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ink/ink1.xml" ContentType="application/inkml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ink/ink2.xml" ContentType="application/inkml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ink/ink3.xml" ContentType="application/inkml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ink/ink4.xml" ContentType="application/inkml+xml"/>
  <Override PartName="/ppt/notesSlides/notesSlide138.xml" ContentType="application/vnd.openxmlformats-officedocument.presentationml.notesSlide+xml"/>
  <Override PartName="/ppt/ink/ink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saveSubsetFonts="1" autoCompressPictures="0">
  <p:sldMasterIdLst>
    <p:sldMasterId id="2147483648" r:id="rId1"/>
  </p:sldMasterIdLst>
  <p:notesMasterIdLst>
    <p:notesMasterId r:id="rId171"/>
  </p:notesMasterIdLst>
  <p:sldIdLst>
    <p:sldId id="278" r:id="rId2"/>
    <p:sldId id="289" r:id="rId3"/>
    <p:sldId id="317" r:id="rId4"/>
    <p:sldId id="300" r:id="rId5"/>
    <p:sldId id="316" r:id="rId6"/>
    <p:sldId id="299" r:id="rId7"/>
    <p:sldId id="301" r:id="rId8"/>
    <p:sldId id="302" r:id="rId9"/>
    <p:sldId id="305" r:id="rId10"/>
    <p:sldId id="303" r:id="rId11"/>
    <p:sldId id="308" r:id="rId12"/>
    <p:sldId id="306" r:id="rId13"/>
    <p:sldId id="304" r:id="rId14"/>
    <p:sldId id="310" r:id="rId15"/>
    <p:sldId id="307" r:id="rId16"/>
    <p:sldId id="309" r:id="rId17"/>
    <p:sldId id="313" r:id="rId18"/>
    <p:sldId id="311" r:id="rId19"/>
    <p:sldId id="312" r:id="rId20"/>
    <p:sldId id="314" r:id="rId21"/>
    <p:sldId id="315" r:id="rId22"/>
    <p:sldId id="318" r:id="rId23"/>
    <p:sldId id="319" r:id="rId24"/>
    <p:sldId id="320" r:id="rId25"/>
    <p:sldId id="321" r:id="rId26"/>
    <p:sldId id="322" r:id="rId27"/>
    <p:sldId id="323" r:id="rId28"/>
    <p:sldId id="324" r:id="rId29"/>
    <p:sldId id="325" r:id="rId30"/>
    <p:sldId id="326" r:id="rId31"/>
    <p:sldId id="327" r:id="rId32"/>
    <p:sldId id="328" r:id="rId33"/>
    <p:sldId id="329" r:id="rId34"/>
    <p:sldId id="330" r:id="rId35"/>
    <p:sldId id="331" r:id="rId36"/>
    <p:sldId id="332" r:id="rId37"/>
    <p:sldId id="333" r:id="rId38"/>
    <p:sldId id="334" r:id="rId39"/>
    <p:sldId id="335" r:id="rId40"/>
    <p:sldId id="336" r:id="rId41"/>
    <p:sldId id="337" r:id="rId42"/>
    <p:sldId id="338" r:id="rId43"/>
    <p:sldId id="339" r:id="rId44"/>
    <p:sldId id="340" r:id="rId45"/>
    <p:sldId id="341" r:id="rId46"/>
    <p:sldId id="342" r:id="rId47"/>
    <p:sldId id="343" r:id="rId48"/>
    <p:sldId id="344" r:id="rId49"/>
    <p:sldId id="345" r:id="rId50"/>
    <p:sldId id="346" r:id="rId51"/>
    <p:sldId id="347" r:id="rId52"/>
    <p:sldId id="348" r:id="rId53"/>
    <p:sldId id="349" r:id="rId54"/>
    <p:sldId id="350" r:id="rId55"/>
    <p:sldId id="351" r:id="rId56"/>
    <p:sldId id="352" r:id="rId57"/>
    <p:sldId id="353" r:id="rId58"/>
    <p:sldId id="354" r:id="rId59"/>
    <p:sldId id="355" r:id="rId60"/>
    <p:sldId id="356" r:id="rId61"/>
    <p:sldId id="357" r:id="rId62"/>
    <p:sldId id="358" r:id="rId63"/>
    <p:sldId id="359" r:id="rId64"/>
    <p:sldId id="360" r:id="rId65"/>
    <p:sldId id="361" r:id="rId66"/>
    <p:sldId id="362" r:id="rId67"/>
    <p:sldId id="363" r:id="rId68"/>
    <p:sldId id="364" r:id="rId69"/>
    <p:sldId id="365" r:id="rId70"/>
    <p:sldId id="366" r:id="rId71"/>
    <p:sldId id="367" r:id="rId72"/>
    <p:sldId id="368" r:id="rId73"/>
    <p:sldId id="369" r:id="rId74"/>
    <p:sldId id="370" r:id="rId75"/>
    <p:sldId id="371" r:id="rId76"/>
    <p:sldId id="372" r:id="rId77"/>
    <p:sldId id="373" r:id="rId78"/>
    <p:sldId id="374" r:id="rId79"/>
    <p:sldId id="375" r:id="rId80"/>
    <p:sldId id="376" r:id="rId81"/>
    <p:sldId id="377" r:id="rId82"/>
    <p:sldId id="378" r:id="rId83"/>
    <p:sldId id="379" r:id="rId84"/>
    <p:sldId id="380" r:id="rId85"/>
    <p:sldId id="381" r:id="rId86"/>
    <p:sldId id="382" r:id="rId87"/>
    <p:sldId id="1035" r:id="rId88"/>
    <p:sldId id="259" r:id="rId89"/>
    <p:sldId id="384" r:id="rId90"/>
    <p:sldId id="258" r:id="rId91"/>
    <p:sldId id="385" r:id="rId92"/>
    <p:sldId id="386" r:id="rId93"/>
    <p:sldId id="387" r:id="rId94"/>
    <p:sldId id="260" r:id="rId95"/>
    <p:sldId id="388" r:id="rId96"/>
    <p:sldId id="389" r:id="rId97"/>
    <p:sldId id="390" r:id="rId98"/>
    <p:sldId id="391" r:id="rId99"/>
    <p:sldId id="392" r:id="rId100"/>
    <p:sldId id="393" r:id="rId101"/>
    <p:sldId id="394" r:id="rId102"/>
    <p:sldId id="395" r:id="rId103"/>
    <p:sldId id="396" r:id="rId104"/>
    <p:sldId id="397" r:id="rId105"/>
    <p:sldId id="398" r:id="rId106"/>
    <p:sldId id="399" r:id="rId107"/>
    <p:sldId id="400" r:id="rId108"/>
    <p:sldId id="401" r:id="rId109"/>
    <p:sldId id="402" r:id="rId110"/>
    <p:sldId id="403" r:id="rId111"/>
    <p:sldId id="404" r:id="rId112"/>
    <p:sldId id="999" r:id="rId113"/>
    <p:sldId id="1000" r:id="rId114"/>
    <p:sldId id="1001" r:id="rId115"/>
    <p:sldId id="1003" r:id="rId116"/>
    <p:sldId id="1004" r:id="rId117"/>
    <p:sldId id="1005" r:id="rId118"/>
    <p:sldId id="1006" r:id="rId119"/>
    <p:sldId id="1007" r:id="rId120"/>
    <p:sldId id="1008" r:id="rId121"/>
    <p:sldId id="1009" r:id="rId122"/>
    <p:sldId id="1010" r:id="rId123"/>
    <p:sldId id="1011" r:id="rId124"/>
    <p:sldId id="1012" r:id="rId125"/>
    <p:sldId id="1013" r:id="rId126"/>
    <p:sldId id="1014" r:id="rId127"/>
    <p:sldId id="1015" r:id="rId128"/>
    <p:sldId id="1016" r:id="rId129"/>
    <p:sldId id="1017" r:id="rId130"/>
    <p:sldId id="1018" r:id="rId131"/>
    <p:sldId id="1019" r:id="rId132"/>
    <p:sldId id="1020" r:id="rId133"/>
    <p:sldId id="1021" r:id="rId134"/>
    <p:sldId id="1022" r:id="rId135"/>
    <p:sldId id="1024" r:id="rId136"/>
    <p:sldId id="1025" r:id="rId137"/>
    <p:sldId id="1026" r:id="rId138"/>
    <p:sldId id="1027" r:id="rId139"/>
    <p:sldId id="1028" r:id="rId140"/>
    <p:sldId id="1029" r:id="rId141"/>
    <p:sldId id="1030" r:id="rId142"/>
    <p:sldId id="1031" r:id="rId143"/>
    <p:sldId id="1032" r:id="rId144"/>
    <p:sldId id="1033" r:id="rId145"/>
    <p:sldId id="1034" r:id="rId146"/>
    <p:sldId id="1036" r:id="rId147"/>
    <p:sldId id="280" r:id="rId148"/>
    <p:sldId id="1037" r:id="rId149"/>
    <p:sldId id="1038" r:id="rId150"/>
    <p:sldId id="1039" r:id="rId151"/>
    <p:sldId id="288" r:id="rId152"/>
    <p:sldId id="1040" r:id="rId153"/>
    <p:sldId id="297" r:id="rId154"/>
    <p:sldId id="296" r:id="rId155"/>
    <p:sldId id="295" r:id="rId156"/>
    <p:sldId id="294" r:id="rId157"/>
    <p:sldId id="293" r:id="rId158"/>
    <p:sldId id="292" r:id="rId159"/>
    <p:sldId id="279" r:id="rId160"/>
    <p:sldId id="1041" r:id="rId161"/>
    <p:sldId id="1042" r:id="rId162"/>
    <p:sldId id="291" r:id="rId163"/>
    <p:sldId id="1043" r:id="rId164"/>
    <p:sldId id="1044" r:id="rId165"/>
    <p:sldId id="1045" r:id="rId166"/>
    <p:sldId id="1046" r:id="rId167"/>
    <p:sldId id="1047" r:id="rId168"/>
    <p:sldId id="1048" r:id="rId169"/>
    <p:sldId id="290" r:id="rId170"/>
  </p:sldIdLst>
  <p:sldSz cx="12192000" cy="6858000"/>
  <p:notesSz cx="6858000" cy="9144000"/>
  <p:defaultTextStyle>
    <a:defPPr>
      <a:defRPr lang="ar-SA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9193"/>
    <a:srgbClr val="FFF6DE"/>
    <a:srgbClr val="84DDEF"/>
    <a:srgbClr val="6BE9EF"/>
    <a:srgbClr val="00EAEF"/>
    <a:srgbClr val="DEF7FF"/>
    <a:srgbClr val="C1C1C1"/>
    <a:srgbClr val="F4AC9B"/>
    <a:srgbClr val="957AA0"/>
    <a:srgbClr val="DFC5D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321"/>
    <p:restoredTop sz="94628"/>
  </p:normalViewPr>
  <p:slideViewPr>
    <p:cSldViewPr snapToGrid="0" snapToObjects="1">
      <p:cViewPr varScale="1">
        <p:scale>
          <a:sx n="108" d="100"/>
          <a:sy n="108" d="100"/>
        </p:scale>
        <p:origin x="240" y="4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notesMaster" Target="notesMasters/notesMaster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2" Type="http://schemas.openxmlformats.org/officeDocument/2006/relationships/presProps" Target="pres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theme" Target="theme/theme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tableStyles" Target="tableStyles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25T07:00:33.062"/>
    </inkml:context>
    <inkml:brush xml:id="br0">
      <inkml:brushProperty name="width" value="0.05292" units="cm"/>
      <inkml:brushProperty name="height" value="0.05292" units="cm"/>
      <inkml:brushProperty name="color" value="#FF00FF"/>
    </inkml:brush>
  </inkml:definitions>
  <inkml:trace contextRef="#ctx0" brushRef="#br0">32777 17357 24575,'0'0'0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25T07:02:18.853"/>
    </inkml:context>
    <inkml:brush xml:id="br0">
      <inkml:brushProperty name="width" value="0.05292" units="cm"/>
      <inkml:brushProperty name="height" value="0.05292" units="cm"/>
      <inkml:brushProperty name="color" value="#FF00FF"/>
    </inkml:brush>
  </inkml:definitions>
  <inkml:trace contextRef="#ctx0" brushRef="#br0">32777 17357 24575,'0'0'0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25T07:04:56.728"/>
    </inkml:context>
    <inkml:brush xml:id="br0">
      <inkml:brushProperty name="width" value="0.05292" units="cm"/>
      <inkml:brushProperty name="height" value="0.05292" units="cm"/>
      <inkml:brushProperty name="color" value="#FF00FF"/>
    </inkml:brush>
  </inkml:definitions>
  <inkml:trace contextRef="#ctx0" brushRef="#br0">32777 17357 24575,'0'0'0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25T07:12:17.453"/>
    </inkml:context>
    <inkml:brush xml:id="br0">
      <inkml:brushProperty name="width" value="0.05292" units="cm"/>
      <inkml:brushProperty name="height" value="0.05292" units="cm"/>
      <inkml:brushProperty name="color" value="#FF00FF"/>
    </inkml:brush>
  </inkml:definitions>
  <inkml:trace contextRef="#ctx0" brushRef="#br0">32777 17357 24575,'0'0'0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9-20T08:12:52.70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20765 8006 24575,'-60'0'0,"-1"0"0,10 0 0,6 0 0,-7-1 0,7 2 0,-12 9 0,27-8 0,-7 8 0,34-8 0,-7-1 0,8 1 0,-6-2 0</inkml:trace>
  <inkml:trace contextRef="#ctx0" brushRef="#br0" timeOffset="1885">10096 12985 24575,'-44'0'0,"1"0"0,-3 0 0,-7 0 0,-11 0 0,10 0 0,-2 0 0,11 0 0,-8 0 0,7 0 0,-13 0 0,13 0 0,-7 0 0,3 0 0,6 0 0,-3 0 0,-7 0 0,-10 0 0,-1 0 0,7 0-3128,-6 0 0,1 0 3128,16 0 0,-4 0 0,-3 0 0,-4 0 0,2 0 0,-7 0 0,-3 0 0,2 0 0,5 0 0,8 0 0,-12 0 0,0 0 0,5 0 0,-1 0 0,1 0 0,-1 0 0,1 0 0</inkml:trace>
  <inkml:trace contextRef="#ctx0" brushRef="#br0" timeOffset="50955">8790 13228 24575,'0'0'0</inkml:trace>
  <inkml:trace contextRef="#ctx0" brushRef="#br0" timeOffset="87736">4618 17408 24575,'0'0'0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/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idx="1"/>
          </p:nvPr>
        </p:nvSpPr>
        <p:spPr>
          <a:xfrm>
            <a:off x="1588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fld id="{7E471030-D5D3-3140-B969-B92F2D41C673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4" name="عنصر نائب لصورة الشريحة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1" anchor="ctr"/>
          <a:lstStyle/>
          <a:p>
            <a:endParaRPr lang="ar-SA"/>
          </a:p>
        </p:txBody>
      </p:sp>
      <p:sp>
        <p:nvSpPr>
          <p:cNvPr id="5" name="عنصر نائب للملاحظات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1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4"/>
          </p:nvPr>
        </p:nvSpPr>
        <p:spPr>
          <a:xfrm>
            <a:off x="388620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5"/>
          </p:nvPr>
        </p:nvSpPr>
        <p:spPr>
          <a:xfrm>
            <a:off x="1588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fld id="{67EEEAD5-1FF3-6E41-BCE3-673900F319C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4554178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944e58ad42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0" name="Google Shape;1460;g944e58ad42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24038765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1518596787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106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140524802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670596811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22405256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806139141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110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328168292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111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35310810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4A2A00-270E-2541-BEFB-48CECBF1B78A}" type="slidenum">
              <a:rPr lang="ar-SA" smtClean="0"/>
              <a:t>112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278360974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113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4843005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4A2A00-270E-2541-BEFB-48CECBF1B78A}" type="slidenum">
              <a:rPr lang="ar-SA" smtClean="0"/>
              <a:t>114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51901070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13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9601101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7">
            <a:extLst>
              <a:ext uri="{FF2B5EF4-FFF2-40B4-BE49-F238E27FC236}">
                <a16:creationId xmlns:a16="http://schemas.microsoft.com/office/drawing/2014/main" id="{76EF01BA-62A3-2646-843F-1E937A1068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0FCC6DD-43A3-7840-B94B-3A6EB69C288D}" type="slidenum">
              <a:rPr lang="ar-SA" altLang="ar-SA"/>
              <a:pPr eaLnBrk="1" hangingPunct="1"/>
              <a:t>117</a:t>
            </a:fld>
            <a:endParaRPr lang="en-US" altLang="ar-SA"/>
          </a:p>
        </p:txBody>
      </p:sp>
      <p:sp>
        <p:nvSpPr>
          <p:cNvPr id="4099" name="Rectangle 2">
            <a:extLst>
              <a:ext uri="{FF2B5EF4-FFF2-40B4-BE49-F238E27FC236}">
                <a16:creationId xmlns:a16="http://schemas.microsoft.com/office/drawing/2014/main" id="{BF5C1B10-AEE1-B64C-9A01-7FC0393EA9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00" name="Rectangle 3">
            <a:extLst>
              <a:ext uri="{FF2B5EF4-FFF2-40B4-BE49-F238E27FC236}">
                <a16:creationId xmlns:a16="http://schemas.microsoft.com/office/drawing/2014/main" id="{8AC906D8-29B3-BD44-A06C-F62302883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ar-SA" altLang="ar-SA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118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39282282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119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122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123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124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126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14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152378565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129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130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131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132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4843005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133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39282282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4A2A00-270E-2541-BEFB-48CECBF1B78A}" type="slidenum">
              <a:rPr lang="ar-SA" smtClean="0"/>
              <a:t>134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519010701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7">
            <a:extLst>
              <a:ext uri="{FF2B5EF4-FFF2-40B4-BE49-F238E27FC236}">
                <a16:creationId xmlns:a16="http://schemas.microsoft.com/office/drawing/2014/main" id="{76EF01BA-62A3-2646-843F-1E937A1068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0FCC6DD-43A3-7840-B94B-3A6EB69C288D}" type="slidenum">
              <a:rPr lang="ar-SA" altLang="ar-SA"/>
              <a:pPr eaLnBrk="1" hangingPunct="1"/>
              <a:t>137</a:t>
            </a:fld>
            <a:endParaRPr lang="en-US" altLang="ar-SA"/>
          </a:p>
        </p:txBody>
      </p:sp>
      <p:sp>
        <p:nvSpPr>
          <p:cNvPr id="4099" name="Rectangle 2">
            <a:extLst>
              <a:ext uri="{FF2B5EF4-FFF2-40B4-BE49-F238E27FC236}">
                <a16:creationId xmlns:a16="http://schemas.microsoft.com/office/drawing/2014/main" id="{BF5C1B10-AEE1-B64C-9A01-7FC0393EA9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00" name="Rectangle 3">
            <a:extLst>
              <a:ext uri="{FF2B5EF4-FFF2-40B4-BE49-F238E27FC236}">
                <a16:creationId xmlns:a16="http://schemas.microsoft.com/office/drawing/2014/main" id="{8AC906D8-29B3-BD44-A06C-F62302883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ar-SA" altLang="ar-SA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138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587241710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139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140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141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142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143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144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145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4843005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4A2A00-270E-2541-BEFB-48CECBF1B78A}" type="slidenum">
              <a:rPr lang="ar-SA" smtClean="0"/>
              <a:t>146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519010701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7">
            <a:extLst>
              <a:ext uri="{FF2B5EF4-FFF2-40B4-BE49-F238E27FC236}">
                <a16:creationId xmlns:a16="http://schemas.microsoft.com/office/drawing/2014/main" id="{76EF01BA-62A3-2646-843F-1E937A1068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0FCC6DD-43A3-7840-B94B-3A6EB69C288D}" type="slidenum">
              <a:rPr lang="ar-SA" altLang="ar-SA"/>
              <a:pPr eaLnBrk="1" hangingPunct="1"/>
              <a:t>149</a:t>
            </a:fld>
            <a:endParaRPr lang="en-US" altLang="ar-SA"/>
          </a:p>
        </p:txBody>
      </p:sp>
      <p:sp>
        <p:nvSpPr>
          <p:cNvPr id="4099" name="Rectangle 2">
            <a:extLst>
              <a:ext uri="{FF2B5EF4-FFF2-40B4-BE49-F238E27FC236}">
                <a16:creationId xmlns:a16="http://schemas.microsoft.com/office/drawing/2014/main" id="{BF5C1B10-AEE1-B64C-9A01-7FC0393EA9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00" name="Rectangle 3">
            <a:extLst>
              <a:ext uri="{FF2B5EF4-FFF2-40B4-BE49-F238E27FC236}">
                <a16:creationId xmlns:a16="http://schemas.microsoft.com/office/drawing/2014/main" id="{8AC906D8-29B3-BD44-A06C-F62302883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ar-SA" altLang="ar-SA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16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1051694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8082226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60574585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14142276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20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43118982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21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70652169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4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3928228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22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484300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944e58ad42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0" name="Google Shape;1460;g944e58ad42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24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3928228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25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26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27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28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29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32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33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34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36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39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40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41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48430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6</a:t>
            </a:fld>
            <a:endParaRPr lang="ar-SA" altLang="ar-SA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944e58ad42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0" name="Google Shape;1460;g944e58ad42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43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3928228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44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45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46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47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48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49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59565227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52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53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54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56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59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60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61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874998989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62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484300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944e58ad42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0" name="Google Shape;1460;g944e58ad42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defTabSz="914400" rtl="1" eaLnBrk="1" latinLnBrk="0" hangingPunct="1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64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39282282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65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66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1952047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67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520951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68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41789061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69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85609418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70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66222283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71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868542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7619621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72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87341196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73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46303427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74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52275007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944e58ad42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0" name="Google Shape;1460;g944e58ad42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defTabSz="914400" rtl="1" eaLnBrk="1" latinLnBrk="0" hangingPunct="1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76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39282282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77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78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79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80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81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149967683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82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83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84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85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31487237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86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484300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944e58ad42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0" name="Google Shape;1460;g944e58ad42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defTabSz="914400" rtl="1" eaLnBrk="1" latinLnBrk="0" hangingPunct="1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2148200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7">
            <a:extLst>
              <a:ext uri="{FF2B5EF4-FFF2-40B4-BE49-F238E27FC236}">
                <a16:creationId xmlns:a16="http://schemas.microsoft.com/office/drawing/2014/main" id="{76EF01BA-62A3-2646-843F-1E937A1068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0FCC6DD-43A3-7840-B94B-3A6EB69C288D}" type="slidenum">
              <a:rPr lang="ar-SA" altLang="ar-SA"/>
              <a:pPr eaLnBrk="1" hangingPunct="1"/>
              <a:t>90</a:t>
            </a:fld>
            <a:endParaRPr lang="en-US" altLang="ar-SA"/>
          </a:p>
        </p:txBody>
      </p:sp>
      <p:sp>
        <p:nvSpPr>
          <p:cNvPr id="4099" name="Rectangle 2">
            <a:extLst>
              <a:ext uri="{FF2B5EF4-FFF2-40B4-BE49-F238E27FC236}">
                <a16:creationId xmlns:a16="http://schemas.microsoft.com/office/drawing/2014/main" id="{BF5C1B10-AEE1-B64C-9A01-7FC0393EA9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00" name="Rectangle 3">
            <a:extLst>
              <a:ext uri="{FF2B5EF4-FFF2-40B4-BE49-F238E27FC236}">
                <a16:creationId xmlns:a16="http://schemas.microsoft.com/office/drawing/2014/main" id="{8AC906D8-29B3-BD44-A06C-F62302883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ar-SA" altLang="ar-SA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EEAD5-1FF3-6E41-BCE3-673900F319C6}" type="slidenum">
              <a:rPr lang="ar-SA" smtClean="0"/>
              <a:t>91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39282282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93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72769113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ar-SA" dirty="0"/>
              <a:t>اذا اختفت النجمة والرقم الإجابة خاطئة اذا اختفى الرقم وبقيت النجمة الإجابة صحيحة</a:t>
            </a: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701471-27A2-4B4E-B28A-F3E5BC3E4455}" type="slidenum">
              <a:rPr lang="ar-SA" smtClean="0"/>
              <a:t>94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2299238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560057498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95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96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97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98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99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100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101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102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103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عنصر نائب لصورة الشريحة 1">
            <a:extLst>
              <a:ext uri="{FF2B5EF4-FFF2-40B4-BE49-F238E27FC236}">
                <a16:creationId xmlns:a16="http://schemas.microsoft.com/office/drawing/2014/main" id="{30E90070-B55B-7440-8DC3-FB8DD84499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عنصر نائب للملاحظات 2">
            <a:extLst>
              <a:ext uri="{FF2B5EF4-FFF2-40B4-BE49-F238E27FC236}">
                <a16:creationId xmlns:a16="http://schemas.microsoft.com/office/drawing/2014/main" id="{D96AD39B-12D5-1247-85F9-6F6CA9CF29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algn="r" defTabSz="914400" rtl="1" eaLnBrk="1" latinLnBrk="0" hangingPunct="1"/>
            <a:endParaRPr lang="ar-SA" altLang="ar-SA" dirty="0"/>
          </a:p>
        </p:txBody>
      </p:sp>
      <p:sp>
        <p:nvSpPr>
          <p:cNvPr id="21507" name="عنصر نائب لرقم الشريحة 3">
            <a:extLst>
              <a:ext uri="{FF2B5EF4-FFF2-40B4-BE49-F238E27FC236}">
                <a16:creationId xmlns:a16="http://schemas.microsoft.com/office/drawing/2014/main" id="{A708A0A6-FBE0-6D45-881D-A31C4BEB0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D413EED-23EA-1744-AC56-8B960BBA30C8}" type="slidenum">
              <a:rPr lang="ar-SA" altLang="ar-SA" smtClean="0"/>
              <a:pPr/>
              <a:t>104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7566520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3ACAE604-C99C-F64E-AF11-08D1FD7738B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0245AA43-D79E-F940-9EE6-FB1D1BFE5E3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ar-SA"/>
              <a:t>انقر لتحرير نمط العنوان الفرعي للشكل الرئيسي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8E0336E-3FFF-BC42-9874-331A4A6428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449F7B88-B6AA-104A-BCFD-EB0AB316F5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3F74236B-FAF3-F646-B277-EEDBC1197B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54288740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0AE1B870-2714-1748-B76E-C0D318219D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A73D0B07-3B71-E246-900E-802E47E257D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DD331147-C62A-FD42-A126-1F034942DB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E5A16699-D047-4344-99F9-ECCC2EB478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8C8B8676-4B4D-A24D-AEC8-B8241CE69B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0460556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>
            <a:extLst>
              <a:ext uri="{FF2B5EF4-FFF2-40B4-BE49-F238E27FC236}">
                <a16:creationId xmlns:a16="http://schemas.microsoft.com/office/drawing/2014/main" id="{7C0004B9-ABD7-5645-A423-4CEE3425FC4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BE65BD19-D2E3-704B-85C2-4BBF5A699AD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92EA2E88-C72B-8C4B-884B-569C887663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D62DB699-B766-8041-AC3A-8A323EE298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99B1DEEA-223A-B94F-BC88-BC7892DBCE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9712984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0601535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عنوان، ومحتوى، واثنان من ال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quarter" idx="2"/>
          </p:nvPr>
        </p:nvSpPr>
        <p:spPr>
          <a:xfrm>
            <a:off x="6197600" y="1600200"/>
            <a:ext cx="5384800" cy="21859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5" name="عنصر نائب للمحتوى 4"/>
          <p:cNvSpPr>
            <a:spLocks noGrp="1"/>
          </p:cNvSpPr>
          <p:nvPr>
            <p:ph sz="quarter" idx="3"/>
          </p:nvPr>
        </p:nvSpPr>
        <p:spPr>
          <a:xfrm>
            <a:off x="6197600" y="3938589"/>
            <a:ext cx="5384800" cy="2187575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08CE6607-05D1-C84F-8941-ABCF7B0587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30E7DF0-DC85-CB42-85DB-BB4D012A460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EF3BD42-AD11-A543-8D4F-58262862F22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0649FC5-8903-FB47-82E2-8942590F4845}" type="slidenum">
              <a:rPr lang="ar-SA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0217610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47E90F1C-EDCE-F548-AE97-4744151DEE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D5B84A09-9AAC-884E-95B6-C79FBAC240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B2359F46-10EC-0F40-AF7A-2ADB38E9F0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F4E81C70-28B5-624F-9710-D54031BABD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DA10B142-F3C2-ED41-8ADA-C6851E270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8372901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7CFCC4A-B1B8-1C4D-AC89-CFDEEE7264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B421E4E2-6EC2-624A-886B-4ED9D678ED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29120CDB-C1F9-014E-ADF2-3C9E45E1C3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D476B0DA-FE29-4F49-9CE6-0176992BE8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F2C4001F-17FA-2840-870E-00745EB87F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5602720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AD80D3BF-AEF6-D342-AC74-4228FE2181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8462E72F-6F9B-7C40-8319-0746266721A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E0D9A207-F521-DD4B-8C7F-82EEE2EF7EE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4C175B9C-FA56-044A-A35A-BAB0DB3F9A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F773E715-7783-2049-9E2E-F260D06CC9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F965E78A-C432-9E41-A7EC-5D6454B691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742869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BF78D4C1-FF6D-D743-B44D-7CB28096E5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BCA7EC43-64F3-FA48-A4B5-CB7D479C15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5E5893CB-53B3-4949-85F5-F7804D5EF93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5" name="عنصر نائب للنص 4">
            <a:extLst>
              <a:ext uri="{FF2B5EF4-FFF2-40B4-BE49-F238E27FC236}">
                <a16:creationId xmlns:a16="http://schemas.microsoft.com/office/drawing/2014/main" id="{FCAA0E94-EE04-AB4D-BB93-55651D2E6BA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عنصر نائب للمحتوى 5">
            <a:extLst>
              <a:ext uri="{FF2B5EF4-FFF2-40B4-BE49-F238E27FC236}">
                <a16:creationId xmlns:a16="http://schemas.microsoft.com/office/drawing/2014/main" id="{98B775FC-FF74-BB46-B72A-D16F2CF46EB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7" name="عنصر نائب للتاريخ 6">
            <a:extLst>
              <a:ext uri="{FF2B5EF4-FFF2-40B4-BE49-F238E27FC236}">
                <a16:creationId xmlns:a16="http://schemas.microsoft.com/office/drawing/2014/main" id="{98A7325E-EE94-634D-8A78-3D94434A03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8" name="عنصر نائب للتذييل 7">
            <a:extLst>
              <a:ext uri="{FF2B5EF4-FFF2-40B4-BE49-F238E27FC236}">
                <a16:creationId xmlns:a16="http://schemas.microsoft.com/office/drawing/2014/main" id="{A9A9498B-37D5-F143-BFD8-EE645A89D7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9" name="عنصر نائب لرقم الشريحة 8">
            <a:extLst>
              <a:ext uri="{FF2B5EF4-FFF2-40B4-BE49-F238E27FC236}">
                <a16:creationId xmlns:a16="http://schemas.microsoft.com/office/drawing/2014/main" id="{6F397541-E7B4-5F48-8C4A-B73BEB740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1931622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104CE190-361D-4D41-A631-D68653DB19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80CD59F8-63CD-9141-9644-FA26B2B603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8BDFCF1B-6FC3-CF4C-8FD2-7C1667A1D4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14148211-B23E-CB4A-93CE-BCC487CD23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7745890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>
            <a:extLst>
              <a:ext uri="{FF2B5EF4-FFF2-40B4-BE49-F238E27FC236}">
                <a16:creationId xmlns:a16="http://schemas.microsoft.com/office/drawing/2014/main" id="{DEC629E5-5FCD-DE4D-B909-50ADD46C4C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3" name="عنصر نائب للتذييل 2">
            <a:extLst>
              <a:ext uri="{FF2B5EF4-FFF2-40B4-BE49-F238E27FC236}">
                <a16:creationId xmlns:a16="http://schemas.microsoft.com/office/drawing/2014/main" id="{A3DC6465-17FA-C54A-87E4-D7822A9757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4" name="عنصر نائب لرقم الشريحة 3">
            <a:extLst>
              <a:ext uri="{FF2B5EF4-FFF2-40B4-BE49-F238E27FC236}">
                <a16:creationId xmlns:a16="http://schemas.microsoft.com/office/drawing/2014/main" id="{3D9E576C-B40E-3E44-B2A0-E8AD3C45BE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0095862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01AB21C0-3973-CD47-B034-B00622C69B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26EA4264-D0E7-464A-9AEB-B3D8F142B4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BE74C705-52C0-FB43-A61D-B76D16BF8D4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3D62D0AD-6DAE-8D48-BFF0-8EFCFB9463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3B65E487-D40E-F640-8787-ADFB235AD4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8D1E583E-F082-DC44-9C78-6EF04DFFB5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675338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D196DAE2-61D5-9040-99B1-C6555786DE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صورة 2">
            <a:extLst>
              <a:ext uri="{FF2B5EF4-FFF2-40B4-BE49-F238E27FC236}">
                <a16:creationId xmlns:a16="http://schemas.microsoft.com/office/drawing/2014/main" id="{6839A771-28F7-4F47-8268-2A95012F35F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ar-SA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E147C937-1BCD-BB48-9C59-A91EE2D40E8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36C65C82-0C63-D840-9FA1-A58F26EF38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D308DF56-4669-1B4F-88EB-1EBB8E96B7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B94BA3AF-695B-B243-BD4A-811610CFA2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53054571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>
            <a:extLst>
              <a:ext uri="{FF2B5EF4-FFF2-40B4-BE49-F238E27FC236}">
                <a16:creationId xmlns:a16="http://schemas.microsoft.com/office/drawing/2014/main" id="{3047E6D3-D4F1-1C48-A8FC-8CC6682E04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/>
              <a:t>انقر لتحرير نمط عنوان الشكل الرئيسي</a:t>
            </a:r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3C9BB57B-B4FE-F544-B70A-01EC8B4151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7C44742F-9770-5646-97A5-EBE68820F84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72E7E1-B92B-5141-B702-144F26AEDDBB}" type="datetimeFigureOut">
              <a:rPr lang="ar-SA" smtClean="0"/>
              <a:t>2 صفر، 1445</a:t>
            </a:fld>
            <a:endParaRPr lang="ar-SA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6495C032-6763-DF42-9510-1212482D50C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SA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10E441E0-568B-C442-A18A-1E66154929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1E913D-58CC-DA49-B719-410520E0AD7E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428470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xStyles>
    <p:titleStyle>
      <a:lvl1pPr algn="r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3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40.jpe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9.png"/><Relationship Id="rId5" Type="http://schemas.openxmlformats.org/officeDocument/2006/relationships/image" Target="../media/image110.png"/><Relationship Id="rId4" Type="http://schemas.openxmlformats.org/officeDocument/2006/relationships/image" Target="../media/image37.jp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7" Type="http://schemas.openxmlformats.org/officeDocument/2006/relationships/image" Target="../media/image40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1.png"/><Relationship Id="rId5" Type="http://schemas.openxmlformats.org/officeDocument/2006/relationships/image" Target="../media/image109.png"/><Relationship Id="rId4" Type="http://schemas.openxmlformats.org/officeDocument/2006/relationships/image" Target="../media/image33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7" Type="http://schemas.openxmlformats.org/officeDocument/2006/relationships/image" Target="../media/image40.jpe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9.png"/><Relationship Id="rId5" Type="http://schemas.openxmlformats.org/officeDocument/2006/relationships/image" Target="../media/image112.png"/><Relationship Id="rId4" Type="http://schemas.openxmlformats.org/officeDocument/2006/relationships/image" Target="../media/image33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7" Type="http://schemas.openxmlformats.org/officeDocument/2006/relationships/image" Target="../media/image40.jpe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9.png"/><Relationship Id="rId5" Type="http://schemas.openxmlformats.org/officeDocument/2006/relationships/image" Target="../media/image113.png"/><Relationship Id="rId4" Type="http://schemas.openxmlformats.org/officeDocument/2006/relationships/image" Target="../media/image33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7.jp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7.jp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7.jp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3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40.jpe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4.jpg"/><Relationship Id="rId5" Type="http://schemas.openxmlformats.org/officeDocument/2006/relationships/image" Target="../media/image109.png"/><Relationship Id="rId4" Type="http://schemas.openxmlformats.org/officeDocument/2006/relationships/image" Target="../media/image37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7" Type="http://schemas.openxmlformats.org/officeDocument/2006/relationships/image" Target="../media/image40.jpe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4.jpg"/><Relationship Id="rId5" Type="http://schemas.openxmlformats.org/officeDocument/2006/relationships/image" Target="../media/image109.png"/><Relationship Id="rId4" Type="http://schemas.openxmlformats.org/officeDocument/2006/relationships/image" Target="../media/image33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15.jpg"/><Relationship Id="rId4" Type="http://schemas.openxmlformats.org/officeDocument/2006/relationships/image" Target="../media/image37.jp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7" Type="http://schemas.openxmlformats.org/officeDocument/2006/relationships/image" Target="../media/image118.gif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7.gif"/><Relationship Id="rId5" Type="http://schemas.microsoft.com/office/2007/relationships/hdphoto" Target="../media/hdphoto2.wdp"/><Relationship Id="rId4" Type="http://schemas.openxmlformats.org/officeDocument/2006/relationships/image" Target="../media/image116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.jpeg"/><Relationship Id="rId18" Type="http://schemas.openxmlformats.org/officeDocument/2006/relationships/image" Target="../media/image123.png"/><Relationship Id="rId26" Type="http://schemas.openxmlformats.org/officeDocument/2006/relationships/hyperlink" Target="https://v-clock.com/timer/#countdown=00:01:00&amp;enabled=0&amp;seconds=0&amp;title=&#1575;&#1604;&#1583;&#1602;&#1610;&#1602;&#1577;+&#1575;&#1604;&#1608;&#1575;&#1581;&#1583;&#1577;&amp;sound=xylophone&amp;loop=1" TargetMode="External"/><Relationship Id="rId21" Type="http://schemas.openxmlformats.org/officeDocument/2006/relationships/image" Target="../media/image27.png"/><Relationship Id="rId34" Type="http://schemas.openxmlformats.org/officeDocument/2006/relationships/hyperlink" Target="https://wordwall.net/ar/resource/5781820/&#1575;&#1608;&#1604;&#1609;-&#1636;" TargetMode="External"/><Relationship Id="rId7" Type="http://schemas.openxmlformats.org/officeDocument/2006/relationships/image" Target="../media/image121.png"/><Relationship Id="rId12" Type="http://schemas.openxmlformats.org/officeDocument/2006/relationships/image" Target="../media/image21.gif"/><Relationship Id="rId17" Type="http://schemas.openxmlformats.org/officeDocument/2006/relationships/image" Target="../media/image24.png"/><Relationship Id="rId25" Type="http://schemas.openxmlformats.org/officeDocument/2006/relationships/image" Target="../media/image127.png"/><Relationship Id="rId33" Type="http://schemas.openxmlformats.org/officeDocument/2006/relationships/image" Target="../media/image131.png"/><Relationship Id="rId38" Type="http://schemas.openxmlformats.org/officeDocument/2006/relationships/image" Target="../media/image34.jpeg"/><Relationship Id="rId2" Type="http://schemas.openxmlformats.org/officeDocument/2006/relationships/notesSlide" Target="../notesSlides/notesSlide109.xml"/><Relationship Id="rId16" Type="http://schemas.openxmlformats.org/officeDocument/2006/relationships/image" Target="../media/image23.jpeg"/><Relationship Id="rId20" Type="http://schemas.openxmlformats.org/officeDocument/2006/relationships/image" Target="../media/image124.png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.xml"/><Relationship Id="rId11" Type="http://schemas.openxmlformats.org/officeDocument/2006/relationships/image" Target="../media/image20.gif"/><Relationship Id="rId24" Type="http://schemas.openxmlformats.org/officeDocument/2006/relationships/hyperlink" Target="https://wordwall.net/ar/resource/5782553/&#1575;&#1608;&#1604;&#1609;-&#1637;" TargetMode="External"/><Relationship Id="rId32" Type="http://schemas.openxmlformats.org/officeDocument/2006/relationships/image" Target="../media/image130.jpeg"/><Relationship Id="rId37" Type="http://schemas.openxmlformats.org/officeDocument/2006/relationships/image" Target="../media/image79.png"/><Relationship Id="rId5" Type="http://schemas.microsoft.com/office/2007/relationships/hdphoto" Target="../media/hdphoto3.wdp"/><Relationship Id="rId15" Type="http://schemas.openxmlformats.org/officeDocument/2006/relationships/image" Target="../media/image16.png"/><Relationship Id="rId23" Type="http://schemas.openxmlformats.org/officeDocument/2006/relationships/image" Target="../media/image126.png"/><Relationship Id="rId28" Type="http://schemas.openxmlformats.org/officeDocument/2006/relationships/image" Target="../media/image29.png"/><Relationship Id="rId36" Type="http://schemas.openxmlformats.org/officeDocument/2006/relationships/customXml" Target="../ink/ink2.xml"/><Relationship Id="rId10" Type="http://schemas.openxmlformats.org/officeDocument/2006/relationships/image" Target="../media/image19.gif"/><Relationship Id="rId19" Type="http://schemas.openxmlformats.org/officeDocument/2006/relationships/hyperlink" Target="https://pixabay.com/it/lavagna-bianca-bordo-bianco-3205371/" TargetMode="External"/><Relationship Id="rId31" Type="http://schemas.openxmlformats.org/officeDocument/2006/relationships/hyperlink" Target="https://drive.google.com/file/d/1PP7Yve2z40QpybFj1CLTOBwKMhEG4kE5/view" TargetMode="External"/><Relationship Id="rId4" Type="http://schemas.openxmlformats.org/officeDocument/2006/relationships/image" Target="../media/image120.png"/><Relationship Id="rId9" Type="http://schemas.openxmlformats.org/officeDocument/2006/relationships/image" Target="../media/image18.jpeg"/><Relationship Id="rId14" Type="http://schemas.openxmlformats.org/officeDocument/2006/relationships/image" Target="../media/image15.png"/><Relationship Id="rId22" Type="http://schemas.openxmlformats.org/officeDocument/2006/relationships/image" Target="../media/image125.png"/><Relationship Id="rId27" Type="http://schemas.openxmlformats.org/officeDocument/2006/relationships/image" Target="../media/image128.png"/><Relationship Id="rId30" Type="http://schemas.openxmlformats.org/officeDocument/2006/relationships/image" Target="../media/image129.png"/><Relationship Id="rId35" Type="http://schemas.openxmlformats.org/officeDocument/2006/relationships/hyperlink" Target="https://wordwall.net/ar/resource/5782230/&#1575;&#1608;&#1604;&#1609;-&#1635;" TargetMode="External"/><Relationship Id="rId8" Type="http://schemas.openxmlformats.org/officeDocument/2006/relationships/image" Target="../media/image122.jpg"/><Relationship Id="rId3" Type="http://schemas.openxmlformats.org/officeDocument/2006/relationships/image" Target="../media/image119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slide" Target="slide132.xml"/><Relationship Id="rId2" Type="http://schemas.openxmlformats.org/officeDocument/2006/relationships/slide" Target="slide120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3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3" Type="http://schemas.openxmlformats.org/officeDocument/2006/relationships/image" Target="../media/image33.png"/><Relationship Id="rId7" Type="http://schemas.openxmlformats.org/officeDocument/2006/relationships/image" Target="../media/image134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3.png"/><Relationship Id="rId5" Type="http://schemas.openxmlformats.org/officeDocument/2006/relationships/image" Target="../media/image132.png"/><Relationship Id="rId10" Type="http://schemas.openxmlformats.org/officeDocument/2006/relationships/image" Target="../media/image137.png"/><Relationship Id="rId4" Type="http://schemas.openxmlformats.org/officeDocument/2006/relationships/image" Target="../media/image37.jpg"/><Relationship Id="rId9" Type="http://schemas.openxmlformats.org/officeDocument/2006/relationships/image" Target="../media/image136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3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37.jpg"/><Relationship Id="rId9" Type="http://schemas.openxmlformats.org/officeDocument/2006/relationships/image" Target="../media/image40.jpe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3.png"/><Relationship Id="rId5" Type="http://schemas.openxmlformats.org/officeDocument/2006/relationships/image" Target="../media/image138.png"/><Relationship Id="rId4" Type="http://schemas.openxmlformats.org/officeDocument/2006/relationships/image" Target="../media/image37.jp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8.png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9.png"/><Relationship Id="rId5" Type="http://schemas.openxmlformats.org/officeDocument/2006/relationships/image" Target="../media/image74.jpeg"/><Relationship Id="rId4" Type="http://schemas.openxmlformats.org/officeDocument/2006/relationships/image" Target="../media/image37.jp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0.png"/><Relationship Id="rId5" Type="http://schemas.openxmlformats.org/officeDocument/2006/relationships/image" Target="../media/image58.png"/><Relationship Id="rId4" Type="http://schemas.openxmlformats.org/officeDocument/2006/relationships/image" Target="../media/image33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2.png"/><Relationship Id="rId5" Type="http://schemas.openxmlformats.org/officeDocument/2006/relationships/image" Target="../media/image141.png"/><Relationship Id="rId4" Type="http://schemas.openxmlformats.org/officeDocument/2006/relationships/image" Target="../media/image37.jp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3.png"/><Relationship Id="rId5" Type="http://schemas.openxmlformats.org/officeDocument/2006/relationships/image" Target="../media/image73.png"/><Relationship Id="rId4" Type="http://schemas.openxmlformats.org/officeDocument/2006/relationships/image" Target="../media/image37.jp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4.png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4.png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4.png"/><Relationship Id="rId5" Type="http://schemas.openxmlformats.org/officeDocument/2006/relationships/image" Target="../media/image74.jpeg"/><Relationship Id="rId4" Type="http://schemas.openxmlformats.org/officeDocument/2006/relationships/image" Target="../media/image37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4.png"/><Relationship Id="rId5" Type="http://schemas.openxmlformats.org/officeDocument/2006/relationships/image" Target="../media/image74.jpeg"/><Relationship Id="rId4" Type="http://schemas.openxmlformats.org/officeDocument/2006/relationships/image" Target="../media/image37.jp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5.png"/><Relationship Id="rId5" Type="http://schemas.openxmlformats.org/officeDocument/2006/relationships/image" Target="../media/image74.jpeg"/><Relationship Id="rId4" Type="http://schemas.openxmlformats.org/officeDocument/2006/relationships/image" Target="../media/image37.jp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1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.jpeg"/><Relationship Id="rId18" Type="http://schemas.openxmlformats.org/officeDocument/2006/relationships/image" Target="../media/image123.png"/><Relationship Id="rId26" Type="http://schemas.openxmlformats.org/officeDocument/2006/relationships/hyperlink" Target="https://v-clock.com/timer/#countdown=00:01:00&amp;enabled=0&amp;seconds=0&amp;title=&#1575;&#1604;&#1583;&#1602;&#1610;&#1602;&#1577;+&#1575;&#1604;&#1608;&#1575;&#1581;&#1583;&#1577;&amp;sound=xylophone&amp;loop=1" TargetMode="External"/><Relationship Id="rId21" Type="http://schemas.openxmlformats.org/officeDocument/2006/relationships/image" Target="../media/image27.png"/><Relationship Id="rId34" Type="http://schemas.openxmlformats.org/officeDocument/2006/relationships/hyperlink" Target="https://wordwall.net/ar/resource/5782230/&#1575;&#1608;&#1604;&#1609;-&#1635;" TargetMode="External"/><Relationship Id="rId7" Type="http://schemas.openxmlformats.org/officeDocument/2006/relationships/image" Target="../media/image121.png"/><Relationship Id="rId12" Type="http://schemas.openxmlformats.org/officeDocument/2006/relationships/image" Target="../media/image21.gif"/><Relationship Id="rId17" Type="http://schemas.openxmlformats.org/officeDocument/2006/relationships/image" Target="../media/image24.png"/><Relationship Id="rId25" Type="http://schemas.openxmlformats.org/officeDocument/2006/relationships/image" Target="../media/image127.png"/><Relationship Id="rId33" Type="http://schemas.openxmlformats.org/officeDocument/2006/relationships/hyperlink" Target="https://wordwall.net/ar/resource/5781820/&#1575;&#1608;&#1604;&#1609;-&#1636;" TargetMode="External"/><Relationship Id="rId38" Type="http://schemas.openxmlformats.org/officeDocument/2006/relationships/image" Target="../media/image79.png"/><Relationship Id="rId2" Type="http://schemas.openxmlformats.org/officeDocument/2006/relationships/notesSlide" Target="../notesSlides/notesSlide127.xml"/><Relationship Id="rId16" Type="http://schemas.openxmlformats.org/officeDocument/2006/relationships/image" Target="../media/image23.jpeg"/><Relationship Id="rId20" Type="http://schemas.openxmlformats.org/officeDocument/2006/relationships/image" Target="../media/image124.png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6.xml"/><Relationship Id="rId11" Type="http://schemas.openxmlformats.org/officeDocument/2006/relationships/image" Target="../media/image20.gif"/><Relationship Id="rId24" Type="http://schemas.openxmlformats.org/officeDocument/2006/relationships/hyperlink" Target="https://wordwall.net/ar/resource/5782553/&#1575;&#1608;&#1604;&#1609;-&#1637;" TargetMode="External"/><Relationship Id="rId32" Type="http://schemas.openxmlformats.org/officeDocument/2006/relationships/image" Target="../media/image131.png"/><Relationship Id="rId37" Type="http://schemas.openxmlformats.org/officeDocument/2006/relationships/customXml" Target="../ink/ink3.xml"/><Relationship Id="rId5" Type="http://schemas.microsoft.com/office/2007/relationships/hdphoto" Target="../media/hdphoto3.wdp"/><Relationship Id="rId15" Type="http://schemas.openxmlformats.org/officeDocument/2006/relationships/image" Target="../media/image16.png"/><Relationship Id="rId23" Type="http://schemas.openxmlformats.org/officeDocument/2006/relationships/image" Target="../media/image126.png"/><Relationship Id="rId28" Type="http://schemas.openxmlformats.org/officeDocument/2006/relationships/image" Target="../media/image29.png"/><Relationship Id="rId36" Type="http://schemas.openxmlformats.org/officeDocument/2006/relationships/hyperlink" Target="http://commons.wikimedia.org/wiki/File:Basmala.svg" TargetMode="External"/><Relationship Id="rId10" Type="http://schemas.openxmlformats.org/officeDocument/2006/relationships/image" Target="../media/image19.gif"/><Relationship Id="rId19" Type="http://schemas.openxmlformats.org/officeDocument/2006/relationships/hyperlink" Target="https://pixabay.com/it/lavagna-bianca-bordo-bianco-3205371/" TargetMode="External"/><Relationship Id="rId31" Type="http://schemas.openxmlformats.org/officeDocument/2006/relationships/image" Target="../media/image130.jpeg"/><Relationship Id="rId4" Type="http://schemas.openxmlformats.org/officeDocument/2006/relationships/image" Target="../media/image120.png"/><Relationship Id="rId9" Type="http://schemas.openxmlformats.org/officeDocument/2006/relationships/image" Target="../media/image18.jpeg"/><Relationship Id="rId14" Type="http://schemas.openxmlformats.org/officeDocument/2006/relationships/image" Target="../media/image15.png"/><Relationship Id="rId22" Type="http://schemas.openxmlformats.org/officeDocument/2006/relationships/image" Target="../media/image125.png"/><Relationship Id="rId27" Type="http://schemas.openxmlformats.org/officeDocument/2006/relationships/image" Target="../media/image128.png"/><Relationship Id="rId30" Type="http://schemas.openxmlformats.org/officeDocument/2006/relationships/hyperlink" Target="https://drive.google.com/file/d/1PP7Yve2z40QpybFj1CLTOBwKMhEG4kE5/view" TargetMode="External"/><Relationship Id="rId35" Type="http://schemas.openxmlformats.org/officeDocument/2006/relationships/image" Target="../media/image146.png"/><Relationship Id="rId8" Type="http://schemas.openxmlformats.org/officeDocument/2006/relationships/image" Target="../media/image122.jpg"/><Relationship Id="rId3" Type="http://schemas.openxmlformats.org/officeDocument/2006/relationships/image" Target="../media/image119.png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slide" Target="slide145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3.xml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png"/><Relationship Id="rId3" Type="http://schemas.openxmlformats.org/officeDocument/2006/relationships/image" Target="../media/image33.png"/><Relationship Id="rId7" Type="http://schemas.openxmlformats.org/officeDocument/2006/relationships/image" Target="../media/image149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8.png"/><Relationship Id="rId11" Type="http://schemas.openxmlformats.org/officeDocument/2006/relationships/image" Target="../media/image153.png"/><Relationship Id="rId5" Type="http://schemas.openxmlformats.org/officeDocument/2006/relationships/image" Target="../media/image147.png"/><Relationship Id="rId10" Type="http://schemas.openxmlformats.org/officeDocument/2006/relationships/image" Target="../media/image152.png"/><Relationship Id="rId4" Type="http://schemas.openxmlformats.org/officeDocument/2006/relationships/image" Target="../media/image37.jpg"/><Relationship Id="rId9" Type="http://schemas.openxmlformats.org/officeDocument/2006/relationships/image" Target="../media/image151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37.jpg"/><Relationship Id="rId7" Type="http://schemas.openxmlformats.org/officeDocument/2006/relationships/image" Target="../media/image155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4.png"/><Relationship Id="rId5" Type="http://schemas.openxmlformats.org/officeDocument/2006/relationships/image" Target="../media/image73.png"/><Relationship Id="rId4" Type="http://schemas.openxmlformats.org/officeDocument/2006/relationships/image" Target="../media/image33.png"/><Relationship Id="rId9" Type="http://schemas.openxmlformats.org/officeDocument/2006/relationships/image" Target="../media/image15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png"/><Relationship Id="rId3" Type="http://schemas.openxmlformats.org/officeDocument/2006/relationships/image" Target="../media/image37.jpg"/><Relationship Id="rId7" Type="http://schemas.openxmlformats.org/officeDocument/2006/relationships/image" Target="../media/image158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6.png"/><Relationship Id="rId11" Type="http://schemas.openxmlformats.org/officeDocument/2006/relationships/image" Target="../media/image160.png"/><Relationship Id="rId5" Type="http://schemas.openxmlformats.org/officeDocument/2006/relationships/image" Target="../media/image155.png"/><Relationship Id="rId10" Type="http://schemas.openxmlformats.org/officeDocument/2006/relationships/image" Target="../media/image157.png"/><Relationship Id="rId4" Type="http://schemas.openxmlformats.org/officeDocument/2006/relationships/image" Target="../media/image33.png"/><Relationship Id="rId9" Type="http://schemas.openxmlformats.org/officeDocument/2006/relationships/image" Target="../media/image58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png"/><Relationship Id="rId3" Type="http://schemas.openxmlformats.org/officeDocument/2006/relationships/image" Target="../media/image33.png"/><Relationship Id="rId7" Type="http://schemas.openxmlformats.org/officeDocument/2006/relationships/image" Target="../media/image158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6.png"/><Relationship Id="rId5" Type="http://schemas.openxmlformats.org/officeDocument/2006/relationships/image" Target="../media/image155.png"/><Relationship Id="rId10" Type="http://schemas.openxmlformats.org/officeDocument/2006/relationships/image" Target="../media/image74.jpeg"/><Relationship Id="rId4" Type="http://schemas.openxmlformats.org/officeDocument/2006/relationships/image" Target="../media/image37.jpg"/><Relationship Id="rId9" Type="http://schemas.openxmlformats.org/officeDocument/2006/relationships/image" Target="../media/image157.png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.png"/><Relationship Id="rId3" Type="http://schemas.openxmlformats.org/officeDocument/2006/relationships/image" Target="../media/image37.jpg"/><Relationship Id="rId7" Type="http://schemas.openxmlformats.org/officeDocument/2006/relationships/image" Target="../media/image162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1.png"/><Relationship Id="rId5" Type="http://schemas.openxmlformats.org/officeDocument/2006/relationships/image" Target="../media/image74.jpeg"/><Relationship Id="rId4" Type="http://schemas.openxmlformats.org/officeDocument/2006/relationships/image" Target="../media/image33.png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.png"/><Relationship Id="rId3" Type="http://schemas.openxmlformats.org/officeDocument/2006/relationships/image" Target="../media/image33.png"/><Relationship Id="rId7" Type="http://schemas.openxmlformats.org/officeDocument/2006/relationships/image" Target="../media/image165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4.png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7.png"/><Relationship Id="rId5" Type="http://schemas.openxmlformats.org/officeDocument/2006/relationships/image" Target="../media/image74.jpeg"/><Relationship Id="rId4" Type="http://schemas.openxmlformats.org/officeDocument/2006/relationships/image" Target="../media/image37.jp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1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.jpeg"/><Relationship Id="rId18" Type="http://schemas.openxmlformats.org/officeDocument/2006/relationships/image" Target="../media/image123.png"/><Relationship Id="rId26" Type="http://schemas.openxmlformats.org/officeDocument/2006/relationships/hyperlink" Target="https://v-clock.com/timer/#countdown=00:01:00&amp;enabled=0&amp;seconds=0&amp;title=&#1575;&#1604;&#1583;&#1602;&#1610;&#1602;&#1577;+&#1575;&#1604;&#1608;&#1575;&#1581;&#1583;&#1577;&amp;sound=xylophone&amp;loop=1" TargetMode="External"/><Relationship Id="rId21" Type="http://schemas.openxmlformats.org/officeDocument/2006/relationships/image" Target="../media/image27.png"/><Relationship Id="rId34" Type="http://schemas.openxmlformats.org/officeDocument/2006/relationships/hyperlink" Target="https://wordwall.net/ar/resource/5782230/&#1575;&#1608;&#1604;&#1609;-&#1635;" TargetMode="External"/><Relationship Id="rId7" Type="http://schemas.openxmlformats.org/officeDocument/2006/relationships/image" Target="../media/image121.png"/><Relationship Id="rId12" Type="http://schemas.openxmlformats.org/officeDocument/2006/relationships/image" Target="../media/image21.gif"/><Relationship Id="rId17" Type="http://schemas.openxmlformats.org/officeDocument/2006/relationships/image" Target="../media/image24.png"/><Relationship Id="rId25" Type="http://schemas.openxmlformats.org/officeDocument/2006/relationships/image" Target="../media/image127.png"/><Relationship Id="rId33" Type="http://schemas.openxmlformats.org/officeDocument/2006/relationships/hyperlink" Target="https://wordwall.net/ar/resource/5781820/&#1575;&#1608;&#1604;&#1609;-&#1636;" TargetMode="External"/><Relationship Id="rId38" Type="http://schemas.openxmlformats.org/officeDocument/2006/relationships/hyperlink" Target="http://commons.wikimedia.org/wiki/File:Basmala.svg" TargetMode="External"/><Relationship Id="rId2" Type="http://schemas.openxmlformats.org/officeDocument/2006/relationships/notesSlide" Target="../notesSlides/notesSlide137.xml"/><Relationship Id="rId16" Type="http://schemas.openxmlformats.org/officeDocument/2006/relationships/image" Target="../media/image23.jpeg"/><Relationship Id="rId20" Type="http://schemas.openxmlformats.org/officeDocument/2006/relationships/image" Target="../media/image124.png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0.xml"/><Relationship Id="rId11" Type="http://schemas.openxmlformats.org/officeDocument/2006/relationships/image" Target="../media/image20.gif"/><Relationship Id="rId24" Type="http://schemas.openxmlformats.org/officeDocument/2006/relationships/hyperlink" Target="https://wordwall.net/ar/resource/5782553/&#1575;&#1608;&#1604;&#1609;-&#1637;" TargetMode="External"/><Relationship Id="rId32" Type="http://schemas.openxmlformats.org/officeDocument/2006/relationships/image" Target="../media/image131.png"/><Relationship Id="rId37" Type="http://schemas.openxmlformats.org/officeDocument/2006/relationships/image" Target="../media/image146.png"/><Relationship Id="rId5" Type="http://schemas.microsoft.com/office/2007/relationships/hdphoto" Target="../media/hdphoto3.wdp"/><Relationship Id="rId15" Type="http://schemas.openxmlformats.org/officeDocument/2006/relationships/image" Target="../media/image16.png"/><Relationship Id="rId23" Type="http://schemas.openxmlformats.org/officeDocument/2006/relationships/image" Target="../media/image126.png"/><Relationship Id="rId28" Type="http://schemas.openxmlformats.org/officeDocument/2006/relationships/image" Target="../media/image29.png"/><Relationship Id="rId36" Type="http://schemas.openxmlformats.org/officeDocument/2006/relationships/image" Target="../media/image79.png"/><Relationship Id="rId10" Type="http://schemas.openxmlformats.org/officeDocument/2006/relationships/image" Target="../media/image19.gif"/><Relationship Id="rId19" Type="http://schemas.openxmlformats.org/officeDocument/2006/relationships/hyperlink" Target="https://pixabay.com/it/lavagna-bianca-bordo-bianco-3205371/" TargetMode="External"/><Relationship Id="rId31" Type="http://schemas.openxmlformats.org/officeDocument/2006/relationships/image" Target="../media/image130.jpeg"/><Relationship Id="rId4" Type="http://schemas.openxmlformats.org/officeDocument/2006/relationships/image" Target="../media/image120.png"/><Relationship Id="rId9" Type="http://schemas.openxmlformats.org/officeDocument/2006/relationships/image" Target="../media/image18.jpeg"/><Relationship Id="rId14" Type="http://schemas.openxmlformats.org/officeDocument/2006/relationships/image" Target="../media/image15.png"/><Relationship Id="rId22" Type="http://schemas.openxmlformats.org/officeDocument/2006/relationships/image" Target="../media/image125.png"/><Relationship Id="rId27" Type="http://schemas.openxmlformats.org/officeDocument/2006/relationships/image" Target="../media/image128.png"/><Relationship Id="rId30" Type="http://schemas.openxmlformats.org/officeDocument/2006/relationships/hyperlink" Target="https://drive.google.com/file/d/1PP7Yve2z40QpybFj1CLTOBwKMhEG4kE5/view" TargetMode="External"/><Relationship Id="rId35" Type="http://schemas.openxmlformats.org/officeDocument/2006/relationships/customXml" Target="../ink/ink4.xml"/><Relationship Id="rId8" Type="http://schemas.openxmlformats.org/officeDocument/2006/relationships/image" Target="../media/image122.jpg"/><Relationship Id="rId3" Type="http://schemas.openxmlformats.org/officeDocument/2006/relationships/image" Target="../media/image119.png"/></Relationships>
</file>

<file path=ppt/slides/_rels/slide147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6.png"/><Relationship Id="rId4" Type="http://schemas.openxmlformats.org/officeDocument/2006/relationships/image" Target="../media/image33.pn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slide" Target="slide157.xml"/><Relationship Id="rId2" Type="http://schemas.openxmlformats.org/officeDocument/2006/relationships/slide" Target="slide154.xml"/><Relationship Id="rId1" Type="http://schemas.openxmlformats.org/officeDocument/2006/relationships/slideLayout" Target="../slideLayouts/slideLayout2.xml"/><Relationship Id="rId5" Type="http://schemas.openxmlformats.org/officeDocument/2006/relationships/slide" Target="slide166.xml"/><Relationship Id="rId4" Type="http://schemas.openxmlformats.org/officeDocument/2006/relationships/slide" Target="slide163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3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37.jpg"/><Relationship Id="rId9" Type="http://schemas.openxmlformats.org/officeDocument/2006/relationships/image" Target="../media/image40.jpeg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.png"/><Relationship Id="rId3" Type="http://schemas.microsoft.com/office/2007/relationships/hdphoto" Target="../media/hdphoto5.wdp"/><Relationship Id="rId7" Type="http://schemas.openxmlformats.org/officeDocument/2006/relationships/image" Target="../media/image170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11" Type="http://schemas.openxmlformats.org/officeDocument/2006/relationships/image" Target="../media/image174.png"/><Relationship Id="rId5" Type="http://schemas.openxmlformats.org/officeDocument/2006/relationships/image" Target="../media/image33.png"/><Relationship Id="rId10" Type="http://schemas.openxmlformats.org/officeDocument/2006/relationships/image" Target="../media/image173.png"/><Relationship Id="rId4" Type="http://schemas.openxmlformats.org/officeDocument/2006/relationships/image" Target="../media/image169.jpg"/><Relationship Id="rId9" Type="http://schemas.openxmlformats.org/officeDocument/2006/relationships/image" Target="../media/image172.pn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.jpg"/><Relationship Id="rId3" Type="http://schemas.microsoft.com/office/2007/relationships/hdphoto" Target="../media/hdphoto5.wdp"/><Relationship Id="rId7" Type="http://schemas.openxmlformats.org/officeDocument/2006/relationships/image" Target="../media/image175.jp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10" Type="http://schemas.openxmlformats.org/officeDocument/2006/relationships/image" Target="../media/image590.png"/><Relationship Id="rId4" Type="http://schemas.openxmlformats.org/officeDocument/2006/relationships/image" Target="../media/image169.jpg"/><Relationship Id="rId9" Type="http://schemas.openxmlformats.org/officeDocument/2006/relationships/customXml" Target="../ink/ink5.xml"/></Relationships>
</file>

<file path=ppt/slides/_rels/slide152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7" Type="http://schemas.openxmlformats.org/officeDocument/2006/relationships/image" Target="../media/image73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53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7" Type="http://schemas.openxmlformats.org/officeDocument/2006/relationships/image" Target="../media/image58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.png"/><Relationship Id="rId3" Type="http://schemas.microsoft.com/office/2007/relationships/hdphoto" Target="../media/hdphoto5.wdp"/><Relationship Id="rId7" Type="http://schemas.openxmlformats.org/officeDocument/2006/relationships/image" Target="../media/image62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microsoft.com/office/2007/relationships/hdphoto" Target="../media/hdphoto5.wdp"/><Relationship Id="rId7" Type="http://schemas.openxmlformats.org/officeDocument/2006/relationships/image" Target="../media/image178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microsoft.com/office/2007/relationships/hdphoto" Target="../media/hdphoto5.wdp"/><Relationship Id="rId7" Type="http://schemas.openxmlformats.org/officeDocument/2006/relationships/image" Target="../media/image178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57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7" Type="http://schemas.openxmlformats.org/officeDocument/2006/relationships/image" Target="../media/image178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58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7" Type="http://schemas.openxmlformats.org/officeDocument/2006/relationships/image" Target="../media/image178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0.png"/><Relationship Id="rId3" Type="http://schemas.microsoft.com/office/2007/relationships/hdphoto" Target="../media/hdphoto6.wdp"/><Relationship Id="rId7" Type="http://schemas.openxmlformats.org/officeDocument/2006/relationships/image" Target="../media/image179.gif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Relationship Id="rId9" Type="http://schemas.openxmlformats.org/officeDocument/2006/relationships/image" Target="../media/image181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3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37.jpg"/><Relationship Id="rId9" Type="http://schemas.openxmlformats.org/officeDocument/2006/relationships/image" Target="../media/image40.jpe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3.png"/><Relationship Id="rId13" Type="http://schemas.openxmlformats.org/officeDocument/2006/relationships/image" Target="../media/image188.png"/><Relationship Id="rId3" Type="http://schemas.microsoft.com/office/2007/relationships/hdphoto" Target="../media/hdphoto6.wdp"/><Relationship Id="rId7" Type="http://schemas.openxmlformats.org/officeDocument/2006/relationships/image" Target="../media/image182.png"/><Relationship Id="rId12" Type="http://schemas.openxmlformats.org/officeDocument/2006/relationships/image" Target="../media/image187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11" Type="http://schemas.openxmlformats.org/officeDocument/2006/relationships/image" Target="../media/image186.png"/><Relationship Id="rId5" Type="http://schemas.openxmlformats.org/officeDocument/2006/relationships/image" Target="../media/image33.png"/><Relationship Id="rId10" Type="http://schemas.openxmlformats.org/officeDocument/2006/relationships/image" Target="../media/image185.png"/><Relationship Id="rId4" Type="http://schemas.openxmlformats.org/officeDocument/2006/relationships/image" Target="../media/image169.jpg"/><Relationship Id="rId9" Type="http://schemas.openxmlformats.org/officeDocument/2006/relationships/image" Target="../media/image184.png"/><Relationship Id="rId14" Type="http://schemas.openxmlformats.org/officeDocument/2006/relationships/image" Target="../media/image189.png"/></Relationships>
</file>

<file path=ppt/slides/_rels/slide161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7" Type="http://schemas.openxmlformats.org/officeDocument/2006/relationships/image" Target="../media/image73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62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7" Type="http://schemas.openxmlformats.org/officeDocument/2006/relationships/image" Target="../media/image58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63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7" Type="http://schemas.openxmlformats.org/officeDocument/2006/relationships/image" Target="../media/image62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1.png"/><Relationship Id="rId13" Type="http://schemas.openxmlformats.org/officeDocument/2006/relationships/image" Target="../media/image196.png"/><Relationship Id="rId3" Type="http://schemas.microsoft.com/office/2007/relationships/hdphoto" Target="../media/hdphoto6.wdp"/><Relationship Id="rId7" Type="http://schemas.openxmlformats.org/officeDocument/2006/relationships/image" Target="../media/image190.png"/><Relationship Id="rId12" Type="http://schemas.openxmlformats.org/officeDocument/2006/relationships/image" Target="../media/image195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11" Type="http://schemas.openxmlformats.org/officeDocument/2006/relationships/image" Target="../media/image194.png"/><Relationship Id="rId5" Type="http://schemas.openxmlformats.org/officeDocument/2006/relationships/image" Target="../media/image33.png"/><Relationship Id="rId10" Type="http://schemas.openxmlformats.org/officeDocument/2006/relationships/image" Target="../media/image193.png"/><Relationship Id="rId4" Type="http://schemas.openxmlformats.org/officeDocument/2006/relationships/image" Target="../media/image169.jpg"/><Relationship Id="rId9" Type="http://schemas.openxmlformats.org/officeDocument/2006/relationships/image" Target="../media/image192.png"/><Relationship Id="rId14" Type="http://schemas.openxmlformats.org/officeDocument/2006/relationships/image" Target="../media/image197.png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8.png"/><Relationship Id="rId13" Type="http://schemas.openxmlformats.org/officeDocument/2006/relationships/image" Target="../media/image203.png"/><Relationship Id="rId3" Type="http://schemas.microsoft.com/office/2007/relationships/hdphoto" Target="../media/hdphoto6.wdp"/><Relationship Id="rId7" Type="http://schemas.openxmlformats.org/officeDocument/2006/relationships/image" Target="../media/image190.png"/><Relationship Id="rId12" Type="http://schemas.openxmlformats.org/officeDocument/2006/relationships/image" Target="../media/image202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11" Type="http://schemas.openxmlformats.org/officeDocument/2006/relationships/image" Target="../media/image201.png"/><Relationship Id="rId5" Type="http://schemas.openxmlformats.org/officeDocument/2006/relationships/image" Target="../media/image33.png"/><Relationship Id="rId10" Type="http://schemas.openxmlformats.org/officeDocument/2006/relationships/image" Target="../media/image200.png"/><Relationship Id="rId4" Type="http://schemas.openxmlformats.org/officeDocument/2006/relationships/image" Target="../media/image169.jpg"/><Relationship Id="rId9" Type="http://schemas.openxmlformats.org/officeDocument/2006/relationships/image" Target="../media/image199.png"/><Relationship Id="rId14" Type="http://schemas.openxmlformats.org/officeDocument/2006/relationships/image" Target="../media/image204.png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6.png"/><Relationship Id="rId3" Type="http://schemas.microsoft.com/office/2007/relationships/hdphoto" Target="../media/hdphoto6.wdp"/><Relationship Id="rId7" Type="http://schemas.openxmlformats.org/officeDocument/2006/relationships/image" Target="../media/image205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67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7" Type="http://schemas.openxmlformats.org/officeDocument/2006/relationships/image" Target="../media/image207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33.png"/><Relationship Id="rId4" Type="http://schemas.openxmlformats.org/officeDocument/2006/relationships/image" Target="../media/image169.jpg"/></Relationships>
</file>

<file path=ppt/slides/_rels/slide168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6.png"/><Relationship Id="rId4" Type="http://schemas.openxmlformats.org/officeDocument/2006/relationships/image" Target="../media/image33.png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8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3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37.jpg"/><Relationship Id="rId9" Type="http://schemas.openxmlformats.org/officeDocument/2006/relationships/image" Target="../media/image40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6.png"/><Relationship Id="rId4" Type="http://schemas.openxmlformats.org/officeDocument/2006/relationships/image" Target="../media/image3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6.png"/><Relationship Id="rId18" Type="http://schemas.openxmlformats.org/officeDocument/2006/relationships/image" Target="../media/image20.gif"/><Relationship Id="rId26" Type="http://schemas.openxmlformats.org/officeDocument/2006/relationships/image" Target="../media/image33.png"/><Relationship Id="rId3" Type="http://schemas.openxmlformats.org/officeDocument/2006/relationships/image" Target="../media/image5.png"/><Relationship Id="rId21" Type="http://schemas.openxmlformats.org/officeDocument/2006/relationships/image" Target="../media/image23.jpeg"/><Relationship Id="rId7" Type="http://schemas.openxmlformats.org/officeDocument/2006/relationships/image" Target="../media/image8.png"/><Relationship Id="rId12" Type="http://schemas.openxmlformats.org/officeDocument/2006/relationships/image" Target="../media/image15.png"/><Relationship Id="rId17" Type="http://schemas.openxmlformats.org/officeDocument/2006/relationships/image" Target="../media/image19.gif"/><Relationship Id="rId25" Type="http://schemas.openxmlformats.org/officeDocument/2006/relationships/image" Target="../media/image31.png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8.jpeg"/><Relationship Id="rId20" Type="http://schemas.openxmlformats.org/officeDocument/2006/relationships/image" Target="../media/image22.jpeg"/><Relationship Id="rId29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24" Type="http://schemas.openxmlformats.org/officeDocument/2006/relationships/image" Target="../media/image26.png"/><Relationship Id="rId32" Type="http://schemas.openxmlformats.org/officeDocument/2006/relationships/image" Target="../media/image30.png"/><Relationship Id="rId5" Type="http://schemas.openxmlformats.org/officeDocument/2006/relationships/image" Target="../media/image32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28" Type="http://schemas.openxmlformats.org/officeDocument/2006/relationships/image" Target="../media/image14.png"/><Relationship Id="rId10" Type="http://schemas.openxmlformats.org/officeDocument/2006/relationships/image" Target="../media/image11.png"/><Relationship Id="rId19" Type="http://schemas.openxmlformats.org/officeDocument/2006/relationships/image" Target="../media/image21.gif"/><Relationship Id="rId31" Type="http://schemas.openxmlformats.org/officeDocument/2006/relationships/image" Target="../media/image29.png"/><Relationship Id="rId4" Type="http://schemas.openxmlformats.org/officeDocument/2006/relationships/image" Target="../media/image6.png"/><Relationship Id="rId9" Type="http://schemas.openxmlformats.org/officeDocument/2006/relationships/image" Target="../media/image10.png"/><Relationship Id="rId14" Type="http://schemas.openxmlformats.org/officeDocument/2006/relationships/image" Target="../media/image34.jpeg"/><Relationship Id="rId22" Type="http://schemas.openxmlformats.org/officeDocument/2006/relationships/image" Target="../media/image24.png"/><Relationship Id="rId27" Type="http://schemas.openxmlformats.org/officeDocument/2006/relationships/image" Target="../media/image13.png"/><Relationship Id="rId30" Type="http://schemas.openxmlformats.org/officeDocument/2006/relationships/image" Target="../media/image2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33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37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7.jp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gif"/><Relationship Id="rId26" Type="http://schemas.openxmlformats.org/officeDocument/2006/relationships/image" Target="../media/image28.png"/><Relationship Id="rId3" Type="http://schemas.openxmlformats.org/officeDocument/2006/relationships/image" Target="../media/image5.png"/><Relationship Id="rId21" Type="http://schemas.openxmlformats.org/officeDocument/2006/relationships/image" Target="../media/image23.jpe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gif"/><Relationship Id="rId25" Type="http://schemas.openxmlformats.org/officeDocument/2006/relationships/image" Target="../media/image27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8.jpeg"/><Relationship Id="rId20" Type="http://schemas.openxmlformats.org/officeDocument/2006/relationships/image" Target="../media/image22.jpeg"/><Relationship Id="rId29" Type="http://schemas.openxmlformats.org/officeDocument/2006/relationships/image" Target="../media/image3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24" Type="http://schemas.openxmlformats.org/officeDocument/2006/relationships/image" Target="../media/image26.png"/><Relationship Id="rId32" Type="http://schemas.openxmlformats.org/officeDocument/2006/relationships/image" Target="../media/image34.jpe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28" Type="http://schemas.openxmlformats.org/officeDocument/2006/relationships/image" Target="../media/image30.png"/><Relationship Id="rId10" Type="http://schemas.openxmlformats.org/officeDocument/2006/relationships/image" Target="../media/image12.png"/><Relationship Id="rId19" Type="http://schemas.openxmlformats.org/officeDocument/2006/relationships/image" Target="../media/image21.gif"/><Relationship Id="rId31" Type="http://schemas.openxmlformats.org/officeDocument/2006/relationships/image" Target="../media/image33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Relationship Id="rId27" Type="http://schemas.openxmlformats.org/officeDocument/2006/relationships/image" Target="../media/image29.png"/><Relationship Id="rId30" Type="http://schemas.openxmlformats.org/officeDocument/2006/relationships/image" Target="../media/image3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8.jpeg"/><Relationship Id="rId26" Type="http://schemas.openxmlformats.org/officeDocument/2006/relationships/image" Target="../media/image26.png"/><Relationship Id="rId3" Type="http://schemas.openxmlformats.org/officeDocument/2006/relationships/image" Target="../media/image5.png"/><Relationship Id="rId21" Type="http://schemas.openxmlformats.org/officeDocument/2006/relationships/image" Target="../media/image21.gif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40.xml"/><Relationship Id="rId16" Type="http://schemas.openxmlformats.org/officeDocument/2006/relationships/image" Target="../media/image34.jpeg"/><Relationship Id="rId20" Type="http://schemas.openxmlformats.org/officeDocument/2006/relationships/image" Target="../media/image20.gif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24" Type="http://schemas.openxmlformats.org/officeDocument/2006/relationships/image" Target="../media/image24.png"/><Relationship Id="rId32" Type="http://schemas.openxmlformats.org/officeDocument/2006/relationships/image" Target="../media/image33.png"/><Relationship Id="rId5" Type="http://schemas.openxmlformats.org/officeDocument/2006/relationships/image" Target="../media/image32.png"/><Relationship Id="rId15" Type="http://schemas.openxmlformats.org/officeDocument/2006/relationships/image" Target="../media/image16.png"/><Relationship Id="rId23" Type="http://schemas.openxmlformats.org/officeDocument/2006/relationships/image" Target="../media/image23.jpeg"/><Relationship Id="rId28" Type="http://schemas.openxmlformats.org/officeDocument/2006/relationships/image" Target="../media/image28.png"/><Relationship Id="rId10" Type="http://schemas.openxmlformats.org/officeDocument/2006/relationships/image" Target="../media/image11.png"/><Relationship Id="rId19" Type="http://schemas.openxmlformats.org/officeDocument/2006/relationships/image" Target="../media/image19.gif"/><Relationship Id="rId31" Type="http://schemas.openxmlformats.org/officeDocument/2006/relationships/image" Target="../media/image31.png"/><Relationship Id="rId4" Type="http://schemas.openxmlformats.org/officeDocument/2006/relationships/image" Target="../media/image6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2.jpeg"/><Relationship Id="rId27" Type="http://schemas.openxmlformats.org/officeDocument/2006/relationships/image" Target="../media/image27.png"/><Relationship Id="rId30" Type="http://schemas.openxmlformats.org/officeDocument/2006/relationships/image" Target="../media/image3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37.jp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png"/><Relationship Id="rId5" Type="http://schemas.openxmlformats.org/officeDocument/2006/relationships/image" Target="../media/image49.png"/><Relationship Id="rId10" Type="http://schemas.openxmlformats.org/officeDocument/2006/relationships/image" Target="../media/image54.png"/><Relationship Id="rId4" Type="http://schemas.openxmlformats.org/officeDocument/2006/relationships/image" Target="../media/image33.png"/><Relationship Id="rId9" Type="http://schemas.openxmlformats.org/officeDocument/2006/relationships/image" Target="../media/image5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37.jp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8.jpg"/><Relationship Id="rId4" Type="http://schemas.openxmlformats.org/officeDocument/2006/relationships/image" Target="../media/image37.jp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37.jp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2.png"/><Relationship Id="rId4" Type="http://schemas.openxmlformats.org/officeDocument/2006/relationships/image" Target="../media/image37.jp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2.png"/><Relationship Id="rId4" Type="http://schemas.openxmlformats.org/officeDocument/2006/relationships/image" Target="../media/image37.jp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2.png"/><Relationship Id="rId4" Type="http://schemas.openxmlformats.org/officeDocument/2006/relationships/image" Target="../media/image37.jp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2.png"/><Relationship Id="rId4" Type="http://schemas.openxmlformats.org/officeDocument/2006/relationships/image" Target="../media/image37.jp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2.png"/><Relationship Id="rId4" Type="http://schemas.openxmlformats.org/officeDocument/2006/relationships/image" Target="../media/image37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9.jpg"/><Relationship Id="rId4" Type="http://schemas.openxmlformats.org/officeDocument/2006/relationships/image" Target="../media/image37.jp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2.png"/><Relationship Id="rId4" Type="http://schemas.openxmlformats.org/officeDocument/2006/relationships/image" Target="../media/image37.jp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3.png"/><Relationship Id="rId4" Type="http://schemas.openxmlformats.org/officeDocument/2006/relationships/image" Target="../media/image37.jp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18" Type="http://schemas.openxmlformats.org/officeDocument/2006/relationships/image" Target="../media/image21.gif"/><Relationship Id="rId26" Type="http://schemas.openxmlformats.org/officeDocument/2006/relationships/image" Target="../media/image34.jpeg"/><Relationship Id="rId3" Type="http://schemas.openxmlformats.org/officeDocument/2006/relationships/image" Target="../media/image5.png"/><Relationship Id="rId21" Type="http://schemas.openxmlformats.org/officeDocument/2006/relationships/image" Target="../media/image24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17" Type="http://schemas.openxmlformats.org/officeDocument/2006/relationships/image" Target="../media/image20.gif"/><Relationship Id="rId25" Type="http://schemas.openxmlformats.org/officeDocument/2006/relationships/image" Target="../media/image33.png"/><Relationship Id="rId2" Type="http://schemas.openxmlformats.org/officeDocument/2006/relationships/notesSlide" Target="../notesSlides/notesSlide61.xml"/><Relationship Id="rId16" Type="http://schemas.openxmlformats.org/officeDocument/2006/relationships/image" Target="../media/image19.gif"/><Relationship Id="rId20" Type="http://schemas.openxmlformats.org/officeDocument/2006/relationships/image" Target="../media/image23.jpeg"/><Relationship Id="rId29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24" Type="http://schemas.openxmlformats.org/officeDocument/2006/relationships/image" Target="../media/image32.png"/><Relationship Id="rId32" Type="http://schemas.openxmlformats.org/officeDocument/2006/relationships/image" Target="../media/image30.png"/><Relationship Id="rId5" Type="http://schemas.openxmlformats.org/officeDocument/2006/relationships/image" Target="../media/image7.png"/><Relationship Id="rId15" Type="http://schemas.openxmlformats.org/officeDocument/2006/relationships/image" Target="../media/image18.jpeg"/><Relationship Id="rId23" Type="http://schemas.openxmlformats.org/officeDocument/2006/relationships/image" Target="../media/image31.png"/><Relationship Id="rId28" Type="http://schemas.openxmlformats.org/officeDocument/2006/relationships/image" Target="../media/image26.png"/><Relationship Id="rId10" Type="http://schemas.openxmlformats.org/officeDocument/2006/relationships/image" Target="../media/image12.png"/><Relationship Id="rId19" Type="http://schemas.openxmlformats.org/officeDocument/2006/relationships/image" Target="../media/image22.jpeg"/><Relationship Id="rId31" Type="http://schemas.openxmlformats.org/officeDocument/2006/relationships/image" Target="../media/image28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7.png"/><Relationship Id="rId22" Type="http://schemas.openxmlformats.org/officeDocument/2006/relationships/image" Target="../media/image25.png"/><Relationship Id="rId27" Type="http://schemas.openxmlformats.org/officeDocument/2006/relationships/image" Target="../media/image64.jpeg"/><Relationship Id="rId30" Type="http://schemas.openxmlformats.org/officeDocument/2006/relationships/image" Target="../media/image29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5.png"/><Relationship Id="rId4" Type="http://schemas.openxmlformats.org/officeDocument/2006/relationships/image" Target="../media/image37.jp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6.png"/><Relationship Id="rId4" Type="http://schemas.openxmlformats.org/officeDocument/2006/relationships/image" Target="../media/image37.jp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3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33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7.png"/><Relationship Id="rId18" Type="http://schemas.openxmlformats.org/officeDocument/2006/relationships/image" Target="../media/image22.jpeg"/><Relationship Id="rId26" Type="http://schemas.openxmlformats.org/officeDocument/2006/relationships/image" Target="../media/image13.png"/><Relationship Id="rId3" Type="http://schemas.openxmlformats.org/officeDocument/2006/relationships/image" Target="../media/image5.png"/><Relationship Id="rId21" Type="http://schemas.openxmlformats.org/officeDocument/2006/relationships/image" Target="../media/image25.png"/><Relationship Id="rId7" Type="http://schemas.openxmlformats.org/officeDocument/2006/relationships/image" Target="../media/image9.png"/><Relationship Id="rId12" Type="http://schemas.openxmlformats.org/officeDocument/2006/relationships/image" Target="../media/image16.png"/><Relationship Id="rId17" Type="http://schemas.openxmlformats.org/officeDocument/2006/relationships/image" Target="../media/image21.gif"/><Relationship Id="rId25" Type="http://schemas.openxmlformats.org/officeDocument/2006/relationships/image" Target="../media/image33.png"/><Relationship Id="rId2" Type="http://schemas.openxmlformats.org/officeDocument/2006/relationships/notesSlide" Target="../notesSlides/notesSlide73.xml"/><Relationship Id="rId16" Type="http://schemas.openxmlformats.org/officeDocument/2006/relationships/image" Target="../media/image20.gif"/><Relationship Id="rId20" Type="http://schemas.openxmlformats.org/officeDocument/2006/relationships/image" Target="../media/image24.png"/><Relationship Id="rId29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png"/><Relationship Id="rId11" Type="http://schemas.openxmlformats.org/officeDocument/2006/relationships/image" Target="../media/image15.png"/><Relationship Id="rId24" Type="http://schemas.openxmlformats.org/officeDocument/2006/relationships/image" Target="../media/image32.png"/><Relationship Id="rId32" Type="http://schemas.openxmlformats.org/officeDocument/2006/relationships/image" Target="../media/image29.png"/><Relationship Id="rId5" Type="http://schemas.openxmlformats.org/officeDocument/2006/relationships/image" Target="../media/image7.png"/><Relationship Id="rId15" Type="http://schemas.openxmlformats.org/officeDocument/2006/relationships/image" Target="../media/image19.gif"/><Relationship Id="rId23" Type="http://schemas.openxmlformats.org/officeDocument/2006/relationships/image" Target="../media/image31.png"/><Relationship Id="rId28" Type="http://schemas.openxmlformats.org/officeDocument/2006/relationships/image" Target="../media/image34.jpeg"/><Relationship Id="rId10" Type="http://schemas.openxmlformats.org/officeDocument/2006/relationships/image" Target="../media/image12.png"/><Relationship Id="rId19" Type="http://schemas.openxmlformats.org/officeDocument/2006/relationships/image" Target="../media/image23.jpeg"/><Relationship Id="rId31" Type="http://schemas.openxmlformats.org/officeDocument/2006/relationships/image" Target="../media/image30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8.jpeg"/><Relationship Id="rId22" Type="http://schemas.openxmlformats.org/officeDocument/2006/relationships/image" Target="../media/image26.png"/><Relationship Id="rId27" Type="http://schemas.openxmlformats.org/officeDocument/2006/relationships/image" Target="../media/image14.png"/><Relationship Id="rId30" Type="http://schemas.openxmlformats.org/officeDocument/2006/relationships/image" Target="../media/image28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71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37.jp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2.png"/><Relationship Id="rId4" Type="http://schemas.openxmlformats.org/officeDocument/2006/relationships/image" Target="../media/image33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73.png"/><Relationship Id="rId4" Type="http://schemas.openxmlformats.org/officeDocument/2006/relationships/image" Target="../media/image37.jp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3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37.jpg"/><Relationship Id="rId9" Type="http://schemas.openxmlformats.org/officeDocument/2006/relationships/image" Target="../media/image40.jpe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4.jpeg"/><Relationship Id="rId4" Type="http://schemas.openxmlformats.org/officeDocument/2006/relationships/image" Target="../media/image37.jp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4.jpeg"/><Relationship Id="rId4" Type="http://schemas.openxmlformats.org/officeDocument/2006/relationships/image" Target="../media/image33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5.png"/><Relationship Id="rId5" Type="http://schemas.openxmlformats.org/officeDocument/2006/relationships/image" Target="../media/image58.png"/><Relationship Id="rId4" Type="http://schemas.openxmlformats.org/officeDocument/2006/relationships/image" Target="../media/image37.jp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6.png"/><Relationship Id="rId5" Type="http://schemas.openxmlformats.org/officeDocument/2006/relationships/image" Target="../media/image74.jpeg"/><Relationship Id="rId4" Type="http://schemas.openxmlformats.org/officeDocument/2006/relationships/image" Target="../media/image33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jp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.png"/><Relationship Id="rId18" Type="http://schemas.openxmlformats.org/officeDocument/2006/relationships/image" Target="../media/image22.jpeg"/><Relationship Id="rId26" Type="http://schemas.openxmlformats.org/officeDocument/2006/relationships/image" Target="../media/image13.png"/><Relationship Id="rId3" Type="http://schemas.openxmlformats.org/officeDocument/2006/relationships/image" Target="../media/image5.png"/><Relationship Id="rId21" Type="http://schemas.openxmlformats.org/officeDocument/2006/relationships/image" Target="../media/image25.png"/><Relationship Id="rId34" Type="http://schemas.openxmlformats.org/officeDocument/2006/relationships/image" Target="../media/image79.png"/><Relationship Id="rId7" Type="http://schemas.openxmlformats.org/officeDocument/2006/relationships/image" Target="../media/image9.png"/><Relationship Id="rId12" Type="http://schemas.openxmlformats.org/officeDocument/2006/relationships/image" Target="../media/image16.png"/><Relationship Id="rId17" Type="http://schemas.openxmlformats.org/officeDocument/2006/relationships/image" Target="../media/image21.gif"/><Relationship Id="rId25" Type="http://schemas.openxmlformats.org/officeDocument/2006/relationships/image" Target="../media/image33.png"/><Relationship Id="rId33" Type="http://schemas.openxmlformats.org/officeDocument/2006/relationships/customXml" Target="../ink/ink1.xml"/><Relationship Id="rId2" Type="http://schemas.openxmlformats.org/officeDocument/2006/relationships/notesSlide" Target="../notesSlides/notesSlide85.xml"/><Relationship Id="rId16" Type="http://schemas.openxmlformats.org/officeDocument/2006/relationships/image" Target="../media/image20.gif"/><Relationship Id="rId20" Type="http://schemas.openxmlformats.org/officeDocument/2006/relationships/image" Target="../media/image24.png"/><Relationship Id="rId29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png"/><Relationship Id="rId11" Type="http://schemas.openxmlformats.org/officeDocument/2006/relationships/image" Target="../media/image15.png"/><Relationship Id="rId24" Type="http://schemas.openxmlformats.org/officeDocument/2006/relationships/image" Target="../media/image32.png"/><Relationship Id="rId32" Type="http://schemas.openxmlformats.org/officeDocument/2006/relationships/image" Target="../media/image29.png"/><Relationship Id="rId5" Type="http://schemas.openxmlformats.org/officeDocument/2006/relationships/image" Target="../media/image7.png"/><Relationship Id="rId15" Type="http://schemas.openxmlformats.org/officeDocument/2006/relationships/image" Target="../media/image19.gif"/><Relationship Id="rId23" Type="http://schemas.openxmlformats.org/officeDocument/2006/relationships/image" Target="../media/image31.png"/><Relationship Id="rId28" Type="http://schemas.openxmlformats.org/officeDocument/2006/relationships/image" Target="../media/image34.jpeg"/><Relationship Id="rId10" Type="http://schemas.openxmlformats.org/officeDocument/2006/relationships/image" Target="../media/image12.png"/><Relationship Id="rId19" Type="http://schemas.openxmlformats.org/officeDocument/2006/relationships/image" Target="../media/image23.jpeg"/><Relationship Id="rId31" Type="http://schemas.openxmlformats.org/officeDocument/2006/relationships/image" Target="../media/image30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8.jpeg"/><Relationship Id="rId22" Type="http://schemas.openxmlformats.org/officeDocument/2006/relationships/image" Target="../media/image26.png"/><Relationship Id="rId27" Type="http://schemas.openxmlformats.org/officeDocument/2006/relationships/image" Target="../media/image14.png"/><Relationship Id="rId30" Type="http://schemas.openxmlformats.org/officeDocument/2006/relationships/image" Target="../media/image28.png"/><Relationship Id="rId8" Type="http://schemas.openxmlformats.org/officeDocument/2006/relationships/image" Target="../media/image10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slide" Target="slide104.xml"/><Relationship Id="rId2" Type="http://schemas.openxmlformats.org/officeDocument/2006/relationships/slide" Target="slide102.xml"/><Relationship Id="rId1" Type="http://schemas.openxmlformats.org/officeDocument/2006/relationships/slideLayout" Target="../slideLayouts/slideLayout2.xml"/><Relationship Id="rId5" Type="http://schemas.openxmlformats.org/officeDocument/2006/relationships/slide" Target="slide111.xml"/><Relationship Id="rId4" Type="http://schemas.openxmlformats.org/officeDocument/2006/relationships/slide" Target="slide109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3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37.jpg"/><Relationship Id="rId9" Type="http://schemas.openxmlformats.org/officeDocument/2006/relationships/image" Target="../media/image40.jpe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6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7" Type="http://schemas.openxmlformats.org/officeDocument/2006/relationships/image" Target="../media/image82.gif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80.png"/><Relationship Id="rId4" Type="http://schemas.openxmlformats.org/officeDocument/2006/relationships/image" Target="../media/image78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png"/><Relationship Id="rId13" Type="http://schemas.openxmlformats.org/officeDocument/2006/relationships/image" Target="../media/image91.png"/><Relationship Id="rId18" Type="http://schemas.openxmlformats.org/officeDocument/2006/relationships/image" Target="../media/image96.png"/><Relationship Id="rId3" Type="http://schemas.openxmlformats.org/officeDocument/2006/relationships/image" Target="../media/image37.jpg"/><Relationship Id="rId7" Type="http://schemas.openxmlformats.org/officeDocument/2006/relationships/image" Target="../media/image85.png"/><Relationship Id="rId12" Type="http://schemas.openxmlformats.org/officeDocument/2006/relationships/image" Target="../media/image90.png"/><Relationship Id="rId17" Type="http://schemas.openxmlformats.org/officeDocument/2006/relationships/image" Target="../media/image95.png"/><Relationship Id="rId2" Type="http://schemas.openxmlformats.org/officeDocument/2006/relationships/notesSlide" Target="../notesSlides/notesSlide88.xml"/><Relationship Id="rId16" Type="http://schemas.openxmlformats.org/officeDocument/2006/relationships/image" Target="../media/image9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4.png"/><Relationship Id="rId11" Type="http://schemas.openxmlformats.org/officeDocument/2006/relationships/image" Target="../media/image89.png"/><Relationship Id="rId5" Type="http://schemas.openxmlformats.org/officeDocument/2006/relationships/image" Target="../media/image83.png"/><Relationship Id="rId15" Type="http://schemas.openxmlformats.org/officeDocument/2006/relationships/image" Target="../media/image93.png"/><Relationship Id="rId10" Type="http://schemas.openxmlformats.org/officeDocument/2006/relationships/image" Target="../media/image88.png"/><Relationship Id="rId19" Type="http://schemas.openxmlformats.org/officeDocument/2006/relationships/image" Target="../media/image97.jpg"/><Relationship Id="rId4" Type="http://schemas.openxmlformats.org/officeDocument/2006/relationships/image" Target="../media/image33.png"/><Relationship Id="rId9" Type="http://schemas.openxmlformats.org/officeDocument/2006/relationships/image" Target="../media/image87.png"/><Relationship Id="rId14" Type="http://schemas.openxmlformats.org/officeDocument/2006/relationships/image" Target="../media/image92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png"/><Relationship Id="rId13" Type="http://schemas.openxmlformats.org/officeDocument/2006/relationships/image" Target="../media/image106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00.png"/><Relationship Id="rId12" Type="http://schemas.openxmlformats.org/officeDocument/2006/relationships/image" Target="../media/image105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99.png"/><Relationship Id="rId11" Type="http://schemas.openxmlformats.org/officeDocument/2006/relationships/image" Target="../media/image104.png"/><Relationship Id="rId5" Type="http://schemas.openxmlformats.org/officeDocument/2006/relationships/image" Target="../media/image98.png"/><Relationship Id="rId15" Type="http://schemas.openxmlformats.org/officeDocument/2006/relationships/image" Target="../media/image108.png"/><Relationship Id="rId10" Type="http://schemas.openxmlformats.org/officeDocument/2006/relationships/image" Target="../media/image103.png"/><Relationship Id="rId4" Type="http://schemas.openxmlformats.org/officeDocument/2006/relationships/notesSlide" Target="../notesSlides/notesSlide89.xml"/><Relationship Id="rId9" Type="http://schemas.openxmlformats.org/officeDocument/2006/relationships/image" Target="../media/image102.png"/><Relationship Id="rId14" Type="http://schemas.openxmlformats.org/officeDocument/2006/relationships/image" Target="../media/image107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7.jp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3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7.jp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7.jp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109.png"/><Relationship Id="rId4" Type="http://schemas.openxmlformats.org/officeDocument/2006/relationships/image" Target="../media/image37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2" name="Rectangle 31">
            <a:extLst>
              <a:ext uri="{FF2B5EF4-FFF2-40B4-BE49-F238E27FC236}">
                <a16:creationId xmlns:a16="http://schemas.microsoft.com/office/drawing/2014/main" id="{854ECEBE-9353-406C-9313-02A517A310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86806086-A782-4311-A63B-1A68574D80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5902" y="-15901"/>
            <a:ext cx="6578337" cy="5814891"/>
          </a:xfrm>
          <a:custGeom>
            <a:avLst/>
            <a:gdLst>
              <a:gd name="connsiteX0" fmla="*/ 1667657 w 6578337"/>
              <a:gd name="connsiteY0" fmla="*/ 0 h 5814891"/>
              <a:gd name="connsiteX1" fmla="*/ 5296215 w 6578337"/>
              <a:gd name="connsiteY1" fmla="*/ 0 h 5814891"/>
              <a:gd name="connsiteX2" fmla="*/ 5354505 w 6578337"/>
              <a:gd name="connsiteY2" fmla="*/ 38974 h 5814891"/>
              <a:gd name="connsiteX3" fmla="*/ 5772761 w 6578337"/>
              <a:gd name="connsiteY3" fmla="*/ 430996 h 5814891"/>
              <a:gd name="connsiteX4" fmla="*/ 6578337 w 6578337"/>
              <a:gd name="connsiteY4" fmla="*/ 2842158 h 5814891"/>
              <a:gd name="connsiteX5" fmla="*/ 6219497 w 6578337"/>
              <a:gd name="connsiteY5" fmla="*/ 3831001 h 5814891"/>
              <a:gd name="connsiteX6" fmla="*/ 5157059 w 6578337"/>
              <a:gd name="connsiteY6" fmla="*/ 4751758 h 5814891"/>
              <a:gd name="connsiteX7" fmla="*/ 4923464 w 6578337"/>
              <a:gd name="connsiteY7" fmla="*/ 4927890 h 5814891"/>
              <a:gd name="connsiteX8" fmla="*/ 3004017 w 6578337"/>
              <a:gd name="connsiteY8" fmla="*/ 5814891 h 5814891"/>
              <a:gd name="connsiteX9" fmla="*/ 475534 w 6578337"/>
              <a:gd name="connsiteY9" fmla="*/ 4373098 h 5814891"/>
              <a:gd name="connsiteX10" fmla="*/ 206071 w 6578337"/>
              <a:gd name="connsiteY10" fmla="*/ 4004246 h 5814891"/>
              <a:gd name="connsiteX11" fmla="*/ 79385 w 6578337"/>
              <a:gd name="connsiteY11" fmla="*/ 3833508 h 5814891"/>
              <a:gd name="connsiteX12" fmla="*/ 0 w 6578337"/>
              <a:gd name="connsiteY12" fmla="*/ 3721725 h 5814891"/>
              <a:gd name="connsiteX13" fmla="*/ 0 w 6578337"/>
              <a:gd name="connsiteY13" fmla="*/ 1581323 h 5814891"/>
              <a:gd name="connsiteX14" fmla="*/ 168477 w 6578337"/>
              <a:gd name="connsiteY14" fmla="*/ 1300525 h 5814891"/>
              <a:gd name="connsiteX15" fmla="*/ 885512 w 6578337"/>
              <a:gd name="connsiteY15" fmla="*/ 515238 h 5814891"/>
              <a:gd name="connsiteX16" fmla="*/ 1494824 w 6578337"/>
              <a:gd name="connsiteY16" fmla="*/ 90742 h 5814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78337" h="5814891">
                <a:moveTo>
                  <a:pt x="1667657" y="0"/>
                </a:moveTo>
                <a:lnTo>
                  <a:pt x="5296215" y="0"/>
                </a:lnTo>
                <a:lnTo>
                  <a:pt x="5354505" y="38974"/>
                </a:lnTo>
                <a:cubicBezTo>
                  <a:pt x="5505893" y="152699"/>
                  <a:pt x="5645664" y="283643"/>
                  <a:pt x="5772761" y="430996"/>
                </a:cubicBezTo>
                <a:cubicBezTo>
                  <a:pt x="6292274" y="1033532"/>
                  <a:pt x="6578337" y="1889809"/>
                  <a:pt x="6578337" y="2842158"/>
                </a:cubicBezTo>
                <a:cubicBezTo>
                  <a:pt x="6578337" y="3222117"/>
                  <a:pt x="6467617" y="3527065"/>
                  <a:pt x="6219497" y="3831001"/>
                </a:cubicBezTo>
                <a:cubicBezTo>
                  <a:pt x="5959965" y="4148933"/>
                  <a:pt x="5569997" y="4441763"/>
                  <a:pt x="5157059" y="4751758"/>
                </a:cubicBezTo>
                <a:cubicBezTo>
                  <a:pt x="5080873" y="4808882"/>
                  <a:pt x="5002168" y="4868026"/>
                  <a:pt x="4923464" y="4927890"/>
                </a:cubicBezTo>
                <a:cubicBezTo>
                  <a:pt x="4218974" y="5463640"/>
                  <a:pt x="3704799" y="5814891"/>
                  <a:pt x="3004017" y="5814891"/>
                </a:cubicBezTo>
                <a:cubicBezTo>
                  <a:pt x="1936240" y="5814891"/>
                  <a:pt x="1180025" y="5383723"/>
                  <a:pt x="475534" y="4373098"/>
                </a:cubicBezTo>
                <a:cubicBezTo>
                  <a:pt x="383343" y="4240819"/>
                  <a:pt x="293225" y="4120515"/>
                  <a:pt x="206071" y="4004246"/>
                </a:cubicBezTo>
                <a:cubicBezTo>
                  <a:pt x="160920" y="3943985"/>
                  <a:pt x="118700" y="3887339"/>
                  <a:pt x="79385" y="3833508"/>
                </a:cubicBezTo>
                <a:lnTo>
                  <a:pt x="0" y="3721725"/>
                </a:lnTo>
                <a:lnTo>
                  <a:pt x="0" y="1581323"/>
                </a:lnTo>
                <a:lnTo>
                  <a:pt x="168477" y="1300525"/>
                </a:lnTo>
                <a:cubicBezTo>
                  <a:pt x="359173" y="1017017"/>
                  <a:pt x="599372" y="753795"/>
                  <a:pt x="885512" y="515238"/>
                </a:cubicBezTo>
                <a:cubicBezTo>
                  <a:pt x="1073010" y="358870"/>
                  <a:pt x="1278109" y="216205"/>
                  <a:pt x="1494824" y="90742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5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9" name="صورة 8" descr="صورة تحتوي على نص, ساعة حائط&#10;&#10;تم إنشاء الوصف تلقائياً">
            <a:extLst>
              <a:ext uri="{FF2B5EF4-FFF2-40B4-BE49-F238E27FC236}">
                <a16:creationId xmlns:a16="http://schemas.microsoft.com/office/drawing/2014/main" id="{D5DA2142-DAF4-DF4A-A230-64EA69CC5B4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70000"/>
          </a:blip>
          <a:srcRect t="2884" r="3" b="12415"/>
          <a:stretch/>
        </p:blipFill>
        <p:spPr>
          <a:xfrm flipH="1">
            <a:off x="20" y="-2"/>
            <a:ext cx="6323142" cy="5593660"/>
          </a:xfrm>
          <a:custGeom>
            <a:avLst/>
            <a:gdLst/>
            <a:ahLst/>
            <a:cxnLst/>
            <a:rect l="l" t="t" r="r" b="b"/>
            <a:pathLst>
              <a:path w="6323162" h="5593660">
                <a:moveTo>
                  <a:pt x="2177447" y="0"/>
                </a:moveTo>
                <a:lnTo>
                  <a:pt x="4826316" y="0"/>
                </a:lnTo>
                <a:lnTo>
                  <a:pt x="4971508" y="75777"/>
                </a:lnTo>
                <a:cubicBezTo>
                  <a:pt x="5197582" y="210111"/>
                  <a:pt x="5400550" y="381325"/>
                  <a:pt x="5577109" y="586873"/>
                </a:cubicBezTo>
                <a:cubicBezTo>
                  <a:pt x="6058235" y="1147205"/>
                  <a:pt x="6323162" y="1943505"/>
                  <a:pt x="6323162" y="2829148"/>
                </a:cubicBezTo>
                <a:cubicBezTo>
                  <a:pt x="6323162" y="3182494"/>
                  <a:pt x="6220623" y="3466081"/>
                  <a:pt x="5990836" y="3748729"/>
                </a:cubicBezTo>
                <a:cubicBezTo>
                  <a:pt x="5750480" y="4044392"/>
                  <a:pt x="5389327" y="4316711"/>
                  <a:pt x="5006899" y="4604992"/>
                </a:cubicBezTo>
                <a:cubicBezTo>
                  <a:pt x="4936343" y="4658116"/>
                  <a:pt x="4863453" y="4713117"/>
                  <a:pt x="4790566" y="4768788"/>
                </a:cubicBezTo>
                <a:cubicBezTo>
                  <a:pt x="4138128" y="5267012"/>
                  <a:pt x="3661945" y="5593660"/>
                  <a:pt x="3012943" y="5593660"/>
                </a:cubicBezTo>
                <a:cubicBezTo>
                  <a:pt x="2024062" y="5593660"/>
                  <a:pt x="1323723" y="5192693"/>
                  <a:pt x="671286" y="4252856"/>
                </a:cubicBezTo>
                <a:cubicBezTo>
                  <a:pt x="585906" y="4129842"/>
                  <a:pt x="502446" y="4017964"/>
                  <a:pt x="421733" y="3909839"/>
                </a:cubicBezTo>
                <a:cubicBezTo>
                  <a:pt x="254471" y="3685679"/>
                  <a:pt x="130655" y="3515312"/>
                  <a:pt x="48655" y="3351082"/>
                </a:cubicBezTo>
                <a:lnTo>
                  <a:pt x="0" y="3239820"/>
                </a:lnTo>
                <a:lnTo>
                  <a:pt x="0" y="2248150"/>
                </a:lnTo>
                <a:lnTo>
                  <a:pt x="1658" y="2239520"/>
                </a:lnTo>
                <a:cubicBezTo>
                  <a:pt x="51657" y="2045089"/>
                  <a:pt x="126469" y="1853225"/>
                  <a:pt x="225714" y="1665285"/>
                </a:cubicBezTo>
                <a:cubicBezTo>
                  <a:pt x="419948" y="1297585"/>
                  <a:pt x="697641" y="961011"/>
                  <a:pt x="1050970" y="665214"/>
                </a:cubicBezTo>
                <a:cubicBezTo>
                  <a:pt x="1311437" y="447090"/>
                  <a:pt x="1608578" y="257641"/>
                  <a:pt x="1923692" y="107844"/>
                </a:cubicBezTo>
                <a:close/>
              </a:path>
            </a:pathLst>
          </a:custGeom>
        </p:spPr>
      </p:pic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CE71458B-DF80-43DF-9693-2EC3878ACA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323162" cy="5593660"/>
          </a:xfrm>
          <a:custGeom>
            <a:avLst/>
            <a:gdLst>
              <a:gd name="connsiteX0" fmla="*/ 2177447 w 6323162"/>
              <a:gd name="connsiteY0" fmla="*/ 0 h 5593660"/>
              <a:gd name="connsiteX1" fmla="*/ 2572776 w 6323162"/>
              <a:gd name="connsiteY1" fmla="*/ 0 h 5593660"/>
              <a:gd name="connsiteX2" fmla="*/ 2279674 w 6323162"/>
              <a:gd name="connsiteY2" fmla="*/ 98163 h 5593660"/>
              <a:gd name="connsiteX3" fmla="*/ 1163390 w 6323162"/>
              <a:gd name="connsiteY3" fmla="*/ 758946 h 5593660"/>
              <a:gd name="connsiteX4" fmla="*/ 391288 w 6323162"/>
              <a:gd name="connsiteY4" fmla="*/ 1711778 h 5593660"/>
              <a:gd name="connsiteX5" fmla="*/ 111318 w 6323162"/>
              <a:gd name="connsiteY5" fmla="*/ 2820666 h 5593660"/>
              <a:gd name="connsiteX6" fmla="*/ 574682 w 6323162"/>
              <a:gd name="connsiteY6" fmla="*/ 3850310 h 5593660"/>
              <a:gd name="connsiteX7" fmla="*/ 808161 w 6323162"/>
              <a:gd name="connsiteY7" fmla="*/ 4177123 h 5593660"/>
              <a:gd name="connsiteX8" fmla="*/ 2998992 w 6323162"/>
              <a:gd name="connsiteY8" fmla="*/ 5454594 h 5593660"/>
              <a:gd name="connsiteX9" fmla="*/ 4662117 w 6323162"/>
              <a:gd name="connsiteY9" fmla="*/ 4668685 h 5593660"/>
              <a:gd name="connsiteX10" fmla="*/ 4864518 w 6323162"/>
              <a:gd name="connsiteY10" fmla="*/ 4512627 h 5593660"/>
              <a:gd name="connsiteX11" fmla="*/ 5785079 w 6323162"/>
              <a:gd name="connsiteY11" fmla="*/ 3696808 h 5593660"/>
              <a:gd name="connsiteX12" fmla="*/ 6095999 w 6323162"/>
              <a:gd name="connsiteY12" fmla="*/ 2820666 h 5593660"/>
              <a:gd name="connsiteX13" fmla="*/ 5397999 w 6323162"/>
              <a:gd name="connsiteY13" fmla="*/ 684305 h 5593660"/>
              <a:gd name="connsiteX14" fmla="*/ 4612801 w 6323162"/>
              <a:gd name="connsiteY14" fmla="*/ 81166 h 5593660"/>
              <a:gd name="connsiteX15" fmla="*/ 4406067 w 6323162"/>
              <a:gd name="connsiteY15" fmla="*/ 0 h 5593660"/>
              <a:gd name="connsiteX16" fmla="*/ 4826316 w 6323162"/>
              <a:gd name="connsiteY16" fmla="*/ 0 h 5593660"/>
              <a:gd name="connsiteX17" fmla="*/ 4971508 w 6323162"/>
              <a:gd name="connsiteY17" fmla="*/ 75777 h 5593660"/>
              <a:gd name="connsiteX18" fmla="*/ 5577109 w 6323162"/>
              <a:gd name="connsiteY18" fmla="*/ 586873 h 5593660"/>
              <a:gd name="connsiteX19" fmla="*/ 6323162 w 6323162"/>
              <a:gd name="connsiteY19" fmla="*/ 2829148 h 5593660"/>
              <a:gd name="connsiteX20" fmla="*/ 5990836 w 6323162"/>
              <a:gd name="connsiteY20" fmla="*/ 3748729 h 5593660"/>
              <a:gd name="connsiteX21" fmla="*/ 5006899 w 6323162"/>
              <a:gd name="connsiteY21" fmla="*/ 4604992 h 5593660"/>
              <a:gd name="connsiteX22" fmla="*/ 4790566 w 6323162"/>
              <a:gd name="connsiteY22" fmla="*/ 4768788 h 5593660"/>
              <a:gd name="connsiteX23" fmla="*/ 3012943 w 6323162"/>
              <a:gd name="connsiteY23" fmla="*/ 5593660 h 5593660"/>
              <a:gd name="connsiteX24" fmla="*/ 671286 w 6323162"/>
              <a:gd name="connsiteY24" fmla="*/ 4252856 h 5593660"/>
              <a:gd name="connsiteX25" fmla="*/ 421733 w 6323162"/>
              <a:gd name="connsiteY25" fmla="*/ 3909839 h 5593660"/>
              <a:gd name="connsiteX26" fmla="*/ 48655 w 6323162"/>
              <a:gd name="connsiteY26" fmla="*/ 3351082 h 5593660"/>
              <a:gd name="connsiteX27" fmla="*/ 0 w 6323162"/>
              <a:gd name="connsiteY27" fmla="*/ 3239820 h 5593660"/>
              <a:gd name="connsiteX28" fmla="*/ 0 w 6323162"/>
              <a:gd name="connsiteY28" fmla="*/ 2248150 h 5593660"/>
              <a:gd name="connsiteX29" fmla="*/ 1658 w 6323162"/>
              <a:gd name="connsiteY29" fmla="*/ 2239520 h 5593660"/>
              <a:gd name="connsiteX30" fmla="*/ 225714 w 6323162"/>
              <a:gd name="connsiteY30" fmla="*/ 1665285 h 5593660"/>
              <a:gd name="connsiteX31" fmla="*/ 1050970 w 6323162"/>
              <a:gd name="connsiteY31" fmla="*/ 665214 h 5593660"/>
              <a:gd name="connsiteX32" fmla="*/ 1923692 w 6323162"/>
              <a:gd name="connsiteY32" fmla="*/ 107844 h 559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23162" h="5593660">
                <a:moveTo>
                  <a:pt x="2177447" y="0"/>
                </a:moveTo>
                <a:lnTo>
                  <a:pt x="2572776" y="0"/>
                </a:lnTo>
                <a:lnTo>
                  <a:pt x="2279674" y="98163"/>
                </a:lnTo>
                <a:cubicBezTo>
                  <a:pt x="1874231" y="253327"/>
                  <a:pt x="1488311" y="481852"/>
                  <a:pt x="1163390" y="758946"/>
                </a:cubicBezTo>
                <a:cubicBezTo>
                  <a:pt x="832819" y="1040772"/>
                  <a:pt x="573013" y="1361447"/>
                  <a:pt x="391288" y="1711778"/>
                </a:cubicBezTo>
                <a:cubicBezTo>
                  <a:pt x="205583" y="2069903"/>
                  <a:pt x="111318" y="2442986"/>
                  <a:pt x="111318" y="2820666"/>
                </a:cubicBezTo>
                <a:cubicBezTo>
                  <a:pt x="111318" y="3201031"/>
                  <a:pt x="261705" y="3423166"/>
                  <a:pt x="574682" y="3850310"/>
                </a:cubicBezTo>
                <a:cubicBezTo>
                  <a:pt x="650197" y="3953327"/>
                  <a:pt x="728281" y="4059920"/>
                  <a:pt x="808161" y="4177123"/>
                </a:cubicBezTo>
                <a:cubicBezTo>
                  <a:pt x="1418574" y="5072567"/>
                  <a:pt x="2073806" y="5454594"/>
                  <a:pt x="2998992" y="5454594"/>
                </a:cubicBezTo>
                <a:cubicBezTo>
                  <a:pt x="3606192" y="5454594"/>
                  <a:pt x="4051705" y="5143376"/>
                  <a:pt x="4662117" y="4668685"/>
                </a:cubicBezTo>
                <a:cubicBezTo>
                  <a:pt x="4730310" y="4615645"/>
                  <a:pt x="4798505" y="4563242"/>
                  <a:pt x="4864518" y="4512627"/>
                </a:cubicBezTo>
                <a:cubicBezTo>
                  <a:pt x="5222313" y="4237963"/>
                  <a:pt x="5560204" y="3978506"/>
                  <a:pt x="5785079" y="3696808"/>
                </a:cubicBezTo>
                <a:cubicBezTo>
                  <a:pt x="6000066" y="3427513"/>
                  <a:pt x="6095999" y="3157320"/>
                  <a:pt x="6095999" y="2820666"/>
                </a:cubicBezTo>
                <a:cubicBezTo>
                  <a:pt x="6095999" y="1976856"/>
                  <a:pt x="5848138" y="1218170"/>
                  <a:pt x="5397999" y="684305"/>
                </a:cubicBezTo>
                <a:cubicBezTo>
                  <a:pt x="5177750" y="423188"/>
                  <a:pt x="4913577" y="220223"/>
                  <a:pt x="4612801" y="81166"/>
                </a:cubicBezTo>
                <a:lnTo>
                  <a:pt x="4406067" y="0"/>
                </a:lnTo>
                <a:lnTo>
                  <a:pt x="4826316" y="0"/>
                </a:lnTo>
                <a:lnTo>
                  <a:pt x="4971508" y="75777"/>
                </a:lnTo>
                <a:cubicBezTo>
                  <a:pt x="5197582" y="210111"/>
                  <a:pt x="5400550" y="381325"/>
                  <a:pt x="5577109" y="586873"/>
                </a:cubicBezTo>
                <a:cubicBezTo>
                  <a:pt x="6058235" y="1147205"/>
                  <a:pt x="6323162" y="1943505"/>
                  <a:pt x="6323162" y="2829148"/>
                </a:cubicBezTo>
                <a:cubicBezTo>
                  <a:pt x="6323162" y="3182494"/>
                  <a:pt x="6220623" y="3466081"/>
                  <a:pt x="5990836" y="3748729"/>
                </a:cubicBezTo>
                <a:cubicBezTo>
                  <a:pt x="5750480" y="4044392"/>
                  <a:pt x="5389327" y="4316711"/>
                  <a:pt x="5006899" y="4604992"/>
                </a:cubicBezTo>
                <a:cubicBezTo>
                  <a:pt x="4936343" y="4658116"/>
                  <a:pt x="4863453" y="4713117"/>
                  <a:pt x="4790566" y="4768788"/>
                </a:cubicBezTo>
                <a:cubicBezTo>
                  <a:pt x="4138128" y="5267012"/>
                  <a:pt x="3661945" y="5593660"/>
                  <a:pt x="3012943" y="5593660"/>
                </a:cubicBezTo>
                <a:cubicBezTo>
                  <a:pt x="2024062" y="5593660"/>
                  <a:pt x="1323723" y="5192693"/>
                  <a:pt x="671286" y="4252856"/>
                </a:cubicBezTo>
                <a:cubicBezTo>
                  <a:pt x="585906" y="4129842"/>
                  <a:pt x="502446" y="4017964"/>
                  <a:pt x="421733" y="3909839"/>
                </a:cubicBezTo>
                <a:cubicBezTo>
                  <a:pt x="254471" y="3685679"/>
                  <a:pt x="130655" y="3515312"/>
                  <a:pt x="48655" y="3351082"/>
                </a:cubicBezTo>
                <a:lnTo>
                  <a:pt x="0" y="3239820"/>
                </a:lnTo>
                <a:lnTo>
                  <a:pt x="0" y="2248150"/>
                </a:lnTo>
                <a:lnTo>
                  <a:pt x="1658" y="2239520"/>
                </a:lnTo>
                <a:cubicBezTo>
                  <a:pt x="51657" y="2045089"/>
                  <a:pt x="126469" y="1853225"/>
                  <a:pt x="225714" y="1665285"/>
                </a:cubicBezTo>
                <a:cubicBezTo>
                  <a:pt x="419948" y="1297585"/>
                  <a:pt x="697641" y="961011"/>
                  <a:pt x="1050970" y="665214"/>
                </a:cubicBezTo>
                <a:cubicBezTo>
                  <a:pt x="1311437" y="447090"/>
                  <a:pt x="1608578" y="257641"/>
                  <a:pt x="1923692" y="107844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DE1994AC-22D1-4B48-9EDA-BE373E7045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41758" y="1415331"/>
            <a:ext cx="5665992" cy="5466522"/>
          </a:xfrm>
          <a:custGeom>
            <a:avLst/>
            <a:gdLst>
              <a:gd name="connsiteX0" fmla="*/ 3113576 w 5665992"/>
              <a:gd name="connsiteY0" fmla="*/ 1556 h 5401530"/>
              <a:gd name="connsiteX1" fmla="*/ 4468777 w 5665992"/>
              <a:gd name="connsiteY1" fmla="*/ 405866 h 5401530"/>
              <a:gd name="connsiteX2" fmla="*/ 5525792 w 5665992"/>
              <a:gd name="connsiteY2" fmla="*/ 1317461 h 5401530"/>
              <a:gd name="connsiteX3" fmla="*/ 5665992 w 5665992"/>
              <a:gd name="connsiteY3" fmla="*/ 1506159 h 5401530"/>
              <a:gd name="connsiteX4" fmla="*/ 5665992 w 5665992"/>
              <a:gd name="connsiteY4" fmla="*/ 5401530 h 5401530"/>
              <a:gd name="connsiteX5" fmla="*/ 965932 w 5665992"/>
              <a:gd name="connsiteY5" fmla="*/ 5401530 h 5401530"/>
              <a:gd name="connsiteX6" fmla="*/ 836753 w 5665992"/>
              <a:gd name="connsiteY6" fmla="*/ 5181943 h 5401530"/>
              <a:gd name="connsiteX7" fmla="*/ 509793 w 5665992"/>
              <a:gd name="connsiteY7" fmla="*/ 4458111 h 5401530"/>
              <a:gd name="connsiteX8" fmla="*/ 251995 w 5665992"/>
              <a:gd name="connsiteY8" fmla="*/ 1805844 h 5401530"/>
              <a:gd name="connsiteX9" fmla="*/ 3113576 w 5665992"/>
              <a:gd name="connsiteY9" fmla="*/ 1556 h 5401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65992" h="5401530">
                <a:moveTo>
                  <a:pt x="3113576" y="1556"/>
                </a:moveTo>
                <a:cubicBezTo>
                  <a:pt x="3559807" y="16866"/>
                  <a:pt x="4018025" y="145625"/>
                  <a:pt x="4468777" y="405866"/>
                </a:cubicBezTo>
                <a:cubicBezTo>
                  <a:pt x="4871803" y="638554"/>
                  <a:pt x="5229811" y="952545"/>
                  <a:pt x="5525792" y="1317461"/>
                </a:cubicBezTo>
                <a:lnTo>
                  <a:pt x="5665992" y="1506159"/>
                </a:lnTo>
                <a:lnTo>
                  <a:pt x="5665992" y="5401530"/>
                </a:lnTo>
                <a:lnTo>
                  <a:pt x="965932" y="5401530"/>
                </a:lnTo>
                <a:lnTo>
                  <a:pt x="836753" y="5181943"/>
                </a:lnTo>
                <a:cubicBezTo>
                  <a:pt x="713569" y="4953383"/>
                  <a:pt x="611679" y="4708683"/>
                  <a:pt x="509793" y="4458111"/>
                </a:cubicBezTo>
                <a:cubicBezTo>
                  <a:pt x="136790" y="3540808"/>
                  <a:pt x="-278612" y="2724882"/>
                  <a:pt x="251995" y="1805844"/>
                </a:cubicBezTo>
                <a:cubicBezTo>
                  <a:pt x="911122" y="664202"/>
                  <a:pt x="1973207" y="-37572"/>
                  <a:pt x="3113576" y="1556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5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2" name="صورة 11">
            <a:extLst>
              <a:ext uri="{FF2B5EF4-FFF2-40B4-BE49-F238E27FC236}">
                <a16:creationId xmlns:a16="http://schemas.microsoft.com/office/drawing/2014/main" id="{77336919-918C-BA41-9B5F-2CD933CEC17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20000"/>
          </a:blip>
          <a:srcRect t="23656" r="-1" b="33926"/>
          <a:stretch/>
        </p:blipFill>
        <p:spPr>
          <a:xfrm>
            <a:off x="6795930" y="1685367"/>
            <a:ext cx="5396070" cy="5172635"/>
          </a:xfrm>
          <a:custGeom>
            <a:avLst/>
            <a:gdLst/>
            <a:ahLst/>
            <a:cxnLst/>
            <a:rect l="l" t="t" r="r" b="b"/>
            <a:pathLst>
              <a:path w="5396070" h="5172635">
                <a:moveTo>
                  <a:pt x="2809770" y="1442"/>
                </a:moveTo>
                <a:cubicBezTo>
                  <a:pt x="3212462" y="15635"/>
                  <a:pt x="3625968" y="134989"/>
                  <a:pt x="4032739" y="376223"/>
                </a:cubicBezTo>
                <a:cubicBezTo>
                  <a:pt x="4589656" y="706501"/>
                  <a:pt x="5051318" y="1213487"/>
                  <a:pt x="5362614" y="1796088"/>
                </a:cubicBezTo>
                <a:lnTo>
                  <a:pt x="5396070" y="1864600"/>
                </a:lnTo>
                <a:lnTo>
                  <a:pt x="5396070" y="4888539"/>
                </a:lnTo>
                <a:lnTo>
                  <a:pt x="5373530" y="4924165"/>
                </a:lnTo>
                <a:cubicBezTo>
                  <a:pt x="5310112" y="5013254"/>
                  <a:pt x="5241620" y="5088864"/>
                  <a:pt x="5168684" y="5154829"/>
                </a:cubicBezTo>
                <a:lnTo>
                  <a:pt x="5146924" y="5172635"/>
                </a:lnTo>
                <a:lnTo>
                  <a:pt x="987172" y="5172635"/>
                </a:lnTo>
                <a:lnTo>
                  <a:pt x="842383" y="4959392"/>
                </a:lnTo>
                <a:cubicBezTo>
                  <a:pt x="689919" y="4704655"/>
                  <a:pt x="574982" y="4422821"/>
                  <a:pt x="460051" y="4132485"/>
                </a:cubicBezTo>
                <a:cubicBezTo>
                  <a:pt x="123442" y="3282182"/>
                  <a:pt x="-251427" y="2525854"/>
                  <a:pt x="227408" y="1673941"/>
                </a:cubicBezTo>
                <a:cubicBezTo>
                  <a:pt x="822220" y="615687"/>
                  <a:pt x="1780673" y="-34829"/>
                  <a:pt x="2809770" y="1442"/>
                </a:cubicBezTo>
                <a:close/>
              </a:path>
            </a:pathLst>
          </a:custGeom>
        </p:spPr>
      </p:pic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2220111-5018-4EB7-A38B-79BD37F7C0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795930" y="1685365"/>
            <a:ext cx="5396070" cy="5172635"/>
          </a:xfrm>
          <a:custGeom>
            <a:avLst/>
            <a:gdLst>
              <a:gd name="connsiteX0" fmla="*/ 2809770 w 5396070"/>
              <a:gd name="connsiteY0" fmla="*/ 1442 h 5172635"/>
              <a:gd name="connsiteX1" fmla="*/ 4032739 w 5396070"/>
              <a:gd name="connsiteY1" fmla="*/ 376223 h 5172635"/>
              <a:gd name="connsiteX2" fmla="*/ 5362614 w 5396070"/>
              <a:gd name="connsiteY2" fmla="*/ 1796088 h 5172635"/>
              <a:gd name="connsiteX3" fmla="*/ 5396070 w 5396070"/>
              <a:gd name="connsiteY3" fmla="*/ 1864599 h 5172635"/>
              <a:gd name="connsiteX4" fmla="*/ 5396070 w 5396070"/>
              <a:gd name="connsiteY4" fmla="*/ 1981756 h 5172635"/>
              <a:gd name="connsiteX5" fmla="*/ 5363566 w 5396070"/>
              <a:gd name="connsiteY5" fmla="*/ 1915670 h 5172635"/>
              <a:gd name="connsiteX6" fmla="*/ 4071524 w 5396070"/>
              <a:gd name="connsiteY6" fmla="*/ 546090 h 5172635"/>
              <a:gd name="connsiteX7" fmla="*/ 2883346 w 5396070"/>
              <a:gd name="connsiteY7" fmla="*/ 184583 h 5172635"/>
              <a:gd name="connsiteX8" fmla="*/ 374449 w 5396070"/>
              <a:gd name="connsiteY8" fmla="*/ 1797850 h 5172635"/>
              <a:gd name="connsiteX9" fmla="*/ 600473 w 5396070"/>
              <a:gd name="connsiteY9" fmla="*/ 4169322 h 5172635"/>
              <a:gd name="connsiteX10" fmla="*/ 971928 w 5396070"/>
              <a:gd name="connsiteY10" fmla="*/ 4966944 h 5172635"/>
              <a:gd name="connsiteX11" fmla="*/ 1112598 w 5396070"/>
              <a:gd name="connsiteY11" fmla="*/ 5172635 h 5172635"/>
              <a:gd name="connsiteX12" fmla="*/ 987172 w 5396070"/>
              <a:gd name="connsiteY12" fmla="*/ 5172635 h 5172635"/>
              <a:gd name="connsiteX13" fmla="*/ 842383 w 5396070"/>
              <a:gd name="connsiteY13" fmla="*/ 4959392 h 5172635"/>
              <a:gd name="connsiteX14" fmla="*/ 460051 w 5396070"/>
              <a:gd name="connsiteY14" fmla="*/ 4132485 h 5172635"/>
              <a:gd name="connsiteX15" fmla="*/ 227408 w 5396070"/>
              <a:gd name="connsiteY15" fmla="*/ 1673941 h 5172635"/>
              <a:gd name="connsiteX16" fmla="*/ 2809770 w 5396070"/>
              <a:gd name="connsiteY16" fmla="*/ 1442 h 5172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396070" h="5172635">
                <a:moveTo>
                  <a:pt x="2809770" y="1442"/>
                </a:moveTo>
                <a:cubicBezTo>
                  <a:pt x="3212462" y="15635"/>
                  <a:pt x="3625968" y="134989"/>
                  <a:pt x="4032739" y="376223"/>
                </a:cubicBezTo>
                <a:cubicBezTo>
                  <a:pt x="4589656" y="706501"/>
                  <a:pt x="5051318" y="1213487"/>
                  <a:pt x="5362614" y="1796088"/>
                </a:cubicBezTo>
                <a:lnTo>
                  <a:pt x="5396070" y="1864599"/>
                </a:lnTo>
                <a:lnTo>
                  <a:pt x="5396070" y="1981756"/>
                </a:lnTo>
                <a:lnTo>
                  <a:pt x="5363566" y="1915670"/>
                </a:lnTo>
                <a:cubicBezTo>
                  <a:pt x="5061125" y="1353703"/>
                  <a:pt x="4612597" y="864671"/>
                  <a:pt x="4071524" y="546090"/>
                </a:cubicBezTo>
                <a:cubicBezTo>
                  <a:pt x="3676324" y="313400"/>
                  <a:pt x="3274582" y="198273"/>
                  <a:pt x="2883346" y="184583"/>
                </a:cubicBezTo>
                <a:cubicBezTo>
                  <a:pt x="1883526" y="149597"/>
                  <a:pt x="952339" y="777074"/>
                  <a:pt x="374449" y="1797850"/>
                </a:cubicBezTo>
                <a:cubicBezTo>
                  <a:pt x="-90765" y="2619591"/>
                  <a:pt x="273440" y="3349133"/>
                  <a:pt x="600473" y="4169322"/>
                </a:cubicBezTo>
                <a:cubicBezTo>
                  <a:pt x="712134" y="4449376"/>
                  <a:pt x="823802" y="4721229"/>
                  <a:pt x="971928" y="4966944"/>
                </a:cubicBezTo>
                <a:lnTo>
                  <a:pt x="1112598" y="5172635"/>
                </a:lnTo>
                <a:lnTo>
                  <a:pt x="987172" y="5172635"/>
                </a:lnTo>
                <a:lnTo>
                  <a:pt x="842383" y="4959392"/>
                </a:lnTo>
                <a:cubicBezTo>
                  <a:pt x="689919" y="4704655"/>
                  <a:pt x="574981" y="4422821"/>
                  <a:pt x="460051" y="4132485"/>
                </a:cubicBezTo>
                <a:cubicBezTo>
                  <a:pt x="123442" y="3282182"/>
                  <a:pt x="-251427" y="2525854"/>
                  <a:pt x="227408" y="1673941"/>
                </a:cubicBezTo>
                <a:cubicBezTo>
                  <a:pt x="822220" y="615687"/>
                  <a:pt x="1780673" y="-34829"/>
                  <a:pt x="2809770" y="1442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20" name="صورة 19">
            <a:extLst>
              <a:ext uri="{FF2B5EF4-FFF2-40B4-BE49-F238E27FC236}">
                <a16:creationId xmlns:a16="http://schemas.microsoft.com/office/drawing/2014/main" id="{566B6A1C-75FF-BA44-AE24-3D137E688C9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50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Cutout/>
                    </a14:imgEffect>
                  </a14:imgLayer>
                </a14:imgProps>
              </a:ext>
            </a:extLst>
          </a:blip>
          <a:srcRect b="28159"/>
          <a:stretch/>
        </p:blipFill>
        <p:spPr>
          <a:xfrm>
            <a:off x="4950515" y="5045654"/>
            <a:ext cx="1619795" cy="1506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6807142"/>
      </p:ext>
    </p:extLst>
  </p:cSld>
  <p:clrMapOvr>
    <a:masterClrMapping/>
  </p:clrMapOvr>
  <p:transition spd="slow">
    <p:cover dir="r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697126" y="1121410"/>
            <a:ext cx="1275012" cy="480398"/>
            <a:chOff x="10044284" y="968175"/>
            <a:chExt cx="1394491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044284" y="1023507"/>
              <a:ext cx="136270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فهمك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17126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38">
            <a:extLst>
              <a:ext uri="{FF2B5EF4-FFF2-40B4-BE49-F238E27FC236}">
                <a16:creationId xmlns:a16="http://schemas.microsoft.com/office/drawing/2014/main" id="{5C5A5C0F-8AD5-F649-9416-C463878CE708}"/>
              </a:ext>
            </a:extLst>
          </p:cNvPr>
          <p:cNvGrpSpPr>
            <a:grpSpLocks/>
          </p:cNvGrpSpPr>
          <p:nvPr/>
        </p:nvGrpSpPr>
        <p:grpSpPr bwMode="auto">
          <a:xfrm>
            <a:off x="9256637" y="154122"/>
            <a:ext cx="732388" cy="576262"/>
            <a:chOff x="4468" y="67"/>
            <a:chExt cx="1134" cy="363"/>
          </a:xfrm>
        </p:grpSpPr>
        <p:sp>
          <p:nvSpPr>
            <p:cNvPr id="62" name="AutoShape 35">
              <a:extLst>
                <a:ext uri="{FF2B5EF4-FFF2-40B4-BE49-F238E27FC236}">
                  <a16:creationId xmlns:a16="http://schemas.microsoft.com/office/drawing/2014/main" id="{7B911E75-97ED-114F-96DB-2116A5680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67"/>
              <a:ext cx="1134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scene3d>
              <a:camera prst="perspectiveContrastingLeftFacing"/>
              <a:lightRig rig="threePt" dir="t"/>
            </a:scene3d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36">
              <a:extLst>
                <a:ext uri="{FF2B5EF4-FFF2-40B4-BE49-F238E27FC236}">
                  <a16:creationId xmlns:a16="http://schemas.microsoft.com/office/drawing/2014/main" id="{FF010944-7E54-7E4E-B268-4D69938319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ب</a:t>
              </a:r>
              <a:endParaRPr lang="en-US" altLang="en-US" sz="2800" b="1" dirty="0"/>
            </a:p>
          </p:txBody>
        </p:sp>
      </p:grpSp>
      <p:grpSp>
        <p:nvGrpSpPr>
          <p:cNvPr id="178" name="Group 2">
            <a:extLst>
              <a:ext uri="{FF2B5EF4-FFF2-40B4-BE49-F238E27FC236}">
                <a16:creationId xmlns:a16="http://schemas.microsoft.com/office/drawing/2014/main" id="{86ECAD19-5BDC-314B-A9FF-455EBEFA018D}"/>
              </a:ext>
            </a:extLst>
          </p:cNvPr>
          <p:cNvGrpSpPr>
            <a:grpSpLocks/>
          </p:cNvGrpSpPr>
          <p:nvPr/>
        </p:nvGrpSpPr>
        <p:grpSpPr bwMode="auto">
          <a:xfrm>
            <a:off x="4377723" y="395000"/>
            <a:ext cx="3671887" cy="503237"/>
            <a:chOff x="839" y="2251"/>
            <a:chExt cx="2313" cy="317"/>
          </a:xfrm>
        </p:grpSpPr>
        <p:sp>
          <p:nvSpPr>
            <p:cNvPr id="179" name="AutoShape 3">
              <a:extLst>
                <a:ext uri="{FF2B5EF4-FFF2-40B4-BE49-F238E27FC236}">
                  <a16:creationId xmlns:a16="http://schemas.microsoft.com/office/drawing/2014/main" id="{2B6D6398-38D3-AC48-9E62-94AC45ED0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80" name="Text Box 4">
              <a:extLst>
                <a:ext uri="{FF2B5EF4-FFF2-40B4-BE49-F238E27FC236}">
                  <a16:creationId xmlns:a16="http://schemas.microsoft.com/office/drawing/2014/main" id="{C969DACA-020B-1047-90DE-C49C7DAEEE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sp>
        <p:nvSpPr>
          <p:cNvPr id="184" name="AutoShape 8">
            <a:extLst>
              <a:ext uri="{FF2B5EF4-FFF2-40B4-BE49-F238E27FC236}">
                <a16:creationId xmlns:a16="http://schemas.microsoft.com/office/drawing/2014/main" id="{28A9C000-1B1C-D544-A9CB-5EEF037E3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742" y="1144620"/>
            <a:ext cx="8856662" cy="941096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185" name="Text Box 9">
            <a:extLst>
              <a:ext uri="{FF2B5EF4-FFF2-40B4-BE49-F238E27FC236}">
                <a16:creationId xmlns:a16="http://schemas.microsoft.com/office/drawing/2014/main" id="{150CCFA8-831C-BC4B-B224-EF3DF9D07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6615" y="1146093"/>
            <a:ext cx="806291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</a:rPr>
              <a:t>تسمى الأعداد التي يمكن ترتيبها بنقط على شكل مثلث ” الأعداد المثلثية ” ويبين الشكل أدناه الأعداد المثلثية الخمسة الأولى . اكتب أول ثمانية أعداد مثلثية . ثم اكتشف قاعدة النمط في تلك الأعداد .</a:t>
            </a:r>
            <a:endParaRPr lang="en-US" altLang="en-US" sz="2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86" name="Text Box 18">
            <a:extLst>
              <a:ext uri="{FF2B5EF4-FFF2-40B4-BE49-F238E27FC236}">
                <a16:creationId xmlns:a16="http://schemas.microsoft.com/office/drawing/2014/main" id="{B7BD80F8-5621-AB4A-A217-077C6C502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88732" y="350812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187" name="Text Box 69">
            <a:extLst>
              <a:ext uri="{FF2B5EF4-FFF2-40B4-BE49-F238E27FC236}">
                <a16:creationId xmlns:a16="http://schemas.microsoft.com/office/drawing/2014/main" id="{1655574B-DC91-C34B-967E-2041E2C0E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74419" y="4587626"/>
            <a:ext cx="7191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١</a:t>
            </a:r>
            <a:endParaRPr lang="en-US" altLang="en-US" sz="3200" b="1" dirty="0"/>
          </a:p>
        </p:txBody>
      </p:sp>
      <p:sp>
        <p:nvSpPr>
          <p:cNvPr id="188" name="Text Box 70">
            <a:extLst>
              <a:ext uri="{FF2B5EF4-FFF2-40B4-BE49-F238E27FC236}">
                <a16:creationId xmlns:a16="http://schemas.microsoft.com/office/drawing/2014/main" id="{0740ED44-53A6-D545-91A5-195748A225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7432" y="4587626"/>
            <a:ext cx="719137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٣</a:t>
            </a:r>
            <a:endParaRPr lang="en-US" altLang="en-US" sz="3200" b="1" dirty="0"/>
          </a:p>
        </p:txBody>
      </p:sp>
      <p:sp>
        <p:nvSpPr>
          <p:cNvPr id="189" name="Text Box 71">
            <a:extLst>
              <a:ext uri="{FF2B5EF4-FFF2-40B4-BE49-F238E27FC236}">
                <a16:creationId xmlns:a16="http://schemas.microsoft.com/office/drawing/2014/main" id="{D18C2095-45A5-F645-AF5E-C30683E6F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032" y="4587626"/>
            <a:ext cx="719137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٦</a:t>
            </a:r>
            <a:endParaRPr lang="en-US" altLang="en-US" sz="3200" b="1" dirty="0"/>
          </a:p>
        </p:txBody>
      </p:sp>
      <p:sp>
        <p:nvSpPr>
          <p:cNvPr id="190" name="Text Box 72">
            <a:extLst>
              <a:ext uri="{FF2B5EF4-FFF2-40B4-BE49-F238E27FC236}">
                <a16:creationId xmlns:a16="http://schemas.microsoft.com/office/drawing/2014/main" id="{1E253506-248B-E44F-89C9-B56F18629D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3607" y="4587626"/>
            <a:ext cx="719137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١٠</a:t>
            </a:r>
            <a:endParaRPr lang="en-US" altLang="en-US" sz="3200" b="1" dirty="0"/>
          </a:p>
        </p:txBody>
      </p:sp>
      <p:sp>
        <p:nvSpPr>
          <p:cNvPr id="191" name="Text Box 73">
            <a:extLst>
              <a:ext uri="{FF2B5EF4-FFF2-40B4-BE49-F238E27FC236}">
                <a16:creationId xmlns:a16="http://schemas.microsoft.com/office/drawing/2014/main" id="{C70C3A73-5A38-B94F-9D50-4DFB13A3A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5182" y="4587626"/>
            <a:ext cx="719137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١٥</a:t>
            </a:r>
            <a:endParaRPr lang="en-US" altLang="en-US" sz="3200" b="1" dirty="0"/>
          </a:p>
        </p:txBody>
      </p:sp>
      <p:sp>
        <p:nvSpPr>
          <p:cNvPr id="192" name="Text Box 74">
            <a:extLst>
              <a:ext uri="{FF2B5EF4-FFF2-40B4-BE49-F238E27FC236}">
                <a16:creationId xmlns:a16="http://schemas.microsoft.com/office/drawing/2014/main" id="{49ED12DD-BBAD-E749-86AF-8296D9B47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6757" y="4587626"/>
            <a:ext cx="719137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٢١</a:t>
            </a:r>
            <a:endParaRPr lang="en-US" altLang="en-US" sz="3200" b="1" dirty="0"/>
          </a:p>
        </p:txBody>
      </p:sp>
      <p:sp>
        <p:nvSpPr>
          <p:cNvPr id="193" name="Text Box 75">
            <a:extLst>
              <a:ext uri="{FF2B5EF4-FFF2-40B4-BE49-F238E27FC236}">
                <a16:creationId xmlns:a16="http://schemas.microsoft.com/office/drawing/2014/main" id="{7C3F2B77-1A93-F049-B609-FB0658C73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9769" y="4587626"/>
            <a:ext cx="7191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٢٨</a:t>
            </a:r>
            <a:endParaRPr lang="en-US" altLang="en-US" sz="3200" b="1" dirty="0"/>
          </a:p>
        </p:txBody>
      </p:sp>
      <p:grpSp>
        <p:nvGrpSpPr>
          <p:cNvPr id="194" name="Group 123">
            <a:extLst>
              <a:ext uri="{FF2B5EF4-FFF2-40B4-BE49-F238E27FC236}">
                <a16:creationId xmlns:a16="http://schemas.microsoft.com/office/drawing/2014/main" id="{4E6127C4-F5F7-3249-AAB6-E65DF3BF406E}"/>
              </a:ext>
            </a:extLst>
          </p:cNvPr>
          <p:cNvGrpSpPr>
            <a:grpSpLocks/>
          </p:cNvGrpSpPr>
          <p:nvPr/>
        </p:nvGrpSpPr>
        <p:grpSpPr bwMode="auto">
          <a:xfrm>
            <a:off x="9055294" y="4735263"/>
            <a:ext cx="909638" cy="1306513"/>
            <a:chOff x="4804" y="3160"/>
            <a:chExt cx="573" cy="823"/>
          </a:xfrm>
        </p:grpSpPr>
        <p:sp>
          <p:nvSpPr>
            <p:cNvPr id="195" name="Arc 76">
              <a:extLst>
                <a:ext uri="{FF2B5EF4-FFF2-40B4-BE49-F238E27FC236}">
                  <a16:creationId xmlns:a16="http://schemas.microsoft.com/office/drawing/2014/main" id="{C599F63D-F1CB-0847-89BD-F9337858A4F4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4804" y="3160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196" name="Text Box 82">
              <a:extLst>
                <a:ext uri="{FF2B5EF4-FFF2-40B4-BE49-F238E27FC236}">
                  <a16:creationId xmlns:a16="http://schemas.microsoft.com/office/drawing/2014/main" id="{9A6422C2-394B-AC40-B149-D87CDA0CCB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8" y="3618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+٢</a:t>
              </a:r>
              <a:endParaRPr lang="en-US" altLang="en-US" sz="3200" b="1" dirty="0"/>
            </a:p>
          </p:txBody>
        </p:sp>
      </p:grpSp>
      <p:grpSp>
        <p:nvGrpSpPr>
          <p:cNvPr id="197" name="Group 124">
            <a:extLst>
              <a:ext uri="{FF2B5EF4-FFF2-40B4-BE49-F238E27FC236}">
                <a16:creationId xmlns:a16="http://schemas.microsoft.com/office/drawing/2014/main" id="{910B31F2-6518-914B-9A71-EAE68D2E8862}"/>
              </a:ext>
            </a:extLst>
          </p:cNvPr>
          <p:cNvGrpSpPr>
            <a:grpSpLocks/>
          </p:cNvGrpSpPr>
          <p:nvPr/>
        </p:nvGrpSpPr>
        <p:grpSpPr bwMode="auto">
          <a:xfrm>
            <a:off x="7656707" y="4743201"/>
            <a:ext cx="938212" cy="1289050"/>
            <a:chOff x="3923" y="3165"/>
            <a:chExt cx="591" cy="812"/>
          </a:xfrm>
        </p:grpSpPr>
        <p:sp>
          <p:nvSpPr>
            <p:cNvPr id="198" name="Arc 77">
              <a:extLst>
                <a:ext uri="{FF2B5EF4-FFF2-40B4-BE49-F238E27FC236}">
                  <a16:creationId xmlns:a16="http://schemas.microsoft.com/office/drawing/2014/main" id="{19672FFC-2348-9D43-B9C1-7A3EB794A08F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3941" y="3165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199" name="Text Box 83">
              <a:extLst>
                <a:ext uri="{FF2B5EF4-FFF2-40B4-BE49-F238E27FC236}">
                  <a16:creationId xmlns:a16="http://schemas.microsoft.com/office/drawing/2014/main" id="{82C0356D-46D7-0A43-9F9D-80AB31C79C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3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+٣</a:t>
              </a:r>
              <a:endParaRPr lang="en-US" altLang="en-US" sz="3200" b="1" dirty="0"/>
            </a:p>
          </p:txBody>
        </p:sp>
      </p:grpSp>
      <p:grpSp>
        <p:nvGrpSpPr>
          <p:cNvPr id="200" name="Group 125">
            <a:extLst>
              <a:ext uri="{FF2B5EF4-FFF2-40B4-BE49-F238E27FC236}">
                <a16:creationId xmlns:a16="http://schemas.microsoft.com/office/drawing/2014/main" id="{2956A568-F10D-354A-94B6-8413713C3D3B}"/>
              </a:ext>
            </a:extLst>
          </p:cNvPr>
          <p:cNvGrpSpPr>
            <a:grpSpLocks/>
          </p:cNvGrpSpPr>
          <p:nvPr/>
        </p:nvGrpSpPr>
        <p:grpSpPr bwMode="auto">
          <a:xfrm>
            <a:off x="6227957" y="4743201"/>
            <a:ext cx="969962" cy="1289050"/>
            <a:chOff x="3023" y="3165"/>
            <a:chExt cx="611" cy="812"/>
          </a:xfrm>
        </p:grpSpPr>
        <p:sp>
          <p:nvSpPr>
            <p:cNvPr id="201" name="Arc 78">
              <a:extLst>
                <a:ext uri="{FF2B5EF4-FFF2-40B4-BE49-F238E27FC236}">
                  <a16:creationId xmlns:a16="http://schemas.microsoft.com/office/drawing/2014/main" id="{4F6048FE-314F-0F43-826E-EC5A0EBE54EB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3061" y="3165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202" name="Text Box 84">
              <a:extLst>
                <a:ext uri="{FF2B5EF4-FFF2-40B4-BE49-F238E27FC236}">
                  <a16:creationId xmlns:a16="http://schemas.microsoft.com/office/drawing/2014/main" id="{5DE7C618-1C95-0244-8DB0-30506A691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3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+٤</a:t>
              </a:r>
              <a:endParaRPr lang="en-US" altLang="en-US" sz="3200" b="1" dirty="0"/>
            </a:p>
          </p:txBody>
        </p:sp>
      </p:grpSp>
      <p:grpSp>
        <p:nvGrpSpPr>
          <p:cNvPr id="203" name="Group 126">
            <a:extLst>
              <a:ext uri="{FF2B5EF4-FFF2-40B4-BE49-F238E27FC236}">
                <a16:creationId xmlns:a16="http://schemas.microsoft.com/office/drawing/2014/main" id="{50206CF4-CA8A-344D-B25C-A2628C69A30D}"/>
              </a:ext>
            </a:extLst>
          </p:cNvPr>
          <p:cNvGrpSpPr>
            <a:grpSpLocks/>
          </p:cNvGrpSpPr>
          <p:nvPr/>
        </p:nvGrpSpPr>
        <p:grpSpPr bwMode="auto">
          <a:xfrm>
            <a:off x="4937319" y="4732088"/>
            <a:ext cx="949325" cy="1300163"/>
            <a:chOff x="2210" y="3158"/>
            <a:chExt cx="598" cy="819"/>
          </a:xfrm>
        </p:grpSpPr>
        <p:sp>
          <p:nvSpPr>
            <p:cNvPr id="204" name="Arc 79">
              <a:extLst>
                <a:ext uri="{FF2B5EF4-FFF2-40B4-BE49-F238E27FC236}">
                  <a16:creationId xmlns:a16="http://schemas.microsoft.com/office/drawing/2014/main" id="{F804DE43-E45A-D943-94DF-235D316E4FFE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2235" y="3158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205" name="Text Box 85">
              <a:extLst>
                <a:ext uri="{FF2B5EF4-FFF2-40B4-BE49-F238E27FC236}">
                  <a16:creationId xmlns:a16="http://schemas.microsoft.com/office/drawing/2014/main" id="{39B68D8D-6C1E-8D4F-AFF2-1A3A2FFB7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0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+٥</a:t>
              </a:r>
              <a:endParaRPr lang="en-US" altLang="en-US" sz="3200" b="1" dirty="0"/>
            </a:p>
          </p:txBody>
        </p:sp>
      </p:grpSp>
      <p:grpSp>
        <p:nvGrpSpPr>
          <p:cNvPr id="206" name="Group 127">
            <a:extLst>
              <a:ext uri="{FF2B5EF4-FFF2-40B4-BE49-F238E27FC236}">
                <a16:creationId xmlns:a16="http://schemas.microsoft.com/office/drawing/2014/main" id="{3D42DAA3-94F4-E247-8C68-30118053B3BF}"/>
              </a:ext>
            </a:extLst>
          </p:cNvPr>
          <p:cNvGrpSpPr>
            <a:grpSpLocks/>
          </p:cNvGrpSpPr>
          <p:nvPr/>
        </p:nvGrpSpPr>
        <p:grpSpPr bwMode="auto">
          <a:xfrm>
            <a:off x="3580007" y="4732088"/>
            <a:ext cx="915987" cy="1300163"/>
            <a:chOff x="1355" y="3158"/>
            <a:chExt cx="577" cy="819"/>
          </a:xfrm>
        </p:grpSpPr>
        <p:sp>
          <p:nvSpPr>
            <p:cNvPr id="207" name="Arc 80">
              <a:extLst>
                <a:ext uri="{FF2B5EF4-FFF2-40B4-BE49-F238E27FC236}">
                  <a16:creationId xmlns:a16="http://schemas.microsoft.com/office/drawing/2014/main" id="{88E709D3-D214-474A-B0E1-3FA0D85B93D1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1359" y="3158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208" name="Text Box 86">
              <a:extLst>
                <a:ext uri="{FF2B5EF4-FFF2-40B4-BE49-F238E27FC236}">
                  <a16:creationId xmlns:a16="http://schemas.microsoft.com/office/drawing/2014/main" id="{07E574DE-7BC6-754F-922E-F9F14BB9D4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5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+٦</a:t>
              </a:r>
              <a:endParaRPr lang="en-US" altLang="en-US" sz="3200" b="1" dirty="0"/>
            </a:p>
          </p:txBody>
        </p:sp>
      </p:grpSp>
      <p:grpSp>
        <p:nvGrpSpPr>
          <p:cNvPr id="209" name="Group 128">
            <a:extLst>
              <a:ext uri="{FF2B5EF4-FFF2-40B4-BE49-F238E27FC236}">
                <a16:creationId xmlns:a16="http://schemas.microsoft.com/office/drawing/2014/main" id="{2880FD60-3508-DC46-AECE-1CD411B73F6A}"/>
              </a:ext>
            </a:extLst>
          </p:cNvPr>
          <p:cNvGrpSpPr>
            <a:grpSpLocks/>
          </p:cNvGrpSpPr>
          <p:nvPr/>
        </p:nvGrpSpPr>
        <p:grpSpPr bwMode="auto">
          <a:xfrm>
            <a:off x="2195707" y="4732088"/>
            <a:ext cx="925512" cy="1300163"/>
            <a:chOff x="483" y="3158"/>
            <a:chExt cx="583" cy="819"/>
          </a:xfrm>
        </p:grpSpPr>
        <p:sp>
          <p:nvSpPr>
            <p:cNvPr id="210" name="Arc 81">
              <a:extLst>
                <a:ext uri="{FF2B5EF4-FFF2-40B4-BE49-F238E27FC236}">
                  <a16:creationId xmlns:a16="http://schemas.microsoft.com/office/drawing/2014/main" id="{ED0653B6-AD14-9A43-90AB-229868C365D0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493" y="3158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211" name="Text Box 87">
              <a:extLst>
                <a:ext uri="{FF2B5EF4-FFF2-40B4-BE49-F238E27FC236}">
                  <a16:creationId xmlns:a16="http://schemas.microsoft.com/office/drawing/2014/main" id="{A8A93945-94EE-324C-B54D-6F8872B71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+٧</a:t>
              </a:r>
              <a:endParaRPr lang="en-US" altLang="en-US" sz="3200" b="1" dirty="0"/>
            </a:p>
          </p:txBody>
        </p:sp>
      </p:grpSp>
      <p:sp>
        <p:nvSpPr>
          <p:cNvPr id="212" name="AutoShape 88">
            <a:extLst>
              <a:ext uri="{FF2B5EF4-FFF2-40B4-BE49-F238E27FC236}">
                <a16:creationId xmlns:a16="http://schemas.microsoft.com/office/drawing/2014/main" id="{89580400-BB29-B246-B4A1-F40CBA09E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3332" y="3219201"/>
            <a:ext cx="720725" cy="719137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213" name="Text Box 42">
            <a:extLst>
              <a:ext uri="{FF2B5EF4-FFF2-40B4-BE49-F238E27FC236}">
                <a16:creationId xmlns:a16="http://schemas.microsoft.com/office/drawing/2014/main" id="{8C65DAD3-6BDE-2549-906A-E791D369F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7432" y="368592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14" name="Text Box 41">
            <a:extLst>
              <a:ext uri="{FF2B5EF4-FFF2-40B4-BE49-F238E27FC236}">
                <a16:creationId xmlns:a16="http://schemas.microsoft.com/office/drawing/2014/main" id="{B7C8BF34-8886-6F47-BC47-5D5F202B2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5457" y="367957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15" name="Text Box 92">
            <a:extLst>
              <a:ext uri="{FF2B5EF4-FFF2-40B4-BE49-F238E27FC236}">
                <a16:creationId xmlns:a16="http://schemas.microsoft.com/office/drawing/2014/main" id="{8677D9AB-1389-1342-B793-61EC49EF6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5569" y="3009651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grpSp>
        <p:nvGrpSpPr>
          <p:cNvPr id="216" name="Group 119">
            <a:extLst>
              <a:ext uri="{FF2B5EF4-FFF2-40B4-BE49-F238E27FC236}">
                <a16:creationId xmlns:a16="http://schemas.microsoft.com/office/drawing/2014/main" id="{9B2091D4-FD7E-C241-B048-801BE243DE8C}"/>
              </a:ext>
            </a:extLst>
          </p:cNvPr>
          <p:cNvGrpSpPr>
            <a:grpSpLocks/>
          </p:cNvGrpSpPr>
          <p:nvPr/>
        </p:nvGrpSpPr>
        <p:grpSpPr bwMode="auto">
          <a:xfrm>
            <a:off x="6721669" y="2860426"/>
            <a:ext cx="1079500" cy="1079500"/>
            <a:chOff x="3334" y="1979"/>
            <a:chExt cx="680" cy="680"/>
          </a:xfrm>
        </p:grpSpPr>
        <p:sp>
          <p:nvSpPr>
            <p:cNvPr id="217" name="AutoShape 90">
              <a:extLst>
                <a:ext uri="{FF2B5EF4-FFF2-40B4-BE49-F238E27FC236}">
                  <a16:creationId xmlns:a16="http://schemas.microsoft.com/office/drawing/2014/main" id="{1C341385-7B5A-B446-8DF2-80FAE149A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979"/>
              <a:ext cx="680" cy="68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218" name="Line 93">
              <a:extLst>
                <a:ext uri="{FF2B5EF4-FFF2-40B4-BE49-F238E27FC236}">
                  <a16:creationId xmlns:a16="http://schemas.microsoft.com/office/drawing/2014/main" id="{E20F05A2-23FC-1E43-A719-CF4301C114C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20000" flipH="1">
              <a:off x="3633" y="2250"/>
              <a:ext cx="181" cy="40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9" name="Group 120">
            <a:extLst>
              <a:ext uri="{FF2B5EF4-FFF2-40B4-BE49-F238E27FC236}">
                <a16:creationId xmlns:a16="http://schemas.microsoft.com/office/drawing/2014/main" id="{BFAFCFCD-EAEB-0946-BFB4-5E36BBD796AA}"/>
              </a:ext>
            </a:extLst>
          </p:cNvPr>
          <p:cNvGrpSpPr>
            <a:grpSpLocks/>
          </p:cNvGrpSpPr>
          <p:nvPr/>
        </p:nvGrpSpPr>
        <p:grpSpPr bwMode="auto">
          <a:xfrm>
            <a:off x="4632519" y="2500063"/>
            <a:ext cx="1512888" cy="1439863"/>
            <a:chOff x="2018" y="1752"/>
            <a:chExt cx="953" cy="907"/>
          </a:xfrm>
        </p:grpSpPr>
        <p:sp>
          <p:nvSpPr>
            <p:cNvPr id="220" name="AutoShape 89">
              <a:extLst>
                <a:ext uri="{FF2B5EF4-FFF2-40B4-BE49-F238E27FC236}">
                  <a16:creationId xmlns:a16="http://schemas.microsoft.com/office/drawing/2014/main" id="{4B2181FE-D473-474C-82C2-7B6E7BF69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" y="1752"/>
              <a:ext cx="953" cy="907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221" name="Line 94">
              <a:extLst>
                <a:ext uri="{FF2B5EF4-FFF2-40B4-BE49-F238E27FC236}">
                  <a16:creationId xmlns:a16="http://schemas.microsoft.com/office/drawing/2014/main" id="{6AD1FC72-107E-E048-ACC7-D1E719182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20000" flipH="1">
              <a:off x="2570" y="2251"/>
              <a:ext cx="188" cy="40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Line 95">
              <a:extLst>
                <a:ext uri="{FF2B5EF4-FFF2-40B4-BE49-F238E27FC236}">
                  <a16:creationId xmlns:a16="http://schemas.microsoft.com/office/drawing/2014/main" id="{EB9304B1-A54E-9D47-A394-69CC6998960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20000" flipH="1">
              <a:off x="2314" y="2010"/>
              <a:ext cx="294" cy="6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3" name="Group 121">
            <a:extLst>
              <a:ext uri="{FF2B5EF4-FFF2-40B4-BE49-F238E27FC236}">
                <a16:creationId xmlns:a16="http://schemas.microsoft.com/office/drawing/2014/main" id="{12F89ED3-2EF2-5345-A187-29460996EE7C}"/>
              </a:ext>
            </a:extLst>
          </p:cNvPr>
          <p:cNvGrpSpPr>
            <a:grpSpLocks/>
          </p:cNvGrpSpPr>
          <p:nvPr/>
        </p:nvGrpSpPr>
        <p:grpSpPr bwMode="auto">
          <a:xfrm>
            <a:off x="2184594" y="2139701"/>
            <a:ext cx="1800225" cy="1803400"/>
            <a:chOff x="476" y="1525"/>
            <a:chExt cx="1134" cy="1136"/>
          </a:xfrm>
        </p:grpSpPr>
        <p:sp>
          <p:nvSpPr>
            <p:cNvPr id="224" name="AutoShape 91">
              <a:extLst>
                <a:ext uri="{FF2B5EF4-FFF2-40B4-BE49-F238E27FC236}">
                  <a16:creationId xmlns:a16="http://schemas.microsoft.com/office/drawing/2014/main" id="{69C7ADD1-4A5E-BF46-A2B0-A4B2D8A5B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" y="1525"/>
              <a:ext cx="1134" cy="1134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225" name="Line 96">
              <a:extLst>
                <a:ext uri="{FF2B5EF4-FFF2-40B4-BE49-F238E27FC236}">
                  <a16:creationId xmlns:a16="http://schemas.microsoft.com/office/drawing/2014/main" id="{75859D0F-C007-9844-AA5D-63315F319F2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20000" flipH="1">
              <a:off x="1264" y="2295"/>
              <a:ext cx="164" cy="3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Line 97">
              <a:extLst>
                <a:ext uri="{FF2B5EF4-FFF2-40B4-BE49-F238E27FC236}">
                  <a16:creationId xmlns:a16="http://schemas.microsoft.com/office/drawing/2014/main" id="{AAE33247-337C-834D-8A3D-4A09FF38A84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20000" flipH="1">
              <a:off x="1017" y="2055"/>
              <a:ext cx="267" cy="59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Line 98">
              <a:extLst>
                <a:ext uri="{FF2B5EF4-FFF2-40B4-BE49-F238E27FC236}">
                  <a16:creationId xmlns:a16="http://schemas.microsoft.com/office/drawing/2014/main" id="{BAC6660C-8C7D-F940-A8CA-09739C78B9D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20000" flipH="1">
              <a:off x="751" y="1753"/>
              <a:ext cx="408" cy="89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8" name="Text Box 99">
            <a:extLst>
              <a:ext uri="{FF2B5EF4-FFF2-40B4-BE49-F238E27FC236}">
                <a16:creationId xmlns:a16="http://schemas.microsoft.com/office/drawing/2014/main" id="{B9A052C8-69F3-D946-B388-B52F4C296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807" y="369068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29" name="Text Box 100">
            <a:extLst>
              <a:ext uri="{FF2B5EF4-FFF2-40B4-BE49-F238E27FC236}">
                <a16:creationId xmlns:a16="http://schemas.microsoft.com/office/drawing/2014/main" id="{30258554-D21F-0444-83CA-D95FCA76CB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4557" y="369703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0" name="Text Box 101">
            <a:extLst>
              <a:ext uri="{FF2B5EF4-FFF2-40B4-BE49-F238E27FC236}">
                <a16:creationId xmlns:a16="http://schemas.microsoft.com/office/drawing/2014/main" id="{28D1C371-B7F1-CC40-B3AC-F640C5857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1894" y="306997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1" name="Text Box 102">
            <a:extLst>
              <a:ext uri="{FF2B5EF4-FFF2-40B4-BE49-F238E27FC236}">
                <a16:creationId xmlns:a16="http://schemas.microsoft.com/office/drawing/2014/main" id="{0D362D52-6687-B840-ABDB-8C90DC5AC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1232" y="263817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2" name="Text Box 103">
            <a:extLst>
              <a:ext uri="{FF2B5EF4-FFF2-40B4-BE49-F238E27FC236}">
                <a16:creationId xmlns:a16="http://schemas.microsoft.com/office/drawing/2014/main" id="{14165AAE-DF10-E440-B600-A0314D8EB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5769" y="369068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3" name="Text Box 104">
            <a:extLst>
              <a:ext uri="{FF2B5EF4-FFF2-40B4-BE49-F238E27FC236}">
                <a16:creationId xmlns:a16="http://schemas.microsoft.com/office/drawing/2014/main" id="{A79B2712-1732-714F-9E2E-2E8DA62C5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394" y="368592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4" name="Text Box 105">
            <a:extLst>
              <a:ext uri="{FF2B5EF4-FFF2-40B4-BE49-F238E27FC236}">
                <a16:creationId xmlns:a16="http://schemas.microsoft.com/office/drawing/2014/main" id="{2D4EA224-AF6E-744F-8A36-0CF6E83F6C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994" y="3701801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5" name="Text Box 106">
            <a:extLst>
              <a:ext uri="{FF2B5EF4-FFF2-40B4-BE49-F238E27FC236}">
                <a16:creationId xmlns:a16="http://schemas.microsoft.com/office/drawing/2014/main" id="{D9C27383-828C-3543-B899-1E89E202B6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369" y="306997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6" name="Text Box 107">
            <a:extLst>
              <a:ext uri="{FF2B5EF4-FFF2-40B4-BE49-F238E27FC236}">
                <a16:creationId xmlns:a16="http://schemas.microsoft.com/office/drawing/2014/main" id="{A3FE382B-6066-C143-AF72-E02ED003C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357" y="268262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7" name="Text Box 108">
            <a:extLst>
              <a:ext uri="{FF2B5EF4-FFF2-40B4-BE49-F238E27FC236}">
                <a16:creationId xmlns:a16="http://schemas.microsoft.com/office/drawing/2014/main" id="{9D37F882-268D-D344-9AB9-8253F1B92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3657" y="369703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8" name="Text Box 109">
            <a:extLst>
              <a:ext uri="{FF2B5EF4-FFF2-40B4-BE49-F238E27FC236}">
                <a16:creationId xmlns:a16="http://schemas.microsoft.com/office/drawing/2014/main" id="{492D5044-B0A9-054B-9487-FBFA6756B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6619" y="368592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39" name="Text Box 110">
            <a:extLst>
              <a:ext uri="{FF2B5EF4-FFF2-40B4-BE49-F238E27FC236}">
                <a16:creationId xmlns:a16="http://schemas.microsoft.com/office/drawing/2014/main" id="{A216F53E-C0FC-9B4F-9434-BF9BA9153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569" y="2277813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0" name="Text Box 111">
            <a:extLst>
              <a:ext uri="{FF2B5EF4-FFF2-40B4-BE49-F238E27FC236}">
                <a16:creationId xmlns:a16="http://schemas.microsoft.com/office/drawing/2014/main" id="{626BE610-8E10-494D-AFD9-BCF6DED28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0819" y="369068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1" name="Text Box 112">
            <a:extLst>
              <a:ext uri="{FF2B5EF4-FFF2-40B4-BE49-F238E27FC236}">
                <a16:creationId xmlns:a16="http://schemas.microsoft.com/office/drawing/2014/main" id="{30C98A85-4CFB-5143-A607-509ECB330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532" y="368592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2" name="Text Box 113">
            <a:extLst>
              <a:ext uri="{FF2B5EF4-FFF2-40B4-BE49-F238E27FC236}">
                <a16:creationId xmlns:a16="http://schemas.microsoft.com/office/drawing/2014/main" id="{2C4C8BEC-4F99-634A-B2FF-420825E56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4119" y="3147763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3" name="Text Box 114">
            <a:extLst>
              <a:ext uri="{FF2B5EF4-FFF2-40B4-BE49-F238E27FC236}">
                <a16:creationId xmlns:a16="http://schemas.microsoft.com/office/drawing/2014/main" id="{18E8D2E4-88A1-4649-B580-7BE561579A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9332" y="2742951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4" name="Text Box 115">
            <a:extLst>
              <a:ext uri="{FF2B5EF4-FFF2-40B4-BE49-F238E27FC236}">
                <a16:creationId xmlns:a16="http://schemas.microsoft.com/office/drawing/2014/main" id="{10BFE772-0A8B-3A49-AABC-A4EC2BC81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394" y="369068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5" name="Text Box 116">
            <a:extLst>
              <a:ext uri="{FF2B5EF4-FFF2-40B4-BE49-F238E27FC236}">
                <a16:creationId xmlns:a16="http://schemas.microsoft.com/office/drawing/2014/main" id="{9947D60A-E4EA-7C4A-AFF2-FB06ADFFA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4194" y="369068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6" name="Text Box 117">
            <a:extLst>
              <a:ext uri="{FF2B5EF4-FFF2-40B4-BE49-F238E27FC236}">
                <a16:creationId xmlns:a16="http://schemas.microsoft.com/office/drawing/2014/main" id="{B40A6FD6-B793-394D-B82D-37A7686E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7582" y="369068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7" name="Text Box 118">
            <a:extLst>
              <a:ext uri="{FF2B5EF4-FFF2-40B4-BE49-F238E27FC236}">
                <a16:creationId xmlns:a16="http://schemas.microsoft.com/office/drawing/2014/main" id="{3DA02F10-4B80-C445-BBBC-4C1BED40ED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3407" y="1917451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8" name="Text Box 45">
            <a:extLst>
              <a:ext uri="{FF2B5EF4-FFF2-40B4-BE49-F238E27FC236}">
                <a16:creationId xmlns:a16="http://schemas.microsoft.com/office/drawing/2014/main" id="{EEB66CE7-C7C1-5148-A269-5A2F5D83BA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782" y="319697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49" name="Text Box 43">
            <a:extLst>
              <a:ext uri="{FF2B5EF4-FFF2-40B4-BE49-F238E27FC236}">
                <a16:creationId xmlns:a16="http://schemas.microsoft.com/office/drawing/2014/main" id="{43AB9D2C-BEA4-F64D-88AE-6C4EDEF1A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894" y="3185863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50" name="Text Box 44">
            <a:extLst>
              <a:ext uri="{FF2B5EF4-FFF2-40B4-BE49-F238E27FC236}">
                <a16:creationId xmlns:a16="http://schemas.microsoft.com/office/drawing/2014/main" id="{78A53981-7D86-CB48-9067-B7DEFE635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219" y="273818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51" name="Text Box 46">
            <a:extLst>
              <a:ext uri="{FF2B5EF4-FFF2-40B4-BE49-F238E27FC236}">
                <a16:creationId xmlns:a16="http://schemas.microsoft.com/office/drawing/2014/main" id="{AC9D03A3-0543-144F-B6B9-25E7EFC8B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8869" y="3236663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52" name="Text Box 47">
            <a:extLst>
              <a:ext uri="{FF2B5EF4-FFF2-40B4-BE49-F238E27FC236}">
                <a16:creationId xmlns:a16="http://schemas.microsoft.com/office/drawing/2014/main" id="{3B34E3AF-F1E6-5A47-B26A-AA6DFC704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4857" y="3219201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53" name="Text Box 122">
            <a:extLst>
              <a:ext uri="{FF2B5EF4-FFF2-40B4-BE49-F238E27FC236}">
                <a16:creationId xmlns:a16="http://schemas.microsoft.com/office/drawing/2014/main" id="{97C5933D-5A32-7749-82C9-DB128CE38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194" y="229527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54" name="Text Box 48">
            <a:extLst>
              <a:ext uri="{FF2B5EF4-FFF2-40B4-BE49-F238E27FC236}">
                <a16:creationId xmlns:a16="http://schemas.microsoft.com/office/drawing/2014/main" id="{A2F5DBD6-D168-854F-AA13-840EB64161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8957" y="2776288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55" name="Text Box 49">
            <a:extLst>
              <a:ext uri="{FF2B5EF4-FFF2-40B4-BE49-F238E27FC236}">
                <a16:creationId xmlns:a16="http://schemas.microsoft.com/office/drawing/2014/main" id="{87EB441B-893F-4D4C-842A-DEDE168E5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6069" y="329222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56" name="Text Box 50">
            <a:extLst>
              <a:ext uri="{FF2B5EF4-FFF2-40B4-BE49-F238E27FC236}">
                <a16:creationId xmlns:a16="http://schemas.microsoft.com/office/drawing/2014/main" id="{CCCAB9F3-02BE-7240-98B3-2F60E5F7D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6394" y="2355601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57" name="Text Box 51">
            <a:extLst>
              <a:ext uri="{FF2B5EF4-FFF2-40B4-BE49-F238E27FC236}">
                <a16:creationId xmlns:a16="http://schemas.microsoft.com/office/drawing/2014/main" id="{5AE8C7C7-FC96-2D4D-A960-C40D524202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8269" y="2838201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258" name="Text Box 52">
            <a:extLst>
              <a:ext uri="{FF2B5EF4-FFF2-40B4-BE49-F238E27FC236}">
                <a16:creationId xmlns:a16="http://schemas.microsoft.com/office/drawing/2014/main" id="{F9CE5D43-6836-C445-A38A-6EB2264EFE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269" y="3330326"/>
            <a:ext cx="43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/>
              <a:t>•</a:t>
            </a:r>
          </a:p>
        </p:txBody>
      </p:sp>
      <p:sp>
        <p:nvSpPr>
          <p:cNvPr id="139" name="مربع نص 138">
            <a:extLst>
              <a:ext uri="{FF2B5EF4-FFF2-40B4-BE49-F238E27FC236}">
                <a16:creationId xmlns:a16="http://schemas.microsoft.com/office/drawing/2014/main" id="{240E7D84-B115-A54F-8C5D-6C79D1790072}"/>
              </a:ext>
            </a:extLst>
          </p:cNvPr>
          <p:cNvSpPr txBox="1"/>
          <p:nvPr/>
        </p:nvSpPr>
        <p:spPr>
          <a:xfrm>
            <a:off x="2861448" y="522069"/>
            <a:ext cx="744184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صـ ١٤ </a:t>
            </a:r>
          </a:p>
        </p:txBody>
      </p:sp>
      <p:pic>
        <p:nvPicPr>
          <p:cNvPr id="140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FB406F71-3E8E-D243-9A1F-069C341925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000274" y="8190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1" name="مستطيل 140">
            <a:extLst>
              <a:ext uri="{FF2B5EF4-FFF2-40B4-BE49-F238E27FC236}">
                <a16:creationId xmlns:a16="http://schemas.microsoft.com/office/drawing/2014/main" id="{144D64D9-80B1-1744-AD8C-D93129883A2F}"/>
              </a:ext>
            </a:extLst>
          </p:cNvPr>
          <p:cNvSpPr/>
          <p:nvPr/>
        </p:nvSpPr>
        <p:spPr>
          <a:xfrm rot="385153">
            <a:off x="9161858" y="779765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</p:spTree>
    <p:extLst>
      <p:ext uri="{BB962C8B-B14F-4D97-AF65-F5344CB8AC3E}">
        <p14:creationId xmlns:p14="http://schemas.microsoft.com/office/powerpoint/2010/main" val="287781721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2" dur="2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7" dur="2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2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2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2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2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0" dur="2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5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2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2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2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2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2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2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06" dur="2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11" dur="2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2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2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2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2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2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2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76" dur="2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81" dur="2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4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1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6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2" dur="2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2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8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>
                      <p:stCondLst>
                        <p:cond delay="indefinite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4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0" dur="2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1" dur="2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" dur="2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2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9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6" fill="hold">
                      <p:stCondLst>
                        <p:cond delay="indefinite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0" dur="2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1" dur="2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76" dur="2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7" fill="hold">
                      <p:stCondLst>
                        <p:cond delay="indefinite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1" dur="1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2" fill="hold">
                      <p:stCondLst>
                        <p:cond delay="indefinite"/>
                      </p:stCondLst>
                      <p:childTnLst>
                        <p:par>
                          <p:cTn id="283" fill="hold">
                            <p:stCondLst>
                              <p:cond delay="0"/>
                            </p:stCondLst>
                            <p:childTnLst>
                              <p:par>
                                <p:cTn id="28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6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1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6" dur="1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1" dur="1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2" fill="hold">
                      <p:stCondLst>
                        <p:cond delay="indefinite"/>
                      </p:stCondLst>
                      <p:childTnLst>
                        <p:par>
                          <p:cTn id="303" fill="hold">
                            <p:stCondLst>
                              <p:cond delay="0"/>
                            </p:stCondLst>
                            <p:childTnLst>
                              <p:par>
                                <p:cTn id="30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06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7" fill="hold">
                      <p:stCondLst>
                        <p:cond delay="indefinite"/>
                      </p:stCondLst>
                      <p:childTnLst>
                        <p:par>
                          <p:cTn id="308" fill="hold">
                            <p:stCondLst>
                              <p:cond delay="0"/>
                            </p:stCondLst>
                            <p:childTnLst>
                              <p:par>
                                <p:cTn id="30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1" dur="1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2" fill="hold">
                      <p:stCondLst>
                        <p:cond delay="indefinite"/>
                      </p:stCondLst>
                      <p:childTnLst>
                        <p:par>
                          <p:cTn id="313" fill="hold">
                            <p:stCondLst>
                              <p:cond delay="0"/>
                            </p:stCondLst>
                            <p:childTnLst>
                              <p:par>
                                <p:cTn id="31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6" dur="2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  <p:bldP spid="185" grpId="0"/>
      <p:bldP spid="186" grpId="0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212" grpId="0" animBg="1"/>
      <p:bldP spid="213" grpId="0"/>
      <p:bldP spid="214" grpId="0"/>
      <p:bldP spid="215" grpId="0"/>
      <p:bldP spid="228" grpId="0"/>
      <p:bldP spid="229" grpId="0"/>
      <p:bldP spid="230" grpId="0"/>
      <p:bldP spid="231" grpId="0"/>
      <p:bldP spid="232" grpId="0"/>
      <p:bldP spid="233" grpId="0"/>
      <p:bldP spid="234" grpId="0"/>
      <p:bldP spid="235" grpId="0"/>
      <p:bldP spid="236" grpId="0"/>
      <p:bldP spid="237" grpId="0"/>
      <p:bldP spid="238" grpId="0"/>
      <p:bldP spid="239" grpId="0"/>
      <p:bldP spid="240" grpId="0"/>
      <p:bldP spid="241" grpId="0"/>
      <p:bldP spid="242" grpId="0"/>
      <p:bldP spid="243" grpId="0"/>
      <p:bldP spid="244" grpId="0"/>
      <p:bldP spid="245" grpId="0"/>
      <p:bldP spid="246" grpId="0"/>
      <p:bldP spid="247" grpId="0"/>
      <p:bldP spid="248" grpId="0"/>
      <p:bldP spid="249" grpId="0"/>
      <p:bldP spid="250" grpId="0"/>
      <p:bldP spid="251" grpId="0"/>
      <p:bldP spid="252" grpId="0"/>
      <p:bldP spid="253" grpId="0"/>
      <p:bldP spid="254" grpId="0"/>
      <p:bldP spid="255" grpId="0"/>
      <p:bldP spid="256" grpId="0"/>
      <p:bldP spid="257" grpId="0"/>
      <p:bldP spid="258" grpId="0"/>
      <p:bldP spid="139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3299" y="421918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50">
            <a:extLst>
              <a:ext uri="{FF2B5EF4-FFF2-40B4-BE49-F238E27FC236}">
                <a16:creationId xmlns:a16="http://schemas.microsoft.com/office/drawing/2014/main" id="{E08DC01D-08FC-2F42-B131-46BCA1D664A3}"/>
              </a:ext>
            </a:extLst>
          </p:cNvPr>
          <p:cNvGrpSpPr/>
          <p:nvPr/>
        </p:nvGrpSpPr>
        <p:grpSpPr>
          <a:xfrm>
            <a:off x="1822793" y="764218"/>
            <a:ext cx="8501122" cy="928694"/>
            <a:chOff x="428596" y="857232"/>
            <a:chExt cx="8501122" cy="928694"/>
          </a:xfrm>
        </p:grpSpPr>
        <p:sp>
          <p:nvSpPr>
            <p:cNvPr id="62" name="دبوس زينة 53">
              <a:extLst>
                <a:ext uri="{FF2B5EF4-FFF2-40B4-BE49-F238E27FC236}">
                  <a16:creationId xmlns:a16="http://schemas.microsoft.com/office/drawing/2014/main" id="{C7A5EA64-93DB-4D46-987F-18B95675FF22}"/>
                </a:ext>
              </a:extLst>
            </p:cNvPr>
            <p:cNvSpPr/>
            <p:nvPr/>
          </p:nvSpPr>
          <p:spPr>
            <a:xfrm>
              <a:off x="428596" y="857232"/>
              <a:ext cx="728667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</a:t>
              </a:r>
              <a:r>
                <a:rPr lang="ar-SA" sz="2400" b="1" u="sng" dirty="0">
                  <a:solidFill>
                    <a:schemeClr val="tx1"/>
                  </a:solidFill>
                </a:rPr>
                <a:t> </a:t>
              </a:r>
              <a:r>
                <a:rPr lang="ar-SA" sz="2400" b="1" u="sng" dirty="0">
                  <a:solidFill>
                    <a:srgbClr val="FF0000"/>
                  </a:solidFill>
                </a:rPr>
                <a:t>د</a:t>
              </a:r>
              <a:r>
                <a:rPr lang="ar-SA" sz="2400" b="1" u="sng" dirty="0">
                  <a:solidFill>
                    <a:schemeClr val="tx1"/>
                  </a:solidFill>
                </a:rPr>
                <a:t> </a:t>
              </a:r>
              <a:r>
                <a:rPr lang="ar-SA" sz="2400" b="1" dirty="0">
                  <a:solidFill>
                    <a:schemeClr val="tx1"/>
                  </a:solidFill>
                </a:rPr>
                <a:t>= ٦  ذهنيا .</a:t>
              </a:r>
            </a:p>
          </p:txBody>
        </p:sp>
        <p:sp>
          <p:nvSpPr>
            <p:cNvPr id="64" name="دبوس زينة 56">
              <a:extLst>
                <a:ext uri="{FF2B5EF4-FFF2-40B4-BE49-F238E27FC236}">
                  <a16:creationId xmlns:a16="http://schemas.microsoft.com/office/drawing/2014/main" id="{73122ACC-5B68-F641-B42B-27209AFD3A83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19">
            <a:extLst>
              <a:ext uri="{FF2B5EF4-FFF2-40B4-BE49-F238E27FC236}">
                <a16:creationId xmlns:a16="http://schemas.microsoft.com/office/drawing/2014/main" id="{099DBAD6-8EA7-8049-BFEF-6ED87FAC8A43}"/>
              </a:ext>
            </a:extLst>
          </p:cNvPr>
          <p:cNvSpPr txBox="1"/>
          <p:nvPr/>
        </p:nvSpPr>
        <p:spPr>
          <a:xfrm>
            <a:off x="2629606" y="2111976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ص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4" name="مجموعة 20">
            <a:extLst>
              <a:ext uri="{FF2B5EF4-FFF2-40B4-BE49-F238E27FC236}">
                <a16:creationId xmlns:a16="http://schemas.microsoft.com/office/drawing/2014/main" id="{E4555162-66AA-7743-9D4F-58BBA0EACFAD}"/>
              </a:ext>
            </a:extLst>
          </p:cNvPr>
          <p:cNvGrpSpPr/>
          <p:nvPr/>
        </p:nvGrpSpPr>
        <p:grpSpPr>
          <a:xfrm>
            <a:off x="1997543" y="1952665"/>
            <a:ext cx="3000396" cy="3690958"/>
            <a:chOff x="1714480" y="2000240"/>
            <a:chExt cx="3000396" cy="3690958"/>
          </a:xfrm>
        </p:grpSpPr>
        <p:pic>
          <p:nvPicPr>
            <p:cNvPr id="70" name="Picture 2">
              <a:extLst>
                <a:ext uri="{FF2B5EF4-FFF2-40B4-BE49-F238E27FC236}">
                  <a16:creationId xmlns:a16="http://schemas.microsoft.com/office/drawing/2014/main" id="{F563F309-EF0E-B54B-B175-E51FAAF07A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1" name="وسيلة شرح على شكل سحابة 22">
              <a:extLst>
                <a:ext uri="{FF2B5EF4-FFF2-40B4-BE49-F238E27FC236}">
                  <a16:creationId xmlns:a16="http://schemas.microsoft.com/office/drawing/2014/main" id="{09AC9C34-0CF6-164E-8F31-AA240329437E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ربع نص 23">
            <a:extLst>
              <a:ext uri="{FF2B5EF4-FFF2-40B4-BE49-F238E27FC236}">
                <a16:creationId xmlns:a16="http://schemas.microsoft.com/office/drawing/2014/main" id="{F50B9CDB-1B61-4E45-A48C-F2F029353239}"/>
              </a:ext>
            </a:extLst>
          </p:cNvPr>
          <p:cNvSpPr txBox="1"/>
          <p:nvPr/>
        </p:nvSpPr>
        <p:spPr>
          <a:xfrm>
            <a:off x="7595593" y="3625534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٦</a:t>
            </a:r>
          </a:p>
        </p:txBody>
      </p:sp>
      <p:sp>
        <p:nvSpPr>
          <p:cNvPr id="7" name="مربع نص 24">
            <a:extLst>
              <a:ext uri="{FF2B5EF4-FFF2-40B4-BE49-F238E27FC236}">
                <a16:creationId xmlns:a16="http://schemas.microsoft.com/office/drawing/2014/main" id="{414F362F-DD95-C84A-A29D-260141B41B97}"/>
              </a:ext>
            </a:extLst>
          </p:cNvPr>
          <p:cNvSpPr txBox="1"/>
          <p:nvPr/>
        </p:nvSpPr>
        <p:spPr>
          <a:xfrm>
            <a:off x="8265663" y="366659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</a:t>
            </a:r>
          </a:p>
        </p:txBody>
      </p:sp>
      <p:sp>
        <p:nvSpPr>
          <p:cNvPr id="8" name="خماسي 25">
            <a:extLst>
              <a:ext uri="{FF2B5EF4-FFF2-40B4-BE49-F238E27FC236}">
                <a16:creationId xmlns:a16="http://schemas.microsoft.com/office/drawing/2014/main" id="{3546D35B-CD81-E541-8389-918492469B2F}"/>
              </a:ext>
            </a:extLst>
          </p:cNvPr>
          <p:cNvSpPr/>
          <p:nvPr/>
        </p:nvSpPr>
        <p:spPr>
          <a:xfrm rot="5400000">
            <a:off x="9108642" y="2403460"/>
            <a:ext cx="1000132" cy="1028706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ربع نص 26">
            <a:extLst>
              <a:ext uri="{FF2B5EF4-FFF2-40B4-BE49-F238E27FC236}">
                <a16:creationId xmlns:a16="http://schemas.microsoft.com/office/drawing/2014/main" id="{58F0C8E6-60C0-6A4F-A9F5-DD90E51DFDEE}"/>
              </a:ext>
            </a:extLst>
          </p:cNvPr>
          <p:cNvSpPr txBox="1"/>
          <p:nvPr/>
        </p:nvSpPr>
        <p:spPr>
          <a:xfrm>
            <a:off x="8167578" y="2367451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u="sng" dirty="0">
                <a:solidFill>
                  <a:srgbClr val="FF0000"/>
                </a:solidFill>
              </a:rPr>
              <a:t>د</a:t>
            </a:r>
          </a:p>
        </p:txBody>
      </p:sp>
      <p:sp>
        <p:nvSpPr>
          <p:cNvPr id="12" name="مربع نص 27">
            <a:extLst>
              <a:ext uri="{FF2B5EF4-FFF2-40B4-BE49-F238E27FC236}">
                <a16:creationId xmlns:a16="http://schemas.microsoft.com/office/drawing/2014/main" id="{7944EE84-2FC0-0046-92F4-CEE772730EEB}"/>
              </a:ext>
            </a:extLst>
          </p:cNvPr>
          <p:cNvSpPr txBox="1"/>
          <p:nvPr/>
        </p:nvSpPr>
        <p:spPr>
          <a:xfrm>
            <a:off x="6545785" y="2460417"/>
            <a:ext cx="164307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 ٦</a:t>
            </a:r>
          </a:p>
        </p:txBody>
      </p:sp>
      <p:sp>
        <p:nvSpPr>
          <p:cNvPr id="13" name="مربع نص 28">
            <a:extLst>
              <a:ext uri="{FF2B5EF4-FFF2-40B4-BE49-F238E27FC236}">
                <a16:creationId xmlns:a16="http://schemas.microsoft.com/office/drawing/2014/main" id="{E29F0BEC-079F-5A49-ADDA-168E80E3D42F}"/>
              </a:ext>
            </a:extLst>
          </p:cNvPr>
          <p:cNvSpPr txBox="1"/>
          <p:nvPr/>
        </p:nvSpPr>
        <p:spPr>
          <a:xfrm>
            <a:off x="8119848" y="4694915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4" name="مربع نص 29">
            <a:extLst>
              <a:ext uri="{FF2B5EF4-FFF2-40B4-BE49-F238E27FC236}">
                <a16:creationId xmlns:a16="http://schemas.microsoft.com/office/drawing/2014/main" id="{5251481A-BEB1-4A44-8572-627049DC5A8F}"/>
              </a:ext>
            </a:extLst>
          </p:cNvPr>
          <p:cNvSpPr txBox="1"/>
          <p:nvPr/>
        </p:nvSpPr>
        <p:spPr>
          <a:xfrm>
            <a:off x="7576920" y="4709201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٥٤</a:t>
            </a:r>
          </a:p>
        </p:txBody>
      </p:sp>
      <p:sp>
        <p:nvSpPr>
          <p:cNvPr id="15" name="مربع نص 30">
            <a:extLst>
              <a:ext uri="{FF2B5EF4-FFF2-40B4-BE49-F238E27FC236}">
                <a16:creationId xmlns:a16="http://schemas.microsoft.com/office/drawing/2014/main" id="{F948C760-70F3-5C43-8E9B-974365E5B7E6}"/>
              </a:ext>
            </a:extLst>
          </p:cNvPr>
          <p:cNvSpPr txBox="1"/>
          <p:nvPr/>
        </p:nvSpPr>
        <p:spPr>
          <a:xfrm>
            <a:off x="8094260" y="2369101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u="sng" dirty="0">
                <a:solidFill>
                  <a:srgbClr val="FF0000"/>
                </a:solidFill>
              </a:rPr>
              <a:t>٥٤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3837668F-2735-8F42-8C7A-6FD3DE917E61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صـ٣٣</a:t>
            </a:r>
          </a:p>
        </p:txBody>
      </p:sp>
      <p:sp>
        <p:nvSpPr>
          <p:cNvPr id="16" name="مربع نص 15">
            <a:extLst>
              <a:ext uri="{FF2B5EF4-FFF2-40B4-BE49-F238E27FC236}">
                <a16:creationId xmlns:a16="http://schemas.microsoft.com/office/drawing/2014/main" id="{9DC37F33-5CED-A043-B5AE-A4A36ECD0719}"/>
              </a:ext>
            </a:extLst>
          </p:cNvPr>
          <p:cNvSpPr txBox="1"/>
          <p:nvPr/>
        </p:nvSpPr>
        <p:spPr>
          <a:xfrm>
            <a:off x="7339397" y="1369506"/>
            <a:ext cx="38100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dirty="0"/>
              <a:t>٩</a:t>
            </a:r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0B121DB0-3F41-6D47-A6F7-31076F907CF3}"/>
              </a:ext>
            </a:extLst>
          </p:cNvPr>
          <p:cNvSpPr txBox="1"/>
          <p:nvPr/>
        </p:nvSpPr>
        <p:spPr>
          <a:xfrm>
            <a:off x="8176638" y="2794906"/>
            <a:ext cx="38100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dirty="0"/>
              <a:t>٩</a:t>
            </a:r>
          </a:p>
        </p:txBody>
      </p:sp>
      <p:sp>
        <p:nvSpPr>
          <p:cNvPr id="78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448CEBF5-F475-3D4C-8F70-A624D4B89DBA}"/>
              </a:ext>
            </a:extLst>
          </p:cNvPr>
          <p:cNvSpPr/>
          <p:nvPr/>
        </p:nvSpPr>
        <p:spPr>
          <a:xfrm flipH="1">
            <a:off x="1286652" y="572473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١٥</a:t>
            </a:r>
          </a:p>
        </p:txBody>
      </p:sp>
      <p:sp>
        <p:nvSpPr>
          <p:cNvPr id="79" name="مستطيل 78">
            <a:extLst>
              <a:ext uri="{FF2B5EF4-FFF2-40B4-BE49-F238E27FC236}">
                <a16:creationId xmlns:a16="http://schemas.microsoft.com/office/drawing/2014/main" id="{9068F45C-3A54-E94E-854E-549C1BB05F46}"/>
              </a:ext>
            </a:extLst>
          </p:cNvPr>
          <p:cNvSpPr/>
          <p:nvPr/>
        </p:nvSpPr>
        <p:spPr>
          <a:xfrm rot="385153">
            <a:off x="8487781" y="962887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pic>
        <p:nvPicPr>
          <p:cNvPr id="80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4BB158F-E6B0-1E42-B3BD-CA88E1A97E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088209" y="233772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5802162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8" grpId="0" animBg="1"/>
      <p:bldP spid="8" grpId="1" animBg="1"/>
      <p:bldP spid="9" grpId="0"/>
      <p:bldP spid="9" grpId="1"/>
      <p:bldP spid="12" grpId="0"/>
      <p:bldP spid="13" grpId="0"/>
      <p:bldP spid="14" grpId="0"/>
      <p:bldP spid="16" grpId="0"/>
      <p:bldP spid="77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76202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45">
            <a:extLst>
              <a:ext uri="{FF2B5EF4-FFF2-40B4-BE49-F238E27FC236}">
                <a16:creationId xmlns:a16="http://schemas.microsoft.com/office/drawing/2014/main" id="{7737BDD3-B2E9-E141-8379-71088E158975}"/>
              </a:ext>
            </a:extLst>
          </p:cNvPr>
          <p:cNvGrpSpPr/>
          <p:nvPr/>
        </p:nvGrpSpPr>
        <p:grpSpPr>
          <a:xfrm>
            <a:off x="1801979" y="602343"/>
            <a:ext cx="8553856" cy="1661824"/>
            <a:chOff x="571472" y="857231"/>
            <a:chExt cx="8553856" cy="1661824"/>
          </a:xfrm>
        </p:grpSpPr>
        <p:sp>
          <p:nvSpPr>
            <p:cNvPr id="62" name="دبوس زينة 50">
              <a:extLst>
                <a:ext uri="{FF2B5EF4-FFF2-40B4-BE49-F238E27FC236}">
                  <a16:creationId xmlns:a16="http://schemas.microsoft.com/office/drawing/2014/main" id="{C4D19449-24E1-CB43-A6BE-77D110AAF8A9}"/>
                </a:ext>
              </a:extLst>
            </p:cNvPr>
            <p:cNvSpPr/>
            <p:nvPr/>
          </p:nvSpPr>
          <p:spPr>
            <a:xfrm>
              <a:off x="571472" y="857231"/>
              <a:ext cx="7143800" cy="1661824"/>
            </a:xfrm>
            <a:prstGeom prst="plaqu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sp>
          <p:nvSpPr>
            <p:cNvPr id="64" name="دبوس زينة 55">
              <a:extLst>
                <a:ext uri="{FF2B5EF4-FFF2-40B4-BE49-F238E27FC236}">
                  <a16:creationId xmlns:a16="http://schemas.microsoft.com/office/drawing/2014/main" id="{260321F6-D361-9D46-8513-855D70E22E39}"/>
                </a:ext>
              </a:extLst>
            </p:cNvPr>
            <p:cNvSpPr/>
            <p:nvPr/>
          </p:nvSpPr>
          <p:spPr>
            <a:xfrm>
              <a:off x="7715271" y="1233171"/>
              <a:ext cx="1410057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CF0550A7-D953-7E4C-8860-990A2347B7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444921" y="763969"/>
            <a:ext cx="6043620" cy="1285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مربع نص 29">
            <a:extLst>
              <a:ext uri="{FF2B5EF4-FFF2-40B4-BE49-F238E27FC236}">
                <a16:creationId xmlns:a16="http://schemas.microsoft.com/office/drawing/2014/main" id="{C1A83428-5143-1A4F-89D2-BEB8CCDC3706}"/>
              </a:ext>
            </a:extLst>
          </p:cNvPr>
          <p:cNvSpPr txBox="1"/>
          <p:nvPr/>
        </p:nvSpPr>
        <p:spPr>
          <a:xfrm>
            <a:off x="3138118" y="2536479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جـ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6" name="مجموعة 30">
            <a:extLst>
              <a:ext uri="{FF2B5EF4-FFF2-40B4-BE49-F238E27FC236}">
                <a16:creationId xmlns:a16="http://schemas.microsoft.com/office/drawing/2014/main" id="{A6E7C61B-3626-2842-87A5-69C27B2EF0EC}"/>
              </a:ext>
            </a:extLst>
          </p:cNvPr>
          <p:cNvGrpSpPr/>
          <p:nvPr/>
        </p:nvGrpSpPr>
        <p:grpSpPr>
          <a:xfrm>
            <a:off x="1968868" y="2379276"/>
            <a:ext cx="3459486" cy="3510241"/>
            <a:chOff x="1262735" y="1858799"/>
            <a:chExt cx="3459486" cy="3510241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D5D7DCE0-EEB5-6845-85BC-1AA3F63B2D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1262735" y="3036240"/>
              <a:ext cx="2213785" cy="2332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وسيلة شرح على شكل سحابة 32">
              <a:extLst>
                <a:ext uri="{FF2B5EF4-FFF2-40B4-BE49-F238E27FC236}">
                  <a16:creationId xmlns:a16="http://schemas.microsoft.com/office/drawing/2014/main" id="{5982DB7D-418B-604A-B9B9-BC4B26857429}"/>
                </a:ext>
              </a:extLst>
            </p:cNvPr>
            <p:cNvSpPr/>
            <p:nvPr/>
          </p:nvSpPr>
          <p:spPr>
            <a:xfrm>
              <a:off x="2079015" y="1858799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7" name="مربع نص 33">
            <a:extLst>
              <a:ext uri="{FF2B5EF4-FFF2-40B4-BE49-F238E27FC236}">
                <a16:creationId xmlns:a16="http://schemas.microsoft.com/office/drawing/2014/main" id="{87E71C3D-3BB4-F84F-892E-1EF69F24F855}"/>
              </a:ext>
            </a:extLst>
          </p:cNvPr>
          <p:cNvSpPr txBox="1"/>
          <p:nvPr/>
        </p:nvSpPr>
        <p:spPr>
          <a:xfrm>
            <a:off x="8145673" y="4040898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١٦</a:t>
            </a:r>
          </a:p>
        </p:txBody>
      </p:sp>
      <p:sp>
        <p:nvSpPr>
          <p:cNvPr id="8" name="مربع نص 34">
            <a:extLst>
              <a:ext uri="{FF2B5EF4-FFF2-40B4-BE49-F238E27FC236}">
                <a16:creationId xmlns:a16="http://schemas.microsoft.com/office/drawing/2014/main" id="{193600EA-6E99-0144-AB2C-2E1C0ABE1046}"/>
              </a:ext>
            </a:extLst>
          </p:cNvPr>
          <p:cNvSpPr txBox="1"/>
          <p:nvPr/>
        </p:nvSpPr>
        <p:spPr>
          <a:xfrm>
            <a:off x="9045791" y="404089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١٦</a:t>
            </a:r>
          </a:p>
        </p:txBody>
      </p:sp>
      <p:sp>
        <p:nvSpPr>
          <p:cNvPr id="9" name="خماسي 35">
            <a:extLst>
              <a:ext uri="{FF2B5EF4-FFF2-40B4-BE49-F238E27FC236}">
                <a16:creationId xmlns:a16="http://schemas.microsoft.com/office/drawing/2014/main" id="{E00AC094-CFA0-7046-88AC-EBE2041A1BEE}"/>
              </a:ext>
            </a:extLst>
          </p:cNvPr>
          <p:cNvSpPr/>
          <p:nvPr/>
        </p:nvSpPr>
        <p:spPr>
          <a:xfrm rot="5400000">
            <a:off x="8852909" y="2952357"/>
            <a:ext cx="1000132" cy="814392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36">
            <a:extLst>
              <a:ext uri="{FF2B5EF4-FFF2-40B4-BE49-F238E27FC236}">
                <a16:creationId xmlns:a16="http://schemas.microsoft.com/office/drawing/2014/main" id="{A08A2353-F1F6-F04A-A4DB-CCED986C799A}"/>
              </a:ext>
            </a:extLst>
          </p:cNvPr>
          <p:cNvSpPr txBox="1"/>
          <p:nvPr/>
        </p:nvSpPr>
        <p:spPr>
          <a:xfrm>
            <a:off x="9374407" y="283091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جـ</a:t>
            </a:r>
          </a:p>
        </p:txBody>
      </p:sp>
      <p:sp>
        <p:nvSpPr>
          <p:cNvPr id="13" name="مربع نص 37">
            <a:extLst>
              <a:ext uri="{FF2B5EF4-FFF2-40B4-BE49-F238E27FC236}">
                <a16:creationId xmlns:a16="http://schemas.microsoft.com/office/drawing/2014/main" id="{95D819D8-FF87-1D44-BA62-D22059F3FDFF}"/>
              </a:ext>
            </a:extLst>
          </p:cNvPr>
          <p:cNvSpPr txBox="1"/>
          <p:nvPr/>
        </p:nvSpPr>
        <p:spPr>
          <a:xfrm>
            <a:off x="8159961" y="2859489"/>
            <a:ext cx="128588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 ٣ = ١٦</a:t>
            </a:r>
          </a:p>
        </p:txBody>
      </p:sp>
      <p:sp>
        <p:nvSpPr>
          <p:cNvPr id="14" name="مربع نص 38">
            <a:extLst>
              <a:ext uri="{FF2B5EF4-FFF2-40B4-BE49-F238E27FC236}">
                <a16:creationId xmlns:a16="http://schemas.microsoft.com/office/drawing/2014/main" id="{9BC0241B-60F2-BF48-B0CC-41F45510EB40}"/>
              </a:ext>
            </a:extLst>
          </p:cNvPr>
          <p:cNvSpPr txBox="1"/>
          <p:nvPr/>
        </p:nvSpPr>
        <p:spPr>
          <a:xfrm>
            <a:off x="8231399" y="5002629"/>
            <a:ext cx="178595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عدد الجوارب =</a:t>
            </a:r>
          </a:p>
        </p:txBody>
      </p:sp>
      <p:sp>
        <p:nvSpPr>
          <p:cNvPr id="15" name="مربع نص 39">
            <a:extLst>
              <a:ext uri="{FF2B5EF4-FFF2-40B4-BE49-F238E27FC236}">
                <a16:creationId xmlns:a16="http://schemas.microsoft.com/office/drawing/2014/main" id="{BAC7E806-B256-8341-BBCE-FB4779921222}"/>
              </a:ext>
            </a:extLst>
          </p:cNvPr>
          <p:cNvSpPr txBox="1"/>
          <p:nvPr/>
        </p:nvSpPr>
        <p:spPr>
          <a:xfrm>
            <a:off x="7731333" y="5016915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١٩</a:t>
            </a:r>
          </a:p>
        </p:txBody>
      </p:sp>
      <p:sp>
        <p:nvSpPr>
          <p:cNvPr id="16" name="مربع نص 40">
            <a:extLst>
              <a:ext uri="{FF2B5EF4-FFF2-40B4-BE49-F238E27FC236}">
                <a16:creationId xmlns:a16="http://schemas.microsoft.com/office/drawing/2014/main" id="{CDFB78D4-71B5-924E-AE85-0C5BB5E8F245}"/>
              </a:ext>
            </a:extLst>
          </p:cNvPr>
          <p:cNvSpPr txBox="1"/>
          <p:nvPr/>
        </p:nvSpPr>
        <p:spPr>
          <a:xfrm>
            <a:off x="9302969" y="285978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١٩</a:t>
            </a:r>
          </a:p>
        </p:txBody>
      </p:sp>
      <p:sp>
        <p:nvSpPr>
          <p:cNvPr id="17" name="مستطيل مستدير الزوايا 41">
            <a:extLst>
              <a:ext uri="{FF2B5EF4-FFF2-40B4-BE49-F238E27FC236}">
                <a16:creationId xmlns:a16="http://schemas.microsoft.com/office/drawing/2014/main" id="{1F10C195-2D56-5B47-98CA-9F0AB6F49798}"/>
              </a:ext>
            </a:extLst>
          </p:cNvPr>
          <p:cNvSpPr/>
          <p:nvPr/>
        </p:nvSpPr>
        <p:spPr>
          <a:xfrm>
            <a:off x="3873681" y="1621225"/>
            <a:ext cx="785818" cy="428628"/>
          </a:xfrm>
          <a:prstGeom prst="round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FA061469-F871-A54B-A90A-3D77140B2D2F}"/>
              </a:ext>
            </a:extLst>
          </p:cNvPr>
          <p:cNvSpPr txBox="1"/>
          <p:nvPr/>
        </p:nvSpPr>
        <p:spPr>
          <a:xfrm>
            <a:off x="8781729" y="48723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صـ٣٣</a:t>
            </a:r>
          </a:p>
        </p:txBody>
      </p:sp>
      <p:sp>
        <p:nvSpPr>
          <p:cNvPr id="78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F2BE244-B15D-4A43-BE18-377E21F665AC}"/>
              </a:ext>
            </a:extLst>
          </p:cNvPr>
          <p:cNvSpPr/>
          <p:nvPr/>
        </p:nvSpPr>
        <p:spPr>
          <a:xfrm flipH="1">
            <a:off x="1548146" y="5718368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١٦</a:t>
            </a:r>
          </a:p>
        </p:txBody>
      </p:sp>
      <p:sp>
        <p:nvSpPr>
          <p:cNvPr id="79" name="مستطيل 78">
            <a:extLst>
              <a:ext uri="{FF2B5EF4-FFF2-40B4-BE49-F238E27FC236}">
                <a16:creationId xmlns:a16="http://schemas.microsoft.com/office/drawing/2014/main" id="{65AE44FB-F896-F64B-97C1-8AAE2ABF6A8A}"/>
              </a:ext>
            </a:extLst>
          </p:cNvPr>
          <p:cNvSpPr/>
          <p:nvPr/>
        </p:nvSpPr>
        <p:spPr>
          <a:xfrm rot="385153">
            <a:off x="8709069" y="1157760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  <p:pic>
        <p:nvPicPr>
          <p:cNvPr id="80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FEC1DF72-BA1E-6A4B-A1D0-E92182B093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072014" y="229366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5285950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9" grpId="0" animBg="1"/>
      <p:bldP spid="12" grpId="0"/>
      <p:bldP spid="12" grpId="1"/>
      <p:bldP spid="13" grpId="0"/>
      <p:bldP spid="14" grpId="0"/>
      <p:bldP spid="15" grpId="0"/>
      <p:bldP spid="16" grpId="0"/>
      <p:bldP spid="17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62371" y="421918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2" name="مربع نص 29">
            <a:extLst>
              <a:ext uri="{FF2B5EF4-FFF2-40B4-BE49-F238E27FC236}">
                <a16:creationId xmlns:a16="http://schemas.microsoft.com/office/drawing/2014/main" id="{23D95400-BE69-7142-AD5B-3583CBDF5B64}"/>
              </a:ext>
            </a:extLst>
          </p:cNvPr>
          <p:cNvSpPr txBox="1"/>
          <p:nvPr/>
        </p:nvSpPr>
        <p:spPr>
          <a:xfrm>
            <a:off x="2460701" y="2450920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ب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3" name="مجموعة 30">
            <a:extLst>
              <a:ext uri="{FF2B5EF4-FFF2-40B4-BE49-F238E27FC236}">
                <a16:creationId xmlns:a16="http://schemas.microsoft.com/office/drawing/2014/main" id="{9AC0B0A5-6D66-784D-BF2E-2243A497CCAC}"/>
              </a:ext>
            </a:extLst>
          </p:cNvPr>
          <p:cNvGrpSpPr/>
          <p:nvPr/>
        </p:nvGrpSpPr>
        <p:grpSpPr>
          <a:xfrm>
            <a:off x="1911206" y="2306883"/>
            <a:ext cx="2944015" cy="3581035"/>
            <a:chOff x="644572" y="1924036"/>
            <a:chExt cx="2944015" cy="3581035"/>
          </a:xfrm>
        </p:grpSpPr>
        <p:pic>
          <p:nvPicPr>
            <p:cNvPr id="63" name="Picture 2">
              <a:extLst>
                <a:ext uri="{FF2B5EF4-FFF2-40B4-BE49-F238E27FC236}">
                  <a16:creationId xmlns:a16="http://schemas.microsoft.com/office/drawing/2014/main" id="{159C87FE-5BFF-6844-ADCE-A6524AE492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644572" y="3171435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64" name="وسيلة شرح على شكل سحابة 32">
              <a:extLst>
                <a:ext uri="{FF2B5EF4-FFF2-40B4-BE49-F238E27FC236}">
                  <a16:creationId xmlns:a16="http://schemas.microsoft.com/office/drawing/2014/main" id="{8A6F64F5-DC2B-E143-9E72-E8D0F2DC6C07}"/>
                </a:ext>
              </a:extLst>
            </p:cNvPr>
            <p:cNvSpPr/>
            <p:nvPr/>
          </p:nvSpPr>
          <p:spPr>
            <a:xfrm>
              <a:off x="945381" y="1924036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4" name="مربع نص 33">
            <a:extLst>
              <a:ext uri="{FF2B5EF4-FFF2-40B4-BE49-F238E27FC236}">
                <a16:creationId xmlns:a16="http://schemas.microsoft.com/office/drawing/2014/main" id="{B2DF51FA-359E-3449-B66C-4DB154628A41}"/>
              </a:ext>
            </a:extLst>
          </p:cNvPr>
          <p:cNvSpPr txBox="1"/>
          <p:nvPr/>
        </p:nvSpPr>
        <p:spPr>
          <a:xfrm>
            <a:off x="8124650" y="3993124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٢٨</a:t>
            </a:r>
          </a:p>
        </p:txBody>
      </p:sp>
      <p:sp>
        <p:nvSpPr>
          <p:cNvPr id="6" name="مربع نص 34">
            <a:extLst>
              <a:ext uri="{FF2B5EF4-FFF2-40B4-BE49-F238E27FC236}">
                <a16:creationId xmlns:a16="http://schemas.microsoft.com/office/drawing/2014/main" id="{BEC5B609-F577-5640-9188-AF82D72B2C55}"/>
              </a:ext>
            </a:extLst>
          </p:cNvPr>
          <p:cNvSpPr txBox="1"/>
          <p:nvPr/>
        </p:nvSpPr>
        <p:spPr>
          <a:xfrm>
            <a:off x="9081918" y="399312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٢٨</a:t>
            </a:r>
          </a:p>
        </p:txBody>
      </p:sp>
      <p:sp>
        <p:nvSpPr>
          <p:cNvPr id="7" name="خماسي 35">
            <a:extLst>
              <a:ext uri="{FF2B5EF4-FFF2-40B4-BE49-F238E27FC236}">
                <a16:creationId xmlns:a16="http://schemas.microsoft.com/office/drawing/2014/main" id="{705F4913-7C3A-2646-B198-72C640982612}"/>
              </a:ext>
            </a:extLst>
          </p:cNvPr>
          <p:cNvSpPr/>
          <p:nvPr/>
        </p:nvSpPr>
        <p:spPr>
          <a:xfrm rot="5400000">
            <a:off x="8874748" y="2904583"/>
            <a:ext cx="1000132" cy="814392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مربع نص 37">
            <a:extLst>
              <a:ext uri="{FF2B5EF4-FFF2-40B4-BE49-F238E27FC236}">
                <a16:creationId xmlns:a16="http://schemas.microsoft.com/office/drawing/2014/main" id="{1630ECEF-876C-4945-9FB8-8DA282F88092}"/>
              </a:ext>
            </a:extLst>
          </p:cNvPr>
          <p:cNvSpPr txBox="1"/>
          <p:nvPr/>
        </p:nvSpPr>
        <p:spPr>
          <a:xfrm>
            <a:off x="8124650" y="2812010"/>
            <a:ext cx="171451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٧ +     = ٢٨</a:t>
            </a:r>
          </a:p>
        </p:txBody>
      </p:sp>
      <p:sp>
        <p:nvSpPr>
          <p:cNvPr id="9" name="مربع نص 38">
            <a:extLst>
              <a:ext uri="{FF2B5EF4-FFF2-40B4-BE49-F238E27FC236}">
                <a16:creationId xmlns:a16="http://schemas.microsoft.com/office/drawing/2014/main" id="{011C2605-9C97-BB42-8D81-735FDC487C2E}"/>
              </a:ext>
            </a:extLst>
          </p:cNvPr>
          <p:cNvSpPr txBox="1"/>
          <p:nvPr/>
        </p:nvSpPr>
        <p:spPr>
          <a:xfrm>
            <a:off x="8267526" y="4954855"/>
            <a:ext cx="178595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عدد النقاط =</a:t>
            </a:r>
          </a:p>
        </p:txBody>
      </p:sp>
      <p:sp>
        <p:nvSpPr>
          <p:cNvPr id="12" name="مربع نص 39">
            <a:extLst>
              <a:ext uri="{FF2B5EF4-FFF2-40B4-BE49-F238E27FC236}">
                <a16:creationId xmlns:a16="http://schemas.microsoft.com/office/drawing/2014/main" id="{C5A3DB26-0B33-1F44-AE96-64ADD37456B5}"/>
              </a:ext>
            </a:extLst>
          </p:cNvPr>
          <p:cNvSpPr txBox="1"/>
          <p:nvPr/>
        </p:nvSpPr>
        <p:spPr>
          <a:xfrm>
            <a:off x="8053212" y="4969141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٢١</a:t>
            </a:r>
          </a:p>
        </p:txBody>
      </p:sp>
      <p:sp>
        <p:nvSpPr>
          <p:cNvPr id="13" name="مربع نص 40">
            <a:extLst>
              <a:ext uri="{FF2B5EF4-FFF2-40B4-BE49-F238E27FC236}">
                <a16:creationId xmlns:a16="http://schemas.microsoft.com/office/drawing/2014/main" id="{6E2AF7F2-A451-5348-BD44-9E303E156629}"/>
              </a:ext>
            </a:extLst>
          </p:cNvPr>
          <p:cNvSpPr txBox="1"/>
          <p:nvPr/>
        </p:nvSpPr>
        <p:spPr>
          <a:xfrm>
            <a:off x="8839030" y="2812010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٢١</a:t>
            </a:r>
          </a:p>
        </p:txBody>
      </p:sp>
      <p:grpSp>
        <p:nvGrpSpPr>
          <p:cNvPr id="14" name="مجموعة 21">
            <a:extLst>
              <a:ext uri="{FF2B5EF4-FFF2-40B4-BE49-F238E27FC236}">
                <a16:creationId xmlns:a16="http://schemas.microsoft.com/office/drawing/2014/main" id="{B7133197-319C-4549-9C4C-CED682720B3F}"/>
              </a:ext>
            </a:extLst>
          </p:cNvPr>
          <p:cNvGrpSpPr/>
          <p:nvPr/>
        </p:nvGrpSpPr>
        <p:grpSpPr>
          <a:xfrm>
            <a:off x="1695230" y="573319"/>
            <a:ext cx="8501122" cy="1643074"/>
            <a:chOff x="428596" y="857232"/>
            <a:chExt cx="8501122" cy="1643074"/>
          </a:xfrm>
        </p:grpSpPr>
        <p:sp>
          <p:nvSpPr>
            <p:cNvPr id="79" name="دبوس زينة 22">
              <a:extLst>
                <a:ext uri="{FF2B5EF4-FFF2-40B4-BE49-F238E27FC236}">
                  <a16:creationId xmlns:a16="http://schemas.microsoft.com/office/drawing/2014/main" id="{17435707-D842-8A4E-8B0F-C31B14230EC6}"/>
                </a:ext>
              </a:extLst>
            </p:cNvPr>
            <p:cNvSpPr/>
            <p:nvPr/>
          </p:nvSpPr>
          <p:spPr>
            <a:xfrm>
              <a:off x="428596" y="857232"/>
              <a:ext cx="7286676" cy="164307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دبوس زينة 24">
              <a:extLst>
                <a:ext uri="{FF2B5EF4-FFF2-40B4-BE49-F238E27FC236}">
                  <a16:creationId xmlns:a16="http://schemas.microsoft.com/office/drawing/2014/main" id="{14BA7CE6-CD1B-EE45-B00A-DF843D2AB7FB}"/>
                </a:ext>
              </a:extLst>
            </p:cNvPr>
            <p:cNvSpPr/>
            <p:nvPr/>
          </p:nvSpPr>
          <p:spPr>
            <a:xfrm>
              <a:off x="7715272" y="121442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pic>
        <p:nvPicPr>
          <p:cNvPr id="15" name="Picture 2">
            <a:extLst>
              <a:ext uri="{FF2B5EF4-FFF2-40B4-BE49-F238E27FC236}">
                <a16:creationId xmlns:a16="http://schemas.microsoft.com/office/drawing/2014/main" id="{83EDCCF4-0CCA-F846-96E1-1D9B9C5B74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195296" y="716195"/>
            <a:ext cx="6496057" cy="1357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" name="مربع نص 36">
            <a:extLst>
              <a:ext uri="{FF2B5EF4-FFF2-40B4-BE49-F238E27FC236}">
                <a16:creationId xmlns:a16="http://schemas.microsoft.com/office/drawing/2014/main" id="{B729F4E7-2223-BE4D-A317-864C5645F4B0}"/>
              </a:ext>
            </a:extLst>
          </p:cNvPr>
          <p:cNvSpPr txBox="1"/>
          <p:nvPr/>
        </p:nvSpPr>
        <p:spPr>
          <a:xfrm>
            <a:off x="8910468" y="2771378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ب</a:t>
            </a:r>
          </a:p>
        </p:txBody>
      </p:sp>
      <p:sp>
        <p:nvSpPr>
          <p:cNvPr id="17" name="مستطيل مستدير الزوايا 41">
            <a:extLst>
              <a:ext uri="{FF2B5EF4-FFF2-40B4-BE49-F238E27FC236}">
                <a16:creationId xmlns:a16="http://schemas.microsoft.com/office/drawing/2014/main" id="{214AB20A-1554-EC45-96A1-ED37616AEF89}"/>
              </a:ext>
            </a:extLst>
          </p:cNvPr>
          <p:cNvSpPr/>
          <p:nvPr/>
        </p:nvSpPr>
        <p:spPr>
          <a:xfrm>
            <a:off x="6653028" y="1616313"/>
            <a:ext cx="785818" cy="428628"/>
          </a:xfrm>
          <a:prstGeom prst="round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71F34543-E64E-494B-A1FC-E726B7AC5076}"/>
              </a:ext>
            </a:extLst>
          </p:cNvPr>
          <p:cNvSpPr txBox="1"/>
          <p:nvPr/>
        </p:nvSpPr>
        <p:spPr>
          <a:xfrm>
            <a:off x="8899960" y="465727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صـ٣٤</a:t>
            </a:r>
          </a:p>
        </p:txBody>
      </p:sp>
      <p:sp>
        <p:nvSpPr>
          <p:cNvPr id="83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A1A96BB-7F3E-D242-B389-88F92C0A8F9F}"/>
              </a:ext>
            </a:extLst>
          </p:cNvPr>
          <p:cNvSpPr/>
          <p:nvPr/>
        </p:nvSpPr>
        <p:spPr>
          <a:xfrm flipH="1">
            <a:off x="1286652" y="572473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١٧</a:t>
            </a:r>
          </a:p>
        </p:txBody>
      </p:sp>
      <p:sp>
        <p:nvSpPr>
          <p:cNvPr id="84" name="مستطيل 83">
            <a:extLst>
              <a:ext uri="{FF2B5EF4-FFF2-40B4-BE49-F238E27FC236}">
                <a16:creationId xmlns:a16="http://schemas.microsoft.com/office/drawing/2014/main" id="{D0BB7402-E52A-C045-B3D1-8974A1EDCA15}"/>
              </a:ext>
            </a:extLst>
          </p:cNvPr>
          <p:cNvSpPr/>
          <p:nvPr/>
        </p:nvSpPr>
        <p:spPr>
          <a:xfrm rot="385153">
            <a:off x="8586616" y="1177538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pic>
        <p:nvPicPr>
          <p:cNvPr id="85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5AFF2A4-1BA8-7248-9820-F734CCC1F6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187044" y="448423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153600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2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2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800" decel="100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6" grpId="0"/>
      <p:bldP spid="7" grpId="0" animBg="1"/>
      <p:bldP spid="8" grpId="0"/>
      <p:bldP spid="9" grpId="0"/>
      <p:bldP spid="12" grpId="0"/>
      <p:bldP spid="13" grpId="0"/>
      <p:bldP spid="16" grpId="0"/>
      <p:bldP spid="16" grpId="1"/>
      <p:bldP spid="17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5025" y="444160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مربع نص 34">
            <a:extLst>
              <a:ext uri="{FF2B5EF4-FFF2-40B4-BE49-F238E27FC236}">
                <a16:creationId xmlns:a16="http://schemas.microsoft.com/office/drawing/2014/main" id="{329B856B-30AD-F247-954F-34B8B64D84FA}"/>
              </a:ext>
            </a:extLst>
          </p:cNvPr>
          <p:cNvSpPr txBox="1"/>
          <p:nvPr/>
        </p:nvSpPr>
        <p:spPr>
          <a:xfrm>
            <a:off x="5448582" y="2219780"/>
            <a:ext cx="500066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400" b="1" dirty="0"/>
              <a:t>ثمن العلاج الأول + ثمن العلاج الآخر = ٩.٥٥</a:t>
            </a:r>
          </a:p>
        </p:txBody>
      </p:sp>
      <p:grpSp>
        <p:nvGrpSpPr>
          <p:cNvPr id="4" name="مجموعة 50">
            <a:extLst>
              <a:ext uri="{FF2B5EF4-FFF2-40B4-BE49-F238E27FC236}">
                <a16:creationId xmlns:a16="http://schemas.microsoft.com/office/drawing/2014/main" id="{2E3417D2-4851-004E-A95E-CD5935CA044D}"/>
              </a:ext>
            </a:extLst>
          </p:cNvPr>
          <p:cNvGrpSpPr/>
          <p:nvPr/>
        </p:nvGrpSpPr>
        <p:grpSpPr>
          <a:xfrm>
            <a:off x="1545528" y="877051"/>
            <a:ext cx="8724814" cy="928694"/>
            <a:chOff x="571472" y="857232"/>
            <a:chExt cx="8724814" cy="928694"/>
          </a:xfrm>
        </p:grpSpPr>
        <p:sp>
          <p:nvSpPr>
            <p:cNvPr id="64" name="دبوس زينة 22">
              <a:extLst>
                <a:ext uri="{FF2B5EF4-FFF2-40B4-BE49-F238E27FC236}">
                  <a16:creationId xmlns:a16="http://schemas.microsoft.com/office/drawing/2014/main" id="{0169D7BC-7593-0041-9A5E-2B9265A9175F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sp>
          <p:nvSpPr>
            <p:cNvPr id="68" name="دبوس زينة 24">
              <a:extLst>
                <a:ext uri="{FF2B5EF4-FFF2-40B4-BE49-F238E27FC236}">
                  <a16:creationId xmlns:a16="http://schemas.microsoft.com/office/drawing/2014/main" id="{0E84AAB0-DE15-1B4B-A8D0-F7D23206350F}"/>
                </a:ext>
              </a:extLst>
            </p:cNvPr>
            <p:cNvSpPr/>
            <p:nvPr/>
          </p:nvSpPr>
          <p:spPr>
            <a:xfrm>
              <a:off x="7715271" y="857232"/>
              <a:ext cx="1581015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pic>
        <p:nvPicPr>
          <p:cNvPr id="6" name="Picture 2">
            <a:extLst>
              <a:ext uri="{FF2B5EF4-FFF2-40B4-BE49-F238E27FC236}">
                <a16:creationId xmlns:a16="http://schemas.microsoft.com/office/drawing/2014/main" id="{B5C08687-E4D0-7D41-8557-6A8AF60550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902850" y="938662"/>
            <a:ext cx="5543559" cy="785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مربع نص 27">
            <a:extLst>
              <a:ext uri="{FF2B5EF4-FFF2-40B4-BE49-F238E27FC236}">
                <a16:creationId xmlns:a16="http://schemas.microsoft.com/office/drawing/2014/main" id="{51A893A3-D5A5-5E44-838A-FFF10BBE6D4D}"/>
              </a:ext>
            </a:extLst>
          </p:cNvPr>
          <p:cNvSpPr txBox="1"/>
          <p:nvPr/>
        </p:nvSpPr>
        <p:spPr>
          <a:xfrm>
            <a:off x="2643411" y="2390563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 err="1">
                <a:solidFill>
                  <a:srgbClr val="FF0000"/>
                </a:solidFill>
              </a:rPr>
              <a:t>ع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8" name="مجموعة 30">
            <a:extLst>
              <a:ext uri="{FF2B5EF4-FFF2-40B4-BE49-F238E27FC236}">
                <a16:creationId xmlns:a16="http://schemas.microsoft.com/office/drawing/2014/main" id="{A1A0218B-1501-634A-B44E-A494A4531DD8}"/>
              </a:ext>
            </a:extLst>
          </p:cNvPr>
          <p:cNvGrpSpPr/>
          <p:nvPr/>
        </p:nvGrpSpPr>
        <p:grpSpPr>
          <a:xfrm>
            <a:off x="1864903" y="2209007"/>
            <a:ext cx="3000396" cy="3690958"/>
            <a:chOff x="1714480" y="2000240"/>
            <a:chExt cx="3000396" cy="3690958"/>
          </a:xfrm>
        </p:grpSpPr>
        <p:pic>
          <p:nvPicPr>
            <p:cNvPr id="73" name="Picture 2">
              <a:extLst>
                <a:ext uri="{FF2B5EF4-FFF2-40B4-BE49-F238E27FC236}">
                  <a16:creationId xmlns:a16="http://schemas.microsoft.com/office/drawing/2014/main" id="{364FA421-3947-0546-9D52-230A96DEF0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4" name="وسيلة شرح على شكل سحابة 35">
              <a:extLst>
                <a:ext uri="{FF2B5EF4-FFF2-40B4-BE49-F238E27FC236}">
                  <a16:creationId xmlns:a16="http://schemas.microsoft.com/office/drawing/2014/main" id="{33908A3A-DAC1-ED4B-AA53-9BC7B0C76E72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9" name="مربع نص 36">
            <a:extLst>
              <a:ext uri="{FF2B5EF4-FFF2-40B4-BE49-F238E27FC236}">
                <a16:creationId xmlns:a16="http://schemas.microsoft.com/office/drawing/2014/main" id="{1B311779-76FE-B34F-96E3-3E0C95C3FAC3}"/>
              </a:ext>
            </a:extLst>
          </p:cNvPr>
          <p:cNvSpPr txBox="1"/>
          <p:nvPr/>
        </p:nvSpPr>
        <p:spPr>
          <a:xfrm>
            <a:off x="6574764" y="4511170"/>
            <a:ext cx="128588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٩.٥٥</a:t>
            </a:r>
          </a:p>
        </p:txBody>
      </p:sp>
      <p:sp>
        <p:nvSpPr>
          <p:cNvPr id="12" name="مربع نص 37">
            <a:extLst>
              <a:ext uri="{FF2B5EF4-FFF2-40B4-BE49-F238E27FC236}">
                <a16:creationId xmlns:a16="http://schemas.microsoft.com/office/drawing/2014/main" id="{74A3DC74-83C1-2E46-B026-DB58421E7C86}"/>
              </a:ext>
            </a:extLst>
          </p:cNvPr>
          <p:cNvSpPr txBox="1"/>
          <p:nvPr/>
        </p:nvSpPr>
        <p:spPr>
          <a:xfrm>
            <a:off x="8232126" y="4511170"/>
            <a:ext cx="81439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٩.٥٥</a:t>
            </a:r>
          </a:p>
        </p:txBody>
      </p:sp>
      <p:sp>
        <p:nvSpPr>
          <p:cNvPr id="13" name="خماسي 38">
            <a:extLst>
              <a:ext uri="{FF2B5EF4-FFF2-40B4-BE49-F238E27FC236}">
                <a16:creationId xmlns:a16="http://schemas.microsoft.com/office/drawing/2014/main" id="{8D8A65C1-92EF-2045-A889-B59153EA19E1}"/>
              </a:ext>
            </a:extLst>
          </p:cNvPr>
          <p:cNvSpPr/>
          <p:nvPr/>
        </p:nvSpPr>
        <p:spPr>
          <a:xfrm rot="5400000">
            <a:off x="8146398" y="3001145"/>
            <a:ext cx="1000132" cy="1657360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ربع نص 39">
            <a:extLst>
              <a:ext uri="{FF2B5EF4-FFF2-40B4-BE49-F238E27FC236}">
                <a16:creationId xmlns:a16="http://schemas.microsoft.com/office/drawing/2014/main" id="{A655395E-04B5-8E4B-BF4B-ADE9A83BBBD7}"/>
              </a:ext>
            </a:extLst>
          </p:cNvPr>
          <p:cNvSpPr txBox="1"/>
          <p:nvPr/>
        </p:nvSpPr>
        <p:spPr>
          <a:xfrm>
            <a:off x="6689064" y="3330056"/>
            <a:ext cx="285752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٥.٤٠ +           = ٩.٥٥</a:t>
            </a:r>
          </a:p>
        </p:txBody>
      </p:sp>
      <p:sp>
        <p:nvSpPr>
          <p:cNvPr id="15" name="مربع نص 40">
            <a:extLst>
              <a:ext uri="{FF2B5EF4-FFF2-40B4-BE49-F238E27FC236}">
                <a16:creationId xmlns:a16="http://schemas.microsoft.com/office/drawing/2014/main" id="{B9275F11-AA2D-DE4E-B61E-CD5A38040378}"/>
              </a:ext>
            </a:extLst>
          </p:cNvPr>
          <p:cNvSpPr txBox="1"/>
          <p:nvPr/>
        </p:nvSpPr>
        <p:spPr>
          <a:xfrm>
            <a:off x="7546320" y="5472901"/>
            <a:ext cx="221457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ثمن العلاج الآخر =</a:t>
            </a:r>
          </a:p>
        </p:txBody>
      </p:sp>
      <p:sp>
        <p:nvSpPr>
          <p:cNvPr id="16" name="مربع نص 41">
            <a:extLst>
              <a:ext uri="{FF2B5EF4-FFF2-40B4-BE49-F238E27FC236}">
                <a16:creationId xmlns:a16="http://schemas.microsoft.com/office/drawing/2014/main" id="{A841EF05-8B6A-BC46-B753-71B626D68EE6}"/>
              </a:ext>
            </a:extLst>
          </p:cNvPr>
          <p:cNvSpPr txBox="1"/>
          <p:nvPr/>
        </p:nvSpPr>
        <p:spPr>
          <a:xfrm>
            <a:off x="6717640" y="5487187"/>
            <a:ext cx="121444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٤.١٥</a:t>
            </a:r>
          </a:p>
        </p:txBody>
      </p:sp>
      <p:sp>
        <p:nvSpPr>
          <p:cNvPr id="17" name="مربع نص 42">
            <a:extLst>
              <a:ext uri="{FF2B5EF4-FFF2-40B4-BE49-F238E27FC236}">
                <a16:creationId xmlns:a16="http://schemas.microsoft.com/office/drawing/2014/main" id="{93B84AEA-103D-7D42-8A9C-4211217957BF}"/>
              </a:ext>
            </a:extLst>
          </p:cNvPr>
          <p:cNvSpPr txBox="1"/>
          <p:nvPr/>
        </p:nvSpPr>
        <p:spPr>
          <a:xfrm>
            <a:off x="7689196" y="3344344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٤.١٥</a:t>
            </a:r>
          </a:p>
        </p:txBody>
      </p:sp>
      <p:sp>
        <p:nvSpPr>
          <p:cNvPr id="18" name="مربع نص 43">
            <a:extLst>
              <a:ext uri="{FF2B5EF4-FFF2-40B4-BE49-F238E27FC236}">
                <a16:creationId xmlns:a16="http://schemas.microsoft.com/office/drawing/2014/main" id="{D6A695BD-94B1-5A4C-BF1E-4C2ACABA0256}"/>
              </a:ext>
            </a:extLst>
          </p:cNvPr>
          <p:cNvSpPr txBox="1"/>
          <p:nvPr/>
        </p:nvSpPr>
        <p:spPr>
          <a:xfrm flipH="1">
            <a:off x="7871892" y="3308294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ع</a:t>
            </a:r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424EB5B1-6369-CF47-853D-BF0D4BC57BEC}"/>
              </a:ext>
            </a:extLst>
          </p:cNvPr>
          <p:cNvSpPr txBox="1"/>
          <p:nvPr/>
        </p:nvSpPr>
        <p:spPr>
          <a:xfrm>
            <a:off x="8899960" y="465727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صـ٣٣</a:t>
            </a:r>
          </a:p>
        </p:txBody>
      </p:sp>
      <p:sp>
        <p:nvSpPr>
          <p:cNvPr id="78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885BD8A0-1598-5B47-A77D-64A06392123A}"/>
              </a:ext>
            </a:extLst>
          </p:cNvPr>
          <p:cNvSpPr/>
          <p:nvPr/>
        </p:nvSpPr>
        <p:spPr>
          <a:xfrm flipH="1">
            <a:off x="1097010" y="584074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١٨</a:t>
            </a:r>
          </a:p>
        </p:txBody>
      </p:sp>
      <p:sp>
        <p:nvSpPr>
          <p:cNvPr id="79" name="مستطيل 78">
            <a:extLst>
              <a:ext uri="{FF2B5EF4-FFF2-40B4-BE49-F238E27FC236}">
                <a16:creationId xmlns:a16="http://schemas.microsoft.com/office/drawing/2014/main" id="{46C48A02-4578-8843-81F0-F4E887BEEA26}"/>
              </a:ext>
            </a:extLst>
          </p:cNvPr>
          <p:cNvSpPr/>
          <p:nvPr/>
        </p:nvSpPr>
        <p:spPr>
          <a:xfrm rot="385153">
            <a:off x="8584462" y="1002292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  <p:pic>
        <p:nvPicPr>
          <p:cNvPr id="80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A623B6E9-E9C2-8C40-AB21-FC83F53D878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072014" y="229366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174639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5" dur="2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2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9" grpId="0"/>
      <p:bldP spid="12" grpId="0"/>
      <p:bldP spid="13" grpId="0" animBg="1"/>
      <p:bldP spid="14" grpId="0"/>
      <p:bldP spid="15" grpId="0"/>
      <p:bldP spid="16" grpId="0"/>
      <p:bldP spid="17" grpId="0"/>
      <p:bldP spid="18" grpId="0"/>
      <p:bldP spid="18" grpId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66965" y="444160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28">
            <a:extLst>
              <a:ext uri="{FF2B5EF4-FFF2-40B4-BE49-F238E27FC236}">
                <a16:creationId xmlns:a16="http://schemas.microsoft.com/office/drawing/2014/main" id="{75613909-EB25-2846-8A5B-5AD641D5C4A5}"/>
              </a:ext>
            </a:extLst>
          </p:cNvPr>
          <p:cNvGrpSpPr/>
          <p:nvPr/>
        </p:nvGrpSpPr>
        <p:grpSpPr>
          <a:xfrm>
            <a:off x="1951359" y="568920"/>
            <a:ext cx="8501122" cy="1285884"/>
            <a:chOff x="428596" y="857232"/>
            <a:chExt cx="8501122" cy="1285884"/>
          </a:xfrm>
        </p:grpSpPr>
        <p:sp>
          <p:nvSpPr>
            <p:cNvPr id="62" name="دبوس زينة 29">
              <a:extLst>
                <a:ext uri="{FF2B5EF4-FFF2-40B4-BE49-F238E27FC236}">
                  <a16:creationId xmlns:a16="http://schemas.microsoft.com/office/drawing/2014/main" id="{3BA52D59-5D44-E945-8451-BD6955A6CE06}"/>
                </a:ext>
              </a:extLst>
            </p:cNvPr>
            <p:cNvSpPr/>
            <p:nvPr/>
          </p:nvSpPr>
          <p:spPr>
            <a:xfrm>
              <a:off x="428596" y="857232"/>
              <a:ext cx="7286676" cy="128588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sp>
          <p:nvSpPr>
            <p:cNvPr id="64" name="دبوس زينة 31">
              <a:extLst>
                <a:ext uri="{FF2B5EF4-FFF2-40B4-BE49-F238E27FC236}">
                  <a16:creationId xmlns:a16="http://schemas.microsoft.com/office/drawing/2014/main" id="{39523AFF-9CC3-6847-A62B-1429085B7C33}"/>
                </a:ext>
              </a:extLst>
            </p:cNvPr>
            <p:cNvSpPr/>
            <p:nvPr/>
          </p:nvSpPr>
          <p:spPr>
            <a:xfrm>
              <a:off x="7715272" y="1014396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64392415-58CE-C04A-B45F-D4021E500F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522863" y="754658"/>
            <a:ext cx="6434145" cy="928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ربع نص 34">
            <a:extLst>
              <a:ext uri="{FF2B5EF4-FFF2-40B4-BE49-F238E27FC236}">
                <a16:creationId xmlns:a16="http://schemas.microsoft.com/office/drawing/2014/main" id="{35FF2C09-DD82-6E4A-9A4D-2C6C0EAA91C2}"/>
              </a:ext>
            </a:extLst>
          </p:cNvPr>
          <p:cNvSpPr txBox="1"/>
          <p:nvPr/>
        </p:nvSpPr>
        <p:spPr>
          <a:xfrm>
            <a:off x="6296384" y="2283153"/>
            <a:ext cx="428628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400" b="1" dirty="0"/>
              <a:t>ثمن الدفتر + ثمن علبة الألوان = ٧.٥</a:t>
            </a:r>
          </a:p>
        </p:txBody>
      </p:sp>
      <p:sp>
        <p:nvSpPr>
          <p:cNvPr id="7" name="مربع نص 47">
            <a:extLst>
              <a:ext uri="{FF2B5EF4-FFF2-40B4-BE49-F238E27FC236}">
                <a16:creationId xmlns:a16="http://schemas.microsoft.com/office/drawing/2014/main" id="{122797FF-2004-1241-9F05-0E4FEC525F68}"/>
              </a:ext>
            </a:extLst>
          </p:cNvPr>
          <p:cNvSpPr txBox="1"/>
          <p:nvPr/>
        </p:nvSpPr>
        <p:spPr>
          <a:xfrm>
            <a:off x="2860065" y="2409526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 err="1">
                <a:solidFill>
                  <a:srgbClr val="FF0000"/>
                </a:solidFill>
              </a:rPr>
              <a:t>د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8" name="مجموعة 48">
            <a:extLst>
              <a:ext uri="{FF2B5EF4-FFF2-40B4-BE49-F238E27FC236}">
                <a16:creationId xmlns:a16="http://schemas.microsoft.com/office/drawing/2014/main" id="{6C977AEE-08B7-A14F-AA6D-E2893A2D04CA}"/>
              </a:ext>
            </a:extLst>
          </p:cNvPr>
          <p:cNvGrpSpPr/>
          <p:nvPr/>
        </p:nvGrpSpPr>
        <p:grpSpPr>
          <a:xfrm>
            <a:off x="2155183" y="2257941"/>
            <a:ext cx="3000396" cy="3690958"/>
            <a:chOff x="1714480" y="2000240"/>
            <a:chExt cx="3000396" cy="3690958"/>
          </a:xfrm>
        </p:grpSpPr>
        <p:pic>
          <p:nvPicPr>
            <p:cNvPr id="73" name="Picture 2">
              <a:extLst>
                <a:ext uri="{FF2B5EF4-FFF2-40B4-BE49-F238E27FC236}">
                  <a16:creationId xmlns:a16="http://schemas.microsoft.com/office/drawing/2014/main" id="{5B332524-A940-5A42-A1B9-0721454EA8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4" name="وسيلة شرح على شكل سحابة 50">
              <a:extLst>
                <a:ext uri="{FF2B5EF4-FFF2-40B4-BE49-F238E27FC236}">
                  <a16:creationId xmlns:a16="http://schemas.microsoft.com/office/drawing/2014/main" id="{2B291A79-3CEF-424D-ADBB-78A9CB1A35DA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9" name="مربع نص 51">
            <a:extLst>
              <a:ext uri="{FF2B5EF4-FFF2-40B4-BE49-F238E27FC236}">
                <a16:creationId xmlns:a16="http://schemas.microsoft.com/office/drawing/2014/main" id="{C275E991-BF1D-1A44-97C2-5FCAB5D72956}"/>
              </a:ext>
            </a:extLst>
          </p:cNvPr>
          <p:cNvSpPr txBox="1"/>
          <p:nvPr/>
        </p:nvSpPr>
        <p:spPr>
          <a:xfrm>
            <a:off x="7852139" y="4203039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٧.٥</a:t>
            </a:r>
          </a:p>
        </p:txBody>
      </p:sp>
      <p:sp>
        <p:nvSpPr>
          <p:cNvPr id="12" name="مربع نص 52">
            <a:extLst>
              <a:ext uri="{FF2B5EF4-FFF2-40B4-BE49-F238E27FC236}">
                <a16:creationId xmlns:a16="http://schemas.microsoft.com/office/drawing/2014/main" id="{6305B443-9198-6D41-B48E-6F933BDE3B6B}"/>
              </a:ext>
            </a:extLst>
          </p:cNvPr>
          <p:cNvSpPr txBox="1"/>
          <p:nvPr/>
        </p:nvSpPr>
        <p:spPr>
          <a:xfrm>
            <a:off x="9138023" y="4203039"/>
            <a:ext cx="81439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٧.٥</a:t>
            </a:r>
          </a:p>
        </p:txBody>
      </p:sp>
      <p:sp>
        <p:nvSpPr>
          <p:cNvPr id="13" name="خماسي 53">
            <a:extLst>
              <a:ext uri="{FF2B5EF4-FFF2-40B4-BE49-F238E27FC236}">
                <a16:creationId xmlns:a16="http://schemas.microsoft.com/office/drawing/2014/main" id="{6A2FE898-AA0B-3C4E-A7C6-309CB6845E05}"/>
              </a:ext>
            </a:extLst>
          </p:cNvPr>
          <p:cNvSpPr/>
          <p:nvPr/>
        </p:nvSpPr>
        <p:spPr>
          <a:xfrm rot="5400000">
            <a:off x="9059440" y="2700157"/>
            <a:ext cx="1000132" cy="1643074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ربع نص 55">
            <a:extLst>
              <a:ext uri="{FF2B5EF4-FFF2-40B4-BE49-F238E27FC236}">
                <a16:creationId xmlns:a16="http://schemas.microsoft.com/office/drawing/2014/main" id="{7F76CFBC-002B-E84D-93F6-29194C142CD6}"/>
              </a:ext>
            </a:extLst>
          </p:cNvPr>
          <p:cNvSpPr txBox="1"/>
          <p:nvPr/>
        </p:nvSpPr>
        <p:spPr>
          <a:xfrm>
            <a:off x="9666663" y="2993054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د</a:t>
            </a:r>
          </a:p>
        </p:txBody>
      </p:sp>
      <p:sp>
        <p:nvSpPr>
          <p:cNvPr id="15" name="مربع نص 56">
            <a:extLst>
              <a:ext uri="{FF2B5EF4-FFF2-40B4-BE49-F238E27FC236}">
                <a16:creationId xmlns:a16="http://schemas.microsoft.com/office/drawing/2014/main" id="{56C7B978-F670-C54C-BA73-4E6CE8271042}"/>
              </a:ext>
            </a:extLst>
          </p:cNvPr>
          <p:cNvSpPr txBox="1"/>
          <p:nvPr/>
        </p:nvSpPr>
        <p:spPr>
          <a:xfrm>
            <a:off x="7452085" y="3021630"/>
            <a:ext cx="22860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 ٤.٢٥  = ٧.٥</a:t>
            </a:r>
          </a:p>
        </p:txBody>
      </p:sp>
      <p:sp>
        <p:nvSpPr>
          <p:cNvPr id="16" name="مربع نص 57">
            <a:extLst>
              <a:ext uri="{FF2B5EF4-FFF2-40B4-BE49-F238E27FC236}">
                <a16:creationId xmlns:a16="http://schemas.microsoft.com/office/drawing/2014/main" id="{AE9C5770-49E9-B44A-BD2F-B9F92FA5BC91}"/>
              </a:ext>
            </a:extLst>
          </p:cNvPr>
          <p:cNvSpPr txBox="1"/>
          <p:nvPr/>
        </p:nvSpPr>
        <p:spPr>
          <a:xfrm>
            <a:off x="8523655" y="5164770"/>
            <a:ext cx="178595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ثمن الدفتر =</a:t>
            </a:r>
          </a:p>
        </p:txBody>
      </p:sp>
      <p:sp>
        <p:nvSpPr>
          <p:cNvPr id="17" name="مربع نص 58">
            <a:extLst>
              <a:ext uri="{FF2B5EF4-FFF2-40B4-BE49-F238E27FC236}">
                <a16:creationId xmlns:a16="http://schemas.microsoft.com/office/drawing/2014/main" id="{BFBA6069-DEC6-B641-B42D-EEB50BC0FF2C}"/>
              </a:ext>
            </a:extLst>
          </p:cNvPr>
          <p:cNvSpPr txBox="1"/>
          <p:nvPr/>
        </p:nvSpPr>
        <p:spPr>
          <a:xfrm>
            <a:off x="8023589" y="5179056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٣.٢٥</a:t>
            </a:r>
          </a:p>
        </p:txBody>
      </p:sp>
      <p:sp>
        <p:nvSpPr>
          <p:cNvPr id="18" name="مربع نص 59">
            <a:extLst>
              <a:ext uri="{FF2B5EF4-FFF2-40B4-BE49-F238E27FC236}">
                <a16:creationId xmlns:a16="http://schemas.microsoft.com/office/drawing/2014/main" id="{1055CBE9-63BE-794B-9A3D-ACFEE9AEE472}"/>
              </a:ext>
            </a:extLst>
          </p:cNvPr>
          <p:cNvSpPr txBox="1"/>
          <p:nvPr/>
        </p:nvSpPr>
        <p:spPr>
          <a:xfrm>
            <a:off x="9595225" y="3007637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٣.٢٥</a:t>
            </a:r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491D8375-48AE-B041-B152-333EB6615468}"/>
              </a:ext>
            </a:extLst>
          </p:cNvPr>
          <p:cNvSpPr txBox="1"/>
          <p:nvPr/>
        </p:nvSpPr>
        <p:spPr>
          <a:xfrm>
            <a:off x="1820462" y="2065668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صـ٣٤</a:t>
            </a:r>
          </a:p>
        </p:txBody>
      </p:sp>
      <p:sp>
        <p:nvSpPr>
          <p:cNvPr id="78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F157E2B-00E7-B748-978C-EDFABB71EFC1}"/>
              </a:ext>
            </a:extLst>
          </p:cNvPr>
          <p:cNvSpPr/>
          <p:nvPr/>
        </p:nvSpPr>
        <p:spPr>
          <a:xfrm flipH="1">
            <a:off x="1378387" y="5841898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١٩</a:t>
            </a:r>
          </a:p>
        </p:txBody>
      </p:sp>
      <p:sp>
        <p:nvSpPr>
          <p:cNvPr id="79" name="مستطيل 78">
            <a:extLst>
              <a:ext uri="{FF2B5EF4-FFF2-40B4-BE49-F238E27FC236}">
                <a16:creationId xmlns:a16="http://schemas.microsoft.com/office/drawing/2014/main" id="{9AA404D4-4F46-9343-A343-112B9FC4A2D1}"/>
              </a:ext>
            </a:extLst>
          </p:cNvPr>
          <p:cNvSpPr/>
          <p:nvPr/>
        </p:nvSpPr>
        <p:spPr>
          <a:xfrm rot="385153">
            <a:off x="8710074" y="897079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pic>
        <p:nvPicPr>
          <p:cNvPr id="80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4CC59F7D-CDC2-3543-948B-04C06683DE4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310502" y="167964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26248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5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9" grpId="0"/>
      <p:bldP spid="12" grpId="0"/>
      <p:bldP spid="13" grpId="0" animBg="1"/>
      <p:bldP spid="14" grpId="0"/>
      <p:bldP spid="14" grpId="1"/>
      <p:bldP spid="15" grpId="0"/>
      <p:bldP spid="16" grpId="0"/>
      <p:bldP spid="17" grpId="0"/>
      <p:bldP spid="18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4877" y="44291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r>
              <a:rPr lang="ar-SA" sz="1350" dirty="0"/>
              <a:t> 													</a:t>
            </a:r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33">
            <a:extLst>
              <a:ext uri="{FF2B5EF4-FFF2-40B4-BE49-F238E27FC236}">
                <a16:creationId xmlns:a16="http://schemas.microsoft.com/office/drawing/2014/main" id="{58C83A84-3742-C542-AE1A-EC5CFB7DE810}"/>
              </a:ext>
            </a:extLst>
          </p:cNvPr>
          <p:cNvGrpSpPr/>
          <p:nvPr/>
        </p:nvGrpSpPr>
        <p:grpSpPr>
          <a:xfrm>
            <a:off x="1827636" y="743240"/>
            <a:ext cx="8358246" cy="928694"/>
            <a:chOff x="571472" y="857232"/>
            <a:chExt cx="8358246" cy="928694"/>
          </a:xfrm>
        </p:grpSpPr>
        <p:sp>
          <p:nvSpPr>
            <p:cNvPr id="62" name="دبوس زينة 34">
              <a:extLst>
                <a:ext uri="{FF2B5EF4-FFF2-40B4-BE49-F238E27FC236}">
                  <a16:creationId xmlns:a16="http://schemas.microsoft.com/office/drawing/2014/main" id="{FEFABB77-F5BB-CC4E-9573-D8F2162A6871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 </a:t>
              </a:r>
              <a:r>
                <a:rPr lang="ar-SA" sz="2400" b="1" dirty="0">
                  <a:solidFill>
                    <a:srgbClr val="FF0000"/>
                  </a:solidFill>
                </a:rPr>
                <a:t>ب</a:t>
              </a:r>
              <a:r>
                <a:rPr lang="ar-SA" sz="2400" b="1" dirty="0">
                  <a:solidFill>
                    <a:schemeClr val="tx1"/>
                  </a:solidFill>
                </a:rPr>
                <a:t> +٧ = ١٣  ذهنيا .</a:t>
              </a:r>
            </a:p>
          </p:txBody>
        </p:sp>
        <p:sp>
          <p:nvSpPr>
            <p:cNvPr id="64" name="دبوس زينة 36">
              <a:extLst>
                <a:ext uri="{FF2B5EF4-FFF2-40B4-BE49-F238E27FC236}">
                  <a16:creationId xmlns:a16="http://schemas.microsoft.com/office/drawing/2014/main" id="{37FDE0DA-ABE6-8141-95EC-9B4E3B79F191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38">
            <a:extLst>
              <a:ext uri="{FF2B5EF4-FFF2-40B4-BE49-F238E27FC236}">
                <a16:creationId xmlns:a16="http://schemas.microsoft.com/office/drawing/2014/main" id="{978C00E6-F22B-1149-B1AD-E4A4E866EBCA}"/>
              </a:ext>
            </a:extLst>
          </p:cNvPr>
          <p:cNvSpPr txBox="1"/>
          <p:nvPr/>
        </p:nvSpPr>
        <p:spPr>
          <a:xfrm>
            <a:off x="2694392" y="2183762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ب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6" name="مجموعة 40">
            <a:extLst>
              <a:ext uri="{FF2B5EF4-FFF2-40B4-BE49-F238E27FC236}">
                <a16:creationId xmlns:a16="http://schemas.microsoft.com/office/drawing/2014/main" id="{1200C8E0-395A-E147-8020-6DB34F9D8CDD}"/>
              </a:ext>
            </a:extLst>
          </p:cNvPr>
          <p:cNvGrpSpPr/>
          <p:nvPr/>
        </p:nvGrpSpPr>
        <p:grpSpPr>
          <a:xfrm>
            <a:off x="1966371" y="2032177"/>
            <a:ext cx="3000396" cy="3690958"/>
            <a:chOff x="1714480" y="2000240"/>
            <a:chExt cx="3000396" cy="3690958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A9A2E770-AED3-C549-A1FC-5835D305C2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وسيلة شرح على شكل سحابة 42">
              <a:extLst>
                <a:ext uri="{FF2B5EF4-FFF2-40B4-BE49-F238E27FC236}">
                  <a16:creationId xmlns:a16="http://schemas.microsoft.com/office/drawing/2014/main" id="{26639B15-A23E-4B4B-9A13-7C29540FAC27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7" name="مربع نص 43">
            <a:extLst>
              <a:ext uri="{FF2B5EF4-FFF2-40B4-BE49-F238E27FC236}">
                <a16:creationId xmlns:a16="http://schemas.microsoft.com/office/drawing/2014/main" id="{6C82FBC8-8F73-524A-8F95-5BBF23E8EAA9}"/>
              </a:ext>
            </a:extLst>
          </p:cNvPr>
          <p:cNvSpPr txBox="1"/>
          <p:nvPr/>
        </p:nvSpPr>
        <p:spPr>
          <a:xfrm>
            <a:off x="8085604" y="3681728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=١٣</a:t>
            </a:r>
          </a:p>
        </p:txBody>
      </p:sp>
      <p:sp>
        <p:nvSpPr>
          <p:cNvPr id="8" name="مربع نص 44">
            <a:extLst>
              <a:ext uri="{FF2B5EF4-FFF2-40B4-BE49-F238E27FC236}">
                <a16:creationId xmlns:a16="http://schemas.microsoft.com/office/drawing/2014/main" id="{6EB9F239-4713-5F45-AD8C-C341493FBBFB}"/>
              </a:ext>
            </a:extLst>
          </p:cNvPr>
          <p:cNvSpPr txBox="1"/>
          <p:nvPr/>
        </p:nvSpPr>
        <p:spPr>
          <a:xfrm>
            <a:off x="9114312" y="368172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١٣</a:t>
            </a:r>
          </a:p>
        </p:txBody>
      </p:sp>
      <p:sp>
        <p:nvSpPr>
          <p:cNvPr id="9" name="خماسي 45">
            <a:extLst>
              <a:ext uri="{FF2B5EF4-FFF2-40B4-BE49-F238E27FC236}">
                <a16:creationId xmlns:a16="http://schemas.microsoft.com/office/drawing/2014/main" id="{FDE71E17-CF0B-3340-BFB5-6DD7D6FFB841}"/>
              </a:ext>
            </a:extLst>
          </p:cNvPr>
          <p:cNvSpPr/>
          <p:nvPr/>
        </p:nvSpPr>
        <p:spPr>
          <a:xfrm rot="5400000">
            <a:off x="8914284" y="2557467"/>
            <a:ext cx="1000132" cy="885832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46">
            <a:extLst>
              <a:ext uri="{FF2B5EF4-FFF2-40B4-BE49-F238E27FC236}">
                <a16:creationId xmlns:a16="http://schemas.microsoft.com/office/drawing/2014/main" id="{FFC83300-D1AE-5B45-818F-608780AA9959}"/>
              </a:ext>
            </a:extLst>
          </p:cNvPr>
          <p:cNvSpPr txBox="1"/>
          <p:nvPr/>
        </p:nvSpPr>
        <p:spPr>
          <a:xfrm>
            <a:off x="9400064" y="247174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ب</a:t>
            </a:r>
          </a:p>
        </p:txBody>
      </p:sp>
      <p:sp>
        <p:nvSpPr>
          <p:cNvPr id="13" name="مربع نص 47">
            <a:extLst>
              <a:ext uri="{FF2B5EF4-FFF2-40B4-BE49-F238E27FC236}">
                <a16:creationId xmlns:a16="http://schemas.microsoft.com/office/drawing/2014/main" id="{CCB0F593-079B-1E43-B2A7-E3A7662359CB}"/>
              </a:ext>
            </a:extLst>
          </p:cNvPr>
          <p:cNvSpPr txBox="1"/>
          <p:nvPr/>
        </p:nvSpPr>
        <p:spPr>
          <a:xfrm>
            <a:off x="7771977" y="2500319"/>
            <a:ext cx="1699525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 ٧  = ١٣</a:t>
            </a:r>
          </a:p>
        </p:txBody>
      </p:sp>
      <p:sp>
        <p:nvSpPr>
          <p:cNvPr id="14" name="مربع نص 48">
            <a:extLst>
              <a:ext uri="{FF2B5EF4-FFF2-40B4-BE49-F238E27FC236}">
                <a16:creationId xmlns:a16="http://schemas.microsoft.com/office/drawing/2014/main" id="{E18CED08-4BA9-DD46-A0EC-692961D79E4D}"/>
              </a:ext>
            </a:extLst>
          </p:cNvPr>
          <p:cNvSpPr txBox="1"/>
          <p:nvPr/>
        </p:nvSpPr>
        <p:spPr>
          <a:xfrm>
            <a:off x="9114312" y="4643459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5" name="مربع نص 49">
            <a:extLst>
              <a:ext uri="{FF2B5EF4-FFF2-40B4-BE49-F238E27FC236}">
                <a16:creationId xmlns:a16="http://schemas.microsoft.com/office/drawing/2014/main" id="{CC0E7ED7-77CE-394F-A5FF-5BCE5AC66732}"/>
              </a:ext>
            </a:extLst>
          </p:cNvPr>
          <p:cNvSpPr txBox="1"/>
          <p:nvPr/>
        </p:nvSpPr>
        <p:spPr>
          <a:xfrm>
            <a:off x="8571384" y="4657745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٦</a:t>
            </a:r>
          </a:p>
        </p:txBody>
      </p:sp>
      <p:sp>
        <p:nvSpPr>
          <p:cNvPr id="16" name="مربع نص 50">
            <a:extLst>
              <a:ext uri="{FF2B5EF4-FFF2-40B4-BE49-F238E27FC236}">
                <a16:creationId xmlns:a16="http://schemas.microsoft.com/office/drawing/2014/main" id="{C277165E-6769-F74E-82D1-8BFD06739E0E}"/>
              </a:ext>
            </a:extLst>
          </p:cNvPr>
          <p:cNvSpPr txBox="1"/>
          <p:nvPr/>
        </p:nvSpPr>
        <p:spPr>
          <a:xfrm>
            <a:off x="9347407" y="252889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٦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512AA7CD-A651-7546-9900-3C33148014F4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صـ٣٤</a:t>
            </a:r>
          </a:p>
        </p:txBody>
      </p:sp>
      <p:sp>
        <p:nvSpPr>
          <p:cNvPr id="75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C605C50-D636-8841-B909-FE895DEA15E7}"/>
              </a:ext>
            </a:extLst>
          </p:cNvPr>
          <p:cNvSpPr/>
          <p:nvPr/>
        </p:nvSpPr>
        <p:spPr>
          <a:xfrm flipH="1">
            <a:off x="711350" y="5841898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٢٠</a:t>
            </a:r>
          </a:p>
        </p:txBody>
      </p:sp>
      <p:sp>
        <p:nvSpPr>
          <p:cNvPr id="78" name="مستطيل 77">
            <a:extLst>
              <a:ext uri="{FF2B5EF4-FFF2-40B4-BE49-F238E27FC236}">
                <a16:creationId xmlns:a16="http://schemas.microsoft.com/office/drawing/2014/main" id="{DD039BA4-20D8-3B4B-8BA3-4EF4DEB1162F}"/>
              </a:ext>
            </a:extLst>
          </p:cNvPr>
          <p:cNvSpPr/>
          <p:nvPr/>
        </p:nvSpPr>
        <p:spPr>
          <a:xfrm rot="385153">
            <a:off x="8710074" y="897079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pic>
        <p:nvPicPr>
          <p:cNvPr id="79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603168EC-1F67-F445-8404-87A01F56B9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310502" y="167964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53416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8" grpId="0"/>
      <p:bldP spid="9" grpId="0" animBg="1"/>
      <p:bldP spid="12" grpId="0"/>
      <p:bldP spid="12" grpId="1"/>
      <p:bldP spid="13" grpId="0"/>
      <p:bldP spid="14" grpId="0"/>
      <p:bldP spid="15" grpId="0"/>
      <p:bldP spid="16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95314" y="42392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33">
            <a:extLst>
              <a:ext uri="{FF2B5EF4-FFF2-40B4-BE49-F238E27FC236}">
                <a16:creationId xmlns:a16="http://schemas.microsoft.com/office/drawing/2014/main" id="{58C83A84-3742-C542-AE1A-EC5CFB7DE810}"/>
              </a:ext>
            </a:extLst>
          </p:cNvPr>
          <p:cNvGrpSpPr/>
          <p:nvPr/>
        </p:nvGrpSpPr>
        <p:grpSpPr>
          <a:xfrm>
            <a:off x="1827636" y="743240"/>
            <a:ext cx="8358246" cy="928694"/>
            <a:chOff x="571472" y="857232"/>
            <a:chExt cx="8358246" cy="928694"/>
          </a:xfrm>
        </p:grpSpPr>
        <p:sp>
          <p:nvSpPr>
            <p:cNvPr id="62" name="دبوس زينة 34">
              <a:extLst>
                <a:ext uri="{FF2B5EF4-FFF2-40B4-BE49-F238E27FC236}">
                  <a16:creationId xmlns:a16="http://schemas.microsoft.com/office/drawing/2014/main" id="{FEFABB77-F5BB-CC4E-9573-D8F2162A6871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 </a:t>
              </a:r>
              <a:r>
                <a:rPr lang="ar-SA" sz="2400" b="1" dirty="0">
                  <a:solidFill>
                    <a:srgbClr val="FF0000"/>
                  </a:solidFill>
                </a:rPr>
                <a:t>ص</a:t>
              </a:r>
              <a:r>
                <a:rPr lang="ar-SA" sz="2400" b="1" dirty="0">
                  <a:solidFill>
                    <a:schemeClr val="tx1"/>
                  </a:solidFill>
                </a:rPr>
                <a:t> -١٤ = ٢٠  ذهنيا .</a:t>
              </a:r>
            </a:p>
          </p:txBody>
        </p:sp>
        <p:sp>
          <p:nvSpPr>
            <p:cNvPr id="64" name="دبوس زينة 36">
              <a:extLst>
                <a:ext uri="{FF2B5EF4-FFF2-40B4-BE49-F238E27FC236}">
                  <a16:creationId xmlns:a16="http://schemas.microsoft.com/office/drawing/2014/main" id="{37FDE0DA-ABE6-8141-95EC-9B4E3B79F191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38">
            <a:extLst>
              <a:ext uri="{FF2B5EF4-FFF2-40B4-BE49-F238E27FC236}">
                <a16:creationId xmlns:a16="http://schemas.microsoft.com/office/drawing/2014/main" id="{978C00E6-F22B-1149-B1AD-E4A4E866EBCA}"/>
              </a:ext>
            </a:extLst>
          </p:cNvPr>
          <p:cNvSpPr txBox="1"/>
          <p:nvPr/>
        </p:nvSpPr>
        <p:spPr>
          <a:xfrm>
            <a:off x="2694392" y="2183762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ب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6" name="مجموعة 40">
            <a:extLst>
              <a:ext uri="{FF2B5EF4-FFF2-40B4-BE49-F238E27FC236}">
                <a16:creationId xmlns:a16="http://schemas.microsoft.com/office/drawing/2014/main" id="{1200C8E0-395A-E147-8020-6DB34F9D8CDD}"/>
              </a:ext>
            </a:extLst>
          </p:cNvPr>
          <p:cNvGrpSpPr/>
          <p:nvPr/>
        </p:nvGrpSpPr>
        <p:grpSpPr>
          <a:xfrm>
            <a:off x="1966371" y="2032177"/>
            <a:ext cx="3000396" cy="3690958"/>
            <a:chOff x="1714480" y="2000240"/>
            <a:chExt cx="3000396" cy="3690958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A9A2E770-AED3-C549-A1FC-5835D305C2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وسيلة شرح على شكل سحابة 42">
              <a:extLst>
                <a:ext uri="{FF2B5EF4-FFF2-40B4-BE49-F238E27FC236}">
                  <a16:creationId xmlns:a16="http://schemas.microsoft.com/office/drawing/2014/main" id="{26639B15-A23E-4B4B-9A13-7C29540FAC27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7" name="مربع نص 43">
            <a:extLst>
              <a:ext uri="{FF2B5EF4-FFF2-40B4-BE49-F238E27FC236}">
                <a16:creationId xmlns:a16="http://schemas.microsoft.com/office/drawing/2014/main" id="{6C82FBC8-8F73-524A-8F95-5BBF23E8EAA9}"/>
              </a:ext>
            </a:extLst>
          </p:cNvPr>
          <p:cNvSpPr txBox="1"/>
          <p:nvPr/>
        </p:nvSpPr>
        <p:spPr>
          <a:xfrm>
            <a:off x="8085604" y="3681728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=٢٠</a:t>
            </a:r>
          </a:p>
        </p:txBody>
      </p:sp>
      <p:sp>
        <p:nvSpPr>
          <p:cNvPr id="8" name="مربع نص 44">
            <a:extLst>
              <a:ext uri="{FF2B5EF4-FFF2-40B4-BE49-F238E27FC236}">
                <a16:creationId xmlns:a16="http://schemas.microsoft.com/office/drawing/2014/main" id="{6EB9F239-4713-5F45-AD8C-C341493FBBFB}"/>
              </a:ext>
            </a:extLst>
          </p:cNvPr>
          <p:cNvSpPr txBox="1"/>
          <p:nvPr/>
        </p:nvSpPr>
        <p:spPr>
          <a:xfrm>
            <a:off x="8971434" y="3681728"/>
            <a:ext cx="71438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٢٠</a:t>
            </a:r>
          </a:p>
        </p:txBody>
      </p:sp>
      <p:sp>
        <p:nvSpPr>
          <p:cNvPr id="9" name="خماسي 45">
            <a:extLst>
              <a:ext uri="{FF2B5EF4-FFF2-40B4-BE49-F238E27FC236}">
                <a16:creationId xmlns:a16="http://schemas.microsoft.com/office/drawing/2014/main" id="{FDE71E17-CF0B-3340-BFB5-6DD7D6FFB841}"/>
              </a:ext>
            </a:extLst>
          </p:cNvPr>
          <p:cNvSpPr/>
          <p:nvPr/>
        </p:nvSpPr>
        <p:spPr>
          <a:xfrm rot="5400000">
            <a:off x="8868300" y="2493530"/>
            <a:ext cx="1000132" cy="977801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46">
            <a:extLst>
              <a:ext uri="{FF2B5EF4-FFF2-40B4-BE49-F238E27FC236}">
                <a16:creationId xmlns:a16="http://schemas.microsoft.com/office/drawing/2014/main" id="{FFC83300-D1AE-5B45-818F-608780AA9959}"/>
              </a:ext>
            </a:extLst>
          </p:cNvPr>
          <p:cNvSpPr txBox="1"/>
          <p:nvPr/>
        </p:nvSpPr>
        <p:spPr>
          <a:xfrm>
            <a:off x="9400064" y="247174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ص</a:t>
            </a:r>
          </a:p>
        </p:txBody>
      </p:sp>
      <p:sp>
        <p:nvSpPr>
          <p:cNvPr id="13" name="مربع نص 47">
            <a:extLst>
              <a:ext uri="{FF2B5EF4-FFF2-40B4-BE49-F238E27FC236}">
                <a16:creationId xmlns:a16="http://schemas.microsoft.com/office/drawing/2014/main" id="{CCB0F593-079B-1E43-B2A7-E3A7662359CB}"/>
              </a:ext>
            </a:extLst>
          </p:cNvPr>
          <p:cNvSpPr txBox="1"/>
          <p:nvPr/>
        </p:nvSpPr>
        <p:spPr>
          <a:xfrm>
            <a:off x="7771977" y="2500319"/>
            <a:ext cx="1699525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-١٤  = ٢٠</a:t>
            </a:r>
          </a:p>
        </p:txBody>
      </p:sp>
      <p:sp>
        <p:nvSpPr>
          <p:cNvPr id="14" name="مربع نص 48">
            <a:extLst>
              <a:ext uri="{FF2B5EF4-FFF2-40B4-BE49-F238E27FC236}">
                <a16:creationId xmlns:a16="http://schemas.microsoft.com/office/drawing/2014/main" id="{E18CED08-4BA9-DD46-A0EC-692961D79E4D}"/>
              </a:ext>
            </a:extLst>
          </p:cNvPr>
          <p:cNvSpPr txBox="1"/>
          <p:nvPr/>
        </p:nvSpPr>
        <p:spPr>
          <a:xfrm>
            <a:off x="9114312" y="4643459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5" name="مربع نص 49">
            <a:extLst>
              <a:ext uri="{FF2B5EF4-FFF2-40B4-BE49-F238E27FC236}">
                <a16:creationId xmlns:a16="http://schemas.microsoft.com/office/drawing/2014/main" id="{CC0E7ED7-77CE-394F-A5FF-5BCE5AC66732}"/>
              </a:ext>
            </a:extLst>
          </p:cNvPr>
          <p:cNvSpPr txBox="1"/>
          <p:nvPr/>
        </p:nvSpPr>
        <p:spPr>
          <a:xfrm>
            <a:off x="8571384" y="4657745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٣٤</a:t>
            </a:r>
          </a:p>
        </p:txBody>
      </p:sp>
      <p:sp>
        <p:nvSpPr>
          <p:cNvPr id="16" name="مربع نص 50">
            <a:extLst>
              <a:ext uri="{FF2B5EF4-FFF2-40B4-BE49-F238E27FC236}">
                <a16:creationId xmlns:a16="http://schemas.microsoft.com/office/drawing/2014/main" id="{C277165E-6769-F74E-82D1-8BFD06739E0E}"/>
              </a:ext>
            </a:extLst>
          </p:cNvPr>
          <p:cNvSpPr txBox="1"/>
          <p:nvPr/>
        </p:nvSpPr>
        <p:spPr>
          <a:xfrm>
            <a:off x="9394801" y="249988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٣٤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512AA7CD-A651-7546-9900-3C33148014F4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صـ٣٤</a:t>
            </a:r>
          </a:p>
        </p:txBody>
      </p:sp>
      <p:sp>
        <p:nvSpPr>
          <p:cNvPr id="75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92C07C2-99BD-0B4F-9CDD-30E91B1340C2}"/>
              </a:ext>
            </a:extLst>
          </p:cNvPr>
          <p:cNvSpPr/>
          <p:nvPr/>
        </p:nvSpPr>
        <p:spPr>
          <a:xfrm flipH="1">
            <a:off x="1520068" y="581010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٢١</a:t>
            </a:r>
          </a:p>
        </p:txBody>
      </p:sp>
      <p:sp>
        <p:nvSpPr>
          <p:cNvPr id="76" name="مستطيل 75">
            <a:extLst>
              <a:ext uri="{FF2B5EF4-FFF2-40B4-BE49-F238E27FC236}">
                <a16:creationId xmlns:a16="http://schemas.microsoft.com/office/drawing/2014/main" id="{37AD8506-6950-FE4F-A9AF-D9C6FEFC4E81}"/>
              </a:ext>
            </a:extLst>
          </p:cNvPr>
          <p:cNvSpPr/>
          <p:nvPr/>
        </p:nvSpPr>
        <p:spPr>
          <a:xfrm rot="385153">
            <a:off x="8710074" y="897079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pic>
        <p:nvPicPr>
          <p:cNvPr id="7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C5E20639-EE97-8449-9280-C07AE4975B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310502" y="167964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170170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8" grpId="0"/>
      <p:bldP spid="9" grpId="0" animBg="1"/>
      <p:bldP spid="12" grpId="0"/>
      <p:bldP spid="12" grpId="1"/>
      <p:bldP spid="13" grpId="0"/>
      <p:bldP spid="14" grpId="0"/>
      <p:bldP spid="15" grpId="0"/>
      <p:bldP spid="16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58253" y="41879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50">
            <a:extLst>
              <a:ext uri="{FF2B5EF4-FFF2-40B4-BE49-F238E27FC236}">
                <a16:creationId xmlns:a16="http://schemas.microsoft.com/office/drawing/2014/main" id="{2F0FA547-3DA6-AD42-862B-A19E82684518}"/>
              </a:ext>
            </a:extLst>
          </p:cNvPr>
          <p:cNvGrpSpPr/>
          <p:nvPr/>
        </p:nvGrpSpPr>
        <p:grpSpPr>
          <a:xfrm>
            <a:off x="2101754" y="950964"/>
            <a:ext cx="8358246" cy="928694"/>
            <a:chOff x="571472" y="857232"/>
            <a:chExt cx="8358246" cy="928694"/>
          </a:xfrm>
        </p:grpSpPr>
        <p:sp>
          <p:nvSpPr>
            <p:cNvPr id="62" name="دبوس زينة 53">
              <a:extLst>
                <a:ext uri="{FF2B5EF4-FFF2-40B4-BE49-F238E27FC236}">
                  <a16:creationId xmlns:a16="http://schemas.microsoft.com/office/drawing/2014/main" id="{F7690173-8F67-DD49-8EC5-2D8481239A22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٧٧ = ٧</a:t>
              </a:r>
              <a:r>
                <a:rPr lang="ar-SA" sz="2400" b="1" dirty="0">
                  <a:solidFill>
                    <a:srgbClr val="C00000"/>
                  </a:solidFill>
                </a:rPr>
                <a:t>ت</a:t>
              </a:r>
              <a:r>
                <a:rPr lang="ar-SA" sz="2400" b="1" dirty="0">
                  <a:solidFill>
                    <a:schemeClr val="tx1"/>
                  </a:solidFill>
                </a:rPr>
                <a:t>  ذهنيا .</a:t>
              </a:r>
            </a:p>
          </p:txBody>
        </p:sp>
        <p:sp>
          <p:nvSpPr>
            <p:cNvPr id="64" name="دبوس زينة 56">
              <a:extLst>
                <a:ext uri="{FF2B5EF4-FFF2-40B4-BE49-F238E27FC236}">
                  <a16:creationId xmlns:a16="http://schemas.microsoft.com/office/drawing/2014/main" id="{C5075AC4-8F04-7D48-BF08-EF44A4BAE378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58">
            <a:extLst>
              <a:ext uri="{FF2B5EF4-FFF2-40B4-BE49-F238E27FC236}">
                <a16:creationId xmlns:a16="http://schemas.microsoft.com/office/drawing/2014/main" id="{6B2D7134-3744-CF40-99C6-84C937DB6DED}"/>
              </a:ext>
            </a:extLst>
          </p:cNvPr>
          <p:cNvSpPr txBox="1"/>
          <p:nvPr/>
        </p:nvSpPr>
        <p:spPr>
          <a:xfrm>
            <a:off x="2766364" y="2302391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 err="1">
                <a:solidFill>
                  <a:srgbClr val="FF0000"/>
                </a:solidFill>
              </a:rPr>
              <a:t>ع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6" name="مجموعة 60">
            <a:extLst>
              <a:ext uri="{FF2B5EF4-FFF2-40B4-BE49-F238E27FC236}">
                <a16:creationId xmlns:a16="http://schemas.microsoft.com/office/drawing/2014/main" id="{416EEB4A-3070-004F-A530-4D4DC4F4B4E3}"/>
              </a:ext>
            </a:extLst>
          </p:cNvPr>
          <p:cNvGrpSpPr/>
          <p:nvPr/>
        </p:nvGrpSpPr>
        <p:grpSpPr>
          <a:xfrm>
            <a:off x="2021287" y="2134472"/>
            <a:ext cx="3000396" cy="3690958"/>
            <a:chOff x="1714480" y="2000240"/>
            <a:chExt cx="3000396" cy="3690958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97815113-E4B5-C94A-83E4-D41E33446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وسيلة شرح على شكل سحابة 62">
              <a:extLst>
                <a:ext uri="{FF2B5EF4-FFF2-40B4-BE49-F238E27FC236}">
                  <a16:creationId xmlns:a16="http://schemas.microsoft.com/office/drawing/2014/main" id="{366E1085-DA1A-AE47-857E-665A99DD5748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7" name="مربع نص 63">
            <a:extLst>
              <a:ext uri="{FF2B5EF4-FFF2-40B4-BE49-F238E27FC236}">
                <a16:creationId xmlns:a16="http://schemas.microsoft.com/office/drawing/2014/main" id="{38E3029A-9115-1345-848C-E2E72D0E49A5}"/>
              </a:ext>
            </a:extLst>
          </p:cNvPr>
          <p:cNvSpPr txBox="1"/>
          <p:nvPr/>
        </p:nvSpPr>
        <p:spPr>
          <a:xfrm>
            <a:off x="8112614" y="3690240"/>
            <a:ext cx="9144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٧٧</a:t>
            </a:r>
          </a:p>
        </p:txBody>
      </p:sp>
      <p:sp>
        <p:nvSpPr>
          <p:cNvPr id="8" name="مربع نص 64">
            <a:extLst>
              <a:ext uri="{FF2B5EF4-FFF2-40B4-BE49-F238E27FC236}">
                <a16:creationId xmlns:a16="http://schemas.microsoft.com/office/drawing/2014/main" id="{B6CE86E0-8DAC-A049-A17D-E260444A9EB9}"/>
              </a:ext>
            </a:extLst>
          </p:cNvPr>
          <p:cNvSpPr txBox="1"/>
          <p:nvPr/>
        </p:nvSpPr>
        <p:spPr>
          <a:xfrm>
            <a:off x="8974884" y="3690240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٧٧</a:t>
            </a:r>
          </a:p>
        </p:txBody>
      </p:sp>
      <p:sp>
        <p:nvSpPr>
          <p:cNvPr id="9" name="خماسي 65">
            <a:extLst>
              <a:ext uri="{FF2B5EF4-FFF2-40B4-BE49-F238E27FC236}">
                <a16:creationId xmlns:a16="http://schemas.microsoft.com/office/drawing/2014/main" id="{B30B9709-F141-BF45-A18A-DDCEC4C114C4}"/>
              </a:ext>
            </a:extLst>
          </p:cNvPr>
          <p:cNvSpPr/>
          <p:nvPr/>
        </p:nvSpPr>
        <p:spPr>
          <a:xfrm rot="5400000">
            <a:off x="7849817" y="2900345"/>
            <a:ext cx="1000132" cy="871546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67">
            <a:extLst>
              <a:ext uri="{FF2B5EF4-FFF2-40B4-BE49-F238E27FC236}">
                <a16:creationId xmlns:a16="http://schemas.microsoft.com/office/drawing/2014/main" id="{A46CEAB4-0623-5C48-A079-556E55C27285}"/>
              </a:ext>
            </a:extLst>
          </p:cNvPr>
          <p:cNvSpPr txBox="1"/>
          <p:nvPr/>
        </p:nvSpPr>
        <p:spPr>
          <a:xfrm>
            <a:off x="7960816" y="2756418"/>
            <a:ext cx="178595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٧٧   =</a:t>
            </a:r>
          </a:p>
        </p:txBody>
      </p:sp>
      <p:sp>
        <p:nvSpPr>
          <p:cNvPr id="13" name="مربع نص 68">
            <a:extLst>
              <a:ext uri="{FF2B5EF4-FFF2-40B4-BE49-F238E27FC236}">
                <a16:creationId xmlns:a16="http://schemas.microsoft.com/office/drawing/2014/main" id="{980D7CF8-8F85-424B-822B-85A8C2557958}"/>
              </a:ext>
            </a:extLst>
          </p:cNvPr>
          <p:cNvSpPr txBox="1"/>
          <p:nvPr/>
        </p:nvSpPr>
        <p:spPr>
          <a:xfrm>
            <a:off x="9340054" y="4820626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4" name="مربع نص 69">
            <a:extLst>
              <a:ext uri="{FF2B5EF4-FFF2-40B4-BE49-F238E27FC236}">
                <a16:creationId xmlns:a16="http://schemas.microsoft.com/office/drawing/2014/main" id="{3E5E7D1C-1873-744F-83B0-AD4684AF0A66}"/>
              </a:ext>
            </a:extLst>
          </p:cNvPr>
          <p:cNvSpPr txBox="1"/>
          <p:nvPr/>
        </p:nvSpPr>
        <p:spPr>
          <a:xfrm>
            <a:off x="8797126" y="4834912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١١</a:t>
            </a:r>
          </a:p>
        </p:txBody>
      </p:sp>
      <p:sp>
        <p:nvSpPr>
          <p:cNvPr id="15" name="مربع نص 70">
            <a:extLst>
              <a:ext uri="{FF2B5EF4-FFF2-40B4-BE49-F238E27FC236}">
                <a16:creationId xmlns:a16="http://schemas.microsoft.com/office/drawing/2014/main" id="{7CDA8F26-4805-F643-8D44-DE95A95DB270}"/>
              </a:ext>
            </a:extLst>
          </p:cNvPr>
          <p:cNvSpPr txBox="1"/>
          <p:nvPr/>
        </p:nvSpPr>
        <p:spPr>
          <a:xfrm>
            <a:off x="7583212" y="2805080"/>
            <a:ext cx="1144355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( ١١ )</a:t>
            </a:r>
          </a:p>
        </p:txBody>
      </p:sp>
      <p:sp>
        <p:nvSpPr>
          <p:cNvPr id="16" name="مربع نص 66">
            <a:extLst>
              <a:ext uri="{FF2B5EF4-FFF2-40B4-BE49-F238E27FC236}">
                <a16:creationId xmlns:a16="http://schemas.microsoft.com/office/drawing/2014/main" id="{99B229D5-B0D8-8E4A-B26A-309F9A7B38AD}"/>
              </a:ext>
            </a:extLst>
          </p:cNvPr>
          <p:cNvSpPr txBox="1"/>
          <p:nvPr/>
        </p:nvSpPr>
        <p:spPr>
          <a:xfrm flipH="1">
            <a:off x="7968211" y="2793988"/>
            <a:ext cx="63151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 err="1">
                <a:solidFill>
                  <a:srgbClr val="FF0000"/>
                </a:solidFill>
              </a:rPr>
              <a:t>ت</a:t>
            </a:r>
            <a:endParaRPr lang="ar-SA" sz="2400" b="1" dirty="0">
              <a:solidFill>
                <a:srgbClr val="FF0000"/>
              </a:solidFill>
            </a:endParaRP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0A364ACC-41EB-2446-97B4-84B84BDDC211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صـ٣٤</a:t>
            </a:r>
          </a:p>
        </p:txBody>
      </p:sp>
      <p:sp>
        <p:nvSpPr>
          <p:cNvPr id="77" name="مربع نص 66">
            <a:extLst>
              <a:ext uri="{FF2B5EF4-FFF2-40B4-BE49-F238E27FC236}">
                <a16:creationId xmlns:a16="http://schemas.microsoft.com/office/drawing/2014/main" id="{66493171-03DA-AA43-927A-75C97C3BA8C0}"/>
              </a:ext>
            </a:extLst>
          </p:cNvPr>
          <p:cNvSpPr txBox="1"/>
          <p:nvPr/>
        </p:nvSpPr>
        <p:spPr>
          <a:xfrm flipH="1">
            <a:off x="8299550" y="2816172"/>
            <a:ext cx="63151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</a:t>
            </a:r>
            <a:endParaRPr lang="ar-SA" sz="2400" b="1" dirty="0">
              <a:solidFill>
                <a:srgbClr val="FF0000"/>
              </a:solidFill>
            </a:endParaRPr>
          </a:p>
        </p:txBody>
      </p:sp>
      <p:sp>
        <p:nvSpPr>
          <p:cNvPr id="78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C6E95FA7-1271-3148-87C9-5580EC2896A4}"/>
              </a:ext>
            </a:extLst>
          </p:cNvPr>
          <p:cNvSpPr/>
          <p:nvPr/>
        </p:nvSpPr>
        <p:spPr>
          <a:xfrm flipH="1">
            <a:off x="905524" y="577625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٢٢</a:t>
            </a:r>
          </a:p>
        </p:txBody>
      </p:sp>
      <p:sp>
        <p:nvSpPr>
          <p:cNvPr id="79" name="مستطيل 78">
            <a:extLst>
              <a:ext uri="{FF2B5EF4-FFF2-40B4-BE49-F238E27FC236}">
                <a16:creationId xmlns:a16="http://schemas.microsoft.com/office/drawing/2014/main" id="{6392578A-FA63-5B4D-AFA7-504AA454E05F}"/>
              </a:ext>
            </a:extLst>
          </p:cNvPr>
          <p:cNvSpPr/>
          <p:nvPr/>
        </p:nvSpPr>
        <p:spPr>
          <a:xfrm rot="385153">
            <a:off x="8754283" y="1074962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pic>
        <p:nvPicPr>
          <p:cNvPr id="80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4C2BDEFD-DF9D-B946-8CD0-AA125F2687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354711" y="345847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037796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800" decel="100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1" dur="2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2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8" grpId="0"/>
      <p:bldP spid="9" grpId="0" animBg="1"/>
      <p:bldP spid="9" grpId="1" animBg="1"/>
      <p:bldP spid="12" grpId="0"/>
      <p:bldP spid="13" grpId="0"/>
      <p:bldP spid="14" grpId="0"/>
      <p:bldP spid="15" grpId="0"/>
      <p:bldP spid="16" grpId="0"/>
      <p:bldP spid="16" grpId="1"/>
      <p:bldP spid="77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93332" y="421918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50">
            <a:extLst>
              <a:ext uri="{FF2B5EF4-FFF2-40B4-BE49-F238E27FC236}">
                <a16:creationId xmlns:a16="http://schemas.microsoft.com/office/drawing/2014/main" id="{E08DC01D-08FC-2F42-B131-46BCA1D664A3}"/>
              </a:ext>
            </a:extLst>
          </p:cNvPr>
          <p:cNvGrpSpPr/>
          <p:nvPr/>
        </p:nvGrpSpPr>
        <p:grpSpPr>
          <a:xfrm>
            <a:off x="2038119" y="826042"/>
            <a:ext cx="8501122" cy="1337002"/>
            <a:chOff x="428596" y="857232"/>
            <a:chExt cx="8501122" cy="928694"/>
          </a:xfrm>
        </p:grpSpPr>
        <p:sp>
          <p:nvSpPr>
            <p:cNvPr id="62" name="دبوس زينة 53">
              <a:extLst>
                <a:ext uri="{FF2B5EF4-FFF2-40B4-BE49-F238E27FC236}">
                  <a16:creationId xmlns:a16="http://schemas.microsoft.com/office/drawing/2014/main" id="{C7A5EA64-93DB-4D46-987F-18B95675FF22}"/>
                </a:ext>
              </a:extLst>
            </p:cNvPr>
            <p:cNvSpPr/>
            <p:nvPr/>
          </p:nvSpPr>
          <p:spPr>
            <a:xfrm>
              <a:off x="428596" y="857232"/>
              <a:ext cx="728667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 </a:t>
              </a:r>
              <a:r>
                <a:rPr lang="ar-SA" sz="2400" b="1" dirty="0">
                  <a:solidFill>
                    <a:srgbClr val="FF0000"/>
                  </a:solidFill>
                </a:rPr>
                <a:t>ن</a:t>
              </a:r>
              <a:r>
                <a:rPr lang="ar-SA" sz="2400" b="1" dirty="0">
                  <a:solidFill>
                    <a:schemeClr val="tx1"/>
                  </a:solidFill>
                </a:rPr>
                <a:t> = </a:t>
              </a:r>
              <a:r>
                <a:rPr lang="ar-SA" sz="2400" b="1" u="sng" dirty="0">
                  <a:solidFill>
                    <a:schemeClr val="tx1"/>
                  </a:solidFill>
                </a:rPr>
                <a:t>٣٠</a:t>
              </a:r>
              <a:r>
                <a:rPr lang="ar-SA" sz="2400" b="1" dirty="0">
                  <a:solidFill>
                    <a:schemeClr val="tx1"/>
                  </a:solidFill>
                </a:rPr>
                <a:t>  ذهنيا .</a:t>
              </a:r>
            </a:p>
          </p:txBody>
        </p:sp>
        <p:sp>
          <p:nvSpPr>
            <p:cNvPr id="64" name="دبوس زينة 56">
              <a:extLst>
                <a:ext uri="{FF2B5EF4-FFF2-40B4-BE49-F238E27FC236}">
                  <a16:creationId xmlns:a16="http://schemas.microsoft.com/office/drawing/2014/main" id="{73122ACC-5B68-F641-B42B-27209AFD3A83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19">
            <a:extLst>
              <a:ext uri="{FF2B5EF4-FFF2-40B4-BE49-F238E27FC236}">
                <a16:creationId xmlns:a16="http://schemas.microsoft.com/office/drawing/2014/main" id="{099DBAD6-8EA7-8049-BFEF-6ED87FAC8A43}"/>
              </a:ext>
            </a:extLst>
          </p:cNvPr>
          <p:cNvSpPr txBox="1"/>
          <p:nvPr/>
        </p:nvSpPr>
        <p:spPr>
          <a:xfrm>
            <a:off x="2553117" y="2536479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ن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4" name="مجموعة 20">
            <a:extLst>
              <a:ext uri="{FF2B5EF4-FFF2-40B4-BE49-F238E27FC236}">
                <a16:creationId xmlns:a16="http://schemas.microsoft.com/office/drawing/2014/main" id="{E4555162-66AA-7743-9D4F-58BBA0EACFAD}"/>
              </a:ext>
            </a:extLst>
          </p:cNvPr>
          <p:cNvGrpSpPr/>
          <p:nvPr/>
        </p:nvGrpSpPr>
        <p:grpSpPr>
          <a:xfrm>
            <a:off x="1967019" y="2455496"/>
            <a:ext cx="3000396" cy="3690958"/>
            <a:chOff x="1714480" y="2000240"/>
            <a:chExt cx="3000396" cy="3690958"/>
          </a:xfrm>
        </p:grpSpPr>
        <p:pic>
          <p:nvPicPr>
            <p:cNvPr id="70" name="Picture 2">
              <a:extLst>
                <a:ext uri="{FF2B5EF4-FFF2-40B4-BE49-F238E27FC236}">
                  <a16:creationId xmlns:a16="http://schemas.microsoft.com/office/drawing/2014/main" id="{F563F309-EF0E-B54B-B175-E51FAAF07A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1" name="وسيلة شرح على شكل سحابة 22">
              <a:extLst>
                <a:ext uri="{FF2B5EF4-FFF2-40B4-BE49-F238E27FC236}">
                  <a16:creationId xmlns:a16="http://schemas.microsoft.com/office/drawing/2014/main" id="{09AC9C34-0CF6-164E-8F31-AA240329437E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ربع نص 23">
            <a:extLst>
              <a:ext uri="{FF2B5EF4-FFF2-40B4-BE49-F238E27FC236}">
                <a16:creationId xmlns:a16="http://schemas.microsoft.com/office/drawing/2014/main" id="{F50B9CDB-1B61-4E45-A48C-F2F029353239}"/>
              </a:ext>
            </a:extLst>
          </p:cNvPr>
          <p:cNvSpPr txBox="1"/>
          <p:nvPr/>
        </p:nvSpPr>
        <p:spPr>
          <a:xfrm>
            <a:off x="7485662" y="3596362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٥</a:t>
            </a:r>
          </a:p>
        </p:txBody>
      </p:sp>
      <p:sp>
        <p:nvSpPr>
          <p:cNvPr id="7" name="مربع نص 24">
            <a:extLst>
              <a:ext uri="{FF2B5EF4-FFF2-40B4-BE49-F238E27FC236}">
                <a16:creationId xmlns:a16="http://schemas.microsoft.com/office/drawing/2014/main" id="{414F362F-DD95-C84A-A29D-260141B41B97}"/>
              </a:ext>
            </a:extLst>
          </p:cNvPr>
          <p:cNvSpPr txBox="1"/>
          <p:nvPr/>
        </p:nvSpPr>
        <p:spPr>
          <a:xfrm>
            <a:off x="8234148" y="3590477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8" name="خماسي 25">
            <a:extLst>
              <a:ext uri="{FF2B5EF4-FFF2-40B4-BE49-F238E27FC236}">
                <a16:creationId xmlns:a16="http://schemas.microsoft.com/office/drawing/2014/main" id="{3546D35B-CD81-E541-8389-918492469B2F}"/>
              </a:ext>
            </a:extLst>
          </p:cNvPr>
          <p:cNvSpPr/>
          <p:nvPr/>
        </p:nvSpPr>
        <p:spPr>
          <a:xfrm rot="5400000">
            <a:off x="7290083" y="2490631"/>
            <a:ext cx="1000132" cy="1028706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ربع نص 26">
            <a:extLst>
              <a:ext uri="{FF2B5EF4-FFF2-40B4-BE49-F238E27FC236}">
                <a16:creationId xmlns:a16="http://schemas.microsoft.com/office/drawing/2014/main" id="{58F0C8E6-60C0-6A4F-A9F5-DD90E51DFDEE}"/>
              </a:ext>
            </a:extLst>
          </p:cNvPr>
          <p:cNvSpPr txBox="1"/>
          <p:nvPr/>
        </p:nvSpPr>
        <p:spPr>
          <a:xfrm>
            <a:off x="8369881" y="2457736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ن</a:t>
            </a:r>
          </a:p>
        </p:txBody>
      </p:sp>
      <p:sp>
        <p:nvSpPr>
          <p:cNvPr id="12" name="مربع نص 27">
            <a:extLst>
              <a:ext uri="{FF2B5EF4-FFF2-40B4-BE49-F238E27FC236}">
                <a16:creationId xmlns:a16="http://schemas.microsoft.com/office/drawing/2014/main" id="{7944EE84-2FC0-0046-92F4-CEE772730EEB}"/>
              </a:ext>
            </a:extLst>
          </p:cNvPr>
          <p:cNvSpPr txBox="1"/>
          <p:nvPr/>
        </p:nvSpPr>
        <p:spPr>
          <a:xfrm>
            <a:off x="6804546" y="2506810"/>
            <a:ext cx="164307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 </a:t>
            </a:r>
            <a:r>
              <a:rPr lang="ar-SA" sz="2400" b="1" u="sng" dirty="0"/>
              <a:t>٣٠</a:t>
            </a:r>
          </a:p>
        </p:txBody>
      </p:sp>
      <p:sp>
        <p:nvSpPr>
          <p:cNvPr id="13" name="مربع نص 28">
            <a:extLst>
              <a:ext uri="{FF2B5EF4-FFF2-40B4-BE49-F238E27FC236}">
                <a16:creationId xmlns:a16="http://schemas.microsoft.com/office/drawing/2014/main" id="{E29F0BEC-079F-5A49-ADDA-168E80E3D42F}"/>
              </a:ext>
            </a:extLst>
          </p:cNvPr>
          <p:cNvSpPr txBox="1"/>
          <p:nvPr/>
        </p:nvSpPr>
        <p:spPr>
          <a:xfrm>
            <a:off x="8119848" y="4694915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4" name="مربع نص 29">
            <a:extLst>
              <a:ext uri="{FF2B5EF4-FFF2-40B4-BE49-F238E27FC236}">
                <a16:creationId xmlns:a16="http://schemas.microsoft.com/office/drawing/2014/main" id="{5251481A-BEB1-4A44-8572-627049DC5A8F}"/>
              </a:ext>
            </a:extLst>
          </p:cNvPr>
          <p:cNvSpPr txBox="1"/>
          <p:nvPr/>
        </p:nvSpPr>
        <p:spPr>
          <a:xfrm>
            <a:off x="7576920" y="4709201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٥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3837668F-2735-8F42-8C7A-6FD3DE917E61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صـ٣٤</a:t>
            </a:r>
          </a:p>
        </p:txBody>
      </p:sp>
      <p:sp>
        <p:nvSpPr>
          <p:cNvPr id="16" name="مربع نص 15">
            <a:extLst>
              <a:ext uri="{FF2B5EF4-FFF2-40B4-BE49-F238E27FC236}">
                <a16:creationId xmlns:a16="http://schemas.microsoft.com/office/drawing/2014/main" id="{9DC37F33-5CED-A043-B5AE-A4A36ECD0719}"/>
              </a:ext>
            </a:extLst>
          </p:cNvPr>
          <p:cNvSpPr txBox="1"/>
          <p:nvPr/>
        </p:nvSpPr>
        <p:spPr>
          <a:xfrm>
            <a:off x="6818287" y="1616526"/>
            <a:ext cx="38100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dirty="0"/>
              <a:t>٦</a:t>
            </a:r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0B121DB0-3F41-6D47-A6F7-31076F907CF3}"/>
              </a:ext>
            </a:extLst>
          </p:cNvPr>
          <p:cNvSpPr txBox="1"/>
          <p:nvPr/>
        </p:nvSpPr>
        <p:spPr>
          <a:xfrm>
            <a:off x="7723073" y="2898661"/>
            <a:ext cx="38100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dirty="0"/>
              <a:t>٦</a:t>
            </a:r>
          </a:p>
        </p:txBody>
      </p:sp>
      <p:sp>
        <p:nvSpPr>
          <p:cNvPr id="76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5E2F201C-3481-1A4A-A57F-0585D552C527}"/>
              </a:ext>
            </a:extLst>
          </p:cNvPr>
          <p:cNvSpPr/>
          <p:nvPr/>
        </p:nvSpPr>
        <p:spPr>
          <a:xfrm flipH="1">
            <a:off x="968225" y="5936384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٢٣</a:t>
            </a:r>
          </a:p>
        </p:txBody>
      </p:sp>
      <p:sp>
        <p:nvSpPr>
          <p:cNvPr id="79" name="مستطيل 78">
            <a:extLst>
              <a:ext uri="{FF2B5EF4-FFF2-40B4-BE49-F238E27FC236}">
                <a16:creationId xmlns:a16="http://schemas.microsoft.com/office/drawing/2014/main" id="{39D28E70-3A31-E74B-9149-6276F6555A23}"/>
              </a:ext>
            </a:extLst>
          </p:cNvPr>
          <p:cNvSpPr/>
          <p:nvPr/>
        </p:nvSpPr>
        <p:spPr>
          <a:xfrm rot="385153">
            <a:off x="8773105" y="1166100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pic>
        <p:nvPicPr>
          <p:cNvPr id="80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45958558-0350-DB41-80A6-BC538B8DD1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373533" y="43698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534619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8" grpId="0" animBg="1"/>
      <p:bldP spid="8" grpId="1" animBg="1"/>
      <p:bldP spid="9" grpId="0"/>
      <p:bldP spid="12" grpId="0"/>
      <p:bldP spid="13" grpId="0"/>
      <p:bldP spid="14" grpId="0"/>
      <p:bldP spid="16" grpId="0"/>
      <p:bldP spid="77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501843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50">
            <a:extLst>
              <a:ext uri="{FF2B5EF4-FFF2-40B4-BE49-F238E27FC236}">
                <a16:creationId xmlns:a16="http://schemas.microsoft.com/office/drawing/2014/main" id="{2F0FA547-3DA6-AD42-862B-A19E82684518}"/>
              </a:ext>
            </a:extLst>
          </p:cNvPr>
          <p:cNvGrpSpPr/>
          <p:nvPr/>
        </p:nvGrpSpPr>
        <p:grpSpPr>
          <a:xfrm>
            <a:off x="2053378" y="920407"/>
            <a:ext cx="8358246" cy="928694"/>
            <a:chOff x="571472" y="857232"/>
            <a:chExt cx="8358246" cy="928694"/>
          </a:xfrm>
        </p:grpSpPr>
        <p:sp>
          <p:nvSpPr>
            <p:cNvPr id="62" name="دبوس زينة 53">
              <a:extLst>
                <a:ext uri="{FF2B5EF4-FFF2-40B4-BE49-F238E27FC236}">
                  <a16:creationId xmlns:a16="http://schemas.microsoft.com/office/drawing/2014/main" id="{F7690173-8F67-DD49-8EC5-2D8481239A22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٧ </a:t>
              </a:r>
              <a:r>
                <a:rPr lang="ar-SA" sz="2400" b="1" dirty="0">
                  <a:solidFill>
                    <a:srgbClr val="FF0000"/>
                  </a:solidFill>
                </a:rPr>
                <a:t>ع</a:t>
              </a:r>
              <a:r>
                <a:rPr lang="ar-SA" sz="2400" b="1" dirty="0">
                  <a:solidFill>
                    <a:schemeClr val="tx1"/>
                  </a:solidFill>
                </a:rPr>
                <a:t> = ٥٦  ذهنيا .</a:t>
              </a:r>
            </a:p>
          </p:txBody>
        </p:sp>
        <p:sp>
          <p:nvSpPr>
            <p:cNvPr id="64" name="دبوس زينة 56">
              <a:extLst>
                <a:ext uri="{FF2B5EF4-FFF2-40B4-BE49-F238E27FC236}">
                  <a16:creationId xmlns:a16="http://schemas.microsoft.com/office/drawing/2014/main" id="{C5075AC4-8F04-7D48-BF08-EF44A4BAE378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58">
            <a:extLst>
              <a:ext uri="{FF2B5EF4-FFF2-40B4-BE49-F238E27FC236}">
                <a16:creationId xmlns:a16="http://schemas.microsoft.com/office/drawing/2014/main" id="{6B2D7134-3744-CF40-99C6-84C937DB6DED}"/>
              </a:ext>
            </a:extLst>
          </p:cNvPr>
          <p:cNvSpPr txBox="1"/>
          <p:nvPr/>
        </p:nvSpPr>
        <p:spPr>
          <a:xfrm>
            <a:off x="2706592" y="2225981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 err="1">
                <a:solidFill>
                  <a:srgbClr val="FF0000"/>
                </a:solidFill>
              </a:rPr>
              <a:t>ع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6" name="مجموعة 60">
            <a:extLst>
              <a:ext uri="{FF2B5EF4-FFF2-40B4-BE49-F238E27FC236}">
                <a16:creationId xmlns:a16="http://schemas.microsoft.com/office/drawing/2014/main" id="{416EEB4A-3070-004F-A530-4D4DC4F4B4E3}"/>
              </a:ext>
            </a:extLst>
          </p:cNvPr>
          <p:cNvGrpSpPr/>
          <p:nvPr/>
        </p:nvGrpSpPr>
        <p:grpSpPr>
          <a:xfrm>
            <a:off x="2053378" y="2039124"/>
            <a:ext cx="3000396" cy="3690958"/>
            <a:chOff x="1714480" y="2000240"/>
            <a:chExt cx="3000396" cy="3690958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97815113-E4B5-C94A-83E4-D41E33446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وسيلة شرح على شكل سحابة 62">
              <a:extLst>
                <a:ext uri="{FF2B5EF4-FFF2-40B4-BE49-F238E27FC236}">
                  <a16:creationId xmlns:a16="http://schemas.microsoft.com/office/drawing/2014/main" id="{366E1085-DA1A-AE47-857E-665A99DD5748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7" name="مربع نص 63">
            <a:extLst>
              <a:ext uri="{FF2B5EF4-FFF2-40B4-BE49-F238E27FC236}">
                <a16:creationId xmlns:a16="http://schemas.microsoft.com/office/drawing/2014/main" id="{38E3029A-9115-1345-848C-E2E72D0E49A5}"/>
              </a:ext>
            </a:extLst>
          </p:cNvPr>
          <p:cNvSpPr txBox="1"/>
          <p:nvPr/>
        </p:nvSpPr>
        <p:spPr>
          <a:xfrm>
            <a:off x="8039884" y="3858895"/>
            <a:ext cx="9144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٦٣</a:t>
            </a:r>
          </a:p>
        </p:txBody>
      </p:sp>
      <p:sp>
        <p:nvSpPr>
          <p:cNvPr id="8" name="مربع نص 64">
            <a:extLst>
              <a:ext uri="{FF2B5EF4-FFF2-40B4-BE49-F238E27FC236}">
                <a16:creationId xmlns:a16="http://schemas.microsoft.com/office/drawing/2014/main" id="{B6CE86E0-8DAC-A049-A17D-E260444A9EB9}"/>
              </a:ext>
            </a:extLst>
          </p:cNvPr>
          <p:cNvSpPr txBox="1"/>
          <p:nvPr/>
        </p:nvSpPr>
        <p:spPr>
          <a:xfrm>
            <a:off x="8897138" y="385889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٦٣</a:t>
            </a:r>
          </a:p>
        </p:txBody>
      </p:sp>
      <p:sp>
        <p:nvSpPr>
          <p:cNvPr id="9" name="خماسي 65">
            <a:extLst>
              <a:ext uri="{FF2B5EF4-FFF2-40B4-BE49-F238E27FC236}">
                <a16:creationId xmlns:a16="http://schemas.microsoft.com/office/drawing/2014/main" id="{B30B9709-F141-BF45-A18A-DDCEC4C114C4}"/>
              </a:ext>
            </a:extLst>
          </p:cNvPr>
          <p:cNvSpPr/>
          <p:nvPr/>
        </p:nvSpPr>
        <p:spPr>
          <a:xfrm rot="5400000">
            <a:off x="8704257" y="2741777"/>
            <a:ext cx="1000132" cy="871546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67">
            <a:extLst>
              <a:ext uri="{FF2B5EF4-FFF2-40B4-BE49-F238E27FC236}">
                <a16:creationId xmlns:a16="http://schemas.microsoft.com/office/drawing/2014/main" id="{A46CEAB4-0623-5C48-A079-556E55C27285}"/>
              </a:ext>
            </a:extLst>
          </p:cNvPr>
          <p:cNvSpPr txBox="1"/>
          <p:nvPr/>
        </p:nvSpPr>
        <p:spPr>
          <a:xfrm>
            <a:off x="7911294" y="2682244"/>
            <a:ext cx="178595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٩        = ٦٣</a:t>
            </a:r>
          </a:p>
        </p:txBody>
      </p:sp>
      <p:sp>
        <p:nvSpPr>
          <p:cNvPr id="13" name="مربع نص 68">
            <a:extLst>
              <a:ext uri="{FF2B5EF4-FFF2-40B4-BE49-F238E27FC236}">
                <a16:creationId xmlns:a16="http://schemas.microsoft.com/office/drawing/2014/main" id="{980D7CF8-8F85-424B-822B-85A8C2557958}"/>
              </a:ext>
            </a:extLst>
          </p:cNvPr>
          <p:cNvSpPr txBox="1"/>
          <p:nvPr/>
        </p:nvSpPr>
        <p:spPr>
          <a:xfrm>
            <a:off x="9340054" y="4820626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4" name="مربع نص 69">
            <a:extLst>
              <a:ext uri="{FF2B5EF4-FFF2-40B4-BE49-F238E27FC236}">
                <a16:creationId xmlns:a16="http://schemas.microsoft.com/office/drawing/2014/main" id="{3E5E7D1C-1873-744F-83B0-AD4684AF0A66}"/>
              </a:ext>
            </a:extLst>
          </p:cNvPr>
          <p:cNvSpPr txBox="1"/>
          <p:nvPr/>
        </p:nvSpPr>
        <p:spPr>
          <a:xfrm>
            <a:off x="8797126" y="4834912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٧</a:t>
            </a:r>
          </a:p>
        </p:txBody>
      </p:sp>
      <p:sp>
        <p:nvSpPr>
          <p:cNvPr id="15" name="مربع نص 70">
            <a:extLst>
              <a:ext uri="{FF2B5EF4-FFF2-40B4-BE49-F238E27FC236}">
                <a16:creationId xmlns:a16="http://schemas.microsoft.com/office/drawing/2014/main" id="{7CDA8F26-4805-F643-8D44-DE95A95DB270}"/>
              </a:ext>
            </a:extLst>
          </p:cNvPr>
          <p:cNvSpPr txBox="1"/>
          <p:nvPr/>
        </p:nvSpPr>
        <p:spPr>
          <a:xfrm>
            <a:off x="8775695" y="2699161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( ٧ )</a:t>
            </a:r>
          </a:p>
        </p:txBody>
      </p:sp>
      <p:sp>
        <p:nvSpPr>
          <p:cNvPr id="16" name="مربع نص 66">
            <a:extLst>
              <a:ext uri="{FF2B5EF4-FFF2-40B4-BE49-F238E27FC236}">
                <a16:creationId xmlns:a16="http://schemas.microsoft.com/office/drawing/2014/main" id="{99B229D5-B0D8-8E4A-B26A-309F9A7B38AD}"/>
              </a:ext>
            </a:extLst>
          </p:cNvPr>
          <p:cNvSpPr txBox="1"/>
          <p:nvPr/>
        </p:nvSpPr>
        <p:spPr>
          <a:xfrm flipH="1">
            <a:off x="8780563" y="2651443"/>
            <a:ext cx="63151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 err="1">
                <a:solidFill>
                  <a:srgbClr val="FF0000"/>
                </a:solidFill>
              </a:rPr>
              <a:t>س</a:t>
            </a:r>
            <a:endParaRPr lang="ar-SA" sz="2400" b="1" dirty="0">
              <a:solidFill>
                <a:srgbClr val="FF0000"/>
              </a:solidFill>
            </a:endParaRP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0A364ACC-41EB-2446-97B4-84B84BDDC211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صـ٣٢</a:t>
            </a:r>
          </a:p>
        </p:txBody>
      </p:sp>
      <p:pic>
        <p:nvPicPr>
          <p:cNvPr id="19" name="صورة 18" descr="صورة تحتوي على نص&#10;&#10;تم إنشاء الوصف تلقائياً">
            <a:extLst>
              <a:ext uri="{FF2B5EF4-FFF2-40B4-BE49-F238E27FC236}">
                <a16:creationId xmlns:a16="http://schemas.microsoft.com/office/drawing/2014/main" id="{448D8F8F-25DF-F54F-9DB8-14FA790C4F0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6165" t="4730" r="5728" b="66239"/>
          <a:stretch/>
        </p:blipFill>
        <p:spPr>
          <a:xfrm>
            <a:off x="2225696" y="941541"/>
            <a:ext cx="6948168" cy="926194"/>
          </a:xfrm>
          <a:prstGeom prst="rect">
            <a:avLst/>
          </a:prstGeom>
        </p:spPr>
      </p:pic>
      <p:sp>
        <p:nvSpPr>
          <p:cNvPr id="76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47A7025A-C82B-3045-AE37-4978B6BE6181}"/>
              </a:ext>
            </a:extLst>
          </p:cNvPr>
          <p:cNvSpPr/>
          <p:nvPr/>
        </p:nvSpPr>
        <p:spPr>
          <a:xfrm flipH="1">
            <a:off x="1028907" y="5841898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٢٤</a:t>
            </a:r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E1BA6CB1-7386-3D40-AFD2-74D40C3360F6}"/>
              </a:ext>
            </a:extLst>
          </p:cNvPr>
          <p:cNvSpPr txBox="1"/>
          <p:nvPr/>
        </p:nvSpPr>
        <p:spPr>
          <a:xfrm>
            <a:off x="2321068" y="509740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صـ٣٤</a:t>
            </a:r>
          </a:p>
        </p:txBody>
      </p:sp>
      <p:sp>
        <p:nvSpPr>
          <p:cNvPr id="78" name="مستطيل 77">
            <a:extLst>
              <a:ext uri="{FF2B5EF4-FFF2-40B4-BE49-F238E27FC236}">
                <a16:creationId xmlns:a16="http://schemas.microsoft.com/office/drawing/2014/main" id="{828B3175-B73E-C24C-9B5D-726F28C6F479}"/>
              </a:ext>
            </a:extLst>
          </p:cNvPr>
          <p:cNvSpPr/>
          <p:nvPr/>
        </p:nvSpPr>
        <p:spPr>
          <a:xfrm rot="385153">
            <a:off x="8743416" y="1112481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pic>
        <p:nvPicPr>
          <p:cNvPr id="79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27C17178-3AB6-1F46-AE48-B622857CDF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343844" y="383366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43765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8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8" grpId="0"/>
      <p:bldP spid="9" grpId="0" animBg="1"/>
      <p:bldP spid="9" grpId="1" animBg="1"/>
      <p:bldP spid="12" grpId="0"/>
      <p:bldP spid="13" grpId="0"/>
      <p:bldP spid="14" grpId="0"/>
      <p:bldP spid="15" grpId="0"/>
      <p:bldP spid="16" grpId="0"/>
      <p:bldP spid="16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0085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4049F96F-3E11-994E-86E5-585C7064C686}"/>
              </a:ext>
            </a:extLst>
          </p:cNvPr>
          <p:cNvGrpSpPr>
            <a:grpSpLocks/>
          </p:cNvGrpSpPr>
          <p:nvPr/>
        </p:nvGrpSpPr>
        <p:grpSpPr bwMode="auto">
          <a:xfrm>
            <a:off x="4795808" y="624193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B6A21877-340E-484D-BE0C-555CB57CB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A4C0A64D-3206-CD41-A8ED-189720F7B9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الخطوات الأربع لحل المسألة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D1C7C03D-5118-094B-A0E7-EFC17CC7F673}"/>
              </a:ext>
            </a:extLst>
          </p:cNvPr>
          <p:cNvGrpSpPr>
            <a:grpSpLocks/>
          </p:cNvGrpSpPr>
          <p:nvPr/>
        </p:nvGrpSpPr>
        <p:grpSpPr bwMode="auto">
          <a:xfrm>
            <a:off x="10388665" y="826599"/>
            <a:ext cx="679979" cy="588962"/>
            <a:chOff x="4972" y="67"/>
            <a:chExt cx="630" cy="371"/>
          </a:xfrm>
          <a:scene3d>
            <a:camera prst="isometricLeftDown"/>
            <a:lightRig rig="threePt" dir="t"/>
          </a:scene3d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19070036-61B9-6148-ACE5-D823DE83C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" y="67"/>
              <a:ext cx="630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70694285-00FC-954F-8953-2EA1C271B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6" y="111"/>
              <a:ext cx="4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ar-SA" altLang="en-US" sz="2800" b="1" dirty="0"/>
                <a:t>٥</a:t>
              </a: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667E2818-72CF-BC43-B78A-4123C751A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470" y="1307569"/>
            <a:ext cx="8424863" cy="1081088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B4174DD7-0F75-964A-AF88-6688C1EE7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6674" y="1446717"/>
            <a:ext cx="83518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b="1" dirty="0">
                <a:solidFill>
                  <a:schemeClr val="accent6">
                    <a:lumMod val="50000"/>
                  </a:schemeClr>
                </a:solidFill>
              </a:rPr>
              <a:t>   ما الشكلان التاليان في النمط أدناه ؟</a:t>
            </a:r>
            <a:endParaRPr lang="en-US" altLang="en-US" sz="24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71" name="Text Box 18">
            <a:extLst>
              <a:ext uri="{FF2B5EF4-FFF2-40B4-BE49-F238E27FC236}">
                <a16:creationId xmlns:a16="http://schemas.microsoft.com/office/drawing/2014/main" id="{C224F566-8E3D-E149-BB9D-0374367FF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9461" y="2965000"/>
            <a:ext cx="1368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/>
          </a:p>
        </p:txBody>
      </p:sp>
      <p:sp>
        <p:nvSpPr>
          <p:cNvPr id="72" name="AutoShape 57">
            <a:extLst>
              <a:ext uri="{FF2B5EF4-FFF2-40B4-BE49-F238E27FC236}">
                <a16:creationId xmlns:a16="http://schemas.microsoft.com/office/drawing/2014/main" id="{E7A1B469-6019-E249-89AA-B974309CD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8149" y="3688900"/>
            <a:ext cx="360362" cy="360363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3" name="AutoShape 58">
            <a:extLst>
              <a:ext uri="{FF2B5EF4-FFF2-40B4-BE49-F238E27FC236}">
                <a16:creationId xmlns:a16="http://schemas.microsoft.com/office/drawing/2014/main" id="{86D6BA9C-ACF5-EA4E-8953-3C504A687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81886" y="3688900"/>
            <a:ext cx="360363" cy="360363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4" name="Oval 59">
            <a:extLst>
              <a:ext uri="{FF2B5EF4-FFF2-40B4-BE49-F238E27FC236}">
                <a16:creationId xmlns:a16="http://schemas.microsoft.com/office/drawing/2014/main" id="{8A2C2110-A355-6D40-A88E-F2152A738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7211" y="3684138"/>
            <a:ext cx="358775" cy="360362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5" name="Oval 60">
            <a:extLst>
              <a:ext uri="{FF2B5EF4-FFF2-40B4-BE49-F238E27FC236}">
                <a16:creationId xmlns:a16="http://schemas.microsoft.com/office/drawing/2014/main" id="{42DC5EB0-A60A-B549-AC2D-C892813A1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1749" y="3688900"/>
            <a:ext cx="358775" cy="360363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6" name="Rectangle 61">
            <a:extLst>
              <a:ext uri="{FF2B5EF4-FFF2-40B4-BE49-F238E27FC236}">
                <a16:creationId xmlns:a16="http://schemas.microsoft.com/office/drawing/2014/main" id="{FF8A7658-010D-C14F-BA55-C6440B2BC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124" y="3684138"/>
            <a:ext cx="431800" cy="360362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7" name="AutoShape 62">
            <a:extLst>
              <a:ext uri="{FF2B5EF4-FFF2-40B4-BE49-F238E27FC236}">
                <a16:creationId xmlns:a16="http://schemas.microsoft.com/office/drawing/2014/main" id="{6EEEEC28-6927-3648-8AF5-CBA7574AA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0211" y="4481063"/>
            <a:ext cx="360363" cy="360362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8" name="AutoShape 63">
            <a:extLst>
              <a:ext uri="{FF2B5EF4-FFF2-40B4-BE49-F238E27FC236}">
                <a16:creationId xmlns:a16="http://schemas.microsoft.com/office/drawing/2014/main" id="{DA8F644F-FA1A-7B4B-837E-4FF6E13BB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3949" y="4481063"/>
            <a:ext cx="360362" cy="360362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9" name="Oval 64">
            <a:extLst>
              <a:ext uri="{FF2B5EF4-FFF2-40B4-BE49-F238E27FC236}">
                <a16:creationId xmlns:a16="http://schemas.microsoft.com/office/drawing/2014/main" id="{7E9CB217-81B6-854C-BDB6-3249BA90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3086" y="4476300"/>
            <a:ext cx="358775" cy="360363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80" name="Oval 65">
            <a:extLst>
              <a:ext uri="{FF2B5EF4-FFF2-40B4-BE49-F238E27FC236}">
                <a16:creationId xmlns:a16="http://schemas.microsoft.com/office/drawing/2014/main" id="{B5231435-3A05-534C-8792-C6926464B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449" y="4481063"/>
            <a:ext cx="358775" cy="360362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81" name="Rectangle 66">
            <a:extLst>
              <a:ext uri="{FF2B5EF4-FFF2-40B4-BE49-F238E27FC236}">
                <a16:creationId xmlns:a16="http://schemas.microsoft.com/office/drawing/2014/main" id="{A5328FCC-4300-1241-9723-C146D47E9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5949" y="4476300"/>
            <a:ext cx="431800" cy="36036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82" name="AutoShape 67">
            <a:extLst>
              <a:ext uri="{FF2B5EF4-FFF2-40B4-BE49-F238E27FC236}">
                <a16:creationId xmlns:a16="http://schemas.microsoft.com/office/drawing/2014/main" id="{92DFE983-7C67-D14F-B7C3-F0DF7993E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0211" y="5255763"/>
            <a:ext cx="360363" cy="360362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grpSp>
        <p:nvGrpSpPr>
          <p:cNvPr id="83" name="Group 79">
            <a:extLst>
              <a:ext uri="{FF2B5EF4-FFF2-40B4-BE49-F238E27FC236}">
                <a16:creationId xmlns:a16="http://schemas.microsoft.com/office/drawing/2014/main" id="{872881E8-DE1E-AC48-B4BF-4C5A7F071415}"/>
              </a:ext>
            </a:extLst>
          </p:cNvPr>
          <p:cNvGrpSpPr>
            <a:grpSpLocks/>
          </p:cNvGrpSpPr>
          <p:nvPr/>
        </p:nvGrpSpPr>
        <p:grpSpPr bwMode="auto">
          <a:xfrm>
            <a:off x="2767137" y="1892446"/>
            <a:ext cx="6192838" cy="373062"/>
            <a:chOff x="1292" y="949"/>
            <a:chExt cx="3901" cy="235"/>
          </a:xfrm>
        </p:grpSpPr>
        <p:sp>
          <p:nvSpPr>
            <p:cNvPr id="84" name="AutoShape 68">
              <a:extLst>
                <a:ext uri="{FF2B5EF4-FFF2-40B4-BE49-F238E27FC236}">
                  <a16:creationId xmlns:a16="http://schemas.microsoft.com/office/drawing/2014/main" id="{4930C355-DB3F-BD4E-ADE2-65C864E3C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957"/>
              <a:ext cx="227" cy="227"/>
            </a:xfrm>
            <a:prstGeom prst="diamond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5" name="AutoShape 69">
              <a:extLst>
                <a:ext uri="{FF2B5EF4-FFF2-40B4-BE49-F238E27FC236}">
                  <a16:creationId xmlns:a16="http://schemas.microsoft.com/office/drawing/2014/main" id="{B892DD4B-6BA7-5644-9C02-6103C4C6E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" y="957"/>
              <a:ext cx="227" cy="227"/>
            </a:xfrm>
            <a:prstGeom prst="diamond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6" name="Oval 70">
              <a:extLst>
                <a:ext uri="{FF2B5EF4-FFF2-40B4-BE49-F238E27FC236}">
                  <a16:creationId xmlns:a16="http://schemas.microsoft.com/office/drawing/2014/main" id="{0AC774CC-30AA-944A-B285-141E86140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954"/>
              <a:ext cx="226" cy="227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7" name="Oval 71">
              <a:extLst>
                <a:ext uri="{FF2B5EF4-FFF2-40B4-BE49-F238E27FC236}">
                  <a16:creationId xmlns:a16="http://schemas.microsoft.com/office/drawing/2014/main" id="{F363F3DF-ECB6-1A4F-92E1-3709AF672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957"/>
              <a:ext cx="226" cy="227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8" name="Rectangle 72">
              <a:extLst>
                <a:ext uri="{FF2B5EF4-FFF2-40B4-BE49-F238E27FC236}">
                  <a16:creationId xmlns:a16="http://schemas.microsoft.com/office/drawing/2014/main" id="{8CEDE5E4-71D1-DA4C-BDEB-525A0DE53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954"/>
              <a:ext cx="272" cy="227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9" name="AutoShape 73">
              <a:extLst>
                <a:ext uri="{FF2B5EF4-FFF2-40B4-BE49-F238E27FC236}">
                  <a16:creationId xmlns:a16="http://schemas.microsoft.com/office/drawing/2014/main" id="{7779327C-8EA3-A343-8741-5375A90CF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952"/>
              <a:ext cx="227" cy="227"/>
            </a:xfrm>
            <a:prstGeom prst="diamond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90" name="AutoShape 74">
              <a:extLst>
                <a:ext uri="{FF2B5EF4-FFF2-40B4-BE49-F238E27FC236}">
                  <a16:creationId xmlns:a16="http://schemas.microsoft.com/office/drawing/2014/main" id="{98CAFCA5-54B7-614F-8170-7E8B059B0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" y="952"/>
              <a:ext cx="227" cy="227"/>
            </a:xfrm>
            <a:prstGeom prst="diamond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91" name="Oval 75">
              <a:extLst>
                <a:ext uri="{FF2B5EF4-FFF2-40B4-BE49-F238E27FC236}">
                  <a16:creationId xmlns:a16="http://schemas.microsoft.com/office/drawing/2014/main" id="{545302A5-EFA3-484E-BDB9-A35A70BC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" y="949"/>
              <a:ext cx="226" cy="227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92" name="Oval 76">
              <a:extLst>
                <a:ext uri="{FF2B5EF4-FFF2-40B4-BE49-F238E27FC236}">
                  <a16:creationId xmlns:a16="http://schemas.microsoft.com/office/drawing/2014/main" id="{5C1D0901-8632-3041-8E77-A6CF5F44E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952"/>
              <a:ext cx="226" cy="227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93" name="Rectangle 77">
              <a:extLst>
                <a:ext uri="{FF2B5EF4-FFF2-40B4-BE49-F238E27FC236}">
                  <a16:creationId xmlns:a16="http://schemas.microsoft.com/office/drawing/2014/main" id="{4943969A-143C-A047-B9D4-406B6D746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" y="949"/>
              <a:ext cx="272" cy="227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94" name="AutoShape 78">
              <a:extLst>
                <a:ext uri="{FF2B5EF4-FFF2-40B4-BE49-F238E27FC236}">
                  <a16:creationId xmlns:a16="http://schemas.microsoft.com/office/drawing/2014/main" id="{0A7B4FBE-96E2-EF4A-A53C-C589A3227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949"/>
              <a:ext cx="227" cy="227"/>
            </a:xfrm>
            <a:prstGeom prst="diamond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</p:grpSp>
      <p:sp>
        <p:nvSpPr>
          <p:cNvPr id="95" name="AutoShape 80">
            <a:extLst>
              <a:ext uri="{FF2B5EF4-FFF2-40B4-BE49-F238E27FC236}">
                <a16:creationId xmlns:a16="http://schemas.microsoft.com/office/drawing/2014/main" id="{049E9659-DD77-D049-AF55-F154DFE31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8874" y="5268463"/>
            <a:ext cx="360362" cy="360362"/>
          </a:xfrm>
          <a:prstGeom prst="diamond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96" name="Oval 81">
            <a:extLst>
              <a:ext uri="{FF2B5EF4-FFF2-40B4-BE49-F238E27FC236}">
                <a16:creationId xmlns:a16="http://schemas.microsoft.com/office/drawing/2014/main" id="{591D9D8F-83C7-C54A-9E64-930D3C257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199" y="5268463"/>
            <a:ext cx="358775" cy="360362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97" name="Rectangle 82">
            <a:extLst>
              <a:ext uri="{FF2B5EF4-FFF2-40B4-BE49-F238E27FC236}">
                <a16:creationId xmlns:a16="http://schemas.microsoft.com/office/drawing/2014/main" id="{9FEA05A6-11B8-1947-B82C-2034C61CB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0849" y="5077963"/>
            <a:ext cx="1152525" cy="7207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107" name="مربع نص 106">
            <a:extLst>
              <a:ext uri="{FF2B5EF4-FFF2-40B4-BE49-F238E27FC236}">
                <a16:creationId xmlns:a16="http://schemas.microsoft.com/office/drawing/2014/main" id="{A980CFD1-B600-0C43-A9BF-5549C4A777FD}"/>
              </a:ext>
            </a:extLst>
          </p:cNvPr>
          <p:cNvSpPr txBox="1"/>
          <p:nvPr/>
        </p:nvSpPr>
        <p:spPr>
          <a:xfrm>
            <a:off x="1723165" y="482392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صـ ١٥ </a:t>
            </a:r>
          </a:p>
        </p:txBody>
      </p:sp>
      <p:pic>
        <p:nvPicPr>
          <p:cNvPr id="11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8BA5F0C6-A144-1B4A-9560-96E531192A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050268" y="-62345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2" name="مستطيل 111">
            <a:extLst>
              <a:ext uri="{FF2B5EF4-FFF2-40B4-BE49-F238E27FC236}">
                <a16:creationId xmlns:a16="http://schemas.microsoft.com/office/drawing/2014/main" id="{CD384933-F3D9-C048-80F9-A35EC8FF76AE}"/>
              </a:ext>
            </a:extLst>
          </p:cNvPr>
          <p:cNvSpPr/>
          <p:nvPr/>
        </p:nvSpPr>
        <p:spPr>
          <a:xfrm rot="385153">
            <a:off x="8461859" y="825495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36684659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800" decel="100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8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8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800" decel="100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000"/>
                            </p:stCondLst>
                            <p:childTnLst>
                              <p:par>
                                <p:cTn id="5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800" decel="100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000"/>
                            </p:stCondLst>
                            <p:childTnLst>
                              <p:par>
                                <p:cTn id="81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000"/>
                            </p:stCondLst>
                            <p:childTnLst>
                              <p:par>
                                <p:cTn id="86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19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2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4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2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95" grpId="0" animBg="1"/>
      <p:bldP spid="96" grpId="0" animBg="1"/>
      <p:bldP spid="97" grpId="0" animBg="1"/>
      <p:bldP spid="107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5337" y="463122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33">
            <a:extLst>
              <a:ext uri="{FF2B5EF4-FFF2-40B4-BE49-F238E27FC236}">
                <a16:creationId xmlns:a16="http://schemas.microsoft.com/office/drawing/2014/main" id="{58C83A84-3742-C542-AE1A-EC5CFB7DE810}"/>
              </a:ext>
            </a:extLst>
          </p:cNvPr>
          <p:cNvGrpSpPr/>
          <p:nvPr/>
        </p:nvGrpSpPr>
        <p:grpSpPr>
          <a:xfrm>
            <a:off x="1794414" y="761155"/>
            <a:ext cx="8358246" cy="928694"/>
            <a:chOff x="571472" y="857232"/>
            <a:chExt cx="8358246" cy="928694"/>
          </a:xfrm>
        </p:grpSpPr>
        <p:sp>
          <p:nvSpPr>
            <p:cNvPr id="62" name="دبوس زينة 34">
              <a:extLst>
                <a:ext uri="{FF2B5EF4-FFF2-40B4-BE49-F238E27FC236}">
                  <a16:creationId xmlns:a16="http://schemas.microsoft.com/office/drawing/2014/main" id="{FEFABB77-F5BB-CC4E-9573-D8F2162A6871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sp>
          <p:nvSpPr>
            <p:cNvPr id="64" name="دبوس زينة 36">
              <a:extLst>
                <a:ext uri="{FF2B5EF4-FFF2-40B4-BE49-F238E27FC236}">
                  <a16:creationId xmlns:a16="http://schemas.microsoft.com/office/drawing/2014/main" id="{37FDE0DA-ABE6-8141-95EC-9B4E3B79F191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38">
            <a:extLst>
              <a:ext uri="{FF2B5EF4-FFF2-40B4-BE49-F238E27FC236}">
                <a16:creationId xmlns:a16="http://schemas.microsoft.com/office/drawing/2014/main" id="{978C00E6-F22B-1149-B1AD-E4A4E866EBCA}"/>
              </a:ext>
            </a:extLst>
          </p:cNvPr>
          <p:cNvSpPr txBox="1"/>
          <p:nvPr/>
        </p:nvSpPr>
        <p:spPr>
          <a:xfrm>
            <a:off x="2694392" y="2183762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 err="1">
                <a:solidFill>
                  <a:srgbClr val="FF0000"/>
                </a:solidFill>
              </a:rPr>
              <a:t>ع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6" name="مجموعة 40">
            <a:extLst>
              <a:ext uri="{FF2B5EF4-FFF2-40B4-BE49-F238E27FC236}">
                <a16:creationId xmlns:a16="http://schemas.microsoft.com/office/drawing/2014/main" id="{1200C8E0-395A-E147-8020-6DB34F9D8CDD}"/>
              </a:ext>
            </a:extLst>
          </p:cNvPr>
          <p:cNvGrpSpPr/>
          <p:nvPr/>
        </p:nvGrpSpPr>
        <p:grpSpPr>
          <a:xfrm>
            <a:off x="1966371" y="2032177"/>
            <a:ext cx="3000396" cy="3690958"/>
            <a:chOff x="1714480" y="2000240"/>
            <a:chExt cx="3000396" cy="3690958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A9A2E770-AED3-C549-A1FC-5835D305C2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وسيلة شرح على شكل سحابة 42">
              <a:extLst>
                <a:ext uri="{FF2B5EF4-FFF2-40B4-BE49-F238E27FC236}">
                  <a16:creationId xmlns:a16="http://schemas.microsoft.com/office/drawing/2014/main" id="{26639B15-A23E-4B4B-9A13-7C29540FAC27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7" name="مربع نص 43">
            <a:extLst>
              <a:ext uri="{FF2B5EF4-FFF2-40B4-BE49-F238E27FC236}">
                <a16:creationId xmlns:a16="http://schemas.microsoft.com/office/drawing/2014/main" id="{6C82FBC8-8F73-524A-8F95-5BBF23E8EAA9}"/>
              </a:ext>
            </a:extLst>
          </p:cNvPr>
          <p:cNvSpPr txBox="1"/>
          <p:nvPr/>
        </p:nvSpPr>
        <p:spPr>
          <a:xfrm>
            <a:off x="8085604" y="3681728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=٤٨</a:t>
            </a:r>
          </a:p>
        </p:txBody>
      </p:sp>
      <p:sp>
        <p:nvSpPr>
          <p:cNvPr id="8" name="مربع نص 44">
            <a:extLst>
              <a:ext uri="{FF2B5EF4-FFF2-40B4-BE49-F238E27FC236}">
                <a16:creationId xmlns:a16="http://schemas.microsoft.com/office/drawing/2014/main" id="{6EB9F239-4713-5F45-AD8C-C341493FBBFB}"/>
              </a:ext>
            </a:extLst>
          </p:cNvPr>
          <p:cNvSpPr txBox="1"/>
          <p:nvPr/>
        </p:nvSpPr>
        <p:spPr>
          <a:xfrm>
            <a:off x="9114312" y="368172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٤٨</a:t>
            </a:r>
          </a:p>
        </p:txBody>
      </p:sp>
      <p:sp>
        <p:nvSpPr>
          <p:cNvPr id="9" name="خماسي 45">
            <a:extLst>
              <a:ext uri="{FF2B5EF4-FFF2-40B4-BE49-F238E27FC236}">
                <a16:creationId xmlns:a16="http://schemas.microsoft.com/office/drawing/2014/main" id="{FDE71E17-CF0B-3340-BFB5-6DD7D6FFB841}"/>
              </a:ext>
            </a:extLst>
          </p:cNvPr>
          <p:cNvSpPr/>
          <p:nvPr/>
        </p:nvSpPr>
        <p:spPr>
          <a:xfrm rot="5400000">
            <a:off x="8791010" y="2293810"/>
            <a:ext cx="1000132" cy="1321966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46">
            <a:extLst>
              <a:ext uri="{FF2B5EF4-FFF2-40B4-BE49-F238E27FC236}">
                <a16:creationId xmlns:a16="http://schemas.microsoft.com/office/drawing/2014/main" id="{FFC83300-D1AE-5B45-818F-608780AA9959}"/>
              </a:ext>
            </a:extLst>
          </p:cNvPr>
          <p:cNvSpPr txBox="1"/>
          <p:nvPr/>
        </p:nvSpPr>
        <p:spPr>
          <a:xfrm>
            <a:off x="8621850" y="2440704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 err="1">
                <a:solidFill>
                  <a:srgbClr val="FF0000"/>
                </a:solidFill>
              </a:rPr>
              <a:t>ع</a:t>
            </a:r>
            <a:endParaRPr lang="ar-SA" sz="2400" b="1" dirty="0">
              <a:solidFill>
                <a:srgbClr val="FF0000"/>
              </a:solidFill>
            </a:endParaRPr>
          </a:p>
        </p:txBody>
      </p:sp>
      <p:sp>
        <p:nvSpPr>
          <p:cNvPr id="13" name="مربع نص 47">
            <a:extLst>
              <a:ext uri="{FF2B5EF4-FFF2-40B4-BE49-F238E27FC236}">
                <a16:creationId xmlns:a16="http://schemas.microsoft.com/office/drawing/2014/main" id="{CCB0F593-079B-1E43-B2A7-E3A7662359CB}"/>
              </a:ext>
            </a:extLst>
          </p:cNvPr>
          <p:cNvSpPr txBox="1"/>
          <p:nvPr/>
        </p:nvSpPr>
        <p:spPr>
          <a:xfrm>
            <a:off x="7496300" y="2472578"/>
            <a:ext cx="16516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      = ٤٨</a:t>
            </a:r>
          </a:p>
        </p:txBody>
      </p:sp>
      <p:sp>
        <p:nvSpPr>
          <p:cNvPr id="14" name="مربع نص 48">
            <a:extLst>
              <a:ext uri="{FF2B5EF4-FFF2-40B4-BE49-F238E27FC236}">
                <a16:creationId xmlns:a16="http://schemas.microsoft.com/office/drawing/2014/main" id="{E18CED08-4BA9-DD46-A0EC-692961D79E4D}"/>
              </a:ext>
            </a:extLst>
          </p:cNvPr>
          <p:cNvSpPr txBox="1"/>
          <p:nvPr/>
        </p:nvSpPr>
        <p:spPr>
          <a:xfrm>
            <a:off x="9114312" y="4643459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5" name="مربع نص 49">
            <a:extLst>
              <a:ext uri="{FF2B5EF4-FFF2-40B4-BE49-F238E27FC236}">
                <a16:creationId xmlns:a16="http://schemas.microsoft.com/office/drawing/2014/main" id="{CC0E7ED7-77CE-394F-A5FF-5BCE5AC66732}"/>
              </a:ext>
            </a:extLst>
          </p:cNvPr>
          <p:cNvSpPr txBox="1"/>
          <p:nvPr/>
        </p:nvSpPr>
        <p:spPr>
          <a:xfrm>
            <a:off x="8571384" y="4657745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١٦</a:t>
            </a:r>
          </a:p>
        </p:txBody>
      </p:sp>
      <p:sp>
        <p:nvSpPr>
          <p:cNvPr id="16" name="مربع نص 50">
            <a:extLst>
              <a:ext uri="{FF2B5EF4-FFF2-40B4-BE49-F238E27FC236}">
                <a16:creationId xmlns:a16="http://schemas.microsoft.com/office/drawing/2014/main" id="{C277165E-6769-F74E-82D1-8BFD06739E0E}"/>
              </a:ext>
            </a:extLst>
          </p:cNvPr>
          <p:cNvSpPr txBox="1"/>
          <p:nvPr/>
        </p:nvSpPr>
        <p:spPr>
          <a:xfrm>
            <a:off x="8485806" y="253647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١٦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512AA7CD-A651-7546-9900-3C33148014F4}"/>
              </a:ext>
            </a:extLst>
          </p:cNvPr>
          <p:cNvSpPr txBox="1"/>
          <p:nvPr/>
        </p:nvSpPr>
        <p:spPr>
          <a:xfrm>
            <a:off x="1728782" y="1746165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صـ٣٤</a:t>
            </a:r>
          </a:p>
        </p:txBody>
      </p:sp>
      <p:pic>
        <p:nvPicPr>
          <p:cNvPr id="18" name="صورة 17" descr="صورة تحتوي على نص&#10;&#10;تم إنشاء الوصف تلقائياً">
            <a:extLst>
              <a:ext uri="{FF2B5EF4-FFF2-40B4-BE49-F238E27FC236}">
                <a16:creationId xmlns:a16="http://schemas.microsoft.com/office/drawing/2014/main" id="{59731132-8CAF-1343-A473-0FCFB133749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895" t="66140" r="3681" b="5595"/>
          <a:stretch/>
        </p:blipFill>
        <p:spPr>
          <a:xfrm>
            <a:off x="1805482" y="807845"/>
            <a:ext cx="7047765" cy="870056"/>
          </a:xfrm>
          <a:prstGeom prst="rect">
            <a:avLst/>
          </a:prstGeom>
        </p:spPr>
      </p:pic>
      <p:sp>
        <p:nvSpPr>
          <p:cNvPr id="79" name="مربع نص 43">
            <a:extLst>
              <a:ext uri="{FF2B5EF4-FFF2-40B4-BE49-F238E27FC236}">
                <a16:creationId xmlns:a16="http://schemas.microsoft.com/office/drawing/2014/main" id="{CEC612F8-508B-CF4F-987B-D5662BA7B1F1}"/>
              </a:ext>
            </a:extLst>
          </p:cNvPr>
          <p:cNvSpPr txBox="1"/>
          <p:nvPr/>
        </p:nvSpPr>
        <p:spPr>
          <a:xfrm>
            <a:off x="8957913" y="2514607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٦٤</a:t>
            </a:r>
          </a:p>
        </p:txBody>
      </p:sp>
      <p:sp>
        <p:nvSpPr>
          <p:cNvPr id="77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9F4C0019-2B9B-854C-A60E-D67B7624C5DE}"/>
              </a:ext>
            </a:extLst>
          </p:cNvPr>
          <p:cNvSpPr/>
          <p:nvPr/>
        </p:nvSpPr>
        <p:spPr>
          <a:xfrm flipH="1">
            <a:off x="1032268" y="5717935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٢٥</a:t>
            </a:r>
          </a:p>
        </p:txBody>
      </p:sp>
      <p:sp>
        <p:nvSpPr>
          <p:cNvPr id="78" name="مستطيل 77">
            <a:extLst>
              <a:ext uri="{FF2B5EF4-FFF2-40B4-BE49-F238E27FC236}">
                <a16:creationId xmlns:a16="http://schemas.microsoft.com/office/drawing/2014/main" id="{8E8A8366-D0E8-AE4A-9BE3-D3BF39BCC7CC}"/>
              </a:ext>
            </a:extLst>
          </p:cNvPr>
          <p:cNvSpPr/>
          <p:nvPr/>
        </p:nvSpPr>
        <p:spPr>
          <a:xfrm rot="385153">
            <a:off x="8710074" y="897079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pic>
        <p:nvPicPr>
          <p:cNvPr id="80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CE384F59-D548-7D4C-86C6-80FDD476A3D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310502" y="167964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50886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8" grpId="0"/>
      <p:bldP spid="9" grpId="0" animBg="1"/>
      <p:bldP spid="12" grpId="0"/>
      <p:bldP spid="12" grpId="1"/>
      <p:bldP spid="13" grpId="0"/>
      <p:bldP spid="14" grpId="0"/>
      <p:bldP spid="15" grpId="0"/>
      <p:bldP spid="16" grpId="0"/>
      <p:bldP spid="79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5337" y="46312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178700" y="520409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7" name="مربع نص 43">
            <a:extLst>
              <a:ext uri="{FF2B5EF4-FFF2-40B4-BE49-F238E27FC236}">
                <a16:creationId xmlns:a16="http://schemas.microsoft.com/office/drawing/2014/main" id="{6C82FBC8-8F73-524A-8F95-5BBF23E8EAA9}"/>
              </a:ext>
            </a:extLst>
          </p:cNvPr>
          <p:cNvSpPr txBox="1"/>
          <p:nvPr/>
        </p:nvSpPr>
        <p:spPr>
          <a:xfrm>
            <a:off x="8138621" y="4393818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=٧٠</a:t>
            </a:r>
          </a:p>
        </p:txBody>
      </p:sp>
      <p:sp>
        <p:nvSpPr>
          <p:cNvPr id="8" name="مربع نص 44">
            <a:extLst>
              <a:ext uri="{FF2B5EF4-FFF2-40B4-BE49-F238E27FC236}">
                <a16:creationId xmlns:a16="http://schemas.microsoft.com/office/drawing/2014/main" id="{6EB9F239-4713-5F45-AD8C-C341493FBBFB}"/>
              </a:ext>
            </a:extLst>
          </p:cNvPr>
          <p:cNvSpPr txBox="1"/>
          <p:nvPr/>
        </p:nvSpPr>
        <p:spPr>
          <a:xfrm>
            <a:off x="9024451" y="4393818"/>
            <a:ext cx="71438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٧٠</a:t>
            </a:r>
          </a:p>
        </p:txBody>
      </p:sp>
      <p:sp>
        <p:nvSpPr>
          <p:cNvPr id="9" name="خماسي 45">
            <a:extLst>
              <a:ext uri="{FF2B5EF4-FFF2-40B4-BE49-F238E27FC236}">
                <a16:creationId xmlns:a16="http://schemas.microsoft.com/office/drawing/2014/main" id="{FDE71E17-CF0B-3340-BFB5-6DD7D6FFB841}"/>
              </a:ext>
            </a:extLst>
          </p:cNvPr>
          <p:cNvSpPr/>
          <p:nvPr/>
        </p:nvSpPr>
        <p:spPr>
          <a:xfrm rot="5400000">
            <a:off x="8967301" y="3269557"/>
            <a:ext cx="1000132" cy="885832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46">
            <a:extLst>
              <a:ext uri="{FF2B5EF4-FFF2-40B4-BE49-F238E27FC236}">
                <a16:creationId xmlns:a16="http://schemas.microsoft.com/office/drawing/2014/main" id="{FFC83300-D1AE-5B45-818F-608780AA9959}"/>
              </a:ext>
            </a:extLst>
          </p:cNvPr>
          <p:cNvSpPr txBox="1"/>
          <p:nvPr/>
        </p:nvSpPr>
        <p:spPr>
          <a:xfrm>
            <a:off x="9203048" y="3306859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و</a:t>
            </a:r>
          </a:p>
        </p:txBody>
      </p:sp>
      <p:sp>
        <p:nvSpPr>
          <p:cNvPr id="13" name="مربع نص 47">
            <a:extLst>
              <a:ext uri="{FF2B5EF4-FFF2-40B4-BE49-F238E27FC236}">
                <a16:creationId xmlns:a16="http://schemas.microsoft.com/office/drawing/2014/main" id="{CCB0F593-079B-1E43-B2A7-E3A7662359CB}"/>
              </a:ext>
            </a:extLst>
          </p:cNvPr>
          <p:cNvSpPr txBox="1"/>
          <p:nvPr/>
        </p:nvSpPr>
        <p:spPr>
          <a:xfrm>
            <a:off x="7251546" y="3414665"/>
            <a:ext cx="184694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 ٣٥  = ٧٠</a:t>
            </a:r>
          </a:p>
        </p:txBody>
      </p:sp>
      <p:sp>
        <p:nvSpPr>
          <p:cNvPr id="14" name="مربع نص 48">
            <a:extLst>
              <a:ext uri="{FF2B5EF4-FFF2-40B4-BE49-F238E27FC236}">
                <a16:creationId xmlns:a16="http://schemas.microsoft.com/office/drawing/2014/main" id="{E18CED08-4BA9-DD46-A0EC-692961D79E4D}"/>
              </a:ext>
            </a:extLst>
          </p:cNvPr>
          <p:cNvSpPr txBox="1"/>
          <p:nvPr/>
        </p:nvSpPr>
        <p:spPr>
          <a:xfrm>
            <a:off x="9167329" y="5355549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5" name="مربع نص 49">
            <a:extLst>
              <a:ext uri="{FF2B5EF4-FFF2-40B4-BE49-F238E27FC236}">
                <a16:creationId xmlns:a16="http://schemas.microsoft.com/office/drawing/2014/main" id="{CC0E7ED7-77CE-394F-A5FF-5BCE5AC66732}"/>
              </a:ext>
            </a:extLst>
          </p:cNvPr>
          <p:cNvSpPr txBox="1"/>
          <p:nvPr/>
        </p:nvSpPr>
        <p:spPr>
          <a:xfrm>
            <a:off x="8338649" y="5369835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١٠٥</a:t>
            </a:r>
          </a:p>
        </p:txBody>
      </p:sp>
      <p:sp>
        <p:nvSpPr>
          <p:cNvPr id="16" name="مربع نص 50">
            <a:extLst>
              <a:ext uri="{FF2B5EF4-FFF2-40B4-BE49-F238E27FC236}">
                <a16:creationId xmlns:a16="http://schemas.microsoft.com/office/drawing/2014/main" id="{C277165E-6769-F74E-82D1-8BFD06739E0E}"/>
              </a:ext>
            </a:extLst>
          </p:cNvPr>
          <p:cNvSpPr txBox="1"/>
          <p:nvPr/>
        </p:nvSpPr>
        <p:spPr>
          <a:xfrm>
            <a:off x="8979356" y="3413538"/>
            <a:ext cx="804571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١٠٥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512AA7CD-A651-7546-9900-3C33148014F4}"/>
              </a:ext>
            </a:extLst>
          </p:cNvPr>
          <p:cNvSpPr txBox="1"/>
          <p:nvPr/>
        </p:nvSpPr>
        <p:spPr>
          <a:xfrm>
            <a:off x="2281717" y="3892716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صـ٣٥</a:t>
            </a:r>
          </a:p>
        </p:txBody>
      </p:sp>
      <p:pic>
        <p:nvPicPr>
          <p:cNvPr id="18" name="صورة 17">
            <a:extLst>
              <a:ext uri="{FF2B5EF4-FFF2-40B4-BE49-F238E27FC236}">
                <a16:creationId xmlns:a16="http://schemas.microsoft.com/office/drawing/2014/main" id="{1BF14CCF-D0F6-4D4C-8A7E-D536B6CECCA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5483" y="520409"/>
            <a:ext cx="8848606" cy="2648138"/>
          </a:xfrm>
          <a:prstGeom prst="rect">
            <a:avLst/>
          </a:prstGeom>
        </p:spPr>
      </p:pic>
      <p:sp>
        <p:nvSpPr>
          <p:cNvPr id="19" name="شكل بيضاوي 18">
            <a:extLst>
              <a:ext uri="{FF2B5EF4-FFF2-40B4-BE49-F238E27FC236}">
                <a16:creationId xmlns:a16="http://schemas.microsoft.com/office/drawing/2014/main" id="{20DBAE11-A41E-8F4E-95F4-109D63A8475C}"/>
              </a:ext>
            </a:extLst>
          </p:cNvPr>
          <p:cNvSpPr/>
          <p:nvPr/>
        </p:nvSpPr>
        <p:spPr>
          <a:xfrm>
            <a:off x="3768274" y="1324424"/>
            <a:ext cx="1911982" cy="810048"/>
          </a:xfrm>
          <a:prstGeom prst="ellipse">
            <a:avLst/>
          </a:pr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CEFD35AA-2101-7F44-BDF2-A0A398EDDA60}"/>
              </a:ext>
            </a:extLst>
          </p:cNvPr>
          <p:cNvSpPr/>
          <p:nvPr/>
        </p:nvSpPr>
        <p:spPr>
          <a:xfrm flipH="1">
            <a:off x="911549" y="583989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٢٦</a:t>
            </a:r>
          </a:p>
        </p:txBody>
      </p:sp>
      <p:sp>
        <p:nvSpPr>
          <p:cNvPr id="70" name="مستطيل 69">
            <a:extLst>
              <a:ext uri="{FF2B5EF4-FFF2-40B4-BE49-F238E27FC236}">
                <a16:creationId xmlns:a16="http://schemas.microsoft.com/office/drawing/2014/main" id="{2AC02263-FF20-ED4D-8567-2EA491C60FBB}"/>
              </a:ext>
            </a:extLst>
          </p:cNvPr>
          <p:cNvSpPr/>
          <p:nvPr/>
        </p:nvSpPr>
        <p:spPr>
          <a:xfrm rot="385153">
            <a:off x="9020466" y="1338654"/>
            <a:ext cx="1905702" cy="954107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28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مسائل مهارات التفكير العليا</a:t>
            </a:r>
          </a:p>
        </p:txBody>
      </p:sp>
      <p:pic>
        <p:nvPicPr>
          <p:cNvPr id="7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85679F3E-C062-764B-A91C-59DAFF818F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080673" y="17491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346320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2" grpId="0"/>
      <p:bldP spid="12" grpId="1"/>
      <p:bldP spid="13" grpId="0"/>
      <p:bldP spid="14" grpId="0"/>
      <p:bldP spid="15" grpId="0"/>
      <p:bldP spid="16" grpId="0"/>
      <p:bldP spid="19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مربع نص 6">
            <a:extLst>
              <a:ext uri="{FF2B5EF4-FFF2-40B4-BE49-F238E27FC236}">
                <a16:creationId xmlns:a16="http://schemas.microsoft.com/office/drawing/2014/main" id="{FFB1B742-925B-4BE0-8CD3-6157599358EE}"/>
              </a:ext>
            </a:extLst>
          </p:cNvPr>
          <p:cNvSpPr txBox="1"/>
          <p:nvPr/>
        </p:nvSpPr>
        <p:spPr>
          <a:xfrm>
            <a:off x="8439578" y="67802"/>
            <a:ext cx="3888432" cy="769441"/>
          </a:xfrm>
          <a:prstGeom prst="rect">
            <a:avLst/>
          </a:prstGeom>
          <a:noFill/>
        </p:spPr>
        <p:txBody>
          <a:bodyPr rtlCol="1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ar-SA" sz="4400" b="1" u="sng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Sakkal Majalla" pitchFamily="2" charset="-78"/>
                <a:cs typeface="Sakkal Majalla" pitchFamily="2" charset="-78"/>
              </a:rPr>
              <a:t>تذكري أن :</a:t>
            </a: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128860F2-773F-45E8-83A2-C1F7F7A870A4}"/>
              </a:ext>
            </a:extLst>
          </p:cNvPr>
          <p:cNvSpPr txBox="1"/>
          <p:nvPr/>
        </p:nvSpPr>
        <p:spPr>
          <a:xfrm>
            <a:off x="-184772" y="5638099"/>
            <a:ext cx="3103457" cy="461665"/>
          </a:xfrm>
          <a:prstGeom prst="rect">
            <a:avLst/>
          </a:prstGeom>
          <a:noFill/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>
            <a:spAutoFit/>
          </a:bodyPr>
          <a:lstStyle/>
          <a:p>
            <a:pPr defTabSz="685800">
              <a:defRPr/>
            </a:pPr>
            <a:r>
              <a:rPr lang="ar-SA" sz="2400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ea typeface="Times New Roman" panose="02020603050405020304" pitchFamily="18" charset="0"/>
                <a:cs typeface="AdvertisingMedium" pitchFamily="2" charset="-78"/>
              </a:rPr>
              <a:t>إرشــــــادات وملاحظات</a:t>
            </a:r>
            <a:endParaRPr lang="ar-SA" sz="2400" dirty="0">
              <a:ln w="0"/>
              <a:solidFill>
                <a:srgbClr val="FF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Calibri" panose="020F0502020204030204"/>
              <a:cs typeface="AdvertisingMedium" pitchFamily="2" charset="-78"/>
            </a:endParaRPr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C3D28293-8BAD-4131-8EFD-E53ED36BAC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7439" y="395355"/>
            <a:ext cx="2928843" cy="4894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661E7A16-D71E-554E-ACD3-1B478E7AA4BF}"/>
              </a:ext>
            </a:extLst>
          </p:cNvPr>
          <p:cNvSpPr/>
          <p:nvPr/>
        </p:nvSpPr>
        <p:spPr>
          <a:xfrm flipH="1">
            <a:off x="590160" y="6108584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٢٧</a:t>
            </a:r>
          </a:p>
        </p:txBody>
      </p:sp>
      <p:pic>
        <p:nvPicPr>
          <p:cNvPr id="14" name="Picture 4" descr="Retro realistic photo frame with paper clip of wood Premium Vector">
            <a:extLst>
              <a:ext uri="{FF2B5EF4-FFF2-40B4-BE49-F238E27FC236}">
                <a16:creationId xmlns:a16="http://schemas.microsoft.com/office/drawing/2014/main" id="{DBA0A5F0-4805-FD4F-802F-F4FC3718E7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78435" y1="30027" x2="78435" y2="30027"/>
                        <a14:foregroundMark x1="78435" y1="26005" x2="78435" y2="26005"/>
                        <a14:foregroundMark x1="77796" y1="23056" x2="77796" y2="23056"/>
                        <a14:foregroundMark x1="75719" y1="24397" x2="75719" y2="24397"/>
                        <a14:foregroundMark x1="67252" y1="26810" x2="67252" y2="26810"/>
                        <a14:foregroundMark x1="47604" y1="31099" x2="47604" y2="31099"/>
                        <a14:foregroundMark x1="47284" y1="22788" x2="47284" y2="22788"/>
                        <a14:foregroundMark x1="55911" y1="29223" x2="55911" y2="29223"/>
                        <a14:foregroundMark x1="58466" y1="28954" x2="58466" y2="28954"/>
                        <a14:foregroundMark x1="61502" y1="28954" x2="61502" y2="28954"/>
                        <a14:foregroundMark x1="60064" y1="27882" x2="60064" y2="27882"/>
                        <a14:foregroundMark x1="64058" y1="27078" x2="64058" y2="27078"/>
                        <a14:foregroundMark x1="66613" y1="27078" x2="66613" y2="27078"/>
                        <a14:foregroundMark x1="28435" y1="34048" x2="28435" y2="34048"/>
                        <a14:foregroundMark x1="15176" y1="33244" x2="15176" y2="33244"/>
                        <a14:foregroundMark x1="6230" y1="52547" x2="6230" y2="52547"/>
                        <a14:foregroundMark x1="16933" y1="21448" x2="16933" y2="21448"/>
                        <a14:foregroundMark x1="16933" y1="21448" x2="16933" y2="21448"/>
                        <a14:foregroundMark x1="17093" y1="26542" x2="17093" y2="26542"/>
                        <a14:foregroundMark x1="17732" y1="28954" x2="18371" y2="42895"/>
                        <a14:foregroundMark x1="20447" y1="32708" x2="30511" y2="33512"/>
                        <a14:foregroundMark x1="17252" y1="34048" x2="6390" y2="33780"/>
                        <a14:foregroundMark x1="46805" y1="28418" x2="19489" y2="24665"/>
                        <a14:foregroundMark x1="16454" y1="24129" x2="0" y2="17158"/>
                        <a14:foregroundMark x1="98722" y1="16890" x2="80032" y2="23592"/>
                        <a14:foregroundMark x1="73642" y1="25469" x2="66933" y2="25469"/>
                        <a14:foregroundMark x1="75559" y1="23056" x2="69968" y2="26005"/>
                        <a14:foregroundMark x1="50000" y1="27882" x2="59425" y2="26810"/>
                        <a14:backgroundMark x1="60863" y1="30563" x2="60863" y2="30563"/>
                        <a14:backgroundMark x1="53355" y1="30563" x2="53355" y2="30563"/>
                        <a14:backgroundMark x1="57668" y1="29759" x2="57668" y2="29759"/>
                        <a14:backgroundMark x1="20128" y1="27614" x2="20128" y2="27614"/>
                        <a14:backgroundMark x1="20128" y1="26005" x2="20128" y2="26005"/>
                        <a14:backgroundMark x1="34984" y1="71850" x2="34984" y2="71850"/>
                        <a14:backgroundMark x1="34505" y1="70241" x2="34505" y2="70241"/>
                        <a14:backgroundMark x1="34665" y1="68097" x2="34665" y2="68097"/>
                        <a14:backgroundMark x1="63738" y1="58177" x2="63738" y2="58177"/>
                        <a14:backgroundMark x1="74441" y1="28686" x2="74441" y2="28686"/>
                        <a14:backgroundMark x1="74441" y1="22788" x2="74441" y2="22788"/>
                        <a14:backgroundMark x1="15176" y1="21984" x2="15176" y2="21984"/>
                        <a14:backgroundMark x1="69010" y1="24397" x2="69010" y2="24397"/>
                        <a14:backgroundMark x1="72843" y1="23592" x2="72843" y2="23592"/>
                        <a14:backgroundMark x1="57508" y1="26005" x2="57508" y2="26005"/>
                        <a14:backgroundMark x1="56390" y1="25469" x2="56390" y2="25469"/>
                        <a14:backgroundMark x1="76038" y1="21984" x2="76038" y2="21984"/>
                        <a14:backgroundMark x1="75399" y1="24129" x2="75399" y2="24129"/>
                        <a14:backgroundMark x1="74121" y1="23592" x2="74121" y2="23592"/>
                        <a14:backgroundMark x1="73802" y1="27614" x2="58626" y2="30027"/>
                        <a14:backgroundMark x1="75879" y1="24129" x2="53355" y2="25469"/>
                        <a14:backgroundMark x1="54313" y1="26542" x2="61981" y2="24129"/>
                        <a14:backgroundMark x1="61182" y1="31903" x2="52236" y2="28150"/>
                      </a14:backgroundRemoval>
                    </a14:imgEffect>
                    <a14:imgEffect>
                      <a14:sharpenSoften amount="-25000"/>
                    </a14:imgEffect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90" y="463317"/>
            <a:ext cx="11401419" cy="62163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مستطيل 7">
            <a:extLst>
              <a:ext uri="{FF2B5EF4-FFF2-40B4-BE49-F238E27FC236}">
                <a16:creationId xmlns:a16="http://schemas.microsoft.com/office/drawing/2014/main" id="{1C3F00F2-8FC4-4DBA-8264-966D2865A8BC}"/>
              </a:ext>
            </a:extLst>
          </p:cNvPr>
          <p:cNvSpPr/>
          <p:nvPr/>
        </p:nvSpPr>
        <p:spPr>
          <a:xfrm rot="20320365">
            <a:off x="4684335" y="2244890"/>
            <a:ext cx="2427471" cy="431958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lnSpc>
                <a:spcPct val="200000"/>
              </a:lnSpc>
              <a:buFont typeface="Arial" pitchFamily="34" charset="0"/>
              <a:buChar char="•"/>
              <a:defRPr/>
            </a:pPr>
            <a:r>
              <a:rPr lang="ar-SA" sz="2000" dirty="0">
                <a:solidFill>
                  <a:schemeClr val="bg1"/>
                </a:solidFill>
                <a:latin typeface="Beirut" pitchFamily="2" charset="-78"/>
                <a:cs typeface="Waseem" pitchFamily="2" charset="-78"/>
              </a:rPr>
              <a:t>تذكري ان تستخدمي العمليات العكسية اذا لم تتوصلي الى الحل ذهنيا</a:t>
            </a:r>
            <a:r>
              <a:rPr lang="ar-SA" sz="2000" dirty="0">
                <a:solidFill>
                  <a:srgbClr val="A50001"/>
                </a:solidFill>
                <a:latin typeface="Beirut" pitchFamily="2" charset="-78"/>
                <a:cs typeface="Waseem" pitchFamily="2" charset="-78"/>
              </a:rPr>
              <a:t>.</a:t>
            </a:r>
          </a:p>
        </p:txBody>
      </p:sp>
      <p:sp>
        <p:nvSpPr>
          <p:cNvPr id="15" name="مستطيل 14">
            <a:extLst>
              <a:ext uri="{FF2B5EF4-FFF2-40B4-BE49-F238E27FC236}">
                <a16:creationId xmlns:a16="http://schemas.microsoft.com/office/drawing/2014/main" id="{AD72BA0D-3DE5-4F4F-BAB0-8435254C0E87}"/>
              </a:ext>
            </a:extLst>
          </p:cNvPr>
          <p:cNvSpPr/>
          <p:nvPr/>
        </p:nvSpPr>
        <p:spPr>
          <a:xfrm rot="21161460">
            <a:off x="1558155" y="2229341"/>
            <a:ext cx="2331316" cy="431958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lnSpc>
                <a:spcPct val="200000"/>
              </a:lnSpc>
              <a:buFont typeface="Arial" pitchFamily="34" charset="0"/>
              <a:buChar char="•"/>
              <a:defRPr/>
            </a:pPr>
            <a:r>
              <a:rPr lang="ar-SA" sz="2000" dirty="0">
                <a:solidFill>
                  <a:schemeClr val="bg1"/>
                </a:solidFill>
                <a:latin typeface="Beirut" pitchFamily="2" charset="-78"/>
                <a:cs typeface="Waseem" pitchFamily="2" charset="-78"/>
              </a:rPr>
              <a:t>اسألي نفسك أولا عن العملية الضرورية لصياغة المعادلة ثم حليها وحتى توجدي قيمة المتغير الذي يجعل المعادلة صحيحة</a:t>
            </a:r>
          </a:p>
          <a:p>
            <a:pPr algn="ctr">
              <a:lnSpc>
                <a:spcPct val="200000"/>
              </a:lnSpc>
              <a:buFont typeface="Arial" pitchFamily="34" charset="0"/>
              <a:buChar char="•"/>
              <a:defRPr/>
            </a:pPr>
            <a:r>
              <a:rPr lang="ar-SA" sz="1600" dirty="0">
                <a:solidFill>
                  <a:schemeClr val="bg1"/>
                </a:solidFill>
                <a:latin typeface="Beirut" pitchFamily="2" charset="-78"/>
                <a:cs typeface="Beirut" pitchFamily="2" charset="-78"/>
              </a:rPr>
              <a:t> </a:t>
            </a:r>
          </a:p>
        </p:txBody>
      </p:sp>
      <p:sp>
        <p:nvSpPr>
          <p:cNvPr id="10" name="مربع نص 10">
            <a:extLst>
              <a:ext uri="{FF2B5EF4-FFF2-40B4-BE49-F238E27FC236}">
                <a16:creationId xmlns:a16="http://schemas.microsoft.com/office/drawing/2014/main" id="{D662842F-9E85-AB44-B2A8-0E9A1104B98B}"/>
              </a:ext>
            </a:extLst>
          </p:cNvPr>
          <p:cNvSpPr txBox="1">
            <a:spLocks noChangeArrowheads="1"/>
          </p:cNvSpPr>
          <p:nvPr/>
        </p:nvSpPr>
        <p:spPr bwMode="auto">
          <a:xfrm rot="1084796">
            <a:off x="8041299" y="3253985"/>
            <a:ext cx="298813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fontAlgn="base" hangingPunct="0">
              <a:lnSpc>
                <a:spcPct val="150000"/>
              </a:lnSpc>
              <a:spcBef>
                <a:spcPct val="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/>
            </a:pPr>
            <a:r>
              <a:rPr lang="ar-SA" altLang="ar-SA" sz="2000" b="1" dirty="0">
                <a:solidFill>
                  <a:schemeClr val="bg1"/>
                </a:solidFill>
                <a:latin typeface="Calibri" panose="020F0502020204030204" pitchFamily="34" charset="0"/>
                <a:cs typeface="Waseem" pitchFamily="2" charset="-78"/>
              </a:rPr>
              <a:t>فرقي بين المعادلة و العبارة الجبرية وتذكري أن المعادلة الجبرية تحوي على إشارة المساواة ، بينما لا تحتوي العبارة الجبرية على هذه الإشارة</a:t>
            </a:r>
          </a:p>
        </p:txBody>
      </p:sp>
      <p:pic>
        <p:nvPicPr>
          <p:cNvPr id="13" name="Picture 2" descr="مشاهدة صورة المصدر">
            <a:extLst>
              <a:ext uri="{FF2B5EF4-FFF2-40B4-BE49-F238E27FC236}">
                <a16:creationId xmlns:a16="http://schemas.microsoft.com/office/drawing/2014/main" id="{6E576E6E-7C09-124A-9944-EE99F8C363E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154022" y="5485556"/>
            <a:ext cx="1222749" cy="10374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" descr="مشاهدة صورة المصدر">
            <a:extLst>
              <a:ext uri="{FF2B5EF4-FFF2-40B4-BE49-F238E27FC236}">
                <a16:creationId xmlns:a16="http://schemas.microsoft.com/office/drawing/2014/main" id="{63669A6B-0749-4241-9956-1DDFB1CFF68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22222">
            <a:off x="1881492" y="-231375"/>
            <a:ext cx="1684640" cy="1742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45391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>
            <a:off x="6221387" y="498726"/>
            <a:ext cx="4836478" cy="6103614"/>
          </a:xfrm>
          <a:prstGeom prst="rect">
            <a:avLst/>
          </a:prstGeom>
          <a:gradFill flip="none" rotWithShape="0">
            <a:gsLst>
              <a:gs pos="3000">
                <a:srgbClr val="7030A0"/>
              </a:gs>
              <a:gs pos="76000">
                <a:srgbClr val="DFC5DF"/>
              </a:gs>
              <a:gs pos="18000">
                <a:srgbClr val="FFF6DE"/>
              </a:gs>
              <a:gs pos="60000">
                <a:srgbClr val="B7D0A0"/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rgbClr val="00B0F0"/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 flipH="1">
            <a:off x="6351724" y="384762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 flipH="1">
            <a:off x="6351724" y="438562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 flipH="1">
            <a:off x="6351724" y="485904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 flipH="1">
            <a:off x="6351724" y="532738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 flipH="1">
            <a:off x="6351724" y="579286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 flipH="1">
            <a:off x="6336843" y="628008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5737" y="3943149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65533" y="4915744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32195" y="5852369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 flipH="1">
            <a:off x="6382204" y="73866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 flipH="1">
            <a:off x="6382204" y="12766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 flipH="1">
            <a:off x="6382204" y="221842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 flipH="1">
            <a:off x="6382205" y="28048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 flipH="1">
            <a:off x="6382205" y="330942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096000" y="819359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8829" y="2866071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 flipH="1">
            <a:off x="6364464" y="175494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76646" y="1812299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657553" flipH="1">
            <a:off x="6276279" y="3978913"/>
            <a:ext cx="2949965" cy="2403378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9527508" y="587442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 flipH="1">
            <a:off x="8729836" y="4624036"/>
            <a:ext cx="2191955" cy="1978304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7118488" y="1597524"/>
            <a:ext cx="3684235" cy="3001599"/>
          </a:xfrm>
          <a:prstGeom prst="rect">
            <a:avLst/>
          </a:prstGeom>
        </p:spPr>
      </p:pic>
      <p:pic>
        <p:nvPicPr>
          <p:cNvPr id="46" name="صورة 45">
            <a:extLst>
              <a:ext uri="{FF2B5EF4-FFF2-40B4-BE49-F238E27FC236}">
                <a16:creationId xmlns:a16="http://schemas.microsoft.com/office/drawing/2014/main" id="{DDF4F3EA-DEAE-3749-8C93-123919CABBB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35000"/>
          </a:blip>
          <a:stretch>
            <a:fillRect/>
          </a:stretch>
        </p:blipFill>
        <p:spPr>
          <a:xfrm>
            <a:off x="6628833" y="232577"/>
            <a:ext cx="2115120" cy="2120422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898586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oogle Shape;1632;p64">
            <a:extLst>
              <a:ext uri="{FF2B5EF4-FFF2-40B4-BE49-F238E27FC236}">
                <a16:creationId xmlns:a16="http://schemas.microsoft.com/office/drawing/2014/main" id="{6F28DC45-9ACB-FB4D-8593-DEBF7E170D50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1193" t="2151" r="6961" b="1369"/>
          <a:stretch/>
        </p:blipFill>
        <p:spPr>
          <a:xfrm>
            <a:off x="47479" y="-22500"/>
            <a:ext cx="12192000" cy="690300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مربع نص 8">
            <a:extLst>
              <a:ext uri="{FF2B5EF4-FFF2-40B4-BE49-F238E27FC236}">
                <a16:creationId xmlns:a16="http://schemas.microsoft.com/office/drawing/2014/main" id="{4579378B-3117-404A-83F3-E9A06DAC769E}"/>
              </a:ext>
            </a:extLst>
          </p:cNvPr>
          <p:cNvSpPr txBox="1"/>
          <p:nvPr/>
        </p:nvSpPr>
        <p:spPr>
          <a:xfrm>
            <a:off x="4136994" y="2166151"/>
            <a:ext cx="3302493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dirty="0"/>
              <a:t>Empty classroom vector</a:t>
            </a:r>
            <a:endParaRPr lang="ar-SA" dirty="0"/>
          </a:p>
        </p:txBody>
      </p:sp>
      <p:pic>
        <p:nvPicPr>
          <p:cNvPr id="31" name="صورة 30">
            <a:extLst>
              <a:ext uri="{FF2B5EF4-FFF2-40B4-BE49-F238E27FC236}">
                <a16:creationId xmlns:a16="http://schemas.microsoft.com/office/drawing/2014/main" id="{3D2DF23F-6C12-4B4B-BF1E-F29B6EEDCDE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8293" b="36832"/>
          <a:stretch/>
        </p:blipFill>
        <p:spPr>
          <a:xfrm>
            <a:off x="3706187" y="5920690"/>
            <a:ext cx="5564720" cy="987071"/>
          </a:xfrm>
          <a:prstGeom prst="rect">
            <a:avLst/>
          </a:prstGeom>
        </p:spPr>
      </p:pic>
      <p:pic>
        <p:nvPicPr>
          <p:cNvPr id="8" name="صورة 7">
            <a:hlinkClick r:id="rId6" action="ppaction://hlinksldjump"/>
            <a:extLst>
              <a:ext uri="{FF2B5EF4-FFF2-40B4-BE49-F238E27FC236}">
                <a16:creationId xmlns:a16="http://schemas.microsoft.com/office/drawing/2014/main" id="{66912D7D-F6C6-41BD-8AE1-746D1787E7F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7874" y="693117"/>
            <a:ext cx="820423" cy="820423"/>
          </a:xfrm>
          <a:prstGeom prst="rect">
            <a:avLst/>
          </a:prstGeom>
        </p:spPr>
      </p:pic>
      <p:pic>
        <p:nvPicPr>
          <p:cNvPr id="28" name="صورة 27">
            <a:extLst>
              <a:ext uri="{FF2B5EF4-FFF2-40B4-BE49-F238E27FC236}">
                <a16:creationId xmlns:a16="http://schemas.microsoft.com/office/drawing/2014/main" id="{BB144451-47EE-9E45-968C-D554683B96E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7" t="8293" r="8269" b="9258"/>
          <a:stretch/>
        </p:blipFill>
        <p:spPr>
          <a:xfrm>
            <a:off x="7850320" y="2452217"/>
            <a:ext cx="1614258" cy="1582502"/>
          </a:xfrm>
          <a:prstGeom prst="rect">
            <a:avLst/>
          </a:prstGeom>
        </p:spPr>
      </p:pic>
      <p:grpSp>
        <p:nvGrpSpPr>
          <p:cNvPr id="35" name="مجموعة 71">
            <a:extLst>
              <a:ext uri="{FF2B5EF4-FFF2-40B4-BE49-F238E27FC236}">
                <a16:creationId xmlns:a16="http://schemas.microsoft.com/office/drawing/2014/main" id="{83856C07-0247-F847-B9EF-2CF1D794CC65}"/>
              </a:ext>
            </a:extLst>
          </p:cNvPr>
          <p:cNvGrpSpPr>
            <a:grpSpLocks/>
          </p:cNvGrpSpPr>
          <p:nvPr/>
        </p:nvGrpSpPr>
        <p:grpSpPr bwMode="auto">
          <a:xfrm>
            <a:off x="1227794" y="259176"/>
            <a:ext cx="1214438" cy="1136650"/>
            <a:chOff x="3326307" y="697407"/>
            <a:chExt cx="5463186" cy="5463186"/>
          </a:xfrm>
        </p:grpSpPr>
        <p:sp>
          <p:nvSpPr>
            <p:cNvPr id="36" name="شكل بيضاوي 35">
              <a:extLst>
                <a:ext uri="{FF2B5EF4-FFF2-40B4-BE49-F238E27FC236}">
                  <a16:creationId xmlns:a16="http://schemas.microsoft.com/office/drawing/2014/main" id="{32FA4909-9464-FB46-A8B1-589A244EC756}"/>
                </a:ext>
              </a:extLst>
            </p:cNvPr>
            <p:cNvSpPr/>
            <p:nvPr/>
          </p:nvSpPr>
          <p:spPr>
            <a:xfrm>
              <a:off x="3326307" y="697407"/>
              <a:ext cx="5463186" cy="5463186"/>
            </a:xfrm>
            <a:prstGeom prst="ellipse">
              <a:avLst/>
            </a:prstGeom>
            <a:blipFill dpi="0" rotWithShape="1">
              <a:blip r:embed="rId9"/>
              <a:srcRect/>
              <a:stretch>
                <a:fillRect/>
              </a:stretch>
            </a:blipFill>
            <a:ln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 dirty="0"/>
            </a:p>
          </p:txBody>
        </p:sp>
        <p:grpSp>
          <p:nvGrpSpPr>
            <p:cNvPr id="37" name="مجموعة 74">
              <a:extLst>
                <a:ext uri="{FF2B5EF4-FFF2-40B4-BE49-F238E27FC236}">
                  <a16:creationId xmlns:a16="http://schemas.microsoft.com/office/drawing/2014/main" id="{8CA5CF99-D8F8-B14B-AF4E-6C87D943D1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176" y="1103486"/>
              <a:ext cx="4682212" cy="4814204"/>
              <a:chOff x="3815176" y="1103486"/>
              <a:chExt cx="4682212" cy="4814204"/>
            </a:xfrm>
          </p:grpSpPr>
          <p:sp>
            <p:nvSpPr>
              <p:cNvPr id="39" name="مربع نص 75">
                <a:extLst>
                  <a:ext uri="{FF2B5EF4-FFF2-40B4-BE49-F238E27FC236}">
                    <a16:creationId xmlns:a16="http://schemas.microsoft.com/office/drawing/2014/main" id="{A2D6F0E8-A30B-4E43-AC1D-33BB33F41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7413" y="1103486"/>
                <a:ext cx="369764" cy="312381"/>
              </a:xfrm>
              <a:custGeom>
                <a:avLst/>
                <a:gdLst>
                  <a:gd name="T0" fmla="*/ 338166 w 369764"/>
                  <a:gd name="T1" fmla="*/ 22199 h 312381"/>
                  <a:gd name="T2" fmla="*/ 360764 w 369764"/>
                  <a:gd name="T3" fmla="*/ 110593 h 312381"/>
                  <a:gd name="T4" fmla="*/ 292368 w 369764"/>
                  <a:gd name="T5" fmla="*/ 182189 h 312381"/>
                  <a:gd name="T6" fmla="*/ 221173 w 369764"/>
                  <a:gd name="T7" fmla="*/ 273783 h 312381"/>
                  <a:gd name="T8" fmla="*/ 322967 w 369764"/>
                  <a:gd name="T9" fmla="*/ 267584 h 312381"/>
                  <a:gd name="T10" fmla="*/ 369764 w 369764"/>
                  <a:gd name="T11" fmla="*/ 292182 h 312381"/>
                  <a:gd name="T12" fmla="*/ 350965 w 369764"/>
                  <a:gd name="T13" fmla="*/ 312181 h 312381"/>
                  <a:gd name="T14" fmla="*/ 322967 w 369764"/>
                  <a:gd name="T15" fmla="*/ 305981 h 312381"/>
                  <a:gd name="T16" fmla="*/ 261570 w 369764"/>
                  <a:gd name="T17" fmla="*/ 308381 h 312381"/>
                  <a:gd name="T18" fmla="*/ 215373 w 369764"/>
                  <a:gd name="T19" fmla="*/ 312381 h 312381"/>
                  <a:gd name="T20" fmla="*/ 202574 w 369764"/>
                  <a:gd name="T21" fmla="*/ 310781 h 312381"/>
                  <a:gd name="T22" fmla="*/ 182175 w 369764"/>
                  <a:gd name="T23" fmla="*/ 273383 h 312381"/>
                  <a:gd name="T24" fmla="*/ 270170 w 369764"/>
                  <a:gd name="T25" fmla="*/ 150391 h 312381"/>
                  <a:gd name="T26" fmla="*/ 325566 w 369764"/>
                  <a:gd name="T27" fmla="*/ 74796 h 312381"/>
                  <a:gd name="T28" fmla="*/ 280369 w 369764"/>
                  <a:gd name="T29" fmla="*/ 42997 h 312381"/>
                  <a:gd name="T30" fmla="*/ 216773 w 369764"/>
                  <a:gd name="T31" fmla="*/ 75995 h 312381"/>
                  <a:gd name="T32" fmla="*/ 182375 w 369764"/>
                  <a:gd name="T33" fmla="*/ 66396 h 312381"/>
                  <a:gd name="T34" fmla="*/ 230572 w 369764"/>
                  <a:gd name="T35" fmla="*/ 18399 h 312381"/>
                  <a:gd name="T36" fmla="*/ 81995 w 369764"/>
                  <a:gd name="T37" fmla="*/ 0 h 312381"/>
                  <a:gd name="T38" fmla="*/ 94195 w 369764"/>
                  <a:gd name="T39" fmla="*/ 29098 h 312381"/>
                  <a:gd name="T40" fmla="*/ 93695 w 369764"/>
                  <a:gd name="T41" fmla="*/ 62796 h 312381"/>
                  <a:gd name="T42" fmla="*/ 89595 w 369764"/>
                  <a:gd name="T43" fmla="*/ 150791 h 312381"/>
                  <a:gd name="T44" fmla="*/ 86395 w 369764"/>
                  <a:gd name="T45" fmla="*/ 246785 h 312381"/>
                  <a:gd name="T46" fmla="*/ 109194 w 369764"/>
                  <a:gd name="T47" fmla="*/ 273583 h 312381"/>
                  <a:gd name="T48" fmla="*/ 128592 w 369764"/>
                  <a:gd name="T49" fmla="*/ 292782 h 312381"/>
                  <a:gd name="T50" fmla="*/ 109194 w 369764"/>
                  <a:gd name="T51" fmla="*/ 311981 h 312381"/>
                  <a:gd name="T52" fmla="*/ 29798 w 369764"/>
                  <a:gd name="T53" fmla="*/ 311781 h 312381"/>
                  <a:gd name="T54" fmla="*/ 0 w 369764"/>
                  <a:gd name="T55" fmla="*/ 294782 h 312381"/>
                  <a:gd name="T56" fmla="*/ 40998 w 369764"/>
                  <a:gd name="T57" fmla="*/ 274783 h 312381"/>
                  <a:gd name="T58" fmla="*/ 47497 w 369764"/>
                  <a:gd name="T59" fmla="*/ 246785 h 312381"/>
                  <a:gd name="T60" fmla="*/ 50397 w 369764"/>
                  <a:gd name="T61" fmla="*/ 141391 h 312381"/>
                  <a:gd name="T62" fmla="*/ 20399 w 369764"/>
                  <a:gd name="T63" fmla="*/ 84795 h 312381"/>
                  <a:gd name="T64" fmla="*/ 600 w 369764"/>
                  <a:gd name="T65" fmla="*/ 64996 h 312381"/>
                  <a:gd name="T66" fmla="*/ 48397 w 369764"/>
                  <a:gd name="T67" fmla="*/ 17799 h 3123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9764" h="312381">
                    <a:moveTo>
                      <a:pt x="280369" y="4600"/>
                    </a:moveTo>
                    <a:cubicBezTo>
                      <a:pt x="301968" y="4600"/>
                      <a:pt x="321233" y="10466"/>
                      <a:pt x="338166" y="22199"/>
                    </a:cubicBezTo>
                    <a:cubicBezTo>
                      <a:pt x="357098" y="35398"/>
                      <a:pt x="366564" y="52330"/>
                      <a:pt x="366564" y="72996"/>
                    </a:cubicBezTo>
                    <a:cubicBezTo>
                      <a:pt x="366564" y="86595"/>
                      <a:pt x="364631" y="99127"/>
                      <a:pt x="360764" y="110593"/>
                    </a:cubicBezTo>
                    <a:cubicBezTo>
                      <a:pt x="356898" y="122059"/>
                      <a:pt x="351032" y="132525"/>
                      <a:pt x="343165" y="141991"/>
                    </a:cubicBezTo>
                    <a:cubicBezTo>
                      <a:pt x="333166" y="153991"/>
                      <a:pt x="316234" y="167390"/>
                      <a:pt x="292368" y="182189"/>
                    </a:cubicBezTo>
                    <a:cubicBezTo>
                      <a:pt x="267303" y="197921"/>
                      <a:pt x="250838" y="209854"/>
                      <a:pt x="242972" y="217987"/>
                    </a:cubicBezTo>
                    <a:cubicBezTo>
                      <a:pt x="228172" y="233319"/>
                      <a:pt x="220906" y="251918"/>
                      <a:pt x="221173" y="273783"/>
                    </a:cubicBezTo>
                    <a:lnTo>
                      <a:pt x="262370" y="269984"/>
                    </a:lnTo>
                    <a:cubicBezTo>
                      <a:pt x="290635" y="268384"/>
                      <a:pt x="310834" y="267584"/>
                      <a:pt x="322967" y="267584"/>
                    </a:cubicBezTo>
                    <a:cubicBezTo>
                      <a:pt x="333099" y="267584"/>
                      <a:pt x="342699" y="269317"/>
                      <a:pt x="351765" y="272783"/>
                    </a:cubicBezTo>
                    <a:cubicBezTo>
                      <a:pt x="363764" y="277450"/>
                      <a:pt x="369764" y="283916"/>
                      <a:pt x="369764" y="292182"/>
                    </a:cubicBezTo>
                    <a:cubicBezTo>
                      <a:pt x="369764" y="297382"/>
                      <a:pt x="367964" y="302015"/>
                      <a:pt x="364364" y="306081"/>
                    </a:cubicBezTo>
                    <a:cubicBezTo>
                      <a:pt x="360764" y="310148"/>
                      <a:pt x="356298" y="312181"/>
                      <a:pt x="350965" y="312181"/>
                    </a:cubicBezTo>
                    <a:cubicBezTo>
                      <a:pt x="347632" y="312181"/>
                      <a:pt x="342932" y="311148"/>
                      <a:pt x="336866" y="309081"/>
                    </a:cubicBezTo>
                    <a:cubicBezTo>
                      <a:pt x="330799" y="307015"/>
                      <a:pt x="326166" y="305981"/>
                      <a:pt x="322967" y="305981"/>
                    </a:cubicBezTo>
                    <a:cubicBezTo>
                      <a:pt x="316167" y="305981"/>
                      <a:pt x="305968" y="306381"/>
                      <a:pt x="292368" y="307181"/>
                    </a:cubicBezTo>
                    <a:cubicBezTo>
                      <a:pt x="278769" y="307981"/>
                      <a:pt x="268503" y="308381"/>
                      <a:pt x="261570" y="308381"/>
                    </a:cubicBezTo>
                    <a:cubicBezTo>
                      <a:pt x="256371" y="308381"/>
                      <a:pt x="248671" y="309048"/>
                      <a:pt x="238472" y="310381"/>
                    </a:cubicBezTo>
                    <a:cubicBezTo>
                      <a:pt x="228272" y="311714"/>
                      <a:pt x="220573" y="312381"/>
                      <a:pt x="215373" y="312381"/>
                    </a:cubicBezTo>
                    <a:cubicBezTo>
                      <a:pt x="213907" y="312381"/>
                      <a:pt x="211773" y="312114"/>
                      <a:pt x="208974" y="311581"/>
                    </a:cubicBezTo>
                    <a:cubicBezTo>
                      <a:pt x="206174" y="311048"/>
                      <a:pt x="204041" y="310781"/>
                      <a:pt x="202574" y="310781"/>
                    </a:cubicBezTo>
                    <a:cubicBezTo>
                      <a:pt x="193375" y="310781"/>
                      <a:pt x="187375" y="306315"/>
                      <a:pt x="184575" y="297382"/>
                    </a:cubicBezTo>
                    <a:cubicBezTo>
                      <a:pt x="182975" y="292716"/>
                      <a:pt x="182175" y="284716"/>
                      <a:pt x="182175" y="273383"/>
                    </a:cubicBezTo>
                    <a:cubicBezTo>
                      <a:pt x="182175" y="242319"/>
                      <a:pt x="190641" y="217320"/>
                      <a:pt x="207574" y="198388"/>
                    </a:cubicBezTo>
                    <a:cubicBezTo>
                      <a:pt x="215307" y="189722"/>
                      <a:pt x="236172" y="173723"/>
                      <a:pt x="270170" y="150391"/>
                    </a:cubicBezTo>
                    <a:cubicBezTo>
                      <a:pt x="289235" y="137325"/>
                      <a:pt x="301968" y="127126"/>
                      <a:pt x="308368" y="119793"/>
                    </a:cubicBezTo>
                    <a:cubicBezTo>
                      <a:pt x="319833" y="106994"/>
                      <a:pt x="325566" y="91994"/>
                      <a:pt x="325566" y="74796"/>
                    </a:cubicBezTo>
                    <a:cubicBezTo>
                      <a:pt x="325566" y="66263"/>
                      <a:pt x="320033" y="58663"/>
                      <a:pt x="308967" y="51997"/>
                    </a:cubicBezTo>
                    <a:cubicBezTo>
                      <a:pt x="299235" y="45997"/>
                      <a:pt x="289702" y="42997"/>
                      <a:pt x="280369" y="42997"/>
                    </a:cubicBezTo>
                    <a:cubicBezTo>
                      <a:pt x="268103" y="42997"/>
                      <a:pt x="256437" y="46531"/>
                      <a:pt x="245371" y="53597"/>
                    </a:cubicBezTo>
                    <a:lnTo>
                      <a:pt x="216773" y="75995"/>
                    </a:lnTo>
                    <a:cubicBezTo>
                      <a:pt x="211040" y="80528"/>
                      <a:pt x="206440" y="82795"/>
                      <a:pt x="202974" y="82795"/>
                    </a:cubicBezTo>
                    <a:cubicBezTo>
                      <a:pt x="189241" y="82795"/>
                      <a:pt x="182375" y="77329"/>
                      <a:pt x="182375" y="66396"/>
                    </a:cubicBezTo>
                    <a:cubicBezTo>
                      <a:pt x="182375" y="60130"/>
                      <a:pt x="184908" y="54730"/>
                      <a:pt x="189975" y="50197"/>
                    </a:cubicBezTo>
                    <a:cubicBezTo>
                      <a:pt x="205574" y="35531"/>
                      <a:pt x="219106" y="24932"/>
                      <a:pt x="230572" y="18399"/>
                    </a:cubicBezTo>
                    <a:cubicBezTo>
                      <a:pt x="246705" y="9200"/>
                      <a:pt x="263304" y="4600"/>
                      <a:pt x="280369" y="46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1" name="مربع نص 76">
                <a:extLst>
                  <a:ext uri="{FF2B5EF4-FFF2-40B4-BE49-F238E27FC236}">
                    <a16:creationId xmlns:a16="http://schemas.microsoft.com/office/drawing/2014/main" id="{6622B40B-056A-BF46-87E4-759D3930C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989" y="5592110"/>
                <a:ext cx="199588" cy="325580"/>
              </a:xfrm>
              <a:custGeom>
                <a:avLst/>
                <a:gdLst>
                  <a:gd name="T0" fmla="*/ 97194 w 199588"/>
                  <a:gd name="T1" fmla="*/ 161390 h 325580"/>
                  <a:gd name="T2" fmla="*/ 66396 w 199588"/>
                  <a:gd name="T3" fmla="*/ 167390 h 325580"/>
                  <a:gd name="T4" fmla="*/ 40197 w 199588"/>
                  <a:gd name="T5" fmla="*/ 182789 h 325580"/>
                  <a:gd name="T6" fmla="*/ 38997 w 199588"/>
                  <a:gd name="T7" fmla="*/ 203588 h 325580"/>
                  <a:gd name="T8" fmla="*/ 50997 w 199588"/>
                  <a:gd name="T9" fmla="*/ 261984 h 325580"/>
                  <a:gd name="T10" fmla="*/ 98394 w 199588"/>
                  <a:gd name="T11" fmla="*/ 290782 h 325580"/>
                  <a:gd name="T12" fmla="*/ 145191 w 199588"/>
                  <a:gd name="T13" fmla="*/ 269184 h 325580"/>
                  <a:gd name="T14" fmla="*/ 160590 w 199588"/>
                  <a:gd name="T15" fmla="*/ 216187 h 325580"/>
                  <a:gd name="T16" fmla="*/ 144791 w 199588"/>
                  <a:gd name="T17" fmla="*/ 175090 h 325580"/>
                  <a:gd name="T18" fmla="*/ 97194 w 199588"/>
                  <a:gd name="T19" fmla="*/ 161390 h 325580"/>
                  <a:gd name="T20" fmla="*/ 119793 w 199588"/>
                  <a:gd name="T21" fmla="*/ 0 h 325580"/>
                  <a:gd name="T22" fmla="*/ 133792 w 199588"/>
                  <a:gd name="T23" fmla="*/ 5700 h 325580"/>
                  <a:gd name="T24" fmla="*/ 139991 w 199588"/>
                  <a:gd name="T25" fmla="*/ 19199 h 325580"/>
                  <a:gd name="T26" fmla="*/ 119593 w 199588"/>
                  <a:gd name="T27" fmla="*/ 46997 h 325580"/>
                  <a:gd name="T28" fmla="*/ 78795 w 199588"/>
                  <a:gd name="T29" fmla="*/ 86795 h 325580"/>
                  <a:gd name="T30" fmla="*/ 50997 w 199588"/>
                  <a:gd name="T31" fmla="*/ 136392 h 325580"/>
                  <a:gd name="T32" fmla="*/ 81395 w 199588"/>
                  <a:gd name="T33" fmla="*/ 124493 h 325580"/>
                  <a:gd name="T34" fmla="*/ 102794 w 199588"/>
                  <a:gd name="T35" fmla="*/ 120593 h 325580"/>
                  <a:gd name="T36" fmla="*/ 174589 w 199588"/>
                  <a:gd name="T37" fmla="*/ 145591 h 325580"/>
                  <a:gd name="T38" fmla="*/ 199588 w 199588"/>
                  <a:gd name="T39" fmla="*/ 216187 h 325580"/>
                  <a:gd name="T40" fmla="*/ 172589 w 199588"/>
                  <a:gd name="T41" fmla="*/ 294182 h 325580"/>
                  <a:gd name="T42" fmla="*/ 97194 w 199588"/>
                  <a:gd name="T43" fmla="*/ 325580 h 325580"/>
                  <a:gd name="T44" fmla="*/ 20399 w 199588"/>
                  <a:gd name="T45" fmla="*/ 287383 h 325580"/>
                  <a:gd name="T46" fmla="*/ 0 w 199588"/>
                  <a:gd name="T47" fmla="*/ 203588 h 325580"/>
                  <a:gd name="T48" fmla="*/ 80195 w 199588"/>
                  <a:gd name="T49" fmla="*/ 32198 h 325580"/>
                  <a:gd name="T50" fmla="*/ 98994 w 199588"/>
                  <a:gd name="T51" fmla="*/ 13199 h 325580"/>
                  <a:gd name="T52" fmla="*/ 119793 w 199588"/>
                  <a:gd name="T53" fmla="*/ 0 h 32558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9588" h="325580">
                    <a:moveTo>
                      <a:pt x="97194" y="161390"/>
                    </a:moveTo>
                    <a:cubicBezTo>
                      <a:pt x="85728" y="161390"/>
                      <a:pt x="75462" y="163390"/>
                      <a:pt x="66396" y="167390"/>
                    </a:cubicBezTo>
                    <a:cubicBezTo>
                      <a:pt x="62929" y="168990"/>
                      <a:pt x="54197" y="174123"/>
                      <a:pt x="40197" y="182789"/>
                    </a:cubicBezTo>
                    <a:cubicBezTo>
                      <a:pt x="39397" y="189855"/>
                      <a:pt x="38997" y="196788"/>
                      <a:pt x="38997" y="203588"/>
                    </a:cubicBezTo>
                    <a:cubicBezTo>
                      <a:pt x="38997" y="227453"/>
                      <a:pt x="42997" y="246918"/>
                      <a:pt x="50997" y="261984"/>
                    </a:cubicBezTo>
                    <a:cubicBezTo>
                      <a:pt x="61129" y="281183"/>
                      <a:pt x="76929" y="290782"/>
                      <a:pt x="98394" y="290782"/>
                    </a:cubicBezTo>
                    <a:cubicBezTo>
                      <a:pt x="118526" y="290782"/>
                      <a:pt x="134125" y="283583"/>
                      <a:pt x="145191" y="269184"/>
                    </a:cubicBezTo>
                    <a:cubicBezTo>
                      <a:pt x="155457" y="255851"/>
                      <a:pt x="160590" y="238186"/>
                      <a:pt x="160590" y="216187"/>
                    </a:cubicBezTo>
                    <a:cubicBezTo>
                      <a:pt x="160590" y="197921"/>
                      <a:pt x="155324" y="184222"/>
                      <a:pt x="144791" y="175090"/>
                    </a:cubicBezTo>
                    <a:cubicBezTo>
                      <a:pt x="134258" y="165957"/>
                      <a:pt x="118393" y="161390"/>
                      <a:pt x="97194" y="161390"/>
                    </a:cubicBezTo>
                    <a:close/>
                    <a:moveTo>
                      <a:pt x="119793" y="0"/>
                    </a:moveTo>
                    <a:cubicBezTo>
                      <a:pt x="125126" y="0"/>
                      <a:pt x="129792" y="1900"/>
                      <a:pt x="133792" y="5700"/>
                    </a:cubicBezTo>
                    <a:cubicBezTo>
                      <a:pt x="137791" y="9500"/>
                      <a:pt x="139858" y="13999"/>
                      <a:pt x="139991" y="19199"/>
                    </a:cubicBezTo>
                    <a:cubicBezTo>
                      <a:pt x="140258" y="23999"/>
                      <a:pt x="133458" y="33265"/>
                      <a:pt x="119593" y="46997"/>
                    </a:cubicBezTo>
                    <a:lnTo>
                      <a:pt x="78795" y="86795"/>
                    </a:lnTo>
                    <a:cubicBezTo>
                      <a:pt x="67996" y="97728"/>
                      <a:pt x="58730" y="114260"/>
                      <a:pt x="50997" y="136392"/>
                    </a:cubicBezTo>
                    <a:cubicBezTo>
                      <a:pt x="62596" y="131059"/>
                      <a:pt x="72729" y="127092"/>
                      <a:pt x="81395" y="124493"/>
                    </a:cubicBezTo>
                    <a:cubicBezTo>
                      <a:pt x="90061" y="121893"/>
                      <a:pt x="97194" y="120593"/>
                      <a:pt x="102794" y="120593"/>
                    </a:cubicBezTo>
                    <a:cubicBezTo>
                      <a:pt x="133992" y="120593"/>
                      <a:pt x="157924" y="128926"/>
                      <a:pt x="174589" y="145591"/>
                    </a:cubicBezTo>
                    <a:cubicBezTo>
                      <a:pt x="191255" y="162257"/>
                      <a:pt x="199588" y="185789"/>
                      <a:pt x="199588" y="216187"/>
                    </a:cubicBezTo>
                    <a:cubicBezTo>
                      <a:pt x="199588" y="248052"/>
                      <a:pt x="190588" y="274050"/>
                      <a:pt x="172589" y="294182"/>
                    </a:cubicBezTo>
                    <a:cubicBezTo>
                      <a:pt x="153790" y="315114"/>
                      <a:pt x="128659" y="325580"/>
                      <a:pt x="97194" y="325580"/>
                    </a:cubicBezTo>
                    <a:cubicBezTo>
                      <a:pt x="62396" y="325580"/>
                      <a:pt x="36798" y="312848"/>
                      <a:pt x="20399" y="287383"/>
                    </a:cubicBezTo>
                    <a:cubicBezTo>
                      <a:pt x="6799" y="266451"/>
                      <a:pt x="0" y="238519"/>
                      <a:pt x="0" y="203588"/>
                    </a:cubicBezTo>
                    <a:cubicBezTo>
                      <a:pt x="0" y="137725"/>
                      <a:pt x="26732" y="80595"/>
                      <a:pt x="80195" y="32198"/>
                    </a:cubicBezTo>
                    <a:lnTo>
                      <a:pt x="98994" y="13199"/>
                    </a:lnTo>
                    <a:cubicBezTo>
                      <a:pt x="108193" y="4400"/>
                      <a:pt x="115126" y="0"/>
                      <a:pt x="1197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2" name="مربع نص 77">
                <a:extLst>
                  <a:ext uri="{FF2B5EF4-FFF2-40B4-BE49-F238E27FC236}">
                    <a16:creationId xmlns:a16="http://schemas.microsoft.com/office/drawing/2014/main" id="{CBD01D4A-F925-BA4A-8B07-5B3D24302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9999" y="3354098"/>
                <a:ext cx="187389" cy="314381"/>
              </a:xfrm>
              <a:custGeom>
                <a:avLst/>
                <a:gdLst>
                  <a:gd name="T0" fmla="*/ 84995 w 187389"/>
                  <a:gd name="T1" fmla="*/ 0 h 314381"/>
                  <a:gd name="T2" fmla="*/ 153191 w 187389"/>
                  <a:gd name="T3" fmla="*/ 18999 h 314381"/>
                  <a:gd name="T4" fmla="*/ 180189 w 187389"/>
                  <a:gd name="T5" fmla="*/ 77195 h 314381"/>
                  <a:gd name="T6" fmla="*/ 142192 w 187389"/>
                  <a:gd name="T7" fmla="*/ 139191 h 314381"/>
                  <a:gd name="T8" fmla="*/ 134392 w 187389"/>
                  <a:gd name="T9" fmla="*/ 141991 h 314381"/>
                  <a:gd name="T10" fmla="*/ 174190 w 187389"/>
                  <a:gd name="T11" fmla="*/ 171289 h 314381"/>
                  <a:gd name="T12" fmla="*/ 187389 w 187389"/>
                  <a:gd name="T13" fmla="*/ 219986 h 314381"/>
                  <a:gd name="T14" fmla="*/ 159590 w 187389"/>
                  <a:gd name="T15" fmla="*/ 286882 h 314381"/>
                  <a:gd name="T16" fmla="*/ 91795 w 187389"/>
                  <a:gd name="T17" fmla="*/ 314381 h 314381"/>
                  <a:gd name="T18" fmla="*/ 37598 w 187389"/>
                  <a:gd name="T19" fmla="*/ 301781 h 314381"/>
                  <a:gd name="T20" fmla="*/ 1200 w 187389"/>
                  <a:gd name="T21" fmla="*/ 260784 h 314381"/>
                  <a:gd name="T22" fmla="*/ 0 w 187389"/>
                  <a:gd name="T23" fmla="*/ 253784 h 314381"/>
                  <a:gd name="T24" fmla="*/ 6100 w 187389"/>
                  <a:gd name="T25" fmla="*/ 240485 h 314381"/>
                  <a:gd name="T26" fmla="*/ 20199 w 187389"/>
                  <a:gd name="T27" fmla="*/ 235185 h 314381"/>
                  <a:gd name="T28" fmla="*/ 33998 w 187389"/>
                  <a:gd name="T29" fmla="*/ 242585 h 314381"/>
                  <a:gd name="T30" fmla="*/ 43198 w 187389"/>
                  <a:gd name="T31" fmla="*/ 256384 h 314381"/>
                  <a:gd name="T32" fmla="*/ 62597 w 187389"/>
                  <a:gd name="T33" fmla="*/ 271083 h 314381"/>
                  <a:gd name="T34" fmla="*/ 91795 w 187389"/>
                  <a:gd name="T35" fmla="*/ 275983 h 314381"/>
                  <a:gd name="T36" fmla="*/ 129992 w 187389"/>
                  <a:gd name="T37" fmla="*/ 262384 h 314381"/>
                  <a:gd name="T38" fmla="*/ 147391 w 187389"/>
                  <a:gd name="T39" fmla="*/ 227186 h 314381"/>
                  <a:gd name="T40" fmla="*/ 125193 w 187389"/>
                  <a:gd name="T41" fmla="*/ 178989 h 314381"/>
                  <a:gd name="T42" fmla="*/ 73196 w 187389"/>
                  <a:gd name="T43" fmla="*/ 159990 h 314381"/>
                  <a:gd name="T44" fmla="*/ 50997 w 187389"/>
                  <a:gd name="T45" fmla="*/ 141991 h 314381"/>
                  <a:gd name="T46" fmla="*/ 68396 w 187389"/>
                  <a:gd name="T47" fmla="*/ 123992 h 314381"/>
                  <a:gd name="T48" fmla="*/ 116193 w 187389"/>
                  <a:gd name="T49" fmla="*/ 112193 h 314381"/>
                  <a:gd name="T50" fmla="*/ 136992 w 187389"/>
                  <a:gd name="T51" fmla="*/ 98694 h 314381"/>
                  <a:gd name="T52" fmla="*/ 144191 w 187389"/>
                  <a:gd name="T53" fmla="*/ 77995 h 314381"/>
                  <a:gd name="T54" fmla="*/ 130592 w 187389"/>
                  <a:gd name="T55" fmla="*/ 49597 h 314381"/>
                  <a:gd name="T56" fmla="*/ 89595 w 187389"/>
                  <a:gd name="T57" fmla="*/ 38397 h 314381"/>
                  <a:gd name="T58" fmla="*/ 63197 w 187389"/>
                  <a:gd name="T59" fmla="*/ 44997 h 314381"/>
                  <a:gd name="T60" fmla="*/ 40598 w 187389"/>
                  <a:gd name="T61" fmla="*/ 59196 h 314381"/>
                  <a:gd name="T62" fmla="*/ 29999 w 187389"/>
                  <a:gd name="T63" fmla="*/ 63396 h 314381"/>
                  <a:gd name="T64" fmla="*/ 16299 w 187389"/>
                  <a:gd name="T65" fmla="*/ 57296 h 314381"/>
                  <a:gd name="T66" fmla="*/ 10600 w 187389"/>
                  <a:gd name="T67" fmla="*/ 43397 h 314381"/>
                  <a:gd name="T68" fmla="*/ 41198 w 187389"/>
                  <a:gd name="T69" fmla="*/ 12999 h 314381"/>
                  <a:gd name="T70" fmla="*/ 84995 w 187389"/>
                  <a:gd name="T71" fmla="*/ 0 h 3143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389" h="314381">
                    <a:moveTo>
                      <a:pt x="84995" y="0"/>
                    </a:moveTo>
                    <a:cubicBezTo>
                      <a:pt x="113660" y="0"/>
                      <a:pt x="136392" y="6333"/>
                      <a:pt x="153191" y="18999"/>
                    </a:cubicBezTo>
                    <a:cubicBezTo>
                      <a:pt x="171190" y="32598"/>
                      <a:pt x="180189" y="51997"/>
                      <a:pt x="180189" y="77195"/>
                    </a:cubicBezTo>
                    <a:cubicBezTo>
                      <a:pt x="180189" y="108526"/>
                      <a:pt x="167523" y="129192"/>
                      <a:pt x="142192" y="139191"/>
                    </a:cubicBezTo>
                    <a:cubicBezTo>
                      <a:pt x="139925" y="140125"/>
                      <a:pt x="137325" y="141058"/>
                      <a:pt x="134392" y="141991"/>
                    </a:cubicBezTo>
                    <a:cubicBezTo>
                      <a:pt x="152124" y="148524"/>
                      <a:pt x="165390" y="158290"/>
                      <a:pt x="174190" y="171289"/>
                    </a:cubicBezTo>
                    <a:cubicBezTo>
                      <a:pt x="182989" y="184289"/>
                      <a:pt x="187389" y="200521"/>
                      <a:pt x="187389" y="219986"/>
                    </a:cubicBezTo>
                    <a:cubicBezTo>
                      <a:pt x="187389" y="246251"/>
                      <a:pt x="178123" y="268550"/>
                      <a:pt x="159590" y="286882"/>
                    </a:cubicBezTo>
                    <a:cubicBezTo>
                      <a:pt x="141058" y="305214"/>
                      <a:pt x="118460" y="314381"/>
                      <a:pt x="91795" y="314381"/>
                    </a:cubicBezTo>
                    <a:cubicBezTo>
                      <a:pt x="71663" y="314381"/>
                      <a:pt x="53597" y="310181"/>
                      <a:pt x="37598" y="301781"/>
                    </a:cubicBezTo>
                    <a:cubicBezTo>
                      <a:pt x="19599" y="292049"/>
                      <a:pt x="7467" y="278383"/>
                      <a:pt x="1200" y="260784"/>
                    </a:cubicBezTo>
                    <a:cubicBezTo>
                      <a:pt x="400" y="258384"/>
                      <a:pt x="0" y="256051"/>
                      <a:pt x="0" y="253784"/>
                    </a:cubicBezTo>
                    <a:cubicBezTo>
                      <a:pt x="0" y="248451"/>
                      <a:pt x="2034" y="244018"/>
                      <a:pt x="6100" y="240485"/>
                    </a:cubicBezTo>
                    <a:cubicBezTo>
                      <a:pt x="10166" y="236952"/>
                      <a:pt x="14866" y="235185"/>
                      <a:pt x="20199" y="235185"/>
                    </a:cubicBezTo>
                    <a:cubicBezTo>
                      <a:pt x="25532" y="235185"/>
                      <a:pt x="30132" y="237652"/>
                      <a:pt x="33998" y="242585"/>
                    </a:cubicBezTo>
                    <a:lnTo>
                      <a:pt x="43198" y="256384"/>
                    </a:lnTo>
                    <a:cubicBezTo>
                      <a:pt x="47998" y="262917"/>
                      <a:pt x="54464" y="267817"/>
                      <a:pt x="62597" y="271083"/>
                    </a:cubicBezTo>
                    <a:cubicBezTo>
                      <a:pt x="70729" y="274350"/>
                      <a:pt x="80462" y="275983"/>
                      <a:pt x="91795" y="275983"/>
                    </a:cubicBezTo>
                    <a:cubicBezTo>
                      <a:pt x="106327" y="275983"/>
                      <a:pt x="119060" y="271450"/>
                      <a:pt x="129992" y="262384"/>
                    </a:cubicBezTo>
                    <a:cubicBezTo>
                      <a:pt x="141592" y="252784"/>
                      <a:pt x="147391" y="241052"/>
                      <a:pt x="147391" y="227186"/>
                    </a:cubicBezTo>
                    <a:cubicBezTo>
                      <a:pt x="147391" y="207054"/>
                      <a:pt x="139992" y="190988"/>
                      <a:pt x="125193" y="178989"/>
                    </a:cubicBezTo>
                    <a:cubicBezTo>
                      <a:pt x="112127" y="168589"/>
                      <a:pt x="94794" y="162257"/>
                      <a:pt x="73196" y="159990"/>
                    </a:cubicBezTo>
                    <a:cubicBezTo>
                      <a:pt x="58397" y="158523"/>
                      <a:pt x="50997" y="152524"/>
                      <a:pt x="50997" y="141991"/>
                    </a:cubicBezTo>
                    <a:cubicBezTo>
                      <a:pt x="50997" y="134125"/>
                      <a:pt x="56797" y="128125"/>
                      <a:pt x="68396" y="123992"/>
                    </a:cubicBezTo>
                    <a:lnTo>
                      <a:pt x="116193" y="112193"/>
                    </a:lnTo>
                    <a:cubicBezTo>
                      <a:pt x="125393" y="108860"/>
                      <a:pt x="132325" y="104360"/>
                      <a:pt x="136992" y="98694"/>
                    </a:cubicBezTo>
                    <a:cubicBezTo>
                      <a:pt x="141658" y="93027"/>
                      <a:pt x="144058" y="86128"/>
                      <a:pt x="144191" y="77995"/>
                    </a:cubicBezTo>
                    <a:cubicBezTo>
                      <a:pt x="144458" y="66262"/>
                      <a:pt x="139925" y="56796"/>
                      <a:pt x="130592" y="49597"/>
                    </a:cubicBezTo>
                    <a:cubicBezTo>
                      <a:pt x="120859" y="42131"/>
                      <a:pt x="107194" y="38397"/>
                      <a:pt x="89595" y="38397"/>
                    </a:cubicBezTo>
                    <a:cubicBezTo>
                      <a:pt x="80529" y="38397"/>
                      <a:pt x="71729" y="40597"/>
                      <a:pt x="63197" y="44997"/>
                    </a:cubicBezTo>
                    <a:lnTo>
                      <a:pt x="40598" y="59196"/>
                    </a:lnTo>
                    <a:cubicBezTo>
                      <a:pt x="36198" y="61996"/>
                      <a:pt x="32665" y="63396"/>
                      <a:pt x="29999" y="63396"/>
                    </a:cubicBezTo>
                    <a:cubicBezTo>
                      <a:pt x="24666" y="63396"/>
                      <a:pt x="20099" y="61363"/>
                      <a:pt x="16299" y="57296"/>
                    </a:cubicBezTo>
                    <a:cubicBezTo>
                      <a:pt x="12500" y="53230"/>
                      <a:pt x="10600" y="48597"/>
                      <a:pt x="10600" y="43397"/>
                    </a:cubicBezTo>
                    <a:cubicBezTo>
                      <a:pt x="10600" y="32864"/>
                      <a:pt x="20799" y="22732"/>
                      <a:pt x="41198" y="12999"/>
                    </a:cubicBezTo>
                    <a:cubicBezTo>
                      <a:pt x="58930" y="4333"/>
                      <a:pt x="73529" y="0"/>
                      <a:pt x="84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4" name="مربع نص 78">
                <a:extLst>
                  <a:ext uri="{FF2B5EF4-FFF2-40B4-BE49-F238E27FC236}">
                    <a16:creationId xmlns:a16="http://schemas.microsoft.com/office/drawing/2014/main" id="{90EF338D-7A4B-304A-A9AB-6F4875A0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176" y="3352098"/>
                <a:ext cx="208589" cy="326180"/>
              </a:xfrm>
              <a:custGeom>
                <a:avLst/>
                <a:gdLst>
                  <a:gd name="T0" fmla="*/ 105993 w 208589"/>
                  <a:gd name="T1" fmla="*/ 34198 h 326180"/>
                  <a:gd name="T2" fmla="*/ 55496 w 208589"/>
                  <a:gd name="T3" fmla="*/ 51597 h 326180"/>
                  <a:gd name="T4" fmla="*/ 38397 w 208589"/>
                  <a:gd name="T5" fmla="*/ 103994 h 326180"/>
                  <a:gd name="T6" fmla="*/ 58996 w 208589"/>
                  <a:gd name="T7" fmla="*/ 149591 h 326180"/>
                  <a:gd name="T8" fmla="*/ 104793 w 208589"/>
                  <a:gd name="T9" fmla="*/ 163790 h 326180"/>
                  <a:gd name="T10" fmla="*/ 138191 w 208589"/>
                  <a:gd name="T11" fmla="*/ 154190 h 326180"/>
                  <a:gd name="T12" fmla="*/ 166990 w 208589"/>
                  <a:gd name="T13" fmla="*/ 134392 h 326180"/>
                  <a:gd name="T14" fmla="*/ 169589 w 208589"/>
                  <a:gd name="T15" fmla="*/ 106793 h 326180"/>
                  <a:gd name="T16" fmla="*/ 148491 w 208589"/>
                  <a:gd name="T17" fmla="*/ 57996 h 326180"/>
                  <a:gd name="T18" fmla="*/ 105993 w 208589"/>
                  <a:gd name="T19" fmla="*/ 34198 h 326180"/>
                  <a:gd name="T20" fmla="*/ 111593 w 208589"/>
                  <a:gd name="T21" fmla="*/ 0 h 326180"/>
                  <a:gd name="T22" fmla="*/ 177589 w 208589"/>
                  <a:gd name="T23" fmla="*/ 29998 h 326180"/>
                  <a:gd name="T24" fmla="*/ 208587 w 208589"/>
                  <a:gd name="T25" fmla="*/ 106793 h 326180"/>
                  <a:gd name="T26" fmla="*/ 189788 w 208589"/>
                  <a:gd name="T27" fmla="*/ 205387 h 326180"/>
                  <a:gd name="T28" fmla="*/ 134392 w 208589"/>
                  <a:gd name="T29" fmla="*/ 282983 h 326180"/>
                  <a:gd name="T30" fmla="*/ 87594 w 208589"/>
                  <a:gd name="T31" fmla="*/ 308981 h 326180"/>
                  <a:gd name="T32" fmla="*/ 37797 w 208589"/>
                  <a:gd name="T33" fmla="*/ 326180 h 326180"/>
                  <a:gd name="T34" fmla="*/ 24298 w 208589"/>
                  <a:gd name="T35" fmla="*/ 320180 h 326180"/>
                  <a:gd name="T36" fmla="*/ 18999 w 208589"/>
                  <a:gd name="T37" fmla="*/ 306181 h 326180"/>
                  <a:gd name="T38" fmla="*/ 32598 w 208589"/>
                  <a:gd name="T39" fmla="*/ 288382 h 326180"/>
                  <a:gd name="T40" fmla="*/ 65996 w 208589"/>
                  <a:gd name="T41" fmla="*/ 276983 h 326180"/>
                  <a:gd name="T42" fmla="*/ 114993 w 208589"/>
                  <a:gd name="T43" fmla="*/ 247985 h 326180"/>
                  <a:gd name="T44" fmla="*/ 147791 w 208589"/>
                  <a:gd name="T45" fmla="*/ 201388 h 326180"/>
                  <a:gd name="T46" fmla="*/ 156390 w 208589"/>
                  <a:gd name="T47" fmla="*/ 184189 h 326180"/>
                  <a:gd name="T48" fmla="*/ 127592 w 208589"/>
                  <a:gd name="T49" fmla="*/ 195988 h 326180"/>
                  <a:gd name="T50" fmla="*/ 98994 w 208589"/>
                  <a:gd name="T51" fmla="*/ 201388 h 326180"/>
                  <a:gd name="T52" fmla="*/ 33598 w 208589"/>
                  <a:gd name="T53" fmla="*/ 180389 h 326180"/>
                  <a:gd name="T54" fmla="*/ 0 w 208589"/>
                  <a:gd name="T55" fmla="*/ 107593 h 326180"/>
                  <a:gd name="T56" fmla="*/ 34398 w 208589"/>
                  <a:gd name="T57" fmla="*/ 23798 h 326180"/>
                  <a:gd name="T58" fmla="*/ 111593 w 208589"/>
                  <a:gd name="T59" fmla="*/ 0 h 3261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589" h="326180">
                    <a:moveTo>
                      <a:pt x="105993" y="34198"/>
                    </a:moveTo>
                    <a:cubicBezTo>
                      <a:pt x="83595" y="34198"/>
                      <a:pt x="66762" y="39997"/>
                      <a:pt x="55496" y="51597"/>
                    </a:cubicBezTo>
                    <a:cubicBezTo>
                      <a:pt x="44230" y="63196"/>
                      <a:pt x="38531" y="80662"/>
                      <a:pt x="38397" y="103994"/>
                    </a:cubicBezTo>
                    <a:cubicBezTo>
                      <a:pt x="38397" y="123592"/>
                      <a:pt x="45264" y="138791"/>
                      <a:pt x="58996" y="149591"/>
                    </a:cubicBezTo>
                    <a:cubicBezTo>
                      <a:pt x="71129" y="159057"/>
                      <a:pt x="86394" y="163790"/>
                      <a:pt x="104793" y="163790"/>
                    </a:cubicBezTo>
                    <a:cubicBezTo>
                      <a:pt x="115459" y="163790"/>
                      <a:pt x="126592" y="160590"/>
                      <a:pt x="138191" y="154190"/>
                    </a:cubicBezTo>
                    <a:cubicBezTo>
                      <a:pt x="143524" y="151257"/>
                      <a:pt x="153124" y="144658"/>
                      <a:pt x="166990" y="134392"/>
                    </a:cubicBezTo>
                    <a:cubicBezTo>
                      <a:pt x="168723" y="122792"/>
                      <a:pt x="169589" y="113593"/>
                      <a:pt x="169589" y="106793"/>
                    </a:cubicBezTo>
                    <a:cubicBezTo>
                      <a:pt x="169456" y="90128"/>
                      <a:pt x="162423" y="73862"/>
                      <a:pt x="148491" y="57996"/>
                    </a:cubicBezTo>
                    <a:cubicBezTo>
                      <a:pt x="134558" y="42131"/>
                      <a:pt x="120392" y="34198"/>
                      <a:pt x="105993" y="34198"/>
                    </a:cubicBezTo>
                    <a:close/>
                    <a:moveTo>
                      <a:pt x="111593" y="0"/>
                    </a:moveTo>
                    <a:cubicBezTo>
                      <a:pt x="136125" y="0"/>
                      <a:pt x="158123" y="9999"/>
                      <a:pt x="177589" y="29998"/>
                    </a:cubicBezTo>
                    <a:cubicBezTo>
                      <a:pt x="198121" y="51197"/>
                      <a:pt x="208454" y="76795"/>
                      <a:pt x="208587" y="106793"/>
                    </a:cubicBezTo>
                    <a:cubicBezTo>
                      <a:pt x="208720" y="140658"/>
                      <a:pt x="202454" y="173523"/>
                      <a:pt x="189788" y="205387"/>
                    </a:cubicBezTo>
                    <a:cubicBezTo>
                      <a:pt x="176189" y="239785"/>
                      <a:pt x="157723" y="265650"/>
                      <a:pt x="134392" y="282983"/>
                    </a:cubicBezTo>
                    <a:cubicBezTo>
                      <a:pt x="124659" y="290182"/>
                      <a:pt x="109060" y="298848"/>
                      <a:pt x="87594" y="308981"/>
                    </a:cubicBezTo>
                    <a:cubicBezTo>
                      <a:pt x="63729" y="320447"/>
                      <a:pt x="47130" y="326180"/>
                      <a:pt x="37797" y="326180"/>
                    </a:cubicBezTo>
                    <a:cubicBezTo>
                      <a:pt x="32331" y="326180"/>
                      <a:pt x="27831" y="324180"/>
                      <a:pt x="24298" y="320180"/>
                    </a:cubicBezTo>
                    <a:cubicBezTo>
                      <a:pt x="20765" y="316181"/>
                      <a:pt x="18999" y="311514"/>
                      <a:pt x="18999" y="306181"/>
                    </a:cubicBezTo>
                    <a:cubicBezTo>
                      <a:pt x="18999" y="298315"/>
                      <a:pt x="23532" y="292382"/>
                      <a:pt x="32598" y="288382"/>
                    </a:cubicBezTo>
                    <a:lnTo>
                      <a:pt x="65996" y="276983"/>
                    </a:lnTo>
                    <a:cubicBezTo>
                      <a:pt x="86661" y="268583"/>
                      <a:pt x="102993" y="258917"/>
                      <a:pt x="114993" y="247985"/>
                    </a:cubicBezTo>
                    <a:cubicBezTo>
                      <a:pt x="126992" y="237052"/>
                      <a:pt x="137925" y="221520"/>
                      <a:pt x="147791" y="201388"/>
                    </a:cubicBezTo>
                    <a:lnTo>
                      <a:pt x="156390" y="184189"/>
                    </a:lnTo>
                    <a:cubicBezTo>
                      <a:pt x="148924" y="188455"/>
                      <a:pt x="139325" y="192388"/>
                      <a:pt x="127592" y="195988"/>
                    </a:cubicBezTo>
                    <a:cubicBezTo>
                      <a:pt x="115859" y="199588"/>
                      <a:pt x="106327" y="201388"/>
                      <a:pt x="98994" y="201388"/>
                    </a:cubicBezTo>
                    <a:cubicBezTo>
                      <a:pt x="73795" y="201388"/>
                      <a:pt x="51997" y="194388"/>
                      <a:pt x="33598" y="180389"/>
                    </a:cubicBezTo>
                    <a:cubicBezTo>
                      <a:pt x="11199" y="163323"/>
                      <a:pt x="0" y="139058"/>
                      <a:pt x="0" y="107593"/>
                    </a:cubicBezTo>
                    <a:cubicBezTo>
                      <a:pt x="0" y="70396"/>
                      <a:pt x="11466" y="42464"/>
                      <a:pt x="34398" y="23798"/>
                    </a:cubicBezTo>
                    <a:cubicBezTo>
                      <a:pt x="53996" y="7933"/>
                      <a:pt x="79728" y="0"/>
                      <a:pt x="1115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6" name="مربع نص 79">
                <a:extLst>
                  <a:ext uri="{FF2B5EF4-FFF2-40B4-BE49-F238E27FC236}">
                    <a16:creationId xmlns:a16="http://schemas.microsoft.com/office/drawing/2014/main" id="{3A4116EC-13A5-9440-8CD2-03155106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7069" y="1404126"/>
                <a:ext cx="128592" cy="311981"/>
              </a:xfrm>
              <a:custGeom>
                <a:avLst/>
                <a:gdLst>
                  <a:gd name="T0" fmla="*/ 81995 w 128592"/>
                  <a:gd name="T1" fmla="*/ 0 h 311981"/>
                  <a:gd name="T2" fmla="*/ 95394 w 128592"/>
                  <a:gd name="T3" fmla="*/ 15399 h 311981"/>
                  <a:gd name="T4" fmla="*/ 94195 w 128592"/>
                  <a:gd name="T5" fmla="*/ 29098 h 311981"/>
                  <a:gd name="T6" fmla="*/ 92995 w 128592"/>
                  <a:gd name="T7" fmla="*/ 42797 h 311981"/>
                  <a:gd name="T8" fmla="*/ 93695 w 128592"/>
                  <a:gd name="T9" fmla="*/ 62796 h 311981"/>
                  <a:gd name="T10" fmla="*/ 94395 w 128592"/>
                  <a:gd name="T11" fmla="*/ 82795 h 311981"/>
                  <a:gd name="T12" fmla="*/ 89595 w 128592"/>
                  <a:gd name="T13" fmla="*/ 150791 h 311981"/>
                  <a:gd name="T14" fmla="*/ 84795 w 128592"/>
                  <a:gd name="T15" fmla="*/ 218587 h 311981"/>
                  <a:gd name="T16" fmla="*/ 86395 w 128592"/>
                  <a:gd name="T17" fmla="*/ 246785 h 311981"/>
                  <a:gd name="T18" fmla="*/ 88195 w 128592"/>
                  <a:gd name="T19" fmla="*/ 273983 h 311981"/>
                  <a:gd name="T20" fmla="*/ 109194 w 128592"/>
                  <a:gd name="T21" fmla="*/ 273583 h 311981"/>
                  <a:gd name="T22" fmla="*/ 123093 w 128592"/>
                  <a:gd name="T23" fmla="*/ 279083 h 311981"/>
                  <a:gd name="T24" fmla="*/ 128592 w 128592"/>
                  <a:gd name="T25" fmla="*/ 292782 h 311981"/>
                  <a:gd name="T26" fmla="*/ 123093 w 128592"/>
                  <a:gd name="T27" fmla="*/ 306581 h 311981"/>
                  <a:gd name="T28" fmla="*/ 109194 w 128592"/>
                  <a:gd name="T29" fmla="*/ 311981 h 311981"/>
                  <a:gd name="T30" fmla="*/ 69396 w 128592"/>
                  <a:gd name="T31" fmla="*/ 311981 h 311981"/>
                  <a:gd name="T32" fmla="*/ 29799 w 128592"/>
                  <a:gd name="T33" fmla="*/ 311781 h 311981"/>
                  <a:gd name="T34" fmla="*/ 10200 w 128592"/>
                  <a:gd name="T35" fmla="*/ 309981 h 311981"/>
                  <a:gd name="T36" fmla="*/ 0 w 128592"/>
                  <a:gd name="T37" fmla="*/ 294782 h 311981"/>
                  <a:gd name="T38" fmla="*/ 31398 w 128592"/>
                  <a:gd name="T39" fmla="*/ 274583 h 311981"/>
                  <a:gd name="T40" fmla="*/ 40998 w 128592"/>
                  <a:gd name="T41" fmla="*/ 274783 h 311981"/>
                  <a:gd name="T42" fmla="*/ 49197 w 128592"/>
                  <a:gd name="T43" fmla="*/ 275183 h 311981"/>
                  <a:gd name="T44" fmla="*/ 47497 w 128592"/>
                  <a:gd name="T45" fmla="*/ 246785 h 311981"/>
                  <a:gd name="T46" fmla="*/ 45797 w 128592"/>
                  <a:gd name="T47" fmla="*/ 218587 h 311981"/>
                  <a:gd name="T48" fmla="*/ 50397 w 128592"/>
                  <a:gd name="T49" fmla="*/ 141391 h 311981"/>
                  <a:gd name="T50" fmla="*/ 54597 w 128592"/>
                  <a:gd name="T51" fmla="*/ 63996 h 311981"/>
                  <a:gd name="T52" fmla="*/ 20399 w 128592"/>
                  <a:gd name="T53" fmla="*/ 84795 h 311981"/>
                  <a:gd name="T54" fmla="*/ 6500 w 128592"/>
                  <a:gd name="T55" fmla="*/ 78795 h 311981"/>
                  <a:gd name="T56" fmla="*/ 600 w 128592"/>
                  <a:gd name="T57" fmla="*/ 64996 h 311981"/>
                  <a:gd name="T58" fmla="*/ 17799 w 128592"/>
                  <a:gd name="T59" fmla="*/ 42198 h 311981"/>
                  <a:gd name="T60" fmla="*/ 48397 w 128592"/>
                  <a:gd name="T61" fmla="*/ 17799 h 311981"/>
                  <a:gd name="T62" fmla="*/ 81995 w 128592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592" h="311981"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9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7" y="224853"/>
                      <a:pt x="45797" y="218587"/>
                    </a:cubicBezTo>
                    <a:cubicBezTo>
                      <a:pt x="45797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7" name="مربع نص 80">
                <a:extLst>
                  <a:ext uri="{FF2B5EF4-FFF2-40B4-BE49-F238E27FC236}">
                    <a16:creationId xmlns:a16="http://schemas.microsoft.com/office/drawing/2014/main" id="{D6C0B1B6-C3AF-BE4D-8A29-2CD73A96D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83" y="5301068"/>
                <a:ext cx="228786" cy="314780"/>
              </a:xfrm>
              <a:custGeom>
                <a:avLst/>
                <a:gdLst>
                  <a:gd name="T0" fmla="*/ 19599 w 228786"/>
                  <a:gd name="T1" fmla="*/ 0 h 314780"/>
                  <a:gd name="T2" fmla="*/ 95295 w 228786"/>
                  <a:gd name="T3" fmla="*/ 1600 h 314780"/>
                  <a:gd name="T4" fmla="*/ 170990 w 228786"/>
                  <a:gd name="T5" fmla="*/ 3199 h 314780"/>
                  <a:gd name="T6" fmla="*/ 207588 w 228786"/>
                  <a:gd name="T7" fmla="*/ 3199 h 314780"/>
                  <a:gd name="T8" fmla="*/ 228786 w 228786"/>
                  <a:gd name="T9" fmla="*/ 15799 h 314780"/>
                  <a:gd name="T10" fmla="*/ 216787 w 228786"/>
                  <a:gd name="T11" fmla="*/ 40397 h 314780"/>
                  <a:gd name="T12" fmla="*/ 198588 w 228786"/>
                  <a:gd name="T13" fmla="*/ 61596 h 314780"/>
                  <a:gd name="T14" fmla="*/ 150791 w 228786"/>
                  <a:gd name="T15" fmla="*/ 135191 h 314780"/>
                  <a:gd name="T16" fmla="*/ 114393 w 228786"/>
                  <a:gd name="T17" fmla="*/ 214987 h 314780"/>
                  <a:gd name="T18" fmla="*/ 97594 w 228786"/>
                  <a:gd name="T19" fmla="*/ 261184 h 314780"/>
                  <a:gd name="T20" fmla="*/ 78196 w 228786"/>
                  <a:gd name="T21" fmla="*/ 305381 h 314780"/>
                  <a:gd name="T22" fmla="*/ 62197 w 228786"/>
                  <a:gd name="T23" fmla="*/ 314780 h 314780"/>
                  <a:gd name="T24" fmla="*/ 48097 w 228786"/>
                  <a:gd name="T25" fmla="*/ 309181 h 314780"/>
                  <a:gd name="T26" fmla="*/ 41998 w 228786"/>
                  <a:gd name="T27" fmla="*/ 295782 h 314780"/>
                  <a:gd name="T28" fmla="*/ 54797 w 228786"/>
                  <a:gd name="T29" fmla="*/ 256784 h 314780"/>
                  <a:gd name="T30" fmla="*/ 99794 w 228786"/>
                  <a:gd name="T31" fmla="*/ 146591 h 314780"/>
                  <a:gd name="T32" fmla="*/ 160991 w 228786"/>
                  <a:gd name="T33" fmla="*/ 45797 h 314780"/>
                  <a:gd name="T34" fmla="*/ 164790 w 228786"/>
                  <a:gd name="T35" fmla="*/ 41597 h 314780"/>
                  <a:gd name="T36" fmla="*/ 64396 w 228786"/>
                  <a:gd name="T37" fmla="*/ 39597 h 314780"/>
                  <a:gd name="T38" fmla="*/ 19399 w 228786"/>
                  <a:gd name="T39" fmla="*/ 38397 h 314780"/>
                  <a:gd name="T40" fmla="*/ 0 w 228786"/>
                  <a:gd name="T41" fmla="*/ 19198 h 314780"/>
                  <a:gd name="T42" fmla="*/ 5600 w 228786"/>
                  <a:gd name="T43" fmla="*/ 5399 h 314780"/>
                  <a:gd name="T44" fmla="*/ 19599 w 228786"/>
                  <a:gd name="T45" fmla="*/ 0 h 314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8786" h="314780">
                    <a:moveTo>
                      <a:pt x="19599" y="0"/>
                    </a:moveTo>
                    <a:cubicBezTo>
                      <a:pt x="36398" y="0"/>
                      <a:pt x="61630" y="533"/>
                      <a:pt x="95295" y="1600"/>
                    </a:cubicBezTo>
                    <a:cubicBezTo>
                      <a:pt x="128959" y="2666"/>
                      <a:pt x="154191" y="3199"/>
                      <a:pt x="170990" y="3199"/>
                    </a:cubicBezTo>
                    <a:lnTo>
                      <a:pt x="207588" y="3199"/>
                    </a:lnTo>
                    <a:cubicBezTo>
                      <a:pt x="221720" y="3199"/>
                      <a:pt x="228786" y="7399"/>
                      <a:pt x="228786" y="15799"/>
                    </a:cubicBezTo>
                    <a:cubicBezTo>
                      <a:pt x="228786" y="22065"/>
                      <a:pt x="224787" y="30264"/>
                      <a:pt x="216787" y="40397"/>
                    </a:cubicBezTo>
                    <a:lnTo>
                      <a:pt x="198588" y="61596"/>
                    </a:lnTo>
                    <a:cubicBezTo>
                      <a:pt x="181256" y="81861"/>
                      <a:pt x="165324" y="106393"/>
                      <a:pt x="150791" y="135191"/>
                    </a:cubicBezTo>
                    <a:lnTo>
                      <a:pt x="114393" y="214987"/>
                    </a:lnTo>
                    <a:cubicBezTo>
                      <a:pt x="111860" y="220853"/>
                      <a:pt x="106261" y="236252"/>
                      <a:pt x="97594" y="261184"/>
                    </a:cubicBezTo>
                    <a:cubicBezTo>
                      <a:pt x="90662" y="280916"/>
                      <a:pt x="84195" y="295648"/>
                      <a:pt x="78196" y="305381"/>
                    </a:cubicBezTo>
                    <a:cubicBezTo>
                      <a:pt x="74462" y="311647"/>
                      <a:pt x="69130" y="314780"/>
                      <a:pt x="62197" y="314780"/>
                    </a:cubicBezTo>
                    <a:cubicBezTo>
                      <a:pt x="56864" y="314780"/>
                      <a:pt x="52164" y="312914"/>
                      <a:pt x="48097" y="309181"/>
                    </a:cubicBezTo>
                    <a:cubicBezTo>
                      <a:pt x="44031" y="305448"/>
                      <a:pt x="41998" y="300981"/>
                      <a:pt x="41998" y="295782"/>
                    </a:cubicBezTo>
                    <a:cubicBezTo>
                      <a:pt x="41998" y="290715"/>
                      <a:pt x="46264" y="277716"/>
                      <a:pt x="54797" y="256784"/>
                    </a:cubicBezTo>
                    <a:lnTo>
                      <a:pt x="99794" y="146591"/>
                    </a:lnTo>
                    <a:cubicBezTo>
                      <a:pt x="119660" y="102993"/>
                      <a:pt x="140058" y="69395"/>
                      <a:pt x="160991" y="45797"/>
                    </a:cubicBezTo>
                    <a:lnTo>
                      <a:pt x="164790" y="41597"/>
                    </a:lnTo>
                    <a:lnTo>
                      <a:pt x="64396" y="39597"/>
                    </a:lnTo>
                    <a:lnTo>
                      <a:pt x="19399" y="38397"/>
                    </a:lnTo>
                    <a:cubicBezTo>
                      <a:pt x="6467" y="37197"/>
                      <a:pt x="0" y="30798"/>
                      <a:pt x="0" y="19198"/>
                    </a:cubicBezTo>
                    <a:cubicBezTo>
                      <a:pt x="0" y="13599"/>
                      <a:pt x="1867" y="8999"/>
                      <a:pt x="5600" y="5399"/>
                    </a:cubicBezTo>
                    <a:cubicBezTo>
                      <a:pt x="9333" y="1800"/>
                      <a:pt x="14000" y="0"/>
                      <a:pt x="1959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8" name="مربع نص 81">
                <a:extLst>
                  <a:ext uri="{FF2B5EF4-FFF2-40B4-BE49-F238E27FC236}">
                    <a16:creationId xmlns:a16="http://schemas.microsoft.com/office/drawing/2014/main" id="{8905A5A1-4449-B54C-AE88-E76C54F63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2959" y="2230091"/>
                <a:ext cx="187589" cy="307781"/>
              </a:xfrm>
              <a:custGeom>
                <a:avLst/>
                <a:gdLst>
                  <a:gd name="T0" fmla="*/ 98194 w 187589"/>
                  <a:gd name="T1" fmla="*/ 0 h 307781"/>
                  <a:gd name="T2" fmla="*/ 155991 w 187589"/>
                  <a:gd name="T3" fmla="*/ 17599 h 307781"/>
                  <a:gd name="T4" fmla="*/ 184389 w 187589"/>
                  <a:gd name="T5" fmla="*/ 68396 h 307781"/>
                  <a:gd name="T6" fmla="*/ 178589 w 187589"/>
                  <a:gd name="T7" fmla="*/ 105993 h 307781"/>
                  <a:gd name="T8" fmla="*/ 160990 w 187589"/>
                  <a:gd name="T9" fmla="*/ 137391 h 307781"/>
                  <a:gd name="T10" fmla="*/ 110193 w 187589"/>
                  <a:gd name="T11" fmla="*/ 177589 h 307781"/>
                  <a:gd name="T12" fmla="*/ 60797 w 187589"/>
                  <a:gd name="T13" fmla="*/ 213387 h 307781"/>
                  <a:gd name="T14" fmla="*/ 38998 w 187589"/>
                  <a:gd name="T15" fmla="*/ 269183 h 307781"/>
                  <a:gd name="T16" fmla="*/ 80195 w 187589"/>
                  <a:gd name="T17" fmla="*/ 265384 h 307781"/>
                  <a:gd name="T18" fmla="*/ 140792 w 187589"/>
                  <a:gd name="T19" fmla="*/ 262984 h 307781"/>
                  <a:gd name="T20" fmla="*/ 169590 w 187589"/>
                  <a:gd name="T21" fmla="*/ 268184 h 307781"/>
                  <a:gd name="T22" fmla="*/ 187589 w 187589"/>
                  <a:gd name="T23" fmla="*/ 287582 h 307781"/>
                  <a:gd name="T24" fmla="*/ 182189 w 187589"/>
                  <a:gd name="T25" fmla="*/ 301481 h 307781"/>
                  <a:gd name="T26" fmla="*/ 168790 w 187589"/>
                  <a:gd name="T27" fmla="*/ 307581 h 307781"/>
                  <a:gd name="T28" fmla="*/ 154691 w 187589"/>
                  <a:gd name="T29" fmla="*/ 304481 h 307781"/>
                  <a:gd name="T30" fmla="*/ 140792 w 187589"/>
                  <a:gd name="T31" fmla="*/ 301381 h 307781"/>
                  <a:gd name="T32" fmla="*/ 110193 w 187589"/>
                  <a:gd name="T33" fmla="*/ 302581 h 307781"/>
                  <a:gd name="T34" fmla="*/ 79395 w 187589"/>
                  <a:gd name="T35" fmla="*/ 303781 h 307781"/>
                  <a:gd name="T36" fmla="*/ 56297 w 187589"/>
                  <a:gd name="T37" fmla="*/ 305781 h 307781"/>
                  <a:gd name="T38" fmla="*/ 33198 w 187589"/>
                  <a:gd name="T39" fmla="*/ 307781 h 307781"/>
                  <a:gd name="T40" fmla="*/ 26799 w 187589"/>
                  <a:gd name="T41" fmla="*/ 306981 h 307781"/>
                  <a:gd name="T42" fmla="*/ 20399 w 187589"/>
                  <a:gd name="T43" fmla="*/ 306181 h 307781"/>
                  <a:gd name="T44" fmla="*/ 2400 w 187589"/>
                  <a:gd name="T45" fmla="*/ 292782 h 307781"/>
                  <a:gd name="T46" fmla="*/ 0 w 187589"/>
                  <a:gd name="T47" fmla="*/ 268783 h 307781"/>
                  <a:gd name="T48" fmla="*/ 25399 w 187589"/>
                  <a:gd name="T49" fmla="*/ 193788 h 307781"/>
                  <a:gd name="T50" fmla="*/ 87995 w 187589"/>
                  <a:gd name="T51" fmla="*/ 145791 h 307781"/>
                  <a:gd name="T52" fmla="*/ 126193 w 187589"/>
                  <a:gd name="T53" fmla="*/ 115193 h 307781"/>
                  <a:gd name="T54" fmla="*/ 143391 w 187589"/>
                  <a:gd name="T55" fmla="*/ 70196 h 307781"/>
                  <a:gd name="T56" fmla="*/ 126792 w 187589"/>
                  <a:gd name="T57" fmla="*/ 47397 h 307781"/>
                  <a:gd name="T58" fmla="*/ 98194 w 187589"/>
                  <a:gd name="T59" fmla="*/ 38398 h 307781"/>
                  <a:gd name="T60" fmla="*/ 63196 w 187589"/>
                  <a:gd name="T61" fmla="*/ 48997 h 307781"/>
                  <a:gd name="T62" fmla="*/ 34598 w 187589"/>
                  <a:gd name="T63" fmla="*/ 71396 h 307781"/>
                  <a:gd name="T64" fmla="*/ 20799 w 187589"/>
                  <a:gd name="T65" fmla="*/ 78195 h 307781"/>
                  <a:gd name="T66" fmla="*/ 200 w 187589"/>
                  <a:gd name="T67" fmla="*/ 61796 h 307781"/>
                  <a:gd name="T68" fmla="*/ 7800 w 187589"/>
                  <a:gd name="T69" fmla="*/ 45597 h 307781"/>
                  <a:gd name="T70" fmla="*/ 48397 w 187589"/>
                  <a:gd name="T71" fmla="*/ 13799 h 307781"/>
                  <a:gd name="T72" fmla="*/ 98194 w 187589"/>
                  <a:gd name="T73" fmla="*/ 0 h 3077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7589" h="307781">
                    <a:moveTo>
                      <a:pt x="98194" y="0"/>
                    </a:moveTo>
                    <a:cubicBezTo>
                      <a:pt x="119793" y="0"/>
                      <a:pt x="139058" y="5866"/>
                      <a:pt x="155991" y="17599"/>
                    </a:cubicBezTo>
                    <a:cubicBezTo>
                      <a:pt x="174923" y="30798"/>
                      <a:pt x="184389" y="47730"/>
                      <a:pt x="184389" y="68396"/>
                    </a:cubicBezTo>
                    <a:cubicBezTo>
                      <a:pt x="184389" y="81995"/>
                      <a:pt x="182456" y="94527"/>
                      <a:pt x="178589" y="105993"/>
                    </a:cubicBezTo>
                    <a:cubicBezTo>
                      <a:pt x="174723" y="117459"/>
                      <a:pt x="168857" y="127925"/>
                      <a:pt x="160990" y="137391"/>
                    </a:cubicBezTo>
                    <a:cubicBezTo>
                      <a:pt x="150991" y="149391"/>
                      <a:pt x="134059" y="162790"/>
                      <a:pt x="110193" y="177589"/>
                    </a:cubicBezTo>
                    <a:cubicBezTo>
                      <a:pt x="85128" y="193321"/>
                      <a:pt x="68663" y="205254"/>
                      <a:pt x="60797" y="213387"/>
                    </a:cubicBezTo>
                    <a:cubicBezTo>
                      <a:pt x="45997" y="228719"/>
                      <a:pt x="38731" y="247318"/>
                      <a:pt x="38998" y="269183"/>
                    </a:cubicBezTo>
                    <a:lnTo>
                      <a:pt x="80195" y="265384"/>
                    </a:lnTo>
                    <a:cubicBezTo>
                      <a:pt x="108460" y="263784"/>
                      <a:pt x="128659" y="262984"/>
                      <a:pt x="140792" y="262984"/>
                    </a:cubicBezTo>
                    <a:cubicBezTo>
                      <a:pt x="150924" y="262984"/>
                      <a:pt x="160524" y="264717"/>
                      <a:pt x="169590" y="268184"/>
                    </a:cubicBezTo>
                    <a:cubicBezTo>
                      <a:pt x="181589" y="272850"/>
                      <a:pt x="187589" y="279316"/>
                      <a:pt x="187589" y="287582"/>
                    </a:cubicBezTo>
                    <a:cubicBezTo>
                      <a:pt x="187589" y="292782"/>
                      <a:pt x="185789" y="297415"/>
                      <a:pt x="182189" y="301481"/>
                    </a:cubicBezTo>
                    <a:cubicBezTo>
                      <a:pt x="178589" y="305548"/>
                      <a:pt x="174123" y="307581"/>
                      <a:pt x="168790" y="307581"/>
                    </a:cubicBezTo>
                    <a:cubicBezTo>
                      <a:pt x="165457" y="307581"/>
                      <a:pt x="160757" y="306548"/>
                      <a:pt x="154691" y="304481"/>
                    </a:cubicBezTo>
                    <a:cubicBezTo>
                      <a:pt x="148625" y="302415"/>
                      <a:pt x="143991" y="301381"/>
                      <a:pt x="140792" y="301381"/>
                    </a:cubicBezTo>
                    <a:cubicBezTo>
                      <a:pt x="133992" y="301381"/>
                      <a:pt x="123793" y="301781"/>
                      <a:pt x="110193" y="302581"/>
                    </a:cubicBezTo>
                    <a:cubicBezTo>
                      <a:pt x="96594" y="303381"/>
                      <a:pt x="86328" y="303781"/>
                      <a:pt x="79395" y="303781"/>
                    </a:cubicBezTo>
                    <a:cubicBezTo>
                      <a:pt x="74196" y="303781"/>
                      <a:pt x="66496" y="304448"/>
                      <a:pt x="56297" y="305781"/>
                    </a:cubicBezTo>
                    <a:cubicBezTo>
                      <a:pt x="46097" y="307114"/>
                      <a:pt x="38398" y="307781"/>
                      <a:pt x="33198" y="307781"/>
                    </a:cubicBezTo>
                    <a:cubicBezTo>
                      <a:pt x="31732" y="307781"/>
                      <a:pt x="29598" y="307514"/>
                      <a:pt x="26799" y="306981"/>
                    </a:cubicBezTo>
                    <a:cubicBezTo>
                      <a:pt x="23999" y="306448"/>
                      <a:pt x="21866" y="306181"/>
                      <a:pt x="20399" y="306181"/>
                    </a:cubicBezTo>
                    <a:cubicBezTo>
                      <a:pt x="11200" y="306181"/>
                      <a:pt x="5200" y="301715"/>
                      <a:pt x="2400" y="292782"/>
                    </a:cubicBezTo>
                    <a:cubicBezTo>
                      <a:pt x="800" y="288116"/>
                      <a:pt x="0" y="280116"/>
                      <a:pt x="0" y="268783"/>
                    </a:cubicBezTo>
                    <a:cubicBezTo>
                      <a:pt x="0" y="237719"/>
                      <a:pt x="8466" y="212720"/>
                      <a:pt x="25399" y="193788"/>
                    </a:cubicBezTo>
                    <a:cubicBezTo>
                      <a:pt x="33132" y="185122"/>
                      <a:pt x="53997" y="169123"/>
                      <a:pt x="87995" y="145791"/>
                    </a:cubicBezTo>
                    <a:cubicBezTo>
                      <a:pt x="107060" y="132725"/>
                      <a:pt x="119793" y="122526"/>
                      <a:pt x="126193" y="115193"/>
                    </a:cubicBezTo>
                    <a:cubicBezTo>
                      <a:pt x="137658" y="102394"/>
                      <a:pt x="143391" y="87395"/>
                      <a:pt x="143391" y="70196"/>
                    </a:cubicBezTo>
                    <a:cubicBezTo>
                      <a:pt x="143391" y="61663"/>
                      <a:pt x="137858" y="54063"/>
                      <a:pt x="126792" y="47397"/>
                    </a:cubicBezTo>
                    <a:cubicBezTo>
                      <a:pt x="117060" y="41397"/>
                      <a:pt x="107527" y="38398"/>
                      <a:pt x="98194" y="38398"/>
                    </a:cubicBezTo>
                    <a:cubicBezTo>
                      <a:pt x="85928" y="38398"/>
                      <a:pt x="74262" y="41931"/>
                      <a:pt x="63196" y="48997"/>
                    </a:cubicBezTo>
                    <a:lnTo>
                      <a:pt x="34598" y="71396"/>
                    </a:lnTo>
                    <a:cubicBezTo>
                      <a:pt x="28865" y="75929"/>
                      <a:pt x="24265" y="78195"/>
                      <a:pt x="20799" y="78195"/>
                    </a:cubicBezTo>
                    <a:cubicBezTo>
                      <a:pt x="7066" y="78195"/>
                      <a:pt x="200" y="72729"/>
                      <a:pt x="200" y="61796"/>
                    </a:cubicBezTo>
                    <a:cubicBezTo>
                      <a:pt x="200" y="55530"/>
                      <a:pt x="2733" y="50130"/>
                      <a:pt x="7800" y="45597"/>
                    </a:cubicBezTo>
                    <a:cubicBezTo>
                      <a:pt x="23399" y="30931"/>
                      <a:pt x="36931" y="20332"/>
                      <a:pt x="48397" y="13799"/>
                    </a:cubicBezTo>
                    <a:cubicBezTo>
                      <a:pt x="64530" y="4600"/>
                      <a:pt x="81129" y="0"/>
                      <a:pt x="981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0" name="مربع نص 82">
                <a:extLst>
                  <a:ext uri="{FF2B5EF4-FFF2-40B4-BE49-F238E27FC236}">
                    <a16:creationId xmlns:a16="http://schemas.microsoft.com/office/drawing/2014/main" id="{FA8C0D6B-E3C1-3E4C-AF1F-79027736B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804" y="4476095"/>
                <a:ext cx="200801" cy="315989"/>
              </a:xfrm>
              <a:custGeom>
                <a:avLst/>
                <a:gdLst>
                  <a:gd name="T0" fmla="*/ 96608 w 200801"/>
                  <a:gd name="T1" fmla="*/ 162398 h 315989"/>
                  <a:gd name="T2" fmla="*/ 54210 w 200801"/>
                  <a:gd name="T3" fmla="*/ 187996 h 315989"/>
                  <a:gd name="T4" fmla="*/ 38611 w 200801"/>
                  <a:gd name="T5" fmla="*/ 234794 h 315989"/>
                  <a:gd name="T6" fmla="*/ 61610 w 200801"/>
                  <a:gd name="T7" fmla="*/ 272191 h 315989"/>
                  <a:gd name="T8" fmla="*/ 98408 w 200801"/>
                  <a:gd name="T9" fmla="*/ 280991 h 315989"/>
                  <a:gd name="T10" fmla="*/ 147605 w 200801"/>
                  <a:gd name="T11" fmla="*/ 264392 h 315989"/>
                  <a:gd name="T12" fmla="*/ 158804 w 200801"/>
                  <a:gd name="T13" fmla="*/ 224394 h 315989"/>
                  <a:gd name="T14" fmla="*/ 138405 w 200801"/>
                  <a:gd name="T15" fmla="*/ 182197 h 315989"/>
                  <a:gd name="T16" fmla="*/ 96608 w 200801"/>
                  <a:gd name="T17" fmla="*/ 162398 h 315989"/>
                  <a:gd name="T18" fmla="*/ 100208 w 200801"/>
                  <a:gd name="T19" fmla="*/ 35806 h 315989"/>
                  <a:gd name="T20" fmla="*/ 60810 w 200801"/>
                  <a:gd name="T21" fmla="*/ 50405 h 315989"/>
                  <a:gd name="T22" fmla="*/ 48811 w 200801"/>
                  <a:gd name="T23" fmla="*/ 87203 h 315989"/>
                  <a:gd name="T24" fmla="*/ 94808 w 200801"/>
                  <a:gd name="T25" fmla="*/ 127000 h 315989"/>
                  <a:gd name="T26" fmla="*/ 129206 w 200801"/>
                  <a:gd name="T27" fmla="*/ 113001 h 315989"/>
                  <a:gd name="T28" fmla="*/ 145805 w 200801"/>
                  <a:gd name="T29" fmla="*/ 83003 h 315989"/>
                  <a:gd name="T30" fmla="*/ 133606 w 200801"/>
                  <a:gd name="T31" fmla="*/ 44805 h 315989"/>
                  <a:gd name="T32" fmla="*/ 100208 w 200801"/>
                  <a:gd name="T33" fmla="*/ 35806 h 315989"/>
                  <a:gd name="T34" fmla="*/ 100808 w 200801"/>
                  <a:gd name="T35" fmla="*/ 8 h 315989"/>
                  <a:gd name="T36" fmla="*/ 184802 w 200801"/>
                  <a:gd name="T37" fmla="*/ 83003 h 315989"/>
                  <a:gd name="T38" fmla="*/ 175203 w 200801"/>
                  <a:gd name="T39" fmla="*/ 120001 h 315989"/>
                  <a:gd name="T40" fmla="*/ 145005 w 200801"/>
                  <a:gd name="T41" fmla="*/ 142199 h 315989"/>
                  <a:gd name="T42" fmla="*/ 186802 w 200801"/>
                  <a:gd name="T43" fmla="*/ 174597 h 315989"/>
                  <a:gd name="T44" fmla="*/ 200801 w 200801"/>
                  <a:gd name="T45" fmla="*/ 230794 h 315989"/>
                  <a:gd name="T46" fmla="*/ 170603 w 200801"/>
                  <a:gd name="T47" fmla="*/ 294790 h 315989"/>
                  <a:gd name="T48" fmla="*/ 98408 w 200801"/>
                  <a:gd name="T49" fmla="*/ 315989 h 315989"/>
                  <a:gd name="T50" fmla="*/ 30212 w 200801"/>
                  <a:gd name="T51" fmla="*/ 297590 h 315989"/>
                  <a:gd name="T52" fmla="*/ 14 w 200801"/>
                  <a:gd name="T53" fmla="*/ 236593 h 315989"/>
                  <a:gd name="T54" fmla="*/ 45411 w 200801"/>
                  <a:gd name="T55" fmla="*/ 148599 h 315989"/>
                  <a:gd name="T56" fmla="*/ 9813 w 200801"/>
                  <a:gd name="T57" fmla="*/ 87203 h 315989"/>
                  <a:gd name="T58" fmla="*/ 37211 w 200801"/>
                  <a:gd name="T59" fmla="*/ 24406 h 315989"/>
                  <a:gd name="T60" fmla="*/ 100808 w 200801"/>
                  <a:gd name="T61" fmla="*/ 8 h 3159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0801" h="315989">
                    <a:moveTo>
                      <a:pt x="96608" y="162398"/>
                    </a:moveTo>
                    <a:cubicBezTo>
                      <a:pt x="75409" y="172264"/>
                      <a:pt x="61277" y="180797"/>
                      <a:pt x="54210" y="187996"/>
                    </a:cubicBezTo>
                    <a:cubicBezTo>
                      <a:pt x="43144" y="199062"/>
                      <a:pt x="37945" y="214661"/>
                      <a:pt x="38611" y="234794"/>
                    </a:cubicBezTo>
                    <a:cubicBezTo>
                      <a:pt x="39145" y="251459"/>
                      <a:pt x="46811" y="263925"/>
                      <a:pt x="61610" y="272191"/>
                    </a:cubicBezTo>
                    <a:cubicBezTo>
                      <a:pt x="72409" y="278058"/>
                      <a:pt x="84675" y="280991"/>
                      <a:pt x="98408" y="280991"/>
                    </a:cubicBezTo>
                    <a:cubicBezTo>
                      <a:pt x="121873" y="280991"/>
                      <a:pt x="138272" y="275458"/>
                      <a:pt x="147605" y="264392"/>
                    </a:cubicBezTo>
                    <a:cubicBezTo>
                      <a:pt x="155071" y="255592"/>
                      <a:pt x="158804" y="242260"/>
                      <a:pt x="158804" y="224394"/>
                    </a:cubicBezTo>
                    <a:cubicBezTo>
                      <a:pt x="158804" y="206929"/>
                      <a:pt x="152004" y="192863"/>
                      <a:pt x="138405" y="182197"/>
                    </a:cubicBezTo>
                    <a:cubicBezTo>
                      <a:pt x="129339" y="174864"/>
                      <a:pt x="115407" y="168264"/>
                      <a:pt x="96608" y="162398"/>
                    </a:cubicBezTo>
                    <a:close/>
                    <a:moveTo>
                      <a:pt x="100208" y="35806"/>
                    </a:moveTo>
                    <a:cubicBezTo>
                      <a:pt x="83009" y="35806"/>
                      <a:pt x="69876" y="40672"/>
                      <a:pt x="60810" y="50405"/>
                    </a:cubicBezTo>
                    <a:cubicBezTo>
                      <a:pt x="52677" y="59471"/>
                      <a:pt x="48677" y="71737"/>
                      <a:pt x="48811" y="87203"/>
                    </a:cubicBezTo>
                    <a:cubicBezTo>
                      <a:pt x="48944" y="105868"/>
                      <a:pt x="64276" y="119134"/>
                      <a:pt x="94808" y="127000"/>
                    </a:cubicBezTo>
                    <a:cubicBezTo>
                      <a:pt x="110807" y="122334"/>
                      <a:pt x="122273" y="117667"/>
                      <a:pt x="129206" y="113001"/>
                    </a:cubicBezTo>
                    <a:cubicBezTo>
                      <a:pt x="140272" y="105535"/>
                      <a:pt x="145805" y="95535"/>
                      <a:pt x="145805" y="83003"/>
                    </a:cubicBezTo>
                    <a:cubicBezTo>
                      <a:pt x="145805" y="64871"/>
                      <a:pt x="141738" y="52138"/>
                      <a:pt x="133606" y="44805"/>
                    </a:cubicBezTo>
                    <a:cubicBezTo>
                      <a:pt x="126673" y="38805"/>
                      <a:pt x="115540" y="35806"/>
                      <a:pt x="100208" y="35806"/>
                    </a:cubicBezTo>
                    <a:close/>
                    <a:moveTo>
                      <a:pt x="100808" y="8"/>
                    </a:moveTo>
                    <a:cubicBezTo>
                      <a:pt x="156804" y="-525"/>
                      <a:pt x="184802" y="27140"/>
                      <a:pt x="184802" y="83003"/>
                    </a:cubicBezTo>
                    <a:cubicBezTo>
                      <a:pt x="184802" y="99002"/>
                      <a:pt x="181603" y="111334"/>
                      <a:pt x="175203" y="120001"/>
                    </a:cubicBezTo>
                    <a:cubicBezTo>
                      <a:pt x="170003" y="127200"/>
                      <a:pt x="159937" y="134600"/>
                      <a:pt x="145005" y="142199"/>
                    </a:cubicBezTo>
                    <a:cubicBezTo>
                      <a:pt x="164870" y="152199"/>
                      <a:pt x="178803" y="162998"/>
                      <a:pt x="186802" y="174597"/>
                    </a:cubicBezTo>
                    <a:cubicBezTo>
                      <a:pt x="196135" y="188196"/>
                      <a:pt x="200801" y="206929"/>
                      <a:pt x="200801" y="230794"/>
                    </a:cubicBezTo>
                    <a:cubicBezTo>
                      <a:pt x="200801" y="257992"/>
                      <a:pt x="190735" y="279324"/>
                      <a:pt x="170603" y="294790"/>
                    </a:cubicBezTo>
                    <a:cubicBezTo>
                      <a:pt x="151938" y="308922"/>
                      <a:pt x="127873" y="315989"/>
                      <a:pt x="98408" y="315989"/>
                    </a:cubicBezTo>
                    <a:cubicBezTo>
                      <a:pt x="70276" y="315989"/>
                      <a:pt x="47544" y="309856"/>
                      <a:pt x="30212" y="297590"/>
                    </a:cubicBezTo>
                    <a:cubicBezTo>
                      <a:pt x="10480" y="283724"/>
                      <a:pt x="414" y="263392"/>
                      <a:pt x="14" y="236593"/>
                    </a:cubicBezTo>
                    <a:cubicBezTo>
                      <a:pt x="-520" y="193529"/>
                      <a:pt x="14613" y="164198"/>
                      <a:pt x="45411" y="148599"/>
                    </a:cubicBezTo>
                    <a:cubicBezTo>
                      <a:pt x="21679" y="134200"/>
                      <a:pt x="9813" y="113734"/>
                      <a:pt x="9813" y="87203"/>
                    </a:cubicBezTo>
                    <a:cubicBezTo>
                      <a:pt x="9813" y="62004"/>
                      <a:pt x="18946" y="41072"/>
                      <a:pt x="37211" y="24406"/>
                    </a:cubicBezTo>
                    <a:cubicBezTo>
                      <a:pt x="54677" y="8407"/>
                      <a:pt x="75876" y="275"/>
                      <a:pt x="100808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2" name="مربع نص 83">
                <a:extLst>
                  <a:ext uri="{FF2B5EF4-FFF2-40B4-BE49-F238E27FC236}">
                    <a16:creationId xmlns:a16="http://schemas.microsoft.com/office/drawing/2014/main" id="{8F7A2CA3-C79F-F148-98FF-E3CA7133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666" y="4438051"/>
                <a:ext cx="228186" cy="317181"/>
              </a:xfrm>
              <a:custGeom>
                <a:avLst/>
                <a:gdLst>
                  <a:gd name="T0" fmla="*/ 144391 w 228186"/>
                  <a:gd name="T1" fmla="*/ 55397 h 317181"/>
                  <a:gd name="T2" fmla="*/ 60996 w 228186"/>
                  <a:gd name="T3" fmla="*/ 182989 h 317181"/>
                  <a:gd name="T4" fmla="*/ 144391 w 228186"/>
                  <a:gd name="T5" fmla="*/ 184989 h 317181"/>
                  <a:gd name="T6" fmla="*/ 144391 w 228186"/>
                  <a:gd name="T7" fmla="*/ 55397 h 317181"/>
                  <a:gd name="T8" fmla="*/ 160590 w 228186"/>
                  <a:gd name="T9" fmla="*/ 0 h 317181"/>
                  <a:gd name="T10" fmla="*/ 183188 w 228186"/>
                  <a:gd name="T11" fmla="*/ 19599 h 317181"/>
                  <a:gd name="T12" fmla="*/ 183188 w 228186"/>
                  <a:gd name="T13" fmla="*/ 185789 h 317181"/>
                  <a:gd name="T14" fmla="*/ 191388 w 228186"/>
                  <a:gd name="T15" fmla="*/ 185589 h 317181"/>
                  <a:gd name="T16" fmla="*/ 228186 w 228186"/>
                  <a:gd name="T17" fmla="*/ 205388 h 317181"/>
                  <a:gd name="T18" fmla="*/ 212987 w 228186"/>
                  <a:gd name="T19" fmla="*/ 223587 h 317181"/>
                  <a:gd name="T20" fmla="*/ 183188 w 228186"/>
                  <a:gd name="T21" fmla="*/ 224587 h 317181"/>
                  <a:gd name="T22" fmla="*/ 183188 w 228186"/>
                  <a:gd name="T23" fmla="*/ 298582 h 317181"/>
                  <a:gd name="T24" fmla="*/ 164990 w 228186"/>
                  <a:gd name="T25" fmla="*/ 317181 h 317181"/>
                  <a:gd name="T26" fmla="*/ 143791 w 228186"/>
                  <a:gd name="T27" fmla="*/ 288183 h 317181"/>
                  <a:gd name="T28" fmla="*/ 144191 w 228186"/>
                  <a:gd name="T29" fmla="*/ 277983 h 317181"/>
                  <a:gd name="T30" fmla="*/ 144591 w 228186"/>
                  <a:gd name="T31" fmla="*/ 268984 h 317181"/>
                  <a:gd name="T32" fmla="*/ 144391 w 228186"/>
                  <a:gd name="T33" fmla="*/ 223587 h 317181"/>
                  <a:gd name="T34" fmla="*/ 56196 w 228186"/>
                  <a:gd name="T35" fmla="*/ 221387 h 317181"/>
                  <a:gd name="T36" fmla="*/ 18199 w 228186"/>
                  <a:gd name="T37" fmla="*/ 219587 h 317181"/>
                  <a:gd name="T38" fmla="*/ 0 w 228186"/>
                  <a:gd name="T39" fmla="*/ 205388 h 317181"/>
                  <a:gd name="T40" fmla="*/ 10999 w 228186"/>
                  <a:gd name="T41" fmla="*/ 182589 h 317181"/>
                  <a:gd name="T42" fmla="*/ 28198 w 228186"/>
                  <a:gd name="T43" fmla="*/ 162190 h 317181"/>
                  <a:gd name="T44" fmla="*/ 126592 w 228186"/>
                  <a:gd name="T45" fmla="*/ 18599 h 317181"/>
                  <a:gd name="T46" fmla="*/ 160590 w 228186"/>
                  <a:gd name="T47" fmla="*/ 0 h 317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8186" h="317181">
                    <a:moveTo>
                      <a:pt x="144391" y="55397"/>
                    </a:moveTo>
                    <a:cubicBezTo>
                      <a:pt x="108793" y="112193"/>
                      <a:pt x="80995" y="154724"/>
                      <a:pt x="60996" y="182989"/>
                    </a:cubicBezTo>
                    <a:lnTo>
                      <a:pt x="144391" y="184989"/>
                    </a:lnTo>
                    <a:lnTo>
                      <a:pt x="144391" y="55397"/>
                    </a:lnTo>
                    <a:close/>
                    <a:moveTo>
                      <a:pt x="160590" y="0"/>
                    </a:moveTo>
                    <a:cubicBezTo>
                      <a:pt x="175656" y="0"/>
                      <a:pt x="183188" y="6533"/>
                      <a:pt x="183188" y="19599"/>
                    </a:cubicBezTo>
                    <a:lnTo>
                      <a:pt x="183188" y="185789"/>
                    </a:lnTo>
                    <a:cubicBezTo>
                      <a:pt x="185455" y="185656"/>
                      <a:pt x="188188" y="185589"/>
                      <a:pt x="191388" y="185589"/>
                    </a:cubicBezTo>
                    <a:cubicBezTo>
                      <a:pt x="215920" y="185589"/>
                      <a:pt x="228186" y="192189"/>
                      <a:pt x="228186" y="205388"/>
                    </a:cubicBezTo>
                    <a:cubicBezTo>
                      <a:pt x="228186" y="214987"/>
                      <a:pt x="223119" y="221053"/>
                      <a:pt x="212987" y="223587"/>
                    </a:cubicBezTo>
                    <a:cubicBezTo>
                      <a:pt x="208454" y="224787"/>
                      <a:pt x="198521" y="225120"/>
                      <a:pt x="183188" y="224587"/>
                    </a:cubicBezTo>
                    <a:lnTo>
                      <a:pt x="183188" y="298582"/>
                    </a:lnTo>
                    <a:cubicBezTo>
                      <a:pt x="183188" y="310981"/>
                      <a:pt x="177122" y="317181"/>
                      <a:pt x="164990" y="317181"/>
                    </a:cubicBezTo>
                    <a:cubicBezTo>
                      <a:pt x="150857" y="317181"/>
                      <a:pt x="143791" y="307515"/>
                      <a:pt x="143791" y="288183"/>
                    </a:cubicBezTo>
                    <a:cubicBezTo>
                      <a:pt x="143791" y="285783"/>
                      <a:pt x="143924" y="282383"/>
                      <a:pt x="144191" y="277983"/>
                    </a:cubicBezTo>
                    <a:cubicBezTo>
                      <a:pt x="144457" y="273584"/>
                      <a:pt x="144591" y="270584"/>
                      <a:pt x="144591" y="268984"/>
                    </a:cubicBezTo>
                    <a:lnTo>
                      <a:pt x="144391" y="223587"/>
                    </a:lnTo>
                    <a:lnTo>
                      <a:pt x="56196" y="221387"/>
                    </a:lnTo>
                    <a:cubicBezTo>
                      <a:pt x="37931" y="221387"/>
                      <a:pt x="25265" y="220787"/>
                      <a:pt x="18199" y="219587"/>
                    </a:cubicBezTo>
                    <a:cubicBezTo>
                      <a:pt x="6066" y="217587"/>
                      <a:pt x="0" y="212854"/>
                      <a:pt x="0" y="205388"/>
                    </a:cubicBezTo>
                    <a:cubicBezTo>
                      <a:pt x="0" y="199388"/>
                      <a:pt x="3666" y="191789"/>
                      <a:pt x="10999" y="182589"/>
                    </a:cubicBezTo>
                    <a:lnTo>
                      <a:pt x="28198" y="162190"/>
                    </a:lnTo>
                    <a:lnTo>
                      <a:pt x="126592" y="18599"/>
                    </a:lnTo>
                    <a:cubicBezTo>
                      <a:pt x="135525" y="6200"/>
                      <a:pt x="146857" y="0"/>
                      <a:pt x="16059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3" name="مربع نص 84">
                <a:extLst>
                  <a:ext uri="{FF2B5EF4-FFF2-40B4-BE49-F238E27FC236}">
                    <a16:creationId xmlns:a16="http://schemas.microsoft.com/office/drawing/2014/main" id="{9EAC5213-86AB-F042-8552-88A4BD31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135" y="2246685"/>
                <a:ext cx="385163" cy="319581"/>
              </a:xfrm>
              <a:custGeom>
                <a:avLst/>
                <a:gdLst>
                  <a:gd name="T0" fmla="*/ 277569 w 385163"/>
                  <a:gd name="T1" fmla="*/ 39398 h 319581"/>
                  <a:gd name="T2" fmla="*/ 218573 w 385163"/>
                  <a:gd name="T3" fmla="*/ 77195 h 319581"/>
                  <a:gd name="T4" fmla="*/ 200374 w 385163"/>
                  <a:gd name="T5" fmla="*/ 149391 h 319581"/>
                  <a:gd name="T6" fmla="*/ 218173 w 385163"/>
                  <a:gd name="T7" fmla="*/ 248185 h 319581"/>
                  <a:gd name="T8" fmla="*/ 271570 w 385163"/>
                  <a:gd name="T9" fmla="*/ 281183 h 319581"/>
                  <a:gd name="T10" fmla="*/ 332366 w 385163"/>
                  <a:gd name="T11" fmla="*/ 232786 h 319581"/>
                  <a:gd name="T12" fmla="*/ 345165 w 385163"/>
                  <a:gd name="T13" fmla="*/ 147591 h 319581"/>
                  <a:gd name="T14" fmla="*/ 328266 w 385163"/>
                  <a:gd name="T15" fmla="*/ 66396 h 319581"/>
                  <a:gd name="T16" fmla="*/ 277569 w 385163"/>
                  <a:gd name="T17" fmla="*/ 39398 h 319581"/>
                  <a:gd name="T18" fmla="*/ 277769 w 385163"/>
                  <a:gd name="T19" fmla="*/ 800 h 319581"/>
                  <a:gd name="T20" fmla="*/ 359764 w 385163"/>
                  <a:gd name="T21" fmla="*/ 45597 h 319581"/>
                  <a:gd name="T22" fmla="*/ 385163 w 385163"/>
                  <a:gd name="T23" fmla="*/ 140192 h 319581"/>
                  <a:gd name="T24" fmla="*/ 356765 w 385163"/>
                  <a:gd name="T25" fmla="*/ 274683 h 319581"/>
                  <a:gd name="T26" fmla="*/ 271570 w 385163"/>
                  <a:gd name="T27" fmla="*/ 319581 h 319581"/>
                  <a:gd name="T28" fmla="*/ 182775 w 385163"/>
                  <a:gd name="T29" fmla="*/ 263984 h 319581"/>
                  <a:gd name="T30" fmla="*/ 161576 w 385163"/>
                  <a:gd name="T31" fmla="*/ 152591 h 319581"/>
                  <a:gd name="T32" fmla="*/ 189175 w 385163"/>
                  <a:gd name="T33" fmla="*/ 51397 h 319581"/>
                  <a:gd name="T34" fmla="*/ 277769 w 385163"/>
                  <a:gd name="T35" fmla="*/ 800 h 319581"/>
                  <a:gd name="T36" fmla="*/ 81995 w 385163"/>
                  <a:gd name="T37" fmla="*/ 0 h 319581"/>
                  <a:gd name="T38" fmla="*/ 95394 w 385163"/>
                  <a:gd name="T39" fmla="*/ 15399 h 319581"/>
                  <a:gd name="T40" fmla="*/ 94194 w 385163"/>
                  <a:gd name="T41" fmla="*/ 29098 h 319581"/>
                  <a:gd name="T42" fmla="*/ 92995 w 385163"/>
                  <a:gd name="T43" fmla="*/ 42798 h 319581"/>
                  <a:gd name="T44" fmla="*/ 93694 w 385163"/>
                  <a:gd name="T45" fmla="*/ 62796 h 319581"/>
                  <a:gd name="T46" fmla="*/ 94394 w 385163"/>
                  <a:gd name="T47" fmla="*/ 82795 h 319581"/>
                  <a:gd name="T48" fmla="*/ 89595 w 385163"/>
                  <a:gd name="T49" fmla="*/ 150791 h 319581"/>
                  <a:gd name="T50" fmla="*/ 84795 w 385163"/>
                  <a:gd name="T51" fmla="*/ 218587 h 319581"/>
                  <a:gd name="T52" fmla="*/ 86395 w 385163"/>
                  <a:gd name="T53" fmla="*/ 246785 h 319581"/>
                  <a:gd name="T54" fmla="*/ 88195 w 385163"/>
                  <a:gd name="T55" fmla="*/ 273983 h 319581"/>
                  <a:gd name="T56" fmla="*/ 109194 w 385163"/>
                  <a:gd name="T57" fmla="*/ 273583 h 319581"/>
                  <a:gd name="T58" fmla="*/ 123093 w 385163"/>
                  <a:gd name="T59" fmla="*/ 279083 h 319581"/>
                  <a:gd name="T60" fmla="*/ 128592 w 385163"/>
                  <a:gd name="T61" fmla="*/ 292782 h 319581"/>
                  <a:gd name="T62" fmla="*/ 123093 w 385163"/>
                  <a:gd name="T63" fmla="*/ 306581 h 319581"/>
                  <a:gd name="T64" fmla="*/ 109194 w 385163"/>
                  <a:gd name="T65" fmla="*/ 311981 h 319581"/>
                  <a:gd name="T66" fmla="*/ 69396 w 385163"/>
                  <a:gd name="T67" fmla="*/ 311981 h 319581"/>
                  <a:gd name="T68" fmla="*/ 29798 w 385163"/>
                  <a:gd name="T69" fmla="*/ 311781 h 319581"/>
                  <a:gd name="T70" fmla="*/ 10200 w 385163"/>
                  <a:gd name="T71" fmla="*/ 309981 h 319581"/>
                  <a:gd name="T72" fmla="*/ 0 w 385163"/>
                  <a:gd name="T73" fmla="*/ 294782 h 319581"/>
                  <a:gd name="T74" fmla="*/ 31398 w 385163"/>
                  <a:gd name="T75" fmla="*/ 274583 h 319581"/>
                  <a:gd name="T76" fmla="*/ 40998 w 385163"/>
                  <a:gd name="T77" fmla="*/ 274783 h 319581"/>
                  <a:gd name="T78" fmla="*/ 49197 w 385163"/>
                  <a:gd name="T79" fmla="*/ 275183 h 319581"/>
                  <a:gd name="T80" fmla="*/ 47497 w 385163"/>
                  <a:gd name="T81" fmla="*/ 246785 h 319581"/>
                  <a:gd name="T82" fmla="*/ 45797 w 385163"/>
                  <a:gd name="T83" fmla="*/ 218587 h 319581"/>
                  <a:gd name="T84" fmla="*/ 50397 w 385163"/>
                  <a:gd name="T85" fmla="*/ 141392 h 319581"/>
                  <a:gd name="T86" fmla="*/ 54597 w 385163"/>
                  <a:gd name="T87" fmla="*/ 63996 h 319581"/>
                  <a:gd name="T88" fmla="*/ 20399 w 385163"/>
                  <a:gd name="T89" fmla="*/ 84795 h 319581"/>
                  <a:gd name="T90" fmla="*/ 6500 w 385163"/>
                  <a:gd name="T91" fmla="*/ 78795 h 319581"/>
                  <a:gd name="T92" fmla="*/ 600 w 385163"/>
                  <a:gd name="T93" fmla="*/ 64996 h 319581"/>
                  <a:gd name="T94" fmla="*/ 17799 w 385163"/>
                  <a:gd name="T95" fmla="*/ 42198 h 319581"/>
                  <a:gd name="T96" fmla="*/ 48397 w 385163"/>
                  <a:gd name="T97" fmla="*/ 17799 h 319581"/>
                  <a:gd name="T98" fmla="*/ 81995 w 385163"/>
                  <a:gd name="T99" fmla="*/ 0 h 3195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5163" h="319581">
                    <a:moveTo>
                      <a:pt x="277569" y="39398"/>
                    </a:moveTo>
                    <a:cubicBezTo>
                      <a:pt x="252771" y="39398"/>
                      <a:pt x="233105" y="51997"/>
                      <a:pt x="218573" y="77195"/>
                    </a:cubicBezTo>
                    <a:cubicBezTo>
                      <a:pt x="206440" y="98261"/>
                      <a:pt x="200374" y="122326"/>
                      <a:pt x="200374" y="149391"/>
                    </a:cubicBezTo>
                    <a:cubicBezTo>
                      <a:pt x="200374" y="193255"/>
                      <a:pt x="206307" y="226186"/>
                      <a:pt x="218173" y="248185"/>
                    </a:cubicBezTo>
                    <a:cubicBezTo>
                      <a:pt x="230039" y="270184"/>
                      <a:pt x="247838" y="281183"/>
                      <a:pt x="271570" y="281183"/>
                    </a:cubicBezTo>
                    <a:cubicBezTo>
                      <a:pt x="299835" y="281183"/>
                      <a:pt x="320100" y="265051"/>
                      <a:pt x="332366" y="232786"/>
                    </a:cubicBezTo>
                    <a:cubicBezTo>
                      <a:pt x="340899" y="210387"/>
                      <a:pt x="345165" y="181989"/>
                      <a:pt x="345165" y="147591"/>
                    </a:cubicBezTo>
                    <a:cubicBezTo>
                      <a:pt x="345165" y="111460"/>
                      <a:pt x="339532" y="84395"/>
                      <a:pt x="328266" y="66396"/>
                    </a:cubicBezTo>
                    <a:cubicBezTo>
                      <a:pt x="317000" y="48397"/>
                      <a:pt x="300101" y="39398"/>
                      <a:pt x="277569" y="39398"/>
                    </a:cubicBezTo>
                    <a:close/>
                    <a:moveTo>
                      <a:pt x="277769" y="800"/>
                    </a:moveTo>
                    <a:cubicBezTo>
                      <a:pt x="312834" y="800"/>
                      <a:pt x="340166" y="15733"/>
                      <a:pt x="359764" y="45597"/>
                    </a:cubicBezTo>
                    <a:cubicBezTo>
                      <a:pt x="376697" y="71462"/>
                      <a:pt x="385163" y="102994"/>
                      <a:pt x="385163" y="140192"/>
                    </a:cubicBezTo>
                    <a:cubicBezTo>
                      <a:pt x="385163" y="199921"/>
                      <a:pt x="375697" y="244752"/>
                      <a:pt x="356765" y="274683"/>
                    </a:cubicBezTo>
                    <a:cubicBezTo>
                      <a:pt x="337832" y="304615"/>
                      <a:pt x="309434" y="319581"/>
                      <a:pt x="271570" y="319581"/>
                    </a:cubicBezTo>
                    <a:cubicBezTo>
                      <a:pt x="231039" y="319581"/>
                      <a:pt x="201441" y="301048"/>
                      <a:pt x="182775" y="263984"/>
                    </a:cubicBezTo>
                    <a:cubicBezTo>
                      <a:pt x="168643" y="235452"/>
                      <a:pt x="161576" y="198321"/>
                      <a:pt x="161576" y="152591"/>
                    </a:cubicBezTo>
                    <a:cubicBezTo>
                      <a:pt x="161576" y="113927"/>
                      <a:pt x="170776" y="80195"/>
                      <a:pt x="189175" y="51397"/>
                    </a:cubicBezTo>
                    <a:cubicBezTo>
                      <a:pt x="210907" y="17666"/>
                      <a:pt x="240438" y="800"/>
                      <a:pt x="277769" y="8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4" y="29098"/>
                    </a:cubicBezTo>
                    <a:cubicBezTo>
                      <a:pt x="93395" y="35165"/>
                      <a:pt x="92995" y="39731"/>
                      <a:pt x="92995" y="42798"/>
                    </a:cubicBezTo>
                    <a:cubicBezTo>
                      <a:pt x="92995" y="47197"/>
                      <a:pt x="93228" y="53864"/>
                      <a:pt x="93694" y="62796"/>
                    </a:cubicBezTo>
                    <a:cubicBezTo>
                      <a:pt x="94161" y="71729"/>
                      <a:pt x="94394" y="78395"/>
                      <a:pt x="94394" y="82795"/>
                    </a:cubicBezTo>
                    <a:cubicBezTo>
                      <a:pt x="94394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1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3"/>
                      <a:pt x="45797" y="224853"/>
                      <a:pt x="45797" y="218587"/>
                    </a:cubicBezTo>
                    <a:cubicBezTo>
                      <a:pt x="45797" y="201655"/>
                      <a:pt x="47331" y="175923"/>
                      <a:pt x="50397" y="141392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4" name="مربع نص 85">
                <a:extLst>
                  <a:ext uri="{FF2B5EF4-FFF2-40B4-BE49-F238E27FC236}">
                    <a16:creationId xmlns:a16="http://schemas.microsoft.com/office/drawing/2014/main" id="{3C356A4D-BAE5-7844-8E01-4C4D80C6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015" y="5273582"/>
                <a:ext cx="205387" cy="321380"/>
              </a:xfrm>
              <a:custGeom>
                <a:avLst/>
                <a:gdLst>
                  <a:gd name="T0" fmla="*/ 175189 w 205387"/>
                  <a:gd name="T1" fmla="*/ 0 h 321380"/>
                  <a:gd name="T2" fmla="*/ 188988 w 205387"/>
                  <a:gd name="T3" fmla="*/ 5800 h 321380"/>
                  <a:gd name="T4" fmla="*/ 194988 w 205387"/>
                  <a:gd name="T5" fmla="*/ 19199 h 321380"/>
                  <a:gd name="T6" fmla="*/ 147591 w 205387"/>
                  <a:gd name="T7" fmla="*/ 41598 h 321380"/>
                  <a:gd name="T8" fmla="*/ 131992 w 205387"/>
                  <a:gd name="T9" fmla="*/ 41198 h 321380"/>
                  <a:gd name="T10" fmla="*/ 120592 w 205387"/>
                  <a:gd name="T11" fmla="*/ 40798 h 321380"/>
                  <a:gd name="T12" fmla="*/ 86794 w 205387"/>
                  <a:gd name="T13" fmla="*/ 41398 h 321380"/>
                  <a:gd name="T14" fmla="*/ 52996 w 205387"/>
                  <a:gd name="T15" fmla="*/ 42397 h 321380"/>
                  <a:gd name="T16" fmla="*/ 45597 w 205387"/>
                  <a:gd name="T17" fmla="*/ 108993 h 321380"/>
                  <a:gd name="T18" fmla="*/ 118592 w 205387"/>
                  <a:gd name="T19" fmla="*/ 87195 h 321380"/>
                  <a:gd name="T20" fmla="*/ 185788 w 205387"/>
                  <a:gd name="T21" fmla="*/ 121593 h 321380"/>
                  <a:gd name="T22" fmla="*/ 205387 w 205387"/>
                  <a:gd name="T23" fmla="*/ 195988 h 321380"/>
                  <a:gd name="T24" fmla="*/ 173789 w 205387"/>
                  <a:gd name="T25" fmla="*/ 284983 h 321380"/>
                  <a:gd name="T26" fmla="*/ 87194 w 205387"/>
                  <a:gd name="T27" fmla="*/ 321380 h 321380"/>
                  <a:gd name="T28" fmla="*/ 3599 w 205387"/>
                  <a:gd name="T29" fmla="*/ 279383 h 321380"/>
                  <a:gd name="T30" fmla="*/ 0 w 205387"/>
                  <a:gd name="T31" fmla="*/ 268184 h 321380"/>
                  <a:gd name="T32" fmla="*/ 6199 w 205387"/>
                  <a:gd name="T33" fmla="*/ 254685 h 321380"/>
                  <a:gd name="T34" fmla="*/ 20198 w 205387"/>
                  <a:gd name="T35" fmla="*/ 248985 h 321380"/>
                  <a:gd name="T36" fmla="*/ 35798 w 205387"/>
                  <a:gd name="T37" fmla="*/ 257784 h 321380"/>
                  <a:gd name="T38" fmla="*/ 51797 w 205387"/>
                  <a:gd name="T39" fmla="*/ 274183 h 321380"/>
                  <a:gd name="T40" fmla="*/ 87194 w 205387"/>
                  <a:gd name="T41" fmla="*/ 282983 h 321380"/>
                  <a:gd name="T42" fmla="*/ 144591 w 205387"/>
                  <a:gd name="T43" fmla="*/ 256584 h 321380"/>
                  <a:gd name="T44" fmla="*/ 166390 w 205387"/>
                  <a:gd name="T45" fmla="*/ 195988 h 321380"/>
                  <a:gd name="T46" fmla="*/ 156790 w 205387"/>
                  <a:gd name="T47" fmla="*/ 148591 h 321380"/>
                  <a:gd name="T48" fmla="*/ 118592 w 205387"/>
                  <a:gd name="T49" fmla="*/ 125592 h 321380"/>
                  <a:gd name="T50" fmla="*/ 83595 w 205387"/>
                  <a:gd name="T51" fmla="*/ 131392 h 321380"/>
                  <a:gd name="T52" fmla="*/ 61796 w 205387"/>
                  <a:gd name="T53" fmla="*/ 147191 h 321380"/>
                  <a:gd name="T54" fmla="*/ 39997 w 205387"/>
                  <a:gd name="T55" fmla="*/ 170990 h 321380"/>
                  <a:gd name="T56" fmla="*/ 21998 w 205387"/>
                  <a:gd name="T57" fmla="*/ 179989 h 321380"/>
                  <a:gd name="T58" fmla="*/ 8399 w 205387"/>
                  <a:gd name="T59" fmla="*/ 174289 h 321380"/>
                  <a:gd name="T60" fmla="*/ 2800 w 205387"/>
                  <a:gd name="T61" fmla="*/ 160590 h 321380"/>
                  <a:gd name="T62" fmla="*/ 5999 w 205387"/>
                  <a:gd name="T63" fmla="*/ 124992 h 321380"/>
                  <a:gd name="T64" fmla="*/ 12799 w 205387"/>
                  <a:gd name="T65" fmla="*/ 42198 h 321380"/>
                  <a:gd name="T66" fmla="*/ 9299 w 205387"/>
                  <a:gd name="T67" fmla="*/ 26898 h 321380"/>
                  <a:gd name="T68" fmla="*/ 5799 w 205387"/>
                  <a:gd name="T69" fmla="*/ 14599 h 321380"/>
                  <a:gd name="T70" fmla="*/ 26798 w 205387"/>
                  <a:gd name="T71" fmla="*/ 2400 h 321380"/>
                  <a:gd name="T72" fmla="*/ 38897 w 205387"/>
                  <a:gd name="T73" fmla="*/ 3100 h 321380"/>
                  <a:gd name="T74" fmla="*/ 50997 w 205387"/>
                  <a:gd name="T75" fmla="*/ 3800 h 321380"/>
                  <a:gd name="T76" fmla="*/ 85794 w 205387"/>
                  <a:gd name="T77" fmla="*/ 3000 h 321380"/>
                  <a:gd name="T78" fmla="*/ 120592 w 205387"/>
                  <a:gd name="T79" fmla="*/ 2200 h 321380"/>
                  <a:gd name="T80" fmla="*/ 136991 w 205387"/>
                  <a:gd name="T81" fmla="*/ 2600 h 321380"/>
                  <a:gd name="T82" fmla="*/ 153390 w 205387"/>
                  <a:gd name="T83" fmla="*/ 3000 h 321380"/>
                  <a:gd name="T84" fmla="*/ 164390 w 205387"/>
                  <a:gd name="T85" fmla="*/ 1500 h 321380"/>
                  <a:gd name="T86" fmla="*/ 175189 w 205387"/>
                  <a:gd name="T87" fmla="*/ 0 h 321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387" h="321380">
                    <a:moveTo>
                      <a:pt x="175189" y="0"/>
                    </a:moveTo>
                    <a:cubicBezTo>
                      <a:pt x="180389" y="0"/>
                      <a:pt x="184988" y="1933"/>
                      <a:pt x="188988" y="5800"/>
                    </a:cubicBezTo>
                    <a:cubicBezTo>
                      <a:pt x="192988" y="9666"/>
                      <a:pt x="194988" y="14133"/>
                      <a:pt x="194988" y="19199"/>
                    </a:cubicBezTo>
                    <a:cubicBezTo>
                      <a:pt x="194988" y="34131"/>
                      <a:pt x="179189" y="41598"/>
                      <a:pt x="147591" y="41598"/>
                    </a:cubicBezTo>
                    <a:cubicBezTo>
                      <a:pt x="143458" y="41598"/>
                      <a:pt x="138258" y="41464"/>
                      <a:pt x="131992" y="41198"/>
                    </a:cubicBezTo>
                    <a:cubicBezTo>
                      <a:pt x="125725" y="40931"/>
                      <a:pt x="121926" y="40798"/>
                      <a:pt x="120592" y="40798"/>
                    </a:cubicBezTo>
                    <a:lnTo>
                      <a:pt x="86794" y="41398"/>
                    </a:lnTo>
                    <a:lnTo>
                      <a:pt x="52996" y="42397"/>
                    </a:lnTo>
                    <a:cubicBezTo>
                      <a:pt x="52996" y="48397"/>
                      <a:pt x="50530" y="70596"/>
                      <a:pt x="45597" y="108993"/>
                    </a:cubicBezTo>
                    <a:cubicBezTo>
                      <a:pt x="63862" y="94461"/>
                      <a:pt x="88194" y="87195"/>
                      <a:pt x="118592" y="87195"/>
                    </a:cubicBezTo>
                    <a:cubicBezTo>
                      <a:pt x="147924" y="87195"/>
                      <a:pt x="170323" y="98661"/>
                      <a:pt x="185788" y="121593"/>
                    </a:cubicBezTo>
                    <a:cubicBezTo>
                      <a:pt x="198854" y="141058"/>
                      <a:pt x="205387" y="165857"/>
                      <a:pt x="205387" y="195988"/>
                    </a:cubicBezTo>
                    <a:cubicBezTo>
                      <a:pt x="205387" y="231986"/>
                      <a:pt x="194854" y="261651"/>
                      <a:pt x="173789" y="284983"/>
                    </a:cubicBezTo>
                    <a:cubicBezTo>
                      <a:pt x="151924" y="309248"/>
                      <a:pt x="123059" y="321380"/>
                      <a:pt x="87194" y="321380"/>
                    </a:cubicBezTo>
                    <a:cubicBezTo>
                      <a:pt x="49330" y="321380"/>
                      <a:pt x="21465" y="307381"/>
                      <a:pt x="3599" y="279383"/>
                    </a:cubicBezTo>
                    <a:cubicBezTo>
                      <a:pt x="1200" y="275517"/>
                      <a:pt x="0" y="271783"/>
                      <a:pt x="0" y="268184"/>
                    </a:cubicBezTo>
                    <a:cubicBezTo>
                      <a:pt x="0" y="262984"/>
                      <a:pt x="2066" y="258484"/>
                      <a:pt x="6199" y="254685"/>
                    </a:cubicBezTo>
                    <a:cubicBezTo>
                      <a:pt x="10332" y="250885"/>
                      <a:pt x="14999" y="248985"/>
                      <a:pt x="20198" y="248985"/>
                    </a:cubicBezTo>
                    <a:cubicBezTo>
                      <a:pt x="25665" y="248985"/>
                      <a:pt x="30864" y="251918"/>
                      <a:pt x="35798" y="257784"/>
                    </a:cubicBezTo>
                    <a:cubicBezTo>
                      <a:pt x="42864" y="266317"/>
                      <a:pt x="48197" y="271783"/>
                      <a:pt x="51797" y="274183"/>
                    </a:cubicBezTo>
                    <a:cubicBezTo>
                      <a:pt x="60463" y="280050"/>
                      <a:pt x="72262" y="282983"/>
                      <a:pt x="87194" y="282983"/>
                    </a:cubicBezTo>
                    <a:cubicBezTo>
                      <a:pt x="110260" y="282983"/>
                      <a:pt x="129392" y="274183"/>
                      <a:pt x="144591" y="256584"/>
                    </a:cubicBezTo>
                    <a:cubicBezTo>
                      <a:pt x="159123" y="239785"/>
                      <a:pt x="166390" y="219587"/>
                      <a:pt x="166390" y="195988"/>
                    </a:cubicBezTo>
                    <a:cubicBezTo>
                      <a:pt x="166390" y="176523"/>
                      <a:pt x="163190" y="160724"/>
                      <a:pt x="156790" y="148591"/>
                    </a:cubicBezTo>
                    <a:cubicBezTo>
                      <a:pt x="148524" y="133259"/>
                      <a:pt x="135791" y="125592"/>
                      <a:pt x="118592" y="125592"/>
                    </a:cubicBezTo>
                    <a:cubicBezTo>
                      <a:pt x="104327" y="125592"/>
                      <a:pt x="92661" y="127526"/>
                      <a:pt x="83595" y="131392"/>
                    </a:cubicBezTo>
                    <a:cubicBezTo>
                      <a:pt x="76395" y="134459"/>
                      <a:pt x="69129" y="139725"/>
                      <a:pt x="61796" y="147191"/>
                    </a:cubicBezTo>
                    <a:lnTo>
                      <a:pt x="39997" y="170990"/>
                    </a:lnTo>
                    <a:cubicBezTo>
                      <a:pt x="34131" y="176989"/>
                      <a:pt x="28131" y="179989"/>
                      <a:pt x="21998" y="179989"/>
                    </a:cubicBezTo>
                    <a:cubicBezTo>
                      <a:pt x="16665" y="179989"/>
                      <a:pt x="12132" y="178089"/>
                      <a:pt x="8399" y="174289"/>
                    </a:cubicBezTo>
                    <a:cubicBezTo>
                      <a:pt x="4666" y="170490"/>
                      <a:pt x="2800" y="165923"/>
                      <a:pt x="2800" y="160590"/>
                    </a:cubicBezTo>
                    <a:cubicBezTo>
                      <a:pt x="2800" y="157924"/>
                      <a:pt x="3866" y="146058"/>
                      <a:pt x="5999" y="124992"/>
                    </a:cubicBezTo>
                    <a:cubicBezTo>
                      <a:pt x="10532" y="82995"/>
                      <a:pt x="12799" y="55397"/>
                      <a:pt x="12799" y="42198"/>
                    </a:cubicBezTo>
                    <a:cubicBezTo>
                      <a:pt x="12799" y="37531"/>
                      <a:pt x="11632" y="32431"/>
                      <a:pt x="9299" y="26898"/>
                    </a:cubicBezTo>
                    <a:cubicBezTo>
                      <a:pt x="6966" y="21365"/>
                      <a:pt x="5799" y="17266"/>
                      <a:pt x="5799" y="14599"/>
                    </a:cubicBezTo>
                    <a:cubicBezTo>
                      <a:pt x="5799" y="6466"/>
                      <a:pt x="12799" y="2400"/>
                      <a:pt x="26798" y="2400"/>
                    </a:cubicBezTo>
                    <a:cubicBezTo>
                      <a:pt x="29465" y="2400"/>
                      <a:pt x="33498" y="2633"/>
                      <a:pt x="38897" y="3100"/>
                    </a:cubicBezTo>
                    <a:cubicBezTo>
                      <a:pt x="44297" y="3567"/>
                      <a:pt x="48330" y="3800"/>
                      <a:pt x="50997" y="3800"/>
                    </a:cubicBezTo>
                    <a:cubicBezTo>
                      <a:pt x="58729" y="3800"/>
                      <a:pt x="70329" y="3533"/>
                      <a:pt x="85794" y="3000"/>
                    </a:cubicBezTo>
                    <a:cubicBezTo>
                      <a:pt x="101260" y="2467"/>
                      <a:pt x="112859" y="2200"/>
                      <a:pt x="120592" y="2200"/>
                    </a:cubicBezTo>
                    <a:cubicBezTo>
                      <a:pt x="124192" y="2200"/>
                      <a:pt x="129658" y="2333"/>
                      <a:pt x="136991" y="2600"/>
                    </a:cubicBezTo>
                    <a:cubicBezTo>
                      <a:pt x="144324" y="2867"/>
                      <a:pt x="149791" y="3000"/>
                      <a:pt x="153390" y="3000"/>
                    </a:cubicBezTo>
                    <a:cubicBezTo>
                      <a:pt x="155924" y="3000"/>
                      <a:pt x="159590" y="2500"/>
                      <a:pt x="164390" y="1500"/>
                    </a:cubicBezTo>
                    <a:cubicBezTo>
                      <a:pt x="169189" y="500"/>
                      <a:pt x="172789" y="0"/>
                      <a:pt x="1751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6" name="مربع نص 86">
                <a:extLst>
                  <a:ext uri="{FF2B5EF4-FFF2-40B4-BE49-F238E27FC236}">
                    <a16:creationId xmlns:a16="http://schemas.microsoft.com/office/drawing/2014/main" id="{D5211AC7-F0D1-E648-968F-304D2D9B5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060" y="1425929"/>
                <a:ext cx="308218" cy="311981"/>
              </a:xfrm>
              <a:custGeom>
                <a:avLst/>
                <a:gdLst>
                  <a:gd name="T0" fmla="*/ 276369 w 308218"/>
                  <a:gd name="T1" fmla="*/ 15399 h 311981"/>
                  <a:gd name="T2" fmla="*/ 273970 w 308218"/>
                  <a:gd name="T3" fmla="*/ 42797 h 311981"/>
                  <a:gd name="T4" fmla="*/ 275370 w 308218"/>
                  <a:gd name="T5" fmla="*/ 82795 h 311981"/>
                  <a:gd name="T6" fmla="*/ 265770 w 308218"/>
                  <a:gd name="T7" fmla="*/ 218587 h 311981"/>
                  <a:gd name="T8" fmla="*/ 269170 w 308218"/>
                  <a:gd name="T9" fmla="*/ 273983 h 311981"/>
                  <a:gd name="T10" fmla="*/ 304068 w 308218"/>
                  <a:gd name="T11" fmla="*/ 279083 h 311981"/>
                  <a:gd name="T12" fmla="*/ 302608 w 308218"/>
                  <a:gd name="T13" fmla="*/ 296007 h 311981"/>
                  <a:gd name="T14" fmla="*/ 250371 w 308218"/>
                  <a:gd name="T15" fmla="*/ 311981 h 311981"/>
                  <a:gd name="T16" fmla="*/ 191175 w 308218"/>
                  <a:gd name="T17" fmla="*/ 309981 h 311981"/>
                  <a:gd name="T18" fmla="*/ 212373 w 308218"/>
                  <a:gd name="T19" fmla="*/ 274583 h 311981"/>
                  <a:gd name="T20" fmla="*/ 230172 w 308218"/>
                  <a:gd name="T21" fmla="*/ 275183 h 311981"/>
                  <a:gd name="T22" fmla="*/ 226772 w 308218"/>
                  <a:gd name="T23" fmla="*/ 218587 h 311981"/>
                  <a:gd name="T24" fmla="*/ 235572 w 308218"/>
                  <a:gd name="T25" fmla="*/ 63996 h 311981"/>
                  <a:gd name="T26" fmla="*/ 187475 w 308218"/>
                  <a:gd name="T27" fmla="*/ 78795 h 311981"/>
                  <a:gd name="T28" fmla="*/ 198774 w 308218"/>
                  <a:gd name="T29" fmla="*/ 42198 h 311981"/>
                  <a:gd name="T30" fmla="*/ 262970 w 308218"/>
                  <a:gd name="T31" fmla="*/ 0 h 311981"/>
                  <a:gd name="T32" fmla="*/ 95394 w 308218"/>
                  <a:gd name="T33" fmla="*/ 15399 h 311981"/>
                  <a:gd name="T34" fmla="*/ 92995 w 308218"/>
                  <a:gd name="T35" fmla="*/ 42797 h 311981"/>
                  <a:gd name="T36" fmla="*/ 94395 w 308218"/>
                  <a:gd name="T37" fmla="*/ 82795 h 311981"/>
                  <a:gd name="T38" fmla="*/ 84795 w 308218"/>
                  <a:gd name="T39" fmla="*/ 218587 h 311981"/>
                  <a:gd name="T40" fmla="*/ 88195 w 308218"/>
                  <a:gd name="T41" fmla="*/ 273983 h 311981"/>
                  <a:gd name="T42" fmla="*/ 123093 w 308218"/>
                  <a:gd name="T43" fmla="*/ 279083 h 311981"/>
                  <a:gd name="T44" fmla="*/ 123093 w 308218"/>
                  <a:gd name="T45" fmla="*/ 306581 h 311981"/>
                  <a:gd name="T46" fmla="*/ 69396 w 308218"/>
                  <a:gd name="T47" fmla="*/ 311981 h 311981"/>
                  <a:gd name="T48" fmla="*/ 10200 w 308218"/>
                  <a:gd name="T49" fmla="*/ 309981 h 311981"/>
                  <a:gd name="T50" fmla="*/ 31398 w 308218"/>
                  <a:gd name="T51" fmla="*/ 274583 h 311981"/>
                  <a:gd name="T52" fmla="*/ 49197 w 308218"/>
                  <a:gd name="T53" fmla="*/ 275183 h 311981"/>
                  <a:gd name="T54" fmla="*/ 45798 w 308218"/>
                  <a:gd name="T55" fmla="*/ 218587 h 311981"/>
                  <a:gd name="T56" fmla="*/ 54597 w 308218"/>
                  <a:gd name="T57" fmla="*/ 63996 h 311981"/>
                  <a:gd name="T58" fmla="*/ 6500 w 308218"/>
                  <a:gd name="T59" fmla="*/ 78795 h 311981"/>
                  <a:gd name="T60" fmla="*/ 17799 w 308218"/>
                  <a:gd name="T61" fmla="*/ 42198 h 311981"/>
                  <a:gd name="T62" fmla="*/ 81995 w 308218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8218" h="311981">
                    <a:moveTo>
                      <a:pt x="262970" y="0"/>
                    </a:moveTo>
                    <a:cubicBezTo>
                      <a:pt x="271903" y="0"/>
                      <a:pt x="276369" y="5133"/>
                      <a:pt x="276369" y="15399"/>
                    </a:cubicBezTo>
                    <a:cubicBezTo>
                      <a:pt x="276369" y="18466"/>
                      <a:pt x="275969" y="23032"/>
                      <a:pt x="275170" y="29098"/>
                    </a:cubicBezTo>
                    <a:cubicBezTo>
                      <a:pt x="274370" y="35165"/>
                      <a:pt x="273970" y="39731"/>
                      <a:pt x="273970" y="42797"/>
                    </a:cubicBezTo>
                    <a:cubicBezTo>
                      <a:pt x="273970" y="47197"/>
                      <a:pt x="274203" y="53863"/>
                      <a:pt x="274670" y="62796"/>
                    </a:cubicBezTo>
                    <a:cubicBezTo>
                      <a:pt x="275136" y="71729"/>
                      <a:pt x="275370" y="78395"/>
                      <a:pt x="275370" y="82795"/>
                    </a:cubicBezTo>
                    <a:cubicBezTo>
                      <a:pt x="275370" y="97994"/>
                      <a:pt x="273770" y="120659"/>
                      <a:pt x="270570" y="150791"/>
                    </a:cubicBezTo>
                    <a:cubicBezTo>
                      <a:pt x="267370" y="180922"/>
                      <a:pt x="265770" y="203521"/>
                      <a:pt x="265770" y="218587"/>
                    </a:cubicBezTo>
                    <a:cubicBezTo>
                      <a:pt x="265770" y="226320"/>
                      <a:pt x="266303" y="235719"/>
                      <a:pt x="267370" y="246785"/>
                    </a:cubicBezTo>
                    <a:cubicBezTo>
                      <a:pt x="268437" y="257851"/>
                      <a:pt x="269037" y="266917"/>
                      <a:pt x="269170" y="273983"/>
                    </a:cubicBezTo>
                    <a:lnTo>
                      <a:pt x="290169" y="273583"/>
                    </a:lnTo>
                    <a:cubicBezTo>
                      <a:pt x="295768" y="273583"/>
                      <a:pt x="300401" y="275417"/>
                      <a:pt x="304068" y="279083"/>
                    </a:cubicBezTo>
                    <a:lnTo>
                      <a:pt x="308218" y="289422"/>
                    </a:lnTo>
                    <a:lnTo>
                      <a:pt x="302608" y="296007"/>
                    </a:lnTo>
                    <a:lnTo>
                      <a:pt x="282611" y="311981"/>
                    </a:lnTo>
                    <a:lnTo>
                      <a:pt x="250371" y="311981"/>
                    </a:lnTo>
                    <a:lnTo>
                      <a:pt x="210773" y="311781"/>
                    </a:lnTo>
                    <a:cubicBezTo>
                      <a:pt x="201441" y="311781"/>
                      <a:pt x="194908" y="311181"/>
                      <a:pt x="191175" y="309981"/>
                    </a:cubicBezTo>
                    <a:cubicBezTo>
                      <a:pt x="184375" y="307581"/>
                      <a:pt x="180975" y="302515"/>
                      <a:pt x="180975" y="294782"/>
                    </a:cubicBezTo>
                    <a:cubicBezTo>
                      <a:pt x="180975" y="281316"/>
                      <a:pt x="191441" y="274583"/>
                      <a:pt x="212373" y="274583"/>
                    </a:cubicBezTo>
                    <a:lnTo>
                      <a:pt x="221973" y="274783"/>
                    </a:lnTo>
                    <a:lnTo>
                      <a:pt x="230172" y="275183"/>
                    </a:lnTo>
                    <a:cubicBezTo>
                      <a:pt x="230172" y="268784"/>
                      <a:pt x="229606" y="259318"/>
                      <a:pt x="228472" y="246785"/>
                    </a:cubicBezTo>
                    <a:cubicBezTo>
                      <a:pt x="227339" y="234252"/>
                      <a:pt x="226772" y="224853"/>
                      <a:pt x="226772" y="218587"/>
                    </a:cubicBezTo>
                    <a:cubicBezTo>
                      <a:pt x="226772" y="201654"/>
                      <a:pt x="228306" y="175923"/>
                      <a:pt x="231372" y="141391"/>
                    </a:cubicBezTo>
                    <a:cubicBezTo>
                      <a:pt x="234305" y="107394"/>
                      <a:pt x="235705" y="81595"/>
                      <a:pt x="235572" y="63996"/>
                    </a:cubicBezTo>
                    <a:cubicBezTo>
                      <a:pt x="217706" y="77862"/>
                      <a:pt x="206307" y="84795"/>
                      <a:pt x="201374" y="84795"/>
                    </a:cubicBezTo>
                    <a:cubicBezTo>
                      <a:pt x="196041" y="84795"/>
                      <a:pt x="191408" y="82795"/>
                      <a:pt x="187475" y="78795"/>
                    </a:cubicBezTo>
                    <a:cubicBezTo>
                      <a:pt x="183542" y="74796"/>
                      <a:pt x="181575" y="70196"/>
                      <a:pt x="181575" y="64996"/>
                    </a:cubicBezTo>
                    <a:cubicBezTo>
                      <a:pt x="181575" y="58730"/>
                      <a:pt x="187308" y="51130"/>
                      <a:pt x="198774" y="42198"/>
                    </a:cubicBezTo>
                    <a:cubicBezTo>
                      <a:pt x="205974" y="37131"/>
                      <a:pt x="216173" y="28998"/>
                      <a:pt x="229372" y="17799"/>
                    </a:cubicBezTo>
                    <a:cubicBezTo>
                      <a:pt x="241105" y="5933"/>
                      <a:pt x="252304" y="0"/>
                      <a:pt x="262970" y="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</p:grpSp>
      </p:grpSp>
      <p:grpSp>
        <p:nvGrpSpPr>
          <p:cNvPr id="58" name="مجموعة 57">
            <a:extLst>
              <a:ext uri="{FF2B5EF4-FFF2-40B4-BE49-F238E27FC236}">
                <a16:creationId xmlns:a16="http://schemas.microsoft.com/office/drawing/2014/main" id="{955292FF-7083-3D46-B30E-6C11940F0CC6}"/>
              </a:ext>
            </a:extLst>
          </p:cNvPr>
          <p:cNvGrpSpPr>
            <a:grpSpLocks/>
          </p:cNvGrpSpPr>
          <p:nvPr/>
        </p:nvGrpSpPr>
        <p:grpSpPr bwMode="auto">
          <a:xfrm>
            <a:off x="1808820" y="367126"/>
            <a:ext cx="66675" cy="1009650"/>
            <a:chOff x="5944770" y="1379001"/>
            <a:chExt cx="226260" cy="3927154"/>
          </a:xfrm>
        </p:grpSpPr>
        <p:sp>
          <p:nvSpPr>
            <p:cNvPr id="59" name="مثلث متساوي الساقين 49">
              <a:extLst>
                <a:ext uri="{FF2B5EF4-FFF2-40B4-BE49-F238E27FC236}">
                  <a16:creationId xmlns:a16="http://schemas.microsoft.com/office/drawing/2014/main" id="{E83954EA-F4AF-DB46-97D1-A62ED8EFD002}"/>
                </a:ext>
              </a:extLst>
            </p:cNvPr>
            <p:cNvSpPr/>
            <p:nvPr/>
          </p:nvSpPr>
          <p:spPr>
            <a:xfrm>
              <a:off x="5944770" y="1379001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60" name="مثلث متساوي الساقين 50">
              <a:extLst>
                <a:ext uri="{FF2B5EF4-FFF2-40B4-BE49-F238E27FC236}">
                  <a16:creationId xmlns:a16="http://schemas.microsoft.com/office/drawing/2014/main" id="{EA1C64C4-90AE-8349-ABB2-C62F0E3F7694}"/>
                </a:ext>
              </a:extLst>
            </p:cNvPr>
            <p:cNvSpPr/>
            <p:nvPr/>
          </p:nvSpPr>
          <p:spPr>
            <a:xfrm flipV="1">
              <a:off x="5944770" y="3342578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grpSp>
        <p:nvGrpSpPr>
          <p:cNvPr id="61" name="مجموعة 60">
            <a:extLst>
              <a:ext uri="{FF2B5EF4-FFF2-40B4-BE49-F238E27FC236}">
                <a16:creationId xmlns:a16="http://schemas.microsoft.com/office/drawing/2014/main" id="{26E37DDB-5A52-324F-93F8-075B76D8A797}"/>
              </a:ext>
            </a:extLst>
          </p:cNvPr>
          <p:cNvGrpSpPr>
            <a:grpSpLocks/>
          </p:cNvGrpSpPr>
          <p:nvPr/>
        </p:nvGrpSpPr>
        <p:grpSpPr bwMode="auto">
          <a:xfrm rot="4908360">
            <a:off x="1751669" y="471901"/>
            <a:ext cx="63500" cy="787400"/>
            <a:chOff x="5944770" y="1379001"/>
            <a:chExt cx="226260" cy="3927154"/>
          </a:xfrm>
        </p:grpSpPr>
        <p:sp>
          <p:nvSpPr>
            <p:cNvPr id="62" name="مثلث متساوي الساقين 52">
              <a:extLst>
                <a:ext uri="{FF2B5EF4-FFF2-40B4-BE49-F238E27FC236}">
                  <a16:creationId xmlns:a16="http://schemas.microsoft.com/office/drawing/2014/main" id="{2E6F926E-9845-F542-8267-5F39ED283703}"/>
                </a:ext>
              </a:extLst>
            </p:cNvPr>
            <p:cNvSpPr/>
            <p:nvPr/>
          </p:nvSpPr>
          <p:spPr>
            <a:xfrm>
              <a:off x="5941542" y="1392220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63" name="مثلث متساوي الساقين 53">
              <a:extLst>
                <a:ext uri="{FF2B5EF4-FFF2-40B4-BE49-F238E27FC236}">
                  <a16:creationId xmlns:a16="http://schemas.microsoft.com/office/drawing/2014/main" id="{2FCE1FFD-3999-F440-9F73-0CEC18296471}"/>
                </a:ext>
              </a:extLst>
            </p:cNvPr>
            <p:cNvSpPr/>
            <p:nvPr/>
          </p:nvSpPr>
          <p:spPr>
            <a:xfrm flipV="1">
              <a:off x="5935188" y="3342771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sp>
        <p:nvSpPr>
          <p:cNvPr id="64" name="شكل بيضاوي 63">
            <a:extLst>
              <a:ext uri="{FF2B5EF4-FFF2-40B4-BE49-F238E27FC236}">
                <a16:creationId xmlns:a16="http://schemas.microsoft.com/office/drawing/2014/main" id="{301CD75E-7267-BD46-AF2D-4D49D8DBB0DC}"/>
              </a:ext>
            </a:extLst>
          </p:cNvPr>
          <p:cNvSpPr/>
          <p:nvPr/>
        </p:nvSpPr>
        <p:spPr>
          <a:xfrm>
            <a:off x="1786368" y="811624"/>
            <a:ext cx="98094" cy="10739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EG" sz="1013"/>
          </a:p>
        </p:txBody>
      </p:sp>
      <p:sp>
        <p:nvSpPr>
          <p:cNvPr id="65" name="شكل حر 64">
            <a:extLst>
              <a:ext uri="{FF2B5EF4-FFF2-40B4-BE49-F238E27FC236}">
                <a16:creationId xmlns:a16="http://schemas.microsoft.com/office/drawing/2014/main" id="{F54BD29D-C85D-4444-8882-DCA9A3927796}"/>
              </a:ext>
            </a:extLst>
          </p:cNvPr>
          <p:cNvSpPr/>
          <p:nvPr/>
        </p:nvSpPr>
        <p:spPr>
          <a:xfrm>
            <a:off x="1081744" y="1424402"/>
            <a:ext cx="1468438" cy="1546225"/>
          </a:xfrm>
          <a:custGeom>
            <a:avLst/>
            <a:gdLst>
              <a:gd name="connsiteX0" fmla="*/ 2020636 w 2684787"/>
              <a:gd name="connsiteY0" fmla="*/ 0 h 2747951"/>
              <a:gd name="connsiteX1" fmla="*/ 2651521 w 2684787"/>
              <a:gd name="connsiteY1" fmla="*/ 652812 h 2747951"/>
              <a:gd name="connsiteX2" fmla="*/ 2644171 w 2684787"/>
              <a:gd name="connsiteY2" fmla="*/ 728262 h 2747951"/>
              <a:gd name="connsiteX3" fmla="*/ 2684787 w 2684787"/>
              <a:gd name="connsiteY3" fmla="*/ 728262 h 2747951"/>
              <a:gd name="connsiteX4" fmla="*/ 2684787 w 2684787"/>
              <a:gd name="connsiteY4" fmla="*/ 2747951 h 2747951"/>
              <a:gd name="connsiteX5" fmla="*/ 1371425 w 2684787"/>
              <a:gd name="connsiteY5" fmla="*/ 2747951 h 2747951"/>
              <a:gd name="connsiteX6" fmla="*/ 1371425 w 2684787"/>
              <a:gd name="connsiteY6" fmla="*/ 728262 h 2747951"/>
              <a:gd name="connsiteX7" fmla="*/ 1397102 w 2684787"/>
              <a:gd name="connsiteY7" fmla="*/ 728262 h 2747951"/>
              <a:gd name="connsiteX8" fmla="*/ 1389751 w 2684787"/>
              <a:gd name="connsiteY8" fmla="*/ 652812 h 2747951"/>
              <a:gd name="connsiteX9" fmla="*/ 2020636 w 2684787"/>
              <a:gd name="connsiteY9" fmla="*/ 0 h 2747951"/>
              <a:gd name="connsiteX10" fmla="*/ 649211 w 2684787"/>
              <a:gd name="connsiteY10" fmla="*/ 0 h 2747951"/>
              <a:gd name="connsiteX11" fmla="*/ 1280096 w 2684787"/>
              <a:gd name="connsiteY11" fmla="*/ 652812 h 2747951"/>
              <a:gd name="connsiteX12" fmla="*/ 1272746 w 2684787"/>
              <a:gd name="connsiteY12" fmla="*/ 728262 h 2747951"/>
              <a:gd name="connsiteX13" fmla="*/ 1313362 w 2684787"/>
              <a:gd name="connsiteY13" fmla="*/ 728262 h 2747951"/>
              <a:gd name="connsiteX14" fmla="*/ 1313362 w 2684787"/>
              <a:gd name="connsiteY14" fmla="*/ 2747951 h 2747951"/>
              <a:gd name="connsiteX15" fmla="*/ 0 w 2684787"/>
              <a:gd name="connsiteY15" fmla="*/ 2747951 h 2747951"/>
              <a:gd name="connsiteX16" fmla="*/ 0 w 2684787"/>
              <a:gd name="connsiteY16" fmla="*/ 728262 h 2747951"/>
              <a:gd name="connsiteX17" fmla="*/ 25677 w 2684787"/>
              <a:gd name="connsiteY17" fmla="*/ 728262 h 2747951"/>
              <a:gd name="connsiteX18" fmla="*/ 18326 w 2684787"/>
              <a:gd name="connsiteY18" fmla="*/ 652812 h 2747951"/>
              <a:gd name="connsiteX19" fmla="*/ 649211 w 2684787"/>
              <a:gd name="connsiteY19" fmla="*/ 0 h 274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84787" h="2747951">
                <a:moveTo>
                  <a:pt x="2020636" y="0"/>
                </a:moveTo>
                <a:cubicBezTo>
                  <a:pt x="2369064" y="0"/>
                  <a:pt x="2651521" y="292274"/>
                  <a:pt x="2651521" y="652812"/>
                </a:cubicBezTo>
                <a:lnTo>
                  <a:pt x="2644171" y="728262"/>
                </a:lnTo>
                <a:lnTo>
                  <a:pt x="2684787" y="728262"/>
                </a:lnTo>
                <a:lnTo>
                  <a:pt x="2684787" y="2747951"/>
                </a:lnTo>
                <a:lnTo>
                  <a:pt x="1371425" y="2747951"/>
                </a:lnTo>
                <a:lnTo>
                  <a:pt x="1371425" y="728262"/>
                </a:lnTo>
                <a:lnTo>
                  <a:pt x="1397102" y="728262"/>
                </a:lnTo>
                <a:lnTo>
                  <a:pt x="1389751" y="652812"/>
                </a:lnTo>
                <a:cubicBezTo>
                  <a:pt x="1389751" y="292274"/>
                  <a:pt x="1672208" y="0"/>
                  <a:pt x="2020636" y="0"/>
                </a:cubicBezTo>
                <a:close/>
                <a:moveTo>
                  <a:pt x="649211" y="0"/>
                </a:moveTo>
                <a:cubicBezTo>
                  <a:pt x="997639" y="0"/>
                  <a:pt x="1280096" y="292274"/>
                  <a:pt x="1280096" y="652812"/>
                </a:cubicBezTo>
                <a:lnTo>
                  <a:pt x="1272746" y="728262"/>
                </a:lnTo>
                <a:lnTo>
                  <a:pt x="1313362" y="728262"/>
                </a:lnTo>
                <a:lnTo>
                  <a:pt x="1313362" y="2747951"/>
                </a:lnTo>
                <a:lnTo>
                  <a:pt x="0" y="2747951"/>
                </a:lnTo>
                <a:lnTo>
                  <a:pt x="0" y="728262"/>
                </a:lnTo>
                <a:lnTo>
                  <a:pt x="25677" y="728262"/>
                </a:lnTo>
                <a:lnTo>
                  <a:pt x="18326" y="652812"/>
                </a:lnTo>
                <a:cubicBezTo>
                  <a:pt x="18326" y="292274"/>
                  <a:pt x="300783" y="0"/>
                  <a:pt x="649211" y="0"/>
                </a:cubicBezTo>
                <a:close/>
              </a:path>
            </a:pathLst>
          </a:custGeom>
          <a:blipFill>
            <a:blip r:embed="rId10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514350">
              <a:defRPr/>
            </a:pPr>
            <a:endParaRPr lang="ar-SA" sz="1013" dirty="0"/>
          </a:p>
        </p:txBody>
      </p:sp>
      <p:pic>
        <p:nvPicPr>
          <p:cNvPr id="66" name="صورة 65" descr="صورة تحتوي على سماء, خارجي, طائرة, صورة ظلية&#10;&#10;تم إنشاء الوصف تلقائياً">
            <a:extLst>
              <a:ext uri="{FF2B5EF4-FFF2-40B4-BE49-F238E27FC236}">
                <a16:creationId xmlns:a16="http://schemas.microsoft.com/office/drawing/2014/main" id="{AB5857BA-D6A7-7E49-8A4C-2ACA6BE280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353"/>
          <a:stretch>
            <a:fillRect/>
          </a:stretch>
        </p:blipFill>
        <p:spPr bwMode="auto">
          <a:xfrm>
            <a:off x="1870732" y="2064164"/>
            <a:ext cx="284162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" name="صورة 96">
            <a:extLst>
              <a:ext uri="{FF2B5EF4-FFF2-40B4-BE49-F238E27FC236}">
                <a16:creationId xmlns:a16="http://schemas.microsoft.com/office/drawing/2014/main" id="{E13B2AF8-C3F8-3B44-879E-3E2840AB5E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60" t="-2" r="1991" b="37349"/>
          <a:stretch>
            <a:fillRect/>
          </a:stretch>
        </p:blipFill>
        <p:spPr bwMode="auto">
          <a:xfrm>
            <a:off x="1140483" y="2180052"/>
            <a:ext cx="511175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" name="صورة 97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8FD97C57-FF96-FD4B-8D21-C9C161325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02470" y="1373601"/>
            <a:ext cx="779463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" name="صورة 98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C1E951F1-FEF7-BC44-B30F-E8339666CE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7932" y="1375190"/>
            <a:ext cx="779462" cy="162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" name="Google Shape;1476;p59">
            <a:extLst>
              <a:ext uri="{FF2B5EF4-FFF2-40B4-BE49-F238E27FC236}">
                <a16:creationId xmlns:a16="http://schemas.microsoft.com/office/drawing/2014/main" id="{D609E579-D52A-0547-B5E9-E4D6AA6FE712}"/>
              </a:ext>
            </a:extLst>
          </p:cNvPr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202611" y="4859352"/>
            <a:ext cx="2279175" cy="1722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76" name="Google Shape;1478;p59">
            <a:extLst>
              <a:ext uri="{FF2B5EF4-FFF2-40B4-BE49-F238E27FC236}">
                <a16:creationId xmlns:a16="http://schemas.microsoft.com/office/drawing/2014/main" id="{0B95C598-AE61-5A43-99ED-8ABE7E08C697}"/>
              </a:ext>
            </a:extLst>
          </p:cNvPr>
          <p:cNvPicPr preferRelativeResize="0"/>
          <p:nvPr/>
        </p:nvPicPr>
        <p:blipFill rotWithShape="1">
          <a:blip r:embed="rId15">
            <a:alphaModFix/>
          </a:blip>
          <a:srcRect t="14355" b="20570"/>
          <a:stretch/>
        </p:blipFill>
        <p:spPr>
          <a:xfrm>
            <a:off x="1690751" y="5317586"/>
            <a:ext cx="4547389" cy="14795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7" name="صورة 100" descr="صورة تحتوي على نص, كمبيوتر محمول, إلكترونيات, كمبيوتر&#10;&#10;تم إنشاء الوصف تلقائياً">
            <a:extLst>
              <a:ext uri="{FF2B5EF4-FFF2-40B4-BE49-F238E27FC236}">
                <a16:creationId xmlns:a16="http://schemas.microsoft.com/office/drawing/2014/main" id="{521FE078-82D2-CF43-8B2D-F0220FA151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5184" y="4923452"/>
            <a:ext cx="1209675" cy="116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" name="صورة 101" descr="صورة تحتوي على ماوس, مكواة&#10;&#10;تم إنشاء الوصف تلقائياً">
            <a:extLst>
              <a:ext uri="{FF2B5EF4-FFF2-40B4-BE49-F238E27FC236}">
                <a16:creationId xmlns:a16="http://schemas.microsoft.com/office/drawing/2014/main" id="{2F91E846-A4E1-3A44-B77E-669A17EB4D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295" y="5712335"/>
            <a:ext cx="255588" cy="15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صورة 12">
            <a:extLst>
              <a:ext uri="{FF2B5EF4-FFF2-40B4-BE49-F238E27FC236}">
                <a16:creationId xmlns:a16="http://schemas.microsoft.com/office/drawing/2014/main" id="{E1B8FE48-9CF5-449E-8FDC-2C7B31A1020B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9"/>
              </a:ext>
            </a:extLst>
          </a:blip>
          <a:srcRect l="5635" t="3489" r="4829" b="19087"/>
          <a:stretch/>
        </p:blipFill>
        <p:spPr>
          <a:xfrm>
            <a:off x="2846308" y="645277"/>
            <a:ext cx="4802819" cy="3016947"/>
          </a:xfrm>
          <a:prstGeom prst="rect">
            <a:avLst/>
          </a:prstGeom>
        </p:spPr>
      </p:pic>
      <p:pic>
        <p:nvPicPr>
          <p:cNvPr id="80" name="Google Shape;1645;p64">
            <a:extLst>
              <a:ext uri="{FF2B5EF4-FFF2-40B4-BE49-F238E27FC236}">
                <a16:creationId xmlns:a16="http://schemas.microsoft.com/office/drawing/2014/main" id="{FA199A98-639D-214A-8F65-D3FBB0CE5888}"/>
              </a:ext>
            </a:extLst>
          </p:cNvPr>
          <p:cNvPicPr preferRelativeResize="0"/>
          <p:nvPr/>
        </p:nvPicPr>
        <p:blipFill>
          <a:blip r:embed="rId20">
            <a:alphaModFix/>
          </a:blip>
          <a:stretch>
            <a:fillRect/>
          </a:stretch>
        </p:blipFill>
        <p:spPr>
          <a:xfrm>
            <a:off x="9439217" y="3748556"/>
            <a:ext cx="1789433" cy="2457969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Google Shape;70;p13">
            <a:extLst>
              <a:ext uri="{FF2B5EF4-FFF2-40B4-BE49-F238E27FC236}">
                <a16:creationId xmlns:a16="http://schemas.microsoft.com/office/drawing/2014/main" id="{41D1E857-0077-7543-A240-CBDD31A7F5F6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4036" y="4572152"/>
            <a:ext cx="3759998" cy="2409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صورة 20">
            <a:extLst>
              <a:ext uri="{FF2B5EF4-FFF2-40B4-BE49-F238E27FC236}">
                <a16:creationId xmlns:a16="http://schemas.microsoft.com/office/drawing/2014/main" id="{DA1FB6D8-C502-424F-B450-8AB506475319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16" t="18813" r="25971" b="25115"/>
          <a:stretch/>
        </p:blipFill>
        <p:spPr>
          <a:xfrm>
            <a:off x="7595845" y="1246344"/>
            <a:ext cx="2058298" cy="1260629"/>
          </a:xfrm>
          <a:prstGeom prst="rect">
            <a:avLst/>
          </a:prstGeom>
        </p:spPr>
      </p:pic>
      <p:pic>
        <p:nvPicPr>
          <p:cNvPr id="81" name="Google Shape;1634;p64">
            <a:extLst>
              <a:ext uri="{FF2B5EF4-FFF2-40B4-BE49-F238E27FC236}">
                <a16:creationId xmlns:a16="http://schemas.microsoft.com/office/drawing/2014/main" id="{8A4C5082-233E-7945-9FA8-E2FB45B7E481}"/>
              </a:ext>
            </a:extLst>
          </p:cNvPr>
          <p:cNvPicPr preferRelativeResize="0"/>
          <p:nvPr/>
        </p:nvPicPr>
        <p:blipFill rotWithShape="1">
          <a:blip r:embed="rId23">
            <a:alphaModFix/>
          </a:blip>
          <a:srcRect t="54524"/>
          <a:stretch/>
        </p:blipFill>
        <p:spPr>
          <a:xfrm>
            <a:off x="485743" y="3340880"/>
            <a:ext cx="2288501" cy="82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صورة 54">
            <a:hlinkClick r:id="rId24"/>
            <a:extLst>
              <a:ext uri="{FF2B5EF4-FFF2-40B4-BE49-F238E27FC236}">
                <a16:creationId xmlns:a16="http://schemas.microsoft.com/office/drawing/2014/main" id="{232BA8BD-9032-4BDE-BF25-84FA83599F9C}"/>
              </a:ext>
            </a:extLst>
          </p:cNvPr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6959" y="3270081"/>
            <a:ext cx="488870" cy="455424"/>
          </a:xfrm>
          <a:prstGeom prst="rect">
            <a:avLst/>
          </a:prstGeom>
        </p:spPr>
      </p:pic>
      <p:pic>
        <p:nvPicPr>
          <p:cNvPr id="40" name="صورة 39">
            <a:hlinkClick r:id="rId26"/>
            <a:extLst>
              <a:ext uri="{FF2B5EF4-FFF2-40B4-BE49-F238E27FC236}">
                <a16:creationId xmlns:a16="http://schemas.microsoft.com/office/drawing/2014/main" id="{482C59DA-1AB2-4369-96BB-0F9C9A0A8557}"/>
              </a:ext>
            </a:extLst>
          </p:cNvPr>
          <p:cNvPicPr>
            <a:picLocks/>
          </p:cNvPicPr>
          <p:nvPr/>
        </p:nvPicPr>
        <p:blipFill>
          <a:blip r:embed="rId27"/>
          <a:stretch>
            <a:fillRect/>
          </a:stretch>
        </p:blipFill>
        <p:spPr>
          <a:xfrm>
            <a:off x="411578" y="2986386"/>
            <a:ext cx="643093" cy="725488"/>
          </a:xfrm>
          <a:prstGeom prst="rect">
            <a:avLst/>
          </a:prstGeom>
        </p:spPr>
      </p:pic>
      <p:pic>
        <p:nvPicPr>
          <p:cNvPr id="84" name="Google Shape;1634;p64">
            <a:extLst>
              <a:ext uri="{FF2B5EF4-FFF2-40B4-BE49-F238E27FC236}">
                <a16:creationId xmlns:a16="http://schemas.microsoft.com/office/drawing/2014/main" id="{2FF7461C-50C0-CC44-9600-0E7E9E9D436B}"/>
              </a:ext>
            </a:extLst>
          </p:cNvPr>
          <p:cNvPicPr preferRelativeResize="0"/>
          <p:nvPr/>
        </p:nvPicPr>
        <p:blipFill rotWithShape="1">
          <a:blip r:embed="rId23">
            <a:alphaModFix/>
          </a:blip>
          <a:srcRect t="54524"/>
          <a:stretch/>
        </p:blipFill>
        <p:spPr>
          <a:xfrm>
            <a:off x="450396" y="4125365"/>
            <a:ext cx="2288501" cy="82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3" name="Picture 2">
            <a:extLst>
              <a:ext uri="{FF2B5EF4-FFF2-40B4-BE49-F238E27FC236}">
                <a16:creationId xmlns:a16="http://schemas.microsoft.com/office/drawing/2014/main" id="{26F70749-8C5E-EA41-A940-5BFC316561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1831">
            <a:off x="9426818" y="4596223"/>
            <a:ext cx="63976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2">
            <a:extLst>
              <a:ext uri="{FF2B5EF4-FFF2-40B4-BE49-F238E27FC236}">
                <a16:creationId xmlns:a16="http://schemas.microsoft.com/office/drawing/2014/main" id="{A71614D2-E920-1843-87B3-F1FEEFFBEF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0916">
            <a:off x="9352686" y="4892799"/>
            <a:ext cx="471488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15721B2-AEC0-944C-B64E-39E1390AEEAE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  <p:pic>
        <p:nvPicPr>
          <p:cNvPr id="16" name="صورة 15" descr="صورة تحتوي على نص, لقطة شاشة, إطار صورة&#10;&#10;تم إنشاء الوصف تلقائياً">
            <a:extLst>
              <a:ext uri="{FF2B5EF4-FFF2-40B4-BE49-F238E27FC236}">
                <a16:creationId xmlns:a16="http://schemas.microsoft.com/office/drawing/2014/main" id="{202C0A5F-7933-7547-AA87-5456D99C1E78}"/>
              </a:ext>
            </a:extLst>
          </p:cNvPr>
          <p:cNvPicPr>
            <a:picLocks noChangeAspect="1"/>
          </p:cNvPicPr>
          <p:nvPr/>
        </p:nvPicPr>
        <p:blipFill rotWithShape="1">
          <a:blip r:embed="rId30"/>
          <a:srcRect l="7533" t="13180" r="8225" b="15648"/>
          <a:stretch/>
        </p:blipFill>
        <p:spPr>
          <a:xfrm>
            <a:off x="9761834" y="1569885"/>
            <a:ext cx="1857707" cy="1582502"/>
          </a:xfrm>
          <a:prstGeom prst="rect">
            <a:avLst/>
          </a:prstGeom>
        </p:spPr>
      </p:pic>
      <p:pic>
        <p:nvPicPr>
          <p:cNvPr id="19" name="صورة 18" descr="صورة تحتوي على نص&#10;&#10;تم إنشاء الوصف تلقائياً">
            <a:hlinkClick r:id="rId31"/>
            <a:extLst>
              <a:ext uri="{FF2B5EF4-FFF2-40B4-BE49-F238E27FC236}">
                <a16:creationId xmlns:a16="http://schemas.microsoft.com/office/drawing/2014/main" id="{3F88196E-3332-BB45-9B9F-FAF880E33108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8309618" y="4231756"/>
            <a:ext cx="672730" cy="951841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90" name="Google Shape;257;p21">
            <a:extLst>
              <a:ext uri="{FF2B5EF4-FFF2-40B4-BE49-F238E27FC236}">
                <a16:creationId xmlns:a16="http://schemas.microsoft.com/office/drawing/2014/main" id="{00C5F2F7-D461-3143-A9C8-B1B65CD86CA1}"/>
              </a:ext>
            </a:extLst>
          </p:cNvPr>
          <p:cNvPicPr preferRelativeResize="0"/>
          <p:nvPr/>
        </p:nvPicPr>
        <p:blipFill>
          <a:blip r:embed="rId33">
            <a:alphaModFix/>
          </a:blip>
          <a:stretch>
            <a:fillRect/>
          </a:stretch>
        </p:blipFill>
        <p:spPr>
          <a:xfrm flipH="1">
            <a:off x="10471428" y="3681785"/>
            <a:ext cx="1711017" cy="3212345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صورة 71">
            <a:hlinkClick r:id="rId34"/>
            <a:extLst>
              <a:ext uri="{FF2B5EF4-FFF2-40B4-BE49-F238E27FC236}">
                <a16:creationId xmlns:a16="http://schemas.microsoft.com/office/drawing/2014/main" id="{2436C6B5-553F-DF4D-A51A-5EB79ED94718}"/>
              </a:ext>
            </a:extLst>
          </p:cNvPr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19265" y="3257103"/>
            <a:ext cx="488870" cy="455424"/>
          </a:xfrm>
          <a:prstGeom prst="rect">
            <a:avLst/>
          </a:prstGeom>
        </p:spPr>
      </p:pic>
      <p:pic>
        <p:nvPicPr>
          <p:cNvPr id="79" name="صورة 78">
            <a:hlinkClick r:id="rId35"/>
            <a:extLst>
              <a:ext uri="{FF2B5EF4-FFF2-40B4-BE49-F238E27FC236}">
                <a16:creationId xmlns:a16="http://schemas.microsoft.com/office/drawing/2014/main" id="{20FA371C-1268-0140-8901-D5407CA4DBEA}"/>
              </a:ext>
            </a:extLst>
          </p:cNvPr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079141" y="3268456"/>
            <a:ext cx="488870" cy="455424"/>
          </a:xfrm>
          <a:prstGeom prst="rect">
            <a:avLst/>
          </a:prstGeom>
        </p:spPr>
      </p:pic>
      <p:sp>
        <p:nvSpPr>
          <p:cNvPr id="2" name="مربع نص 1">
            <a:extLst>
              <a:ext uri="{FF2B5EF4-FFF2-40B4-BE49-F238E27FC236}">
                <a16:creationId xmlns:a16="http://schemas.microsoft.com/office/drawing/2014/main" id="{F4AC808D-678C-094C-A25C-18661E26960B}"/>
              </a:ext>
            </a:extLst>
          </p:cNvPr>
          <p:cNvSpPr txBox="1"/>
          <p:nvPr/>
        </p:nvSpPr>
        <p:spPr>
          <a:xfrm>
            <a:off x="698139" y="15450207"/>
            <a:ext cx="18473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endParaRPr lang="ar-SA"/>
          </a:p>
        </p:txBody>
      </p:sp>
      <p:sp>
        <p:nvSpPr>
          <p:cNvPr id="70" name="مربع نص 9">
            <a:extLst>
              <a:ext uri="{FF2B5EF4-FFF2-40B4-BE49-F238E27FC236}">
                <a16:creationId xmlns:a16="http://schemas.microsoft.com/office/drawing/2014/main" id="{7D44654D-BDDF-7D4F-B6DC-B4ACBAF4A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8103" y="1480604"/>
            <a:ext cx="18473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4400"/>
          </a:p>
        </p:txBody>
      </p:sp>
      <p:sp>
        <p:nvSpPr>
          <p:cNvPr id="82" name="مستطيل 81">
            <a:extLst>
              <a:ext uri="{FF2B5EF4-FFF2-40B4-BE49-F238E27FC236}">
                <a16:creationId xmlns:a16="http://schemas.microsoft.com/office/drawing/2014/main" id="{8DD29870-2031-BA45-8657-CEE4CA656CD4}"/>
              </a:ext>
            </a:extLst>
          </p:cNvPr>
          <p:cNvSpPr/>
          <p:nvPr/>
        </p:nvSpPr>
        <p:spPr>
          <a:xfrm>
            <a:off x="3716771" y="1161685"/>
            <a:ext cx="2801938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400" dirty="0">
                <a:solidFill>
                  <a:srgbClr val="FF0000"/>
                </a:solidFill>
                <a:latin typeface="Beirut" pitchFamily="2" charset="-78"/>
                <a:cs typeface="Beirut" pitchFamily="2" charset="-78"/>
              </a:rPr>
              <a:t>١-٧</a:t>
            </a:r>
          </a:p>
          <a:p>
            <a:pPr algn="ctr">
              <a:defRPr/>
            </a:pPr>
            <a:r>
              <a:rPr lang="ar-SA" sz="24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الخصائص</a:t>
            </a:r>
            <a:endParaRPr lang="ar-SA" sz="2400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sp>
        <p:nvSpPr>
          <p:cNvPr id="83" name="مستطيل 82">
            <a:extLst>
              <a:ext uri="{FF2B5EF4-FFF2-40B4-BE49-F238E27FC236}">
                <a16:creationId xmlns:a16="http://schemas.microsoft.com/office/drawing/2014/main" id="{E172B0FB-469B-8140-AD8D-50DD68EA7027}"/>
              </a:ext>
            </a:extLst>
          </p:cNvPr>
          <p:cNvSpPr/>
          <p:nvPr/>
        </p:nvSpPr>
        <p:spPr>
          <a:xfrm>
            <a:off x="3294720" y="2037243"/>
            <a:ext cx="5515244" cy="1141412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000" dirty="0">
                <a:solidFill>
                  <a:srgbClr val="008F00"/>
                </a:solidFill>
                <a:latin typeface="Beirut" pitchFamily="2" charset="-78"/>
                <a:cs typeface="Beirut" pitchFamily="2" charset="-78"/>
              </a:rPr>
              <a:t>فكرة الدرس</a:t>
            </a:r>
          </a:p>
          <a:p>
            <a:pPr algn="ctr">
              <a:defRPr/>
            </a:pPr>
            <a:r>
              <a:rPr lang="ar-SA" sz="20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استعمل خاصية الابدال </a:t>
            </a:r>
          </a:p>
          <a:p>
            <a:pPr algn="ctr">
              <a:defRPr/>
            </a:pPr>
            <a:r>
              <a:rPr lang="ar-SA" sz="20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والتجميع والعنصر </a:t>
            </a:r>
          </a:p>
          <a:p>
            <a:pPr algn="ctr">
              <a:defRPr/>
            </a:pPr>
            <a:r>
              <a:rPr lang="ar-SA" sz="20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المحايد لحل المسائل</a:t>
            </a:r>
          </a:p>
        </p:txBody>
      </p:sp>
      <p:sp>
        <p:nvSpPr>
          <p:cNvPr id="89" name="مربع نص 88">
            <a:extLst>
              <a:ext uri="{FF2B5EF4-FFF2-40B4-BE49-F238E27FC236}">
                <a16:creationId xmlns:a16="http://schemas.microsoft.com/office/drawing/2014/main" id="{BC275796-FEFE-9F49-9D27-B6C8B02EE8F1}"/>
              </a:ext>
            </a:extLst>
          </p:cNvPr>
          <p:cNvSpPr txBox="1"/>
          <p:nvPr/>
        </p:nvSpPr>
        <p:spPr>
          <a:xfrm>
            <a:off x="4148902" y="1958311"/>
            <a:ext cx="18473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endParaRPr lang="ar-SA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1" name="حبر 90">
                <a:extLst>
                  <a:ext uri="{FF2B5EF4-FFF2-40B4-BE49-F238E27FC236}">
                    <a16:creationId xmlns:a16="http://schemas.microsoft.com/office/drawing/2014/main" id="{DD391BEA-9864-FD42-A9DD-E6242FE94D82}"/>
                  </a:ext>
                </a:extLst>
              </p14:cNvPr>
              <p14:cNvContentPartPr/>
              <p14:nvPr/>
            </p14:nvContentPartPr>
            <p14:xfrm>
              <a:off x="11181342" y="5024244"/>
              <a:ext cx="360" cy="360"/>
            </p14:xfrm>
          </p:contentPart>
        </mc:Choice>
        <mc:Fallback xmlns="">
          <p:pic>
            <p:nvPicPr>
              <p:cNvPr id="91" name="حبر 90">
                <a:extLst>
                  <a:ext uri="{FF2B5EF4-FFF2-40B4-BE49-F238E27FC236}">
                    <a16:creationId xmlns:a16="http://schemas.microsoft.com/office/drawing/2014/main" id="{DD391BEA-9864-FD42-A9DD-E6242FE94D8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71982" y="5014884"/>
                <a:ext cx="19080" cy="19080"/>
              </a:xfrm>
              <a:prstGeom prst="rect">
                <a:avLst/>
              </a:prstGeom>
            </p:spPr>
          </p:pic>
        </mc:Fallback>
      </mc:AlternateContent>
      <p:pic>
        <p:nvPicPr>
          <p:cNvPr id="92" name="Picture 2">
            <a:extLst>
              <a:ext uri="{FF2B5EF4-FFF2-40B4-BE49-F238E27FC236}">
                <a16:creationId xmlns:a16="http://schemas.microsoft.com/office/drawing/2014/main" id="{6E7DA777-2A95-0440-AF4A-010F031E73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9855" y="879365"/>
            <a:ext cx="1653477" cy="4486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مربع نص 5">
            <a:extLst>
              <a:ext uri="{FF2B5EF4-FFF2-40B4-BE49-F238E27FC236}">
                <a16:creationId xmlns:a16="http://schemas.microsoft.com/office/drawing/2014/main" id="{596BBD69-9935-7E48-A50E-EDA5448CF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765" y="871648"/>
            <a:ext cx="1757363" cy="46166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C00000"/>
                </a:solidFill>
              </a:rPr>
              <a:t>التاريخ   </a:t>
            </a:r>
            <a:r>
              <a:rPr lang="ar-SA" altLang="ar-SA" sz="1200" dirty="0">
                <a:solidFill>
                  <a:srgbClr val="002060"/>
                </a:solidFill>
              </a:rPr>
              <a:t>/  /    ١٤٤هـ</a:t>
            </a:r>
          </a:p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C00000"/>
                </a:solidFill>
              </a:rPr>
              <a:t>رقم الصفحة :</a:t>
            </a:r>
            <a:endParaRPr lang="ar-SA" altLang="ar-SA" sz="105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356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77 0.02223 L -0.13894 0.02223 " pathEditMode="relative" rAng="0" ptsTypes="AA">
                                      <p:cBhvr>
                                        <p:cTn id="10" dur="2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: زوايا مستديرة 3">
            <a:hlinkClick r:id="rId2" action="ppaction://hlinksldjump"/>
            <a:extLst>
              <a:ext uri="{FF2B5EF4-FFF2-40B4-BE49-F238E27FC236}">
                <a16:creationId xmlns:a16="http://schemas.microsoft.com/office/drawing/2014/main" id="{C99CFD66-D26B-4F5A-AC88-5946F6050FAB}"/>
              </a:ext>
            </a:extLst>
          </p:cNvPr>
          <p:cNvSpPr/>
          <p:nvPr/>
        </p:nvSpPr>
        <p:spPr>
          <a:xfrm rot="972630">
            <a:off x="7528265" y="1438182"/>
            <a:ext cx="2467993" cy="36576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١</a:t>
            </a:r>
          </a:p>
        </p:txBody>
      </p:sp>
      <p:sp>
        <p:nvSpPr>
          <p:cNvPr id="5" name="مستطيل: زوايا مستديرة 4">
            <a:hlinkClick r:id="rId3" action="ppaction://hlinksldjump"/>
            <a:extLst>
              <a:ext uri="{FF2B5EF4-FFF2-40B4-BE49-F238E27FC236}">
                <a16:creationId xmlns:a16="http://schemas.microsoft.com/office/drawing/2014/main" id="{EEFC3BDB-4635-49A5-99EC-08FB02078E21}"/>
              </a:ext>
            </a:extLst>
          </p:cNvPr>
          <p:cNvSpPr/>
          <p:nvPr/>
        </p:nvSpPr>
        <p:spPr>
          <a:xfrm rot="514454">
            <a:off x="5709822" y="1161494"/>
            <a:ext cx="2467993" cy="36576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٢</a:t>
            </a:r>
          </a:p>
        </p:txBody>
      </p:sp>
      <p:sp>
        <p:nvSpPr>
          <p:cNvPr id="6" name="مستطيل: زوايا مستديرة 5">
            <a:hlinkClick r:id="" action="ppaction://noaction"/>
            <a:extLst>
              <a:ext uri="{FF2B5EF4-FFF2-40B4-BE49-F238E27FC236}">
                <a16:creationId xmlns:a16="http://schemas.microsoft.com/office/drawing/2014/main" id="{705BE89D-08C7-4E51-9601-6FA54ED53DF5}"/>
              </a:ext>
            </a:extLst>
          </p:cNvPr>
          <p:cNvSpPr/>
          <p:nvPr/>
        </p:nvSpPr>
        <p:spPr>
          <a:xfrm rot="21298799">
            <a:off x="3891220" y="1159786"/>
            <a:ext cx="2467993" cy="3657600"/>
          </a:xfrm>
          <a:prstGeom prst="round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٣</a:t>
            </a:r>
          </a:p>
        </p:txBody>
      </p:sp>
      <p:sp>
        <p:nvSpPr>
          <p:cNvPr id="7" name="مستطيل: زوايا مستديرة 6">
            <a:hlinkClick r:id="" action="ppaction://noaction"/>
            <a:extLst>
              <a:ext uri="{FF2B5EF4-FFF2-40B4-BE49-F238E27FC236}">
                <a16:creationId xmlns:a16="http://schemas.microsoft.com/office/drawing/2014/main" id="{A7AC48C9-EDB7-4465-842A-8990DCCFEFE5}"/>
              </a:ext>
            </a:extLst>
          </p:cNvPr>
          <p:cNvSpPr/>
          <p:nvPr/>
        </p:nvSpPr>
        <p:spPr>
          <a:xfrm rot="19907933">
            <a:off x="1989075" y="1336218"/>
            <a:ext cx="2467993" cy="3657600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٤</a:t>
            </a:r>
          </a:p>
        </p:txBody>
      </p:sp>
      <p:sp>
        <p:nvSpPr>
          <p:cNvPr id="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6EF44AC-FF69-4AA6-81D6-15ADF0A71A87}"/>
              </a:ext>
            </a:extLst>
          </p:cNvPr>
          <p:cNvSpPr/>
          <p:nvPr/>
        </p:nvSpPr>
        <p:spPr>
          <a:xfrm flipH="1">
            <a:off x="275208" y="5841507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6833669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: زوايا مستديرة 3">
            <a:extLst>
              <a:ext uri="{FF2B5EF4-FFF2-40B4-BE49-F238E27FC236}">
                <a16:creationId xmlns:a16="http://schemas.microsoft.com/office/drawing/2014/main" id="{46336C1B-AA9B-447D-98E2-3C567E2676E5}"/>
              </a:ext>
            </a:extLst>
          </p:cNvPr>
          <p:cNvSpPr/>
          <p:nvPr/>
        </p:nvSpPr>
        <p:spPr>
          <a:xfrm>
            <a:off x="9907481" y="443883"/>
            <a:ext cx="2007684" cy="550416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" name="نجمة: 5 نقاط 5">
            <a:extLst>
              <a:ext uri="{FF2B5EF4-FFF2-40B4-BE49-F238E27FC236}">
                <a16:creationId xmlns:a16="http://schemas.microsoft.com/office/drawing/2014/main" id="{1349C354-5580-4D63-B7B8-299BF69D7F37}"/>
              </a:ext>
            </a:extLst>
          </p:cNvPr>
          <p:cNvSpPr/>
          <p:nvPr/>
        </p:nvSpPr>
        <p:spPr>
          <a:xfrm>
            <a:off x="9064100" y="42612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ستطيل: زوايا مستديرة 6">
            <a:extLst>
              <a:ext uri="{FF2B5EF4-FFF2-40B4-BE49-F238E27FC236}">
                <a16:creationId xmlns:a16="http://schemas.microsoft.com/office/drawing/2014/main" id="{D290B001-9BD7-4FBB-9424-D071AD658AA0}"/>
              </a:ext>
            </a:extLst>
          </p:cNvPr>
          <p:cNvSpPr/>
          <p:nvPr/>
        </p:nvSpPr>
        <p:spPr>
          <a:xfrm>
            <a:off x="9907481" y="1191086"/>
            <a:ext cx="2007684" cy="550416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8" name="نجمة: 5 نقاط 7">
            <a:extLst>
              <a:ext uri="{FF2B5EF4-FFF2-40B4-BE49-F238E27FC236}">
                <a16:creationId xmlns:a16="http://schemas.microsoft.com/office/drawing/2014/main" id="{AB98E951-DF14-4BB1-AE35-93F3FAE2F098}"/>
              </a:ext>
            </a:extLst>
          </p:cNvPr>
          <p:cNvSpPr/>
          <p:nvPr/>
        </p:nvSpPr>
        <p:spPr>
          <a:xfrm>
            <a:off x="9064100" y="113782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ستطيل: زوايا مستديرة 8">
            <a:extLst>
              <a:ext uri="{FF2B5EF4-FFF2-40B4-BE49-F238E27FC236}">
                <a16:creationId xmlns:a16="http://schemas.microsoft.com/office/drawing/2014/main" id="{08733E2C-F4EA-449E-9A76-AD11198D97EF}"/>
              </a:ext>
            </a:extLst>
          </p:cNvPr>
          <p:cNvSpPr/>
          <p:nvPr/>
        </p:nvSpPr>
        <p:spPr>
          <a:xfrm>
            <a:off x="9907481" y="1858391"/>
            <a:ext cx="2007684" cy="550416"/>
          </a:xfrm>
          <a:prstGeom prst="roundRect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" name="نجمة: 5 نقاط 9">
            <a:extLst>
              <a:ext uri="{FF2B5EF4-FFF2-40B4-BE49-F238E27FC236}">
                <a16:creationId xmlns:a16="http://schemas.microsoft.com/office/drawing/2014/main" id="{DD6FEA1C-AFC7-4760-A844-EAF33FE40B29}"/>
              </a:ext>
            </a:extLst>
          </p:cNvPr>
          <p:cNvSpPr/>
          <p:nvPr/>
        </p:nvSpPr>
        <p:spPr>
          <a:xfrm>
            <a:off x="9064100" y="183175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" name="مستطيل: زوايا مستديرة 10">
            <a:extLst>
              <a:ext uri="{FF2B5EF4-FFF2-40B4-BE49-F238E27FC236}">
                <a16:creationId xmlns:a16="http://schemas.microsoft.com/office/drawing/2014/main" id="{94654B8B-FDCA-43C8-9474-4230AAEBBFD3}"/>
              </a:ext>
            </a:extLst>
          </p:cNvPr>
          <p:cNvSpPr/>
          <p:nvPr/>
        </p:nvSpPr>
        <p:spPr>
          <a:xfrm>
            <a:off x="9907481" y="2543452"/>
            <a:ext cx="2007684" cy="55041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2" name="نجمة: 5 نقاط 11">
            <a:extLst>
              <a:ext uri="{FF2B5EF4-FFF2-40B4-BE49-F238E27FC236}">
                <a16:creationId xmlns:a16="http://schemas.microsoft.com/office/drawing/2014/main" id="{0EC72ECE-3154-45E6-8631-DCECB31A5067}"/>
              </a:ext>
            </a:extLst>
          </p:cNvPr>
          <p:cNvSpPr/>
          <p:nvPr/>
        </p:nvSpPr>
        <p:spPr>
          <a:xfrm>
            <a:off x="9064100" y="2525697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ستطيل: زوايا مستديرة 12">
            <a:extLst>
              <a:ext uri="{FF2B5EF4-FFF2-40B4-BE49-F238E27FC236}">
                <a16:creationId xmlns:a16="http://schemas.microsoft.com/office/drawing/2014/main" id="{E32B6662-1BDD-4438-A1D8-9BA0AB928124}"/>
              </a:ext>
            </a:extLst>
          </p:cNvPr>
          <p:cNvSpPr/>
          <p:nvPr/>
        </p:nvSpPr>
        <p:spPr>
          <a:xfrm>
            <a:off x="9907481" y="3237390"/>
            <a:ext cx="2007684" cy="550416"/>
          </a:xfrm>
          <a:prstGeom prst="round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4" name="نجمة: 5 نقاط 13">
            <a:extLst>
              <a:ext uri="{FF2B5EF4-FFF2-40B4-BE49-F238E27FC236}">
                <a16:creationId xmlns:a16="http://schemas.microsoft.com/office/drawing/2014/main" id="{C8675CE3-719D-460F-8EC2-AABFF8C44B7F}"/>
              </a:ext>
            </a:extLst>
          </p:cNvPr>
          <p:cNvSpPr/>
          <p:nvPr/>
        </p:nvSpPr>
        <p:spPr>
          <a:xfrm>
            <a:off x="9064100" y="3219635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ستطيل: زوايا مستديرة 14">
            <a:extLst>
              <a:ext uri="{FF2B5EF4-FFF2-40B4-BE49-F238E27FC236}">
                <a16:creationId xmlns:a16="http://schemas.microsoft.com/office/drawing/2014/main" id="{FB44C847-3FC6-4E3B-8DAC-2ACD73EC7644}"/>
              </a:ext>
            </a:extLst>
          </p:cNvPr>
          <p:cNvSpPr/>
          <p:nvPr/>
        </p:nvSpPr>
        <p:spPr>
          <a:xfrm>
            <a:off x="9907481" y="3931328"/>
            <a:ext cx="2007684" cy="550416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" name="نجمة: 5 نقاط 15">
            <a:extLst>
              <a:ext uri="{FF2B5EF4-FFF2-40B4-BE49-F238E27FC236}">
                <a16:creationId xmlns:a16="http://schemas.microsoft.com/office/drawing/2014/main" id="{5E196622-7B51-4B79-8B6D-2CA41D3D01D1}"/>
              </a:ext>
            </a:extLst>
          </p:cNvPr>
          <p:cNvSpPr/>
          <p:nvPr/>
        </p:nvSpPr>
        <p:spPr>
          <a:xfrm>
            <a:off x="9064100" y="391357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ستطيل: زوايا مستديرة 16">
            <a:extLst>
              <a:ext uri="{FF2B5EF4-FFF2-40B4-BE49-F238E27FC236}">
                <a16:creationId xmlns:a16="http://schemas.microsoft.com/office/drawing/2014/main" id="{490CA8AA-8496-4F76-9F60-A7F1004EF1A5}"/>
              </a:ext>
            </a:extLst>
          </p:cNvPr>
          <p:cNvSpPr/>
          <p:nvPr/>
        </p:nvSpPr>
        <p:spPr>
          <a:xfrm>
            <a:off x="9907481" y="4625266"/>
            <a:ext cx="2007684" cy="55041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8" name="نجمة: 5 نقاط 17">
            <a:extLst>
              <a:ext uri="{FF2B5EF4-FFF2-40B4-BE49-F238E27FC236}">
                <a16:creationId xmlns:a16="http://schemas.microsoft.com/office/drawing/2014/main" id="{8C923993-5ACD-4677-866C-A376C7DEEFA2}"/>
              </a:ext>
            </a:extLst>
          </p:cNvPr>
          <p:cNvSpPr/>
          <p:nvPr/>
        </p:nvSpPr>
        <p:spPr>
          <a:xfrm>
            <a:off x="9064100" y="460751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ستطيل: زوايا مستديرة 18">
            <a:extLst>
              <a:ext uri="{FF2B5EF4-FFF2-40B4-BE49-F238E27FC236}">
                <a16:creationId xmlns:a16="http://schemas.microsoft.com/office/drawing/2014/main" id="{8FCDCEA8-67A0-4253-B30D-DB57E8EF2875}"/>
              </a:ext>
            </a:extLst>
          </p:cNvPr>
          <p:cNvSpPr/>
          <p:nvPr/>
        </p:nvSpPr>
        <p:spPr>
          <a:xfrm>
            <a:off x="9907481" y="5319204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0" name="نجمة: 5 نقاط 19">
            <a:extLst>
              <a:ext uri="{FF2B5EF4-FFF2-40B4-BE49-F238E27FC236}">
                <a16:creationId xmlns:a16="http://schemas.microsoft.com/office/drawing/2014/main" id="{877DB660-66C7-4588-AD20-C3083637FC7E}"/>
              </a:ext>
            </a:extLst>
          </p:cNvPr>
          <p:cNvSpPr/>
          <p:nvPr/>
        </p:nvSpPr>
        <p:spPr>
          <a:xfrm>
            <a:off x="9064100" y="530144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ستطيل: زوايا مستديرة 20">
            <a:extLst>
              <a:ext uri="{FF2B5EF4-FFF2-40B4-BE49-F238E27FC236}">
                <a16:creationId xmlns:a16="http://schemas.microsoft.com/office/drawing/2014/main" id="{E13820EE-3C97-48D1-BF38-50EB278FAC66}"/>
              </a:ext>
            </a:extLst>
          </p:cNvPr>
          <p:cNvSpPr/>
          <p:nvPr/>
        </p:nvSpPr>
        <p:spPr>
          <a:xfrm>
            <a:off x="9907481" y="6013142"/>
            <a:ext cx="2007684" cy="550416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2" name="نجمة: 5 نقاط 21">
            <a:extLst>
              <a:ext uri="{FF2B5EF4-FFF2-40B4-BE49-F238E27FC236}">
                <a16:creationId xmlns:a16="http://schemas.microsoft.com/office/drawing/2014/main" id="{6B581887-72FD-4C21-88AE-6E74DCD46B0C}"/>
              </a:ext>
            </a:extLst>
          </p:cNvPr>
          <p:cNvSpPr/>
          <p:nvPr/>
        </p:nvSpPr>
        <p:spPr>
          <a:xfrm>
            <a:off x="9064100" y="5995387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" name="مستطيل: زوايا مستديرة 22">
            <a:extLst>
              <a:ext uri="{FF2B5EF4-FFF2-40B4-BE49-F238E27FC236}">
                <a16:creationId xmlns:a16="http://schemas.microsoft.com/office/drawing/2014/main" id="{D89F48C7-7522-4EC3-8AF2-B1324E4C17E7}"/>
              </a:ext>
            </a:extLst>
          </p:cNvPr>
          <p:cNvSpPr/>
          <p:nvPr/>
        </p:nvSpPr>
        <p:spPr>
          <a:xfrm>
            <a:off x="6810654" y="414013"/>
            <a:ext cx="2007684" cy="550416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4" name="نجمة: 5 نقاط 23">
            <a:extLst>
              <a:ext uri="{FF2B5EF4-FFF2-40B4-BE49-F238E27FC236}">
                <a16:creationId xmlns:a16="http://schemas.microsoft.com/office/drawing/2014/main" id="{86E52EC8-A58A-4202-A973-4FC17D455E96}"/>
              </a:ext>
            </a:extLst>
          </p:cNvPr>
          <p:cNvSpPr/>
          <p:nvPr/>
        </p:nvSpPr>
        <p:spPr>
          <a:xfrm>
            <a:off x="5967273" y="44388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" name="مستطيل: زوايا مستديرة 24">
            <a:extLst>
              <a:ext uri="{FF2B5EF4-FFF2-40B4-BE49-F238E27FC236}">
                <a16:creationId xmlns:a16="http://schemas.microsoft.com/office/drawing/2014/main" id="{A4B6726B-CD27-4B9B-B101-F6A436C8F16C}"/>
              </a:ext>
            </a:extLst>
          </p:cNvPr>
          <p:cNvSpPr/>
          <p:nvPr/>
        </p:nvSpPr>
        <p:spPr>
          <a:xfrm>
            <a:off x="6810654" y="1173331"/>
            <a:ext cx="2007684" cy="550416"/>
          </a:xfrm>
          <a:prstGeom prst="roundRect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6" name="نجمة: 5 نقاط 25">
            <a:extLst>
              <a:ext uri="{FF2B5EF4-FFF2-40B4-BE49-F238E27FC236}">
                <a16:creationId xmlns:a16="http://schemas.microsoft.com/office/drawing/2014/main" id="{52D26148-2339-4690-8319-94E71837A8B3}"/>
              </a:ext>
            </a:extLst>
          </p:cNvPr>
          <p:cNvSpPr/>
          <p:nvPr/>
        </p:nvSpPr>
        <p:spPr>
          <a:xfrm>
            <a:off x="5967273" y="115557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: زوايا مستديرة 26">
            <a:extLst>
              <a:ext uri="{FF2B5EF4-FFF2-40B4-BE49-F238E27FC236}">
                <a16:creationId xmlns:a16="http://schemas.microsoft.com/office/drawing/2014/main" id="{029C715E-263D-4A45-BEE5-6FFDA1C8CA24}"/>
              </a:ext>
            </a:extLst>
          </p:cNvPr>
          <p:cNvSpPr/>
          <p:nvPr/>
        </p:nvSpPr>
        <p:spPr>
          <a:xfrm>
            <a:off x="6810654" y="1867269"/>
            <a:ext cx="2007684" cy="550416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8" name="نجمة: 5 نقاط 27">
            <a:extLst>
              <a:ext uri="{FF2B5EF4-FFF2-40B4-BE49-F238E27FC236}">
                <a16:creationId xmlns:a16="http://schemas.microsoft.com/office/drawing/2014/main" id="{6B309C2B-7DDE-46D2-B62D-F9BC0168DF94}"/>
              </a:ext>
            </a:extLst>
          </p:cNvPr>
          <p:cNvSpPr/>
          <p:nvPr/>
        </p:nvSpPr>
        <p:spPr>
          <a:xfrm>
            <a:off x="5967273" y="184951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" name="مستطيل: زوايا مستديرة 28">
            <a:extLst>
              <a:ext uri="{FF2B5EF4-FFF2-40B4-BE49-F238E27FC236}">
                <a16:creationId xmlns:a16="http://schemas.microsoft.com/office/drawing/2014/main" id="{DDB55799-2030-4697-B479-85A7D0C59A27}"/>
              </a:ext>
            </a:extLst>
          </p:cNvPr>
          <p:cNvSpPr/>
          <p:nvPr/>
        </p:nvSpPr>
        <p:spPr>
          <a:xfrm>
            <a:off x="6810654" y="2561207"/>
            <a:ext cx="2007684" cy="550416"/>
          </a:xfrm>
          <a:prstGeom prst="round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0" name="نجمة: 5 نقاط 29">
            <a:extLst>
              <a:ext uri="{FF2B5EF4-FFF2-40B4-BE49-F238E27FC236}">
                <a16:creationId xmlns:a16="http://schemas.microsoft.com/office/drawing/2014/main" id="{3127894D-806E-4EA1-82B0-8390E0B82352}"/>
              </a:ext>
            </a:extLst>
          </p:cNvPr>
          <p:cNvSpPr/>
          <p:nvPr/>
        </p:nvSpPr>
        <p:spPr>
          <a:xfrm>
            <a:off x="5967273" y="2543452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مستطيل: زوايا مستديرة 30">
            <a:extLst>
              <a:ext uri="{FF2B5EF4-FFF2-40B4-BE49-F238E27FC236}">
                <a16:creationId xmlns:a16="http://schemas.microsoft.com/office/drawing/2014/main" id="{9F50BF74-7248-4E44-AF8D-2ECACD51D30E}"/>
              </a:ext>
            </a:extLst>
          </p:cNvPr>
          <p:cNvSpPr/>
          <p:nvPr/>
        </p:nvSpPr>
        <p:spPr>
          <a:xfrm>
            <a:off x="6810654" y="3255145"/>
            <a:ext cx="2007684" cy="550416"/>
          </a:xfrm>
          <a:prstGeom prst="round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2" name="نجمة: 5 نقاط 31">
            <a:extLst>
              <a:ext uri="{FF2B5EF4-FFF2-40B4-BE49-F238E27FC236}">
                <a16:creationId xmlns:a16="http://schemas.microsoft.com/office/drawing/2014/main" id="{D623D087-2C57-4875-B28A-D1C58C6CEBFF}"/>
              </a:ext>
            </a:extLst>
          </p:cNvPr>
          <p:cNvSpPr/>
          <p:nvPr/>
        </p:nvSpPr>
        <p:spPr>
          <a:xfrm>
            <a:off x="5967273" y="3237390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3" name="مستطيل: زوايا مستديرة 32">
            <a:extLst>
              <a:ext uri="{FF2B5EF4-FFF2-40B4-BE49-F238E27FC236}">
                <a16:creationId xmlns:a16="http://schemas.microsoft.com/office/drawing/2014/main" id="{89235489-20FD-40E4-BD07-BA15ED75E175}"/>
              </a:ext>
            </a:extLst>
          </p:cNvPr>
          <p:cNvSpPr/>
          <p:nvPr/>
        </p:nvSpPr>
        <p:spPr>
          <a:xfrm>
            <a:off x="6768335" y="3966838"/>
            <a:ext cx="2050003" cy="550416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4" name="نجمة: 5 نقاط 33">
            <a:extLst>
              <a:ext uri="{FF2B5EF4-FFF2-40B4-BE49-F238E27FC236}">
                <a16:creationId xmlns:a16="http://schemas.microsoft.com/office/drawing/2014/main" id="{23329C92-31E4-4DB7-8DA1-FADE87F8537F}"/>
              </a:ext>
            </a:extLst>
          </p:cNvPr>
          <p:cNvSpPr/>
          <p:nvPr/>
        </p:nvSpPr>
        <p:spPr>
          <a:xfrm>
            <a:off x="5967273" y="393132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5" name="مستطيل: زوايا مستديرة 34">
            <a:extLst>
              <a:ext uri="{FF2B5EF4-FFF2-40B4-BE49-F238E27FC236}">
                <a16:creationId xmlns:a16="http://schemas.microsoft.com/office/drawing/2014/main" id="{EB2932DB-5781-4C84-B9A2-59F8F13611EC}"/>
              </a:ext>
            </a:extLst>
          </p:cNvPr>
          <p:cNvSpPr/>
          <p:nvPr/>
        </p:nvSpPr>
        <p:spPr>
          <a:xfrm>
            <a:off x="6810654" y="4643021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6" name="نجمة: 5 نقاط 35">
            <a:extLst>
              <a:ext uri="{FF2B5EF4-FFF2-40B4-BE49-F238E27FC236}">
                <a16:creationId xmlns:a16="http://schemas.microsoft.com/office/drawing/2014/main" id="{50B54F9C-9A6E-4A10-B08A-4C171FC93421}"/>
              </a:ext>
            </a:extLst>
          </p:cNvPr>
          <p:cNvSpPr/>
          <p:nvPr/>
        </p:nvSpPr>
        <p:spPr>
          <a:xfrm>
            <a:off x="5967273" y="462526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7" name="مستطيل: زوايا مستديرة 36">
            <a:extLst>
              <a:ext uri="{FF2B5EF4-FFF2-40B4-BE49-F238E27FC236}">
                <a16:creationId xmlns:a16="http://schemas.microsoft.com/office/drawing/2014/main" id="{E8D277F8-3A06-4558-9AE7-6D6564B6BA72}"/>
              </a:ext>
            </a:extLst>
          </p:cNvPr>
          <p:cNvSpPr/>
          <p:nvPr/>
        </p:nvSpPr>
        <p:spPr>
          <a:xfrm>
            <a:off x="6810654" y="5336959"/>
            <a:ext cx="2007684" cy="550416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8" name="نجمة: 5 نقاط 37">
            <a:extLst>
              <a:ext uri="{FF2B5EF4-FFF2-40B4-BE49-F238E27FC236}">
                <a16:creationId xmlns:a16="http://schemas.microsoft.com/office/drawing/2014/main" id="{18B4867A-FDCB-43E6-904B-95CBAFB936EC}"/>
              </a:ext>
            </a:extLst>
          </p:cNvPr>
          <p:cNvSpPr/>
          <p:nvPr/>
        </p:nvSpPr>
        <p:spPr>
          <a:xfrm>
            <a:off x="5967273" y="531920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مستطيل: زوايا مستديرة 38">
            <a:extLst>
              <a:ext uri="{FF2B5EF4-FFF2-40B4-BE49-F238E27FC236}">
                <a16:creationId xmlns:a16="http://schemas.microsoft.com/office/drawing/2014/main" id="{F7AF242F-3540-46D6-8FD8-45A193A07323}"/>
              </a:ext>
            </a:extLst>
          </p:cNvPr>
          <p:cNvSpPr/>
          <p:nvPr/>
        </p:nvSpPr>
        <p:spPr>
          <a:xfrm>
            <a:off x="6810654" y="6030897"/>
            <a:ext cx="2007684" cy="550416"/>
          </a:xfrm>
          <a:prstGeom prst="roundRect">
            <a:avLst/>
          </a:prstGeom>
          <a:solidFill>
            <a:srgbClr val="C099B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0" name="نجمة: 5 نقاط 39">
            <a:extLst>
              <a:ext uri="{FF2B5EF4-FFF2-40B4-BE49-F238E27FC236}">
                <a16:creationId xmlns:a16="http://schemas.microsoft.com/office/drawing/2014/main" id="{AFEBD53C-64FD-4FAC-B254-1D851782B6B6}"/>
              </a:ext>
            </a:extLst>
          </p:cNvPr>
          <p:cNvSpPr/>
          <p:nvPr/>
        </p:nvSpPr>
        <p:spPr>
          <a:xfrm>
            <a:off x="5967273" y="6013142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مستطيل: زوايا مستديرة 40">
            <a:extLst>
              <a:ext uri="{FF2B5EF4-FFF2-40B4-BE49-F238E27FC236}">
                <a16:creationId xmlns:a16="http://schemas.microsoft.com/office/drawing/2014/main" id="{28DF0953-AFC0-42D1-BB08-099BE8671A6B}"/>
              </a:ext>
            </a:extLst>
          </p:cNvPr>
          <p:cNvSpPr/>
          <p:nvPr/>
        </p:nvSpPr>
        <p:spPr>
          <a:xfrm>
            <a:off x="3713827" y="479393"/>
            <a:ext cx="2007684" cy="550416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2" name="نجمة: 5 نقاط 41">
            <a:extLst>
              <a:ext uri="{FF2B5EF4-FFF2-40B4-BE49-F238E27FC236}">
                <a16:creationId xmlns:a16="http://schemas.microsoft.com/office/drawing/2014/main" id="{F3A35371-E71E-411E-860B-04BA36223C0E}"/>
              </a:ext>
            </a:extLst>
          </p:cNvPr>
          <p:cNvSpPr/>
          <p:nvPr/>
        </p:nvSpPr>
        <p:spPr>
          <a:xfrm>
            <a:off x="2870446" y="46163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3" name="مستطيل: زوايا مستديرة 42">
            <a:extLst>
              <a:ext uri="{FF2B5EF4-FFF2-40B4-BE49-F238E27FC236}">
                <a16:creationId xmlns:a16="http://schemas.microsoft.com/office/drawing/2014/main" id="{264369BB-8B83-415B-8BB7-E58027E4885D}"/>
              </a:ext>
            </a:extLst>
          </p:cNvPr>
          <p:cNvSpPr/>
          <p:nvPr/>
        </p:nvSpPr>
        <p:spPr>
          <a:xfrm>
            <a:off x="3713827" y="1191086"/>
            <a:ext cx="2007684" cy="55041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4" name="نجمة: 5 نقاط 43">
            <a:extLst>
              <a:ext uri="{FF2B5EF4-FFF2-40B4-BE49-F238E27FC236}">
                <a16:creationId xmlns:a16="http://schemas.microsoft.com/office/drawing/2014/main" id="{AA13C802-2D85-4F92-A345-E5A2D5A77C11}"/>
              </a:ext>
            </a:extLst>
          </p:cNvPr>
          <p:cNvSpPr/>
          <p:nvPr/>
        </p:nvSpPr>
        <p:spPr>
          <a:xfrm>
            <a:off x="2870446" y="117333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5" name="مستطيل: زوايا مستديرة 44">
            <a:extLst>
              <a:ext uri="{FF2B5EF4-FFF2-40B4-BE49-F238E27FC236}">
                <a16:creationId xmlns:a16="http://schemas.microsoft.com/office/drawing/2014/main" id="{BDC1B628-E6EC-4713-B12A-2BAC89F58AAD}"/>
              </a:ext>
            </a:extLst>
          </p:cNvPr>
          <p:cNvSpPr/>
          <p:nvPr/>
        </p:nvSpPr>
        <p:spPr>
          <a:xfrm>
            <a:off x="3713827" y="1885024"/>
            <a:ext cx="2007684" cy="550416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6" name="نجمة: 5 نقاط 45">
            <a:extLst>
              <a:ext uri="{FF2B5EF4-FFF2-40B4-BE49-F238E27FC236}">
                <a16:creationId xmlns:a16="http://schemas.microsoft.com/office/drawing/2014/main" id="{03D69D00-C28D-41A3-91C6-10D59A887B06}"/>
              </a:ext>
            </a:extLst>
          </p:cNvPr>
          <p:cNvSpPr/>
          <p:nvPr/>
        </p:nvSpPr>
        <p:spPr>
          <a:xfrm>
            <a:off x="2870446" y="186726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7" name="مستطيل: زوايا مستديرة 46">
            <a:extLst>
              <a:ext uri="{FF2B5EF4-FFF2-40B4-BE49-F238E27FC236}">
                <a16:creationId xmlns:a16="http://schemas.microsoft.com/office/drawing/2014/main" id="{191E1F7E-9121-4B41-8CFE-7C82B84F823E}"/>
              </a:ext>
            </a:extLst>
          </p:cNvPr>
          <p:cNvSpPr/>
          <p:nvPr/>
        </p:nvSpPr>
        <p:spPr>
          <a:xfrm>
            <a:off x="3713827" y="2578962"/>
            <a:ext cx="2007684" cy="550416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8" name="نجمة: 5 نقاط 47">
            <a:extLst>
              <a:ext uri="{FF2B5EF4-FFF2-40B4-BE49-F238E27FC236}">
                <a16:creationId xmlns:a16="http://schemas.microsoft.com/office/drawing/2014/main" id="{851F36B2-3915-4123-9C13-097378B377D8}"/>
              </a:ext>
            </a:extLst>
          </p:cNvPr>
          <p:cNvSpPr/>
          <p:nvPr/>
        </p:nvSpPr>
        <p:spPr>
          <a:xfrm>
            <a:off x="2870446" y="2561207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9" name="مستطيل: زوايا مستديرة 48">
            <a:extLst>
              <a:ext uri="{FF2B5EF4-FFF2-40B4-BE49-F238E27FC236}">
                <a16:creationId xmlns:a16="http://schemas.microsoft.com/office/drawing/2014/main" id="{51DE1E5A-D32E-4BB9-B2E7-863400682B64}"/>
              </a:ext>
            </a:extLst>
          </p:cNvPr>
          <p:cNvSpPr/>
          <p:nvPr/>
        </p:nvSpPr>
        <p:spPr>
          <a:xfrm>
            <a:off x="3750300" y="3290655"/>
            <a:ext cx="2007684" cy="550416"/>
          </a:xfrm>
          <a:prstGeom prst="round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0" name="نجمة: 5 نقاط 49">
            <a:extLst>
              <a:ext uri="{FF2B5EF4-FFF2-40B4-BE49-F238E27FC236}">
                <a16:creationId xmlns:a16="http://schemas.microsoft.com/office/drawing/2014/main" id="{D0D13AAE-C44B-48EF-9D91-6A34659D5332}"/>
              </a:ext>
            </a:extLst>
          </p:cNvPr>
          <p:cNvSpPr/>
          <p:nvPr/>
        </p:nvSpPr>
        <p:spPr>
          <a:xfrm>
            <a:off x="2870446" y="3255145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1" name="مستطيل: زوايا مستديرة 50">
            <a:extLst>
              <a:ext uri="{FF2B5EF4-FFF2-40B4-BE49-F238E27FC236}">
                <a16:creationId xmlns:a16="http://schemas.microsoft.com/office/drawing/2014/main" id="{41A90DEC-A379-4A70-A4B0-D87873855F54}"/>
              </a:ext>
            </a:extLst>
          </p:cNvPr>
          <p:cNvSpPr/>
          <p:nvPr/>
        </p:nvSpPr>
        <p:spPr>
          <a:xfrm>
            <a:off x="3713827" y="3966838"/>
            <a:ext cx="2007684" cy="550416"/>
          </a:xfrm>
          <a:prstGeom prst="round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2" name="نجمة: 5 نقاط 51">
            <a:extLst>
              <a:ext uri="{FF2B5EF4-FFF2-40B4-BE49-F238E27FC236}">
                <a16:creationId xmlns:a16="http://schemas.microsoft.com/office/drawing/2014/main" id="{CE725975-2775-47DC-A2DB-6147C235B15A}"/>
              </a:ext>
            </a:extLst>
          </p:cNvPr>
          <p:cNvSpPr/>
          <p:nvPr/>
        </p:nvSpPr>
        <p:spPr>
          <a:xfrm>
            <a:off x="2870446" y="394908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3" name="مستطيل: زوايا مستديرة 52">
            <a:extLst>
              <a:ext uri="{FF2B5EF4-FFF2-40B4-BE49-F238E27FC236}">
                <a16:creationId xmlns:a16="http://schemas.microsoft.com/office/drawing/2014/main" id="{28F14525-CF7B-481E-A7CC-9A9163B0BA81}"/>
              </a:ext>
            </a:extLst>
          </p:cNvPr>
          <p:cNvSpPr/>
          <p:nvPr/>
        </p:nvSpPr>
        <p:spPr>
          <a:xfrm>
            <a:off x="3713827" y="4660776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4" name="نجمة: 5 نقاط 53">
            <a:extLst>
              <a:ext uri="{FF2B5EF4-FFF2-40B4-BE49-F238E27FC236}">
                <a16:creationId xmlns:a16="http://schemas.microsoft.com/office/drawing/2014/main" id="{BD9B2BD5-BF4C-4704-9BB0-5758B1C22DAB}"/>
              </a:ext>
            </a:extLst>
          </p:cNvPr>
          <p:cNvSpPr/>
          <p:nvPr/>
        </p:nvSpPr>
        <p:spPr>
          <a:xfrm>
            <a:off x="2870446" y="464302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5" name="مستطيل: زوايا مستديرة 54">
            <a:extLst>
              <a:ext uri="{FF2B5EF4-FFF2-40B4-BE49-F238E27FC236}">
                <a16:creationId xmlns:a16="http://schemas.microsoft.com/office/drawing/2014/main" id="{E263F1AD-7A0A-49F2-B44A-928CC8C71CA6}"/>
              </a:ext>
            </a:extLst>
          </p:cNvPr>
          <p:cNvSpPr/>
          <p:nvPr/>
        </p:nvSpPr>
        <p:spPr>
          <a:xfrm>
            <a:off x="3787879" y="5301004"/>
            <a:ext cx="2007684" cy="550416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6" name="نجمة: 5 نقاط 55">
            <a:extLst>
              <a:ext uri="{FF2B5EF4-FFF2-40B4-BE49-F238E27FC236}">
                <a16:creationId xmlns:a16="http://schemas.microsoft.com/office/drawing/2014/main" id="{669C0F38-BE5D-45F7-A4C1-BE5BEC92FBD4}"/>
              </a:ext>
            </a:extLst>
          </p:cNvPr>
          <p:cNvSpPr/>
          <p:nvPr/>
        </p:nvSpPr>
        <p:spPr>
          <a:xfrm>
            <a:off x="2870446" y="533695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9" name="مستطيل: زوايا مستديرة 58">
            <a:extLst>
              <a:ext uri="{FF2B5EF4-FFF2-40B4-BE49-F238E27FC236}">
                <a16:creationId xmlns:a16="http://schemas.microsoft.com/office/drawing/2014/main" id="{E844578A-B897-4F5E-B823-B521270E95BC}"/>
              </a:ext>
            </a:extLst>
          </p:cNvPr>
          <p:cNvSpPr/>
          <p:nvPr/>
        </p:nvSpPr>
        <p:spPr>
          <a:xfrm>
            <a:off x="812316" y="497148"/>
            <a:ext cx="2007684" cy="550416"/>
          </a:xfrm>
          <a:prstGeom prst="roundRect">
            <a:avLst/>
          </a:prstGeom>
          <a:solidFill>
            <a:srgbClr val="C099B2"/>
          </a:solidFill>
          <a:ln>
            <a:solidFill>
              <a:srgbClr val="C099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0" name="نجمة: 5 نقاط 59">
            <a:extLst>
              <a:ext uri="{FF2B5EF4-FFF2-40B4-BE49-F238E27FC236}">
                <a16:creationId xmlns:a16="http://schemas.microsoft.com/office/drawing/2014/main" id="{A41DA46D-7DBB-4133-BD05-5D78F43B8A27}"/>
              </a:ext>
            </a:extLst>
          </p:cNvPr>
          <p:cNvSpPr/>
          <p:nvPr/>
        </p:nvSpPr>
        <p:spPr>
          <a:xfrm>
            <a:off x="-31065" y="47939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1" name="مستطيل: زوايا مستديرة 60">
            <a:extLst>
              <a:ext uri="{FF2B5EF4-FFF2-40B4-BE49-F238E27FC236}">
                <a16:creationId xmlns:a16="http://schemas.microsoft.com/office/drawing/2014/main" id="{22C8BA16-E8EB-42C6-9AD8-F8846899C3F8}"/>
              </a:ext>
            </a:extLst>
          </p:cNvPr>
          <p:cNvSpPr/>
          <p:nvPr/>
        </p:nvSpPr>
        <p:spPr>
          <a:xfrm>
            <a:off x="812316" y="1208841"/>
            <a:ext cx="2007684" cy="550416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2" name="نجمة: 5 نقاط 61">
            <a:extLst>
              <a:ext uri="{FF2B5EF4-FFF2-40B4-BE49-F238E27FC236}">
                <a16:creationId xmlns:a16="http://schemas.microsoft.com/office/drawing/2014/main" id="{7F4AA05A-1B14-4DFF-A6E3-C91E36AB813B}"/>
              </a:ext>
            </a:extLst>
          </p:cNvPr>
          <p:cNvSpPr/>
          <p:nvPr/>
        </p:nvSpPr>
        <p:spPr>
          <a:xfrm>
            <a:off x="-31065" y="119108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3" name="مستطيل: زوايا مستديرة 62">
            <a:extLst>
              <a:ext uri="{FF2B5EF4-FFF2-40B4-BE49-F238E27FC236}">
                <a16:creationId xmlns:a16="http://schemas.microsoft.com/office/drawing/2014/main" id="{42280938-04D9-4689-9EC4-CFBABA7A51D5}"/>
              </a:ext>
            </a:extLst>
          </p:cNvPr>
          <p:cNvSpPr/>
          <p:nvPr/>
        </p:nvSpPr>
        <p:spPr>
          <a:xfrm>
            <a:off x="812316" y="1902779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4" name="نجمة: 5 نقاط 63">
            <a:extLst>
              <a:ext uri="{FF2B5EF4-FFF2-40B4-BE49-F238E27FC236}">
                <a16:creationId xmlns:a16="http://schemas.microsoft.com/office/drawing/2014/main" id="{CEE8FCC0-F510-4988-9ECA-F18D00F40CD7}"/>
              </a:ext>
            </a:extLst>
          </p:cNvPr>
          <p:cNvSpPr/>
          <p:nvPr/>
        </p:nvSpPr>
        <p:spPr>
          <a:xfrm>
            <a:off x="-31065" y="188502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5" name="مستطيل: زوايا مستديرة 64">
            <a:extLst>
              <a:ext uri="{FF2B5EF4-FFF2-40B4-BE49-F238E27FC236}">
                <a16:creationId xmlns:a16="http://schemas.microsoft.com/office/drawing/2014/main" id="{1884611A-852A-4C01-B90C-12E84A7BEA6D}"/>
              </a:ext>
            </a:extLst>
          </p:cNvPr>
          <p:cNvSpPr/>
          <p:nvPr/>
        </p:nvSpPr>
        <p:spPr>
          <a:xfrm>
            <a:off x="812316" y="2596717"/>
            <a:ext cx="2007684" cy="550416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6" name="نجمة: 5 نقاط 65">
            <a:extLst>
              <a:ext uri="{FF2B5EF4-FFF2-40B4-BE49-F238E27FC236}">
                <a16:creationId xmlns:a16="http://schemas.microsoft.com/office/drawing/2014/main" id="{88A9101C-74B1-43AF-A09C-2C6DD2010B9D}"/>
              </a:ext>
            </a:extLst>
          </p:cNvPr>
          <p:cNvSpPr/>
          <p:nvPr/>
        </p:nvSpPr>
        <p:spPr>
          <a:xfrm>
            <a:off x="-31065" y="2578962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7" name="مستطيل: زوايا مستديرة 66">
            <a:extLst>
              <a:ext uri="{FF2B5EF4-FFF2-40B4-BE49-F238E27FC236}">
                <a16:creationId xmlns:a16="http://schemas.microsoft.com/office/drawing/2014/main" id="{A56AED66-016F-46FB-961F-11C69834B72F}"/>
              </a:ext>
            </a:extLst>
          </p:cNvPr>
          <p:cNvSpPr/>
          <p:nvPr/>
        </p:nvSpPr>
        <p:spPr>
          <a:xfrm>
            <a:off x="812316" y="3290655"/>
            <a:ext cx="2007684" cy="55041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8" name="نجمة: 5 نقاط 67">
            <a:extLst>
              <a:ext uri="{FF2B5EF4-FFF2-40B4-BE49-F238E27FC236}">
                <a16:creationId xmlns:a16="http://schemas.microsoft.com/office/drawing/2014/main" id="{A657D65D-6CA3-4068-B662-35C42BFCE1EF}"/>
              </a:ext>
            </a:extLst>
          </p:cNvPr>
          <p:cNvSpPr/>
          <p:nvPr/>
        </p:nvSpPr>
        <p:spPr>
          <a:xfrm>
            <a:off x="-31065" y="3272900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9" name="مستطيل: زوايا مستديرة 68">
            <a:extLst>
              <a:ext uri="{FF2B5EF4-FFF2-40B4-BE49-F238E27FC236}">
                <a16:creationId xmlns:a16="http://schemas.microsoft.com/office/drawing/2014/main" id="{87F44C21-587F-40AC-BC28-1803F326C921}"/>
              </a:ext>
            </a:extLst>
          </p:cNvPr>
          <p:cNvSpPr/>
          <p:nvPr/>
        </p:nvSpPr>
        <p:spPr>
          <a:xfrm>
            <a:off x="812316" y="3984593"/>
            <a:ext cx="2007684" cy="550416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0" name="نجمة: 5 نقاط 69">
            <a:extLst>
              <a:ext uri="{FF2B5EF4-FFF2-40B4-BE49-F238E27FC236}">
                <a16:creationId xmlns:a16="http://schemas.microsoft.com/office/drawing/2014/main" id="{85585332-C185-401B-845E-520A9DA0D37F}"/>
              </a:ext>
            </a:extLst>
          </p:cNvPr>
          <p:cNvSpPr/>
          <p:nvPr/>
        </p:nvSpPr>
        <p:spPr>
          <a:xfrm>
            <a:off x="-31065" y="396683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1" name="مستطيل: زوايا مستديرة 70">
            <a:extLst>
              <a:ext uri="{FF2B5EF4-FFF2-40B4-BE49-F238E27FC236}">
                <a16:creationId xmlns:a16="http://schemas.microsoft.com/office/drawing/2014/main" id="{3838C82D-E752-43FB-B1D9-D2AE4A8B1FA7}"/>
              </a:ext>
            </a:extLst>
          </p:cNvPr>
          <p:cNvSpPr/>
          <p:nvPr/>
        </p:nvSpPr>
        <p:spPr>
          <a:xfrm>
            <a:off x="812316" y="4678531"/>
            <a:ext cx="2007684" cy="550416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2" name="نجمة: 5 نقاط 71">
            <a:extLst>
              <a:ext uri="{FF2B5EF4-FFF2-40B4-BE49-F238E27FC236}">
                <a16:creationId xmlns:a16="http://schemas.microsoft.com/office/drawing/2014/main" id="{88540075-79F4-410E-ADA5-E23265B50012}"/>
              </a:ext>
            </a:extLst>
          </p:cNvPr>
          <p:cNvSpPr/>
          <p:nvPr/>
        </p:nvSpPr>
        <p:spPr>
          <a:xfrm>
            <a:off x="-31065" y="466077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3" name="مستطيل: زوايا مستديرة 72">
            <a:extLst>
              <a:ext uri="{FF2B5EF4-FFF2-40B4-BE49-F238E27FC236}">
                <a16:creationId xmlns:a16="http://schemas.microsoft.com/office/drawing/2014/main" id="{3F4F2FDE-DC7A-45F1-8751-AE71BF268184}"/>
              </a:ext>
            </a:extLst>
          </p:cNvPr>
          <p:cNvSpPr/>
          <p:nvPr/>
        </p:nvSpPr>
        <p:spPr>
          <a:xfrm>
            <a:off x="812316" y="5345836"/>
            <a:ext cx="2007684" cy="550416"/>
          </a:xfrm>
          <a:prstGeom prst="roundRect">
            <a:avLst/>
          </a:prstGeom>
          <a:solidFill>
            <a:schemeClr val="bg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4" name="نجمة: 5 نقاط 73">
            <a:extLst>
              <a:ext uri="{FF2B5EF4-FFF2-40B4-BE49-F238E27FC236}">
                <a16:creationId xmlns:a16="http://schemas.microsoft.com/office/drawing/2014/main" id="{12552556-0D1F-4631-8B74-A93DF1609917}"/>
              </a:ext>
            </a:extLst>
          </p:cNvPr>
          <p:cNvSpPr/>
          <p:nvPr/>
        </p:nvSpPr>
        <p:spPr>
          <a:xfrm>
            <a:off x="-31065" y="535471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2472024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4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>
                      <p:stCondLst>
                        <p:cond delay="0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4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6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8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9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0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21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" fill="hold">
                      <p:stCondLst>
                        <p:cond delay="0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5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6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7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3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0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7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9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0" fill="hold">
                      <p:stCondLst>
                        <p:cond delay="0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3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5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5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>
                      <p:stCondLst>
                        <p:cond delay="0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0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2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163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" fill="hold">
                      <p:stCondLst>
                        <p:cond delay="0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7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8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9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4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8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8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89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191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2" fill="hold">
                      <p:stCondLst>
                        <p:cond delay="0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5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96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7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2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03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4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205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6" fill="hold">
                      <p:stCondLst>
                        <p:cond delay="0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9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10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1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17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8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219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0" fill="hold">
                      <p:stCondLst>
                        <p:cond delay="0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3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24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5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226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7" fill="hold">
                      <p:stCondLst>
                        <p:cond delay="0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30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31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2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233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4" fill="hold">
                      <p:stCondLst>
                        <p:cond delay="0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3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38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9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6">
            <a:extLst>
              <a:ext uri="{FF2B5EF4-FFF2-40B4-BE49-F238E27FC236}">
                <a16:creationId xmlns:a16="http://schemas.microsoft.com/office/drawing/2014/main" id="{2C812E65-0528-9D4C-8757-56FC36AD6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360361"/>
            <a:ext cx="1524000" cy="6399216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rtl="1" eaLnBrk="1" fontAlgn="base" hangingPunct="1">
              <a:spcBef>
                <a:spcPct val="0"/>
              </a:spcBef>
              <a:spcAft>
                <a:spcPct val="0"/>
              </a:spcAft>
            </a:pPr>
            <a:endParaRPr lang="ar-SA" altLang="ar-SA"/>
          </a:p>
        </p:txBody>
      </p:sp>
      <p:sp>
        <p:nvSpPr>
          <p:cNvPr id="2051" name="Rectangle 13">
            <a:extLst>
              <a:ext uri="{FF2B5EF4-FFF2-40B4-BE49-F238E27FC236}">
                <a16:creationId xmlns:a16="http://schemas.microsoft.com/office/drawing/2014/main" id="{1F14D205-7DA9-264A-A491-8F39BB083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50836"/>
            <a:ext cx="9144000" cy="6278564"/>
          </a:xfrm>
          <a:prstGeom prst="rect">
            <a:avLst/>
          </a:prstGeom>
          <a:noFill/>
          <a:ln w="571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ar-SA" altLang="ar-SA"/>
          </a:p>
        </p:txBody>
      </p:sp>
      <p:sp>
        <p:nvSpPr>
          <p:cNvPr id="2052" name="Rectangle 21">
            <a:extLst>
              <a:ext uri="{FF2B5EF4-FFF2-40B4-BE49-F238E27FC236}">
                <a16:creationId xmlns:a16="http://schemas.microsoft.com/office/drawing/2014/main" id="{A9B2151A-850F-D64A-8F5E-4495D8DAE8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52800" y="228600"/>
            <a:ext cx="6858000" cy="1143000"/>
          </a:xfrm>
        </p:spPr>
        <p:txBody>
          <a:bodyPr/>
          <a:lstStyle/>
          <a:p>
            <a:pPr algn="ctr" eaLnBrk="1" hangingPunct="1"/>
            <a:r>
              <a:rPr lang="ar-SA" altLang="ar-SA" dirty="0">
                <a:latin typeface="Arial Black" panose="020B0604020202020204" pitchFamily="34" charset="0"/>
              </a:rPr>
              <a:t>جدول الضرب</a:t>
            </a:r>
            <a:endParaRPr lang="en-US" altLang="ar-SA" dirty="0">
              <a:latin typeface="Arial Black" panose="020B0604020202020204" pitchFamily="34" charset="0"/>
            </a:endParaRPr>
          </a:p>
        </p:txBody>
      </p:sp>
      <p:graphicFrame>
        <p:nvGraphicFramePr>
          <p:cNvPr id="2407" name="Group 359">
            <a:extLst>
              <a:ext uri="{FF2B5EF4-FFF2-40B4-BE49-F238E27FC236}">
                <a16:creationId xmlns:a16="http://schemas.microsoft.com/office/drawing/2014/main" id="{43035325-AECC-2541-9BF8-FC6437A9844E}"/>
              </a:ext>
            </a:extLst>
          </p:cNvPr>
          <p:cNvGraphicFramePr>
            <a:graphicFrameLocks noGrp="1"/>
          </p:cNvGraphicFramePr>
          <p:nvPr>
            <p:ph sz="quarter" idx="3"/>
          </p:nvPr>
        </p:nvGraphicFramePr>
        <p:xfrm>
          <a:off x="3352800" y="1371600"/>
          <a:ext cx="6845300" cy="5105402"/>
        </p:xfrm>
        <a:graphic>
          <a:graphicData uri="http://schemas.openxmlformats.org/drawingml/2006/table">
            <a:tbl>
              <a:tblPr rtl="1"/>
              <a:tblGrid>
                <a:gridCol w="488950">
                  <a:extLst>
                    <a:ext uri="{9D8B030D-6E8A-4147-A177-3AD203B41FA5}">
                      <a16:colId xmlns:a16="http://schemas.microsoft.com/office/drawing/2014/main" val="3226942931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786500422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708498738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4196080147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911566668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643694632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741038355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55998247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3727493380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659727240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126161477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1384154053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624728409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3547923522"/>
                    </a:ext>
                  </a:extLst>
                </a:gridCol>
              </a:tblGrid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ar-SA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n-US" altLang="ar-SA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zh-CN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6651237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978678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4406700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4724536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4198321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0528301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408938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9107371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2188446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552023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27</a:t>
                      </a:r>
                      <a:endParaRPr kumimoji="0" lang="en-US" altLang="ar-SA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034789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3289887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9414580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6458886"/>
                  </a:ext>
                </a:extLst>
              </a:tr>
            </a:tbl>
          </a:graphicData>
        </a:graphic>
      </p:graphicFrame>
      <p:grpSp>
        <p:nvGrpSpPr>
          <p:cNvPr id="2280" name="Group 1357" descr="Happy cartoon apple">
            <a:extLst>
              <a:ext uri="{FF2B5EF4-FFF2-40B4-BE49-F238E27FC236}">
                <a16:creationId xmlns:a16="http://schemas.microsoft.com/office/drawing/2014/main" id="{73A39C34-653A-2443-880C-ACC8F53CC3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46781" y="482866"/>
            <a:ext cx="1214438" cy="1347788"/>
            <a:chOff x="288" y="144"/>
            <a:chExt cx="765" cy="849"/>
          </a:xfrm>
        </p:grpSpPr>
        <p:sp>
          <p:nvSpPr>
            <p:cNvPr id="2376" name="AutoShape 1356">
              <a:extLst>
                <a:ext uri="{FF2B5EF4-FFF2-40B4-BE49-F238E27FC236}">
                  <a16:creationId xmlns:a16="http://schemas.microsoft.com/office/drawing/2014/main" id="{99B73353-E42E-2A47-BA3D-29D402B796F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8" y="144"/>
              <a:ext cx="765" cy="8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377" name="Freeform 1358">
              <a:extLst>
                <a:ext uri="{FF2B5EF4-FFF2-40B4-BE49-F238E27FC236}">
                  <a16:creationId xmlns:a16="http://schemas.microsoft.com/office/drawing/2014/main" id="{120E5C05-EA0C-B042-86C3-750BB9A8F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400"/>
              <a:ext cx="365" cy="538"/>
            </a:xfrm>
            <a:custGeom>
              <a:avLst/>
              <a:gdLst>
                <a:gd name="T0" fmla="*/ 403 w 1096"/>
                <a:gd name="T1" fmla="*/ 128 h 1612"/>
                <a:gd name="T2" fmla="*/ 582 w 1096"/>
                <a:gd name="T3" fmla="*/ 25 h 1612"/>
                <a:gd name="T4" fmla="*/ 797 w 1096"/>
                <a:gd name="T5" fmla="*/ 0 h 1612"/>
                <a:gd name="T6" fmla="*/ 964 w 1096"/>
                <a:gd name="T7" fmla="*/ 86 h 1612"/>
                <a:gd name="T8" fmla="*/ 1058 w 1096"/>
                <a:gd name="T9" fmla="*/ 231 h 1612"/>
                <a:gd name="T10" fmla="*/ 1096 w 1096"/>
                <a:gd name="T11" fmla="*/ 445 h 1612"/>
                <a:gd name="T12" fmla="*/ 1071 w 1096"/>
                <a:gd name="T13" fmla="*/ 695 h 1612"/>
                <a:gd name="T14" fmla="*/ 1033 w 1096"/>
                <a:gd name="T15" fmla="*/ 947 h 1612"/>
                <a:gd name="T16" fmla="*/ 933 w 1096"/>
                <a:gd name="T17" fmla="*/ 1196 h 1612"/>
                <a:gd name="T18" fmla="*/ 745 w 1096"/>
                <a:gd name="T19" fmla="*/ 1389 h 1612"/>
                <a:gd name="T20" fmla="*/ 565 w 1096"/>
                <a:gd name="T21" fmla="*/ 1535 h 1612"/>
                <a:gd name="T22" fmla="*/ 355 w 1096"/>
                <a:gd name="T23" fmla="*/ 1612 h 1612"/>
                <a:gd name="T24" fmla="*/ 142 w 1096"/>
                <a:gd name="T25" fmla="*/ 1600 h 1612"/>
                <a:gd name="T26" fmla="*/ 0 w 1096"/>
                <a:gd name="T27" fmla="*/ 1449 h 1612"/>
                <a:gd name="T28" fmla="*/ 193 w 1096"/>
                <a:gd name="T29" fmla="*/ 1119 h 1612"/>
                <a:gd name="T30" fmla="*/ 446 w 1096"/>
                <a:gd name="T31" fmla="*/ 459 h 1612"/>
                <a:gd name="T32" fmla="*/ 403 w 1096"/>
                <a:gd name="T33" fmla="*/ 128 h 1612"/>
                <a:gd name="T34" fmla="*/ 403 w 1096"/>
                <a:gd name="T35" fmla="*/ 128 h 16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6"/>
                <a:gd name="T55" fmla="*/ 0 h 1612"/>
                <a:gd name="T56" fmla="*/ 1096 w 1096"/>
                <a:gd name="T57" fmla="*/ 1612 h 16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6" h="1612">
                  <a:moveTo>
                    <a:pt x="403" y="128"/>
                  </a:moveTo>
                  <a:lnTo>
                    <a:pt x="582" y="25"/>
                  </a:lnTo>
                  <a:lnTo>
                    <a:pt x="797" y="0"/>
                  </a:lnTo>
                  <a:lnTo>
                    <a:pt x="964" y="86"/>
                  </a:lnTo>
                  <a:lnTo>
                    <a:pt x="1058" y="231"/>
                  </a:lnTo>
                  <a:lnTo>
                    <a:pt x="1096" y="445"/>
                  </a:lnTo>
                  <a:lnTo>
                    <a:pt x="1071" y="695"/>
                  </a:lnTo>
                  <a:lnTo>
                    <a:pt x="1033" y="947"/>
                  </a:lnTo>
                  <a:lnTo>
                    <a:pt x="933" y="1196"/>
                  </a:lnTo>
                  <a:lnTo>
                    <a:pt x="745" y="1389"/>
                  </a:lnTo>
                  <a:lnTo>
                    <a:pt x="565" y="1535"/>
                  </a:lnTo>
                  <a:lnTo>
                    <a:pt x="355" y="1612"/>
                  </a:lnTo>
                  <a:lnTo>
                    <a:pt x="142" y="1600"/>
                  </a:lnTo>
                  <a:lnTo>
                    <a:pt x="0" y="1449"/>
                  </a:lnTo>
                  <a:lnTo>
                    <a:pt x="193" y="1119"/>
                  </a:lnTo>
                  <a:lnTo>
                    <a:pt x="446" y="459"/>
                  </a:lnTo>
                  <a:lnTo>
                    <a:pt x="403" y="128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8" name="Freeform 1359">
              <a:extLst>
                <a:ext uri="{FF2B5EF4-FFF2-40B4-BE49-F238E27FC236}">
                  <a16:creationId xmlns:a16="http://schemas.microsoft.com/office/drawing/2014/main" id="{09FF6CE8-7B20-F249-AF70-3FFCBB2F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" y="302"/>
              <a:ext cx="730" cy="660"/>
            </a:xfrm>
            <a:custGeom>
              <a:avLst/>
              <a:gdLst>
                <a:gd name="T0" fmla="*/ 891 w 2192"/>
                <a:gd name="T1" fmla="*/ 9 h 1981"/>
                <a:gd name="T2" fmla="*/ 707 w 2192"/>
                <a:gd name="T3" fmla="*/ 0 h 1981"/>
                <a:gd name="T4" fmla="*/ 574 w 2192"/>
                <a:gd name="T5" fmla="*/ 17 h 1981"/>
                <a:gd name="T6" fmla="*/ 450 w 2192"/>
                <a:gd name="T7" fmla="*/ 55 h 1981"/>
                <a:gd name="T8" fmla="*/ 360 w 2192"/>
                <a:gd name="T9" fmla="*/ 116 h 1981"/>
                <a:gd name="T10" fmla="*/ 236 w 2192"/>
                <a:gd name="T11" fmla="*/ 232 h 1981"/>
                <a:gd name="T12" fmla="*/ 90 w 2192"/>
                <a:gd name="T13" fmla="*/ 535 h 1981"/>
                <a:gd name="T14" fmla="*/ 4 w 2192"/>
                <a:gd name="T15" fmla="*/ 850 h 1981"/>
                <a:gd name="T16" fmla="*/ 0 w 2192"/>
                <a:gd name="T17" fmla="*/ 1098 h 1981"/>
                <a:gd name="T18" fmla="*/ 64 w 2192"/>
                <a:gd name="T19" fmla="*/ 1402 h 1981"/>
                <a:gd name="T20" fmla="*/ 172 w 2192"/>
                <a:gd name="T21" fmla="*/ 1646 h 1981"/>
                <a:gd name="T22" fmla="*/ 326 w 2192"/>
                <a:gd name="T23" fmla="*/ 1814 h 1981"/>
                <a:gd name="T24" fmla="*/ 515 w 2192"/>
                <a:gd name="T25" fmla="*/ 1891 h 1981"/>
                <a:gd name="T26" fmla="*/ 669 w 2192"/>
                <a:gd name="T27" fmla="*/ 1878 h 1981"/>
                <a:gd name="T28" fmla="*/ 766 w 2192"/>
                <a:gd name="T29" fmla="*/ 1950 h 1981"/>
                <a:gd name="T30" fmla="*/ 895 w 2192"/>
                <a:gd name="T31" fmla="*/ 1969 h 1981"/>
                <a:gd name="T32" fmla="*/ 985 w 2192"/>
                <a:gd name="T33" fmla="*/ 1930 h 1981"/>
                <a:gd name="T34" fmla="*/ 1071 w 2192"/>
                <a:gd name="T35" fmla="*/ 1900 h 1981"/>
                <a:gd name="T36" fmla="*/ 1186 w 2192"/>
                <a:gd name="T37" fmla="*/ 1981 h 1981"/>
                <a:gd name="T38" fmla="*/ 1319 w 2192"/>
                <a:gd name="T39" fmla="*/ 1950 h 1981"/>
                <a:gd name="T40" fmla="*/ 1298 w 2192"/>
                <a:gd name="T41" fmla="*/ 1904 h 1981"/>
                <a:gd name="T42" fmla="*/ 1195 w 2192"/>
                <a:gd name="T43" fmla="*/ 1870 h 1981"/>
                <a:gd name="T44" fmla="*/ 1122 w 2192"/>
                <a:gd name="T45" fmla="*/ 1809 h 1981"/>
                <a:gd name="T46" fmla="*/ 1105 w 2192"/>
                <a:gd name="T47" fmla="*/ 1749 h 1981"/>
                <a:gd name="T48" fmla="*/ 1303 w 2192"/>
                <a:gd name="T49" fmla="*/ 1458 h 1981"/>
                <a:gd name="T50" fmla="*/ 1431 w 2192"/>
                <a:gd name="T51" fmla="*/ 1118 h 1981"/>
                <a:gd name="T52" fmla="*/ 1486 w 2192"/>
                <a:gd name="T53" fmla="*/ 798 h 1981"/>
                <a:gd name="T54" fmla="*/ 1469 w 2192"/>
                <a:gd name="T55" fmla="*/ 531 h 1981"/>
                <a:gd name="T56" fmla="*/ 1435 w 2192"/>
                <a:gd name="T57" fmla="*/ 424 h 1981"/>
                <a:gd name="T58" fmla="*/ 1649 w 2192"/>
                <a:gd name="T59" fmla="*/ 326 h 1981"/>
                <a:gd name="T60" fmla="*/ 1790 w 2192"/>
                <a:gd name="T61" fmla="*/ 309 h 1981"/>
                <a:gd name="T62" fmla="*/ 1902 w 2192"/>
                <a:gd name="T63" fmla="*/ 351 h 1981"/>
                <a:gd name="T64" fmla="*/ 2017 w 2192"/>
                <a:gd name="T65" fmla="*/ 442 h 1981"/>
                <a:gd name="T66" fmla="*/ 2090 w 2192"/>
                <a:gd name="T67" fmla="*/ 565 h 1981"/>
                <a:gd name="T68" fmla="*/ 2133 w 2192"/>
                <a:gd name="T69" fmla="*/ 708 h 1981"/>
                <a:gd name="T70" fmla="*/ 2124 w 2192"/>
                <a:gd name="T71" fmla="*/ 879 h 1981"/>
                <a:gd name="T72" fmla="*/ 2103 w 2192"/>
                <a:gd name="T73" fmla="*/ 1068 h 1981"/>
                <a:gd name="T74" fmla="*/ 2086 w 2192"/>
                <a:gd name="T75" fmla="*/ 1273 h 1981"/>
                <a:gd name="T76" fmla="*/ 2192 w 2192"/>
                <a:gd name="T77" fmla="*/ 1016 h 1981"/>
                <a:gd name="T78" fmla="*/ 2192 w 2192"/>
                <a:gd name="T79" fmla="*/ 681 h 1981"/>
                <a:gd name="T80" fmla="*/ 2150 w 2192"/>
                <a:gd name="T81" fmla="*/ 466 h 1981"/>
                <a:gd name="T82" fmla="*/ 2065 w 2192"/>
                <a:gd name="T83" fmla="*/ 318 h 1981"/>
                <a:gd name="T84" fmla="*/ 1905 w 2192"/>
                <a:gd name="T85" fmla="*/ 193 h 1981"/>
                <a:gd name="T86" fmla="*/ 1748 w 2192"/>
                <a:gd name="T87" fmla="*/ 133 h 1981"/>
                <a:gd name="T88" fmla="*/ 1606 w 2192"/>
                <a:gd name="T89" fmla="*/ 133 h 1981"/>
                <a:gd name="T90" fmla="*/ 1439 w 2192"/>
                <a:gd name="T91" fmla="*/ 145 h 1981"/>
                <a:gd name="T92" fmla="*/ 1328 w 2192"/>
                <a:gd name="T93" fmla="*/ 167 h 1981"/>
                <a:gd name="T94" fmla="*/ 1273 w 2192"/>
                <a:gd name="T95" fmla="*/ 223 h 1981"/>
                <a:gd name="T96" fmla="*/ 1204 w 2192"/>
                <a:gd name="T97" fmla="*/ 176 h 1981"/>
                <a:gd name="T98" fmla="*/ 1092 w 2192"/>
                <a:gd name="T99" fmla="*/ 85 h 1981"/>
                <a:gd name="T100" fmla="*/ 929 w 2192"/>
                <a:gd name="T101" fmla="*/ 17 h 1981"/>
                <a:gd name="T102" fmla="*/ 891 w 2192"/>
                <a:gd name="T103" fmla="*/ 9 h 1981"/>
                <a:gd name="T104" fmla="*/ 891 w 2192"/>
                <a:gd name="T105" fmla="*/ 9 h 19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92"/>
                <a:gd name="T160" fmla="*/ 0 h 1981"/>
                <a:gd name="T161" fmla="*/ 2192 w 2192"/>
                <a:gd name="T162" fmla="*/ 1981 h 19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92" h="1981">
                  <a:moveTo>
                    <a:pt x="891" y="9"/>
                  </a:moveTo>
                  <a:lnTo>
                    <a:pt x="707" y="0"/>
                  </a:lnTo>
                  <a:lnTo>
                    <a:pt x="574" y="17"/>
                  </a:lnTo>
                  <a:lnTo>
                    <a:pt x="450" y="55"/>
                  </a:lnTo>
                  <a:lnTo>
                    <a:pt x="360" y="116"/>
                  </a:lnTo>
                  <a:lnTo>
                    <a:pt x="236" y="232"/>
                  </a:lnTo>
                  <a:lnTo>
                    <a:pt x="90" y="535"/>
                  </a:lnTo>
                  <a:lnTo>
                    <a:pt x="4" y="850"/>
                  </a:lnTo>
                  <a:lnTo>
                    <a:pt x="0" y="1098"/>
                  </a:lnTo>
                  <a:lnTo>
                    <a:pt x="64" y="1402"/>
                  </a:lnTo>
                  <a:lnTo>
                    <a:pt x="172" y="1646"/>
                  </a:lnTo>
                  <a:lnTo>
                    <a:pt x="326" y="1814"/>
                  </a:lnTo>
                  <a:lnTo>
                    <a:pt x="515" y="1891"/>
                  </a:lnTo>
                  <a:lnTo>
                    <a:pt x="669" y="1878"/>
                  </a:lnTo>
                  <a:lnTo>
                    <a:pt x="766" y="1950"/>
                  </a:lnTo>
                  <a:lnTo>
                    <a:pt x="895" y="1969"/>
                  </a:lnTo>
                  <a:lnTo>
                    <a:pt x="985" y="1930"/>
                  </a:lnTo>
                  <a:lnTo>
                    <a:pt x="1071" y="1900"/>
                  </a:lnTo>
                  <a:lnTo>
                    <a:pt x="1186" y="1981"/>
                  </a:lnTo>
                  <a:lnTo>
                    <a:pt x="1319" y="1950"/>
                  </a:lnTo>
                  <a:lnTo>
                    <a:pt x="1298" y="1904"/>
                  </a:lnTo>
                  <a:lnTo>
                    <a:pt x="1195" y="1870"/>
                  </a:lnTo>
                  <a:lnTo>
                    <a:pt x="1122" y="1809"/>
                  </a:lnTo>
                  <a:lnTo>
                    <a:pt x="1105" y="1749"/>
                  </a:lnTo>
                  <a:lnTo>
                    <a:pt x="1303" y="1458"/>
                  </a:lnTo>
                  <a:lnTo>
                    <a:pt x="1431" y="1118"/>
                  </a:lnTo>
                  <a:lnTo>
                    <a:pt x="1486" y="798"/>
                  </a:lnTo>
                  <a:lnTo>
                    <a:pt x="1469" y="531"/>
                  </a:lnTo>
                  <a:lnTo>
                    <a:pt x="1435" y="424"/>
                  </a:lnTo>
                  <a:lnTo>
                    <a:pt x="1649" y="326"/>
                  </a:lnTo>
                  <a:lnTo>
                    <a:pt x="1790" y="309"/>
                  </a:lnTo>
                  <a:lnTo>
                    <a:pt x="1902" y="351"/>
                  </a:lnTo>
                  <a:lnTo>
                    <a:pt x="2017" y="442"/>
                  </a:lnTo>
                  <a:lnTo>
                    <a:pt x="2090" y="565"/>
                  </a:lnTo>
                  <a:lnTo>
                    <a:pt x="2133" y="708"/>
                  </a:lnTo>
                  <a:lnTo>
                    <a:pt x="2124" y="879"/>
                  </a:lnTo>
                  <a:lnTo>
                    <a:pt x="2103" y="1068"/>
                  </a:lnTo>
                  <a:lnTo>
                    <a:pt x="2086" y="1273"/>
                  </a:lnTo>
                  <a:lnTo>
                    <a:pt x="2192" y="1016"/>
                  </a:lnTo>
                  <a:lnTo>
                    <a:pt x="2192" y="681"/>
                  </a:lnTo>
                  <a:lnTo>
                    <a:pt x="2150" y="466"/>
                  </a:lnTo>
                  <a:lnTo>
                    <a:pt x="2065" y="318"/>
                  </a:lnTo>
                  <a:lnTo>
                    <a:pt x="1905" y="193"/>
                  </a:lnTo>
                  <a:lnTo>
                    <a:pt x="1748" y="133"/>
                  </a:lnTo>
                  <a:lnTo>
                    <a:pt x="1606" y="133"/>
                  </a:lnTo>
                  <a:lnTo>
                    <a:pt x="1439" y="145"/>
                  </a:lnTo>
                  <a:lnTo>
                    <a:pt x="1328" y="167"/>
                  </a:lnTo>
                  <a:lnTo>
                    <a:pt x="1273" y="223"/>
                  </a:lnTo>
                  <a:lnTo>
                    <a:pt x="1204" y="176"/>
                  </a:lnTo>
                  <a:lnTo>
                    <a:pt x="1092" y="85"/>
                  </a:lnTo>
                  <a:lnTo>
                    <a:pt x="929" y="17"/>
                  </a:lnTo>
                  <a:lnTo>
                    <a:pt x="891" y="9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9" name="Freeform 1360">
              <a:extLst>
                <a:ext uri="{FF2B5EF4-FFF2-40B4-BE49-F238E27FC236}">
                  <a16:creationId xmlns:a16="http://schemas.microsoft.com/office/drawing/2014/main" id="{9E81401D-4F7A-224C-899C-C7FB9EEB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320"/>
              <a:ext cx="441" cy="509"/>
            </a:xfrm>
            <a:custGeom>
              <a:avLst/>
              <a:gdLst>
                <a:gd name="T0" fmla="*/ 416 w 1323"/>
                <a:gd name="T1" fmla="*/ 56 h 1527"/>
                <a:gd name="T2" fmla="*/ 312 w 1323"/>
                <a:gd name="T3" fmla="*/ 108 h 1527"/>
                <a:gd name="T4" fmla="*/ 214 w 1323"/>
                <a:gd name="T5" fmla="*/ 211 h 1527"/>
                <a:gd name="T6" fmla="*/ 124 w 1323"/>
                <a:gd name="T7" fmla="*/ 353 h 1527"/>
                <a:gd name="T8" fmla="*/ 59 w 1323"/>
                <a:gd name="T9" fmla="*/ 523 h 1527"/>
                <a:gd name="T10" fmla="*/ 8 w 1323"/>
                <a:gd name="T11" fmla="*/ 704 h 1527"/>
                <a:gd name="T12" fmla="*/ 0 w 1323"/>
                <a:gd name="T13" fmla="*/ 876 h 1527"/>
                <a:gd name="T14" fmla="*/ 17 w 1323"/>
                <a:gd name="T15" fmla="*/ 1063 h 1527"/>
                <a:gd name="T16" fmla="*/ 68 w 1323"/>
                <a:gd name="T17" fmla="*/ 1214 h 1527"/>
                <a:gd name="T18" fmla="*/ 146 w 1323"/>
                <a:gd name="T19" fmla="*/ 1386 h 1527"/>
                <a:gd name="T20" fmla="*/ 137 w 1323"/>
                <a:gd name="T21" fmla="*/ 1137 h 1527"/>
                <a:gd name="T22" fmla="*/ 257 w 1323"/>
                <a:gd name="T23" fmla="*/ 1493 h 1527"/>
                <a:gd name="T24" fmla="*/ 206 w 1323"/>
                <a:gd name="T25" fmla="*/ 1124 h 1527"/>
                <a:gd name="T26" fmla="*/ 360 w 1323"/>
                <a:gd name="T27" fmla="*/ 1523 h 1527"/>
                <a:gd name="T28" fmla="*/ 321 w 1323"/>
                <a:gd name="T29" fmla="*/ 1142 h 1527"/>
                <a:gd name="T30" fmla="*/ 467 w 1323"/>
                <a:gd name="T31" fmla="*/ 1527 h 1527"/>
                <a:gd name="T32" fmla="*/ 428 w 1323"/>
                <a:gd name="T33" fmla="*/ 1133 h 1527"/>
                <a:gd name="T34" fmla="*/ 557 w 1323"/>
                <a:gd name="T35" fmla="*/ 1523 h 1527"/>
                <a:gd name="T36" fmla="*/ 543 w 1323"/>
                <a:gd name="T37" fmla="*/ 1146 h 1527"/>
                <a:gd name="T38" fmla="*/ 685 w 1323"/>
                <a:gd name="T39" fmla="*/ 1502 h 1527"/>
                <a:gd name="T40" fmla="*/ 697 w 1323"/>
                <a:gd name="T41" fmla="*/ 1154 h 1527"/>
                <a:gd name="T42" fmla="*/ 826 w 1323"/>
                <a:gd name="T43" fmla="*/ 1479 h 1527"/>
                <a:gd name="T44" fmla="*/ 821 w 1323"/>
                <a:gd name="T45" fmla="*/ 1142 h 1527"/>
                <a:gd name="T46" fmla="*/ 920 w 1323"/>
                <a:gd name="T47" fmla="*/ 1411 h 1527"/>
                <a:gd name="T48" fmla="*/ 920 w 1323"/>
                <a:gd name="T49" fmla="*/ 1095 h 1527"/>
                <a:gd name="T50" fmla="*/ 1023 w 1323"/>
                <a:gd name="T51" fmla="*/ 1351 h 1527"/>
                <a:gd name="T52" fmla="*/ 1036 w 1323"/>
                <a:gd name="T53" fmla="*/ 1043 h 1527"/>
                <a:gd name="T54" fmla="*/ 1117 w 1323"/>
                <a:gd name="T55" fmla="*/ 1218 h 1527"/>
                <a:gd name="T56" fmla="*/ 1126 w 1323"/>
                <a:gd name="T57" fmla="*/ 996 h 1527"/>
                <a:gd name="T58" fmla="*/ 1186 w 1323"/>
                <a:gd name="T59" fmla="*/ 1112 h 1527"/>
                <a:gd name="T60" fmla="*/ 1199 w 1323"/>
                <a:gd name="T61" fmla="*/ 871 h 1527"/>
                <a:gd name="T62" fmla="*/ 1259 w 1323"/>
                <a:gd name="T63" fmla="*/ 944 h 1527"/>
                <a:gd name="T64" fmla="*/ 1323 w 1323"/>
                <a:gd name="T65" fmla="*/ 670 h 1527"/>
                <a:gd name="T66" fmla="*/ 1284 w 1323"/>
                <a:gd name="T67" fmla="*/ 399 h 1527"/>
                <a:gd name="T68" fmla="*/ 1216 w 1323"/>
                <a:gd name="T69" fmla="*/ 296 h 1527"/>
                <a:gd name="T70" fmla="*/ 1048 w 1323"/>
                <a:gd name="T71" fmla="*/ 198 h 1527"/>
                <a:gd name="T72" fmla="*/ 878 w 1323"/>
                <a:gd name="T73" fmla="*/ 66 h 1527"/>
                <a:gd name="T74" fmla="*/ 723 w 1323"/>
                <a:gd name="T75" fmla="*/ 5 h 1527"/>
                <a:gd name="T76" fmla="*/ 595 w 1323"/>
                <a:gd name="T77" fmla="*/ 0 h 1527"/>
                <a:gd name="T78" fmla="*/ 509 w 1323"/>
                <a:gd name="T79" fmla="*/ 30 h 1527"/>
                <a:gd name="T80" fmla="*/ 416 w 1323"/>
                <a:gd name="T81" fmla="*/ 56 h 1527"/>
                <a:gd name="T82" fmla="*/ 416 w 1323"/>
                <a:gd name="T83" fmla="*/ 56 h 15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23"/>
                <a:gd name="T127" fmla="*/ 0 h 1527"/>
                <a:gd name="T128" fmla="*/ 1323 w 1323"/>
                <a:gd name="T129" fmla="*/ 1527 h 15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23" h="1527">
                  <a:moveTo>
                    <a:pt x="416" y="56"/>
                  </a:moveTo>
                  <a:lnTo>
                    <a:pt x="312" y="108"/>
                  </a:lnTo>
                  <a:lnTo>
                    <a:pt x="214" y="211"/>
                  </a:lnTo>
                  <a:lnTo>
                    <a:pt x="124" y="353"/>
                  </a:lnTo>
                  <a:lnTo>
                    <a:pt x="59" y="523"/>
                  </a:lnTo>
                  <a:lnTo>
                    <a:pt x="8" y="704"/>
                  </a:lnTo>
                  <a:lnTo>
                    <a:pt x="0" y="876"/>
                  </a:lnTo>
                  <a:lnTo>
                    <a:pt x="17" y="1063"/>
                  </a:lnTo>
                  <a:lnTo>
                    <a:pt x="68" y="1214"/>
                  </a:lnTo>
                  <a:lnTo>
                    <a:pt x="146" y="1386"/>
                  </a:lnTo>
                  <a:lnTo>
                    <a:pt x="137" y="1137"/>
                  </a:lnTo>
                  <a:lnTo>
                    <a:pt x="257" y="1493"/>
                  </a:lnTo>
                  <a:lnTo>
                    <a:pt x="206" y="1124"/>
                  </a:lnTo>
                  <a:lnTo>
                    <a:pt x="360" y="1523"/>
                  </a:lnTo>
                  <a:lnTo>
                    <a:pt x="321" y="1142"/>
                  </a:lnTo>
                  <a:lnTo>
                    <a:pt x="467" y="1527"/>
                  </a:lnTo>
                  <a:lnTo>
                    <a:pt x="428" y="1133"/>
                  </a:lnTo>
                  <a:lnTo>
                    <a:pt x="557" y="1523"/>
                  </a:lnTo>
                  <a:lnTo>
                    <a:pt x="543" y="1146"/>
                  </a:lnTo>
                  <a:lnTo>
                    <a:pt x="685" y="1502"/>
                  </a:lnTo>
                  <a:lnTo>
                    <a:pt x="697" y="1154"/>
                  </a:lnTo>
                  <a:lnTo>
                    <a:pt x="826" y="1479"/>
                  </a:lnTo>
                  <a:lnTo>
                    <a:pt x="821" y="1142"/>
                  </a:lnTo>
                  <a:lnTo>
                    <a:pt x="920" y="1411"/>
                  </a:lnTo>
                  <a:lnTo>
                    <a:pt x="920" y="1095"/>
                  </a:lnTo>
                  <a:lnTo>
                    <a:pt x="1023" y="1351"/>
                  </a:lnTo>
                  <a:lnTo>
                    <a:pt x="1036" y="1043"/>
                  </a:lnTo>
                  <a:lnTo>
                    <a:pt x="1117" y="1218"/>
                  </a:lnTo>
                  <a:lnTo>
                    <a:pt x="1126" y="996"/>
                  </a:lnTo>
                  <a:lnTo>
                    <a:pt x="1186" y="1112"/>
                  </a:lnTo>
                  <a:lnTo>
                    <a:pt x="1199" y="871"/>
                  </a:lnTo>
                  <a:lnTo>
                    <a:pt x="1259" y="944"/>
                  </a:lnTo>
                  <a:lnTo>
                    <a:pt x="1323" y="670"/>
                  </a:lnTo>
                  <a:lnTo>
                    <a:pt x="1284" y="399"/>
                  </a:lnTo>
                  <a:lnTo>
                    <a:pt x="1216" y="296"/>
                  </a:lnTo>
                  <a:lnTo>
                    <a:pt x="1048" y="198"/>
                  </a:lnTo>
                  <a:lnTo>
                    <a:pt x="878" y="66"/>
                  </a:lnTo>
                  <a:lnTo>
                    <a:pt x="723" y="5"/>
                  </a:lnTo>
                  <a:lnTo>
                    <a:pt x="595" y="0"/>
                  </a:lnTo>
                  <a:lnTo>
                    <a:pt x="509" y="30"/>
                  </a:lnTo>
                  <a:lnTo>
                    <a:pt x="416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0" name="Freeform 1361">
              <a:extLst>
                <a:ext uri="{FF2B5EF4-FFF2-40B4-BE49-F238E27FC236}">
                  <a16:creationId xmlns:a16="http://schemas.microsoft.com/office/drawing/2014/main" id="{E3491423-1C80-DB41-BDE3-896F567D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" y="357"/>
              <a:ext cx="210" cy="309"/>
            </a:xfrm>
            <a:custGeom>
              <a:avLst/>
              <a:gdLst>
                <a:gd name="T0" fmla="*/ 429 w 630"/>
                <a:gd name="T1" fmla="*/ 21 h 927"/>
                <a:gd name="T2" fmla="*/ 283 w 630"/>
                <a:gd name="T3" fmla="*/ 69 h 927"/>
                <a:gd name="T4" fmla="*/ 175 w 630"/>
                <a:gd name="T5" fmla="*/ 171 h 927"/>
                <a:gd name="T6" fmla="*/ 94 w 630"/>
                <a:gd name="T7" fmla="*/ 305 h 927"/>
                <a:gd name="T8" fmla="*/ 39 w 630"/>
                <a:gd name="T9" fmla="*/ 459 h 927"/>
                <a:gd name="T10" fmla="*/ 8 w 630"/>
                <a:gd name="T11" fmla="*/ 596 h 927"/>
                <a:gd name="T12" fmla="*/ 0 w 630"/>
                <a:gd name="T13" fmla="*/ 746 h 927"/>
                <a:gd name="T14" fmla="*/ 21 w 630"/>
                <a:gd name="T15" fmla="*/ 857 h 927"/>
                <a:gd name="T16" fmla="*/ 90 w 630"/>
                <a:gd name="T17" fmla="*/ 927 h 927"/>
                <a:gd name="T18" fmla="*/ 167 w 630"/>
                <a:gd name="T19" fmla="*/ 927 h 927"/>
                <a:gd name="T20" fmla="*/ 209 w 630"/>
                <a:gd name="T21" fmla="*/ 874 h 927"/>
                <a:gd name="T22" fmla="*/ 214 w 630"/>
                <a:gd name="T23" fmla="*/ 729 h 927"/>
                <a:gd name="T24" fmla="*/ 239 w 630"/>
                <a:gd name="T25" fmla="*/ 579 h 927"/>
                <a:gd name="T26" fmla="*/ 300 w 630"/>
                <a:gd name="T27" fmla="*/ 381 h 927"/>
                <a:gd name="T28" fmla="*/ 390 w 630"/>
                <a:gd name="T29" fmla="*/ 250 h 927"/>
                <a:gd name="T30" fmla="*/ 531 w 630"/>
                <a:gd name="T31" fmla="*/ 154 h 927"/>
                <a:gd name="T32" fmla="*/ 630 w 630"/>
                <a:gd name="T33" fmla="*/ 82 h 927"/>
                <a:gd name="T34" fmla="*/ 604 w 630"/>
                <a:gd name="T35" fmla="*/ 5 h 927"/>
                <a:gd name="T36" fmla="*/ 510 w 630"/>
                <a:gd name="T37" fmla="*/ 0 h 927"/>
                <a:gd name="T38" fmla="*/ 450 w 630"/>
                <a:gd name="T39" fmla="*/ 18 h 927"/>
                <a:gd name="T40" fmla="*/ 429 w 630"/>
                <a:gd name="T41" fmla="*/ 21 h 927"/>
                <a:gd name="T42" fmla="*/ 429 w 630"/>
                <a:gd name="T43" fmla="*/ 21 h 9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30"/>
                <a:gd name="T67" fmla="*/ 0 h 927"/>
                <a:gd name="T68" fmla="*/ 630 w 630"/>
                <a:gd name="T69" fmla="*/ 927 h 9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30" h="927">
                  <a:moveTo>
                    <a:pt x="429" y="21"/>
                  </a:moveTo>
                  <a:lnTo>
                    <a:pt x="283" y="69"/>
                  </a:lnTo>
                  <a:lnTo>
                    <a:pt x="175" y="171"/>
                  </a:lnTo>
                  <a:lnTo>
                    <a:pt x="94" y="305"/>
                  </a:lnTo>
                  <a:lnTo>
                    <a:pt x="39" y="459"/>
                  </a:lnTo>
                  <a:lnTo>
                    <a:pt x="8" y="596"/>
                  </a:lnTo>
                  <a:lnTo>
                    <a:pt x="0" y="746"/>
                  </a:lnTo>
                  <a:lnTo>
                    <a:pt x="21" y="857"/>
                  </a:lnTo>
                  <a:lnTo>
                    <a:pt x="90" y="927"/>
                  </a:lnTo>
                  <a:lnTo>
                    <a:pt x="167" y="927"/>
                  </a:lnTo>
                  <a:lnTo>
                    <a:pt x="209" y="874"/>
                  </a:lnTo>
                  <a:lnTo>
                    <a:pt x="214" y="729"/>
                  </a:lnTo>
                  <a:lnTo>
                    <a:pt x="239" y="579"/>
                  </a:lnTo>
                  <a:lnTo>
                    <a:pt x="300" y="381"/>
                  </a:lnTo>
                  <a:lnTo>
                    <a:pt x="390" y="250"/>
                  </a:lnTo>
                  <a:lnTo>
                    <a:pt x="531" y="154"/>
                  </a:lnTo>
                  <a:lnTo>
                    <a:pt x="630" y="82"/>
                  </a:lnTo>
                  <a:lnTo>
                    <a:pt x="604" y="5"/>
                  </a:lnTo>
                  <a:lnTo>
                    <a:pt x="510" y="0"/>
                  </a:lnTo>
                  <a:lnTo>
                    <a:pt x="450" y="18"/>
                  </a:lnTo>
                  <a:lnTo>
                    <a:pt x="429" y="21"/>
                  </a:lnTo>
                  <a:close/>
                </a:path>
              </a:pathLst>
            </a:custGeom>
            <a:solidFill>
              <a:srgbClr val="F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1" name="Freeform 1362">
              <a:extLst>
                <a:ext uri="{FF2B5EF4-FFF2-40B4-BE49-F238E27FC236}">
                  <a16:creationId xmlns:a16="http://schemas.microsoft.com/office/drawing/2014/main" id="{62730EDC-57F7-4B45-A51A-894A1089F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59"/>
              <a:ext cx="78" cy="224"/>
            </a:xfrm>
            <a:custGeom>
              <a:avLst/>
              <a:gdLst>
                <a:gd name="T0" fmla="*/ 60 w 235"/>
                <a:gd name="T1" fmla="*/ 0 h 673"/>
                <a:gd name="T2" fmla="*/ 0 w 235"/>
                <a:gd name="T3" fmla="*/ 26 h 673"/>
                <a:gd name="T4" fmla="*/ 0 w 235"/>
                <a:gd name="T5" fmla="*/ 69 h 673"/>
                <a:gd name="T6" fmla="*/ 81 w 235"/>
                <a:gd name="T7" fmla="*/ 250 h 673"/>
                <a:gd name="T8" fmla="*/ 133 w 235"/>
                <a:gd name="T9" fmla="*/ 429 h 673"/>
                <a:gd name="T10" fmla="*/ 141 w 235"/>
                <a:gd name="T11" fmla="*/ 550 h 673"/>
                <a:gd name="T12" fmla="*/ 111 w 235"/>
                <a:gd name="T13" fmla="*/ 626 h 673"/>
                <a:gd name="T14" fmla="*/ 193 w 235"/>
                <a:gd name="T15" fmla="*/ 673 h 673"/>
                <a:gd name="T16" fmla="*/ 235 w 235"/>
                <a:gd name="T17" fmla="*/ 519 h 673"/>
                <a:gd name="T18" fmla="*/ 202 w 235"/>
                <a:gd name="T19" fmla="*/ 308 h 673"/>
                <a:gd name="T20" fmla="*/ 150 w 235"/>
                <a:gd name="T21" fmla="*/ 129 h 673"/>
                <a:gd name="T22" fmla="*/ 133 w 235"/>
                <a:gd name="T23" fmla="*/ 14 h 673"/>
                <a:gd name="T24" fmla="*/ 60 w 235"/>
                <a:gd name="T25" fmla="*/ 0 h 673"/>
                <a:gd name="T26" fmla="*/ 60 w 235"/>
                <a:gd name="T27" fmla="*/ 0 h 6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5"/>
                <a:gd name="T43" fmla="*/ 0 h 673"/>
                <a:gd name="T44" fmla="*/ 235 w 235"/>
                <a:gd name="T45" fmla="*/ 673 h 67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5" h="673">
                  <a:moveTo>
                    <a:pt x="60" y="0"/>
                  </a:moveTo>
                  <a:lnTo>
                    <a:pt x="0" y="26"/>
                  </a:lnTo>
                  <a:lnTo>
                    <a:pt x="0" y="69"/>
                  </a:lnTo>
                  <a:lnTo>
                    <a:pt x="81" y="250"/>
                  </a:lnTo>
                  <a:lnTo>
                    <a:pt x="133" y="429"/>
                  </a:lnTo>
                  <a:lnTo>
                    <a:pt x="141" y="550"/>
                  </a:lnTo>
                  <a:lnTo>
                    <a:pt x="111" y="626"/>
                  </a:lnTo>
                  <a:lnTo>
                    <a:pt x="193" y="673"/>
                  </a:lnTo>
                  <a:lnTo>
                    <a:pt x="235" y="519"/>
                  </a:lnTo>
                  <a:lnTo>
                    <a:pt x="202" y="308"/>
                  </a:lnTo>
                  <a:lnTo>
                    <a:pt x="150" y="129"/>
                  </a:lnTo>
                  <a:lnTo>
                    <a:pt x="133" y="1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5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2" name="Freeform 1363">
              <a:extLst>
                <a:ext uri="{FF2B5EF4-FFF2-40B4-BE49-F238E27FC236}">
                  <a16:creationId xmlns:a16="http://schemas.microsoft.com/office/drawing/2014/main" id="{4D5E7E07-25CA-F24E-9E4B-AF32F8AEA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497"/>
              <a:ext cx="248" cy="126"/>
            </a:xfrm>
            <a:custGeom>
              <a:avLst/>
              <a:gdLst>
                <a:gd name="T0" fmla="*/ 0 w 744"/>
                <a:gd name="T1" fmla="*/ 154 h 378"/>
                <a:gd name="T2" fmla="*/ 170 w 744"/>
                <a:gd name="T3" fmla="*/ 151 h 378"/>
                <a:gd name="T4" fmla="*/ 368 w 744"/>
                <a:gd name="T5" fmla="*/ 129 h 378"/>
                <a:gd name="T6" fmla="*/ 548 w 744"/>
                <a:gd name="T7" fmla="*/ 78 h 378"/>
                <a:gd name="T8" fmla="*/ 723 w 744"/>
                <a:gd name="T9" fmla="*/ 0 h 378"/>
                <a:gd name="T10" fmla="*/ 744 w 744"/>
                <a:gd name="T11" fmla="*/ 30 h 378"/>
                <a:gd name="T12" fmla="*/ 684 w 744"/>
                <a:gd name="T13" fmla="*/ 151 h 378"/>
                <a:gd name="T14" fmla="*/ 595 w 744"/>
                <a:gd name="T15" fmla="*/ 275 h 378"/>
                <a:gd name="T16" fmla="*/ 475 w 744"/>
                <a:gd name="T17" fmla="*/ 353 h 378"/>
                <a:gd name="T18" fmla="*/ 351 w 744"/>
                <a:gd name="T19" fmla="*/ 378 h 378"/>
                <a:gd name="T20" fmla="*/ 222 w 744"/>
                <a:gd name="T21" fmla="*/ 365 h 378"/>
                <a:gd name="T22" fmla="*/ 111 w 744"/>
                <a:gd name="T23" fmla="*/ 300 h 378"/>
                <a:gd name="T24" fmla="*/ 0 w 744"/>
                <a:gd name="T25" fmla="*/ 154 h 378"/>
                <a:gd name="T26" fmla="*/ 0 w 744"/>
                <a:gd name="T27" fmla="*/ 154 h 3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44"/>
                <a:gd name="T43" fmla="*/ 0 h 378"/>
                <a:gd name="T44" fmla="*/ 744 w 744"/>
                <a:gd name="T45" fmla="*/ 378 h 3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44" h="378">
                  <a:moveTo>
                    <a:pt x="0" y="154"/>
                  </a:moveTo>
                  <a:lnTo>
                    <a:pt x="170" y="151"/>
                  </a:lnTo>
                  <a:lnTo>
                    <a:pt x="368" y="129"/>
                  </a:lnTo>
                  <a:lnTo>
                    <a:pt x="548" y="78"/>
                  </a:lnTo>
                  <a:lnTo>
                    <a:pt x="723" y="0"/>
                  </a:lnTo>
                  <a:lnTo>
                    <a:pt x="744" y="30"/>
                  </a:lnTo>
                  <a:lnTo>
                    <a:pt x="684" y="151"/>
                  </a:lnTo>
                  <a:lnTo>
                    <a:pt x="595" y="275"/>
                  </a:lnTo>
                  <a:lnTo>
                    <a:pt x="475" y="353"/>
                  </a:lnTo>
                  <a:lnTo>
                    <a:pt x="351" y="378"/>
                  </a:lnTo>
                  <a:lnTo>
                    <a:pt x="222" y="365"/>
                  </a:lnTo>
                  <a:lnTo>
                    <a:pt x="111" y="30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3" name="Freeform 1364">
              <a:extLst>
                <a:ext uri="{FF2B5EF4-FFF2-40B4-BE49-F238E27FC236}">
                  <a16:creationId xmlns:a16="http://schemas.microsoft.com/office/drawing/2014/main" id="{BFA100EA-BAA0-B449-A5FE-E8A100D6A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340"/>
              <a:ext cx="209" cy="167"/>
            </a:xfrm>
            <a:custGeom>
              <a:avLst/>
              <a:gdLst>
                <a:gd name="T0" fmla="*/ 115 w 629"/>
                <a:gd name="T1" fmla="*/ 77 h 501"/>
                <a:gd name="T2" fmla="*/ 51 w 629"/>
                <a:gd name="T3" fmla="*/ 116 h 501"/>
                <a:gd name="T4" fmla="*/ 21 w 629"/>
                <a:gd name="T5" fmla="*/ 205 h 501"/>
                <a:gd name="T6" fmla="*/ 0 w 629"/>
                <a:gd name="T7" fmla="*/ 317 h 501"/>
                <a:gd name="T8" fmla="*/ 26 w 629"/>
                <a:gd name="T9" fmla="*/ 432 h 501"/>
                <a:gd name="T10" fmla="*/ 73 w 629"/>
                <a:gd name="T11" fmla="*/ 480 h 501"/>
                <a:gd name="T12" fmla="*/ 142 w 629"/>
                <a:gd name="T13" fmla="*/ 501 h 501"/>
                <a:gd name="T14" fmla="*/ 218 w 629"/>
                <a:gd name="T15" fmla="*/ 489 h 501"/>
                <a:gd name="T16" fmla="*/ 257 w 629"/>
                <a:gd name="T17" fmla="*/ 449 h 501"/>
                <a:gd name="T18" fmla="*/ 284 w 629"/>
                <a:gd name="T19" fmla="*/ 390 h 501"/>
                <a:gd name="T20" fmla="*/ 300 w 629"/>
                <a:gd name="T21" fmla="*/ 331 h 501"/>
                <a:gd name="T22" fmla="*/ 398 w 629"/>
                <a:gd name="T23" fmla="*/ 411 h 501"/>
                <a:gd name="T24" fmla="*/ 489 w 629"/>
                <a:gd name="T25" fmla="*/ 429 h 501"/>
                <a:gd name="T26" fmla="*/ 590 w 629"/>
                <a:gd name="T27" fmla="*/ 386 h 501"/>
                <a:gd name="T28" fmla="*/ 629 w 629"/>
                <a:gd name="T29" fmla="*/ 278 h 501"/>
                <a:gd name="T30" fmla="*/ 613 w 629"/>
                <a:gd name="T31" fmla="*/ 107 h 501"/>
                <a:gd name="T32" fmla="*/ 553 w 629"/>
                <a:gd name="T33" fmla="*/ 29 h 501"/>
                <a:gd name="T34" fmla="*/ 489 w 629"/>
                <a:gd name="T35" fmla="*/ 0 h 501"/>
                <a:gd name="T36" fmla="*/ 411 w 629"/>
                <a:gd name="T37" fmla="*/ 5 h 501"/>
                <a:gd name="T38" fmla="*/ 339 w 629"/>
                <a:gd name="T39" fmla="*/ 42 h 501"/>
                <a:gd name="T40" fmla="*/ 312 w 629"/>
                <a:gd name="T41" fmla="*/ 99 h 501"/>
                <a:gd name="T42" fmla="*/ 287 w 629"/>
                <a:gd name="T43" fmla="*/ 150 h 501"/>
                <a:gd name="T44" fmla="*/ 278 w 629"/>
                <a:gd name="T45" fmla="*/ 232 h 501"/>
                <a:gd name="T46" fmla="*/ 236 w 629"/>
                <a:gd name="T47" fmla="*/ 116 h 501"/>
                <a:gd name="T48" fmla="*/ 185 w 629"/>
                <a:gd name="T49" fmla="*/ 77 h 501"/>
                <a:gd name="T50" fmla="*/ 115 w 629"/>
                <a:gd name="T51" fmla="*/ 77 h 501"/>
                <a:gd name="T52" fmla="*/ 115 w 629"/>
                <a:gd name="T53" fmla="*/ 77 h 5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29"/>
                <a:gd name="T82" fmla="*/ 0 h 501"/>
                <a:gd name="T83" fmla="*/ 629 w 629"/>
                <a:gd name="T84" fmla="*/ 501 h 50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29" h="501">
                  <a:moveTo>
                    <a:pt x="115" y="77"/>
                  </a:moveTo>
                  <a:lnTo>
                    <a:pt x="51" y="116"/>
                  </a:lnTo>
                  <a:lnTo>
                    <a:pt x="21" y="205"/>
                  </a:lnTo>
                  <a:lnTo>
                    <a:pt x="0" y="317"/>
                  </a:lnTo>
                  <a:lnTo>
                    <a:pt x="26" y="432"/>
                  </a:lnTo>
                  <a:lnTo>
                    <a:pt x="73" y="480"/>
                  </a:lnTo>
                  <a:lnTo>
                    <a:pt x="142" y="501"/>
                  </a:lnTo>
                  <a:lnTo>
                    <a:pt x="218" y="489"/>
                  </a:lnTo>
                  <a:lnTo>
                    <a:pt x="257" y="449"/>
                  </a:lnTo>
                  <a:lnTo>
                    <a:pt x="284" y="390"/>
                  </a:lnTo>
                  <a:lnTo>
                    <a:pt x="300" y="331"/>
                  </a:lnTo>
                  <a:lnTo>
                    <a:pt x="398" y="411"/>
                  </a:lnTo>
                  <a:lnTo>
                    <a:pt x="489" y="429"/>
                  </a:lnTo>
                  <a:lnTo>
                    <a:pt x="590" y="386"/>
                  </a:lnTo>
                  <a:lnTo>
                    <a:pt x="629" y="278"/>
                  </a:lnTo>
                  <a:lnTo>
                    <a:pt x="613" y="107"/>
                  </a:lnTo>
                  <a:lnTo>
                    <a:pt x="553" y="29"/>
                  </a:lnTo>
                  <a:lnTo>
                    <a:pt x="489" y="0"/>
                  </a:lnTo>
                  <a:lnTo>
                    <a:pt x="411" y="5"/>
                  </a:lnTo>
                  <a:lnTo>
                    <a:pt x="339" y="42"/>
                  </a:lnTo>
                  <a:lnTo>
                    <a:pt x="312" y="99"/>
                  </a:lnTo>
                  <a:lnTo>
                    <a:pt x="287" y="150"/>
                  </a:lnTo>
                  <a:lnTo>
                    <a:pt x="278" y="232"/>
                  </a:lnTo>
                  <a:lnTo>
                    <a:pt x="236" y="116"/>
                  </a:lnTo>
                  <a:lnTo>
                    <a:pt x="185" y="77"/>
                  </a:lnTo>
                  <a:lnTo>
                    <a:pt x="115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4" name="Freeform 1365">
              <a:extLst>
                <a:ext uri="{FF2B5EF4-FFF2-40B4-BE49-F238E27FC236}">
                  <a16:creationId xmlns:a16="http://schemas.microsoft.com/office/drawing/2014/main" id="{A008DF95-0B5A-694A-A2FC-C55063FB1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432"/>
              <a:ext cx="294" cy="478"/>
            </a:xfrm>
            <a:custGeom>
              <a:avLst/>
              <a:gdLst>
                <a:gd name="T0" fmla="*/ 363 w 882"/>
                <a:gd name="T1" fmla="*/ 76 h 1436"/>
                <a:gd name="T2" fmla="*/ 449 w 882"/>
                <a:gd name="T3" fmla="*/ 12 h 1436"/>
                <a:gd name="T4" fmla="*/ 534 w 882"/>
                <a:gd name="T5" fmla="*/ 0 h 1436"/>
                <a:gd name="T6" fmla="*/ 641 w 882"/>
                <a:gd name="T7" fmla="*/ 18 h 1436"/>
                <a:gd name="T8" fmla="*/ 753 w 882"/>
                <a:gd name="T9" fmla="*/ 64 h 1436"/>
                <a:gd name="T10" fmla="*/ 830 w 882"/>
                <a:gd name="T11" fmla="*/ 145 h 1436"/>
                <a:gd name="T12" fmla="*/ 873 w 882"/>
                <a:gd name="T13" fmla="*/ 257 h 1436"/>
                <a:gd name="T14" fmla="*/ 882 w 882"/>
                <a:gd name="T15" fmla="*/ 390 h 1436"/>
                <a:gd name="T16" fmla="*/ 861 w 882"/>
                <a:gd name="T17" fmla="*/ 601 h 1436"/>
                <a:gd name="T18" fmla="*/ 813 w 882"/>
                <a:gd name="T19" fmla="*/ 793 h 1436"/>
                <a:gd name="T20" fmla="*/ 737 w 882"/>
                <a:gd name="T21" fmla="*/ 973 h 1436"/>
                <a:gd name="T22" fmla="*/ 664 w 882"/>
                <a:gd name="T23" fmla="*/ 1110 h 1436"/>
                <a:gd name="T24" fmla="*/ 561 w 882"/>
                <a:gd name="T25" fmla="*/ 1214 h 1436"/>
                <a:gd name="T26" fmla="*/ 445 w 882"/>
                <a:gd name="T27" fmla="*/ 1308 h 1436"/>
                <a:gd name="T28" fmla="*/ 326 w 882"/>
                <a:gd name="T29" fmla="*/ 1380 h 1436"/>
                <a:gd name="T30" fmla="*/ 188 w 882"/>
                <a:gd name="T31" fmla="*/ 1433 h 1436"/>
                <a:gd name="T32" fmla="*/ 94 w 882"/>
                <a:gd name="T33" fmla="*/ 1436 h 1436"/>
                <a:gd name="T34" fmla="*/ 34 w 882"/>
                <a:gd name="T35" fmla="*/ 1389 h 1436"/>
                <a:gd name="T36" fmla="*/ 0 w 882"/>
                <a:gd name="T37" fmla="*/ 1313 h 1436"/>
                <a:gd name="T38" fmla="*/ 163 w 882"/>
                <a:gd name="T39" fmla="*/ 1007 h 1436"/>
                <a:gd name="T40" fmla="*/ 326 w 882"/>
                <a:gd name="T41" fmla="*/ 904 h 1436"/>
                <a:gd name="T42" fmla="*/ 449 w 882"/>
                <a:gd name="T43" fmla="*/ 819 h 1436"/>
                <a:gd name="T44" fmla="*/ 544 w 882"/>
                <a:gd name="T45" fmla="*/ 720 h 1436"/>
                <a:gd name="T46" fmla="*/ 561 w 882"/>
                <a:gd name="T47" fmla="*/ 592 h 1436"/>
                <a:gd name="T48" fmla="*/ 531 w 882"/>
                <a:gd name="T49" fmla="*/ 463 h 1436"/>
                <a:gd name="T50" fmla="*/ 466 w 882"/>
                <a:gd name="T51" fmla="*/ 378 h 1436"/>
                <a:gd name="T52" fmla="*/ 377 w 882"/>
                <a:gd name="T53" fmla="*/ 271 h 1436"/>
                <a:gd name="T54" fmla="*/ 326 w 882"/>
                <a:gd name="T55" fmla="*/ 155 h 1436"/>
                <a:gd name="T56" fmla="*/ 363 w 882"/>
                <a:gd name="T57" fmla="*/ 76 h 1436"/>
                <a:gd name="T58" fmla="*/ 363 w 882"/>
                <a:gd name="T59" fmla="*/ 76 h 1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82"/>
                <a:gd name="T91" fmla="*/ 0 h 1436"/>
                <a:gd name="T92" fmla="*/ 882 w 882"/>
                <a:gd name="T93" fmla="*/ 1436 h 1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82" h="1436">
                  <a:moveTo>
                    <a:pt x="363" y="76"/>
                  </a:moveTo>
                  <a:lnTo>
                    <a:pt x="449" y="12"/>
                  </a:lnTo>
                  <a:lnTo>
                    <a:pt x="534" y="0"/>
                  </a:lnTo>
                  <a:lnTo>
                    <a:pt x="641" y="18"/>
                  </a:lnTo>
                  <a:lnTo>
                    <a:pt x="753" y="64"/>
                  </a:lnTo>
                  <a:lnTo>
                    <a:pt x="830" y="145"/>
                  </a:lnTo>
                  <a:lnTo>
                    <a:pt x="873" y="257"/>
                  </a:lnTo>
                  <a:lnTo>
                    <a:pt x="882" y="390"/>
                  </a:lnTo>
                  <a:lnTo>
                    <a:pt x="861" y="601"/>
                  </a:lnTo>
                  <a:lnTo>
                    <a:pt x="813" y="793"/>
                  </a:lnTo>
                  <a:lnTo>
                    <a:pt x="737" y="973"/>
                  </a:lnTo>
                  <a:lnTo>
                    <a:pt x="664" y="1110"/>
                  </a:lnTo>
                  <a:lnTo>
                    <a:pt x="561" y="1214"/>
                  </a:lnTo>
                  <a:lnTo>
                    <a:pt x="445" y="1308"/>
                  </a:lnTo>
                  <a:lnTo>
                    <a:pt x="326" y="1380"/>
                  </a:lnTo>
                  <a:lnTo>
                    <a:pt x="188" y="1433"/>
                  </a:lnTo>
                  <a:lnTo>
                    <a:pt x="94" y="1436"/>
                  </a:lnTo>
                  <a:lnTo>
                    <a:pt x="34" y="1389"/>
                  </a:lnTo>
                  <a:lnTo>
                    <a:pt x="0" y="1313"/>
                  </a:lnTo>
                  <a:lnTo>
                    <a:pt x="163" y="1007"/>
                  </a:lnTo>
                  <a:lnTo>
                    <a:pt x="326" y="904"/>
                  </a:lnTo>
                  <a:lnTo>
                    <a:pt x="449" y="819"/>
                  </a:lnTo>
                  <a:lnTo>
                    <a:pt x="544" y="720"/>
                  </a:lnTo>
                  <a:lnTo>
                    <a:pt x="561" y="592"/>
                  </a:lnTo>
                  <a:lnTo>
                    <a:pt x="531" y="463"/>
                  </a:lnTo>
                  <a:lnTo>
                    <a:pt x="466" y="378"/>
                  </a:lnTo>
                  <a:lnTo>
                    <a:pt x="377" y="271"/>
                  </a:lnTo>
                  <a:lnTo>
                    <a:pt x="326" y="155"/>
                  </a:lnTo>
                  <a:lnTo>
                    <a:pt x="363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5" name="Freeform 1366">
              <a:extLst>
                <a:ext uri="{FF2B5EF4-FFF2-40B4-BE49-F238E27FC236}">
                  <a16:creationId xmlns:a16="http://schemas.microsoft.com/office/drawing/2014/main" id="{63187152-14CA-1B4C-B9C5-D2E88D48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150"/>
              <a:ext cx="758" cy="836"/>
            </a:xfrm>
            <a:custGeom>
              <a:avLst/>
              <a:gdLst>
                <a:gd name="T0" fmla="*/ 1315 w 2273"/>
                <a:gd name="T1" fmla="*/ 82 h 2506"/>
                <a:gd name="T2" fmla="*/ 1361 w 2273"/>
                <a:gd name="T3" fmla="*/ 303 h 2506"/>
                <a:gd name="T4" fmla="*/ 1412 w 2273"/>
                <a:gd name="T5" fmla="*/ 549 h 2506"/>
                <a:gd name="T6" fmla="*/ 1594 w 2273"/>
                <a:gd name="T7" fmla="*/ 567 h 2506"/>
                <a:gd name="T8" fmla="*/ 1999 w 2273"/>
                <a:gd name="T9" fmla="*/ 649 h 2506"/>
                <a:gd name="T10" fmla="*/ 2236 w 2273"/>
                <a:gd name="T11" fmla="*/ 984 h 2506"/>
                <a:gd name="T12" fmla="*/ 2262 w 2273"/>
                <a:gd name="T13" fmla="*/ 1480 h 2506"/>
                <a:gd name="T14" fmla="*/ 2150 w 2273"/>
                <a:gd name="T15" fmla="*/ 1839 h 2506"/>
                <a:gd name="T16" fmla="*/ 2034 w 2273"/>
                <a:gd name="T17" fmla="*/ 2024 h 2506"/>
                <a:gd name="T18" fmla="*/ 1589 w 2273"/>
                <a:gd name="T19" fmla="*/ 2424 h 2506"/>
                <a:gd name="T20" fmla="*/ 1206 w 2273"/>
                <a:gd name="T21" fmla="*/ 2477 h 2506"/>
                <a:gd name="T22" fmla="*/ 1084 w 2273"/>
                <a:gd name="T23" fmla="*/ 2401 h 2506"/>
                <a:gd name="T24" fmla="*/ 941 w 2273"/>
                <a:gd name="T25" fmla="*/ 2480 h 2506"/>
                <a:gd name="T26" fmla="*/ 683 w 2273"/>
                <a:gd name="T27" fmla="*/ 2390 h 2506"/>
                <a:gd name="T28" fmla="*/ 347 w 2273"/>
                <a:gd name="T29" fmla="*/ 2282 h 2506"/>
                <a:gd name="T30" fmla="*/ 91 w 2273"/>
                <a:gd name="T31" fmla="*/ 1910 h 2506"/>
                <a:gd name="T32" fmla="*/ 20 w 2273"/>
                <a:gd name="T33" fmla="*/ 1630 h 2506"/>
                <a:gd name="T34" fmla="*/ 7 w 2273"/>
                <a:gd name="T35" fmla="*/ 1302 h 2506"/>
                <a:gd name="T36" fmla="*/ 37 w 2273"/>
                <a:gd name="T37" fmla="*/ 1149 h 2506"/>
                <a:gd name="T38" fmla="*/ 143 w 2273"/>
                <a:gd name="T39" fmla="*/ 886 h 2506"/>
                <a:gd name="T40" fmla="*/ 440 w 2273"/>
                <a:gd name="T41" fmla="*/ 554 h 2506"/>
                <a:gd name="T42" fmla="*/ 254 w 2273"/>
                <a:gd name="T43" fmla="*/ 798 h 2506"/>
                <a:gd name="T44" fmla="*/ 124 w 2273"/>
                <a:gd name="T45" fmla="*/ 1071 h 2506"/>
                <a:gd name="T46" fmla="*/ 73 w 2273"/>
                <a:gd name="T47" fmla="*/ 1331 h 2506"/>
                <a:gd name="T48" fmla="*/ 122 w 2273"/>
                <a:gd name="T49" fmla="*/ 1762 h 2506"/>
                <a:gd name="T50" fmla="*/ 389 w 2273"/>
                <a:gd name="T51" fmla="*/ 2198 h 2506"/>
                <a:gd name="T52" fmla="*/ 683 w 2273"/>
                <a:gd name="T53" fmla="*/ 2282 h 2506"/>
                <a:gd name="T54" fmla="*/ 725 w 2273"/>
                <a:gd name="T55" fmla="*/ 2259 h 2506"/>
                <a:gd name="T56" fmla="*/ 975 w 2273"/>
                <a:gd name="T57" fmla="*/ 2341 h 2506"/>
                <a:gd name="T58" fmla="*/ 1153 w 2273"/>
                <a:gd name="T59" fmla="*/ 2326 h 2506"/>
                <a:gd name="T60" fmla="*/ 1305 w 2273"/>
                <a:gd name="T61" fmla="*/ 2373 h 2506"/>
                <a:gd name="T62" fmla="*/ 1192 w 2273"/>
                <a:gd name="T63" fmla="*/ 2311 h 2506"/>
                <a:gd name="T64" fmla="*/ 1208 w 2273"/>
                <a:gd name="T65" fmla="*/ 2290 h 2506"/>
                <a:gd name="T66" fmla="*/ 1630 w 2273"/>
                <a:gd name="T67" fmla="*/ 2241 h 2506"/>
                <a:gd name="T68" fmla="*/ 1978 w 2273"/>
                <a:gd name="T69" fmla="*/ 1901 h 2506"/>
                <a:gd name="T70" fmla="*/ 2071 w 2273"/>
                <a:gd name="T71" fmla="*/ 1725 h 2506"/>
                <a:gd name="T72" fmla="*/ 2131 w 2273"/>
                <a:gd name="T73" fmla="*/ 1492 h 2506"/>
                <a:gd name="T74" fmla="*/ 2137 w 2273"/>
                <a:gd name="T75" fmla="*/ 1088 h 2506"/>
                <a:gd name="T76" fmla="*/ 1918 w 2273"/>
                <a:gd name="T77" fmla="*/ 810 h 2506"/>
                <a:gd name="T78" fmla="*/ 1614 w 2273"/>
                <a:gd name="T79" fmla="*/ 827 h 2506"/>
                <a:gd name="T80" fmla="*/ 1507 w 2273"/>
                <a:gd name="T81" fmla="*/ 846 h 2506"/>
                <a:gd name="T82" fmla="*/ 1844 w 2273"/>
                <a:gd name="T83" fmla="*/ 742 h 2506"/>
                <a:gd name="T84" fmla="*/ 2131 w 2273"/>
                <a:gd name="T85" fmla="*/ 988 h 2506"/>
                <a:gd name="T86" fmla="*/ 2188 w 2273"/>
                <a:gd name="T87" fmla="*/ 1213 h 2506"/>
                <a:gd name="T88" fmla="*/ 2163 w 2273"/>
                <a:gd name="T89" fmla="*/ 1574 h 2506"/>
                <a:gd name="T90" fmla="*/ 2201 w 2273"/>
                <a:gd name="T91" fmla="*/ 1436 h 2506"/>
                <a:gd name="T92" fmla="*/ 2191 w 2273"/>
                <a:gd name="T93" fmla="*/ 1020 h 2506"/>
                <a:gd name="T94" fmla="*/ 2025 w 2273"/>
                <a:gd name="T95" fmla="*/ 730 h 2506"/>
                <a:gd name="T96" fmla="*/ 1612 w 2273"/>
                <a:gd name="T97" fmla="*/ 637 h 2506"/>
                <a:gd name="T98" fmla="*/ 1484 w 2273"/>
                <a:gd name="T99" fmla="*/ 658 h 2506"/>
                <a:gd name="T100" fmla="*/ 1379 w 2273"/>
                <a:gd name="T101" fmla="*/ 711 h 2506"/>
                <a:gd name="T102" fmla="*/ 1108 w 2273"/>
                <a:gd name="T103" fmla="*/ 552 h 2506"/>
                <a:gd name="T104" fmla="*/ 918 w 2273"/>
                <a:gd name="T105" fmla="*/ 488 h 2506"/>
                <a:gd name="T106" fmla="*/ 997 w 2273"/>
                <a:gd name="T107" fmla="*/ 458 h 2506"/>
                <a:gd name="T108" fmla="*/ 1301 w 2273"/>
                <a:gd name="T109" fmla="*/ 662 h 2506"/>
                <a:gd name="T110" fmla="*/ 1340 w 2273"/>
                <a:gd name="T111" fmla="*/ 556 h 2506"/>
                <a:gd name="T112" fmla="*/ 1298 w 2273"/>
                <a:gd name="T113" fmla="*/ 251 h 2506"/>
                <a:gd name="T114" fmla="*/ 1238 w 2273"/>
                <a:gd name="T115" fmla="*/ 40 h 2506"/>
                <a:gd name="T116" fmla="*/ 1226 w 2273"/>
                <a:gd name="T117" fmla="*/ 194 h 2506"/>
                <a:gd name="T118" fmla="*/ 1298 w 2273"/>
                <a:gd name="T119" fmla="*/ 544 h 2506"/>
                <a:gd name="T120" fmla="*/ 1275 w 2273"/>
                <a:gd name="T121" fmla="*/ 524 h 2506"/>
                <a:gd name="T122" fmla="*/ 1162 w 2273"/>
                <a:gd name="T123" fmla="*/ 166 h 2506"/>
                <a:gd name="T124" fmla="*/ 1180 w 2273"/>
                <a:gd name="T125" fmla="*/ 9 h 25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73"/>
                <a:gd name="T190" fmla="*/ 0 h 2506"/>
                <a:gd name="T191" fmla="*/ 2273 w 2273"/>
                <a:gd name="T192" fmla="*/ 2506 h 250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73" h="2506">
                  <a:moveTo>
                    <a:pt x="1285" y="15"/>
                  </a:moveTo>
                  <a:lnTo>
                    <a:pt x="1301" y="31"/>
                  </a:lnTo>
                  <a:lnTo>
                    <a:pt x="1298" y="47"/>
                  </a:lnTo>
                  <a:lnTo>
                    <a:pt x="1291" y="69"/>
                  </a:lnTo>
                  <a:lnTo>
                    <a:pt x="1315" y="82"/>
                  </a:lnTo>
                  <a:lnTo>
                    <a:pt x="1319" y="87"/>
                  </a:lnTo>
                  <a:lnTo>
                    <a:pt x="1317" y="122"/>
                  </a:lnTo>
                  <a:lnTo>
                    <a:pt x="1319" y="175"/>
                  </a:lnTo>
                  <a:lnTo>
                    <a:pt x="1351" y="264"/>
                  </a:lnTo>
                  <a:lnTo>
                    <a:pt x="1361" y="303"/>
                  </a:lnTo>
                  <a:lnTo>
                    <a:pt x="1385" y="382"/>
                  </a:lnTo>
                  <a:lnTo>
                    <a:pt x="1393" y="410"/>
                  </a:lnTo>
                  <a:lnTo>
                    <a:pt x="1398" y="431"/>
                  </a:lnTo>
                  <a:lnTo>
                    <a:pt x="1408" y="482"/>
                  </a:lnTo>
                  <a:lnTo>
                    <a:pt x="1412" y="549"/>
                  </a:lnTo>
                  <a:lnTo>
                    <a:pt x="1410" y="588"/>
                  </a:lnTo>
                  <a:lnTo>
                    <a:pt x="1419" y="598"/>
                  </a:lnTo>
                  <a:lnTo>
                    <a:pt x="1461" y="593"/>
                  </a:lnTo>
                  <a:lnTo>
                    <a:pt x="1519" y="581"/>
                  </a:lnTo>
                  <a:lnTo>
                    <a:pt x="1594" y="567"/>
                  </a:lnTo>
                  <a:lnTo>
                    <a:pt x="1721" y="558"/>
                  </a:lnTo>
                  <a:lnTo>
                    <a:pt x="1767" y="560"/>
                  </a:lnTo>
                  <a:lnTo>
                    <a:pt x="1825" y="570"/>
                  </a:lnTo>
                  <a:lnTo>
                    <a:pt x="1911" y="598"/>
                  </a:lnTo>
                  <a:lnTo>
                    <a:pt x="1999" y="649"/>
                  </a:lnTo>
                  <a:lnTo>
                    <a:pt x="2086" y="721"/>
                  </a:lnTo>
                  <a:lnTo>
                    <a:pt x="2131" y="772"/>
                  </a:lnTo>
                  <a:lnTo>
                    <a:pt x="2184" y="858"/>
                  </a:lnTo>
                  <a:lnTo>
                    <a:pt x="2217" y="933"/>
                  </a:lnTo>
                  <a:lnTo>
                    <a:pt x="2236" y="984"/>
                  </a:lnTo>
                  <a:lnTo>
                    <a:pt x="2252" y="1058"/>
                  </a:lnTo>
                  <a:lnTo>
                    <a:pt x="2268" y="1204"/>
                  </a:lnTo>
                  <a:lnTo>
                    <a:pt x="2273" y="1269"/>
                  </a:lnTo>
                  <a:lnTo>
                    <a:pt x="2271" y="1420"/>
                  </a:lnTo>
                  <a:lnTo>
                    <a:pt x="2262" y="1480"/>
                  </a:lnTo>
                  <a:lnTo>
                    <a:pt x="2258" y="1501"/>
                  </a:lnTo>
                  <a:lnTo>
                    <a:pt x="2250" y="1558"/>
                  </a:lnTo>
                  <a:lnTo>
                    <a:pt x="2231" y="1630"/>
                  </a:lnTo>
                  <a:lnTo>
                    <a:pt x="2201" y="1723"/>
                  </a:lnTo>
                  <a:lnTo>
                    <a:pt x="2150" y="1839"/>
                  </a:lnTo>
                  <a:lnTo>
                    <a:pt x="2103" y="1919"/>
                  </a:lnTo>
                  <a:lnTo>
                    <a:pt x="2080" y="1955"/>
                  </a:lnTo>
                  <a:lnTo>
                    <a:pt x="2052" y="1994"/>
                  </a:lnTo>
                  <a:lnTo>
                    <a:pt x="2037" y="2015"/>
                  </a:lnTo>
                  <a:lnTo>
                    <a:pt x="2034" y="2024"/>
                  </a:lnTo>
                  <a:lnTo>
                    <a:pt x="1999" y="2068"/>
                  </a:lnTo>
                  <a:lnTo>
                    <a:pt x="1951" y="2131"/>
                  </a:lnTo>
                  <a:lnTo>
                    <a:pt x="1841" y="2252"/>
                  </a:lnTo>
                  <a:lnTo>
                    <a:pt x="1700" y="2357"/>
                  </a:lnTo>
                  <a:lnTo>
                    <a:pt x="1589" y="2424"/>
                  </a:lnTo>
                  <a:lnTo>
                    <a:pt x="1478" y="2476"/>
                  </a:lnTo>
                  <a:lnTo>
                    <a:pt x="1408" y="2496"/>
                  </a:lnTo>
                  <a:lnTo>
                    <a:pt x="1315" y="2506"/>
                  </a:lnTo>
                  <a:lnTo>
                    <a:pt x="1247" y="2494"/>
                  </a:lnTo>
                  <a:lnTo>
                    <a:pt x="1206" y="2477"/>
                  </a:lnTo>
                  <a:lnTo>
                    <a:pt x="1122" y="2417"/>
                  </a:lnTo>
                  <a:lnTo>
                    <a:pt x="1097" y="2377"/>
                  </a:lnTo>
                  <a:lnTo>
                    <a:pt x="1090" y="2377"/>
                  </a:lnTo>
                  <a:lnTo>
                    <a:pt x="1084" y="2384"/>
                  </a:lnTo>
                  <a:lnTo>
                    <a:pt x="1084" y="2401"/>
                  </a:lnTo>
                  <a:lnTo>
                    <a:pt x="1078" y="2424"/>
                  </a:lnTo>
                  <a:lnTo>
                    <a:pt x="1067" y="2440"/>
                  </a:lnTo>
                  <a:lnTo>
                    <a:pt x="1039" y="2462"/>
                  </a:lnTo>
                  <a:lnTo>
                    <a:pt x="991" y="2476"/>
                  </a:lnTo>
                  <a:lnTo>
                    <a:pt x="941" y="2480"/>
                  </a:lnTo>
                  <a:lnTo>
                    <a:pt x="876" y="2473"/>
                  </a:lnTo>
                  <a:lnTo>
                    <a:pt x="834" y="2462"/>
                  </a:lnTo>
                  <a:lnTo>
                    <a:pt x="769" y="2426"/>
                  </a:lnTo>
                  <a:lnTo>
                    <a:pt x="714" y="2384"/>
                  </a:lnTo>
                  <a:lnTo>
                    <a:pt x="683" y="2390"/>
                  </a:lnTo>
                  <a:lnTo>
                    <a:pt x="577" y="2387"/>
                  </a:lnTo>
                  <a:lnTo>
                    <a:pt x="539" y="2377"/>
                  </a:lnTo>
                  <a:lnTo>
                    <a:pt x="484" y="2364"/>
                  </a:lnTo>
                  <a:lnTo>
                    <a:pt x="405" y="2326"/>
                  </a:lnTo>
                  <a:lnTo>
                    <a:pt x="347" y="2282"/>
                  </a:lnTo>
                  <a:lnTo>
                    <a:pt x="315" y="2257"/>
                  </a:lnTo>
                  <a:lnTo>
                    <a:pt x="245" y="2178"/>
                  </a:lnTo>
                  <a:lnTo>
                    <a:pt x="196" y="2114"/>
                  </a:lnTo>
                  <a:lnTo>
                    <a:pt x="136" y="2008"/>
                  </a:lnTo>
                  <a:lnTo>
                    <a:pt x="91" y="1910"/>
                  </a:lnTo>
                  <a:lnTo>
                    <a:pt x="81" y="1869"/>
                  </a:lnTo>
                  <a:lnTo>
                    <a:pt x="73" y="1827"/>
                  </a:lnTo>
                  <a:lnTo>
                    <a:pt x="51" y="1762"/>
                  </a:lnTo>
                  <a:lnTo>
                    <a:pt x="29" y="1687"/>
                  </a:lnTo>
                  <a:lnTo>
                    <a:pt x="20" y="1630"/>
                  </a:lnTo>
                  <a:lnTo>
                    <a:pt x="16" y="1613"/>
                  </a:lnTo>
                  <a:lnTo>
                    <a:pt x="13" y="1592"/>
                  </a:lnTo>
                  <a:lnTo>
                    <a:pt x="4" y="1498"/>
                  </a:lnTo>
                  <a:lnTo>
                    <a:pt x="0" y="1436"/>
                  </a:lnTo>
                  <a:lnTo>
                    <a:pt x="7" y="1302"/>
                  </a:lnTo>
                  <a:lnTo>
                    <a:pt x="7" y="1291"/>
                  </a:lnTo>
                  <a:lnTo>
                    <a:pt x="16" y="1234"/>
                  </a:lnTo>
                  <a:lnTo>
                    <a:pt x="22" y="1204"/>
                  </a:lnTo>
                  <a:lnTo>
                    <a:pt x="31" y="1155"/>
                  </a:lnTo>
                  <a:lnTo>
                    <a:pt x="37" y="1149"/>
                  </a:lnTo>
                  <a:lnTo>
                    <a:pt x="41" y="1125"/>
                  </a:lnTo>
                  <a:lnTo>
                    <a:pt x="66" y="1048"/>
                  </a:lnTo>
                  <a:lnTo>
                    <a:pt x="76" y="1032"/>
                  </a:lnTo>
                  <a:lnTo>
                    <a:pt x="111" y="949"/>
                  </a:lnTo>
                  <a:lnTo>
                    <a:pt x="143" y="886"/>
                  </a:lnTo>
                  <a:lnTo>
                    <a:pt x="215" y="768"/>
                  </a:lnTo>
                  <a:lnTo>
                    <a:pt x="294" y="662"/>
                  </a:lnTo>
                  <a:lnTo>
                    <a:pt x="322" y="630"/>
                  </a:lnTo>
                  <a:lnTo>
                    <a:pt x="401" y="570"/>
                  </a:lnTo>
                  <a:lnTo>
                    <a:pt x="440" y="554"/>
                  </a:lnTo>
                  <a:lnTo>
                    <a:pt x="465" y="556"/>
                  </a:lnTo>
                  <a:lnTo>
                    <a:pt x="465" y="565"/>
                  </a:lnTo>
                  <a:lnTo>
                    <a:pt x="375" y="637"/>
                  </a:lnTo>
                  <a:lnTo>
                    <a:pt x="336" y="681"/>
                  </a:lnTo>
                  <a:lnTo>
                    <a:pt x="254" y="798"/>
                  </a:lnTo>
                  <a:lnTo>
                    <a:pt x="229" y="848"/>
                  </a:lnTo>
                  <a:lnTo>
                    <a:pt x="184" y="923"/>
                  </a:lnTo>
                  <a:lnTo>
                    <a:pt x="161" y="974"/>
                  </a:lnTo>
                  <a:lnTo>
                    <a:pt x="136" y="1048"/>
                  </a:lnTo>
                  <a:lnTo>
                    <a:pt x="124" y="1071"/>
                  </a:lnTo>
                  <a:lnTo>
                    <a:pt x="117" y="1102"/>
                  </a:lnTo>
                  <a:lnTo>
                    <a:pt x="112" y="1109"/>
                  </a:lnTo>
                  <a:lnTo>
                    <a:pt x="99" y="1168"/>
                  </a:lnTo>
                  <a:lnTo>
                    <a:pt x="85" y="1213"/>
                  </a:lnTo>
                  <a:lnTo>
                    <a:pt x="73" y="1331"/>
                  </a:lnTo>
                  <a:lnTo>
                    <a:pt x="69" y="1397"/>
                  </a:lnTo>
                  <a:lnTo>
                    <a:pt x="71" y="1504"/>
                  </a:lnTo>
                  <a:lnTo>
                    <a:pt x="76" y="1525"/>
                  </a:lnTo>
                  <a:lnTo>
                    <a:pt x="91" y="1644"/>
                  </a:lnTo>
                  <a:lnTo>
                    <a:pt x="122" y="1762"/>
                  </a:lnTo>
                  <a:lnTo>
                    <a:pt x="154" y="1848"/>
                  </a:lnTo>
                  <a:lnTo>
                    <a:pt x="215" y="1971"/>
                  </a:lnTo>
                  <a:lnTo>
                    <a:pt x="257" y="2042"/>
                  </a:lnTo>
                  <a:lnTo>
                    <a:pt x="336" y="2145"/>
                  </a:lnTo>
                  <a:lnTo>
                    <a:pt x="389" y="2198"/>
                  </a:lnTo>
                  <a:lnTo>
                    <a:pt x="444" y="2242"/>
                  </a:lnTo>
                  <a:lnTo>
                    <a:pt x="484" y="2267"/>
                  </a:lnTo>
                  <a:lnTo>
                    <a:pt x="547" y="2282"/>
                  </a:lnTo>
                  <a:lnTo>
                    <a:pt x="651" y="2290"/>
                  </a:lnTo>
                  <a:lnTo>
                    <a:pt x="683" y="2282"/>
                  </a:lnTo>
                  <a:lnTo>
                    <a:pt x="686" y="2282"/>
                  </a:lnTo>
                  <a:lnTo>
                    <a:pt x="690" y="2278"/>
                  </a:lnTo>
                  <a:lnTo>
                    <a:pt x="690" y="2252"/>
                  </a:lnTo>
                  <a:lnTo>
                    <a:pt x="698" y="2248"/>
                  </a:lnTo>
                  <a:lnTo>
                    <a:pt x="725" y="2259"/>
                  </a:lnTo>
                  <a:lnTo>
                    <a:pt x="804" y="2333"/>
                  </a:lnTo>
                  <a:lnTo>
                    <a:pt x="844" y="2352"/>
                  </a:lnTo>
                  <a:lnTo>
                    <a:pt x="872" y="2357"/>
                  </a:lnTo>
                  <a:lnTo>
                    <a:pt x="934" y="2352"/>
                  </a:lnTo>
                  <a:lnTo>
                    <a:pt x="975" y="2341"/>
                  </a:lnTo>
                  <a:lnTo>
                    <a:pt x="1054" y="2321"/>
                  </a:lnTo>
                  <a:lnTo>
                    <a:pt x="1099" y="2312"/>
                  </a:lnTo>
                  <a:lnTo>
                    <a:pt x="1113" y="2299"/>
                  </a:lnTo>
                  <a:lnTo>
                    <a:pt x="1126" y="2301"/>
                  </a:lnTo>
                  <a:lnTo>
                    <a:pt x="1153" y="2326"/>
                  </a:lnTo>
                  <a:lnTo>
                    <a:pt x="1194" y="2360"/>
                  </a:lnTo>
                  <a:lnTo>
                    <a:pt x="1241" y="2380"/>
                  </a:lnTo>
                  <a:lnTo>
                    <a:pt x="1280" y="2387"/>
                  </a:lnTo>
                  <a:lnTo>
                    <a:pt x="1296" y="2384"/>
                  </a:lnTo>
                  <a:lnTo>
                    <a:pt x="1305" y="2373"/>
                  </a:lnTo>
                  <a:lnTo>
                    <a:pt x="1304" y="2360"/>
                  </a:lnTo>
                  <a:lnTo>
                    <a:pt x="1291" y="2350"/>
                  </a:lnTo>
                  <a:lnTo>
                    <a:pt x="1247" y="2341"/>
                  </a:lnTo>
                  <a:lnTo>
                    <a:pt x="1213" y="2324"/>
                  </a:lnTo>
                  <a:lnTo>
                    <a:pt x="1192" y="2311"/>
                  </a:lnTo>
                  <a:lnTo>
                    <a:pt x="1156" y="2275"/>
                  </a:lnTo>
                  <a:lnTo>
                    <a:pt x="1148" y="2259"/>
                  </a:lnTo>
                  <a:lnTo>
                    <a:pt x="1148" y="2248"/>
                  </a:lnTo>
                  <a:lnTo>
                    <a:pt x="1164" y="2248"/>
                  </a:lnTo>
                  <a:lnTo>
                    <a:pt x="1208" y="2290"/>
                  </a:lnTo>
                  <a:lnTo>
                    <a:pt x="1274" y="2321"/>
                  </a:lnTo>
                  <a:lnTo>
                    <a:pt x="1304" y="2331"/>
                  </a:lnTo>
                  <a:lnTo>
                    <a:pt x="1389" y="2335"/>
                  </a:lnTo>
                  <a:lnTo>
                    <a:pt x="1486" y="2312"/>
                  </a:lnTo>
                  <a:lnTo>
                    <a:pt x="1630" y="2241"/>
                  </a:lnTo>
                  <a:lnTo>
                    <a:pt x="1756" y="2152"/>
                  </a:lnTo>
                  <a:lnTo>
                    <a:pt x="1851" y="2064"/>
                  </a:lnTo>
                  <a:lnTo>
                    <a:pt x="1865" y="2045"/>
                  </a:lnTo>
                  <a:lnTo>
                    <a:pt x="1927" y="1973"/>
                  </a:lnTo>
                  <a:lnTo>
                    <a:pt x="1978" y="1901"/>
                  </a:lnTo>
                  <a:lnTo>
                    <a:pt x="2006" y="1854"/>
                  </a:lnTo>
                  <a:lnTo>
                    <a:pt x="2018" y="1829"/>
                  </a:lnTo>
                  <a:lnTo>
                    <a:pt x="2041" y="1792"/>
                  </a:lnTo>
                  <a:lnTo>
                    <a:pt x="2065" y="1734"/>
                  </a:lnTo>
                  <a:lnTo>
                    <a:pt x="2071" y="1725"/>
                  </a:lnTo>
                  <a:lnTo>
                    <a:pt x="2078" y="1704"/>
                  </a:lnTo>
                  <a:lnTo>
                    <a:pt x="2097" y="1651"/>
                  </a:lnTo>
                  <a:lnTo>
                    <a:pt x="2110" y="1604"/>
                  </a:lnTo>
                  <a:lnTo>
                    <a:pt x="2120" y="1564"/>
                  </a:lnTo>
                  <a:lnTo>
                    <a:pt x="2131" y="1492"/>
                  </a:lnTo>
                  <a:lnTo>
                    <a:pt x="2145" y="1392"/>
                  </a:lnTo>
                  <a:lnTo>
                    <a:pt x="2150" y="1356"/>
                  </a:lnTo>
                  <a:lnTo>
                    <a:pt x="2148" y="1151"/>
                  </a:lnTo>
                  <a:lnTo>
                    <a:pt x="2142" y="1120"/>
                  </a:lnTo>
                  <a:lnTo>
                    <a:pt x="2137" y="1088"/>
                  </a:lnTo>
                  <a:lnTo>
                    <a:pt x="2127" y="1058"/>
                  </a:lnTo>
                  <a:lnTo>
                    <a:pt x="2097" y="990"/>
                  </a:lnTo>
                  <a:lnTo>
                    <a:pt x="2046" y="909"/>
                  </a:lnTo>
                  <a:lnTo>
                    <a:pt x="1980" y="846"/>
                  </a:lnTo>
                  <a:lnTo>
                    <a:pt x="1918" y="810"/>
                  </a:lnTo>
                  <a:lnTo>
                    <a:pt x="1865" y="789"/>
                  </a:lnTo>
                  <a:lnTo>
                    <a:pt x="1809" y="778"/>
                  </a:lnTo>
                  <a:lnTo>
                    <a:pt x="1743" y="782"/>
                  </a:lnTo>
                  <a:lnTo>
                    <a:pt x="1670" y="802"/>
                  </a:lnTo>
                  <a:lnTo>
                    <a:pt x="1614" y="827"/>
                  </a:lnTo>
                  <a:lnTo>
                    <a:pt x="1544" y="865"/>
                  </a:lnTo>
                  <a:lnTo>
                    <a:pt x="1523" y="874"/>
                  </a:lnTo>
                  <a:lnTo>
                    <a:pt x="1512" y="872"/>
                  </a:lnTo>
                  <a:lnTo>
                    <a:pt x="1505" y="863"/>
                  </a:lnTo>
                  <a:lnTo>
                    <a:pt x="1507" y="846"/>
                  </a:lnTo>
                  <a:lnTo>
                    <a:pt x="1544" y="823"/>
                  </a:lnTo>
                  <a:lnTo>
                    <a:pt x="1635" y="772"/>
                  </a:lnTo>
                  <a:lnTo>
                    <a:pt x="1737" y="739"/>
                  </a:lnTo>
                  <a:lnTo>
                    <a:pt x="1788" y="734"/>
                  </a:lnTo>
                  <a:lnTo>
                    <a:pt x="1844" y="742"/>
                  </a:lnTo>
                  <a:lnTo>
                    <a:pt x="1914" y="765"/>
                  </a:lnTo>
                  <a:lnTo>
                    <a:pt x="1969" y="795"/>
                  </a:lnTo>
                  <a:lnTo>
                    <a:pt x="2037" y="852"/>
                  </a:lnTo>
                  <a:lnTo>
                    <a:pt x="2071" y="891"/>
                  </a:lnTo>
                  <a:lnTo>
                    <a:pt x="2131" y="988"/>
                  </a:lnTo>
                  <a:lnTo>
                    <a:pt x="2167" y="1071"/>
                  </a:lnTo>
                  <a:lnTo>
                    <a:pt x="2169" y="1087"/>
                  </a:lnTo>
                  <a:lnTo>
                    <a:pt x="2180" y="1130"/>
                  </a:lnTo>
                  <a:lnTo>
                    <a:pt x="2182" y="1160"/>
                  </a:lnTo>
                  <a:lnTo>
                    <a:pt x="2188" y="1213"/>
                  </a:lnTo>
                  <a:lnTo>
                    <a:pt x="2188" y="1371"/>
                  </a:lnTo>
                  <a:lnTo>
                    <a:pt x="2180" y="1450"/>
                  </a:lnTo>
                  <a:lnTo>
                    <a:pt x="2175" y="1477"/>
                  </a:lnTo>
                  <a:lnTo>
                    <a:pt x="2161" y="1571"/>
                  </a:lnTo>
                  <a:lnTo>
                    <a:pt x="2163" y="1574"/>
                  </a:lnTo>
                  <a:lnTo>
                    <a:pt x="2167" y="1574"/>
                  </a:lnTo>
                  <a:lnTo>
                    <a:pt x="2180" y="1536"/>
                  </a:lnTo>
                  <a:lnTo>
                    <a:pt x="2188" y="1507"/>
                  </a:lnTo>
                  <a:lnTo>
                    <a:pt x="2191" y="1471"/>
                  </a:lnTo>
                  <a:lnTo>
                    <a:pt x="2201" y="1436"/>
                  </a:lnTo>
                  <a:lnTo>
                    <a:pt x="2215" y="1286"/>
                  </a:lnTo>
                  <a:lnTo>
                    <a:pt x="2210" y="1141"/>
                  </a:lnTo>
                  <a:lnTo>
                    <a:pt x="2205" y="1109"/>
                  </a:lnTo>
                  <a:lnTo>
                    <a:pt x="2199" y="1047"/>
                  </a:lnTo>
                  <a:lnTo>
                    <a:pt x="2191" y="1020"/>
                  </a:lnTo>
                  <a:lnTo>
                    <a:pt x="2184" y="981"/>
                  </a:lnTo>
                  <a:lnTo>
                    <a:pt x="2170" y="928"/>
                  </a:lnTo>
                  <a:lnTo>
                    <a:pt x="2131" y="842"/>
                  </a:lnTo>
                  <a:lnTo>
                    <a:pt x="2108" y="807"/>
                  </a:lnTo>
                  <a:lnTo>
                    <a:pt x="2025" y="730"/>
                  </a:lnTo>
                  <a:lnTo>
                    <a:pt x="1945" y="681"/>
                  </a:lnTo>
                  <a:lnTo>
                    <a:pt x="1881" y="653"/>
                  </a:lnTo>
                  <a:lnTo>
                    <a:pt x="1851" y="645"/>
                  </a:lnTo>
                  <a:lnTo>
                    <a:pt x="1742" y="630"/>
                  </a:lnTo>
                  <a:lnTo>
                    <a:pt x="1612" y="637"/>
                  </a:lnTo>
                  <a:lnTo>
                    <a:pt x="1591" y="642"/>
                  </a:lnTo>
                  <a:lnTo>
                    <a:pt x="1554" y="645"/>
                  </a:lnTo>
                  <a:lnTo>
                    <a:pt x="1537" y="649"/>
                  </a:lnTo>
                  <a:lnTo>
                    <a:pt x="1505" y="653"/>
                  </a:lnTo>
                  <a:lnTo>
                    <a:pt x="1484" y="658"/>
                  </a:lnTo>
                  <a:lnTo>
                    <a:pt x="1412" y="656"/>
                  </a:lnTo>
                  <a:lnTo>
                    <a:pt x="1410" y="653"/>
                  </a:lnTo>
                  <a:lnTo>
                    <a:pt x="1406" y="653"/>
                  </a:lnTo>
                  <a:lnTo>
                    <a:pt x="1396" y="662"/>
                  </a:lnTo>
                  <a:lnTo>
                    <a:pt x="1379" y="711"/>
                  </a:lnTo>
                  <a:lnTo>
                    <a:pt x="1361" y="730"/>
                  </a:lnTo>
                  <a:lnTo>
                    <a:pt x="1304" y="714"/>
                  </a:lnTo>
                  <a:lnTo>
                    <a:pt x="1277" y="696"/>
                  </a:lnTo>
                  <a:lnTo>
                    <a:pt x="1162" y="581"/>
                  </a:lnTo>
                  <a:lnTo>
                    <a:pt x="1108" y="552"/>
                  </a:lnTo>
                  <a:lnTo>
                    <a:pt x="1071" y="535"/>
                  </a:lnTo>
                  <a:lnTo>
                    <a:pt x="1036" y="519"/>
                  </a:lnTo>
                  <a:lnTo>
                    <a:pt x="1022" y="516"/>
                  </a:lnTo>
                  <a:lnTo>
                    <a:pt x="946" y="494"/>
                  </a:lnTo>
                  <a:lnTo>
                    <a:pt x="918" y="488"/>
                  </a:lnTo>
                  <a:lnTo>
                    <a:pt x="899" y="470"/>
                  </a:lnTo>
                  <a:lnTo>
                    <a:pt x="897" y="461"/>
                  </a:lnTo>
                  <a:lnTo>
                    <a:pt x="897" y="454"/>
                  </a:lnTo>
                  <a:lnTo>
                    <a:pt x="904" y="450"/>
                  </a:lnTo>
                  <a:lnTo>
                    <a:pt x="997" y="458"/>
                  </a:lnTo>
                  <a:lnTo>
                    <a:pt x="1076" y="484"/>
                  </a:lnTo>
                  <a:lnTo>
                    <a:pt x="1143" y="516"/>
                  </a:lnTo>
                  <a:lnTo>
                    <a:pt x="1194" y="556"/>
                  </a:lnTo>
                  <a:lnTo>
                    <a:pt x="1296" y="658"/>
                  </a:lnTo>
                  <a:lnTo>
                    <a:pt x="1301" y="662"/>
                  </a:lnTo>
                  <a:lnTo>
                    <a:pt x="1305" y="662"/>
                  </a:lnTo>
                  <a:lnTo>
                    <a:pt x="1321" y="642"/>
                  </a:lnTo>
                  <a:lnTo>
                    <a:pt x="1330" y="611"/>
                  </a:lnTo>
                  <a:lnTo>
                    <a:pt x="1334" y="593"/>
                  </a:lnTo>
                  <a:lnTo>
                    <a:pt x="1340" y="556"/>
                  </a:lnTo>
                  <a:lnTo>
                    <a:pt x="1338" y="447"/>
                  </a:lnTo>
                  <a:lnTo>
                    <a:pt x="1335" y="424"/>
                  </a:lnTo>
                  <a:lnTo>
                    <a:pt x="1326" y="363"/>
                  </a:lnTo>
                  <a:lnTo>
                    <a:pt x="1315" y="312"/>
                  </a:lnTo>
                  <a:lnTo>
                    <a:pt x="1298" y="251"/>
                  </a:lnTo>
                  <a:lnTo>
                    <a:pt x="1291" y="225"/>
                  </a:lnTo>
                  <a:lnTo>
                    <a:pt x="1283" y="204"/>
                  </a:lnTo>
                  <a:lnTo>
                    <a:pt x="1274" y="145"/>
                  </a:lnTo>
                  <a:lnTo>
                    <a:pt x="1280" y="75"/>
                  </a:lnTo>
                  <a:lnTo>
                    <a:pt x="1238" y="40"/>
                  </a:lnTo>
                  <a:lnTo>
                    <a:pt x="1196" y="52"/>
                  </a:lnTo>
                  <a:lnTo>
                    <a:pt x="1183" y="61"/>
                  </a:lnTo>
                  <a:lnTo>
                    <a:pt x="1173" y="75"/>
                  </a:lnTo>
                  <a:lnTo>
                    <a:pt x="1176" y="98"/>
                  </a:lnTo>
                  <a:lnTo>
                    <a:pt x="1226" y="194"/>
                  </a:lnTo>
                  <a:lnTo>
                    <a:pt x="1274" y="319"/>
                  </a:lnTo>
                  <a:lnTo>
                    <a:pt x="1285" y="363"/>
                  </a:lnTo>
                  <a:lnTo>
                    <a:pt x="1298" y="429"/>
                  </a:lnTo>
                  <a:lnTo>
                    <a:pt x="1304" y="463"/>
                  </a:lnTo>
                  <a:lnTo>
                    <a:pt x="1298" y="544"/>
                  </a:lnTo>
                  <a:lnTo>
                    <a:pt x="1285" y="600"/>
                  </a:lnTo>
                  <a:lnTo>
                    <a:pt x="1280" y="605"/>
                  </a:lnTo>
                  <a:lnTo>
                    <a:pt x="1270" y="605"/>
                  </a:lnTo>
                  <a:lnTo>
                    <a:pt x="1266" y="600"/>
                  </a:lnTo>
                  <a:lnTo>
                    <a:pt x="1275" y="524"/>
                  </a:lnTo>
                  <a:lnTo>
                    <a:pt x="1275" y="447"/>
                  </a:lnTo>
                  <a:lnTo>
                    <a:pt x="1262" y="401"/>
                  </a:lnTo>
                  <a:lnTo>
                    <a:pt x="1253" y="361"/>
                  </a:lnTo>
                  <a:lnTo>
                    <a:pt x="1222" y="286"/>
                  </a:lnTo>
                  <a:lnTo>
                    <a:pt x="1162" y="166"/>
                  </a:lnTo>
                  <a:lnTo>
                    <a:pt x="1111" y="87"/>
                  </a:lnTo>
                  <a:lnTo>
                    <a:pt x="1113" y="59"/>
                  </a:lnTo>
                  <a:lnTo>
                    <a:pt x="1124" y="40"/>
                  </a:lnTo>
                  <a:lnTo>
                    <a:pt x="1150" y="19"/>
                  </a:lnTo>
                  <a:lnTo>
                    <a:pt x="1180" y="9"/>
                  </a:lnTo>
                  <a:lnTo>
                    <a:pt x="1208" y="0"/>
                  </a:lnTo>
                  <a:lnTo>
                    <a:pt x="1253" y="3"/>
                  </a:lnTo>
                  <a:lnTo>
                    <a:pt x="128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6" name="Freeform 1367">
              <a:extLst>
                <a:ext uri="{FF2B5EF4-FFF2-40B4-BE49-F238E27FC236}">
                  <a16:creationId xmlns:a16="http://schemas.microsoft.com/office/drawing/2014/main" id="{DC9F8E71-AE27-D842-94E0-7C9107D7A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69"/>
              <a:ext cx="65" cy="55"/>
            </a:xfrm>
            <a:custGeom>
              <a:avLst/>
              <a:gdLst>
                <a:gd name="T0" fmla="*/ 79 w 195"/>
                <a:gd name="T1" fmla="*/ 18 h 165"/>
                <a:gd name="T2" fmla="*/ 116 w 195"/>
                <a:gd name="T3" fmla="*/ 38 h 165"/>
                <a:gd name="T4" fmla="*/ 156 w 195"/>
                <a:gd name="T5" fmla="*/ 69 h 165"/>
                <a:gd name="T6" fmla="*/ 170 w 195"/>
                <a:gd name="T7" fmla="*/ 78 h 165"/>
                <a:gd name="T8" fmla="*/ 177 w 195"/>
                <a:gd name="T9" fmla="*/ 94 h 165"/>
                <a:gd name="T10" fmla="*/ 174 w 195"/>
                <a:gd name="T11" fmla="*/ 108 h 165"/>
                <a:gd name="T12" fmla="*/ 174 w 195"/>
                <a:gd name="T13" fmla="*/ 118 h 165"/>
                <a:gd name="T14" fmla="*/ 195 w 195"/>
                <a:gd name="T15" fmla="*/ 148 h 165"/>
                <a:gd name="T16" fmla="*/ 195 w 195"/>
                <a:gd name="T17" fmla="*/ 157 h 165"/>
                <a:gd name="T18" fmla="*/ 186 w 195"/>
                <a:gd name="T19" fmla="*/ 165 h 165"/>
                <a:gd name="T20" fmla="*/ 161 w 195"/>
                <a:gd name="T21" fmla="*/ 159 h 165"/>
                <a:gd name="T22" fmla="*/ 147 w 195"/>
                <a:gd name="T23" fmla="*/ 141 h 165"/>
                <a:gd name="T24" fmla="*/ 82 w 195"/>
                <a:gd name="T25" fmla="*/ 97 h 165"/>
                <a:gd name="T26" fmla="*/ 59 w 195"/>
                <a:gd name="T27" fmla="*/ 78 h 165"/>
                <a:gd name="T28" fmla="*/ 50 w 195"/>
                <a:gd name="T29" fmla="*/ 64 h 165"/>
                <a:gd name="T30" fmla="*/ 7 w 195"/>
                <a:gd name="T31" fmla="*/ 44 h 165"/>
                <a:gd name="T32" fmla="*/ 0 w 195"/>
                <a:gd name="T33" fmla="*/ 32 h 165"/>
                <a:gd name="T34" fmla="*/ 0 w 195"/>
                <a:gd name="T35" fmla="*/ 15 h 165"/>
                <a:gd name="T36" fmla="*/ 19 w 195"/>
                <a:gd name="T37" fmla="*/ 0 h 165"/>
                <a:gd name="T38" fmla="*/ 42 w 195"/>
                <a:gd name="T39" fmla="*/ 1 h 165"/>
                <a:gd name="T40" fmla="*/ 79 w 195"/>
                <a:gd name="T41" fmla="*/ 18 h 165"/>
                <a:gd name="T42" fmla="*/ 79 w 195"/>
                <a:gd name="T43" fmla="*/ 18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5"/>
                <a:gd name="T67" fmla="*/ 0 h 165"/>
                <a:gd name="T68" fmla="*/ 195 w 195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5" h="165">
                  <a:moveTo>
                    <a:pt x="79" y="18"/>
                  </a:moveTo>
                  <a:lnTo>
                    <a:pt x="116" y="38"/>
                  </a:lnTo>
                  <a:lnTo>
                    <a:pt x="156" y="69"/>
                  </a:lnTo>
                  <a:lnTo>
                    <a:pt x="170" y="78"/>
                  </a:lnTo>
                  <a:lnTo>
                    <a:pt x="177" y="94"/>
                  </a:lnTo>
                  <a:lnTo>
                    <a:pt x="174" y="108"/>
                  </a:lnTo>
                  <a:lnTo>
                    <a:pt x="174" y="118"/>
                  </a:lnTo>
                  <a:lnTo>
                    <a:pt x="195" y="148"/>
                  </a:lnTo>
                  <a:lnTo>
                    <a:pt x="195" y="157"/>
                  </a:lnTo>
                  <a:lnTo>
                    <a:pt x="186" y="165"/>
                  </a:lnTo>
                  <a:lnTo>
                    <a:pt x="161" y="159"/>
                  </a:lnTo>
                  <a:lnTo>
                    <a:pt x="147" y="141"/>
                  </a:lnTo>
                  <a:lnTo>
                    <a:pt x="82" y="97"/>
                  </a:lnTo>
                  <a:lnTo>
                    <a:pt x="59" y="78"/>
                  </a:lnTo>
                  <a:lnTo>
                    <a:pt x="50" y="64"/>
                  </a:lnTo>
                  <a:lnTo>
                    <a:pt x="7" y="44"/>
                  </a:lnTo>
                  <a:lnTo>
                    <a:pt x="0" y="32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42" y="1"/>
                  </a:lnTo>
                  <a:lnTo>
                    <a:pt x="7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7" name="Freeform 1368">
              <a:extLst>
                <a:ext uri="{FF2B5EF4-FFF2-40B4-BE49-F238E27FC236}">
                  <a16:creationId xmlns:a16="http://schemas.microsoft.com/office/drawing/2014/main" id="{9F9A8196-5899-E547-93C7-5A863109E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298"/>
              <a:ext cx="74" cy="35"/>
            </a:xfrm>
            <a:custGeom>
              <a:avLst/>
              <a:gdLst>
                <a:gd name="T0" fmla="*/ 107 w 220"/>
                <a:gd name="T1" fmla="*/ 14 h 105"/>
                <a:gd name="T2" fmla="*/ 123 w 220"/>
                <a:gd name="T3" fmla="*/ 17 h 105"/>
                <a:gd name="T4" fmla="*/ 161 w 220"/>
                <a:gd name="T5" fmla="*/ 28 h 105"/>
                <a:gd name="T6" fmla="*/ 214 w 220"/>
                <a:gd name="T7" fmla="*/ 52 h 105"/>
                <a:gd name="T8" fmla="*/ 220 w 220"/>
                <a:gd name="T9" fmla="*/ 61 h 105"/>
                <a:gd name="T10" fmla="*/ 220 w 220"/>
                <a:gd name="T11" fmla="*/ 70 h 105"/>
                <a:gd name="T12" fmla="*/ 202 w 220"/>
                <a:gd name="T13" fmla="*/ 82 h 105"/>
                <a:gd name="T14" fmla="*/ 202 w 220"/>
                <a:gd name="T15" fmla="*/ 95 h 105"/>
                <a:gd name="T16" fmla="*/ 188 w 220"/>
                <a:gd name="T17" fmla="*/ 105 h 105"/>
                <a:gd name="T18" fmla="*/ 156 w 220"/>
                <a:gd name="T19" fmla="*/ 103 h 105"/>
                <a:gd name="T20" fmla="*/ 142 w 220"/>
                <a:gd name="T21" fmla="*/ 95 h 105"/>
                <a:gd name="T22" fmla="*/ 112 w 220"/>
                <a:gd name="T23" fmla="*/ 89 h 105"/>
                <a:gd name="T24" fmla="*/ 95 w 220"/>
                <a:gd name="T25" fmla="*/ 84 h 105"/>
                <a:gd name="T26" fmla="*/ 68 w 220"/>
                <a:gd name="T27" fmla="*/ 82 h 105"/>
                <a:gd name="T28" fmla="*/ 47 w 220"/>
                <a:gd name="T29" fmla="*/ 70 h 105"/>
                <a:gd name="T30" fmla="*/ 7 w 220"/>
                <a:gd name="T31" fmla="*/ 31 h 105"/>
                <a:gd name="T32" fmla="*/ 0 w 220"/>
                <a:gd name="T33" fmla="*/ 14 h 105"/>
                <a:gd name="T34" fmla="*/ 3 w 220"/>
                <a:gd name="T35" fmla="*/ 6 h 105"/>
                <a:gd name="T36" fmla="*/ 47 w 220"/>
                <a:gd name="T37" fmla="*/ 0 h 105"/>
                <a:gd name="T38" fmla="*/ 79 w 220"/>
                <a:gd name="T39" fmla="*/ 3 h 105"/>
                <a:gd name="T40" fmla="*/ 107 w 220"/>
                <a:gd name="T41" fmla="*/ 14 h 105"/>
                <a:gd name="T42" fmla="*/ 107 w 220"/>
                <a:gd name="T43" fmla="*/ 14 h 1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0"/>
                <a:gd name="T67" fmla="*/ 0 h 105"/>
                <a:gd name="T68" fmla="*/ 220 w 220"/>
                <a:gd name="T69" fmla="*/ 105 h 10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0" h="105">
                  <a:moveTo>
                    <a:pt x="107" y="14"/>
                  </a:moveTo>
                  <a:lnTo>
                    <a:pt x="123" y="17"/>
                  </a:lnTo>
                  <a:lnTo>
                    <a:pt x="161" y="28"/>
                  </a:lnTo>
                  <a:lnTo>
                    <a:pt x="214" y="52"/>
                  </a:lnTo>
                  <a:lnTo>
                    <a:pt x="220" y="61"/>
                  </a:lnTo>
                  <a:lnTo>
                    <a:pt x="220" y="70"/>
                  </a:lnTo>
                  <a:lnTo>
                    <a:pt x="202" y="82"/>
                  </a:lnTo>
                  <a:lnTo>
                    <a:pt x="202" y="95"/>
                  </a:lnTo>
                  <a:lnTo>
                    <a:pt x="188" y="105"/>
                  </a:lnTo>
                  <a:lnTo>
                    <a:pt x="156" y="103"/>
                  </a:lnTo>
                  <a:lnTo>
                    <a:pt x="142" y="95"/>
                  </a:lnTo>
                  <a:lnTo>
                    <a:pt x="112" y="89"/>
                  </a:lnTo>
                  <a:lnTo>
                    <a:pt x="95" y="84"/>
                  </a:lnTo>
                  <a:lnTo>
                    <a:pt x="68" y="82"/>
                  </a:lnTo>
                  <a:lnTo>
                    <a:pt x="47" y="70"/>
                  </a:lnTo>
                  <a:lnTo>
                    <a:pt x="7" y="31"/>
                  </a:lnTo>
                  <a:lnTo>
                    <a:pt x="0" y="14"/>
                  </a:lnTo>
                  <a:lnTo>
                    <a:pt x="3" y="6"/>
                  </a:lnTo>
                  <a:lnTo>
                    <a:pt x="47" y="0"/>
                  </a:lnTo>
                  <a:lnTo>
                    <a:pt x="79" y="3"/>
                  </a:lnTo>
                  <a:lnTo>
                    <a:pt x="10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8" name="Freeform 1369">
              <a:extLst>
                <a:ext uri="{FF2B5EF4-FFF2-40B4-BE49-F238E27FC236}">
                  <a16:creationId xmlns:a16="http://schemas.microsoft.com/office/drawing/2014/main" id="{2E71F5F3-5944-CB4A-A58F-EBD5022D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336"/>
              <a:ext cx="107" cy="151"/>
            </a:xfrm>
            <a:custGeom>
              <a:avLst/>
              <a:gdLst>
                <a:gd name="T0" fmla="*/ 211 w 322"/>
                <a:gd name="T1" fmla="*/ 19 h 453"/>
                <a:gd name="T2" fmla="*/ 262 w 322"/>
                <a:gd name="T3" fmla="*/ 68 h 453"/>
                <a:gd name="T4" fmla="*/ 290 w 322"/>
                <a:gd name="T5" fmla="*/ 112 h 453"/>
                <a:gd name="T6" fmla="*/ 304 w 322"/>
                <a:gd name="T7" fmla="*/ 159 h 453"/>
                <a:gd name="T8" fmla="*/ 308 w 322"/>
                <a:gd name="T9" fmla="*/ 189 h 453"/>
                <a:gd name="T10" fmla="*/ 308 w 322"/>
                <a:gd name="T11" fmla="*/ 264 h 453"/>
                <a:gd name="T12" fmla="*/ 317 w 322"/>
                <a:gd name="T13" fmla="*/ 277 h 453"/>
                <a:gd name="T14" fmla="*/ 322 w 322"/>
                <a:gd name="T15" fmla="*/ 326 h 453"/>
                <a:gd name="T16" fmla="*/ 311 w 322"/>
                <a:gd name="T17" fmla="*/ 367 h 453"/>
                <a:gd name="T18" fmla="*/ 292 w 322"/>
                <a:gd name="T19" fmla="*/ 402 h 453"/>
                <a:gd name="T20" fmla="*/ 257 w 322"/>
                <a:gd name="T21" fmla="*/ 437 h 453"/>
                <a:gd name="T22" fmla="*/ 239 w 322"/>
                <a:gd name="T23" fmla="*/ 444 h 453"/>
                <a:gd name="T24" fmla="*/ 208 w 322"/>
                <a:gd name="T25" fmla="*/ 441 h 453"/>
                <a:gd name="T26" fmla="*/ 202 w 322"/>
                <a:gd name="T27" fmla="*/ 437 h 453"/>
                <a:gd name="T28" fmla="*/ 151 w 322"/>
                <a:gd name="T29" fmla="*/ 453 h 453"/>
                <a:gd name="T30" fmla="*/ 93 w 322"/>
                <a:gd name="T31" fmla="*/ 453 h 453"/>
                <a:gd name="T32" fmla="*/ 46 w 322"/>
                <a:gd name="T33" fmla="*/ 432 h 453"/>
                <a:gd name="T34" fmla="*/ 0 w 322"/>
                <a:gd name="T35" fmla="*/ 384 h 453"/>
                <a:gd name="T36" fmla="*/ 0 w 322"/>
                <a:gd name="T37" fmla="*/ 377 h 453"/>
                <a:gd name="T38" fmla="*/ 14 w 322"/>
                <a:gd name="T39" fmla="*/ 377 h 453"/>
                <a:gd name="T40" fmla="*/ 48 w 322"/>
                <a:gd name="T41" fmla="*/ 407 h 453"/>
                <a:gd name="T42" fmla="*/ 83 w 322"/>
                <a:gd name="T43" fmla="*/ 426 h 453"/>
                <a:gd name="T44" fmla="*/ 128 w 322"/>
                <a:gd name="T45" fmla="*/ 426 h 453"/>
                <a:gd name="T46" fmla="*/ 162 w 322"/>
                <a:gd name="T47" fmla="*/ 411 h 453"/>
                <a:gd name="T48" fmla="*/ 188 w 322"/>
                <a:gd name="T49" fmla="*/ 391 h 453"/>
                <a:gd name="T50" fmla="*/ 202 w 322"/>
                <a:gd name="T51" fmla="*/ 381 h 453"/>
                <a:gd name="T52" fmla="*/ 225 w 322"/>
                <a:gd name="T53" fmla="*/ 354 h 453"/>
                <a:gd name="T54" fmla="*/ 251 w 322"/>
                <a:gd name="T55" fmla="*/ 300 h 453"/>
                <a:gd name="T56" fmla="*/ 257 w 322"/>
                <a:gd name="T57" fmla="*/ 273 h 453"/>
                <a:gd name="T58" fmla="*/ 262 w 322"/>
                <a:gd name="T59" fmla="*/ 221 h 453"/>
                <a:gd name="T60" fmla="*/ 261 w 322"/>
                <a:gd name="T61" fmla="*/ 163 h 453"/>
                <a:gd name="T62" fmla="*/ 247 w 322"/>
                <a:gd name="T63" fmla="*/ 117 h 453"/>
                <a:gd name="T64" fmla="*/ 236 w 322"/>
                <a:gd name="T65" fmla="*/ 95 h 453"/>
                <a:gd name="T66" fmla="*/ 204 w 322"/>
                <a:gd name="T67" fmla="*/ 53 h 453"/>
                <a:gd name="T68" fmla="*/ 181 w 322"/>
                <a:gd name="T69" fmla="*/ 35 h 453"/>
                <a:gd name="T70" fmla="*/ 148 w 322"/>
                <a:gd name="T71" fmla="*/ 26 h 453"/>
                <a:gd name="T72" fmla="*/ 111 w 322"/>
                <a:gd name="T73" fmla="*/ 23 h 453"/>
                <a:gd name="T74" fmla="*/ 105 w 322"/>
                <a:gd name="T75" fmla="*/ 19 h 453"/>
                <a:gd name="T76" fmla="*/ 100 w 322"/>
                <a:gd name="T77" fmla="*/ 15 h 453"/>
                <a:gd name="T78" fmla="*/ 100 w 322"/>
                <a:gd name="T79" fmla="*/ 9 h 453"/>
                <a:gd name="T80" fmla="*/ 105 w 322"/>
                <a:gd name="T81" fmla="*/ 5 h 453"/>
                <a:gd name="T82" fmla="*/ 126 w 322"/>
                <a:gd name="T83" fmla="*/ 0 h 453"/>
                <a:gd name="T84" fmla="*/ 172 w 322"/>
                <a:gd name="T85" fmla="*/ 2 h 453"/>
                <a:gd name="T86" fmla="*/ 211 w 322"/>
                <a:gd name="T87" fmla="*/ 19 h 453"/>
                <a:gd name="T88" fmla="*/ 211 w 322"/>
                <a:gd name="T89" fmla="*/ 19 h 4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2"/>
                <a:gd name="T136" fmla="*/ 0 h 453"/>
                <a:gd name="T137" fmla="*/ 322 w 322"/>
                <a:gd name="T138" fmla="*/ 453 h 4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2" h="453">
                  <a:moveTo>
                    <a:pt x="211" y="19"/>
                  </a:moveTo>
                  <a:lnTo>
                    <a:pt x="262" y="68"/>
                  </a:lnTo>
                  <a:lnTo>
                    <a:pt x="290" y="112"/>
                  </a:lnTo>
                  <a:lnTo>
                    <a:pt x="304" y="159"/>
                  </a:lnTo>
                  <a:lnTo>
                    <a:pt x="308" y="189"/>
                  </a:lnTo>
                  <a:lnTo>
                    <a:pt x="308" y="264"/>
                  </a:lnTo>
                  <a:lnTo>
                    <a:pt x="317" y="277"/>
                  </a:lnTo>
                  <a:lnTo>
                    <a:pt x="322" y="326"/>
                  </a:lnTo>
                  <a:lnTo>
                    <a:pt x="311" y="367"/>
                  </a:lnTo>
                  <a:lnTo>
                    <a:pt x="292" y="402"/>
                  </a:lnTo>
                  <a:lnTo>
                    <a:pt x="257" y="437"/>
                  </a:lnTo>
                  <a:lnTo>
                    <a:pt x="239" y="444"/>
                  </a:lnTo>
                  <a:lnTo>
                    <a:pt x="208" y="441"/>
                  </a:lnTo>
                  <a:lnTo>
                    <a:pt x="202" y="437"/>
                  </a:lnTo>
                  <a:lnTo>
                    <a:pt x="151" y="453"/>
                  </a:lnTo>
                  <a:lnTo>
                    <a:pt x="93" y="453"/>
                  </a:lnTo>
                  <a:lnTo>
                    <a:pt x="46" y="432"/>
                  </a:lnTo>
                  <a:lnTo>
                    <a:pt x="0" y="384"/>
                  </a:lnTo>
                  <a:lnTo>
                    <a:pt x="0" y="377"/>
                  </a:lnTo>
                  <a:lnTo>
                    <a:pt x="14" y="377"/>
                  </a:lnTo>
                  <a:lnTo>
                    <a:pt x="48" y="407"/>
                  </a:lnTo>
                  <a:lnTo>
                    <a:pt x="83" y="426"/>
                  </a:lnTo>
                  <a:lnTo>
                    <a:pt x="128" y="426"/>
                  </a:lnTo>
                  <a:lnTo>
                    <a:pt x="162" y="411"/>
                  </a:lnTo>
                  <a:lnTo>
                    <a:pt x="188" y="391"/>
                  </a:lnTo>
                  <a:lnTo>
                    <a:pt x="202" y="381"/>
                  </a:lnTo>
                  <a:lnTo>
                    <a:pt x="225" y="354"/>
                  </a:lnTo>
                  <a:lnTo>
                    <a:pt x="251" y="300"/>
                  </a:lnTo>
                  <a:lnTo>
                    <a:pt x="257" y="273"/>
                  </a:lnTo>
                  <a:lnTo>
                    <a:pt x="262" y="221"/>
                  </a:lnTo>
                  <a:lnTo>
                    <a:pt x="261" y="163"/>
                  </a:lnTo>
                  <a:lnTo>
                    <a:pt x="247" y="117"/>
                  </a:lnTo>
                  <a:lnTo>
                    <a:pt x="236" y="95"/>
                  </a:lnTo>
                  <a:lnTo>
                    <a:pt x="204" y="53"/>
                  </a:lnTo>
                  <a:lnTo>
                    <a:pt x="181" y="35"/>
                  </a:lnTo>
                  <a:lnTo>
                    <a:pt x="148" y="26"/>
                  </a:lnTo>
                  <a:lnTo>
                    <a:pt x="111" y="23"/>
                  </a:lnTo>
                  <a:lnTo>
                    <a:pt x="105" y="19"/>
                  </a:lnTo>
                  <a:lnTo>
                    <a:pt x="100" y="15"/>
                  </a:lnTo>
                  <a:lnTo>
                    <a:pt x="100" y="9"/>
                  </a:lnTo>
                  <a:lnTo>
                    <a:pt x="105" y="5"/>
                  </a:lnTo>
                  <a:lnTo>
                    <a:pt x="126" y="0"/>
                  </a:lnTo>
                  <a:lnTo>
                    <a:pt x="172" y="2"/>
                  </a:lnTo>
                  <a:lnTo>
                    <a:pt x="21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9" name="Freeform 1370">
              <a:extLst>
                <a:ext uri="{FF2B5EF4-FFF2-40B4-BE49-F238E27FC236}">
                  <a16:creationId xmlns:a16="http://schemas.microsoft.com/office/drawing/2014/main" id="{D91F5069-E41A-9D47-8418-0CE0F0BF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43"/>
              <a:ext cx="38" cy="38"/>
            </a:xfrm>
            <a:custGeom>
              <a:avLst/>
              <a:gdLst>
                <a:gd name="T0" fmla="*/ 113 w 113"/>
                <a:gd name="T1" fmla="*/ 9 h 114"/>
                <a:gd name="T2" fmla="*/ 99 w 113"/>
                <a:gd name="T3" fmla="*/ 21 h 114"/>
                <a:gd name="T4" fmla="*/ 87 w 113"/>
                <a:gd name="T5" fmla="*/ 26 h 114"/>
                <a:gd name="T6" fmla="*/ 45 w 113"/>
                <a:gd name="T7" fmla="*/ 67 h 114"/>
                <a:gd name="T8" fmla="*/ 27 w 113"/>
                <a:gd name="T9" fmla="*/ 93 h 114"/>
                <a:gd name="T10" fmla="*/ 1 w 113"/>
                <a:gd name="T11" fmla="*/ 114 h 114"/>
                <a:gd name="T12" fmla="*/ 0 w 113"/>
                <a:gd name="T13" fmla="*/ 114 h 114"/>
                <a:gd name="T14" fmla="*/ 0 w 113"/>
                <a:gd name="T15" fmla="*/ 102 h 114"/>
                <a:gd name="T16" fmla="*/ 11 w 113"/>
                <a:gd name="T17" fmla="*/ 81 h 114"/>
                <a:gd name="T18" fmla="*/ 24 w 113"/>
                <a:gd name="T19" fmla="*/ 51 h 114"/>
                <a:gd name="T20" fmla="*/ 44 w 113"/>
                <a:gd name="T21" fmla="*/ 26 h 114"/>
                <a:gd name="T22" fmla="*/ 69 w 113"/>
                <a:gd name="T23" fmla="*/ 7 h 114"/>
                <a:gd name="T24" fmla="*/ 87 w 113"/>
                <a:gd name="T25" fmla="*/ 0 h 114"/>
                <a:gd name="T26" fmla="*/ 108 w 113"/>
                <a:gd name="T27" fmla="*/ 2 h 114"/>
                <a:gd name="T28" fmla="*/ 113 w 113"/>
                <a:gd name="T29" fmla="*/ 9 h 114"/>
                <a:gd name="T30" fmla="*/ 113 w 113"/>
                <a:gd name="T31" fmla="*/ 9 h 1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3"/>
                <a:gd name="T49" fmla="*/ 0 h 114"/>
                <a:gd name="T50" fmla="*/ 113 w 113"/>
                <a:gd name="T51" fmla="*/ 114 h 1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3" h="114">
                  <a:moveTo>
                    <a:pt x="113" y="9"/>
                  </a:moveTo>
                  <a:lnTo>
                    <a:pt x="99" y="21"/>
                  </a:lnTo>
                  <a:lnTo>
                    <a:pt x="87" y="26"/>
                  </a:lnTo>
                  <a:lnTo>
                    <a:pt x="45" y="67"/>
                  </a:lnTo>
                  <a:lnTo>
                    <a:pt x="27" y="93"/>
                  </a:lnTo>
                  <a:lnTo>
                    <a:pt x="1" y="114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11" y="81"/>
                  </a:lnTo>
                  <a:lnTo>
                    <a:pt x="24" y="51"/>
                  </a:lnTo>
                  <a:lnTo>
                    <a:pt x="44" y="26"/>
                  </a:lnTo>
                  <a:lnTo>
                    <a:pt x="69" y="7"/>
                  </a:lnTo>
                  <a:lnTo>
                    <a:pt x="87" y="0"/>
                  </a:lnTo>
                  <a:lnTo>
                    <a:pt x="108" y="2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0" name="Freeform 1371">
              <a:extLst>
                <a:ext uri="{FF2B5EF4-FFF2-40B4-BE49-F238E27FC236}">
                  <a16:creationId xmlns:a16="http://schemas.microsoft.com/office/drawing/2014/main" id="{32687354-C748-AA45-BED6-D4AD90E2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363"/>
              <a:ext cx="120" cy="151"/>
            </a:xfrm>
            <a:custGeom>
              <a:avLst/>
              <a:gdLst>
                <a:gd name="T0" fmla="*/ 206 w 360"/>
                <a:gd name="T1" fmla="*/ 14 h 455"/>
                <a:gd name="T2" fmla="*/ 224 w 360"/>
                <a:gd name="T3" fmla="*/ 33 h 455"/>
                <a:gd name="T4" fmla="*/ 224 w 360"/>
                <a:gd name="T5" fmla="*/ 35 h 455"/>
                <a:gd name="T6" fmla="*/ 216 w 360"/>
                <a:gd name="T7" fmla="*/ 35 h 455"/>
                <a:gd name="T8" fmla="*/ 195 w 360"/>
                <a:gd name="T9" fmla="*/ 16 h 455"/>
                <a:gd name="T10" fmla="*/ 161 w 360"/>
                <a:gd name="T11" fmla="*/ 16 h 455"/>
                <a:gd name="T12" fmla="*/ 119 w 360"/>
                <a:gd name="T13" fmla="*/ 33 h 455"/>
                <a:gd name="T14" fmla="*/ 102 w 360"/>
                <a:gd name="T15" fmla="*/ 54 h 455"/>
                <a:gd name="T16" fmla="*/ 70 w 360"/>
                <a:gd name="T17" fmla="*/ 107 h 455"/>
                <a:gd name="T18" fmla="*/ 53 w 360"/>
                <a:gd name="T19" fmla="*/ 154 h 455"/>
                <a:gd name="T20" fmla="*/ 45 w 360"/>
                <a:gd name="T21" fmla="*/ 205 h 455"/>
                <a:gd name="T22" fmla="*/ 47 w 360"/>
                <a:gd name="T23" fmla="*/ 288 h 455"/>
                <a:gd name="T24" fmla="*/ 68 w 360"/>
                <a:gd name="T25" fmla="*/ 347 h 455"/>
                <a:gd name="T26" fmla="*/ 79 w 360"/>
                <a:gd name="T27" fmla="*/ 368 h 455"/>
                <a:gd name="T28" fmla="*/ 119 w 360"/>
                <a:gd name="T29" fmla="*/ 402 h 455"/>
                <a:gd name="T30" fmla="*/ 146 w 360"/>
                <a:gd name="T31" fmla="*/ 416 h 455"/>
                <a:gd name="T32" fmla="*/ 186 w 360"/>
                <a:gd name="T33" fmla="*/ 416 h 455"/>
                <a:gd name="T34" fmla="*/ 242 w 360"/>
                <a:gd name="T35" fmla="*/ 398 h 455"/>
                <a:gd name="T36" fmla="*/ 276 w 360"/>
                <a:gd name="T37" fmla="*/ 362 h 455"/>
                <a:gd name="T38" fmla="*/ 305 w 360"/>
                <a:gd name="T39" fmla="*/ 307 h 455"/>
                <a:gd name="T40" fmla="*/ 316 w 360"/>
                <a:gd name="T41" fmla="*/ 235 h 455"/>
                <a:gd name="T42" fmla="*/ 316 w 360"/>
                <a:gd name="T43" fmla="*/ 219 h 455"/>
                <a:gd name="T44" fmla="*/ 324 w 360"/>
                <a:gd name="T45" fmla="*/ 219 h 455"/>
                <a:gd name="T46" fmla="*/ 335 w 360"/>
                <a:gd name="T47" fmla="*/ 256 h 455"/>
                <a:gd name="T48" fmla="*/ 339 w 360"/>
                <a:gd name="T49" fmla="*/ 318 h 455"/>
                <a:gd name="T50" fmla="*/ 341 w 360"/>
                <a:gd name="T51" fmla="*/ 328 h 455"/>
                <a:gd name="T52" fmla="*/ 360 w 360"/>
                <a:gd name="T53" fmla="*/ 351 h 455"/>
                <a:gd name="T54" fmla="*/ 360 w 360"/>
                <a:gd name="T55" fmla="*/ 391 h 455"/>
                <a:gd name="T56" fmla="*/ 341 w 360"/>
                <a:gd name="T57" fmla="*/ 419 h 455"/>
                <a:gd name="T58" fmla="*/ 311 w 360"/>
                <a:gd name="T59" fmla="*/ 446 h 455"/>
                <a:gd name="T60" fmla="*/ 276 w 360"/>
                <a:gd name="T61" fmla="*/ 455 h 455"/>
                <a:gd name="T62" fmla="*/ 235 w 360"/>
                <a:gd name="T63" fmla="*/ 444 h 455"/>
                <a:gd name="T64" fmla="*/ 195 w 360"/>
                <a:gd name="T65" fmla="*/ 451 h 455"/>
                <a:gd name="T66" fmla="*/ 152 w 360"/>
                <a:gd name="T67" fmla="*/ 450 h 455"/>
                <a:gd name="T68" fmla="*/ 101 w 360"/>
                <a:gd name="T69" fmla="*/ 429 h 455"/>
                <a:gd name="T70" fmla="*/ 52 w 360"/>
                <a:gd name="T71" fmla="*/ 389 h 455"/>
                <a:gd name="T72" fmla="*/ 29 w 360"/>
                <a:gd name="T73" fmla="*/ 353 h 455"/>
                <a:gd name="T74" fmla="*/ 8 w 360"/>
                <a:gd name="T75" fmla="*/ 298 h 455"/>
                <a:gd name="T76" fmla="*/ 0 w 360"/>
                <a:gd name="T77" fmla="*/ 249 h 455"/>
                <a:gd name="T78" fmla="*/ 5 w 360"/>
                <a:gd name="T79" fmla="*/ 182 h 455"/>
                <a:gd name="T80" fmla="*/ 17 w 360"/>
                <a:gd name="T81" fmla="*/ 135 h 455"/>
                <a:gd name="T82" fmla="*/ 33 w 360"/>
                <a:gd name="T83" fmla="*/ 93 h 455"/>
                <a:gd name="T84" fmla="*/ 77 w 360"/>
                <a:gd name="T85" fmla="*/ 30 h 455"/>
                <a:gd name="T86" fmla="*/ 104 w 360"/>
                <a:gd name="T87" fmla="*/ 9 h 455"/>
                <a:gd name="T88" fmla="*/ 140 w 360"/>
                <a:gd name="T89" fmla="*/ 0 h 455"/>
                <a:gd name="T90" fmla="*/ 186 w 360"/>
                <a:gd name="T91" fmla="*/ 2 h 455"/>
                <a:gd name="T92" fmla="*/ 206 w 360"/>
                <a:gd name="T93" fmla="*/ 14 h 455"/>
                <a:gd name="T94" fmla="*/ 206 w 360"/>
                <a:gd name="T95" fmla="*/ 14 h 4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0"/>
                <a:gd name="T145" fmla="*/ 0 h 455"/>
                <a:gd name="T146" fmla="*/ 360 w 360"/>
                <a:gd name="T147" fmla="*/ 455 h 4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0" h="455">
                  <a:moveTo>
                    <a:pt x="206" y="14"/>
                  </a:moveTo>
                  <a:lnTo>
                    <a:pt x="224" y="33"/>
                  </a:lnTo>
                  <a:lnTo>
                    <a:pt x="224" y="35"/>
                  </a:lnTo>
                  <a:lnTo>
                    <a:pt x="216" y="35"/>
                  </a:lnTo>
                  <a:lnTo>
                    <a:pt x="195" y="16"/>
                  </a:lnTo>
                  <a:lnTo>
                    <a:pt x="161" y="16"/>
                  </a:lnTo>
                  <a:lnTo>
                    <a:pt x="119" y="33"/>
                  </a:lnTo>
                  <a:lnTo>
                    <a:pt x="102" y="54"/>
                  </a:lnTo>
                  <a:lnTo>
                    <a:pt x="70" y="107"/>
                  </a:lnTo>
                  <a:lnTo>
                    <a:pt x="53" y="154"/>
                  </a:lnTo>
                  <a:lnTo>
                    <a:pt x="45" y="205"/>
                  </a:lnTo>
                  <a:lnTo>
                    <a:pt x="47" y="288"/>
                  </a:lnTo>
                  <a:lnTo>
                    <a:pt x="68" y="347"/>
                  </a:lnTo>
                  <a:lnTo>
                    <a:pt x="79" y="368"/>
                  </a:lnTo>
                  <a:lnTo>
                    <a:pt x="119" y="402"/>
                  </a:lnTo>
                  <a:lnTo>
                    <a:pt x="146" y="416"/>
                  </a:lnTo>
                  <a:lnTo>
                    <a:pt x="186" y="416"/>
                  </a:lnTo>
                  <a:lnTo>
                    <a:pt x="242" y="398"/>
                  </a:lnTo>
                  <a:lnTo>
                    <a:pt x="276" y="362"/>
                  </a:lnTo>
                  <a:lnTo>
                    <a:pt x="305" y="307"/>
                  </a:lnTo>
                  <a:lnTo>
                    <a:pt x="316" y="235"/>
                  </a:lnTo>
                  <a:lnTo>
                    <a:pt x="316" y="219"/>
                  </a:lnTo>
                  <a:lnTo>
                    <a:pt x="324" y="219"/>
                  </a:lnTo>
                  <a:lnTo>
                    <a:pt x="335" y="256"/>
                  </a:lnTo>
                  <a:lnTo>
                    <a:pt x="339" y="318"/>
                  </a:lnTo>
                  <a:lnTo>
                    <a:pt x="341" y="328"/>
                  </a:lnTo>
                  <a:lnTo>
                    <a:pt x="360" y="351"/>
                  </a:lnTo>
                  <a:lnTo>
                    <a:pt x="360" y="391"/>
                  </a:lnTo>
                  <a:lnTo>
                    <a:pt x="341" y="419"/>
                  </a:lnTo>
                  <a:lnTo>
                    <a:pt x="311" y="446"/>
                  </a:lnTo>
                  <a:lnTo>
                    <a:pt x="276" y="455"/>
                  </a:lnTo>
                  <a:lnTo>
                    <a:pt x="235" y="444"/>
                  </a:lnTo>
                  <a:lnTo>
                    <a:pt x="195" y="451"/>
                  </a:lnTo>
                  <a:lnTo>
                    <a:pt x="152" y="450"/>
                  </a:lnTo>
                  <a:lnTo>
                    <a:pt x="101" y="429"/>
                  </a:lnTo>
                  <a:lnTo>
                    <a:pt x="52" y="389"/>
                  </a:lnTo>
                  <a:lnTo>
                    <a:pt x="29" y="353"/>
                  </a:lnTo>
                  <a:lnTo>
                    <a:pt x="8" y="298"/>
                  </a:lnTo>
                  <a:lnTo>
                    <a:pt x="0" y="249"/>
                  </a:lnTo>
                  <a:lnTo>
                    <a:pt x="5" y="182"/>
                  </a:lnTo>
                  <a:lnTo>
                    <a:pt x="17" y="135"/>
                  </a:lnTo>
                  <a:lnTo>
                    <a:pt x="33" y="93"/>
                  </a:lnTo>
                  <a:lnTo>
                    <a:pt x="77" y="30"/>
                  </a:lnTo>
                  <a:lnTo>
                    <a:pt x="104" y="9"/>
                  </a:lnTo>
                  <a:lnTo>
                    <a:pt x="140" y="0"/>
                  </a:lnTo>
                  <a:lnTo>
                    <a:pt x="186" y="2"/>
                  </a:lnTo>
                  <a:lnTo>
                    <a:pt x="20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1" name="Freeform 1372">
              <a:extLst>
                <a:ext uri="{FF2B5EF4-FFF2-40B4-BE49-F238E27FC236}">
                  <a16:creationId xmlns:a16="http://schemas.microsoft.com/office/drawing/2014/main" id="{A380552E-DBDE-F44C-BC84-18B04189A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363"/>
              <a:ext cx="42" cy="88"/>
            </a:xfrm>
            <a:custGeom>
              <a:avLst/>
              <a:gdLst>
                <a:gd name="T0" fmla="*/ 81 w 125"/>
                <a:gd name="T1" fmla="*/ 14 h 262"/>
                <a:gd name="T2" fmla="*/ 104 w 125"/>
                <a:gd name="T3" fmla="*/ 40 h 262"/>
                <a:gd name="T4" fmla="*/ 118 w 125"/>
                <a:gd name="T5" fmla="*/ 72 h 262"/>
                <a:gd name="T6" fmla="*/ 125 w 125"/>
                <a:gd name="T7" fmla="*/ 139 h 262"/>
                <a:gd name="T8" fmla="*/ 116 w 125"/>
                <a:gd name="T9" fmla="*/ 177 h 262"/>
                <a:gd name="T10" fmla="*/ 104 w 125"/>
                <a:gd name="T11" fmla="*/ 217 h 262"/>
                <a:gd name="T12" fmla="*/ 83 w 125"/>
                <a:gd name="T13" fmla="*/ 252 h 262"/>
                <a:gd name="T14" fmla="*/ 79 w 125"/>
                <a:gd name="T15" fmla="*/ 256 h 262"/>
                <a:gd name="T16" fmla="*/ 53 w 125"/>
                <a:gd name="T17" fmla="*/ 262 h 262"/>
                <a:gd name="T18" fmla="*/ 32 w 125"/>
                <a:gd name="T19" fmla="*/ 256 h 262"/>
                <a:gd name="T20" fmla="*/ 17 w 125"/>
                <a:gd name="T21" fmla="*/ 214 h 262"/>
                <a:gd name="T22" fmla="*/ 9 w 125"/>
                <a:gd name="T23" fmla="*/ 186 h 262"/>
                <a:gd name="T24" fmla="*/ 2 w 125"/>
                <a:gd name="T25" fmla="*/ 156 h 262"/>
                <a:gd name="T26" fmla="*/ 0 w 125"/>
                <a:gd name="T27" fmla="*/ 139 h 262"/>
                <a:gd name="T28" fmla="*/ 0 w 125"/>
                <a:gd name="T29" fmla="*/ 131 h 262"/>
                <a:gd name="T30" fmla="*/ 14 w 125"/>
                <a:gd name="T31" fmla="*/ 124 h 262"/>
                <a:gd name="T32" fmla="*/ 39 w 125"/>
                <a:gd name="T33" fmla="*/ 129 h 262"/>
                <a:gd name="T34" fmla="*/ 44 w 125"/>
                <a:gd name="T35" fmla="*/ 129 h 262"/>
                <a:gd name="T36" fmla="*/ 53 w 125"/>
                <a:gd name="T37" fmla="*/ 118 h 262"/>
                <a:gd name="T38" fmla="*/ 49 w 125"/>
                <a:gd name="T39" fmla="*/ 40 h 262"/>
                <a:gd name="T40" fmla="*/ 32 w 125"/>
                <a:gd name="T41" fmla="*/ 10 h 262"/>
                <a:gd name="T42" fmla="*/ 39 w 125"/>
                <a:gd name="T43" fmla="*/ 0 h 262"/>
                <a:gd name="T44" fmla="*/ 59 w 125"/>
                <a:gd name="T45" fmla="*/ 3 h 262"/>
                <a:gd name="T46" fmla="*/ 81 w 125"/>
                <a:gd name="T47" fmla="*/ 14 h 262"/>
                <a:gd name="T48" fmla="*/ 81 w 125"/>
                <a:gd name="T49" fmla="*/ 14 h 2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5"/>
                <a:gd name="T76" fmla="*/ 0 h 262"/>
                <a:gd name="T77" fmla="*/ 125 w 125"/>
                <a:gd name="T78" fmla="*/ 262 h 26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5" h="262">
                  <a:moveTo>
                    <a:pt x="81" y="14"/>
                  </a:moveTo>
                  <a:lnTo>
                    <a:pt x="104" y="40"/>
                  </a:lnTo>
                  <a:lnTo>
                    <a:pt x="118" y="72"/>
                  </a:lnTo>
                  <a:lnTo>
                    <a:pt x="125" y="139"/>
                  </a:lnTo>
                  <a:lnTo>
                    <a:pt x="116" y="177"/>
                  </a:lnTo>
                  <a:lnTo>
                    <a:pt x="104" y="217"/>
                  </a:lnTo>
                  <a:lnTo>
                    <a:pt x="83" y="252"/>
                  </a:lnTo>
                  <a:lnTo>
                    <a:pt x="79" y="256"/>
                  </a:lnTo>
                  <a:lnTo>
                    <a:pt x="53" y="262"/>
                  </a:lnTo>
                  <a:lnTo>
                    <a:pt x="32" y="256"/>
                  </a:lnTo>
                  <a:lnTo>
                    <a:pt x="17" y="214"/>
                  </a:lnTo>
                  <a:lnTo>
                    <a:pt x="9" y="186"/>
                  </a:lnTo>
                  <a:lnTo>
                    <a:pt x="2" y="156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14" y="124"/>
                  </a:lnTo>
                  <a:lnTo>
                    <a:pt x="39" y="129"/>
                  </a:lnTo>
                  <a:lnTo>
                    <a:pt x="44" y="129"/>
                  </a:lnTo>
                  <a:lnTo>
                    <a:pt x="53" y="118"/>
                  </a:lnTo>
                  <a:lnTo>
                    <a:pt x="49" y="40"/>
                  </a:lnTo>
                  <a:lnTo>
                    <a:pt x="32" y="10"/>
                  </a:lnTo>
                  <a:lnTo>
                    <a:pt x="39" y="0"/>
                  </a:lnTo>
                  <a:lnTo>
                    <a:pt x="59" y="3"/>
                  </a:lnTo>
                  <a:lnTo>
                    <a:pt x="8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2" name="Freeform 1373">
              <a:extLst>
                <a:ext uri="{FF2B5EF4-FFF2-40B4-BE49-F238E27FC236}">
                  <a16:creationId xmlns:a16="http://schemas.microsoft.com/office/drawing/2014/main" id="{6D74E058-BF21-7C46-BB7A-EFD443DE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377"/>
              <a:ext cx="10" cy="21"/>
            </a:xfrm>
            <a:custGeom>
              <a:avLst/>
              <a:gdLst>
                <a:gd name="T0" fmla="*/ 19 w 28"/>
                <a:gd name="T1" fmla="*/ 15 h 61"/>
                <a:gd name="T2" fmla="*/ 28 w 28"/>
                <a:gd name="T3" fmla="*/ 53 h 61"/>
                <a:gd name="T4" fmla="*/ 28 w 28"/>
                <a:gd name="T5" fmla="*/ 57 h 61"/>
                <a:gd name="T6" fmla="*/ 23 w 28"/>
                <a:gd name="T7" fmla="*/ 61 h 61"/>
                <a:gd name="T8" fmla="*/ 11 w 28"/>
                <a:gd name="T9" fmla="*/ 49 h 61"/>
                <a:gd name="T10" fmla="*/ 0 w 28"/>
                <a:gd name="T11" fmla="*/ 10 h 61"/>
                <a:gd name="T12" fmla="*/ 0 w 28"/>
                <a:gd name="T13" fmla="*/ 0 h 61"/>
                <a:gd name="T14" fmla="*/ 7 w 28"/>
                <a:gd name="T15" fmla="*/ 0 h 61"/>
                <a:gd name="T16" fmla="*/ 19 w 28"/>
                <a:gd name="T17" fmla="*/ 15 h 61"/>
                <a:gd name="T18" fmla="*/ 19 w 28"/>
                <a:gd name="T19" fmla="*/ 15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61"/>
                <a:gd name="T32" fmla="*/ 28 w 28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61">
                  <a:moveTo>
                    <a:pt x="19" y="15"/>
                  </a:moveTo>
                  <a:lnTo>
                    <a:pt x="28" y="53"/>
                  </a:lnTo>
                  <a:lnTo>
                    <a:pt x="28" y="57"/>
                  </a:lnTo>
                  <a:lnTo>
                    <a:pt x="23" y="61"/>
                  </a:lnTo>
                  <a:lnTo>
                    <a:pt x="11" y="4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3" name="Freeform 1374">
              <a:extLst>
                <a:ext uri="{FF2B5EF4-FFF2-40B4-BE49-F238E27FC236}">
                  <a16:creationId xmlns:a16="http://schemas.microsoft.com/office/drawing/2014/main" id="{A4B92BC5-6CA7-CA46-A933-EA72DF366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392"/>
              <a:ext cx="57" cy="13"/>
            </a:xfrm>
            <a:custGeom>
              <a:avLst/>
              <a:gdLst>
                <a:gd name="T0" fmla="*/ 126 w 172"/>
                <a:gd name="T1" fmla="*/ 13 h 40"/>
                <a:gd name="T2" fmla="*/ 172 w 172"/>
                <a:gd name="T3" fmla="*/ 17 h 40"/>
                <a:gd name="T4" fmla="*/ 165 w 172"/>
                <a:gd name="T5" fmla="*/ 24 h 40"/>
                <a:gd name="T6" fmla="*/ 141 w 172"/>
                <a:gd name="T7" fmla="*/ 28 h 40"/>
                <a:gd name="T8" fmla="*/ 47 w 172"/>
                <a:gd name="T9" fmla="*/ 40 h 40"/>
                <a:gd name="T10" fmla="*/ 21 w 172"/>
                <a:gd name="T11" fmla="*/ 35 h 40"/>
                <a:gd name="T12" fmla="*/ 10 w 172"/>
                <a:gd name="T13" fmla="*/ 28 h 40"/>
                <a:gd name="T14" fmla="*/ 0 w 172"/>
                <a:gd name="T15" fmla="*/ 14 h 40"/>
                <a:gd name="T16" fmla="*/ 3 w 172"/>
                <a:gd name="T17" fmla="*/ 4 h 40"/>
                <a:gd name="T18" fmla="*/ 8 w 172"/>
                <a:gd name="T19" fmla="*/ 0 h 40"/>
                <a:gd name="T20" fmla="*/ 28 w 172"/>
                <a:gd name="T21" fmla="*/ 7 h 40"/>
                <a:gd name="T22" fmla="*/ 126 w 172"/>
                <a:gd name="T23" fmla="*/ 13 h 40"/>
                <a:gd name="T24" fmla="*/ 126 w 172"/>
                <a:gd name="T25" fmla="*/ 13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40"/>
                <a:gd name="T41" fmla="*/ 172 w 172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40">
                  <a:moveTo>
                    <a:pt x="126" y="13"/>
                  </a:moveTo>
                  <a:lnTo>
                    <a:pt x="172" y="17"/>
                  </a:lnTo>
                  <a:lnTo>
                    <a:pt x="165" y="24"/>
                  </a:lnTo>
                  <a:lnTo>
                    <a:pt x="141" y="28"/>
                  </a:lnTo>
                  <a:lnTo>
                    <a:pt x="47" y="40"/>
                  </a:lnTo>
                  <a:lnTo>
                    <a:pt x="21" y="35"/>
                  </a:lnTo>
                  <a:lnTo>
                    <a:pt x="10" y="28"/>
                  </a:lnTo>
                  <a:lnTo>
                    <a:pt x="0" y="14"/>
                  </a:lnTo>
                  <a:lnTo>
                    <a:pt x="3" y="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2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4" name="Freeform 1375">
              <a:extLst>
                <a:ext uri="{FF2B5EF4-FFF2-40B4-BE49-F238E27FC236}">
                  <a16:creationId xmlns:a16="http://schemas.microsoft.com/office/drawing/2014/main" id="{4356DF48-BE53-1B46-B68A-4C4F1AB3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394"/>
              <a:ext cx="38" cy="79"/>
            </a:xfrm>
            <a:custGeom>
              <a:avLst/>
              <a:gdLst>
                <a:gd name="T0" fmla="*/ 67 w 114"/>
                <a:gd name="T1" fmla="*/ 15 h 237"/>
                <a:gd name="T2" fmla="*/ 87 w 114"/>
                <a:gd name="T3" fmla="*/ 47 h 237"/>
                <a:gd name="T4" fmla="*/ 108 w 114"/>
                <a:gd name="T5" fmla="*/ 120 h 237"/>
                <a:gd name="T6" fmla="*/ 114 w 114"/>
                <a:gd name="T7" fmla="*/ 156 h 237"/>
                <a:gd name="T8" fmla="*/ 107 w 114"/>
                <a:gd name="T9" fmla="*/ 198 h 237"/>
                <a:gd name="T10" fmla="*/ 93 w 114"/>
                <a:gd name="T11" fmla="*/ 226 h 237"/>
                <a:gd name="T12" fmla="*/ 77 w 114"/>
                <a:gd name="T13" fmla="*/ 237 h 237"/>
                <a:gd name="T14" fmla="*/ 37 w 114"/>
                <a:gd name="T15" fmla="*/ 231 h 237"/>
                <a:gd name="T16" fmla="*/ 25 w 114"/>
                <a:gd name="T17" fmla="*/ 223 h 237"/>
                <a:gd name="T18" fmla="*/ 7 w 114"/>
                <a:gd name="T19" fmla="*/ 186 h 237"/>
                <a:gd name="T20" fmla="*/ 0 w 114"/>
                <a:gd name="T21" fmla="*/ 150 h 237"/>
                <a:gd name="T22" fmla="*/ 0 w 114"/>
                <a:gd name="T23" fmla="*/ 121 h 237"/>
                <a:gd name="T24" fmla="*/ 8 w 114"/>
                <a:gd name="T25" fmla="*/ 114 h 237"/>
                <a:gd name="T26" fmla="*/ 34 w 114"/>
                <a:gd name="T27" fmla="*/ 114 h 237"/>
                <a:gd name="T28" fmla="*/ 38 w 114"/>
                <a:gd name="T29" fmla="*/ 110 h 237"/>
                <a:gd name="T30" fmla="*/ 32 w 114"/>
                <a:gd name="T31" fmla="*/ 57 h 237"/>
                <a:gd name="T32" fmla="*/ 27 w 114"/>
                <a:gd name="T33" fmla="*/ 40 h 237"/>
                <a:gd name="T34" fmla="*/ 25 w 114"/>
                <a:gd name="T35" fmla="*/ 25 h 237"/>
                <a:gd name="T36" fmla="*/ 18 w 114"/>
                <a:gd name="T37" fmla="*/ 10 h 237"/>
                <a:gd name="T38" fmla="*/ 23 w 114"/>
                <a:gd name="T39" fmla="*/ 0 h 237"/>
                <a:gd name="T40" fmla="*/ 46 w 114"/>
                <a:gd name="T41" fmla="*/ 2 h 237"/>
                <a:gd name="T42" fmla="*/ 67 w 114"/>
                <a:gd name="T43" fmla="*/ 15 h 237"/>
                <a:gd name="T44" fmla="*/ 67 w 114"/>
                <a:gd name="T45" fmla="*/ 15 h 2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4"/>
                <a:gd name="T70" fmla="*/ 0 h 237"/>
                <a:gd name="T71" fmla="*/ 114 w 114"/>
                <a:gd name="T72" fmla="*/ 237 h 2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4" h="237">
                  <a:moveTo>
                    <a:pt x="67" y="15"/>
                  </a:moveTo>
                  <a:lnTo>
                    <a:pt x="87" y="47"/>
                  </a:lnTo>
                  <a:lnTo>
                    <a:pt x="108" y="120"/>
                  </a:lnTo>
                  <a:lnTo>
                    <a:pt x="114" y="156"/>
                  </a:lnTo>
                  <a:lnTo>
                    <a:pt x="107" y="198"/>
                  </a:lnTo>
                  <a:lnTo>
                    <a:pt x="93" y="226"/>
                  </a:lnTo>
                  <a:lnTo>
                    <a:pt x="77" y="237"/>
                  </a:lnTo>
                  <a:lnTo>
                    <a:pt x="37" y="231"/>
                  </a:lnTo>
                  <a:lnTo>
                    <a:pt x="25" y="223"/>
                  </a:lnTo>
                  <a:lnTo>
                    <a:pt x="7" y="186"/>
                  </a:lnTo>
                  <a:lnTo>
                    <a:pt x="0" y="150"/>
                  </a:lnTo>
                  <a:lnTo>
                    <a:pt x="0" y="121"/>
                  </a:lnTo>
                  <a:lnTo>
                    <a:pt x="8" y="114"/>
                  </a:lnTo>
                  <a:lnTo>
                    <a:pt x="34" y="114"/>
                  </a:lnTo>
                  <a:lnTo>
                    <a:pt x="38" y="110"/>
                  </a:lnTo>
                  <a:lnTo>
                    <a:pt x="32" y="57"/>
                  </a:lnTo>
                  <a:lnTo>
                    <a:pt x="27" y="40"/>
                  </a:lnTo>
                  <a:lnTo>
                    <a:pt x="25" y="25"/>
                  </a:lnTo>
                  <a:lnTo>
                    <a:pt x="18" y="10"/>
                  </a:lnTo>
                  <a:lnTo>
                    <a:pt x="23" y="0"/>
                  </a:lnTo>
                  <a:lnTo>
                    <a:pt x="46" y="2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5" name="Freeform 1376">
              <a:extLst>
                <a:ext uri="{FF2B5EF4-FFF2-40B4-BE49-F238E27FC236}">
                  <a16:creationId xmlns:a16="http://schemas.microsoft.com/office/drawing/2014/main" id="{E9E43755-576C-724C-AB1C-F279E4C1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415"/>
              <a:ext cx="147" cy="478"/>
            </a:xfrm>
            <a:custGeom>
              <a:avLst/>
              <a:gdLst>
                <a:gd name="T0" fmla="*/ 374 w 440"/>
                <a:gd name="T1" fmla="*/ 45 h 1434"/>
                <a:gd name="T2" fmla="*/ 401 w 440"/>
                <a:gd name="T3" fmla="*/ 109 h 1434"/>
                <a:gd name="T4" fmla="*/ 418 w 440"/>
                <a:gd name="T5" fmla="*/ 163 h 1434"/>
                <a:gd name="T6" fmla="*/ 430 w 440"/>
                <a:gd name="T7" fmla="*/ 229 h 1434"/>
                <a:gd name="T8" fmla="*/ 440 w 440"/>
                <a:gd name="T9" fmla="*/ 345 h 1434"/>
                <a:gd name="T10" fmla="*/ 440 w 440"/>
                <a:gd name="T11" fmla="*/ 482 h 1434"/>
                <a:gd name="T12" fmla="*/ 434 w 440"/>
                <a:gd name="T13" fmla="*/ 523 h 1434"/>
                <a:gd name="T14" fmla="*/ 428 w 440"/>
                <a:gd name="T15" fmla="*/ 589 h 1434"/>
                <a:gd name="T16" fmla="*/ 400 w 440"/>
                <a:gd name="T17" fmla="*/ 718 h 1434"/>
                <a:gd name="T18" fmla="*/ 385 w 440"/>
                <a:gd name="T19" fmla="*/ 779 h 1434"/>
                <a:gd name="T20" fmla="*/ 371 w 440"/>
                <a:gd name="T21" fmla="*/ 835 h 1434"/>
                <a:gd name="T22" fmla="*/ 343 w 440"/>
                <a:gd name="T23" fmla="*/ 920 h 1434"/>
                <a:gd name="T24" fmla="*/ 305 w 440"/>
                <a:gd name="T25" fmla="*/ 1018 h 1434"/>
                <a:gd name="T26" fmla="*/ 256 w 440"/>
                <a:gd name="T27" fmla="*/ 1124 h 1434"/>
                <a:gd name="T28" fmla="*/ 207 w 440"/>
                <a:gd name="T29" fmla="*/ 1216 h 1434"/>
                <a:gd name="T30" fmla="*/ 137 w 440"/>
                <a:gd name="T31" fmla="*/ 1325 h 1434"/>
                <a:gd name="T32" fmla="*/ 70 w 440"/>
                <a:gd name="T33" fmla="*/ 1408 h 1434"/>
                <a:gd name="T34" fmla="*/ 42 w 440"/>
                <a:gd name="T35" fmla="*/ 1427 h 1434"/>
                <a:gd name="T36" fmla="*/ 19 w 440"/>
                <a:gd name="T37" fmla="*/ 1434 h 1434"/>
                <a:gd name="T38" fmla="*/ 10 w 440"/>
                <a:gd name="T39" fmla="*/ 1432 h 1434"/>
                <a:gd name="T40" fmla="*/ 0 w 440"/>
                <a:gd name="T41" fmla="*/ 1423 h 1434"/>
                <a:gd name="T42" fmla="*/ 19 w 440"/>
                <a:gd name="T43" fmla="*/ 1400 h 1434"/>
                <a:gd name="T44" fmla="*/ 76 w 440"/>
                <a:gd name="T45" fmla="*/ 1336 h 1434"/>
                <a:gd name="T46" fmla="*/ 133 w 440"/>
                <a:gd name="T47" fmla="*/ 1260 h 1434"/>
                <a:gd name="T48" fmla="*/ 207 w 440"/>
                <a:gd name="T49" fmla="*/ 1136 h 1434"/>
                <a:gd name="T50" fmla="*/ 277 w 440"/>
                <a:gd name="T51" fmla="*/ 992 h 1434"/>
                <a:gd name="T52" fmla="*/ 337 w 440"/>
                <a:gd name="T53" fmla="*/ 837 h 1434"/>
                <a:gd name="T54" fmla="*/ 358 w 440"/>
                <a:gd name="T55" fmla="*/ 756 h 1434"/>
                <a:gd name="T56" fmla="*/ 388 w 440"/>
                <a:gd name="T57" fmla="*/ 618 h 1434"/>
                <a:gd name="T58" fmla="*/ 397 w 440"/>
                <a:gd name="T59" fmla="*/ 581 h 1434"/>
                <a:gd name="T60" fmla="*/ 401 w 440"/>
                <a:gd name="T61" fmla="*/ 540 h 1434"/>
                <a:gd name="T62" fmla="*/ 409 w 440"/>
                <a:gd name="T63" fmla="*/ 466 h 1434"/>
                <a:gd name="T64" fmla="*/ 409 w 440"/>
                <a:gd name="T65" fmla="*/ 314 h 1434"/>
                <a:gd name="T66" fmla="*/ 401 w 440"/>
                <a:gd name="T67" fmla="*/ 237 h 1434"/>
                <a:gd name="T68" fmla="*/ 397 w 440"/>
                <a:gd name="T69" fmla="*/ 195 h 1434"/>
                <a:gd name="T70" fmla="*/ 385 w 440"/>
                <a:gd name="T71" fmla="*/ 149 h 1434"/>
                <a:gd name="T72" fmla="*/ 367 w 440"/>
                <a:gd name="T73" fmla="*/ 91 h 1434"/>
                <a:gd name="T74" fmla="*/ 337 w 440"/>
                <a:gd name="T75" fmla="*/ 36 h 1434"/>
                <a:gd name="T76" fmla="*/ 320 w 440"/>
                <a:gd name="T77" fmla="*/ 12 h 1434"/>
                <a:gd name="T78" fmla="*/ 322 w 440"/>
                <a:gd name="T79" fmla="*/ 0 h 1434"/>
                <a:gd name="T80" fmla="*/ 339 w 440"/>
                <a:gd name="T81" fmla="*/ 5 h 1434"/>
                <a:gd name="T82" fmla="*/ 374 w 440"/>
                <a:gd name="T83" fmla="*/ 45 h 1434"/>
                <a:gd name="T84" fmla="*/ 374 w 440"/>
                <a:gd name="T85" fmla="*/ 45 h 143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0"/>
                <a:gd name="T130" fmla="*/ 0 h 1434"/>
                <a:gd name="T131" fmla="*/ 440 w 440"/>
                <a:gd name="T132" fmla="*/ 1434 h 143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0" h="1434">
                  <a:moveTo>
                    <a:pt x="374" y="45"/>
                  </a:moveTo>
                  <a:lnTo>
                    <a:pt x="401" y="109"/>
                  </a:lnTo>
                  <a:lnTo>
                    <a:pt x="418" y="163"/>
                  </a:lnTo>
                  <a:lnTo>
                    <a:pt x="430" y="229"/>
                  </a:lnTo>
                  <a:lnTo>
                    <a:pt x="440" y="345"/>
                  </a:lnTo>
                  <a:lnTo>
                    <a:pt x="440" y="482"/>
                  </a:lnTo>
                  <a:lnTo>
                    <a:pt x="434" y="523"/>
                  </a:lnTo>
                  <a:lnTo>
                    <a:pt x="428" y="589"/>
                  </a:lnTo>
                  <a:lnTo>
                    <a:pt x="400" y="718"/>
                  </a:lnTo>
                  <a:lnTo>
                    <a:pt x="385" y="779"/>
                  </a:lnTo>
                  <a:lnTo>
                    <a:pt x="371" y="835"/>
                  </a:lnTo>
                  <a:lnTo>
                    <a:pt x="343" y="920"/>
                  </a:lnTo>
                  <a:lnTo>
                    <a:pt x="305" y="1018"/>
                  </a:lnTo>
                  <a:lnTo>
                    <a:pt x="256" y="1124"/>
                  </a:lnTo>
                  <a:lnTo>
                    <a:pt x="207" y="1216"/>
                  </a:lnTo>
                  <a:lnTo>
                    <a:pt x="137" y="1325"/>
                  </a:lnTo>
                  <a:lnTo>
                    <a:pt x="70" y="1408"/>
                  </a:lnTo>
                  <a:lnTo>
                    <a:pt x="42" y="1427"/>
                  </a:lnTo>
                  <a:lnTo>
                    <a:pt x="19" y="1434"/>
                  </a:lnTo>
                  <a:lnTo>
                    <a:pt x="10" y="1432"/>
                  </a:lnTo>
                  <a:lnTo>
                    <a:pt x="0" y="1423"/>
                  </a:lnTo>
                  <a:lnTo>
                    <a:pt x="19" y="1400"/>
                  </a:lnTo>
                  <a:lnTo>
                    <a:pt x="76" y="1336"/>
                  </a:lnTo>
                  <a:lnTo>
                    <a:pt x="133" y="1260"/>
                  </a:lnTo>
                  <a:lnTo>
                    <a:pt x="207" y="1136"/>
                  </a:lnTo>
                  <a:lnTo>
                    <a:pt x="277" y="992"/>
                  </a:lnTo>
                  <a:lnTo>
                    <a:pt x="337" y="837"/>
                  </a:lnTo>
                  <a:lnTo>
                    <a:pt x="358" y="756"/>
                  </a:lnTo>
                  <a:lnTo>
                    <a:pt x="388" y="618"/>
                  </a:lnTo>
                  <a:lnTo>
                    <a:pt x="397" y="581"/>
                  </a:lnTo>
                  <a:lnTo>
                    <a:pt x="401" y="540"/>
                  </a:lnTo>
                  <a:lnTo>
                    <a:pt x="409" y="466"/>
                  </a:lnTo>
                  <a:lnTo>
                    <a:pt x="409" y="314"/>
                  </a:lnTo>
                  <a:lnTo>
                    <a:pt x="401" y="237"/>
                  </a:lnTo>
                  <a:lnTo>
                    <a:pt x="397" y="195"/>
                  </a:lnTo>
                  <a:lnTo>
                    <a:pt x="385" y="149"/>
                  </a:lnTo>
                  <a:lnTo>
                    <a:pt x="367" y="91"/>
                  </a:lnTo>
                  <a:lnTo>
                    <a:pt x="337" y="36"/>
                  </a:lnTo>
                  <a:lnTo>
                    <a:pt x="320" y="12"/>
                  </a:lnTo>
                  <a:lnTo>
                    <a:pt x="322" y="0"/>
                  </a:lnTo>
                  <a:lnTo>
                    <a:pt x="339" y="5"/>
                  </a:lnTo>
                  <a:lnTo>
                    <a:pt x="37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6" name="Freeform 1377">
              <a:extLst>
                <a:ext uri="{FF2B5EF4-FFF2-40B4-BE49-F238E27FC236}">
                  <a16:creationId xmlns:a16="http://schemas.microsoft.com/office/drawing/2014/main" id="{AE8767D2-A234-5249-A3D7-E161E1218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456"/>
              <a:ext cx="227" cy="187"/>
            </a:xfrm>
            <a:custGeom>
              <a:avLst/>
              <a:gdLst>
                <a:gd name="T0" fmla="*/ 536 w 681"/>
                <a:gd name="T1" fmla="*/ 12 h 559"/>
                <a:gd name="T2" fmla="*/ 603 w 681"/>
                <a:gd name="T3" fmla="*/ 28 h 559"/>
                <a:gd name="T4" fmla="*/ 671 w 681"/>
                <a:gd name="T5" fmla="*/ 91 h 559"/>
                <a:gd name="T6" fmla="*/ 681 w 681"/>
                <a:gd name="T7" fmla="*/ 129 h 559"/>
                <a:gd name="T8" fmla="*/ 662 w 681"/>
                <a:gd name="T9" fmla="*/ 135 h 559"/>
                <a:gd name="T10" fmla="*/ 639 w 681"/>
                <a:gd name="T11" fmla="*/ 138 h 559"/>
                <a:gd name="T12" fmla="*/ 622 w 681"/>
                <a:gd name="T13" fmla="*/ 121 h 559"/>
                <a:gd name="T14" fmla="*/ 615 w 681"/>
                <a:gd name="T15" fmla="*/ 108 h 559"/>
                <a:gd name="T16" fmla="*/ 590 w 681"/>
                <a:gd name="T17" fmla="*/ 127 h 559"/>
                <a:gd name="T18" fmla="*/ 578 w 681"/>
                <a:gd name="T19" fmla="*/ 195 h 559"/>
                <a:gd name="T20" fmla="*/ 576 w 681"/>
                <a:gd name="T21" fmla="*/ 253 h 559"/>
                <a:gd name="T22" fmla="*/ 542 w 681"/>
                <a:gd name="T23" fmla="*/ 328 h 559"/>
                <a:gd name="T24" fmla="*/ 469 w 681"/>
                <a:gd name="T25" fmla="*/ 445 h 559"/>
                <a:gd name="T26" fmla="*/ 402 w 681"/>
                <a:gd name="T27" fmla="*/ 523 h 559"/>
                <a:gd name="T28" fmla="*/ 332 w 681"/>
                <a:gd name="T29" fmla="*/ 559 h 559"/>
                <a:gd name="T30" fmla="*/ 306 w 681"/>
                <a:gd name="T31" fmla="*/ 523 h 559"/>
                <a:gd name="T32" fmla="*/ 293 w 681"/>
                <a:gd name="T33" fmla="*/ 493 h 559"/>
                <a:gd name="T34" fmla="*/ 320 w 681"/>
                <a:gd name="T35" fmla="*/ 479 h 559"/>
                <a:gd name="T36" fmla="*/ 362 w 681"/>
                <a:gd name="T37" fmla="*/ 430 h 559"/>
                <a:gd name="T38" fmla="*/ 346 w 681"/>
                <a:gd name="T39" fmla="*/ 423 h 559"/>
                <a:gd name="T40" fmla="*/ 337 w 681"/>
                <a:gd name="T41" fmla="*/ 404 h 559"/>
                <a:gd name="T42" fmla="*/ 442 w 681"/>
                <a:gd name="T43" fmla="*/ 307 h 559"/>
                <a:gd name="T44" fmla="*/ 536 w 681"/>
                <a:gd name="T45" fmla="*/ 159 h 559"/>
                <a:gd name="T46" fmla="*/ 531 w 681"/>
                <a:gd name="T47" fmla="*/ 151 h 559"/>
                <a:gd name="T48" fmla="*/ 467 w 681"/>
                <a:gd name="T49" fmla="*/ 181 h 559"/>
                <a:gd name="T50" fmla="*/ 295 w 681"/>
                <a:gd name="T51" fmla="*/ 240 h 559"/>
                <a:gd name="T52" fmla="*/ 207 w 681"/>
                <a:gd name="T53" fmla="*/ 263 h 559"/>
                <a:gd name="T54" fmla="*/ 12 w 681"/>
                <a:gd name="T55" fmla="*/ 275 h 559"/>
                <a:gd name="T56" fmla="*/ 0 w 681"/>
                <a:gd name="T57" fmla="*/ 265 h 559"/>
                <a:gd name="T58" fmla="*/ 117 w 681"/>
                <a:gd name="T59" fmla="*/ 252 h 559"/>
                <a:gd name="T60" fmla="*/ 172 w 681"/>
                <a:gd name="T61" fmla="*/ 242 h 559"/>
                <a:gd name="T62" fmla="*/ 341 w 681"/>
                <a:gd name="T63" fmla="*/ 191 h 559"/>
                <a:gd name="T64" fmla="*/ 529 w 681"/>
                <a:gd name="T65" fmla="*/ 93 h 559"/>
                <a:gd name="T66" fmla="*/ 518 w 681"/>
                <a:gd name="T67" fmla="*/ 70 h 559"/>
                <a:gd name="T68" fmla="*/ 485 w 681"/>
                <a:gd name="T69" fmla="*/ 15 h 559"/>
                <a:gd name="T70" fmla="*/ 508 w 681"/>
                <a:gd name="T71" fmla="*/ 2 h 559"/>
                <a:gd name="T72" fmla="*/ 521 w 681"/>
                <a:gd name="T73" fmla="*/ 10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81"/>
                <a:gd name="T112" fmla="*/ 0 h 559"/>
                <a:gd name="T113" fmla="*/ 681 w 681"/>
                <a:gd name="T114" fmla="*/ 559 h 5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81" h="559">
                  <a:moveTo>
                    <a:pt x="521" y="10"/>
                  </a:moveTo>
                  <a:lnTo>
                    <a:pt x="536" y="12"/>
                  </a:lnTo>
                  <a:lnTo>
                    <a:pt x="576" y="19"/>
                  </a:lnTo>
                  <a:lnTo>
                    <a:pt x="603" y="28"/>
                  </a:lnTo>
                  <a:lnTo>
                    <a:pt x="641" y="56"/>
                  </a:lnTo>
                  <a:lnTo>
                    <a:pt x="671" y="91"/>
                  </a:lnTo>
                  <a:lnTo>
                    <a:pt x="681" y="117"/>
                  </a:lnTo>
                  <a:lnTo>
                    <a:pt x="681" y="129"/>
                  </a:lnTo>
                  <a:lnTo>
                    <a:pt x="675" y="133"/>
                  </a:lnTo>
                  <a:lnTo>
                    <a:pt x="662" y="135"/>
                  </a:lnTo>
                  <a:lnTo>
                    <a:pt x="653" y="140"/>
                  </a:lnTo>
                  <a:lnTo>
                    <a:pt x="639" y="138"/>
                  </a:lnTo>
                  <a:lnTo>
                    <a:pt x="629" y="133"/>
                  </a:lnTo>
                  <a:lnTo>
                    <a:pt x="622" y="121"/>
                  </a:lnTo>
                  <a:lnTo>
                    <a:pt x="622" y="114"/>
                  </a:lnTo>
                  <a:lnTo>
                    <a:pt x="615" y="108"/>
                  </a:lnTo>
                  <a:lnTo>
                    <a:pt x="597" y="119"/>
                  </a:lnTo>
                  <a:lnTo>
                    <a:pt x="590" y="127"/>
                  </a:lnTo>
                  <a:lnTo>
                    <a:pt x="590" y="165"/>
                  </a:lnTo>
                  <a:lnTo>
                    <a:pt x="578" y="195"/>
                  </a:lnTo>
                  <a:lnTo>
                    <a:pt x="584" y="223"/>
                  </a:lnTo>
                  <a:lnTo>
                    <a:pt x="576" y="253"/>
                  </a:lnTo>
                  <a:lnTo>
                    <a:pt x="555" y="295"/>
                  </a:lnTo>
                  <a:lnTo>
                    <a:pt x="542" y="328"/>
                  </a:lnTo>
                  <a:lnTo>
                    <a:pt x="510" y="386"/>
                  </a:lnTo>
                  <a:lnTo>
                    <a:pt x="469" y="445"/>
                  </a:lnTo>
                  <a:lnTo>
                    <a:pt x="446" y="474"/>
                  </a:lnTo>
                  <a:lnTo>
                    <a:pt x="402" y="523"/>
                  </a:lnTo>
                  <a:lnTo>
                    <a:pt x="351" y="559"/>
                  </a:lnTo>
                  <a:lnTo>
                    <a:pt x="332" y="559"/>
                  </a:lnTo>
                  <a:lnTo>
                    <a:pt x="311" y="535"/>
                  </a:lnTo>
                  <a:lnTo>
                    <a:pt x="306" y="523"/>
                  </a:lnTo>
                  <a:lnTo>
                    <a:pt x="290" y="504"/>
                  </a:lnTo>
                  <a:lnTo>
                    <a:pt x="293" y="493"/>
                  </a:lnTo>
                  <a:lnTo>
                    <a:pt x="309" y="481"/>
                  </a:lnTo>
                  <a:lnTo>
                    <a:pt x="320" y="479"/>
                  </a:lnTo>
                  <a:lnTo>
                    <a:pt x="362" y="435"/>
                  </a:lnTo>
                  <a:lnTo>
                    <a:pt x="362" y="430"/>
                  </a:lnTo>
                  <a:lnTo>
                    <a:pt x="357" y="426"/>
                  </a:lnTo>
                  <a:lnTo>
                    <a:pt x="346" y="423"/>
                  </a:lnTo>
                  <a:lnTo>
                    <a:pt x="337" y="412"/>
                  </a:lnTo>
                  <a:lnTo>
                    <a:pt x="337" y="404"/>
                  </a:lnTo>
                  <a:lnTo>
                    <a:pt x="372" y="379"/>
                  </a:lnTo>
                  <a:lnTo>
                    <a:pt x="442" y="307"/>
                  </a:lnTo>
                  <a:lnTo>
                    <a:pt x="512" y="210"/>
                  </a:lnTo>
                  <a:lnTo>
                    <a:pt x="536" y="159"/>
                  </a:lnTo>
                  <a:lnTo>
                    <a:pt x="536" y="156"/>
                  </a:lnTo>
                  <a:lnTo>
                    <a:pt x="531" y="151"/>
                  </a:lnTo>
                  <a:lnTo>
                    <a:pt x="510" y="159"/>
                  </a:lnTo>
                  <a:lnTo>
                    <a:pt x="467" y="181"/>
                  </a:lnTo>
                  <a:lnTo>
                    <a:pt x="438" y="189"/>
                  </a:lnTo>
                  <a:lnTo>
                    <a:pt x="295" y="240"/>
                  </a:lnTo>
                  <a:lnTo>
                    <a:pt x="244" y="252"/>
                  </a:lnTo>
                  <a:lnTo>
                    <a:pt x="207" y="263"/>
                  </a:lnTo>
                  <a:lnTo>
                    <a:pt x="86" y="277"/>
                  </a:lnTo>
                  <a:lnTo>
                    <a:pt x="12" y="275"/>
                  </a:lnTo>
                  <a:lnTo>
                    <a:pt x="4" y="271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117" y="252"/>
                  </a:lnTo>
                  <a:lnTo>
                    <a:pt x="146" y="244"/>
                  </a:lnTo>
                  <a:lnTo>
                    <a:pt x="172" y="242"/>
                  </a:lnTo>
                  <a:lnTo>
                    <a:pt x="274" y="214"/>
                  </a:lnTo>
                  <a:lnTo>
                    <a:pt x="341" y="191"/>
                  </a:lnTo>
                  <a:lnTo>
                    <a:pt x="461" y="135"/>
                  </a:lnTo>
                  <a:lnTo>
                    <a:pt x="529" y="93"/>
                  </a:lnTo>
                  <a:lnTo>
                    <a:pt x="536" y="87"/>
                  </a:lnTo>
                  <a:lnTo>
                    <a:pt x="518" y="70"/>
                  </a:lnTo>
                  <a:lnTo>
                    <a:pt x="499" y="49"/>
                  </a:lnTo>
                  <a:lnTo>
                    <a:pt x="485" y="15"/>
                  </a:lnTo>
                  <a:lnTo>
                    <a:pt x="491" y="0"/>
                  </a:lnTo>
                  <a:lnTo>
                    <a:pt x="508" y="2"/>
                  </a:lnTo>
                  <a:lnTo>
                    <a:pt x="52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7" name="Freeform 1378">
              <a:extLst>
                <a:ext uri="{FF2B5EF4-FFF2-40B4-BE49-F238E27FC236}">
                  <a16:creationId xmlns:a16="http://schemas.microsoft.com/office/drawing/2014/main" id="{FFF34F21-28A2-7F44-9386-3B9FA938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487"/>
              <a:ext cx="20" cy="38"/>
            </a:xfrm>
            <a:custGeom>
              <a:avLst/>
              <a:gdLst>
                <a:gd name="T0" fmla="*/ 16 w 60"/>
                <a:gd name="T1" fmla="*/ 6 h 112"/>
                <a:gd name="T2" fmla="*/ 21 w 60"/>
                <a:gd name="T3" fmla="*/ 58 h 112"/>
                <a:gd name="T4" fmla="*/ 35 w 60"/>
                <a:gd name="T5" fmla="*/ 81 h 112"/>
                <a:gd name="T6" fmla="*/ 60 w 60"/>
                <a:gd name="T7" fmla="*/ 107 h 112"/>
                <a:gd name="T8" fmla="*/ 60 w 60"/>
                <a:gd name="T9" fmla="*/ 112 h 112"/>
                <a:gd name="T10" fmla="*/ 45 w 60"/>
                <a:gd name="T11" fmla="*/ 106 h 112"/>
                <a:gd name="T12" fmla="*/ 16 w 60"/>
                <a:gd name="T13" fmla="*/ 77 h 112"/>
                <a:gd name="T14" fmla="*/ 2 w 60"/>
                <a:gd name="T15" fmla="*/ 49 h 112"/>
                <a:gd name="T16" fmla="*/ 0 w 60"/>
                <a:gd name="T17" fmla="*/ 30 h 112"/>
                <a:gd name="T18" fmla="*/ 0 w 60"/>
                <a:gd name="T19" fmla="*/ 9 h 112"/>
                <a:gd name="T20" fmla="*/ 5 w 60"/>
                <a:gd name="T21" fmla="*/ 0 h 112"/>
                <a:gd name="T22" fmla="*/ 11 w 60"/>
                <a:gd name="T23" fmla="*/ 0 h 112"/>
                <a:gd name="T24" fmla="*/ 16 w 60"/>
                <a:gd name="T25" fmla="*/ 6 h 112"/>
                <a:gd name="T26" fmla="*/ 16 w 60"/>
                <a:gd name="T27" fmla="*/ 6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0"/>
                <a:gd name="T43" fmla="*/ 0 h 112"/>
                <a:gd name="T44" fmla="*/ 60 w 60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0" h="112">
                  <a:moveTo>
                    <a:pt x="16" y="6"/>
                  </a:moveTo>
                  <a:lnTo>
                    <a:pt x="21" y="58"/>
                  </a:lnTo>
                  <a:lnTo>
                    <a:pt x="35" y="81"/>
                  </a:lnTo>
                  <a:lnTo>
                    <a:pt x="60" y="107"/>
                  </a:lnTo>
                  <a:lnTo>
                    <a:pt x="60" y="112"/>
                  </a:lnTo>
                  <a:lnTo>
                    <a:pt x="45" y="106"/>
                  </a:lnTo>
                  <a:lnTo>
                    <a:pt x="16" y="77"/>
                  </a:lnTo>
                  <a:lnTo>
                    <a:pt x="2" y="49"/>
                  </a:lnTo>
                  <a:lnTo>
                    <a:pt x="0" y="30"/>
                  </a:lnTo>
                  <a:lnTo>
                    <a:pt x="0" y="9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8" name="Freeform 1379">
              <a:extLst>
                <a:ext uri="{FF2B5EF4-FFF2-40B4-BE49-F238E27FC236}">
                  <a16:creationId xmlns:a16="http://schemas.microsoft.com/office/drawing/2014/main" id="{F6639E4E-A2D3-1A4D-9F31-26EADC1A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490"/>
              <a:ext cx="119" cy="273"/>
            </a:xfrm>
            <a:custGeom>
              <a:avLst/>
              <a:gdLst>
                <a:gd name="T0" fmla="*/ 153 w 357"/>
                <a:gd name="T1" fmla="*/ 17 h 819"/>
                <a:gd name="T2" fmla="*/ 160 w 357"/>
                <a:gd name="T3" fmla="*/ 46 h 819"/>
                <a:gd name="T4" fmla="*/ 165 w 357"/>
                <a:gd name="T5" fmla="*/ 67 h 819"/>
                <a:gd name="T6" fmla="*/ 181 w 357"/>
                <a:gd name="T7" fmla="*/ 98 h 819"/>
                <a:gd name="T8" fmla="*/ 276 w 357"/>
                <a:gd name="T9" fmla="*/ 205 h 819"/>
                <a:gd name="T10" fmla="*/ 329 w 357"/>
                <a:gd name="T11" fmla="*/ 289 h 819"/>
                <a:gd name="T12" fmla="*/ 346 w 357"/>
                <a:gd name="T13" fmla="*/ 336 h 819"/>
                <a:gd name="T14" fmla="*/ 357 w 357"/>
                <a:gd name="T15" fmla="*/ 434 h 819"/>
                <a:gd name="T16" fmla="*/ 348 w 357"/>
                <a:gd name="T17" fmla="*/ 505 h 819"/>
                <a:gd name="T18" fmla="*/ 315 w 357"/>
                <a:gd name="T19" fmla="*/ 574 h 819"/>
                <a:gd name="T20" fmla="*/ 253 w 357"/>
                <a:gd name="T21" fmla="*/ 635 h 819"/>
                <a:gd name="T22" fmla="*/ 79 w 357"/>
                <a:gd name="T23" fmla="*/ 758 h 819"/>
                <a:gd name="T24" fmla="*/ 4 w 357"/>
                <a:gd name="T25" fmla="*/ 819 h 819"/>
                <a:gd name="T26" fmla="*/ 2 w 357"/>
                <a:gd name="T27" fmla="*/ 819 h 819"/>
                <a:gd name="T28" fmla="*/ 0 w 357"/>
                <a:gd name="T29" fmla="*/ 816 h 819"/>
                <a:gd name="T30" fmla="*/ 30 w 357"/>
                <a:gd name="T31" fmla="*/ 767 h 819"/>
                <a:gd name="T32" fmla="*/ 71 w 357"/>
                <a:gd name="T33" fmla="*/ 719 h 819"/>
                <a:gd name="T34" fmla="*/ 242 w 357"/>
                <a:gd name="T35" fmla="*/ 580 h 819"/>
                <a:gd name="T36" fmla="*/ 282 w 357"/>
                <a:gd name="T37" fmla="*/ 533 h 819"/>
                <a:gd name="T38" fmla="*/ 311 w 357"/>
                <a:gd name="T39" fmla="*/ 468 h 819"/>
                <a:gd name="T40" fmla="*/ 318 w 357"/>
                <a:gd name="T41" fmla="*/ 386 h 819"/>
                <a:gd name="T42" fmla="*/ 308 w 357"/>
                <a:gd name="T43" fmla="*/ 324 h 819"/>
                <a:gd name="T44" fmla="*/ 285 w 357"/>
                <a:gd name="T45" fmla="*/ 271 h 819"/>
                <a:gd name="T46" fmla="*/ 243 w 357"/>
                <a:gd name="T47" fmla="*/ 210 h 819"/>
                <a:gd name="T48" fmla="*/ 158 w 357"/>
                <a:gd name="T49" fmla="*/ 110 h 819"/>
                <a:gd name="T50" fmla="*/ 137 w 357"/>
                <a:gd name="T51" fmla="*/ 63 h 819"/>
                <a:gd name="T52" fmla="*/ 134 w 357"/>
                <a:gd name="T53" fmla="*/ 36 h 819"/>
                <a:gd name="T54" fmla="*/ 130 w 357"/>
                <a:gd name="T55" fmla="*/ 15 h 819"/>
                <a:gd name="T56" fmla="*/ 130 w 357"/>
                <a:gd name="T57" fmla="*/ 6 h 819"/>
                <a:gd name="T58" fmla="*/ 134 w 357"/>
                <a:gd name="T59" fmla="*/ 0 h 819"/>
                <a:gd name="T60" fmla="*/ 141 w 357"/>
                <a:gd name="T61" fmla="*/ 4 h 819"/>
                <a:gd name="T62" fmla="*/ 153 w 357"/>
                <a:gd name="T63" fmla="*/ 17 h 819"/>
                <a:gd name="T64" fmla="*/ 153 w 357"/>
                <a:gd name="T65" fmla="*/ 17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7"/>
                <a:gd name="T100" fmla="*/ 0 h 819"/>
                <a:gd name="T101" fmla="*/ 357 w 357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7" h="819">
                  <a:moveTo>
                    <a:pt x="153" y="17"/>
                  </a:moveTo>
                  <a:lnTo>
                    <a:pt x="160" y="46"/>
                  </a:lnTo>
                  <a:lnTo>
                    <a:pt x="165" y="67"/>
                  </a:lnTo>
                  <a:lnTo>
                    <a:pt x="181" y="98"/>
                  </a:lnTo>
                  <a:lnTo>
                    <a:pt x="276" y="205"/>
                  </a:lnTo>
                  <a:lnTo>
                    <a:pt x="329" y="289"/>
                  </a:lnTo>
                  <a:lnTo>
                    <a:pt x="346" y="336"/>
                  </a:lnTo>
                  <a:lnTo>
                    <a:pt x="357" y="434"/>
                  </a:lnTo>
                  <a:lnTo>
                    <a:pt x="348" y="505"/>
                  </a:lnTo>
                  <a:lnTo>
                    <a:pt x="315" y="574"/>
                  </a:lnTo>
                  <a:lnTo>
                    <a:pt x="253" y="635"/>
                  </a:lnTo>
                  <a:lnTo>
                    <a:pt x="79" y="758"/>
                  </a:lnTo>
                  <a:lnTo>
                    <a:pt x="4" y="819"/>
                  </a:lnTo>
                  <a:lnTo>
                    <a:pt x="2" y="819"/>
                  </a:lnTo>
                  <a:lnTo>
                    <a:pt x="0" y="816"/>
                  </a:lnTo>
                  <a:lnTo>
                    <a:pt x="30" y="767"/>
                  </a:lnTo>
                  <a:lnTo>
                    <a:pt x="71" y="719"/>
                  </a:lnTo>
                  <a:lnTo>
                    <a:pt x="242" y="580"/>
                  </a:lnTo>
                  <a:lnTo>
                    <a:pt x="282" y="533"/>
                  </a:lnTo>
                  <a:lnTo>
                    <a:pt x="311" y="468"/>
                  </a:lnTo>
                  <a:lnTo>
                    <a:pt x="318" y="386"/>
                  </a:lnTo>
                  <a:lnTo>
                    <a:pt x="308" y="324"/>
                  </a:lnTo>
                  <a:lnTo>
                    <a:pt x="285" y="271"/>
                  </a:lnTo>
                  <a:lnTo>
                    <a:pt x="243" y="210"/>
                  </a:lnTo>
                  <a:lnTo>
                    <a:pt x="158" y="110"/>
                  </a:lnTo>
                  <a:lnTo>
                    <a:pt x="137" y="63"/>
                  </a:lnTo>
                  <a:lnTo>
                    <a:pt x="134" y="36"/>
                  </a:lnTo>
                  <a:lnTo>
                    <a:pt x="130" y="15"/>
                  </a:lnTo>
                  <a:lnTo>
                    <a:pt x="130" y="6"/>
                  </a:lnTo>
                  <a:lnTo>
                    <a:pt x="134" y="0"/>
                  </a:lnTo>
                  <a:lnTo>
                    <a:pt x="141" y="4"/>
                  </a:lnTo>
                  <a:lnTo>
                    <a:pt x="15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9" name="Freeform 1380">
              <a:extLst>
                <a:ext uri="{FF2B5EF4-FFF2-40B4-BE49-F238E27FC236}">
                  <a16:creationId xmlns:a16="http://schemas.microsoft.com/office/drawing/2014/main" id="{99DEE433-DF62-B247-BD91-A40BAF8D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511"/>
              <a:ext cx="203" cy="142"/>
            </a:xfrm>
            <a:custGeom>
              <a:avLst/>
              <a:gdLst>
                <a:gd name="T0" fmla="*/ 123 w 610"/>
                <a:gd name="T1" fmla="*/ 24 h 424"/>
                <a:gd name="T2" fmla="*/ 132 w 610"/>
                <a:gd name="T3" fmla="*/ 40 h 424"/>
                <a:gd name="T4" fmla="*/ 127 w 610"/>
                <a:gd name="T5" fmla="*/ 57 h 424"/>
                <a:gd name="T6" fmla="*/ 106 w 610"/>
                <a:gd name="T7" fmla="*/ 77 h 424"/>
                <a:gd name="T8" fmla="*/ 109 w 610"/>
                <a:gd name="T9" fmla="*/ 85 h 424"/>
                <a:gd name="T10" fmla="*/ 130 w 610"/>
                <a:gd name="T11" fmla="*/ 93 h 424"/>
                <a:gd name="T12" fmla="*/ 178 w 610"/>
                <a:gd name="T13" fmla="*/ 102 h 424"/>
                <a:gd name="T14" fmla="*/ 239 w 610"/>
                <a:gd name="T15" fmla="*/ 112 h 424"/>
                <a:gd name="T16" fmla="*/ 240 w 610"/>
                <a:gd name="T17" fmla="*/ 112 h 424"/>
                <a:gd name="T18" fmla="*/ 243 w 610"/>
                <a:gd name="T19" fmla="*/ 114 h 424"/>
                <a:gd name="T20" fmla="*/ 243 w 610"/>
                <a:gd name="T21" fmla="*/ 121 h 424"/>
                <a:gd name="T22" fmla="*/ 229 w 610"/>
                <a:gd name="T23" fmla="*/ 128 h 424"/>
                <a:gd name="T24" fmla="*/ 171 w 610"/>
                <a:gd name="T25" fmla="*/ 137 h 424"/>
                <a:gd name="T26" fmla="*/ 166 w 610"/>
                <a:gd name="T27" fmla="*/ 142 h 424"/>
                <a:gd name="T28" fmla="*/ 288 w 610"/>
                <a:gd name="T29" fmla="*/ 263 h 424"/>
                <a:gd name="T30" fmla="*/ 325 w 610"/>
                <a:gd name="T31" fmla="*/ 293 h 424"/>
                <a:gd name="T32" fmla="*/ 364 w 610"/>
                <a:gd name="T33" fmla="*/ 305 h 424"/>
                <a:gd name="T34" fmla="*/ 401 w 610"/>
                <a:gd name="T35" fmla="*/ 309 h 424"/>
                <a:gd name="T36" fmla="*/ 433 w 610"/>
                <a:gd name="T37" fmla="*/ 316 h 424"/>
                <a:gd name="T38" fmla="*/ 566 w 610"/>
                <a:gd name="T39" fmla="*/ 305 h 424"/>
                <a:gd name="T40" fmla="*/ 587 w 610"/>
                <a:gd name="T41" fmla="*/ 301 h 424"/>
                <a:gd name="T42" fmla="*/ 610 w 610"/>
                <a:gd name="T43" fmla="*/ 301 h 424"/>
                <a:gd name="T44" fmla="*/ 610 w 610"/>
                <a:gd name="T45" fmla="*/ 309 h 424"/>
                <a:gd name="T46" fmla="*/ 559 w 610"/>
                <a:gd name="T47" fmla="*/ 337 h 424"/>
                <a:gd name="T48" fmla="*/ 556 w 610"/>
                <a:gd name="T49" fmla="*/ 337 h 424"/>
                <a:gd name="T50" fmla="*/ 552 w 610"/>
                <a:gd name="T51" fmla="*/ 342 h 424"/>
                <a:gd name="T52" fmla="*/ 552 w 610"/>
                <a:gd name="T53" fmla="*/ 349 h 424"/>
                <a:gd name="T54" fmla="*/ 566 w 610"/>
                <a:gd name="T55" fmla="*/ 367 h 424"/>
                <a:gd name="T56" fmla="*/ 566 w 610"/>
                <a:gd name="T57" fmla="*/ 388 h 424"/>
                <a:gd name="T58" fmla="*/ 533 w 610"/>
                <a:gd name="T59" fmla="*/ 411 h 424"/>
                <a:gd name="T60" fmla="*/ 503 w 610"/>
                <a:gd name="T61" fmla="*/ 424 h 424"/>
                <a:gd name="T62" fmla="*/ 481 w 610"/>
                <a:gd name="T63" fmla="*/ 418 h 424"/>
                <a:gd name="T64" fmla="*/ 469 w 610"/>
                <a:gd name="T65" fmla="*/ 411 h 424"/>
                <a:gd name="T66" fmla="*/ 450 w 610"/>
                <a:gd name="T67" fmla="*/ 386 h 424"/>
                <a:gd name="T68" fmla="*/ 445 w 610"/>
                <a:gd name="T69" fmla="*/ 370 h 424"/>
                <a:gd name="T70" fmla="*/ 438 w 610"/>
                <a:gd name="T71" fmla="*/ 366 h 424"/>
                <a:gd name="T72" fmla="*/ 375 w 610"/>
                <a:gd name="T73" fmla="*/ 360 h 424"/>
                <a:gd name="T74" fmla="*/ 339 w 610"/>
                <a:gd name="T75" fmla="*/ 349 h 424"/>
                <a:gd name="T76" fmla="*/ 297 w 610"/>
                <a:gd name="T77" fmla="*/ 323 h 424"/>
                <a:gd name="T78" fmla="*/ 191 w 610"/>
                <a:gd name="T79" fmla="*/ 214 h 424"/>
                <a:gd name="T80" fmla="*/ 141 w 610"/>
                <a:gd name="T81" fmla="*/ 159 h 424"/>
                <a:gd name="T82" fmla="*/ 134 w 610"/>
                <a:gd name="T83" fmla="*/ 135 h 424"/>
                <a:gd name="T84" fmla="*/ 120 w 610"/>
                <a:gd name="T85" fmla="*/ 127 h 424"/>
                <a:gd name="T86" fmla="*/ 106 w 610"/>
                <a:gd name="T87" fmla="*/ 121 h 424"/>
                <a:gd name="T88" fmla="*/ 81 w 610"/>
                <a:gd name="T89" fmla="*/ 96 h 424"/>
                <a:gd name="T90" fmla="*/ 76 w 610"/>
                <a:gd name="T91" fmla="*/ 96 h 424"/>
                <a:gd name="T92" fmla="*/ 58 w 610"/>
                <a:gd name="T93" fmla="*/ 119 h 424"/>
                <a:gd name="T94" fmla="*/ 44 w 610"/>
                <a:gd name="T95" fmla="*/ 151 h 424"/>
                <a:gd name="T96" fmla="*/ 44 w 610"/>
                <a:gd name="T97" fmla="*/ 170 h 424"/>
                <a:gd name="T98" fmla="*/ 39 w 610"/>
                <a:gd name="T99" fmla="*/ 175 h 424"/>
                <a:gd name="T100" fmla="*/ 30 w 610"/>
                <a:gd name="T101" fmla="*/ 175 h 424"/>
                <a:gd name="T102" fmla="*/ 11 w 610"/>
                <a:gd name="T103" fmla="*/ 151 h 424"/>
                <a:gd name="T104" fmla="*/ 0 w 610"/>
                <a:gd name="T105" fmla="*/ 127 h 424"/>
                <a:gd name="T106" fmla="*/ 0 w 610"/>
                <a:gd name="T107" fmla="*/ 82 h 424"/>
                <a:gd name="T108" fmla="*/ 11 w 610"/>
                <a:gd name="T109" fmla="*/ 54 h 424"/>
                <a:gd name="T110" fmla="*/ 39 w 610"/>
                <a:gd name="T111" fmla="*/ 21 h 424"/>
                <a:gd name="T112" fmla="*/ 53 w 610"/>
                <a:gd name="T113" fmla="*/ 9 h 424"/>
                <a:gd name="T114" fmla="*/ 81 w 610"/>
                <a:gd name="T115" fmla="*/ 0 h 424"/>
                <a:gd name="T116" fmla="*/ 97 w 610"/>
                <a:gd name="T117" fmla="*/ 4 h 424"/>
                <a:gd name="T118" fmla="*/ 123 w 610"/>
                <a:gd name="T119" fmla="*/ 24 h 424"/>
                <a:gd name="T120" fmla="*/ 123 w 610"/>
                <a:gd name="T121" fmla="*/ 24 h 4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424"/>
                <a:gd name="T185" fmla="*/ 610 w 610"/>
                <a:gd name="T186" fmla="*/ 424 h 4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424">
                  <a:moveTo>
                    <a:pt x="123" y="24"/>
                  </a:moveTo>
                  <a:lnTo>
                    <a:pt x="132" y="40"/>
                  </a:lnTo>
                  <a:lnTo>
                    <a:pt x="127" y="57"/>
                  </a:lnTo>
                  <a:lnTo>
                    <a:pt x="106" y="77"/>
                  </a:lnTo>
                  <a:lnTo>
                    <a:pt x="109" y="85"/>
                  </a:lnTo>
                  <a:lnTo>
                    <a:pt x="130" y="93"/>
                  </a:lnTo>
                  <a:lnTo>
                    <a:pt x="178" y="102"/>
                  </a:lnTo>
                  <a:lnTo>
                    <a:pt x="239" y="112"/>
                  </a:lnTo>
                  <a:lnTo>
                    <a:pt x="240" y="112"/>
                  </a:lnTo>
                  <a:lnTo>
                    <a:pt x="243" y="114"/>
                  </a:lnTo>
                  <a:lnTo>
                    <a:pt x="243" y="121"/>
                  </a:lnTo>
                  <a:lnTo>
                    <a:pt x="229" y="128"/>
                  </a:lnTo>
                  <a:lnTo>
                    <a:pt x="171" y="137"/>
                  </a:lnTo>
                  <a:lnTo>
                    <a:pt x="166" y="142"/>
                  </a:lnTo>
                  <a:lnTo>
                    <a:pt x="288" y="263"/>
                  </a:lnTo>
                  <a:lnTo>
                    <a:pt x="325" y="293"/>
                  </a:lnTo>
                  <a:lnTo>
                    <a:pt x="364" y="305"/>
                  </a:lnTo>
                  <a:lnTo>
                    <a:pt x="401" y="309"/>
                  </a:lnTo>
                  <a:lnTo>
                    <a:pt x="433" y="316"/>
                  </a:lnTo>
                  <a:lnTo>
                    <a:pt x="566" y="305"/>
                  </a:lnTo>
                  <a:lnTo>
                    <a:pt x="587" y="301"/>
                  </a:lnTo>
                  <a:lnTo>
                    <a:pt x="610" y="301"/>
                  </a:lnTo>
                  <a:lnTo>
                    <a:pt x="610" y="309"/>
                  </a:lnTo>
                  <a:lnTo>
                    <a:pt x="559" y="337"/>
                  </a:lnTo>
                  <a:lnTo>
                    <a:pt x="556" y="337"/>
                  </a:lnTo>
                  <a:lnTo>
                    <a:pt x="552" y="342"/>
                  </a:lnTo>
                  <a:lnTo>
                    <a:pt x="552" y="349"/>
                  </a:lnTo>
                  <a:lnTo>
                    <a:pt x="566" y="367"/>
                  </a:lnTo>
                  <a:lnTo>
                    <a:pt x="566" y="388"/>
                  </a:lnTo>
                  <a:lnTo>
                    <a:pt x="533" y="411"/>
                  </a:lnTo>
                  <a:lnTo>
                    <a:pt x="503" y="424"/>
                  </a:lnTo>
                  <a:lnTo>
                    <a:pt x="481" y="418"/>
                  </a:lnTo>
                  <a:lnTo>
                    <a:pt x="469" y="411"/>
                  </a:lnTo>
                  <a:lnTo>
                    <a:pt x="450" y="386"/>
                  </a:lnTo>
                  <a:lnTo>
                    <a:pt x="445" y="370"/>
                  </a:lnTo>
                  <a:lnTo>
                    <a:pt x="438" y="366"/>
                  </a:lnTo>
                  <a:lnTo>
                    <a:pt x="375" y="360"/>
                  </a:lnTo>
                  <a:lnTo>
                    <a:pt x="339" y="349"/>
                  </a:lnTo>
                  <a:lnTo>
                    <a:pt x="297" y="323"/>
                  </a:lnTo>
                  <a:lnTo>
                    <a:pt x="191" y="214"/>
                  </a:lnTo>
                  <a:lnTo>
                    <a:pt x="141" y="159"/>
                  </a:lnTo>
                  <a:lnTo>
                    <a:pt x="134" y="135"/>
                  </a:lnTo>
                  <a:lnTo>
                    <a:pt x="120" y="127"/>
                  </a:lnTo>
                  <a:lnTo>
                    <a:pt x="106" y="121"/>
                  </a:lnTo>
                  <a:lnTo>
                    <a:pt x="81" y="96"/>
                  </a:lnTo>
                  <a:lnTo>
                    <a:pt x="76" y="96"/>
                  </a:lnTo>
                  <a:lnTo>
                    <a:pt x="58" y="119"/>
                  </a:lnTo>
                  <a:lnTo>
                    <a:pt x="44" y="151"/>
                  </a:lnTo>
                  <a:lnTo>
                    <a:pt x="44" y="170"/>
                  </a:lnTo>
                  <a:lnTo>
                    <a:pt x="39" y="175"/>
                  </a:lnTo>
                  <a:lnTo>
                    <a:pt x="30" y="175"/>
                  </a:lnTo>
                  <a:lnTo>
                    <a:pt x="11" y="151"/>
                  </a:lnTo>
                  <a:lnTo>
                    <a:pt x="0" y="127"/>
                  </a:lnTo>
                  <a:lnTo>
                    <a:pt x="0" y="82"/>
                  </a:lnTo>
                  <a:lnTo>
                    <a:pt x="11" y="54"/>
                  </a:lnTo>
                  <a:lnTo>
                    <a:pt x="39" y="21"/>
                  </a:lnTo>
                  <a:lnTo>
                    <a:pt x="53" y="9"/>
                  </a:lnTo>
                  <a:lnTo>
                    <a:pt x="81" y="0"/>
                  </a:lnTo>
                  <a:lnTo>
                    <a:pt x="97" y="4"/>
                  </a:lnTo>
                  <a:lnTo>
                    <a:pt x="1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0" name="Freeform 1381">
              <a:extLst>
                <a:ext uri="{FF2B5EF4-FFF2-40B4-BE49-F238E27FC236}">
                  <a16:creationId xmlns:a16="http://schemas.microsoft.com/office/drawing/2014/main" id="{944CCE1E-C1E5-274C-9211-2725082E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560"/>
              <a:ext cx="31" cy="75"/>
            </a:xfrm>
            <a:custGeom>
              <a:avLst/>
              <a:gdLst>
                <a:gd name="T0" fmla="*/ 67 w 95"/>
                <a:gd name="T1" fmla="*/ 26 h 223"/>
                <a:gd name="T2" fmla="*/ 72 w 95"/>
                <a:gd name="T3" fmla="*/ 35 h 223"/>
                <a:gd name="T4" fmla="*/ 90 w 95"/>
                <a:gd name="T5" fmla="*/ 53 h 223"/>
                <a:gd name="T6" fmla="*/ 95 w 95"/>
                <a:gd name="T7" fmla="*/ 70 h 223"/>
                <a:gd name="T8" fmla="*/ 92 w 95"/>
                <a:gd name="T9" fmla="*/ 160 h 223"/>
                <a:gd name="T10" fmla="*/ 81 w 95"/>
                <a:gd name="T11" fmla="*/ 192 h 223"/>
                <a:gd name="T12" fmla="*/ 69 w 95"/>
                <a:gd name="T13" fmla="*/ 205 h 223"/>
                <a:gd name="T14" fmla="*/ 42 w 95"/>
                <a:gd name="T15" fmla="*/ 216 h 223"/>
                <a:gd name="T16" fmla="*/ 35 w 95"/>
                <a:gd name="T17" fmla="*/ 223 h 223"/>
                <a:gd name="T18" fmla="*/ 18 w 95"/>
                <a:gd name="T19" fmla="*/ 220 h 223"/>
                <a:gd name="T20" fmla="*/ 4 w 95"/>
                <a:gd name="T21" fmla="*/ 205 h 223"/>
                <a:gd name="T22" fmla="*/ 0 w 95"/>
                <a:gd name="T23" fmla="*/ 188 h 223"/>
                <a:gd name="T24" fmla="*/ 0 w 95"/>
                <a:gd name="T25" fmla="*/ 148 h 223"/>
                <a:gd name="T26" fmla="*/ 7 w 95"/>
                <a:gd name="T27" fmla="*/ 111 h 223"/>
                <a:gd name="T28" fmla="*/ 25 w 95"/>
                <a:gd name="T29" fmla="*/ 130 h 223"/>
                <a:gd name="T30" fmla="*/ 47 w 95"/>
                <a:gd name="T31" fmla="*/ 137 h 223"/>
                <a:gd name="T32" fmla="*/ 65 w 95"/>
                <a:gd name="T33" fmla="*/ 135 h 223"/>
                <a:gd name="T34" fmla="*/ 76 w 95"/>
                <a:gd name="T35" fmla="*/ 118 h 223"/>
                <a:gd name="T36" fmla="*/ 72 w 95"/>
                <a:gd name="T37" fmla="*/ 56 h 223"/>
                <a:gd name="T38" fmla="*/ 62 w 95"/>
                <a:gd name="T39" fmla="*/ 37 h 223"/>
                <a:gd name="T40" fmla="*/ 37 w 95"/>
                <a:gd name="T41" fmla="*/ 16 h 223"/>
                <a:gd name="T42" fmla="*/ 35 w 95"/>
                <a:gd name="T43" fmla="*/ 14 h 223"/>
                <a:gd name="T44" fmla="*/ 28 w 95"/>
                <a:gd name="T45" fmla="*/ 14 h 223"/>
                <a:gd name="T46" fmla="*/ 28 w 95"/>
                <a:gd name="T47" fmla="*/ 10 h 223"/>
                <a:gd name="T48" fmla="*/ 37 w 95"/>
                <a:gd name="T49" fmla="*/ 0 h 223"/>
                <a:gd name="T50" fmla="*/ 51 w 95"/>
                <a:gd name="T51" fmla="*/ 4 h 223"/>
                <a:gd name="T52" fmla="*/ 67 w 95"/>
                <a:gd name="T53" fmla="*/ 26 h 223"/>
                <a:gd name="T54" fmla="*/ 67 w 95"/>
                <a:gd name="T55" fmla="*/ 26 h 2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5"/>
                <a:gd name="T85" fmla="*/ 0 h 223"/>
                <a:gd name="T86" fmla="*/ 95 w 95"/>
                <a:gd name="T87" fmla="*/ 223 h 2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5" h="223">
                  <a:moveTo>
                    <a:pt x="67" y="26"/>
                  </a:moveTo>
                  <a:lnTo>
                    <a:pt x="72" y="35"/>
                  </a:lnTo>
                  <a:lnTo>
                    <a:pt x="90" y="53"/>
                  </a:lnTo>
                  <a:lnTo>
                    <a:pt x="95" y="70"/>
                  </a:lnTo>
                  <a:lnTo>
                    <a:pt x="92" y="160"/>
                  </a:lnTo>
                  <a:lnTo>
                    <a:pt x="81" y="192"/>
                  </a:lnTo>
                  <a:lnTo>
                    <a:pt x="69" y="205"/>
                  </a:lnTo>
                  <a:lnTo>
                    <a:pt x="42" y="216"/>
                  </a:lnTo>
                  <a:lnTo>
                    <a:pt x="35" y="223"/>
                  </a:lnTo>
                  <a:lnTo>
                    <a:pt x="18" y="220"/>
                  </a:lnTo>
                  <a:lnTo>
                    <a:pt x="4" y="205"/>
                  </a:lnTo>
                  <a:lnTo>
                    <a:pt x="0" y="188"/>
                  </a:lnTo>
                  <a:lnTo>
                    <a:pt x="0" y="148"/>
                  </a:lnTo>
                  <a:lnTo>
                    <a:pt x="7" y="111"/>
                  </a:lnTo>
                  <a:lnTo>
                    <a:pt x="25" y="130"/>
                  </a:lnTo>
                  <a:lnTo>
                    <a:pt x="47" y="137"/>
                  </a:lnTo>
                  <a:lnTo>
                    <a:pt x="65" y="135"/>
                  </a:lnTo>
                  <a:lnTo>
                    <a:pt x="76" y="118"/>
                  </a:lnTo>
                  <a:lnTo>
                    <a:pt x="72" y="56"/>
                  </a:lnTo>
                  <a:lnTo>
                    <a:pt x="62" y="37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7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1" name="Freeform 1382">
              <a:extLst>
                <a:ext uri="{FF2B5EF4-FFF2-40B4-BE49-F238E27FC236}">
                  <a16:creationId xmlns:a16="http://schemas.microsoft.com/office/drawing/2014/main" id="{4C91014E-7759-DD47-AC64-CBC421A18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609"/>
              <a:ext cx="50" cy="68"/>
            </a:xfrm>
            <a:custGeom>
              <a:avLst/>
              <a:gdLst>
                <a:gd name="T0" fmla="*/ 151 w 151"/>
                <a:gd name="T1" fmla="*/ 22 h 204"/>
                <a:gd name="T2" fmla="*/ 151 w 151"/>
                <a:gd name="T3" fmla="*/ 68 h 204"/>
                <a:gd name="T4" fmla="*/ 134 w 151"/>
                <a:gd name="T5" fmla="*/ 113 h 204"/>
                <a:gd name="T6" fmla="*/ 111 w 151"/>
                <a:gd name="T7" fmla="*/ 150 h 204"/>
                <a:gd name="T8" fmla="*/ 88 w 151"/>
                <a:gd name="T9" fmla="*/ 168 h 204"/>
                <a:gd name="T10" fmla="*/ 65 w 151"/>
                <a:gd name="T11" fmla="*/ 183 h 204"/>
                <a:gd name="T12" fmla="*/ 58 w 151"/>
                <a:gd name="T13" fmla="*/ 185 h 204"/>
                <a:gd name="T14" fmla="*/ 35 w 151"/>
                <a:gd name="T15" fmla="*/ 204 h 204"/>
                <a:gd name="T16" fmla="*/ 9 w 151"/>
                <a:gd name="T17" fmla="*/ 201 h 204"/>
                <a:gd name="T18" fmla="*/ 0 w 151"/>
                <a:gd name="T19" fmla="*/ 191 h 204"/>
                <a:gd name="T20" fmla="*/ 0 w 151"/>
                <a:gd name="T21" fmla="*/ 153 h 204"/>
                <a:gd name="T22" fmla="*/ 18 w 151"/>
                <a:gd name="T23" fmla="*/ 110 h 204"/>
                <a:gd name="T24" fmla="*/ 42 w 151"/>
                <a:gd name="T25" fmla="*/ 94 h 204"/>
                <a:gd name="T26" fmla="*/ 51 w 151"/>
                <a:gd name="T27" fmla="*/ 94 h 204"/>
                <a:gd name="T28" fmla="*/ 54 w 151"/>
                <a:gd name="T29" fmla="*/ 108 h 204"/>
                <a:gd name="T30" fmla="*/ 73 w 151"/>
                <a:gd name="T31" fmla="*/ 126 h 204"/>
                <a:gd name="T32" fmla="*/ 90 w 151"/>
                <a:gd name="T33" fmla="*/ 124 h 204"/>
                <a:gd name="T34" fmla="*/ 118 w 151"/>
                <a:gd name="T35" fmla="*/ 96 h 204"/>
                <a:gd name="T36" fmla="*/ 127 w 151"/>
                <a:gd name="T37" fmla="*/ 83 h 204"/>
                <a:gd name="T38" fmla="*/ 134 w 151"/>
                <a:gd name="T39" fmla="*/ 60 h 204"/>
                <a:gd name="T40" fmla="*/ 132 w 151"/>
                <a:gd name="T41" fmla="*/ 24 h 204"/>
                <a:gd name="T42" fmla="*/ 116 w 151"/>
                <a:gd name="T43" fmla="*/ 11 h 204"/>
                <a:gd name="T44" fmla="*/ 123 w 151"/>
                <a:gd name="T45" fmla="*/ 0 h 204"/>
                <a:gd name="T46" fmla="*/ 134 w 151"/>
                <a:gd name="T47" fmla="*/ 1 h 204"/>
                <a:gd name="T48" fmla="*/ 151 w 151"/>
                <a:gd name="T49" fmla="*/ 22 h 204"/>
                <a:gd name="T50" fmla="*/ 151 w 151"/>
                <a:gd name="T51" fmla="*/ 22 h 2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204"/>
                <a:gd name="T80" fmla="*/ 151 w 151"/>
                <a:gd name="T81" fmla="*/ 204 h 20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204">
                  <a:moveTo>
                    <a:pt x="151" y="22"/>
                  </a:moveTo>
                  <a:lnTo>
                    <a:pt x="151" y="68"/>
                  </a:lnTo>
                  <a:lnTo>
                    <a:pt x="134" y="113"/>
                  </a:lnTo>
                  <a:lnTo>
                    <a:pt x="111" y="150"/>
                  </a:lnTo>
                  <a:lnTo>
                    <a:pt x="88" y="168"/>
                  </a:lnTo>
                  <a:lnTo>
                    <a:pt x="65" y="183"/>
                  </a:lnTo>
                  <a:lnTo>
                    <a:pt x="58" y="185"/>
                  </a:lnTo>
                  <a:lnTo>
                    <a:pt x="35" y="204"/>
                  </a:lnTo>
                  <a:lnTo>
                    <a:pt x="9" y="201"/>
                  </a:lnTo>
                  <a:lnTo>
                    <a:pt x="0" y="191"/>
                  </a:lnTo>
                  <a:lnTo>
                    <a:pt x="0" y="153"/>
                  </a:lnTo>
                  <a:lnTo>
                    <a:pt x="18" y="110"/>
                  </a:lnTo>
                  <a:lnTo>
                    <a:pt x="42" y="94"/>
                  </a:lnTo>
                  <a:lnTo>
                    <a:pt x="51" y="94"/>
                  </a:lnTo>
                  <a:lnTo>
                    <a:pt x="54" y="108"/>
                  </a:lnTo>
                  <a:lnTo>
                    <a:pt x="73" y="126"/>
                  </a:lnTo>
                  <a:lnTo>
                    <a:pt x="90" y="124"/>
                  </a:lnTo>
                  <a:lnTo>
                    <a:pt x="118" y="96"/>
                  </a:lnTo>
                  <a:lnTo>
                    <a:pt x="127" y="83"/>
                  </a:lnTo>
                  <a:lnTo>
                    <a:pt x="134" y="60"/>
                  </a:lnTo>
                  <a:lnTo>
                    <a:pt x="132" y="24"/>
                  </a:lnTo>
                  <a:lnTo>
                    <a:pt x="116" y="11"/>
                  </a:lnTo>
                  <a:lnTo>
                    <a:pt x="123" y="0"/>
                  </a:lnTo>
                  <a:lnTo>
                    <a:pt x="134" y="1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2" name="Freeform 1383">
              <a:extLst>
                <a:ext uri="{FF2B5EF4-FFF2-40B4-BE49-F238E27FC236}">
                  <a16:creationId xmlns:a16="http://schemas.microsoft.com/office/drawing/2014/main" id="{5D331FCB-47C3-D643-8BD9-67A85785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609"/>
              <a:ext cx="6" cy="53"/>
            </a:xfrm>
            <a:custGeom>
              <a:avLst/>
              <a:gdLst>
                <a:gd name="T0" fmla="*/ 13 w 19"/>
                <a:gd name="T1" fmla="*/ 10 h 158"/>
                <a:gd name="T2" fmla="*/ 19 w 19"/>
                <a:gd name="T3" fmla="*/ 88 h 158"/>
                <a:gd name="T4" fmla="*/ 4 w 19"/>
                <a:gd name="T5" fmla="*/ 152 h 158"/>
                <a:gd name="T6" fmla="*/ 0 w 19"/>
                <a:gd name="T7" fmla="*/ 158 h 158"/>
                <a:gd name="T8" fmla="*/ 0 w 19"/>
                <a:gd name="T9" fmla="*/ 116 h 158"/>
                <a:gd name="T10" fmla="*/ 3 w 19"/>
                <a:gd name="T11" fmla="*/ 0 h 158"/>
                <a:gd name="T12" fmla="*/ 7 w 19"/>
                <a:gd name="T13" fmla="*/ 0 h 158"/>
                <a:gd name="T14" fmla="*/ 13 w 19"/>
                <a:gd name="T15" fmla="*/ 10 h 158"/>
                <a:gd name="T16" fmla="*/ 13 w 19"/>
                <a:gd name="T17" fmla="*/ 10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58"/>
                <a:gd name="T29" fmla="*/ 19 w 19"/>
                <a:gd name="T30" fmla="*/ 158 h 1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58">
                  <a:moveTo>
                    <a:pt x="13" y="10"/>
                  </a:moveTo>
                  <a:lnTo>
                    <a:pt x="19" y="88"/>
                  </a:lnTo>
                  <a:lnTo>
                    <a:pt x="4" y="152"/>
                  </a:lnTo>
                  <a:lnTo>
                    <a:pt x="0" y="158"/>
                  </a:lnTo>
                  <a:lnTo>
                    <a:pt x="0" y="116"/>
                  </a:lnTo>
                  <a:lnTo>
                    <a:pt x="3" y="0"/>
                  </a:lnTo>
                  <a:lnTo>
                    <a:pt x="7" y="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3" name="Freeform 1384">
              <a:extLst>
                <a:ext uri="{FF2B5EF4-FFF2-40B4-BE49-F238E27FC236}">
                  <a16:creationId xmlns:a16="http://schemas.microsoft.com/office/drawing/2014/main" id="{678EB61E-11D3-3348-9760-98BBA5A6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665"/>
              <a:ext cx="64" cy="36"/>
            </a:xfrm>
            <a:custGeom>
              <a:avLst/>
              <a:gdLst>
                <a:gd name="T0" fmla="*/ 191 w 191"/>
                <a:gd name="T1" fmla="*/ 21 h 108"/>
                <a:gd name="T2" fmla="*/ 191 w 191"/>
                <a:gd name="T3" fmla="*/ 61 h 108"/>
                <a:gd name="T4" fmla="*/ 184 w 191"/>
                <a:gd name="T5" fmla="*/ 72 h 108"/>
                <a:gd name="T6" fmla="*/ 126 w 191"/>
                <a:gd name="T7" fmla="*/ 101 h 108"/>
                <a:gd name="T8" fmla="*/ 92 w 191"/>
                <a:gd name="T9" fmla="*/ 108 h 108"/>
                <a:gd name="T10" fmla="*/ 56 w 191"/>
                <a:gd name="T11" fmla="*/ 105 h 108"/>
                <a:gd name="T12" fmla="*/ 31 w 191"/>
                <a:gd name="T13" fmla="*/ 95 h 108"/>
                <a:gd name="T14" fmla="*/ 10 w 191"/>
                <a:gd name="T15" fmla="*/ 75 h 108"/>
                <a:gd name="T16" fmla="*/ 0 w 191"/>
                <a:gd name="T17" fmla="*/ 49 h 108"/>
                <a:gd name="T18" fmla="*/ 3 w 191"/>
                <a:gd name="T19" fmla="*/ 42 h 108"/>
                <a:gd name="T20" fmla="*/ 10 w 191"/>
                <a:gd name="T21" fmla="*/ 38 h 108"/>
                <a:gd name="T22" fmla="*/ 54 w 191"/>
                <a:gd name="T23" fmla="*/ 38 h 108"/>
                <a:gd name="T24" fmla="*/ 113 w 191"/>
                <a:gd name="T25" fmla="*/ 28 h 108"/>
                <a:gd name="T26" fmla="*/ 137 w 191"/>
                <a:gd name="T27" fmla="*/ 17 h 108"/>
                <a:gd name="T28" fmla="*/ 156 w 191"/>
                <a:gd name="T29" fmla="*/ 0 h 108"/>
                <a:gd name="T30" fmla="*/ 177 w 191"/>
                <a:gd name="T31" fmla="*/ 3 h 108"/>
                <a:gd name="T32" fmla="*/ 191 w 191"/>
                <a:gd name="T33" fmla="*/ 21 h 108"/>
                <a:gd name="T34" fmla="*/ 191 w 191"/>
                <a:gd name="T35" fmla="*/ 21 h 1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1"/>
                <a:gd name="T55" fmla="*/ 0 h 108"/>
                <a:gd name="T56" fmla="*/ 191 w 191"/>
                <a:gd name="T57" fmla="*/ 108 h 1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1" h="108">
                  <a:moveTo>
                    <a:pt x="191" y="21"/>
                  </a:moveTo>
                  <a:lnTo>
                    <a:pt x="191" y="61"/>
                  </a:lnTo>
                  <a:lnTo>
                    <a:pt x="184" y="72"/>
                  </a:lnTo>
                  <a:lnTo>
                    <a:pt x="126" y="101"/>
                  </a:lnTo>
                  <a:lnTo>
                    <a:pt x="92" y="108"/>
                  </a:lnTo>
                  <a:lnTo>
                    <a:pt x="56" y="105"/>
                  </a:lnTo>
                  <a:lnTo>
                    <a:pt x="31" y="95"/>
                  </a:lnTo>
                  <a:lnTo>
                    <a:pt x="10" y="75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10" y="38"/>
                  </a:lnTo>
                  <a:lnTo>
                    <a:pt x="54" y="38"/>
                  </a:lnTo>
                  <a:lnTo>
                    <a:pt x="113" y="28"/>
                  </a:lnTo>
                  <a:lnTo>
                    <a:pt x="137" y="17"/>
                  </a:lnTo>
                  <a:lnTo>
                    <a:pt x="156" y="0"/>
                  </a:lnTo>
                  <a:lnTo>
                    <a:pt x="177" y="3"/>
                  </a:lnTo>
                  <a:lnTo>
                    <a:pt x="191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4" name="Freeform 1385">
              <a:extLst>
                <a:ext uri="{FF2B5EF4-FFF2-40B4-BE49-F238E27FC236}">
                  <a16:creationId xmlns:a16="http://schemas.microsoft.com/office/drawing/2014/main" id="{16561001-35C0-5D4E-B2BA-D888BF7F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720"/>
              <a:ext cx="117" cy="93"/>
            </a:xfrm>
            <a:custGeom>
              <a:avLst/>
              <a:gdLst>
                <a:gd name="T0" fmla="*/ 313 w 352"/>
                <a:gd name="T1" fmla="*/ 36 h 279"/>
                <a:gd name="T2" fmla="*/ 254 w 352"/>
                <a:gd name="T3" fmla="*/ 70 h 279"/>
                <a:gd name="T4" fmla="*/ 189 w 352"/>
                <a:gd name="T5" fmla="*/ 125 h 279"/>
                <a:gd name="T6" fmla="*/ 141 w 352"/>
                <a:gd name="T7" fmla="*/ 165 h 279"/>
                <a:gd name="T8" fmla="*/ 34 w 352"/>
                <a:gd name="T9" fmla="*/ 258 h 279"/>
                <a:gd name="T10" fmla="*/ 2 w 352"/>
                <a:gd name="T11" fmla="*/ 279 h 279"/>
                <a:gd name="T12" fmla="*/ 0 w 352"/>
                <a:gd name="T13" fmla="*/ 279 h 279"/>
                <a:gd name="T14" fmla="*/ 4 w 352"/>
                <a:gd name="T15" fmla="*/ 268 h 279"/>
                <a:gd name="T16" fmla="*/ 83 w 352"/>
                <a:gd name="T17" fmla="*/ 191 h 279"/>
                <a:gd name="T18" fmla="*/ 157 w 352"/>
                <a:gd name="T19" fmla="*/ 133 h 279"/>
                <a:gd name="T20" fmla="*/ 208 w 352"/>
                <a:gd name="T21" fmla="*/ 99 h 279"/>
                <a:gd name="T22" fmla="*/ 261 w 352"/>
                <a:gd name="T23" fmla="*/ 57 h 279"/>
                <a:gd name="T24" fmla="*/ 337 w 352"/>
                <a:gd name="T25" fmla="*/ 10 h 279"/>
                <a:gd name="T26" fmla="*/ 350 w 352"/>
                <a:gd name="T27" fmla="*/ 0 h 279"/>
                <a:gd name="T28" fmla="*/ 352 w 352"/>
                <a:gd name="T29" fmla="*/ 3 h 279"/>
                <a:gd name="T30" fmla="*/ 313 w 352"/>
                <a:gd name="T31" fmla="*/ 36 h 279"/>
                <a:gd name="T32" fmla="*/ 313 w 352"/>
                <a:gd name="T33" fmla="*/ 36 h 2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2"/>
                <a:gd name="T52" fmla="*/ 0 h 279"/>
                <a:gd name="T53" fmla="*/ 352 w 352"/>
                <a:gd name="T54" fmla="*/ 279 h 2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2" h="279">
                  <a:moveTo>
                    <a:pt x="313" y="36"/>
                  </a:moveTo>
                  <a:lnTo>
                    <a:pt x="254" y="70"/>
                  </a:lnTo>
                  <a:lnTo>
                    <a:pt x="189" y="125"/>
                  </a:lnTo>
                  <a:lnTo>
                    <a:pt x="141" y="165"/>
                  </a:lnTo>
                  <a:lnTo>
                    <a:pt x="34" y="258"/>
                  </a:lnTo>
                  <a:lnTo>
                    <a:pt x="2" y="279"/>
                  </a:lnTo>
                  <a:lnTo>
                    <a:pt x="0" y="279"/>
                  </a:lnTo>
                  <a:lnTo>
                    <a:pt x="4" y="268"/>
                  </a:lnTo>
                  <a:lnTo>
                    <a:pt x="83" y="191"/>
                  </a:lnTo>
                  <a:lnTo>
                    <a:pt x="157" y="133"/>
                  </a:lnTo>
                  <a:lnTo>
                    <a:pt x="208" y="99"/>
                  </a:lnTo>
                  <a:lnTo>
                    <a:pt x="261" y="57"/>
                  </a:lnTo>
                  <a:lnTo>
                    <a:pt x="337" y="10"/>
                  </a:lnTo>
                  <a:lnTo>
                    <a:pt x="350" y="0"/>
                  </a:lnTo>
                  <a:lnTo>
                    <a:pt x="352" y="3"/>
                  </a:lnTo>
                  <a:lnTo>
                    <a:pt x="3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5" name="Freeform 1386">
              <a:extLst>
                <a:ext uri="{FF2B5EF4-FFF2-40B4-BE49-F238E27FC236}">
                  <a16:creationId xmlns:a16="http://schemas.microsoft.com/office/drawing/2014/main" id="{273C094D-2E04-1B44-BFE6-220B8DC5B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860"/>
              <a:ext cx="24" cy="26"/>
            </a:xfrm>
            <a:custGeom>
              <a:avLst/>
              <a:gdLst>
                <a:gd name="T0" fmla="*/ 52 w 70"/>
                <a:gd name="T1" fmla="*/ 37 h 77"/>
                <a:gd name="T2" fmla="*/ 70 w 70"/>
                <a:gd name="T3" fmla="*/ 68 h 77"/>
                <a:gd name="T4" fmla="*/ 70 w 70"/>
                <a:gd name="T5" fmla="*/ 77 h 77"/>
                <a:gd name="T6" fmla="*/ 52 w 70"/>
                <a:gd name="T7" fmla="*/ 77 h 77"/>
                <a:gd name="T8" fmla="*/ 23 w 70"/>
                <a:gd name="T9" fmla="*/ 44 h 77"/>
                <a:gd name="T10" fmla="*/ 5 w 70"/>
                <a:gd name="T11" fmla="*/ 21 h 77"/>
                <a:gd name="T12" fmla="*/ 0 w 70"/>
                <a:gd name="T13" fmla="*/ 7 h 77"/>
                <a:gd name="T14" fmla="*/ 8 w 70"/>
                <a:gd name="T15" fmla="*/ 0 h 77"/>
                <a:gd name="T16" fmla="*/ 21 w 70"/>
                <a:gd name="T17" fmla="*/ 2 h 77"/>
                <a:gd name="T18" fmla="*/ 52 w 70"/>
                <a:gd name="T19" fmla="*/ 37 h 77"/>
                <a:gd name="T20" fmla="*/ 52 w 70"/>
                <a:gd name="T21" fmla="*/ 37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7"/>
                <a:gd name="T35" fmla="*/ 70 w 7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7">
                  <a:moveTo>
                    <a:pt x="52" y="37"/>
                  </a:moveTo>
                  <a:lnTo>
                    <a:pt x="70" y="68"/>
                  </a:lnTo>
                  <a:lnTo>
                    <a:pt x="70" y="77"/>
                  </a:lnTo>
                  <a:lnTo>
                    <a:pt x="52" y="77"/>
                  </a:lnTo>
                  <a:lnTo>
                    <a:pt x="23" y="44"/>
                  </a:lnTo>
                  <a:lnTo>
                    <a:pt x="5" y="21"/>
                  </a:lnTo>
                  <a:lnTo>
                    <a:pt x="0" y="7"/>
                  </a:lnTo>
                  <a:lnTo>
                    <a:pt x="8" y="0"/>
                  </a:lnTo>
                  <a:lnTo>
                    <a:pt x="21" y="2"/>
                  </a:lnTo>
                  <a:lnTo>
                    <a:pt x="5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</p:grpSp>
      <p:grpSp>
        <p:nvGrpSpPr>
          <p:cNvPr id="2281" name="Group 1388" descr="Stack of books">
            <a:extLst>
              <a:ext uri="{FF2B5EF4-FFF2-40B4-BE49-F238E27FC236}">
                <a16:creationId xmlns:a16="http://schemas.microsoft.com/office/drawing/2014/main" id="{454BBA50-EEC9-6047-82AF-B8602987CA7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1" y="1981201"/>
            <a:ext cx="1196975" cy="4525963"/>
            <a:chOff x="96" y="1248"/>
            <a:chExt cx="754" cy="2851"/>
          </a:xfrm>
        </p:grpSpPr>
        <p:sp>
          <p:nvSpPr>
            <p:cNvPr id="2282" name="AutoShape 1387">
              <a:extLst>
                <a:ext uri="{FF2B5EF4-FFF2-40B4-BE49-F238E27FC236}">
                  <a16:creationId xmlns:a16="http://schemas.microsoft.com/office/drawing/2014/main" id="{889B2551-5A06-854F-A213-BD4CCD39CF7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83" name="Freeform 1389">
              <a:extLst>
                <a:ext uri="{FF2B5EF4-FFF2-40B4-BE49-F238E27FC236}">
                  <a16:creationId xmlns:a16="http://schemas.microsoft.com/office/drawing/2014/main" id="{D1ADCAA1-F230-0245-B9BA-79D94846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3"/>
                <a:gd name="T25" fmla="*/ 0 h 318"/>
                <a:gd name="T26" fmla="*/ 693 w 693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4" name="Freeform 1390">
              <a:extLst>
                <a:ext uri="{FF2B5EF4-FFF2-40B4-BE49-F238E27FC236}">
                  <a16:creationId xmlns:a16="http://schemas.microsoft.com/office/drawing/2014/main" id="{AD6E5093-A5D7-E14D-8399-C080584EE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7"/>
                <a:gd name="T17" fmla="*/ 735 w 735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5" name="Freeform 1391">
              <a:extLst>
                <a:ext uri="{FF2B5EF4-FFF2-40B4-BE49-F238E27FC236}">
                  <a16:creationId xmlns:a16="http://schemas.microsoft.com/office/drawing/2014/main" id="{48AAEDDA-2DBF-D04A-95E2-BDDA9D9A9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8"/>
                <a:gd name="T85" fmla="*/ 0 h 693"/>
                <a:gd name="T86" fmla="*/ 1378 w 1378"/>
                <a:gd name="T87" fmla="*/ 693 h 6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6" name="Freeform 1392">
              <a:extLst>
                <a:ext uri="{FF2B5EF4-FFF2-40B4-BE49-F238E27FC236}">
                  <a16:creationId xmlns:a16="http://schemas.microsoft.com/office/drawing/2014/main" id="{4E9FF6D2-94EA-5F4F-A692-C22B638F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8"/>
                <a:gd name="T16" fmla="*/ 0 h 416"/>
                <a:gd name="T17" fmla="*/ 1228 w 1228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7" name="Freeform 1393">
              <a:extLst>
                <a:ext uri="{FF2B5EF4-FFF2-40B4-BE49-F238E27FC236}">
                  <a16:creationId xmlns:a16="http://schemas.microsoft.com/office/drawing/2014/main" id="{0F645062-EEDD-0D4D-AFCE-DDD82941A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8" name="Freeform 1394">
              <a:extLst>
                <a:ext uri="{FF2B5EF4-FFF2-40B4-BE49-F238E27FC236}">
                  <a16:creationId xmlns:a16="http://schemas.microsoft.com/office/drawing/2014/main" id="{22678CBE-A9EF-2C4C-9D83-DB557289A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4"/>
                <a:gd name="T40" fmla="*/ 0 h 395"/>
                <a:gd name="T41" fmla="*/ 754 w 754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9" name="Freeform 1395">
              <a:extLst>
                <a:ext uri="{FF2B5EF4-FFF2-40B4-BE49-F238E27FC236}">
                  <a16:creationId xmlns:a16="http://schemas.microsoft.com/office/drawing/2014/main" id="{08CC3522-68AF-3E44-9978-864E0A2AD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0"/>
                <a:gd name="T25" fmla="*/ 0 h 417"/>
                <a:gd name="T26" fmla="*/ 670 w 670"/>
                <a:gd name="T27" fmla="*/ 417 h 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0" name="Freeform 1396">
              <a:extLst>
                <a:ext uri="{FF2B5EF4-FFF2-40B4-BE49-F238E27FC236}">
                  <a16:creationId xmlns:a16="http://schemas.microsoft.com/office/drawing/2014/main" id="{A4C68B9C-88A5-5C41-9579-F80A1EA04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8"/>
                <a:gd name="T17" fmla="*/ 712 w 712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1" name="Freeform 1397">
              <a:extLst>
                <a:ext uri="{FF2B5EF4-FFF2-40B4-BE49-F238E27FC236}">
                  <a16:creationId xmlns:a16="http://schemas.microsoft.com/office/drawing/2014/main" id="{8E1EF294-9342-774D-AAEC-2BC8C01A4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8"/>
                <a:gd name="T17" fmla="*/ 712 w 712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2" name="Freeform 1398">
              <a:extLst>
                <a:ext uri="{FF2B5EF4-FFF2-40B4-BE49-F238E27FC236}">
                  <a16:creationId xmlns:a16="http://schemas.microsoft.com/office/drawing/2014/main" id="{9D699B82-0907-4D4B-8687-87390EC5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6"/>
                <a:gd name="T85" fmla="*/ 0 h 786"/>
                <a:gd name="T86" fmla="*/ 1376 w 1376"/>
                <a:gd name="T87" fmla="*/ 786 h 78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3" name="Freeform 1399">
              <a:extLst>
                <a:ext uri="{FF2B5EF4-FFF2-40B4-BE49-F238E27FC236}">
                  <a16:creationId xmlns:a16="http://schemas.microsoft.com/office/drawing/2014/main" id="{1E0E9119-770F-7746-86B1-98EA50FD9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5"/>
                <a:gd name="T16" fmla="*/ 0 h 475"/>
                <a:gd name="T17" fmla="*/ 1235 w 1235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4" name="Freeform 1400">
              <a:extLst>
                <a:ext uri="{FF2B5EF4-FFF2-40B4-BE49-F238E27FC236}">
                  <a16:creationId xmlns:a16="http://schemas.microsoft.com/office/drawing/2014/main" id="{DF2CC9EA-7DAF-464E-9E28-991E1233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0"/>
                <a:gd name="T58" fmla="*/ 0 h 543"/>
                <a:gd name="T59" fmla="*/ 630 w 630"/>
                <a:gd name="T60" fmla="*/ 543 h 5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5" name="Freeform 1401">
              <a:extLst>
                <a:ext uri="{FF2B5EF4-FFF2-40B4-BE49-F238E27FC236}">
                  <a16:creationId xmlns:a16="http://schemas.microsoft.com/office/drawing/2014/main" id="{B4105830-4BF4-8B49-BC30-40367CA56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1"/>
                <a:gd name="T40" fmla="*/ 0 h 500"/>
                <a:gd name="T41" fmla="*/ 731 w 731"/>
                <a:gd name="T42" fmla="*/ 500 h 5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6" name="Freeform 1402">
              <a:extLst>
                <a:ext uri="{FF2B5EF4-FFF2-40B4-BE49-F238E27FC236}">
                  <a16:creationId xmlns:a16="http://schemas.microsoft.com/office/drawing/2014/main" id="{4D247FD1-C8D5-2A4C-8C1C-E12AB91A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8"/>
                <a:gd name="T26" fmla="*/ 695 w 695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7" name="Freeform 1403">
              <a:extLst>
                <a:ext uri="{FF2B5EF4-FFF2-40B4-BE49-F238E27FC236}">
                  <a16:creationId xmlns:a16="http://schemas.microsoft.com/office/drawing/2014/main" id="{66FD44EE-79E5-8D42-B71D-D6A0A99F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7"/>
                <a:gd name="T17" fmla="*/ 735 w 735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8" name="Freeform 1404">
              <a:extLst>
                <a:ext uri="{FF2B5EF4-FFF2-40B4-BE49-F238E27FC236}">
                  <a16:creationId xmlns:a16="http://schemas.microsoft.com/office/drawing/2014/main" id="{D5BA96F8-3D37-C847-B2DB-7779C9148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4"/>
                <a:gd name="T95" fmla="*/ 1377 w 1377"/>
                <a:gd name="T96" fmla="*/ 694 h 69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9" name="Freeform 1405">
              <a:extLst>
                <a:ext uri="{FF2B5EF4-FFF2-40B4-BE49-F238E27FC236}">
                  <a16:creationId xmlns:a16="http://schemas.microsoft.com/office/drawing/2014/main" id="{6F1641D5-AAE5-8242-8D05-A77C8D169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8"/>
                <a:gd name="T17" fmla="*/ 1229 w 1229"/>
                <a:gd name="T18" fmla="*/ 418 h 4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0" name="Freeform 1406">
              <a:extLst>
                <a:ext uri="{FF2B5EF4-FFF2-40B4-BE49-F238E27FC236}">
                  <a16:creationId xmlns:a16="http://schemas.microsoft.com/office/drawing/2014/main" id="{CFB24282-F77E-8644-B3BA-1FA3D8AF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1" name="Freeform 1407">
              <a:extLst>
                <a:ext uri="{FF2B5EF4-FFF2-40B4-BE49-F238E27FC236}">
                  <a16:creationId xmlns:a16="http://schemas.microsoft.com/office/drawing/2014/main" id="{7C21CFAC-BFDC-F349-9EBD-49571C6D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5"/>
                <a:gd name="T41" fmla="*/ 753 w 753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2" name="Freeform 1408">
              <a:extLst>
                <a:ext uri="{FF2B5EF4-FFF2-40B4-BE49-F238E27FC236}">
                  <a16:creationId xmlns:a16="http://schemas.microsoft.com/office/drawing/2014/main" id="{F0C8FA25-B7F7-6D46-A852-C8D2F431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8"/>
                <a:gd name="T26" fmla="*/ 695 w 695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3" name="Freeform 1409">
              <a:extLst>
                <a:ext uri="{FF2B5EF4-FFF2-40B4-BE49-F238E27FC236}">
                  <a16:creationId xmlns:a16="http://schemas.microsoft.com/office/drawing/2014/main" id="{FC94CE21-0808-0A40-93E8-19B469D4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6"/>
                <a:gd name="T16" fmla="*/ 0 h 237"/>
                <a:gd name="T17" fmla="*/ 736 w 736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4" name="Freeform 1410">
              <a:extLst>
                <a:ext uri="{FF2B5EF4-FFF2-40B4-BE49-F238E27FC236}">
                  <a16:creationId xmlns:a16="http://schemas.microsoft.com/office/drawing/2014/main" id="{28DBD3C7-F7F4-4C49-B3CB-91654FE19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7"/>
                <a:gd name="T85" fmla="*/ 0 h 693"/>
                <a:gd name="T86" fmla="*/ 1377 w 1377"/>
                <a:gd name="T87" fmla="*/ 693 h 6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5" name="Freeform 1411">
              <a:extLst>
                <a:ext uri="{FF2B5EF4-FFF2-40B4-BE49-F238E27FC236}">
                  <a16:creationId xmlns:a16="http://schemas.microsoft.com/office/drawing/2014/main" id="{CE1A96DB-A357-AF44-A6EE-C54520279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8"/>
                <a:gd name="T16" fmla="*/ 0 h 417"/>
                <a:gd name="T17" fmla="*/ 1228 w 1228"/>
                <a:gd name="T18" fmla="*/ 417 h 4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6" name="Freeform 1412">
              <a:extLst>
                <a:ext uri="{FF2B5EF4-FFF2-40B4-BE49-F238E27FC236}">
                  <a16:creationId xmlns:a16="http://schemas.microsoft.com/office/drawing/2014/main" id="{EDB16D7D-3FA8-034E-B6E1-C5011DF0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7" name="Freeform 1413">
              <a:extLst>
                <a:ext uri="{FF2B5EF4-FFF2-40B4-BE49-F238E27FC236}">
                  <a16:creationId xmlns:a16="http://schemas.microsoft.com/office/drawing/2014/main" id="{F1D00272-AEC1-FD44-9642-D3E60A1D4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5"/>
                <a:gd name="T41" fmla="*/ 753 w 753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8" name="Freeform 1414">
              <a:extLst>
                <a:ext uri="{FF2B5EF4-FFF2-40B4-BE49-F238E27FC236}">
                  <a16:creationId xmlns:a16="http://schemas.microsoft.com/office/drawing/2014/main" id="{70FFC54E-F19A-3343-8651-C85C51996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8"/>
                <a:gd name="T25" fmla="*/ 0 h 416"/>
                <a:gd name="T26" fmla="*/ 668 w 668"/>
                <a:gd name="T27" fmla="*/ 416 h 4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9" name="Freeform 1415">
              <a:extLst>
                <a:ext uri="{FF2B5EF4-FFF2-40B4-BE49-F238E27FC236}">
                  <a16:creationId xmlns:a16="http://schemas.microsoft.com/office/drawing/2014/main" id="{C54C12F9-7FD3-644F-AA8B-5E832491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7"/>
                <a:gd name="T17" fmla="*/ 712 w 71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0" name="Freeform 1416">
              <a:extLst>
                <a:ext uri="{FF2B5EF4-FFF2-40B4-BE49-F238E27FC236}">
                  <a16:creationId xmlns:a16="http://schemas.microsoft.com/office/drawing/2014/main" id="{0EBCB451-8523-CD40-B6EB-DA8F3FC8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4"/>
                <a:gd name="T85" fmla="*/ 0 h 784"/>
                <a:gd name="T86" fmla="*/ 1374 w 1374"/>
                <a:gd name="T87" fmla="*/ 784 h 78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1" name="Freeform 1417">
              <a:extLst>
                <a:ext uri="{FF2B5EF4-FFF2-40B4-BE49-F238E27FC236}">
                  <a16:creationId xmlns:a16="http://schemas.microsoft.com/office/drawing/2014/main" id="{04A4B0F6-1EF5-824E-B95A-023FA27BE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6"/>
                <a:gd name="T16" fmla="*/ 0 h 475"/>
                <a:gd name="T17" fmla="*/ 1236 w 1236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2" name="Freeform 1418">
              <a:extLst>
                <a:ext uri="{FF2B5EF4-FFF2-40B4-BE49-F238E27FC236}">
                  <a16:creationId xmlns:a16="http://schemas.microsoft.com/office/drawing/2014/main" id="{0A09BEC7-422A-DA4D-AFA2-C2A22743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2"/>
                <a:gd name="T58" fmla="*/ 0 h 541"/>
                <a:gd name="T59" fmla="*/ 632 w 632"/>
                <a:gd name="T60" fmla="*/ 541 h 5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3" name="Freeform 1419">
              <a:extLst>
                <a:ext uri="{FF2B5EF4-FFF2-40B4-BE49-F238E27FC236}">
                  <a16:creationId xmlns:a16="http://schemas.microsoft.com/office/drawing/2014/main" id="{890606B0-B4A6-B04A-9561-8E060D78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498"/>
                <a:gd name="T41" fmla="*/ 730 w 730"/>
                <a:gd name="T42" fmla="*/ 498 h 4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4" name="Freeform 1420">
              <a:extLst>
                <a:ext uri="{FF2B5EF4-FFF2-40B4-BE49-F238E27FC236}">
                  <a16:creationId xmlns:a16="http://schemas.microsoft.com/office/drawing/2014/main" id="{6C74AF73-ED7D-2A49-989C-E4D7C2319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4"/>
                <a:gd name="T25" fmla="*/ 0 h 318"/>
                <a:gd name="T26" fmla="*/ 694 w 694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5" name="Freeform 1421">
              <a:extLst>
                <a:ext uri="{FF2B5EF4-FFF2-40B4-BE49-F238E27FC236}">
                  <a16:creationId xmlns:a16="http://schemas.microsoft.com/office/drawing/2014/main" id="{3FB74875-0572-5747-B316-1BE6EB00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8"/>
                <a:gd name="T17" fmla="*/ 735 w 73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6" name="Freeform 1422">
              <a:extLst>
                <a:ext uri="{FF2B5EF4-FFF2-40B4-BE49-F238E27FC236}">
                  <a16:creationId xmlns:a16="http://schemas.microsoft.com/office/drawing/2014/main" id="{FDD2C19E-1E41-1540-9FE7-201736B4E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7" name="Freeform 1423">
              <a:extLst>
                <a:ext uri="{FF2B5EF4-FFF2-40B4-BE49-F238E27FC236}">
                  <a16:creationId xmlns:a16="http://schemas.microsoft.com/office/drawing/2014/main" id="{D5862435-7750-3448-8409-DF27BA78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7"/>
                <a:gd name="T17" fmla="*/ 1229 w 1229"/>
                <a:gd name="T18" fmla="*/ 417 h 4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8" name="Freeform 1424">
              <a:extLst>
                <a:ext uri="{FF2B5EF4-FFF2-40B4-BE49-F238E27FC236}">
                  <a16:creationId xmlns:a16="http://schemas.microsoft.com/office/drawing/2014/main" id="{6415B1D9-26D7-FA43-B433-C9E566337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8"/>
                <a:gd name="T59" fmla="*/ 607 w 607"/>
                <a:gd name="T60" fmla="*/ 528 h 5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9" name="Freeform 1425">
              <a:extLst>
                <a:ext uri="{FF2B5EF4-FFF2-40B4-BE49-F238E27FC236}">
                  <a16:creationId xmlns:a16="http://schemas.microsoft.com/office/drawing/2014/main" id="{BBD15048-3ACA-2145-836A-68D33C501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4"/>
                <a:gd name="T41" fmla="*/ 753 w 753"/>
                <a:gd name="T42" fmla="*/ 394 h 3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0" name="Freeform 1426">
              <a:extLst>
                <a:ext uri="{FF2B5EF4-FFF2-40B4-BE49-F238E27FC236}">
                  <a16:creationId xmlns:a16="http://schemas.microsoft.com/office/drawing/2014/main" id="{59333B99-8FDB-EC47-90FD-6C7EFA8C0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7"/>
                <a:gd name="T26" fmla="*/ 695 w 695"/>
                <a:gd name="T27" fmla="*/ 317 h 3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1" name="Freeform 1427">
              <a:extLst>
                <a:ext uri="{FF2B5EF4-FFF2-40B4-BE49-F238E27FC236}">
                  <a16:creationId xmlns:a16="http://schemas.microsoft.com/office/drawing/2014/main" id="{3C9A3645-A686-7845-9362-8BD97052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8"/>
                <a:gd name="T17" fmla="*/ 735 w 73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2" name="Freeform 1428">
              <a:extLst>
                <a:ext uri="{FF2B5EF4-FFF2-40B4-BE49-F238E27FC236}">
                  <a16:creationId xmlns:a16="http://schemas.microsoft.com/office/drawing/2014/main" id="{8EB23016-5EEA-2D4C-AFB9-EB013CA7E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3" name="Freeform 1429">
              <a:extLst>
                <a:ext uri="{FF2B5EF4-FFF2-40B4-BE49-F238E27FC236}">
                  <a16:creationId xmlns:a16="http://schemas.microsoft.com/office/drawing/2014/main" id="{B94BF6C2-2BE5-6143-B9CE-9B8FFCDD2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0"/>
                <a:gd name="T16" fmla="*/ 0 h 418"/>
                <a:gd name="T17" fmla="*/ 1230 w 1230"/>
                <a:gd name="T18" fmla="*/ 418 h 4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4" name="Freeform 1430">
              <a:extLst>
                <a:ext uri="{FF2B5EF4-FFF2-40B4-BE49-F238E27FC236}">
                  <a16:creationId xmlns:a16="http://schemas.microsoft.com/office/drawing/2014/main" id="{776033A6-FD55-8C49-BA70-1F036F19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5" name="Freeform 1431">
              <a:extLst>
                <a:ext uri="{FF2B5EF4-FFF2-40B4-BE49-F238E27FC236}">
                  <a16:creationId xmlns:a16="http://schemas.microsoft.com/office/drawing/2014/main" id="{0F68F811-85AD-AB44-B3A6-A977DE6C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2"/>
                <a:gd name="T40" fmla="*/ 0 h 394"/>
                <a:gd name="T41" fmla="*/ 752 w 752"/>
                <a:gd name="T42" fmla="*/ 394 h 3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6" name="Freeform 1432">
              <a:extLst>
                <a:ext uri="{FF2B5EF4-FFF2-40B4-BE49-F238E27FC236}">
                  <a16:creationId xmlns:a16="http://schemas.microsoft.com/office/drawing/2014/main" id="{DA0912F9-8EDF-8F48-9D3C-12F0FA0E7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0"/>
                <a:gd name="T25" fmla="*/ 0 h 417"/>
                <a:gd name="T26" fmla="*/ 670 w 670"/>
                <a:gd name="T27" fmla="*/ 417 h 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7" name="Freeform 1433">
              <a:extLst>
                <a:ext uri="{FF2B5EF4-FFF2-40B4-BE49-F238E27FC236}">
                  <a16:creationId xmlns:a16="http://schemas.microsoft.com/office/drawing/2014/main" id="{0E54B3EF-ECE8-3640-934B-FC654AC0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0"/>
                <a:gd name="T16" fmla="*/ 0 h 328"/>
                <a:gd name="T17" fmla="*/ 710 w 710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8" name="Freeform 1434">
              <a:extLst>
                <a:ext uri="{FF2B5EF4-FFF2-40B4-BE49-F238E27FC236}">
                  <a16:creationId xmlns:a16="http://schemas.microsoft.com/office/drawing/2014/main" id="{9E308A18-991E-4B40-8AFD-7FBBB6EA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5"/>
                <a:gd name="T85" fmla="*/ 0 h 786"/>
                <a:gd name="T86" fmla="*/ 1375 w 1375"/>
                <a:gd name="T87" fmla="*/ 786 h 78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9" name="Freeform 1435">
              <a:extLst>
                <a:ext uri="{FF2B5EF4-FFF2-40B4-BE49-F238E27FC236}">
                  <a16:creationId xmlns:a16="http://schemas.microsoft.com/office/drawing/2014/main" id="{39878300-504E-1246-B452-9D4DD9CDA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5"/>
                <a:gd name="T16" fmla="*/ 0 h 475"/>
                <a:gd name="T17" fmla="*/ 1235 w 1235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0" name="Freeform 1436">
              <a:extLst>
                <a:ext uri="{FF2B5EF4-FFF2-40B4-BE49-F238E27FC236}">
                  <a16:creationId xmlns:a16="http://schemas.microsoft.com/office/drawing/2014/main" id="{0720DD3D-EF3E-9641-9170-236C63FEE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1"/>
                <a:gd name="T58" fmla="*/ 0 h 542"/>
                <a:gd name="T59" fmla="*/ 631 w 631"/>
                <a:gd name="T60" fmla="*/ 542 h 5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1" name="Freeform 1437">
              <a:extLst>
                <a:ext uri="{FF2B5EF4-FFF2-40B4-BE49-F238E27FC236}">
                  <a16:creationId xmlns:a16="http://schemas.microsoft.com/office/drawing/2014/main" id="{04FCB156-96A0-8940-9666-37DCAF83C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2"/>
                <a:gd name="T40" fmla="*/ 0 h 499"/>
                <a:gd name="T41" fmla="*/ 732 w 732"/>
                <a:gd name="T42" fmla="*/ 499 h 49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2" name="Freeform 1438">
              <a:extLst>
                <a:ext uri="{FF2B5EF4-FFF2-40B4-BE49-F238E27FC236}">
                  <a16:creationId xmlns:a16="http://schemas.microsoft.com/office/drawing/2014/main" id="{9AD0D577-9CB7-CA47-B0C9-2EEEEFAFD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4"/>
                <a:gd name="T25" fmla="*/ 0 h 318"/>
                <a:gd name="T26" fmla="*/ 694 w 694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3" name="Freeform 1439">
              <a:extLst>
                <a:ext uri="{FF2B5EF4-FFF2-40B4-BE49-F238E27FC236}">
                  <a16:creationId xmlns:a16="http://schemas.microsoft.com/office/drawing/2014/main" id="{E97F279C-81A7-0543-9093-F6DA8FAE8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7"/>
                <a:gd name="T16" fmla="*/ 0 h 237"/>
                <a:gd name="T17" fmla="*/ 737 w 737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4" name="Freeform 1440">
              <a:extLst>
                <a:ext uri="{FF2B5EF4-FFF2-40B4-BE49-F238E27FC236}">
                  <a16:creationId xmlns:a16="http://schemas.microsoft.com/office/drawing/2014/main" id="{2739308E-D40B-A84D-B42D-2BD4327F3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5" name="Freeform 1441">
              <a:extLst>
                <a:ext uri="{FF2B5EF4-FFF2-40B4-BE49-F238E27FC236}">
                  <a16:creationId xmlns:a16="http://schemas.microsoft.com/office/drawing/2014/main" id="{B8CABFFA-C42C-F242-92A6-09A47024C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6"/>
                <a:gd name="T17" fmla="*/ 1229 w 1229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6" name="Freeform 1442">
              <a:extLst>
                <a:ext uri="{FF2B5EF4-FFF2-40B4-BE49-F238E27FC236}">
                  <a16:creationId xmlns:a16="http://schemas.microsoft.com/office/drawing/2014/main" id="{BD76C0CB-0579-7341-92DF-482750E0F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8"/>
                <a:gd name="T58" fmla="*/ 0 h 529"/>
                <a:gd name="T59" fmla="*/ 608 w 608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7" name="Freeform 1443">
              <a:extLst>
                <a:ext uri="{FF2B5EF4-FFF2-40B4-BE49-F238E27FC236}">
                  <a16:creationId xmlns:a16="http://schemas.microsoft.com/office/drawing/2014/main" id="{46855336-92C1-F74E-BB9D-A9B14A5B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4"/>
                <a:gd name="T40" fmla="*/ 0 h 393"/>
                <a:gd name="T41" fmla="*/ 754 w 754"/>
                <a:gd name="T42" fmla="*/ 393 h 39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8" name="Freeform 1444">
              <a:extLst>
                <a:ext uri="{FF2B5EF4-FFF2-40B4-BE49-F238E27FC236}">
                  <a16:creationId xmlns:a16="http://schemas.microsoft.com/office/drawing/2014/main" id="{B75C9B4E-FECE-9742-B1F0-D1E4BE288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81"/>
                <a:gd name="T25" fmla="*/ 0 h 312"/>
                <a:gd name="T26" fmla="*/ 681 w 681"/>
                <a:gd name="T27" fmla="*/ 312 h 3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9" name="Freeform 1445">
              <a:extLst>
                <a:ext uri="{FF2B5EF4-FFF2-40B4-BE49-F238E27FC236}">
                  <a16:creationId xmlns:a16="http://schemas.microsoft.com/office/drawing/2014/main" id="{EF805427-BA94-B448-B8C2-E0F77970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234"/>
                <a:gd name="T17" fmla="*/ 720 w 720"/>
                <a:gd name="T18" fmla="*/ 234 h 2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0" name="Freeform 1446">
              <a:extLst>
                <a:ext uri="{FF2B5EF4-FFF2-40B4-BE49-F238E27FC236}">
                  <a16:creationId xmlns:a16="http://schemas.microsoft.com/office/drawing/2014/main" id="{CAFDACCD-D996-E94B-9904-99B1DCDE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50"/>
                <a:gd name="T85" fmla="*/ 0 h 680"/>
                <a:gd name="T86" fmla="*/ 1350 w 1350"/>
                <a:gd name="T87" fmla="*/ 680 h 6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1" name="Freeform 1447">
              <a:extLst>
                <a:ext uri="{FF2B5EF4-FFF2-40B4-BE49-F238E27FC236}">
                  <a16:creationId xmlns:a16="http://schemas.microsoft.com/office/drawing/2014/main" id="{0C4A4128-BEA2-B440-8E5E-C11AAA016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05"/>
                <a:gd name="T16" fmla="*/ 0 h 408"/>
                <a:gd name="T17" fmla="*/ 1205 w 1205"/>
                <a:gd name="T18" fmla="*/ 408 h 4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2" name="Freeform 1448">
              <a:extLst>
                <a:ext uri="{FF2B5EF4-FFF2-40B4-BE49-F238E27FC236}">
                  <a16:creationId xmlns:a16="http://schemas.microsoft.com/office/drawing/2014/main" id="{5853A62A-7D53-9D49-AA99-105FC532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4"/>
                <a:gd name="T58" fmla="*/ 0 h 519"/>
                <a:gd name="T59" fmla="*/ 594 w 594"/>
                <a:gd name="T60" fmla="*/ 519 h 5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3" name="Freeform 1449">
              <a:extLst>
                <a:ext uri="{FF2B5EF4-FFF2-40B4-BE49-F238E27FC236}">
                  <a16:creationId xmlns:a16="http://schemas.microsoft.com/office/drawing/2014/main" id="{86690992-A567-6E45-BB20-D331C2696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8"/>
                <a:gd name="T40" fmla="*/ 0 h 387"/>
                <a:gd name="T41" fmla="*/ 738 w 738"/>
                <a:gd name="T42" fmla="*/ 387 h 38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4" name="Freeform 1450">
              <a:extLst>
                <a:ext uri="{FF2B5EF4-FFF2-40B4-BE49-F238E27FC236}">
                  <a16:creationId xmlns:a16="http://schemas.microsoft.com/office/drawing/2014/main" id="{16FC1853-0424-F142-8A85-530D9C43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43"/>
                <a:gd name="T25" fmla="*/ 0 h 401"/>
                <a:gd name="T26" fmla="*/ 643 w 643"/>
                <a:gd name="T27" fmla="*/ 401 h 4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5" name="Freeform 1451">
              <a:extLst>
                <a:ext uri="{FF2B5EF4-FFF2-40B4-BE49-F238E27FC236}">
                  <a16:creationId xmlns:a16="http://schemas.microsoft.com/office/drawing/2014/main" id="{3380E42F-9A02-0344-AB2B-FB9FE4CDC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3"/>
                <a:gd name="T16" fmla="*/ 0 h 316"/>
                <a:gd name="T17" fmla="*/ 683 w 683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6" name="Freeform 1452">
              <a:extLst>
                <a:ext uri="{FF2B5EF4-FFF2-40B4-BE49-F238E27FC236}">
                  <a16:creationId xmlns:a16="http://schemas.microsoft.com/office/drawing/2014/main" id="{4F8EFE99-3936-5B4B-A1BE-9913851AB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21"/>
                <a:gd name="T94" fmla="*/ 0 h 753"/>
                <a:gd name="T95" fmla="*/ 1321 w 1321"/>
                <a:gd name="T96" fmla="*/ 753 h 75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7" name="Freeform 1453">
              <a:extLst>
                <a:ext uri="{FF2B5EF4-FFF2-40B4-BE49-F238E27FC236}">
                  <a16:creationId xmlns:a16="http://schemas.microsoft.com/office/drawing/2014/main" id="{A048A390-E521-134E-A628-48EA9C34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6"/>
                <a:gd name="T16" fmla="*/ 0 h 456"/>
                <a:gd name="T17" fmla="*/ 1186 w 1186"/>
                <a:gd name="T18" fmla="*/ 456 h 4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8" name="Freeform 1454">
              <a:extLst>
                <a:ext uri="{FF2B5EF4-FFF2-40B4-BE49-F238E27FC236}">
                  <a16:creationId xmlns:a16="http://schemas.microsoft.com/office/drawing/2014/main" id="{382F7D72-EE3C-3048-AB29-52DE8FB4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5"/>
                <a:gd name="T58" fmla="*/ 0 h 522"/>
                <a:gd name="T59" fmla="*/ 605 w 605"/>
                <a:gd name="T60" fmla="*/ 522 h 5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9" name="Freeform 1455">
              <a:extLst>
                <a:ext uri="{FF2B5EF4-FFF2-40B4-BE49-F238E27FC236}">
                  <a16:creationId xmlns:a16="http://schemas.microsoft.com/office/drawing/2014/main" id="{15FEB3DB-B088-2043-BB8B-2D49B4DF7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01"/>
                <a:gd name="T40" fmla="*/ 0 h 480"/>
                <a:gd name="T41" fmla="*/ 701 w 701"/>
                <a:gd name="T42" fmla="*/ 480 h 48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0" name="Freeform 1456">
              <a:extLst>
                <a:ext uri="{FF2B5EF4-FFF2-40B4-BE49-F238E27FC236}">
                  <a16:creationId xmlns:a16="http://schemas.microsoft.com/office/drawing/2014/main" id="{F951C91E-F389-314C-9A80-2D25E92A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9"/>
                <a:gd name="T25" fmla="*/ 0 h 301"/>
                <a:gd name="T26" fmla="*/ 659 w 659"/>
                <a:gd name="T27" fmla="*/ 301 h 3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1" name="Freeform 1457">
              <a:extLst>
                <a:ext uri="{FF2B5EF4-FFF2-40B4-BE49-F238E27FC236}">
                  <a16:creationId xmlns:a16="http://schemas.microsoft.com/office/drawing/2014/main" id="{72FC8962-82B8-F040-9A58-21969BC3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8"/>
                <a:gd name="T85" fmla="*/ 0 h 658"/>
                <a:gd name="T86" fmla="*/ 1308 w 1308"/>
                <a:gd name="T87" fmla="*/ 658 h 6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2" name="Freeform 1458">
              <a:extLst>
                <a:ext uri="{FF2B5EF4-FFF2-40B4-BE49-F238E27FC236}">
                  <a16:creationId xmlns:a16="http://schemas.microsoft.com/office/drawing/2014/main" id="{5F24AA29-B44B-6348-8EE3-F39623CA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9"/>
                <a:gd name="T25" fmla="*/ 0 h 301"/>
                <a:gd name="T26" fmla="*/ 659 w 659"/>
                <a:gd name="T27" fmla="*/ 301 h 3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3" name="Freeform 1459">
              <a:extLst>
                <a:ext uri="{FF2B5EF4-FFF2-40B4-BE49-F238E27FC236}">
                  <a16:creationId xmlns:a16="http://schemas.microsoft.com/office/drawing/2014/main" id="{05E7C3FA-00BC-0549-81E4-75951594C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8"/>
                <a:gd name="T16" fmla="*/ 0 h 225"/>
                <a:gd name="T17" fmla="*/ 698 w 698"/>
                <a:gd name="T18" fmla="*/ 225 h 2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4" name="Freeform 1460">
              <a:extLst>
                <a:ext uri="{FF2B5EF4-FFF2-40B4-BE49-F238E27FC236}">
                  <a16:creationId xmlns:a16="http://schemas.microsoft.com/office/drawing/2014/main" id="{52E8C3DA-F6E5-2048-9400-D8D7AB6F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8"/>
                <a:gd name="T85" fmla="*/ 0 h 658"/>
                <a:gd name="T86" fmla="*/ 1308 w 1308"/>
                <a:gd name="T87" fmla="*/ 658 h 6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5" name="Freeform 1461">
              <a:extLst>
                <a:ext uri="{FF2B5EF4-FFF2-40B4-BE49-F238E27FC236}">
                  <a16:creationId xmlns:a16="http://schemas.microsoft.com/office/drawing/2014/main" id="{459351C1-9022-D245-B562-9DED1494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7"/>
                <a:gd name="T16" fmla="*/ 0 h 397"/>
                <a:gd name="T17" fmla="*/ 1167 w 1167"/>
                <a:gd name="T18" fmla="*/ 397 h 3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6" name="Freeform 1462">
              <a:extLst>
                <a:ext uri="{FF2B5EF4-FFF2-40B4-BE49-F238E27FC236}">
                  <a16:creationId xmlns:a16="http://schemas.microsoft.com/office/drawing/2014/main" id="{A1AA0A33-EBB8-7647-98C0-FB479F4C0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6"/>
                <a:gd name="T58" fmla="*/ 0 h 503"/>
                <a:gd name="T59" fmla="*/ 576 w 576"/>
                <a:gd name="T60" fmla="*/ 503 h 5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7" name="Freeform 1463">
              <a:extLst>
                <a:ext uri="{FF2B5EF4-FFF2-40B4-BE49-F238E27FC236}">
                  <a16:creationId xmlns:a16="http://schemas.microsoft.com/office/drawing/2014/main" id="{AEFB55F7-DDE2-2249-919D-0C99E32D0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16"/>
                <a:gd name="T40" fmla="*/ 0 h 375"/>
                <a:gd name="T41" fmla="*/ 716 w 716"/>
                <a:gd name="T42" fmla="*/ 375 h 3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8" name="Freeform 1464">
              <a:extLst>
                <a:ext uri="{FF2B5EF4-FFF2-40B4-BE49-F238E27FC236}">
                  <a16:creationId xmlns:a16="http://schemas.microsoft.com/office/drawing/2014/main" id="{FE9A0653-F797-144D-A1E7-953A5FD3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3"/>
                <a:gd name="T25" fmla="*/ 0 h 389"/>
                <a:gd name="T26" fmla="*/ 623 w 623"/>
                <a:gd name="T27" fmla="*/ 389 h 3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9" name="Freeform 1465">
              <a:extLst>
                <a:ext uri="{FF2B5EF4-FFF2-40B4-BE49-F238E27FC236}">
                  <a16:creationId xmlns:a16="http://schemas.microsoft.com/office/drawing/2014/main" id="{71ADAA61-BB02-A34A-A3EC-587428DB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2"/>
                <a:gd name="T16" fmla="*/ 0 h 305"/>
                <a:gd name="T17" fmla="*/ 662 w 662"/>
                <a:gd name="T18" fmla="*/ 305 h 3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0" name="Freeform 1466">
              <a:extLst>
                <a:ext uri="{FF2B5EF4-FFF2-40B4-BE49-F238E27FC236}">
                  <a16:creationId xmlns:a16="http://schemas.microsoft.com/office/drawing/2014/main" id="{9BCB2FE0-060A-DA4C-A1A2-379D1308B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79"/>
                <a:gd name="T94" fmla="*/ 0 h 731"/>
                <a:gd name="T95" fmla="*/ 1279 w 1279"/>
                <a:gd name="T96" fmla="*/ 731 h 7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1" name="Freeform 1467">
              <a:extLst>
                <a:ext uri="{FF2B5EF4-FFF2-40B4-BE49-F238E27FC236}">
                  <a16:creationId xmlns:a16="http://schemas.microsoft.com/office/drawing/2014/main" id="{71A5ECB1-C74E-DD48-AD01-3EF95ADB3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8"/>
                <a:gd name="T16" fmla="*/ 0 h 443"/>
                <a:gd name="T17" fmla="*/ 1148 w 1148"/>
                <a:gd name="T18" fmla="*/ 443 h 4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2" name="Freeform 1468">
              <a:extLst>
                <a:ext uri="{FF2B5EF4-FFF2-40B4-BE49-F238E27FC236}">
                  <a16:creationId xmlns:a16="http://schemas.microsoft.com/office/drawing/2014/main" id="{6A55053B-DB6E-5641-BEF6-6B4A3B913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85"/>
                <a:gd name="T58" fmla="*/ 0 h 504"/>
                <a:gd name="T59" fmla="*/ 585 w 585"/>
                <a:gd name="T60" fmla="*/ 504 h 50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3" name="Freeform 1469">
              <a:extLst>
                <a:ext uri="{FF2B5EF4-FFF2-40B4-BE49-F238E27FC236}">
                  <a16:creationId xmlns:a16="http://schemas.microsoft.com/office/drawing/2014/main" id="{1A49FDC0-C381-8349-AFD2-CCFD28D3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80"/>
                <a:gd name="T40" fmla="*/ 0 h 465"/>
                <a:gd name="T41" fmla="*/ 680 w 680"/>
                <a:gd name="T42" fmla="*/ 465 h 4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4" name="Freeform 1470">
              <a:extLst>
                <a:ext uri="{FF2B5EF4-FFF2-40B4-BE49-F238E27FC236}">
                  <a16:creationId xmlns:a16="http://schemas.microsoft.com/office/drawing/2014/main" id="{E10122DC-6C0F-B741-A14F-AA342EAF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47"/>
                <a:gd name="T25" fmla="*/ 0 h 296"/>
                <a:gd name="T26" fmla="*/ 647 w 647"/>
                <a:gd name="T27" fmla="*/ 296 h 2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5" name="Freeform 1471">
              <a:extLst>
                <a:ext uri="{FF2B5EF4-FFF2-40B4-BE49-F238E27FC236}">
                  <a16:creationId xmlns:a16="http://schemas.microsoft.com/office/drawing/2014/main" id="{8827FAB3-7CC1-1C47-ABD8-4AB69677D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221"/>
                <a:gd name="T17" fmla="*/ 685 w 685"/>
                <a:gd name="T18" fmla="*/ 221 h 2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6" name="Freeform 1472">
              <a:extLst>
                <a:ext uri="{FF2B5EF4-FFF2-40B4-BE49-F238E27FC236}">
                  <a16:creationId xmlns:a16="http://schemas.microsoft.com/office/drawing/2014/main" id="{EECFFDFB-90EE-F549-94EF-7A631455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81"/>
                <a:gd name="T94" fmla="*/ 0 h 644"/>
                <a:gd name="T95" fmla="*/ 1281 w 1281"/>
                <a:gd name="T96" fmla="*/ 644 h 6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7" name="Freeform 1473">
              <a:extLst>
                <a:ext uri="{FF2B5EF4-FFF2-40B4-BE49-F238E27FC236}">
                  <a16:creationId xmlns:a16="http://schemas.microsoft.com/office/drawing/2014/main" id="{8C612412-BCCA-7941-BD79-C8C10DDD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3"/>
                <a:gd name="T16" fmla="*/ 0 h 389"/>
                <a:gd name="T17" fmla="*/ 1143 w 1143"/>
                <a:gd name="T18" fmla="*/ 389 h 3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8" name="Freeform 1474">
              <a:extLst>
                <a:ext uri="{FF2B5EF4-FFF2-40B4-BE49-F238E27FC236}">
                  <a16:creationId xmlns:a16="http://schemas.microsoft.com/office/drawing/2014/main" id="{C68B3D7D-358A-7D4F-81F3-1EA5CEDE6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5"/>
                <a:gd name="T58" fmla="*/ 0 h 492"/>
                <a:gd name="T59" fmla="*/ 565 w 565"/>
                <a:gd name="T60" fmla="*/ 492 h 49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9" name="Freeform 1475">
              <a:extLst>
                <a:ext uri="{FF2B5EF4-FFF2-40B4-BE49-F238E27FC236}">
                  <a16:creationId xmlns:a16="http://schemas.microsoft.com/office/drawing/2014/main" id="{2CE52744-DC19-8847-A6DB-EE73C8556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01"/>
                <a:gd name="T43" fmla="*/ 0 h 367"/>
                <a:gd name="T44" fmla="*/ 701 w 701"/>
                <a:gd name="T45" fmla="*/ 367 h 3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0" name="Freeform 1476">
              <a:extLst>
                <a:ext uri="{FF2B5EF4-FFF2-40B4-BE49-F238E27FC236}">
                  <a16:creationId xmlns:a16="http://schemas.microsoft.com/office/drawing/2014/main" id="{5AB45AC5-7CE7-BF46-9B96-1FCB762F1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3"/>
                <a:gd name="T25" fmla="*/ 0 h 376"/>
                <a:gd name="T26" fmla="*/ 603 w 603"/>
                <a:gd name="T27" fmla="*/ 376 h 3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1" name="Freeform 1477">
              <a:extLst>
                <a:ext uri="{FF2B5EF4-FFF2-40B4-BE49-F238E27FC236}">
                  <a16:creationId xmlns:a16="http://schemas.microsoft.com/office/drawing/2014/main" id="{E7A730FE-CDCD-8247-96C7-4A0C04EE7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1"/>
                <a:gd name="T16" fmla="*/ 0 h 296"/>
                <a:gd name="T17" fmla="*/ 641 w 641"/>
                <a:gd name="T18" fmla="*/ 296 h 2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2" name="Freeform 1478">
              <a:extLst>
                <a:ext uri="{FF2B5EF4-FFF2-40B4-BE49-F238E27FC236}">
                  <a16:creationId xmlns:a16="http://schemas.microsoft.com/office/drawing/2014/main" id="{05D3AD2D-B704-5947-B356-862F78316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38"/>
                <a:gd name="T85" fmla="*/ 0 h 706"/>
                <a:gd name="T86" fmla="*/ 1238 w 1238"/>
                <a:gd name="T87" fmla="*/ 706 h 7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3" name="Freeform 1479">
              <a:extLst>
                <a:ext uri="{FF2B5EF4-FFF2-40B4-BE49-F238E27FC236}">
                  <a16:creationId xmlns:a16="http://schemas.microsoft.com/office/drawing/2014/main" id="{8E46821E-EED7-9B4B-B060-4B042A31A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2"/>
                <a:gd name="T16" fmla="*/ 0 h 428"/>
                <a:gd name="T17" fmla="*/ 1112 w 1112"/>
                <a:gd name="T18" fmla="*/ 428 h 4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4" name="Freeform 1480">
              <a:extLst>
                <a:ext uri="{FF2B5EF4-FFF2-40B4-BE49-F238E27FC236}">
                  <a16:creationId xmlns:a16="http://schemas.microsoft.com/office/drawing/2014/main" id="{264F923B-E6A0-7E41-8D9E-6906250E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8"/>
                <a:gd name="T58" fmla="*/ 0 h 488"/>
                <a:gd name="T59" fmla="*/ 568 w 568"/>
                <a:gd name="T60" fmla="*/ 488 h 4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5" name="Freeform 1481">
              <a:extLst>
                <a:ext uri="{FF2B5EF4-FFF2-40B4-BE49-F238E27FC236}">
                  <a16:creationId xmlns:a16="http://schemas.microsoft.com/office/drawing/2014/main" id="{F4826322-F7F1-7A41-87B1-623F4A08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8"/>
                <a:gd name="T43" fmla="*/ 0 h 448"/>
                <a:gd name="T44" fmla="*/ 658 w 658"/>
                <a:gd name="T45" fmla="*/ 448 h 4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 flipH="1">
            <a:off x="1203959" y="297132"/>
            <a:ext cx="4836478" cy="6103614"/>
          </a:xfrm>
          <a:prstGeom prst="rect">
            <a:avLst/>
          </a:prstGeom>
          <a:gradFill flip="none" rotWithShape="0">
            <a:gsLst>
              <a:gs pos="4000">
                <a:schemeClr val="accent6">
                  <a:lumMod val="75000"/>
                </a:schemeClr>
              </a:gs>
              <a:gs pos="76000">
                <a:srgbClr val="DFC5DF"/>
              </a:gs>
              <a:gs pos="18000">
                <a:srgbClr val="FFF6DE"/>
              </a:gs>
              <a:gs pos="60000">
                <a:srgbClr val="FFC000"/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>
            <a:off x="5428351" y="364603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>
            <a:off x="5428351" y="418403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>
            <a:off x="5428351" y="465745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>
            <a:off x="5428351" y="512579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>
            <a:off x="5428351" y="55912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>
            <a:off x="5443232" y="60784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8400" y="3741555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48603" y="4714150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81942" y="5650775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" name="مستطيل 27">
            <a:extLst>
              <a:ext uri="{FF2B5EF4-FFF2-40B4-BE49-F238E27FC236}">
                <a16:creationId xmlns:a16="http://schemas.microsoft.com/office/drawing/2014/main" id="{1D2AB5BE-F582-2F46-97A9-521F7F569D64}"/>
              </a:ext>
            </a:extLst>
          </p:cNvPr>
          <p:cNvSpPr/>
          <p:nvPr/>
        </p:nvSpPr>
        <p:spPr>
          <a:xfrm>
            <a:off x="2123427" y="1625545"/>
            <a:ext cx="2803525" cy="93345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500" dirty="0">
                <a:solidFill>
                  <a:srgbClr val="002060"/>
                </a:solidFill>
                <a:latin typeface="18 Khebrat Musamim" pitchFamily="2" charset="0"/>
                <a:cs typeface="KufiStandardGK" pitchFamily="2" charset="-78"/>
              </a:rPr>
              <a:t>١-٧</a:t>
            </a:r>
            <a:r>
              <a:rPr lang="ar-SA" sz="4500" dirty="0">
                <a:solidFill>
                  <a:srgbClr val="0070C0"/>
                </a:solidFill>
                <a:latin typeface="18 Khebrat Musamim" pitchFamily="2" charset="0"/>
                <a:cs typeface="KufiStandardGK" pitchFamily="2" charset="-78"/>
              </a:rPr>
              <a:t> </a:t>
            </a:r>
          </a:p>
        </p:txBody>
      </p: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>
            <a:off x="5397871" y="53707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>
            <a:off x="5397871" y="107507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>
            <a:off x="5397871" y="201683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>
            <a:off x="5397870" y="260329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>
            <a:off x="5397870" y="310783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618137" y="617765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5308" y="2664477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>
            <a:off x="5415611" y="155335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37490" y="1610705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4942447">
            <a:off x="2526727" y="3332056"/>
            <a:ext cx="3474497" cy="2830722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4043280" y="674068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1239384" y="4527299"/>
            <a:ext cx="2191955" cy="1978304"/>
          </a:xfrm>
          <a:prstGeom prst="rect">
            <a:avLst/>
          </a:prstGeom>
        </p:spPr>
      </p:pic>
      <p:pic>
        <p:nvPicPr>
          <p:cNvPr id="90" name="صورة 89">
            <a:extLst>
              <a:ext uri="{FF2B5EF4-FFF2-40B4-BE49-F238E27FC236}">
                <a16:creationId xmlns:a16="http://schemas.microsoft.com/office/drawing/2014/main" id="{FF614D9E-CEFA-D246-B8C6-DE007A8B5EE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213950" y="252340"/>
            <a:ext cx="1391310" cy="1394099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1012931" y="1679613"/>
            <a:ext cx="3684235" cy="3001599"/>
          </a:xfrm>
          <a:prstGeom prst="rect">
            <a:avLst/>
          </a:prstGeom>
        </p:spPr>
      </p:pic>
      <p:sp>
        <p:nvSpPr>
          <p:cNvPr id="30" name="مستطيل 29">
            <a:extLst>
              <a:ext uri="{FF2B5EF4-FFF2-40B4-BE49-F238E27FC236}">
                <a16:creationId xmlns:a16="http://schemas.microsoft.com/office/drawing/2014/main" id="{5381303A-A7E5-C14D-9AEF-BAD32960FF0D}"/>
              </a:ext>
            </a:extLst>
          </p:cNvPr>
          <p:cNvSpPr/>
          <p:nvPr/>
        </p:nvSpPr>
        <p:spPr>
          <a:xfrm>
            <a:off x="1586113" y="2302074"/>
            <a:ext cx="3509632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0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الخصائص</a:t>
            </a:r>
          </a:p>
        </p:txBody>
      </p:sp>
    </p:spTree>
    <p:extLst>
      <p:ext uri="{BB962C8B-B14F-4D97-AF65-F5344CB8AC3E}">
        <p14:creationId xmlns:p14="http://schemas.microsoft.com/office/powerpoint/2010/main" val="1257472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استعد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7170" y="43665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DFFCF8C9-CD56-6E45-B2A6-CC8E13CA9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903029" y="605393"/>
            <a:ext cx="3481393" cy="8572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4FFBABB-F99A-7B49-AF41-41C4175834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774315" y="829234"/>
            <a:ext cx="2538424" cy="1266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F62F5F7-5C3C-FE40-8292-927C019036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402699" y="1819839"/>
            <a:ext cx="6048383" cy="928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8">
            <a:extLst>
              <a:ext uri="{FF2B5EF4-FFF2-40B4-BE49-F238E27FC236}">
                <a16:creationId xmlns:a16="http://schemas.microsoft.com/office/drawing/2014/main" id="{FCFC8979-2609-8E47-88A6-EB4AC17CDF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4736110" y="2891409"/>
            <a:ext cx="5710243" cy="500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" name="Picture 9">
            <a:extLst>
              <a:ext uri="{FF2B5EF4-FFF2-40B4-BE49-F238E27FC236}">
                <a16:creationId xmlns:a16="http://schemas.microsoft.com/office/drawing/2014/main" id="{2B22E535-E318-6546-A467-BE74C0FE5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7903161" y="3605789"/>
            <a:ext cx="2205040" cy="428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2" name="مستطيل مستدير الزوايا 21">
            <a:extLst>
              <a:ext uri="{FF2B5EF4-FFF2-40B4-BE49-F238E27FC236}">
                <a16:creationId xmlns:a16="http://schemas.microsoft.com/office/drawing/2014/main" id="{3116FA5A-9B51-2240-801E-1A465249994B}"/>
              </a:ext>
            </a:extLst>
          </p:cNvPr>
          <p:cNvSpPr/>
          <p:nvPr/>
        </p:nvSpPr>
        <p:spPr>
          <a:xfrm>
            <a:off x="6331525" y="4177293"/>
            <a:ext cx="3857652" cy="114300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ربع نص 22">
            <a:extLst>
              <a:ext uri="{FF2B5EF4-FFF2-40B4-BE49-F238E27FC236}">
                <a16:creationId xmlns:a16="http://schemas.microsoft.com/office/drawing/2014/main" id="{13AA5B49-4547-6040-9254-AB57D220ED72}"/>
              </a:ext>
            </a:extLst>
          </p:cNvPr>
          <p:cNvSpPr txBox="1"/>
          <p:nvPr/>
        </p:nvSpPr>
        <p:spPr>
          <a:xfrm>
            <a:off x="7260219" y="4320169"/>
            <a:ext cx="25003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٤ ( ١٢ ) + ٤ ( ٨ )</a:t>
            </a:r>
          </a:p>
        </p:txBody>
      </p:sp>
      <p:sp>
        <p:nvSpPr>
          <p:cNvPr id="14" name="مربع نص 23">
            <a:extLst>
              <a:ext uri="{FF2B5EF4-FFF2-40B4-BE49-F238E27FC236}">
                <a16:creationId xmlns:a16="http://schemas.microsoft.com/office/drawing/2014/main" id="{1583FE0B-B268-E349-BE10-86498B06BC81}"/>
              </a:ext>
            </a:extLst>
          </p:cNvPr>
          <p:cNvSpPr txBox="1"/>
          <p:nvPr/>
        </p:nvSpPr>
        <p:spPr>
          <a:xfrm>
            <a:off x="7045905" y="4787198"/>
            <a:ext cx="294324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     ٤٨    +    ٣٢    =</a:t>
            </a:r>
          </a:p>
        </p:txBody>
      </p:sp>
      <p:sp>
        <p:nvSpPr>
          <p:cNvPr id="15" name="مربع نص 24">
            <a:extLst>
              <a:ext uri="{FF2B5EF4-FFF2-40B4-BE49-F238E27FC236}">
                <a16:creationId xmlns:a16="http://schemas.microsoft.com/office/drawing/2014/main" id="{3BD693CF-A656-9940-B6C2-FBC200EB47AE}"/>
              </a:ext>
            </a:extLst>
          </p:cNvPr>
          <p:cNvSpPr txBox="1"/>
          <p:nvPr/>
        </p:nvSpPr>
        <p:spPr>
          <a:xfrm>
            <a:off x="6545837" y="4791661"/>
            <a:ext cx="6572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FF0000"/>
                </a:solidFill>
              </a:rPr>
              <a:t>٨٠</a:t>
            </a:r>
          </a:p>
        </p:txBody>
      </p:sp>
      <p:sp>
        <p:nvSpPr>
          <p:cNvPr id="16" name="مستطيل مستدير الزوايا 25">
            <a:extLst>
              <a:ext uri="{FF2B5EF4-FFF2-40B4-BE49-F238E27FC236}">
                <a16:creationId xmlns:a16="http://schemas.microsoft.com/office/drawing/2014/main" id="{FC613596-FD18-F042-8494-2CBC0CD30CCB}"/>
              </a:ext>
            </a:extLst>
          </p:cNvPr>
          <p:cNvSpPr/>
          <p:nvPr/>
        </p:nvSpPr>
        <p:spPr>
          <a:xfrm>
            <a:off x="2116683" y="4177293"/>
            <a:ext cx="3857652" cy="114300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ربع نص 33">
            <a:extLst>
              <a:ext uri="{FF2B5EF4-FFF2-40B4-BE49-F238E27FC236}">
                <a16:creationId xmlns:a16="http://schemas.microsoft.com/office/drawing/2014/main" id="{F28D0C36-21E1-2E48-B328-1FEE100E8771}"/>
              </a:ext>
            </a:extLst>
          </p:cNvPr>
          <p:cNvSpPr txBox="1"/>
          <p:nvPr/>
        </p:nvSpPr>
        <p:spPr>
          <a:xfrm>
            <a:off x="3045377" y="4320169"/>
            <a:ext cx="25003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٤ ( ١٢ + ٨ )</a:t>
            </a:r>
          </a:p>
        </p:txBody>
      </p:sp>
      <p:sp>
        <p:nvSpPr>
          <p:cNvPr id="18" name="مربع نص 34">
            <a:extLst>
              <a:ext uri="{FF2B5EF4-FFF2-40B4-BE49-F238E27FC236}">
                <a16:creationId xmlns:a16="http://schemas.microsoft.com/office/drawing/2014/main" id="{5EC9DFF5-B328-5647-BBD4-E8169146CD23}"/>
              </a:ext>
            </a:extLst>
          </p:cNvPr>
          <p:cNvSpPr txBox="1"/>
          <p:nvPr/>
        </p:nvSpPr>
        <p:spPr>
          <a:xfrm>
            <a:off x="3474005" y="4787198"/>
            <a:ext cx="23003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 ٤   ×   ٢٠     =</a:t>
            </a:r>
          </a:p>
        </p:txBody>
      </p:sp>
      <p:sp>
        <p:nvSpPr>
          <p:cNvPr id="19" name="مربع نص 35">
            <a:extLst>
              <a:ext uri="{FF2B5EF4-FFF2-40B4-BE49-F238E27FC236}">
                <a16:creationId xmlns:a16="http://schemas.microsoft.com/office/drawing/2014/main" id="{D0771EF5-EA85-ED4A-B14E-98CF77D437E2}"/>
              </a:ext>
            </a:extLst>
          </p:cNvPr>
          <p:cNvSpPr txBox="1"/>
          <p:nvPr/>
        </p:nvSpPr>
        <p:spPr>
          <a:xfrm>
            <a:off x="2959651" y="4791661"/>
            <a:ext cx="6572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FF0000"/>
                </a:solidFill>
              </a:rPr>
              <a:t>٨٠</a:t>
            </a:r>
          </a:p>
        </p:txBody>
      </p:sp>
      <p:sp>
        <p:nvSpPr>
          <p:cNvPr id="20" name="مربع نص 36">
            <a:extLst>
              <a:ext uri="{FF2B5EF4-FFF2-40B4-BE49-F238E27FC236}">
                <a16:creationId xmlns:a16="http://schemas.microsoft.com/office/drawing/2014/main" id="{31D9A6B0-DFC8-9C45-A15F-0B0AE0EE5F32}"/>
              </a:ext>
            </a:extLst>
          </p:cNvPr>
          <p:cNvSpPr txBox="1"/>
          <p:nvPr/>
        </p:nvSpPr>
        <p:spPr>
          <a:xfrm>
            <a:off x="7503111" y="2305615"/>
            <a:ext cx="137161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FF0000"/>
                </a:solidFill>
              </a:rPr>
              <a:t>٨٠ ريالا</a:t>
            </a:r>
          </a:p>
        </p:txBody>
      </p:sp>
      <p:pic>
        <p:nvPicPr>
          <p:cNvPr id="21" name="Picture 10">
            <a:extLst>
              <a:ext uri="{FF2B5EF4-FFF2-40B4-BE49-F238E27FC236}">
                <a16:creationId xmlns:a16="http://schemas.microsoft.com/office/drawing/2014/main" id="{33926288-5BF5-0E40-AB4B-3CEFF45337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688319" y="5606053"/>
            <a:ext cx="6491297" cy="785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مربع نص 1">
            <a:extLst>
              <a:ext uri="{FF2B5EF4-FFF2-40B4-BE49-F238E27FC236}">
                <a16:creationId xmlns:a16="http://schemas.microsoft.com/office/drawing/2014/main" id="{F4E23AEA-C754-6040-92DF-6DC4FD6014FA}"/>
              </a:ext>
            </a:extLst>
          </p:cNvPr>
          <p:cNvSpPr txBox="1"/>
          <p:nvPr/>
        </p:nvSpPr>
        <p:spPr>
          <a:xfrm>
            <a:off x="4148254" y="446546"/>
            <a:ext cx="107051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FF0000"/>
                </a:solidFill>
              </a:rPr>
              <a:t>صـ ٣٦</a:t>
            </a:r>
          </a:p>
        </p:txBody>
      </p:sp>
      <p:sp>
        <p:nvSpPr>
          <p:cNvPr id="74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43AFED10-729A-DD43-8908-8D4B3625EFD6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  <p:sp>
        <p:nvSpPr>
          <p:cNvPr id="3" name="مربع نص 2">
            <a:extLst>
              <a:ext uri="{FF2B5EF4-FFF2-40B4-BE49-F238E27FC236}">
                <a16:creationId xmlns:a16="http://schemas.microsoft.com/office/drawing/2014/main" id="{26D02FA7-19D1-A54A-8A3B-407EE806F50E}"/>
              </a:ext>
            </a:extLst>
          </p:cNvPr>
          <p:cNvSpPr txBox="1"/>
          <p:nvPr/>
        </p:nvSpPr>
        <p:spPr>
          <a:xfrm>
            <a:off x="12711463" y="10657490"/>
            <a:ext cx="18473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4745938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5" grpId="0"/>
      <p:bldP spid="16" grpId="0" animBg="1"/>
      <p:bldP spid="17" grpId="0"/>
      <p:bldP spid="18" grpId="0"/>
      <p:bldP spid="19" grpId="0"/>
      <p:bldP spid="2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6272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16732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082A9387-8DA2-4C45-827D-CFAEAB6AD5AE}"/>
              </a:ext>
            </a:extLst>
          </p:cNvPr>
          <p:cNvGrpSpPr>
            <a:grpSpLocks/>
          </p:cNvGrpSpPr>
          <p:nvPr/>
        </p:nvGrpSpPr>
        <p:grpSpPr bwMode="auto">
          <a:xfrm>
            <a:off x="4288045" y="194671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65FC28FF-3A04-DA48-A09C-BA21476B5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9519021A-0212-7D40-AA6A-EF68770593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F3984F0C-4AF8-BF4A-A2B6-D5CB4A95BE79}"/>
              </a:ext>
            </a:extLst>
          </p:cNvPr>
          <p:cNvGrpSpPr>
            <a:grpSpLocks/>
          </p:cNvGrpSpPr>
          <p:nvPr/>
        </p:nvGrpSpPr>
        <p:grpSpPr bwMode="auto">
          <a:xfrm>
            <a:off x="10031380" y="428575"/>
            <a:ext cx="668762" cy="758539"/>
            <a:chOff x="4468" y="67"/>
            <a:chExt cx="1134" cy="363"/>
          </a:xfrm>
          <a:scene3d>
            <a:camera prst="isometricLeftDown"/>
            <a:lightRig rig="threePt" dir="t"/>
          </a:scene3d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1B926982-192B-264D-9C8E-13C6122DA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67"/>
              <a:ext cx="1134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sp3d>
              <a:bevelB prst="angle"/>
            </a:sp3d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E8EB8D9A-44C8-E34C-97B2-522DCD360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27"/>
            </a:xfrm>
            <a:prstGeom prst="rect">
              <a:avLst/>
            </a:prstGeom>
            <a:noFill/>
            <a:ln>
              <a:noFill/>
            </a:ln>
            <a:sp3d>
              <a:bevelB prst="angle"/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١</a:t>
              </a: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66306C0E-E6F5-0F44-AC18-A45CACDED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539" y="714613"/>
            <a:ext cx="8424863" cy="983250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8F0EBA2D-702D-B64F-997F-0C16EE2FB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7787" y="781386"/>
            <a:ext cx="8351837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</a:rPr>
              <a:t>يبين الجدول المجاور مساحات ست جزر تمثل جزر فرسان الواقعة في جنوب غرب المملكة تقريبا </a:t>
            </a:r>
          </a:p>
          <a:p>
            <a:pPr algn="ctr" eaLnBrk="1" hangingPunct="1">
              <a:spcBef>
                <a:spcPct val="50000"/>
              </a:spcBef>
            </a:pP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</a:rPr>
              <a:t>كم مرة تقريباً تكبر مساحة جزيرة السقيد جزيرة زفاف ؟</a:t>
            </a:r>
            <a:endParaRPr lang="en-US" altLang="en-US" sz="2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71" name="Text Box 10">
            <a:extLst>
              <a:ext uri="{FF2B5EF4-FFF2-40B4-BE49-F238E27FC236}">
                <a16:creationId xmlns:a16="http://schemas.microsoft.com/office/drawing/2014/main" id="{0D00A17F-E989-F441-9246-40EFFD29AB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3221" y="1912654"/>
            <a:ext cx="4618037" cy="77946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المعطيات : بيانات الجدول .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المطلوب : كم مرة تكبر مساحة جزيرة </a:t>
            </a:r>
            <a:r>
              <a:rPr lang="ar-SA" altLang="en-US" b="1" dirty="0" err="1"/>
              <a:t>السقيد</a:t>
            </a:r>
            <a:r>
              <a:rPr lang="ar-SA" altLang="en-US" b="1" dirty="0"/>
              <a:t> جزيرة زفاف ؟</a:t>
            </a:r>
            <a:endParaRPr lang="en-US" altLang="en-US" b="1" dirty="0"/>
          </a:p>
        </p:txBody>
      </p:sp>
      <p:pic>
        <p:nvPicPr>
          <p:cNvPr id="72" name="Picture 11">
            <a:extLst>
              <a:ext uri="{FF2B5EF4-FFF2-40B4-BE49-F238E27FC236}">
                <a16:creationId xmlns:a16="http://schemas.microsoft.com/office/drawing/2014/main" id="{39A69856-F0D2-3845-A24C-A4DE6A5DF0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CFCFC"/>
              </a:clrFrom>
              <a:clrTo>
                <a:srgbClr val="FCFC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7808" y="2133317"/>
            <a:ext cx="704850" cy="4762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12">
            <a:extLst>
              <a:ext uri="{FF2B5EF4-FFF2-40B4-BE49-F238E27FC236}">
                <a16:creationId xmlns:a16="http://schemas.microsoft.com/office/drawing/2014/main" id="{C37D7D27-3113-0B4B-9BFD-A2750F3FA4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41633" y="3398554"/>
            <a:ext cx="571500" cy="41910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" name="Text Box 13">
            <a:extLst>
              <a:ext uri="{FF2B5EF4-FFF2-40B4-BE49-F238E27FC236}">
                <a16:creationId xmlns:a16="http://schemas.microsoft.com/office/drawing/2014/main" id="{1B375365-04DC-564D-9F7A-9FB3FE46D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3221" y="3162297"/>
            <a:ext cx="4618037" cy="77946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نقسم مساحة جزيرة </a:t>
            </a:r>
            <a:r>
              <a:rPr lang="ar-SA" altLang="en-US" b="1" dirty="0" err="1"/>
              <a:t>السقيد</a:t>
            </a:r>
            <a:r>
              <a:rPr lang="ar-SA" altLang="en-US" b="1" dirty="0"/>
              <a:t> على مساحة جزيرة زفاف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لنحصل على المطلوب .</a:t>
            </a:r>
            <a:endParaRPr lang="en-US" altLang="en-US" b="1" dirty="0"/>
          </a:p>
        </p:txBody>
      </p:sp>
      <p:pic>
        <p:nvPicPr>
          <p:cNvPr id="75" name="Picture 14">
            <a:extLst>
              <a:ext uri="{FF2B5EF4-FFF2-40B4-BE49-F238E27FC236}">
                <a16:creationId xmlns:a16="http://schemas.microsoft.com/office/drawing/2014/main" id="{1F7D4112-E15A-D24E-98D4-3329ACED22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0846" y="4446304"/>
            <a:ext cx="533400" cy="4000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" name="Text Box 15">
            <a:extLst>
              <a:ext uri="{FF2B5EF4-FFF2-40B4-BE49-F238E27FC236}">
                <a16:creationId xmlns:a16="http://schemas.microsoft.com/office/drawing/2014/main" id="{105ACDCC-7C47-7641-AC20-49D3C701E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3221" y="4432017"/>
            <a:ext cx="4618037" cy="36671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عدد المرات = ١٠٩ ÷ ٣٠ ≈ ٣٫٦٣ مرة</a:t>
            </a:r>
          </a:p>
        </p:txBody>
      </p:sp>
      <p:pic>
        <p:nvPicPr>
          <p:cNvPr id="77" name="Picture 16">
            <a:extLst>
              <a:ext uri="{FF2B5EF4-FFF2-40B4-BE49-F238E27FC236}">
                <a16:creationId xmlns:a16="http://schemas.microsoft.com/office/drawing/2014/main" id="{22195C3A-12D4-634E-BB0D-4386A90A4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0183" y="5344829"/>
            <a:ext cx="781050" cy="447675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 Box 17">
            <a:extLst>
              <a:ext uri="{FF2B5EF4-FFF2-40B4-BE49-F238E27FC236}">
                <a16:creationId xmlns:a16="http://schemas.microsoft.com/office/drawing/2014/main" id="{1B38C208-1978-7B4A-89C1-BC339708AF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3221" y="5349592"/>
            <a:ext cx="4618037" cy="36671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 ٣٫٦٣ × ٣٠ ≈ ١٠٨٫٩٩ كجم</a:t>
            </a:r>
            <a:endParaRPr lang="en-US" altLang="en-US" b="1" dirty="0"/>
          </a:p>
        </p:txBody>
      </p:sp>
      <p:sp>
        <p:nvSpPr>
          <p:cNvPr id="79" name="Text Box 18">
            <a:extLst>
              <a:ext uri="{FF2B5EF4-FFF2-40B4-BE49-F238E27FC236}">
                <a16:creationId xmlns:a16="http://schemas.microsoft.com/office/drawing/2014/main" id="{2C6BCE53-367C-6F46-BBC8-705E5DC67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733" y="2014254"/>
            <a:ext cx="1368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/>
          </a:p>
        </p:txBody>
      </p:sp>
      <p:graphicFrame>
        <p:nvGraphicFramePr>
          <p:cNvPr id="80" name="Group 49">
            <a:extLst>
              <a:ext uri="{FF2B5EF4-FFF2-40B4-BE49-F238E27FC236}">
                <a16:creationId xmlns:a16="http://schemas.microsoft.com/office/drawing/2014/main" id="{53D02170-210F-0645-8206-FEA712E65C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7087286"/>
              </p:ext>
            </p:extLst>
          </p:nvPr>
        </p:nvGraphicFramePr>
        <p:xfrm>
          <a:off x="1721386" y="1868204"/>
          <a:ext cx="2462410" cy="4245302"/>
        </p:xfrm>
        <a:graphic>
          <a:graphicData uri="http://schemas.openxmlformats.org/drawingml/2006/table">
            <a:tbl>
              <a:tblPr rtl="1"/>
              <a:tblGrid>
                <a:gridCol w="12312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12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95007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الجزيرة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المساحة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( ٢ كلم)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49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فرسان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٣٦٩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07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زفاف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٣٠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107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السقيد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١٠٩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107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دمسك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١٢٫٥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949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سلوبه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١٫٦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8107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قماح</a:t>
                      </a:r>
                      <a:endParaRPr kumimoji="0" lang="en-US" sz="20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١٤٫٣</a:t>
                      </a:r>
                      <a:endParaRPr kumimoji="0" lang="en-U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8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87C767C-312D-F146-B508-5DFB8BAC94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4022007">
            <a:off x="10225134" y="-141350"/>
            <a:ext cx="1288116" cy="13533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2" name="مستطيل 81">
            <a:extLst>
              <a:ext uri="{FF2B5EF4-FFF2-40B4-BE49-F238E27FC236}">
                <a16:creationId xmlns:a16="http://schemas.microsoft.com/office/drawing/2014/main" id="{A9034E81-405F-B848-9700-7E273C1E8CB4}"/>
              </a:ext>
            </a:extLst>
          </p:cNvPr>
          <p:cNvSpPr/>
          <p:nvPr/>
        </p:nvSpPr>
        <p:spPr>
          <a:xfrm rot="385153">
            <a:off x="9476301" y="1174476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</p:spTree>
    <p:extLst>
      <p:ext uri="{BB962C8B-B14F-4D97-AF65-F5344CB8AC3E}">
        <p14:creationId xmlns:p14="http://schemas.microsoft.com/office/powerpoint/2010/main" val="8456759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1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1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1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1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71" grpId="0" animBg="1"/>
      <p:bldP spid="74" grpId="0" animBg="1"/>
      <p:bldP spid="76" grpId="0" animBg="1"/>
      <p:bldP spid="78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04959" y="427573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175079" y="432100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4">
            <a:extLst>
              <a:ext uri="{FF2B5EF4-FFF2-40B4-BE49-F238E27FC236}">
                <a16:creationId xmlns:a16="http://schemas.microsoft.com/office/drawing/2014/main" id="{47CE1772-5EFD-8A4B-8487-B67DB1012A68}"/>
              </a:ext>
            </a:extLst>
          </p:cNvPr>
          <p:cNvSpPr/>
          <p:nvPr/>
        </p:nvSpPr>
        <p:spPr>
          <a:xfrm flipH="1">
            <a:off x="7828745" y="1096847"/>
            <a:ext cx="2714644" cy="428628"/>
          </a:xfrm>
          <a:prstGeom prst="homePlat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ما حاصل ضرب ٩ × ٨</a:t>
            </a:r>
          </a:p>
        </p:txBody>
      </p:sp>
      <p:sp>
        <p:nvSpPr>
          <p:cNvPr id="4" name="شكل بيضاوي 6">
            <a:extLst>
              <a:ext uri="{FF2B5EF4-FFF2-40B4-BE49-F238E27FC236}">
                <a16:creationId xmlns:a16="http://schemas.microsoft.com/office/drawing/2014/main" id="{645DCADD-1C61-CD46-9A2E-6CC81F9EE76E}"/>
              </a:ext>
            </a:extLst>
          </p:cNvPr>
          <p:cNvSpPr/>
          <p:nvPr/>
        </p:nvSpPr>
        <p:spPr>
          <a:xfrm>
            <a:off x="6828613" y="1096847"/>
            <a:ext cx="857256" cy="42862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٧٢</a:t>
            </a:r>
          </a:p>
        </p:txBody>
      </p:sp>
      <p:sp>
        <p:nvSpPr>
          <p:cNvPr id="6" name="خماسي 7">
            <a:extLst>
              <a:ext uri="{FF2B5EF4-FFF2-40B4-BE49-F238E27FC236}">
                <a16:creationId xmlns:a16="http://schemas.microsoft.com/office/drawing/2014/main" id="{006CB269-DE23-DB43-9501-4817F564D33D}"/>
              </a:ext>
            </a:extLst>
          </p:cNvPr>
          <p:cNvSpPr/>
          <p:nvPr/>
        </p:nvSpPr>
        <p:spPr>
          <a:xfrm flipH="1">
            <a:off x="7828745" y="1668351"/>
            <a:ext cx="2714644" cy="428628"/>
          </a:xfrm>
          <a:prstGeom prst="homePlat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ما حاصل ضرب ٨ × ٩</a:t>
            </a:r>
          </a:p>
        </p:txBody>
      </p:sp>
      <p:sp>
        <p:nvSpPr>
          <p:cNvPr id="7" name="شكل بيضاوي 8">
            <a:extLst>
              <a:ext uri="{FF2B5EF4-FFF2-40B4-BE49-F238E27FC236}">
                <a16:creationId xmlns:a16="http://schemas.microsoft.com/office/drawing/2014/main" id="{C7CA8607-F4AF-6740-B616-D23F26E51B89}"/>
              </a:ext>
            </a:extLst>
          </p:cNvPr>
          <p:cNvSpPr/>
          <p:nvPr/>
        </p:nvSpPr>
        <p:spPr>
          <a:xfrm>
            <a:off x="6828613" y="1668351"/>
            <a:ext cx="857256" cy="42862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٧٢</a:t>
            </a:r>
          </a:p>
        </p:txBody>
      </p:sp>
      <p:sp>
        <p:nvSpPr>
          <p:cNvPr id="8" name="خماسي 10">
            <a:extLst>
              <a:ext uri="{FF2B5EF4-FFF2-40B4-BE49-F238E27FC236}">
                <a16:creationId xmlns:a16="http://schemas.microsoft.com/office/drawing/2014/main" id="{3EADC604-10E5-124A-A270-C1BD429FCFB1}"/>
              </a:ext>
            </a:extLst>
          </p:cNvPr>
          <p:cNvSpPr/>
          <p:nvPr/>
        </p:nvSpPr>
        <p:spPr>
          <a:xfrm flipH="1">
            <a:off x="2316606" y="1232471"/>
            <a:ext cx="3357586" cy="785818"/>
          </a:xfrm>
          <a:prstGeom prst="homePlat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هل تؤثر عملية إبدال العناصر في عملية الضرب ؟</a:t>
            </a:r>
          </a:p>
        </p:txBody>
      </p:sp>
      <p:sp>
        <p:nvSpPr>
          <p:cNvPr id="9" name="شكل بيضاوي 12">
            <a:extLst>
              <a:ext uri="{FF2B5EF4-FFF2-40B4-BE49-F238E27FC236}">
                <a16:creationId xmlns:a16="http://schemas.microsoft.com/office/drawing/2014/main" id="{4FF4112D-0FB4-5A41-832D-63F810AF5A9C}"/>
              </a:ext>
            </a:extLst>
          </p:cNvPr>
          <p:cNvSpPr/>
          <p:nvPr/>
        </p:nvSpPr>
        <p:spPr>
          <a:xfrm>
            <a:off x="1415213" y="1354555"/>
            <a:ext cx="857256" cy="42862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لا</a:t>
            </a:r>
          </a:p>
        </p:txBody>
      </p:sp>
      <p:sp>
        <p:nvSpPr>
          <p:cNvPr id="12" name="خماسي 13">
            <a:extLst>
              <a:ext uri="{FF2B5EF4-FFF2-40B4-BE49-F238E27FC236}">
                <a16:creationId xmlns:a16="http://schemas.microsoft.com/office/drawing/2014/main" id="{4185C843-4664-4544-B76C-658D2609CB95}"/>
              </a:ext>
            </a:extLst>
          </p:cNvPr>
          <p:cNvSpPr/>
          <p:nvPr/>
        </p:nvSpPr>
        <p:spPr>
          <a:xfrm flipH="1">
            <a:off x="7828745" y="2954235"/>
            <a:ext cx="2714644" cy="428628"/>
          </a:xfrm>
          <a:prstGeom prst="homePlat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ما حاصل جمع  ٩+ ٨</a:t>
            </a:r>
          </a:p>
        </p:txBody>
      </p:sp>
      <p:sp>
        <p:nvSpPr>
          <p:cNvPr id="13" name="شكل بيضاوي 14">
            <a:extLst>
              <a:ext uri="{FF2B5EF4-FFF2-40B4-BE49-F238E27FC236}">
                <a16:creationId xmlns:a16="http://schemas.microsoft.com/office/drawing/2014/main" id="{2E69953D-FFB9-B84A-8F3E-2FC1CEF3AC89}"/>
              </a:ext>
            </a:extLst>
          </p:cNvPr>
          <p:cNvSpPr/>
          <p:nvPr/>
        </p:nvSpPr>
        <p:spPr>
          <a:xfrm>
            <a:off x="6828613" y="2954235"/>
            <a:ext cx="857256" cy="42862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١٧</a:t>
            </a:r>
          </a:p>
        </p:txBody>
      </p:sp>
      <p:sp>
        <p:nvSpPr>
          <p:cNvPr id="14" name="خماسي 15">
            <a:extLst>
              <a:ext uri="{FF2B5EF4-FFF2-40B4-BE49-F238E27FC236}">
                <a16:creationId xmlns:a16="http://schemas.microsoft.com/office/drawing/2014/main" id="{EA4B6E00-5474-4849-B9E4-38AF1C458487}"/>
              </a:ext>
            </a:extLst>
          </p:cNvPr>
          <p:cNvSpPr/>
          <p:nvPr/>
        </p:nvSpPr>
        <p:spPr>
          <a:xfrm flipH="1">
            <a:off x="7828745" y="3525739"/>
            <a:ext cx="2714644" cy="428628"/>
          </a:xfrm>
          <a:prstGeom prst="homePlat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ما حاصل جمع  ٨ + ٩</a:t>
            </a:r>
          </a:p>
        </p:txBody>
      </p:sp>
      <p:sp>
        <p:nvSpPr>
          <p:cNvPr id="15" name="شكل بيضاوي 16">
            <a:extLst>
              <a:ext uri="{FF2B5EF4-FFF2-40B4-BE49-F238E27FC236}">
                <a16:creationId xmlns:a16="http://schemas.microsoft.com/office/drawing/2014/main" id="{6A9763BF-F23E-0A4B-8DF8-8241028B7C2F}"/>
              </a:ext>
            </a:extLst>
          </p:cNvPr>
          <p:cNvSpPr/>
          <p:nvPr/>
        </p:nvSpPr>
        <p:spPr>
          <a:xfrm>
            <a:off x="6828613" y="3525739"/>
            <a:ext cx="857256" cy="42862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١٧</a:t>
            </a:r>
          </a:p>
        </p:txBody>
      </p:sp>
      <p:sp>
        <p:nvSpPr>
          <p:cNvPr id="16" name="خماسي 17">
            <a:extLst>
              <a:ext uri="{FF2B5EF4-FFF2-40B4-BE49-F238E27FC236}">
                <a16:creationId xmlns:a16="http://schemas.microsoft.com/office/drawing/2014/main" id="{9E5225AD-795F-754B-AEBA-447F9CB86C4C}"/>
              </a:ext>
            </a:extLst>
          </p:cNvPr>
          <p:cNvSpPr/>
          <p:nvPr/>
        </p:nvSpPr>
        <p:spPr>
          <a:xfrm flipH="1">
            <a:off x="2210597" y="3047212"/>
            <a:ext cx="3357586" cy="785818"/>
          </a:xfrm>
          <a:prstGeom prst="homePlat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هل تؤثر عملية إبدال العناصر في عملية الجمع ؟</a:t>
            </a:r>
          </a:p>
        </p:txBody>
      </p:sp>
      <p:sp>
        <p:nvSpPr>
          <p:cNvPr id="17" name="شكل بيضاوي 18">
            <a:extLst>
              <a:ext uri="{FF2B5EF4-FFF2-40B4-BE49-F238E27FC236}">
                <a16:creationId xmlns:a16="http://schemas.microsoft.com/office/drawing/2014/main" id="{D9FCE733-A7C8-674E-A599-D6C5BB7D443E}"/>
              </a:ext>
            </a:extLst>
          </p:cNvPr>
          <p:cNvSpPr/>
          <p:nvPr/>
        </p:nvSpPr>
        <p:spPr>
          <a:xfrm>
            <a:off x="1203872" y="3184977"/>
            <a:ext cx="857256" cy="42862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لا</a:t>
            </a:r>
          </a:p>
        </p:txBody>
      </p:sp>
      <p:sp>
        <p:nvSpPr>
          <p:cNvPr id="18" name="خماسي 19">
            <a:extLst>
              <a:ext uri="{FF2B5EF4-FFF2-40B4-BE49-F238E27FC236}">
                <a16:creationId xmlns:a16="http://schemas.microsoft.com/office/drawing/2014/main" id="{B61228A5-DEB9-E14E-A89E-DDA846B9CCAC}"/>
              </a:ext>
            </a:extLst>
          </p:cNvPr>
          <p:cNvSpPr/>
          <p:nvPr/>
        </p:nvSpPr>
        <p:spPr>
          <a:xfrm flipH="1">
            <a:off x="7828745" y="4811623"/>
            <a:ext cx="2714644" cy="428628"/>
          </a:xfrm>
          <a:prstGeom prst="homePlat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ما حاصل ضرب  ن × ١</a:t>
            </a:r>
          </a:p>
        </p:txBody>
      </p:sp>
      <p:sp>
        <p:nvSpPr>
          <p:cNvPr id="19" name="شكل بيضاوي 20">
            <a:extLst>
              <a:ext uri="{FF2B5EF4-FFF2-40B4-BE49-F238E27FC236}">
                <a16:creationId xmlns:a16="http://schemas.microsoft.com/office/drawing/2014/main" id="{6CF36E2C-8A0F-364B-ADA3-C28DCE4FBC95}"/>
              </a:ext>
            </a:extLst>
          </p:cNvPr>
          <p:cNvSpPr/>
          <p:nvPr/>
        </p:nvSpPr>
        <p:spPr>
          <a:xfrm>
            <a:off x="6828613" y="4811623"/>
            <a:ext cx="857256" cy="42862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ن</a:t>
            </a:r>
          </a:p>
        </p:txBody>
      </p:sp>
      <p:sp>
        <p:nvSpPr>
          <p:cNvPr id="20" name="خماسي 21">
            <a:extLst>
              <a:ext uri="{FF2B5EF4-FFF2-40B4-BE49-F238E27FC236}">
                <a16:creationId xmlns:a16="http://schemas.microsoft.com/office/drawing/2014/main" id="{7AA8A0A6-6114-B346-A213-C12B18EDA8DC}"/>
              </a:ext>
            </a:extLst>
          </p:cNvPr>
          <p:cNvSpPr/>
          <p:nvPr/>
        </p:nvSpPr>
        <p:spPr>
          <a:xfrm flipH="1">
            <a:off x="7828745" y="5383127"/>
            <a:ext cx="2714644" cy="428628"/>
          </a:xfrm>
          <a:prstGeom prst="homePlat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ما حاصل جمع   ن + ٠</a:t>
            </a:r>
          </a:p>
        </p:txBody>
      </p:sp>
      <p:sp>
        <p:nvSpPr>
          <p:cNvPr id="21" name="شكل بيضاوي 22">
            <a:extLst>
              <a:ext uri="{FF2B5EF4-FFF2-40B4-BE49-F238E27FC236}">
                <a16:creationId xmlns:a16="http://schemas.microsoft.com/office/drawing/2014/main" id="{124C88D0-6405-344F-BDD2-65903D55F84F}"/>
              </a:ext>
            </a:extLst>
          </p:cNvPr>
          <p:cNvSpPr/>
          <p:nvPr/>
        </p:nvSpPr>
        <p:spPr>
          <a:xfrm>
            <a:off x="6828613" y="5383127"/>
            <a:ext cx="857256" cy="42862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ن</a:t>
            </a:r>
          </a:p>
        </p:txBody>
      </p:sp>
      <p:sp>
        <p:nvSpPr>
          <p:cNvPr id="74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28318BB5-AF11-EA41-9FF9-A73DCDB5B890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17963083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6" grpId="0" animBg="1"/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مثال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16713" y="42392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2" name="مستطيل مستدير الزوايا 38">
            <a:extLst>
              <a:ext uri="{FF2B5EF4-FFF2-40B4-BE49-F238E27FC236}">
                <a16:creationId xmlns:a16="http://schemas.microsoft.com/office/drawing/2014/main" id="{9ECD533D-0752-114F-8BBF-D70847154AB4}"/>
              </a:ext>
            </a:extLst>
          </p:cNvPr>
          <p:cNvSpPr/>
          <p:nvPr/>
        </p:nvSpPr>
        <p:spPr>
          <a:xfrm>
            <a:off x="6479950" y="2211015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مربع نص 29">
            <a:extLst>
              <a:ext uri="{FF2B5EF4-FFF2-40B4-BE49-F238E27FC236}">
                <a16:creationId xmlns:a16="http://schemas.microsoft.com/office/drawing/2014/main" id="{0B23BBDE-122B-D140-9C10-BF0F16284458}"/>
              </a:ext>
            </a:extLst>
          </p:cNvPr>
          <p:cNvSpPr txBox="1"/>
          <p:nvPr/>
        </p:nvSpPr>
        <p:spPr>
          <a:xfrm>
            <a:off x="7208618" y="2339603"/>
            <a:ext cx="200026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 ( ٣ + ٢ )</a:t>
            </a:r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4C3F570C-A249-D648-AD5A-A2F700956C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565280" y="992108"/>
            <a:ext cx="5419729" cy="428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خطط انسيابي: مهلة 53">
            <a:extLst>
              <a:ext uri="{FF2B5EF4-FFF2-40B4-BE49-F238E27FC236}">
                <a16:creationId xmlns:a16="http://schemas.microsoft.com/office/drawing/2014/main" id="{2877852D-CC68-7A4F-AFF5-61AD7DA1085F}"/>
              </a:ext>
            </a:extLst>
          </p:cNvPr>
          <p:cNvSpPr/>
          <p:nvPr/>
        </p:nvSpPr>
        <p:spPr>
          <a:xfrm rot="5400000">
            <a:off x="6494238" y="2982545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55">
            <a:extLst>
              <a:ext uri="{FF2B5EF4-FFF2-40B4-BE49-F238E27FC236}">
                <a16:creationId xmlns:a16="http://schemas.microsoft.com/office/drawing/2014/main" id="{E4E26A9C-593D-6346-B483-4F3CCC3E8B8F}"/>
              </a:ext>
            </a:extLst>
          </p:cNvPr>
          <p:cNvSpPr txBox="1"/>
          <p:nvPr/>
        </p:nvSpPr>
        <p:spPr>
          <a:xfrm>
            <a:off x="7522946" y="3339735"/>
            <a:ext cx="157163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( ٣ + ٢ )</a:t>
            </a:r>
          </a:p>
        </p:txBody>
      </p:sp>
      <p:sp>
        <p:nvSpPr>
          <p:cNvPr id="8" name="قوس 56">
            <a:extLst>
              <a:ext uri="{FF2B5EF4-FFF2-40B4-BE49-F238E27FC236}">
                <a16:creationId xmlns:a16="http://schemas.microsoft.com/office/drawing/2014/main" id="{3485C48B-26E2-5848-BA53-065235FB5B77}"/>
              </a:ext>
            </a:extLst>
          </p:cNvPr>
          <p:cNvSpPr/>
          <p:nvPr/>
        </p:nvSpPr>
        <p:spPr>
          <a:xfrm rot="16372369">
            <a:off x="8408310" y="3270742"/>
            <a:ext cx="558403" cy="463312"/>
          </a:xfrm>
          <a:prstGeom prst="arc">
            <a:avLst>
              <a:gd name="adj1" fmla="val 17585549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خماسي 63">
            <a:extLst>
              <a:ext uri="{FF2B5EF4-FFF2-40B4-BE49-F238E27FC236}">
                <a16:creationId xmlns:a16="http://schemas.microsoft.com/office/drawing/2014/main" id="{56FA9BA2-1E35-5947-9716-E20E1A5ABB9B}"/>
              </a:ext>
            </a:extLst>
          </p:cNvPr>
          <p:cNvSpPr/>
          <p:nvPr/>
        </p:nvSpPr>
        <p:spPr>
          <a:xfrm rot="5400000">
            <a:off x="8337340" y="3996967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57">
            <a:extLst>
              <a:ext uri="{FF2B5EF4-FFF2-40B4-BE49-F238E27FC236}">
                <a16:creationId xmlns:a16="http://schemas.microsoft.com/office/drawing/2014/main" id="{FE820241-FD30-7E4D-8063-A8BE55621E49}"/>
              </a:ext>
            </a:extLst>
          </p:cNvPr>
          <p:cNvSpPr txBox="1"/>
          <p:nvPr/>
        </p:nvSpPr>
        <p:spPr>
          <a:xfrm>
            <a:off x="8237326" y="3982677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× ٣</a:t>
            </a:r>
          </a:p>
        </p:txBody>
      </p:sp>
      <p:sp>
        <p:nvSpPr>
          <p:cNvPr id="13" name="مربع نص 58">
            <a:extLst>
              <a:ext uri="{FF2B5EF4-FFF2-40B4-BE49-F238E27FC236}">
                <a16:creationId xmlns:a16="http://schemas.microsoft.com/office/drawing/2014/main" id="{045F6A45-B689-6E4D-A4B1-5336A9F58D6B}"/>
              </a:ext>
            </a:extLst>
          </p:cNvPr>
          <p:cNvSpPr txBox="1"/>
          <p:nvPr/>
        </p:nvSpPr>
        <p:spPr>
          <a:xfrm>
            <a:off x="8023012" y="3982677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4" name="خماسي 64">
            <a:extLst>
              <a:ext uri="{FF2B5EF4-FFF2-40B4-BE49-F238E27FC236}">
                <a16:creationId xmlns:a16="http://schemas.microsoft.com/office/drawing/2014/main" id="{07654BC7-3958-CB44-9618-C3112CF39E26}"/>
              </a:ext>
            </a:extLst>
          </p:cNvPr>
          <p:cNvSpPr/>
          <p:nvPr/>
        </p:nvSpPr>
        <p:spPr>
          <a:xfrm rot="5400000">
            <a:off x="7265768" y="3996965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ربع نص 59">
            <a:extLst>
              <a:ext uri="{FF2B5EF4-FFF2-40B4-BE49-F238E27FC236}">
                <a16:creationId xmlns:a16="http://schemas.microsoft.com/office/drawing/2014/main" id="{2504FF28-8C0B-7E4C-925D-58878F108615}"/>
              </a:ext>
            </a:extLst>
          </p:cNvPr>
          <p:cNvSpPr txBox="1"/>
          <p:nvPr/>
        </p:nvSpPr>
        <p:spPr>
          <a:xfrm>
            <a:off x="7165756" y="3982677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× ٢</a:t>
            </a:r>
          </a:p>
        </p:txBody>
      </p:sp>
      <p:sp>
        <p:nvSpPr>
          <p:cNvPr id="16" name="خماسي 65">
            <a:extLst>
              <a:ext uri="{FF2B5EF4-FFF2-40B4-BE49-F238E27FC236}">
                <a16:creationId xmlns:a16="http://schemas.microsoft.com/office/drawing/2014/main" id="{85313229-26F6-A242-8E2C-038975D9C709}"/>
              </a:ext>
            </a:extLst>
          </p:cNvPr>
          <p:cNvSpPr/>
          <p:nvPr/>
        </p:nvSpPr>
        <p:spPr>
          <a:xfrm rot="5400000">
            <a:off x="7808698" y="4554181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ربع نص 60">
            <a:extLst>
              <a:ext uri="{FF2B5EF4-FFF2-40B4-BE49-F238E27FC236}">
                <a16:creationId xmlns:a16="http://schemas.microsoft.com/office/drawing/2014/main" id="{129665A7-F2C1-AC42-B9A5-8FC956D69C89}"/>
              </a:ext>
            </a:extLst>
          </p:cNvPr>
          <p:cNvSpPr txBox="1"/>
          <p:nvPr/>
        </p:nvSpPr>
        <p:spPr>
          <a:xfrm>
            <a:off x="8437352" y="487833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١٥</a:t>
            </a:r>
          </a:p>
        </p:txBody>
      </p:sp>
      <p:sp>
        <p:nvSpPr>
          <p:cNvPr id="18" name="مربع نص 61">
            <a:extLst>
              <a:ext uri="{FF2B5EF4-FFF2-40B4-BE49-F238E27FC236}">
                <a16:creationId xmlns:a16="http://schemas.microsoft.com/office/drawing/2014/main" id="{32D0212E-227C-DA45-A289-DDA86DE8DD67}"/>
              </a:ext>
            </a:extLst>
          </p:cNvPr>
          <p:cNvSpPr txBox="1"/>
          <p:nvPr/>
        </p:nvSpPr>
        <p:spPr>
          <a:xfrm>
            <a:off x="8023012" y="4878334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9" name="مربع نص 62">
            <a:extLst>
              <a:ext uri="{FF2B5EF4-FFF2-40B4-BE49-F238E27FC236}">
                <a16:creationId xmlns:a16="http://schemas.microsoft.com/office/drawing/2014/main" id="{25D669A5-1B21-8B4B-BDC6-A3EDAFB7EBBF}"/>
              </a:ext>
            </a:extLst>
          </p:cNvPr>
          <p:cNvSpPr txBox="1"/>
          <p:nvPr/>
        </p:nvSpPr>
        <p:spPr>
          <a:xfrm>
            <a:off x="7351494" y="4878334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١٠</a:t>
            </a:r>
          </a:p>
        </p:txBody>
      </p:sp>
      <p:sp>
        <p:nvSpPr>
          <p:cNvPr id="20" name="مربع نص 66">
            <a:extLst>
              <a:ext uri="{FF2B5EF4-FFF2-40B4-BE49-F238E27FC236}">
                <a16:creationId xmlns:a16="http://schemas.microsoft.com/office/drawing/2014/main" id="{FFB71885-6362-674E-8ACA-D1D9B18AB9A1}"/>
              </a:ext>
            </a:extLst>
          </p:cNvPr>
          <p:cNvSpPr txBox="1"/>
          <p:nvPr/>
        </p:nvSpPr>
        <p:spPr>
          <a:xfrm>
            <a:off x="7908712" y="584006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٢٥</a:t>
            </a:r>
          </a:p>
        </p:txBody>
      </p:sp>
      <p:sp>
        <p:nvSpPr>
          <p:cNvPr id="21" name="قوس 67">
            <a:extLst>
              <a:ext uri="{FF2B5EF4-FFF2-40B4-BE49-F238E27FC236}">
                <a16:creationId xmlns:a16="http://schemas.microsoft.com/office/drawing/2014/main" id="{F5731A8D-2B34-D949-BCE3-C7F782D4E6C5}"/>
              </a:ext>
            </a:extLst>
          </p:cNvPr>
          <p:cNvSpPr/>
          <p:nvPr/>
        </p:nvSpPr>
        <p:spPr>
          <a:xfrm rot="16463009">
            <a:off x="7859803" y="3103120"/>
            <a:ext cx="1160676" cy="1072231"/>
          </a:xfrm>
          <a:prstGeom prst="arc">
            <a:avLst>
              <a:gd name="adj1" fmla="val 17585549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2" name="مستطيل مستدير الزوايا 36">
            <a:extLst>
              <a:ext uri="{FF2B5EF4-FFF2-40B4-BE49-F238E27FC236}">
                <a16:creationId xmlns:a16="http://schemas.microsoft.com/office/drawing/2014/main" id="{034C964F-2D07-3047-A021-DA8EB5641C4D}"/>
              </a:ext>
            </a:extLst>
          </p:cNvPr>
          <p:cNvSpPr/>
          <p:nvPr/>
        </p:nvSpPr>
        <p:spPr>
          <a:xfrm>
            <a:off x="2493710" y="2225301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" name="مربع نص 37">
            <a:extLst>
              <a:ext uri="{FF2B5EF4-FFF2-40B4-BE49-F238E27FC236}">
                <a16:creationId xmlns:a16="http://schemas.microsoft.com/office/drawing/2014/main" id="{D47B31D4-790E-5542-B1B3-C54C15183709}"/>
              </a:ext>
            </a:extLst>
          </p:cNvPr>
          <p:cNvSpPr txBox="1"/>
          <p:nvPr/>
        </p:nvSpPr>
        <p:spPr>
          <a:xfrm>
            <a:off x="3136652" y="2353889"/>
            <a:ext cx="21574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 ( ٧ ) + ٣ ( ٤ )</a:t>
            </a:r>
          </a:p>
        </p:txBody>
      </p:sp>
      <p:sp>
        <p:nvSpPr>
          <p:cNvPr id="24" name="مخطط انسيابي: مهلة 39">
            <a:extLst>
              <a:ext uri="{FF2B5EF4-FFF2-40B4-BE49-F238E27FC236}">
                <a16:creationId xmlns:a16="http://schemas.microsoft.com/office/drawing/2014/main" id="{6C9BC35E-2C74-6D41-B8C2-E6B57017021C}"/>
              </a:ext>
            </a:extLst>
          </p:cNvPr>
          <p:cNvSpPr/>
          <p:nvPr/>
        </p:nvSpPr>
        <p:spPr>
          <a:xfrm rot="5400000">
            <a:off x="2507998" y="2996831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" name="خماسي 42">
            <a:extLst>
              <a:ext uri="{FF2B5EF4-FFF2-40B4-BE49-F238E27FC236}">
                <a16:creationId xmlns:a16="http://schemas.microsoft.com/office/drawing/2014/main" id="{0C4611E0-7C2C-7547-BDC3-4127B03AA504}"/>
              </a:ext>
            </a:extLst>
          </p:cNvPr>
          <p:cNvSpPr/>
          <p:nvPr/>
        </p:nvSpPr>
        <p:spPr>
          <a:xfrm rot="5400000">
            <a:off x="4401105" y="3318305"/>
            <a:ext cx="785818" cy="85725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" name="خماسي 45">
            <a:extLst>
              <a:ext uri="{FF2B5EF4-FFF2-40B4-BE49-F238E27FC236}">
                <a16:creationId xmlns:a16="http://schemas.microsoft.com/office/drawing/2014/main" id="{62FB42B0-900D-5C4A-BAA5-4A2E7F4D6D48}"/>
              </a:ext>
            </a:extLst>
          </p:cNvPr>
          <p:cNvSpPr/>
          <p:nvPr/>
        </p:nvSpPr>
        <p:spPr>
          <a:xfrm rot="5400000">
            <a:off x="3243809" y="3318305"/>
            <a:ext cx="785818" cy="85725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خماسي 47">
            <a:extLst>
              <a:ext uri="{FF2B5EF4-FFF2-40B4-BE49-F238E27FC236}">
                <a16:creationId xmlns:a16="http://schemas.microsoft.com/office/drawing/2014/main" id="{0B8A074B-CB9C-F54B-9CF1-82C2138E7648}"/>
              </a:ext>
            </a:extLst>
          </p:cNvPr>
          <p:cNvSpPr/>
          <p:nvPr/>
        </p:nvSpPr>
        <p:spPr>
          <a:xfrm rot="5400000">
            <a:off x="3836745" y="3987139"/>
            <a:ext cx="785818" cy="1585924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مربع نص 49">
            <a:extLst>
              <a:ext uri="{FF2B5EF4-FFF2-40B4-BE49-F238E27FC236}">
                <a16:creationId xmlns:a16="http://schemas.microsoft.com/office/drawing/2014/main" id="{15038125-E7D6-1848-A55C-9E1C7F3CF586}"/>
              </a:ext>
            </a:extLst>
          </p:cNvPr>
          <p:cNvSpPr txBox="1"/>
          <p:nvPr/>
        </p:nvSpPr>
        <p:spPr>
          <a:xfrm>
            <a:off x="4493974" y="435415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٢١</a:t>
            </a:r>
          </a:p>
        </p:txBody>
      </p:sp>
      <p:sp>
        <p:nvSpPr>
          <p:cNvPr id="29" name="مربع نص 50">
            <a:extLst>
              <a:ext uri="{FF2B5EF4-FFF2-40B4-BE49-F238E27FC236}">
                <a16:creationId xmlns:a16="http://schemas.microsoft.com/office/drawing/2014/main" id="{8349E706-9ACA-4A4B-B64B-F0A95B669A00}"/>
              </a:ext>
            </a:extLst>
          </p:cNvPr>
          <p:cNvSpPr txBox="1"/>
          <p:nvPr/>
        </p:nvSpPr>
        <p:spPr>
          <a:xfrm>
            <a:off x="4036770" y="4354155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30" name="مربع نص 51">
            <a:extLst>
              <a:ext uri="{FF2B5EF4-FFF2-40B4-BE49-F238E27FC236}">
                <a16:creationId xmlns:a16="http://schemas.microsoft.com/office/drawing/2014/main" id="{A0491227-0929-FD44-A231-70DDE69729A6}"/>
              </a:ext>
            </a:extLst>
          </p:cNvPr>
          <p:cNvSpPr txBox="1"/>
          <p:nvPr/>
        </p:nvSpPr>
        <p:spPr>
          <a:xfrm>
            <a:off x="3308104" y="4354155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١٢</a:t>
            </a:r>
          </a:p>
        </p:txBody>
      </p:sp>
      <p:sp>
        <p:nvSpPr>
          <p:cNvPr id="31" name="مربع نص 52">
            <a:extLst>
              <a:ext uri="{FF2B5EF4-FFF2-40B4-BE49-F238E27FC236}">
                <a16:creationId xmlns:a16="http://schemas.microsoft.com/office/drawing/2014/main" id="{90E30549-412F-EF4A-B390-AC5EF99AD849}"/>
              </a:ext>
            </a:extLst>
          </p:cNvPr>
          <p:cNvSpPr txBox="1"/>
          <p:nvPr/>
        </p:nvSpPr>
        <p:spPr>
          <a:xfrm>
            <a:off x="3936758" y="5315886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٣٣</a:t>
            </a:r>
          </a:p>
        </p:txBody>
      </p:sp>
      <p:sp>
        <p:nvSpPr>
          <p:cNvPr id="32" name="مربع نص 40">
            <a:extLst>
              <a:ext uri="{FF2B5EF4-FFF2-40B4-BE49-F238E27FC236}">
                <a16:creationId xmlns:a16="http://schemas.microsoft.com/office/drawing/2014/main" id="{FBEBA3EC-1D9D-E24B-B5E2-B82517D7BBB6}"/>
              </a:ext>
            </a:extLst>
          </p:cNvPr>
          <p:cNvSpPr txBox="1"/>
          <p:nvPr/>
        </p:nvSpPr>
        <p:spPr>
          <a:xfrm>
            <a:off x="2993776" y="3354021"/>
            <a:ext cx="22860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٣ ( ٧ ) + ٣ ( ٤ )</a:t>
            </a:r>
          </a:p>
        </p:txBody>
      </p:sp>
      <p:grpSp>
        <p:nvGrpSpPr>
          <p:cNvPr id="34" name="مجموعة 35">
            <a:extLst>
              <a:ext uri="{FF2B5EF4-FFF2-40B4-BE49-F238E27FC236}">
                <a16:creationId xmlns:a16="http://schemas.microsoft.com/office/drawing/2014/main" id="{7DD0D72D-5CFA-0641-9BDE-348C2DDC71F5}"/>
              </a:ext>
            </a:extLst>
          </p:cNvPr>
          <p:cNvGrpSpPr/>
          <p:nvPr/>
        </p:nvGrpSpPr>
        <p:grpSpPr>
          <a:xfrm>
            <a:off x="2065082" y="749218"/>
            <a:ext cx="8358246" cy="928694"/>
            <a:chOff x="571472" y="857232"/>
            <a:chExt cx="8358246" cy="928694"/>
          </a:xfrm>
        </p:grpSpPr>
        <p:sp>
          <p:nvSpPr>
            <p:cNvPr id="126" name="دبوس زينة 41">
              <a:extLst>
                <a:ext uri="{FF2B5EF4-FFF2-40B4-BE49-F238E27FC236}">
                  <a16:creationId xmlns:a16="http://schemas.microsoft.com/office/drawing/2014/main" id="{C8D6B4A8-69C9-4940-8257-D4924752D6CE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127" name="مجموعة 7">
              <a:extLst>
                <a:ext uri="{FF2B5EF4-FFF2-40B4-BE49-F238E27FC236}">
                  <a16:creationId xmlns:a16="http://schemas.microsoft.com/office/drawing/2014/main" id="{6A8085A0-8A98-1247-B51C-B1B641832AC1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6929454" y="5072074"/>
              <a:chExt cx="1214446" cy="928694"/>
            </a:xfrm>
          </p:grpSpPr>
          <p:sp>
            <p:nvSpPr>
              <p:cNvPr id="128" name="دبوس زينة 44">
                <a:extLst>
                  <a:ext uri="{FF2B5EF4-FFF2-40B4-BE49-F238E27FC236}">
                    <a16:creationId xmlns:a16="http://schemas.microsoft.com/office/drawing/2014/main" id="{FDE99968-FF79-9C40-AD5B-60832129D6C1}"/>
                  </a:ext>
                </a:extLst>
              </p:cNvPr>
              <p:cNvSpPr/>
              <p:nvPr/>
            </p:nvSpPr>
            <p:spPr>
              <a:xfrm>
                <a:off x="6929454" y="5072074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29" name="Picture 2">
                <a:extLst>
                  <a:ext uri="{FF2B5EF4-FFF2-40B4-BE49-F238E27FC236}">
                    <a16:creationId xmlns:a16="http://schemas.microsoft.com/office/drawing/2014/main" id="{9817058D-6452-8F47-8B3E-842929CC95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6986602" y="5314964"/>
                <a:ext cx="1100140" cy="4619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91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9EF9E7A-5C04-BB42-9EBD-BB4993197D24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33679620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6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6" grpId="0" animBg="1"/>
      <p:bldP spid="7" grpId="0"/>
      <p:bldP spid="8" grpId="0" animBg="1"/>
      <p:bldP spid="9" grpId="0" animBg="1"/>
      <p:bldP spid="12" grpId="0"/>
      <p:bldP spid="13" grpId="0"/>
      <p:bldP spid="14" grpId="0" animBg="1"/>
      <p:bldP spid="15" grpId="0"/>
      <p:bldP spid="16" grpId="0" animBg="1"/>
      <p:bldP spid="17" grpId="0"/>
      <p:bldP spid="18" grpId="0"/>
      <p:bldP spid="19" grpId="0"/>
      <p:bldP spid="20" grpId="0"/>
      <p:bldP spid="21" grpId="0" animBg="1"/>
      <p:bldP spid="22" grpId="0" animBg="1"/>
      <p:bldP spid="23" grpId="0"/>
      <p:bldP spid="24" grpId="0" animBg="1"/>
      <p:bldP spid="25" grpId="0" animBg="1"/>
      <p:bldP spid="26" grpId="0" animBg="1"/>
      <p:bldP spid="27" grpId="0" animBg="1"/>
      <p:bldP spid="28" grpId="0"/>
      <p:bldP spid="29" grpId="0"/>
      <p:bldP spid="30" grpId="0"/>
      <p:bldP spid="31" grpId="0"/>
      <p:bldP spid="32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07240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15">
            <a:extLst>
              <a:ext uri="{FF2B5EF4-FFF2-40B4-BE49-F238E27FC236}">
                <a16:creationId xmlns:a16="http://schemas.microsoft.com/office/drawing/2014/main" id="{6C0EB19F-61BB-754F-BD16-D3936A01A08F}"/>
              </a:ext>
            </a:extLst>
          </p:cNvPr>
          <p:cNvGrpSpPr/>
          <p:nvPr/>
        </p:nvGrpSpPr>
        <p:grpSpPr>
          <a:xfrm>
            <a:off x="2045093" y="641388"/>
            <a:ext cx="8358246" cy="928694"/>
            <a:chOff x="571472" y="857232"/>
            <a:chExt cx="8358246" cy="928694"/>
          </a:xfrm>
        </p:grpSpPr>
        <p:sp>
          <p:nvSpPr>
            <p:cNvPr id="62" name="دبوس زينة 16">
              <a:extLst>
                <a:ext uri="{FF2B5EF4-FFF2-40B4-BE49-F238E27FC236}">
                  <a16:creationId xmlns:a16="http://schemas.microsoft.com/office/drawing/2014/main" id="{A6EABD5B-4389-104F-BEA6-78ACE7E95A89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3" name="مجموعة 20">
              <a:extLst>
                <a:ext uri="{FF2B5EF4-FFF2-40B4-BE49-F238E27FC236}">
                  <a16:creationId xmlns:a16="http://schemas.microsoft.com/office/drawing/2014/main" id="{9E443CA6-1CD2-CF40-A843-C1F48FC6E86D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64" name="دبوس زينة 18">
                <a:extLst>
                  <a:ext uri="{FF2B5EF4-FFF2-40B4-BE49-F238E27FC236}">
                    <a16:creationId xmlns:a16="http://schemas.microsoft.com/office/drawing/2014/main" id="{F746A219-C83F-AC49-8F6C-19ED6CFA9B1B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5" name="Picture 2">
                <a:extLst>
                  <a:ext uri="{FF2B5EF4-FFF2-40B4-BE49-F238E27FC236}">
                    <a16:creationId xmlns:a16="http://schemas.microsoft.com/office/drawing/2014/main" id="{7A7FE117-90C7-824D-82C7-0AD9DAA1CD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3" name="مستطيل مستدير الزوايا 38">
            <a:extLst>
              <a:ext uri="{FF2B5EF4-FFF2-40B4-BE49-F238E27FC236}">
                <a16:creationId xmlns:a16="http://schemas.microsoft.com/office/drawing/2014/main" id="{4BDB34C6-F4CF-C048-9390-66B2A786AB09}"/>
              </a:ext>
            </a:extLst>
          </p:cNvPr>
          <p:cNvSpPr/>
          <p:nvPr/>
        </p:nvSpPr>
        <p:spPr>
          <a:xfrm>
            <a:off x="6459961" y="2103185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29">
            <a:extLst>
              <a:ext uri="{FF2B5EF4-FFF2-40B4-BE49-F238E27FC236}">
                <a16:creationId xmlns:a16="http://schemas.microsoft.com/office/drawing/2014/main" id="{2524BA96-1DCD-B441-AD8C-10F92F792B19}"/>
              </a:ext>
            </a:extLst>
          </p:cNvPr>
          <p:cNvSpPr txBox="1"/>
          <p:nvPr/>
        </p:nvSpPr>
        <p:spPr>
          <a:xfrm>
            <a:off x="7188629" y="2231773"/>
            <a:ext cx="200026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 ( ١ + ٤ )</a:t>
            </a: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718DBDC5-C8A6-2A46-B888-4C8BE1CA71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545291" y="888739"/>
            <a:ext cx="5419729" cy="428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مخطط انسيابي: مهلة 53">
            <a:extLst>
              <a:ext uri="{FF2B5EF4-FFF2-40B4-BE49-F238E27FC236}">
                <a16:creationId xmlns:a16="http://schemas.microsoft.com/office/drawing/2014/main" id="{13A68E19-9C6B-EB46-9CF3-769BEFDB50DC}"/>
              </a:ext>
            </a:extLst>
          </p:cNvPr>
          <p:cNvSpPr/>
          <p:nvPr/>
        </p:nvSpPr>
        <p:spPr>
          <a:xfrm rot="5400000">
            <a:off x="6474249" y="2874715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مربع نص 55">
            <a:extLst>
              <a:ext uri="{FF2B5EF4-FFF2-40B4-BE49-F238E27FC236}">
                <a16:creationId xmlns:a16="http://schemas.microsoft.com/office/drawing/2014/main" id="{7288E6C5-2F2E-3444-BAA9-968C5B4E25B6}"/>
              </a:ext>
            </a:extLst>
          </p:cNvPr>
          <p:cNvSpPr txBox="1"/>
          <p:nvPr/>
        </p:nvSpPr>
        <p:spPr>
          <a:xfrm>
            <a:off x="7502957" y="3231905"/>
            <a:ext cx="157163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٦ ( ١ + ٤ )</a:t>
            </a:r>
          </a:p>
        </p:txBody>
      </p:sp>
      <p:sp>
        <p:nvSpPr>
          <p:cNvPr id="9" name="قوس 56">
            <a:extLst>
              <a:ext uri="{FF2B5EF4-FFF2-40B4-BE49-F238E27FC236}">
                <a16:creationId xmlns:a16="http://schemas.microsoft.com/office/drawing/2014/main" id="{E3FAF4FF-E019-2041-B8FA-8685885F7006}"/>
              </a:ext>
            </a:extLst>
          </p:cNvPr>
          <p:cNvSpPr/>
          <p:nvPr/>
        </p:nvSpPr>
        <p:spPr>
          <a:xfrm rot="16372369">
            <a:off x="8388321" y="3162912"/>
            <a:ext cx="558403" cy="463312"/>
          </a:xfrm>
          <a:prstGeom prst="arc">
            <a:avLst>
              <a:gd name="adj1" fmla="val 17585549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خماسي 63">
            <a:extLst>
              <a:ext uri="{FF2B5EF4-FFF2-40B4-BE49-F238E27FC236}">
                <a16:creationId xmlns:a16="http://schemas.microsoft.com/office/drawing/2014/main" id="{08C76CFB-AC8D-1B4E-A5BC-BC058F230F51}"/>
              </a:ext>
            </a:extLst>
          </p:cNvPr>
          <p:cNvSpPr/>
          <p:nvPr/>
        </p:nvSpPr>
        <p:spPr>
          <a:xfrm rot="5400000">
            <a:off x="8317351" y="3889137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ربع نص 57">
            <a:extLst>
              <a:ext uri="{FF2B5EF4-FFF2-40B4-BE49-F238E27FC236}">
                <a16:creationId xmlns:a16="http://schemas.microsoft.com/office/drawing/2014/main" id="{49CAF652-32A0-0948-A51C-6F3948490C14}"/>
              </a:ext>
            </a:extLst>
          </p:cNvPr>
          <p:cNvSpPr txBox="1"/>
          <p:nvPr/>
        </p:nvSpPr>
        <p:spPr>
          <a:xfrm>
            <a:off x="8217337" y="3874847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٦ × ١</a:t>
            </a:r>
          </a:p>
        </p:txBody>
      </p:sp>
      <p:sp>
        <p:nvSpPr>
          <p:cNvPr id="14" name="مربع نص 58">
            <a:extLst>
              <a:ext uri="{FF2B5EF4-FFF2-40B4-BE49-F238E27FC236}">
                <a16:creationId xmlns:a16="http://schemas.microsoft.com/office/drawing/2014/main" id="{047DBBA5-F4B2-5D4E-821A-47FA7B0F64AC}"/>
              </a:ext>
            </a:extLst>
          </p:cNvPr>
          <p:cNvSpPr txBox="1"/>
          <p:nvPr/>
        </p:nvSpPr>
        <p:spPr>
          <a:xfrm>
            <a:off x="8003023" y="3874847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5" name="خماسي 64">
            <a:extLst>
              <a:ext uri="{FF2B5EF4-FFF2-40B4-BE49-F238E27FC236}">
                <a16:creationId xmlns:a16="http://schemas.microsoft.com/office/drawing/2014/main" id="{497A727B-F3E4-6049-935E-442120DDA10C}"/>
              </a:ext>
            </a:extLst>
          </p:cNvPr>
          <p:cNvSpPr/>
          <p:nvPr/>
        </p:nvSpPr>
        <p:spPr>
          <a:xfrm rot="5400000">
            <a:off x="7245779" y="3889135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مربع نص 59">
            <a:extLst>
              <a:ext uri="{FF2B5EF4-FFF2-40B4-BE49-F238E27FC236}">
                <a16:creationId xmlns:a16="http://schemas.microsoft.com/office/drawing/2014/main" id="{D50326AA-DB22-E14F-B989-79F91A392DEA}"/>
              </a:ext>
            </a:extLst>
          </p:cNvPr>
          <p:cNvSpPr txBox="1"/>
          <p:nvPr/>
        </p:nvSpPr>
        <p:spPr>
          <a:xfrm>
            <a:off x="7145767" y="3874847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٦ × ٤</a:t>
            </a:r>
          </a:p>
        </p:txBody>
      </p:sp>
      <p:sp>
        <p:nvSpPr>
          <p:cNvPr id="17" name="خماسي 65">
            <a:extLst>
              <a:ext uri="{FF2B5EF4-FFF2-40B4-BE49-F238E27FC236}">
                <a16:creationId xmlns:a16="http://schemas.microsoft.com/office/drawing/2014/main" id="{A232548C-2725-4C40-A04E-B4CC2500D17C}"/>
              </a:ext>
            </a:extLst>
          </p:cNvPr>
          <p:cNvSpPr/>
          <p:nvPr/>
        </p:nvSpPr>
        <p:spPr>
          <a:xfrm rot="5400000">
            <a:off x="7788709" y="4446351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مربع نص 60">
            <a:extLst>
              <a:ext uri="{FF2B5EF4-FFF2-40B4-BE49-F238E27FC236}">
                <a16:creationId xmlns:a16="http://schemas.microsoft.com/office/drawing/2014/main" id="{38805207-81D8-9948-AC06-9DE7115F01C6}"/>
              </a:ext>
            </a:extLst>
          </p:cNvPr>
          <p:cNvSpPr txBox="1"/>
          <p:nvPr/>
        </p:nvSpPr>
        <p:spPr>
          <a:xfrm>
            <a:off x="8417363" y="477050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</a:t>
            </a:r>
          </a:p>
        </p:txBody>
      </p:sp>
      <p:sp>
        <p:nvSpPr>
          <p:cNvPr id="19" name="مربع نص 61">
            <a:extLst>
              <a:ext uri="{FF2B5EF4-FFF2-40B4-BE49-F238E27FC236}">
                <a16:creationId xmlns:a16="http://schemas.microsoft.com/office/drawing/2014/main" id="{B29CE235-B46E-3D48-8F01-E35213DEA311}"/>
              </a:ext>
            </a:extLst>
          </p:cNvPr>
          <p:cNvSpPr txBox="1"/>
          <p:nvPr/>
        </p:nvSpPr>
        <p:spPr>
          <a:xfrm>
            <a:off x="8003023" y="4770504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20" name="مربع نص 62">
            <a:extLst>
              <a:ext uri="{FF2B5EF4-FFF2-40B4-BE49-F238E27FC236}">
                <a16:creationId xmlns:a16="http://schemas.microsoft.com/office/drawing/2014/main" id="{FF3BDE0A-94E5-8848-A1A2-CD8902DCD32B}"/>
              </a:ext>
            </a:extLst>
          </p:cNvPr>
          <p:cNvSpPr txBox="1"/>
          <p:nvPr/>
        </p:nvSpPr>
        <p:spPr>
          <a:xfrm>
            <a:off x="7331505" y="4770504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٢٤</a:t>
            </a:r>
          </a:p>
        </p:txBody>
      </p:sp>
      <p:sp>
        <p:nvSpPr>
          <p:cNvPr id="21" name="مربع نص 66">
            <a:extLst>
              <a:ext uri="{FF2B5EF4-FFF2-40B4-BE49-F238E27FC236}">
                <a16:creationId xmlns:a16="http://schemas.microsoft.com/office/drawing/2014/main" id="{0CEA1670-024E-AD45-8F03-BBE28D1D2655}"/>
              </a:ext>
            </a:extLst>
          </p:cNvPr>
          <p:cNvSpPr txBox="1"/>
          <p:nvPr/>
        </p:nvSpPr>
        <p:spPr>
          <a:xfrm>
            <a:off x="7888723" y="573223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٣٠</a:t>
            </a:r>
          </a:p>
        </p:txBody>
      </p:sp>
      <p:sp>
        <p:nvSpPr>
          <p:cNvPr id="22" name="قوس 67">
            <a:extLst>
              <a:ext uri="{FF2B5EF4-FFF2-40B4-BE49-F238E27FC236}">
                <a16:creationId xmlns:a16="http://schemas.microsoft.com/office/drawing/2014/main" id="{660ED66C-E6EB-E641-87EA-2DE159F8C243}"/>
              </a:ext>
            </a:extLst>
          </p:cNvPr>
          <p:cNvSpPr/>
          <p:nvPr/>
        </p:nvSpPr>
        <p:spPr>
          <a:xfrm rot="16463009">
            <a:off x="7839814" y="2995290"/>
            <a:ext cx="1160676" cy="1072231"/>
          </a:xfrm>
          <a:prstGeom prst="arc">
            <a:avLst>
              <a:gd name="adj1" fmla="val 17585549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" name="مستطيل مستدير الزوايا 36">
            <a:extLst>
              <a:ext uri="{FF2B5EF4-FFF2-40B4-BE49-F238E27FC236}">
                <a16:creationId xmlns:a16="http://schemas.microsoft.com/office/drawing/2014/main" id="{BB59AA96-5E0F-A841-982E-829D79F93A3E}"/>
              </a:ext>
            </a:extLst>
          </p:cNvPr>
          <p:cNvSpPr/>
          <p:nvPr/>
        </p:nvSpPr>
        <p:spPr>
          <a:xfrm>
            <a:off x="2473721" y="2117471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مربع نص 37">
            <a:extLst>
              <a:ext uri="{FF2B5EF4-FFF2-40B4-BE49-F238E27FC236}">
                <a16:creationId xmlns:a16="http://schemas.microsoft.com/office/drawing/2014/main" id="{DFDA2E27-5875-3D4C-BEEA-1596B06658F6}"/>
              </a:ext>
            </a:extLst>
          </p:cNvPr>
          <p:cNvSpPr txBox="1"/>
          <p:nvPr/>
        </p:nvSpPr>
        <p:spPr>
          <a:xfrm>
            <a:off x="3116663" y="2246059"/>
            <a:ext cx="21574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 ( ٩ ) + ٦ ( ٣ )</a:t>
            </a:r>
          </a:p>
        </p:txBody>
      </p:sp>
      <p:sp>
        <p:nvSpPr>
          <p:cNvPr id="25" name="مخطط انسيابي: مهلة 39">
            <a:extLst>
              <a:ext uri="{FF2B5EF4-FFF2-40B4-BE49-F238E27FC236}">
                <a16:creationId xmlns:a16="http://schemas.microsoft.com/office/drawing/2014/main" id="{AAF8A855-DE31-CF4E-9E55-FF8E7B606A39}"/>
              </a:ext>
            </a:extLst>
          </p:cNvPr>
          <p:cNvSpPr/>
          <p:nvPr/>
        </p:nvSpPr>
        <p:spPr>
          <a:xfrm rot="5400000">
            <a:off x="2488009" y="2889001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" name="خماسي 42">
            <a:extLst>
              <a:ext uri="{FF2B5EF4-FFF2-40B4-BE49-F238E27FC236}">
                <a16:creationId xmlns:a16="http://schemas.microsoft.com/office/drawing/2014/main" id="{AFA4B246-8AAB-E549-9BD9-112C1A2F6E2C}"/>
              </a:ext>
            </a:extLst>
          </p:cNvPr>
          <p:cNvSpPr/>
          <p:nvPr/>
        </p:nvSpPr>
        <p:spPr>
          <a:xfrm rot="5400000">
            <a:off x="4381116" y="3210475"/>
            <a:ext cx="785818" cy="85725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خماسي 45">
            <a:extLst>
              <a:ext uri="{FF2B5EF4-FFF2-40B4-BE49-F238E27FC236}">
                <a16:creationId xmlns:a16="http://schemas.microsoft.com/office/drawing/2014/main" id="{EF2DC184-F9EE-2E45-96EE-F3F8C9A6BA84}"/>
              </a:ext>
            </a:extLst>
          </p:cNvPr>
          <p:cNvSpPr/>
          <p:nvPr/>
        </p:nvSpPr>
        <p:spPr>
          <a:xfrm rot="5400000">
            <a:off x="3223820" y="3210475"/>
            <a:ext cx="785818" cy="85725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خماسي 47">
            <a:extLst>
              <a:ext uri="{FF2B5EF4-FFF2-40B4-BE49-F238E27FC236}">
                <a16:creationId xmlns:a16="http://schemas.microsoft.com/office/drawing/2014/main" id="{18A62E06-483B-854F-80E4-99257D1041FB}"/>
              </a:ext>
            </a:extLst>
          </p:cNvPr>
          <p:cNvSpPr/>
          <p:nvPr/>
        </p:nvSpPr>
        <p:spPr>
          <a:xfrm rot="5400000">
            <a:off x="3816756" y="3879309"/>
            <a:ext cx="785818" cy="1585924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" name="مربع نص 49">
            <a:extLst>
              <a:ext uri="{FF2B5EF4-FFF2-40B4-BE49-F238E27FC236}">
                <a16:creationId xmlns:a16="http://schemas.microsoft.com/office/drawing/2014/main" id="{D26647E1-EC53-FF4F-908F-39F2E05CF02B}"/>
              </a:ext>
            </a:extLst>
          </p:cNvPr>
          <p:cNvSpPr txBox="1"/>
          <p:nvPr/>
        </p:nvSpPr>
        <p:spPr>
          <a:xfrm>
            <a:off x="4473985" y="424632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٥٤</a:t>
            </a:r>
          </a:p>
        </p:txBody>
      </p:sp>
      <p:sp>
        <p:nvSpPr>
          <p:cNvPr id="30" name="مربع نص 50">
            <a:extLst>
              <a:ext uri="{FF2B5EF4-FFF2-40B4-BE49-F238E27FC236}">
                <a16:creationId xmlns:a16="http://schemas.microsoft.com/office/drawing/2014/main" id="{10AE35F6-42AC-D640-B09A-6DCE29874A0C}"/>
              </a:ext>
            </a:extLst>
          </p:cNvPr>
          <p:cNvSpPr txBox="1"/>
          <p:nvPr/>
        </p:nvSpPr>
        <p:spPr>
          <a:xfrm>
            <a:off x="4016781" y="4246325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31" name="مربع نص 51">
            <a:extLst>
              <a:ext uri="{FF2B5EF4-FFF2-40B4-BE49-F238E27FC236}">
                <a16:creationId xmlns:a16="http://schemas.microsoft.com/office/drawing/2014/main" id="{DE502558-6DF5-DC4C-A73A-26E8AA07B023}"/>
              </a:ext>
            </a:extLst>
          </p:cNvPr>
          <p:cNvSpPr txBox="1"/>
          <p:nvPr/>
        </p:nvSpPr>
        <p:spPr>
          <a:xfrm>
            <a:off x="3288115" y="4246325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١٨</a:t>
            </a:r>
          </a:p>
        </p:txBody>
      </p:sp>
      <p:sp>
        <p:nvSpPr>
          <p:cNvPr id="32" name="مربع نص 52">
            <a:extLst>
              <a:ext uri="{FF2B5EF4-FFF2-40B4-BE49-F238E27FC236}">
                <a16:creationId xmlns:a16="http://schemas.microsoft.com/office/drawing/2014/main" id="{7AF7490F-23A5-1045-A145-B757DE7512FA}"/>
              </a:ext>
            </a:extLst>
          </p:cNvPr>
          <p:cNvSpPr txBox="1"/>
          <p:nvPr/>
        </p:nvSpPr>
        <p:spPr>
          <a:xfrm>
            <a:off x="3916769" y="5208056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٧٢</a:t>
            </a:r>
          </a:p>
        </p:txBody>
      </p:sp>
      <p:sp>
        <p:nvSpPr>
          <p:cNvPr id="33" name="مربع نص 40">
            <a:extLst>
              <a:ext uri="{FF2B5EF4-FFF2-40B4-BE49-F238E27FC236}">
                <a16:creationId xmlns:a16="http://schemas.microsoft.com/office/drawing/2014/main" id="{0586D00D-65E7-C643-8374-0608AD6B21EA}"/>
              </a:ext>
            </a:extLst>
          </p:cNvPr>
          <p:cNvSpPr txBox="1"/>
          <p:nvPr/>
        </p:nvSpPr>
        <p:spPr>
          <a:xfrm>
            <a:off x="2973787" y="3246191"/>
            <a:ext cx="22860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٦ ( ٩ ) + ٦ ( ٣ )</a:t>
            </a:r>
          </a:p>
        </p:txBody>
      </p:sp>
      <p:sp>
        <p:nvSpPr>
          <p:cNvPr id="91" name="مربع نص 90">
            <a:extLst>
              <a:ext uri="{FF2B5EF4-FFF2-40B4-BE49-F238E27FC236}">
                <a16:creationId xmlns:a16="http://schemas.microsoft.com/office/drawing/2014/main" id="{EA7EB100-0D58-2A4A-94BB-236C6867B653}"/>
              </a:ext>
            </a:extLst>
          </p:cNvPr>
          <p:cNvSpPr txBox="1"/>
          <p:nvPr/>
        </p:nvSpPr>
        <p:spPr>
          <a:xfrm>
            <a:off x="8686800" y="1604542"/>
            <a:ext cx="160885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 err="1">
                <a:solidFill>
                  <a:srgbClr val="FF0000"/>
                </a:solidFill>
              </a:rPr>
              <a:t>أ</a:t>
            </a:r>
            <a:r>
              <a:rPr lang="ar-SA" dirty="0">
                <a:solidFill>
                  <a:srgbClr val="FF0000"/>
                </a:solidFill>
              </a:rPr>
              <a:t>/ ب  صـ ٣٦</a:t>
            </a:r>
          </a:p>
        </p:txBody>
      </p:sp>
      <p:sp>
        <p:nvSpPr>
          <p:cNvPr id="92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18D71764-5B7F-A047-9C9B-9F17F935348C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27164618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6" fill="hold">
                      <p:stCondLst>
                        <p:cond delay="indefinite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1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>
                      <p:stCondLst>
                        <p:cond delay="indefinite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7" grpId="0" animBg="1"/>
      <p:bldP spid="8" grpId="0"/>
      <p:bldP spid="9" grpId="0" animBg="1"/>
      <p:bldP spid="12" grpId="0" animBg="1"/>
      <p:bldP spid="13" grpId="0"/>
      <p:bldP spid="14" grpId="0"/>
      <p:bldP spid="15" grpId="0" animBg="1"/>
      <p:bldP spid="16" grpId="0"/>
      <p:bldP spid="17" grpId="0" animBg="1"/>
      <p:bldP spid="18" grpId="0"/>
      <p:bldP spid="19" grpId="0"/>
      <p:bldP spid="20" grpId="0"/>
      <p:bldP spid="21" grpId="0"/>
      <p:bldP spid="22" grpId="0" animBg="1"/>
      <p:bldP spid="23" grpId="0" animBg="1"/>
      <p:bldP spid="24" grpId="0"/>
      <p:bldP spid="25" grpId="0" animBg="1"/>
      <p:bldP spid="26" grpId="0" animBg="1"/>
      <p:bldP spid="27" grpId="0" animBg="1"/>
      <p:bldP spid="28" grpId="0" animBg="1"/>
      <p:bldP spid="29" grpId="0"/>
      <p:bldP spid="30" grpId="0"/>
      <p:bldP spid="31" grpId="0"/>
      <p:bldP spid="32" grpId="0"/>
      <p:bldP spid="33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7276" y="44654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2" name="مستطيل مستدير الزوايا 38">
            <a:extLst>
              <a:ext uri="{FF2B5EF4-FFF2-40B4-BE49-F238E27FC236}">
                <a16:creationId xmlns:a16="http://schemas.microsoft.com/office/drawing/2014/main" id="{4A815DBB-2D65-7244-8C5D-1B08DE344450}"/>
              </a:ext>
            </a:extLst>
          </p:cNvPr>
          <p:cNvSpPr/>
          <p:nvPr/>
        </p:nvSpPr>
        <p:spPr>
          <a:xfrm>
            <a:off x="7785182" y="2073871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مربع نص 29">
            <a:extLst>
              <a:ext uri="{FF2B5EF4-FFF2-40B4-BE49-F238E27FC236}">
                <a16:creationId xmlns:a16="http://schemas.microsoft.com/office/drawing/2014/main" id="{55770A3F-DB9A-E242-8056-9FDD3DC0BBFA}"/>
              </a:ext>
            </a:extLst>
          </p:cNvPr>
          <p:cNvSpPr txBox="1"/>
          <p:nvPr/>
        </p:nvSpPr>
        <p:spPr>
          <a:xfrm>
            <a:off x="8096972" y="2202459"/>
            <a:ext cx="200026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 ( ٣ + ٤ )</a:t>
            </a:r>
          </a:p>
        </p:txBody>
      </p:sp>
      <p:sp>
        <p:nvSpPr>
          <p:cNvPr id="4" name="مخطط انسيابي: مهلة 53">
            <a:extLst>
              <a:ext uri="{FF2B5EF4-FFF2-40B4-BE49-F238E27FC236}">
                <a16:creationId xmlns:a16="http://schemas.microsoft.com/office/drawing/2014/main" id="{A260D814-5684-E14D-A34B-C6E083E877F1}"/>
              </a:ext>
            </a:extLst>
          </p:cNvPr>
          <p:cNvSpPr/>
          <p:nvPr/>
        </p:nvSpPr>
        <p:spPr>
          <a:xfrm rot="5400000">
            <a:off x="7418310" y="3195447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مربع نص 55">
            <a:extLst>
              <a:ext uri="{FF2B5EF4-FFF2-40B4-BE49-F238E27FC236}">
                <a16:creationId xmlns:a16="http://schemas.microsoft.com/office/drawing/2014/main" id="{29D95E59-2F59-564E-8672-FEC975F1074E}"/>
              </a:ext>
            </a:extLst>
          </p:cNvPr>
          <p:cNvSpPr txBox="1"/>
          <p:nvPr/>
        </p:nvSpPr>
        <p:spPr>
          <a:xfrm>
            <a:off x="8411300" y="3202591"/>
            <a:ext cx="157163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٧ ( ٣ + ٤ )</a:t>
            </a:r>
          </a:p>
        </p:txBody>
      </p:sp>
      <p:sp>
        <p:nvSpPr>
          <p:cNvPr id="7" name="قوس 56">
            <a:extLst>
              <a:ext uri="{FF2B5EF4-FFF2-40B4-BE49-F238E27FC236}">
                <a16:creationId xmlns:a16="http://schemas.microsoft.com/office/drawing/2014/main" id="{0FC92DAA-EE69-334E-B143-8664F2AF32D3}"/>
              </a:ext>
            </a:extLst>
          </p:cNvPr>
          <p:cNvSpPr/>
          <p:nvPr/>
        </p:nvSpPr>
        <p:spPr>
          <a:xfrm rot="16372369">
            <a:off x="9296664" y="3133598"/>
            <a:ext cx="558403" cy="463312"/>
          </a:xfrm>
          <a:prstGeom prst="arc">
            <a:avLst>
              <a:gd name="adj1" fmla="val 17585549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خماسي 63">
            <a:extLst>
              <a:ext uri="{FF2B5EF4-FFF2-40B4-BE49-F238E27FC236}">
                <a16:creationId xmlns:a16="http://schemas.microsoft.com/office/drawing/2014/main" id="{5B970C12-9708-694C-B661-51F735F896C0}"/>
              </a:ext>
            </a:extLst>
          </p:cNvPr>
          <p:cNvSpPr/>
          <p:nvPr/>
        </p:nvSpPr>
        <p:spPr>
          <a:xfrm rot="5400000">
            <a:off x="9225694" y="3859823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ربع نص 57">
            <a:extLst>
              <a:ext uri="{FF2B5EF4-FFF2-40B4-BE49-F238E27FC236}">
                <a16:creationId xmlns:a16="http://schemas.microsoft.com/office/drawing/2014/main" id="{8C143B5F-0D1B-3647-AB75-B3AC094805CD}"/>
              </a:ext>
            </a:extLst>
          </p:cNvPr>
          <p:cNvSpPr txBox="1"/>
          <p:nvPr/>
        </p:nvSpPr>
        <p:spPr>
          <a:xfrm>
            <a:off x="9125680" y="3845533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٧ × ٣</a:t>
            </a:r>
          </a:p>
        </p:txBody>
      </p:sp>
      <p:sp>
        <p:nvSpPr>
          <p:cNvPr id="12" name="مربع نص 58">
            <a:extLst>
              <a:ext uri="{FF2B5EF4-FFF2-40B4-BE49-F238E27FC236}">
                <a16:creationId xmlns:a16="http://schemas.microsoft.com/office/drawing/2014/main" id="{4EFCE636-67C9-8545-9F68-2287667BA9BF}"/>
              </a:ext>
            </a:extLst>
          </p:cNvPr>
          <p:cNvSpPr txBox="1"/>
          <p:nvPr/>
        </p:nvSpPr>
        <p:spPr>
          <a:xfrm>
            <a:off x="8911366" y="3845533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3" name="خماسي 64">
            <a:extLst>
              <a:ext uri="{FF2B5EF4-FFF2-40B4-BE49-F238E27FC236}">
                <a16:creationId xmlns:a16="http://schemas.microsoft.com/office/drawing/2014/main" id="{6E42F2B7-04C1-6249-80CB-14DE43DFC338}"/>
              </a:ext>
            </a:extLst>
          </p:cNvPr>
          <p:cNvSpPr/>
          <p:nvPr/>
        </p:nvSpPr>
        <p:spPr>
          <a:xfrm rot="5400000">
            <a:off x="8154122" y="3859821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ربع نص 59">
            <a:extLst>
              <a:ext uri="{FF2B5EF4-FFF2-40B4-BE49-F238E27FC236}">
                <a16:creationId xmlns:a16="http://schemas.microsoft.com/office/drawing/2014/main" id="{0EAC0CBD-66A0-224F-B275-EFFFEBF5E9FD}"/>
              </a:ext>
            </a:extLst>
          </p:cNvPr>
          <p:cNvSpPr txBox="1"/>
          <p:nvPr/>
        </p:nvSpPr>
        <p:spPr>
          <a:xfrm>
            <a:off x="8054110" y="3845533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٧ × ٤</a:t>
            </a:r>
          </a:p>
        </p:txBody>
      </p:sp>
      <p:sp>
        <p:nvSpPr>
          <p:cNvPr id="15" name="خماسي 65">
            <a:extLst>
              <a:ext uri="{FF2B5EF4-FFF2-40B4-BE49-F238E27FC236}">
                <a16:creationId xmlns:a16="http://schemas.microsoft.com/office/drawing/2014/main" id="{7589ADAB-8B5A-8E4C-9424-03315C9AA07B}"/>
              </a:ext>
            </a:extLst>
          </p:cNvPr>
          <p:cNvSpPr/>
          <p:nvPr/>
        </p:nvSpPr>
        <p:spPr>
          <a:xfrm rot="5400000">
            <a:off x="8697052" y="4417037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6" name="مربع نص 60">
            <a:extLst>
              <a:ext uri="{FF2B5EF4-FFF2-40B4-BE49-F238E27FC236}">
                <a16:creationId xmlns:a16="http://schemas.microsoft.com/office/drawing/2014/main" id="{6F4E6B91-6042-9849-ABA1-91DD7355EE91}"/>
              </a:ext>
            </a:extLst>
          </p:cNvPr>
          <p:cNvSpPr txBox="1"/>
          <p:nvPr/>
        </p:nvSpPr>
        <p:spPr>
          <a:xfrm>
            <a:off x="9325706" y="4741190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٢١</a:t>
            </a:r>
          </a:p>
        </p:txBody>
      </p:sp>
      <p:sp>
        <p:nvSpPr>
          <p:cNvPr id="17" name="مربع نص 61">
            <a:extLst>
              <a:ext uri="{FF2B5EF4-FFF2-40B4-BE49-F238E27FC236}">
                <a16:creationId xmlns:a16="http://schemas.microsoft.com/office/drawing/2014/main" id="{D76E9783-9295-FE42-BD82-99DA1D11AFD4}"/>
              </a:ext>
            </a:extLst>
          </p:cNvPr>
          <p:cNvSpPr txBox="1"/>
          <p:nvPr/>
        </p:nvSpPr>
        <p:spPr>
          <a:xfrm>
            <a:off x="8911366" y="4741190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8" name="مربع نص 62">
            <a:extLst>
              <a:ext uri="{FF2B5EF4-FFF2-40B4-BE49-F238E27FC236}">
                <a16:creationId xmlns:a16="http://schemas.microsoft.com/office/drawing/2014/main" id="{9E9E3082-E12F-D946-B259-DC8184778F32}"/>
              </a:ext>
            </a:extLst>
          </p:cNvPr>
          <p:cNvSpPr txBox="1"/>
          <p:nvPr/>
        </p:nvSpPr>
        <p:spPr>
          <a:xfrm>
            <a:off x="8239848" y="4741190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٢٨</a:t>
            </a:r>
          </a:p>
        </p:txBody>
      </p:sp>
      <p:sp>
        <p:nvSpPr>
          <p:cNvPr id="19" name="مربع نص 66">
            <a:extLst>
              <a:ext uri="{FF2B5EF4-FFF2-40B4-BE49-F238E27FC236}">
                <a16:creationId xmlns:a16="http://schemas.microsoft.com/office/drawing/2014/main" id="{C839D9E3-BE19-DF4E-BA2C-E4BD7D18E160}"/>
              </a:ext>
            </a:extLst>
          </p:cNvPr>
          <p:cNvSpPr txBox="1"/>
          <p:nvPr/>
        </p:nvSpPr>
        <p:spPr>
          <a:xfrm>
            <a:off x="8797066" y="5702921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٤٩</a:t>
            </a:r>
          </a:p>
        </p:txBody>
      </p:sp>
      <p:sp>
        <p:nvSpPr>
          <p:cNvPr id="20" name="قوس 67">
            <a:extLst>
              <a:ext uri="{FF2B5EF4-FFF2-40B4-BE49-F238E27FC236}">
                <a16:creationId xmlns:a16="http://schemas.microsoft.com/office/drawing/2014/main" id="{28AC6560-73DA-3C4A-855F-899DCF0CCA1C}"/>
              </a:ext>
            </a:extLst>
          </p:cNvPr>
          <p:cNvSpPr/>
          <p:nvPr/>
        </p:nvSpPr>
        <p:spPr>
          <a:xfrm rot="16463009">
            <a:off x="8748157" y="2965976"/>
            <a:ext cx="1160676" cy="1072231"/>
          </a:xfrm>
          <a:prstGeom prst="arc">
            <a:avLst>
              <a:gd name="adj1" fmla="val 17585549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ستطيل مستدير الزوايا 36">
            <a:extLst>
              <a:ext uri="{FF2B5EF4-FFF2-40B4-BE49-F238E27FC236}">
                <a16:creationId xmlns:a16="http://schemas.microsoft.com/office/drawing/2014/main" id="{8DB15443-199D-5844-ADBB-E81E4A6EB158}"/>
              </a:ext>
            </a:extLst>
          </p:cNvPr>
          <p:cNvSpPr/>
          <p:nvPr/>
        </p:nvSpPr>
        <p:spPr>
          <a:xfrm>
            <a:off x="2124753" y="2088157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2" name="مربع نص 37">
            <a:extLst>
              <a:ext uri="{FF2B5EF4-FFF2-40B4-BE49-F238E27FC236}">
                <a16:creationId xmlns:a16="http://schemas.microsoft.com/office/drawing/2014/main" id="{0942A58A-FB60-194E-915E-87CECA69181E}"/>
              </a:ext>
            </a:extLst>
          </p:cNvPr>
          <p:cNvSpPr txBox="1"/>
          <p:nvPr/>
        </p:nvSpPr>
        <p:spPr>
          <a:xfrm>
            <a:off x="2350817" y="2216745"/>
            <a:ext cx="21574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 ( ٩ ) + ٣ ( ٦ )</a:t>
            </a:r>
          </a:p>
        </p:txBody>
      </p:sp>
      <p:sp>
        <p:nvSpPr>
          <p:cNvPr id="23" name="مخطط انسيابي: مهلة 39">
            <a:extLst>
              <a:ext uri="{FF2B5EF4-FFF2-40B4-BE49-F238E27FC236}">
                <a16:creationId xmlns:a16="http://schemas.microsoft.com/office/drawing/2014/main" id="{BC0C3FB6-6A48-3449-9253-4F206B704AC0}"/>
              </a:ext>
            </a:extLst>
          </p:cNvPr>
          <p:cNvSpPr/>
          <p:nvPr/>
        </p:nvSpPr>
        <p:spPr>
          <a:xfrm rot="5400000">
            <a:off x="1757881" y="3209733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خماسي 42">
            <a:extLst>
              <a:ext uri="{FF2B5EF4-FFF2-40B4-BE49-F238E27FC236}">
                <a16:creationId xmlns:a16="http://schemas.microsoft.com/office/drawing/2014/main" id="{6BC4F58A-0C3F-474B-AC83-580E0F6E834E}"/>
              </a:ext>
            </a:extLst>
          </p:cNvPr>
          <p:cNvSpPr/>
          <p:nvPr/>
        </p:nvSpPr>
        <p:spPr>
          <a:xfrm rot="5400000">
            <a:off x="3615270" y="3181161"/>
            <a:ext cx="785818" cy="85725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" name="خماسي 45">
            <a:extLst>
              <a:ext uri="{FF2B5EF4-FFF2-40B4-BE49-F238E27FC236}">
                <a16:creationId xmlns:a16="http://schemas.microsoft.com/office/drawing/2014/main" id="{56E15B48-73D2-C440-8B8D-B980FE626B4B}"/>
              </a:ext>
            </a:extLst>
          </p:cNvPr>
          <p:cNvSpPr/>
          <p:nvPr/>
        </p:nvSpPr>
        <p:spPr>
          <a:xfrm rot="5400000">
            <a:off x="2457974" y="3181161"/>
            <a:ext cx="785818" cy="85725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" name="خماسي 47">
            <a:extLst>
              <a:ext uri="{FF2B5EF4-FFF2-40B4-BE49-F238E27FC236}">
                <a16:creationId xmlns:a16="http://schemas.microsoft.com/office/drawing/2014/main" id="{915046D9-CB40-0D4A-AE4A-045EB39290D4}"/>
              </a:ext>
            </a:extLst>
          </p:cNvPr>
          <p:cNvSpPr/>
          <p:nvPr/>
        </p:nvSpPr>
        <p:spPr>
          <a:xfrm rot="5400000">
            <a:off x="3050910" y="3849995"/>
            <a:ext cx="785818" cy="1585924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ربع نص 49">
            <a:extLst>
              <a:ext uri="{FF2B5EF4-FFF2-40B4-BE49-F238E27FC236}">
                <a16:creationId xmlns:a16="http://schemas.microsoft.com/office/drawing/2014/main" id="{1BF35793-723C-9F48-BB2E-46DAA52AD153}"/>
              </a:ext>
            </a:extLst>
          </p:cNvPr>
          <p:cNvSpPr txBox="1"/>
          <p:nvPr/>
        </p:nvSpPr>
        <p:spPr>
          <a:xfrm>
            <a:off x="3708139" y="4217011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٢٧</a:t>
            </a:r>
          </a:p>
        </p:txBody>
      </p:sp>
      <p:sp>
        <p:nvSpPr>
          <p:cNvPr id="28" name="مربع نص 50">
            <a:extLst>
              <a:ext uri="{FF2B5EF4-FFF2-40B4-BE49-F238E27FC236}">
                <a16:creationId xmlns:a16="http://schemas.microsoft.com/office/drawing/2014/main" id="{3DFF36B6-DE2D-A143-BB3B-906FB49E1A29}"/>
              </a:ext>
            </a:extLst>
          </p:cNvPr>
          <p:cNvSpPr txBox="1"/>
          <p:nvPr/>
        </p:nvSpPr>
        <p:spPr>
          <a:xfrm>
            <a:off x="3250935" y="4217011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29" name="مربع نص 51">
            <a:extLst>
              <a:ext uri="{FF2B5EF4-FFF2-40B4-BE49-F238E27FC236}">
                <a16:creationId xmlns:a16="http://schemas.microsoft.com/office/drawing/2014/main" id="{2A80936D-67DB-8C41-A75F-403179DD2185}"/>
              </a:ext>
            </a:extLst>
          </p:cNvPr>
          <p:cNvSpPr txBox="1"/>
          <p:nvPr/>
        </p:nvSpPr>
        <p:spPr>
          <a:xfrm>
            <a:off x="2522269" y="4217011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١٨</a:t>
            </a:r>
          </a:p>
        </p:txBody>
      </p:sp>
      <p:sp>
        <p:nvSpPr>
          <p:cNvPr id="30" name="مربع نص 52">
            <a:extLst>
              <a:ext uri="{FF2B5EF4-FFF2-40B4-BE49-F238E27FC236}">
                <a16:creationId xmlns:a16="http://schemas.microsoft.com/office/drawing/2014/main" id="{836A8CE3-637E-CE45-B74A-D5C88EA955DC}"/>
              </a:ext>
            </a:extLst>
          </p:cNvPr>
          <p:cNvSpPr txBox="1"/>
          <p:nvPr/>
        </p:nvSpPr>
        <p:spPr>
          <a:xfrm>
            <a:off x="3150923" y="5178742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٤٥</a:t>
            </a:r>
          </a:p>
        </p:txBody>
      </p:sp>
      <p:sp>
        <p:nvSpPr>
          <p:cNvPr id="31" name="مربع نص 40">
            <a:extLst>
              <a:ext uri="{FF2B5EF4-FFF2-40B4-BE49-F238E27FC236}">
                <a16:creationId xmlns:a16="http://schemas.microsoft.com/office/drawing/2014/main" id="{BE350DE5-2F5D-EA4F-ACCA-DA36F1EB398A}"/>
              </a:ext>
            </a:extLst>
          </p:cNvPr>
          <p:cNvSpPr txBox="1"/>
          <p:nvPr/>
        </p:nvSpPr>
        <p:spPr>
          <a:xfrm>
            <a:off x="2207941" y="3216877"/>
            <a:ext cx="22860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٣ ( ٩ ) + ٣ ( ٦ )</a:t>
            </a:r>
          </a:p>
        </p:txBody>
      </p:sp>
      <p:grpSp>
        <p:nvGrpSpPr>
          <p:cNvPr id="33" name="مجموعة 35">
            <a:extLst>
              <a:ext uri="{FF2B5EF4-FFF2-40B4-BE49-F238E27FC236}">
                <a16:creationId xmlns:a16="http://schemas.microsoft.com/office/drawing/2014/main" id="{2E03733C-DF43-D44B-A950-D7752C6A21A4}"/>
              </a:ext>
            </a:extLst>
          </p:cNvPr>
          <p:cNvGrpSpPr/>
          <p:nvPr/>
        </p:nvGrpSpPr>
        <p:grpSpPr>
          <a:xfrm>
            <a:off x="2267629" y="612074"/>
            <a:ext cx="8358246" cy="928694"/>
            <a:chOff x="571472" y="857232"/>
            <a:chExt cx="8358246" cy="928694"/>
          </a:xfrm>
        </p:grpSpPr>
        <p:sp>
          <p:nvSpPr>
            <p:cNvPr id="125" name="دبوس زينة 41">
              <a:extLst>
                <a:ext uri="{FF2B5EF4-FFF2-40B4-BE49-F238E27FC236}">
                  <a16:creationId xmlns:a16="http://schemas.microsoft.com/office/drawing/2014/main" id="{3DC2A813-E198-2D44-817B-0099AE4A3C06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126" name="مجموعة 16">
              <a:extLst>
                <a:ext uri="{FF2B5EF4-FFF2-40B4-BE49-F238E27FC236}">
                  <a16:creationId xmlns:a16="http://schemas.microsoft.com/office/drawing/2014/main" id="{A0A54F50-8D33-2A43-B095-468077CF1993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127" name="دبوس زينة 44">
                <a:extLst>
                  <a:ext uri="{FF2B5EF4-FFF2-40B4-BE49-F238E27FC236}">
                    <a16:creationId xmlns:a16="http://schemas.microsoft.com/office/drawing/2014/main" id="{B843F02B-EDBB-D443-9268-4CCA0B461500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28" name="Picture 2">
                <a:extLst>
                  <a:ext uri="{FF2B5EF4-FFF2-40B4-BE49-F238E27FC236}">
                    <a16:creationId xmlns:a16="http://schemas.microsoft.com/office/drawing/2014/main" id="{465F7F6B-B33E-D246-AE94-087BCFD9A3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34" name="مستطيل مستدير الزوايا 48">
            <a:extLst>
              <a:ext uri="{FF2B5EF4-FFF2-40B4-BE49-F238E27FC236}">
                <a16:creationId xmlns:a16="http://schemas.microsoft.com/office/drawing/2014/main" id="{5F974F65-81E5-7A41-9F45-0AAF954787C5}"/>
              </a:ext>
            </a:extLst>
          </p:cNvPr>
          <p:cNvSpPr/>
          <p:nvPr/>
        </p:nvSpPr>
        <p:spPr>
          <a:xfrm>
            <a:off x="4939409" y="2069410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5" name="مربع نص 54">
            <a:extLst>
              <a:ext uri="{FF2B5EF4-FFF2-40B4-BE49-F238E27FC236}">
                <a16:creationId xmlns:a16="http://schemas.microsoft.com/office/drawing/2014/main" id="{53A777F5-B1D7-374C-A074-719BF103E669}"/>
              </a:ext>
            </a:extLst>
          </p:cNvPr>
          <p:cNvSpPr txBox="1"/>
          <p:nvPr/>
        </p:nvSpPr>
        <p:spPr>
          <a:xfrm>
            <a:off x="5251199" y="2197998"/>
            <a:ext cx="200026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 ( ٦ + ٢ )</a:t>
            </a:r>
          </a:p>
        </p:txBody>
      </p:sp>
      <p:sp>
        <p:nvSpPr>
          <p:cNvPr id="36" name="مخطط انسيابي: مهلة 68">
            <a:extLst>
              <a:ext uri="{FF2B5EF4-FFF2-40B4-BE49-F238E27FC236}">
                <a16:creationId xmlns:a16="http://schemas.microsoft.com/office/drawing/2014/main" id="{EB9B0431-42D1-E243-9ECD-8B3AF0D61004}"/>
              </a:ext>
            </a:extLst>
          </p:cNvPr>
          <p:cNvSpPr/>
          <p:nvPr/>
        </p:nvSpPr>
        <p:spPr>
          <a:xfrm rot="5400000">
            <a:off x="4572537" y="3190986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7" name="مربع نص 70">
            <a:extLst>
              <a:ext uri="{FF2B5EF4-FFF2-40B4-BE49-F238E27FC236}">
                <a16:creationId xmlns:a16="http://schemas.microsoft.com/office/drawing/2014/main" id="{BED32EED-783A-EC41-9E88-BBDC857E1E0B}"/>
              </a:ext>
            </a:extLst>
          </p:cNvPr>
          <p:cNvSpPr txBox="1"/>
          <p:nvPr/>
        </p:nvSpPr>
        <p:spPr>
          <a:xfrm>
            <a:off x="5565527" y="3198130"/>
            <a:ext cx="157163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( ٦ + ٢ )</a:t>
            </a:r>
          </a:p>
        </p:txBody>
      </p:sp>
      <p:sp>
        <p:nvSpPr>
          <p:cNvPr id="38" name="قوس 71">
            <a:extLst>
              <a:ext uri="{FF2B5EF4-FFF2-40B4-BE49-F238E27FC236}">
                <a16:creationId xmlns:a16="http://schemas.microsoft.com/office/drawing/2014/main" id="{2F07CA44-D1B6-4D46-9C67-69E42B69CAE1}"/>
              </a:ext>
            </a:extLst>
          </p:cNvPr>
          <p:cNvSpPr/>
          <p:nvPr/>
        </p:nvSpPr>
        <p:spPr>
          <a:xfrm rot="16372369">
            <a:off x="6450891" y="3129137"/>
            <a:ext cx="558403" cy="463312"/>
          </a:xfrm>
          <a:prstGeom prst="arc">
            <a:avLst>
              <a:gd name="adj1" fmla="val 17585549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خماسي 72">
            <a:extLst>
              <a:ext uri="{FF2B5EF4-FFF2-40B4-BE49-F238E27FC236}">
                <a16:creationId xmlns:a16="http://schemas.microsoft.com/office/drawing/2014/main" id="{FA26EC75-0291-AD4D-B37B-5B2841A5D1D4}"/>
              </a:ext>
            </a:extLst>
          </p:cNvPr>
          <p:cNvSpPr/>
          <p:nvPr/>
        </p:nvSpPr>
        <p:spPr>
          <a:xfrm rot="5400000">
            <a:off x="6379921" y="3855362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مربع نص 73">
            <a:extLst>
              <a:ext uri="{FF2B5EF4-FFF2-40B4-BE49-F238E27FC236}">
                <a16:creationId xmlns:a16="http://schemas.microsoft.com/office/drawing/2014/main" id="{A024947D-4449-9344-BE68-82327AE6AEAC}"/>
              </a:ext>
            </a:extLst>
          </p:cNvPr>
          <p:cNvSpPr txBox="1"/>
          <p:nvPr/>
        </p:nvSpPr>
        <p:spPr>
          <a:xfrm>
            <a:off x="6279907" y="3841072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× ٦</a:t>
            </a:r>
          </a:p>
        </p:txBody>
      </p:sp>
      <p:sp>
        <p:nvSpPr>
          <p:cNvPr id="42" name="مربع نص 74">
            <a:extLst>
              <a:ext uri="{FF2B5EF4-FFF2-40B4-BE49-F238E27FC236}">
                <a16:creationId xmlns:a16="http://schemas.microsoft.com/office/drawing/2014/main" id="{4D35A4C5-34F2-A24B-80E0-D757CFBFB8B0}"/>
              </a:ext>
            </a:extLst>
          </p:cNvPr>
          <p:cNvSpPr txBox="1"/>
          <p:nvPr/>
        </p:nvSpPr>
        <p:spPr>
          <a:xfrm>
            <a:off x="6065593" y="3841072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43" name="خماسي 75">
            <a:extLst>
              <a:ext uri="{FF2B5EF4-FFF2-40B4-BE49-F238E27FC236}">
                <a16:creationId xmlns:a16="http://schemas.microsoft.com/office/drawing/2014/main" id="{A076AB41-B161-5F4A-8C77-E2B2F09E3829}"/>
              </a:ext>
            </a:extLst>
          </p:cNvPr>
          <p:cNvSpPr/>
          <p:nvPr/>
        </p:nvSpPr>
        <p:spPr>
          <a:xfrm rot="5400000">
            <a:off x="5308349" y="3855360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4" name="مربع نص 76">
            <a:extLst>
              <a:ext uri="{FF2B5EF4-FFF2-40B4-BE49-F238E27FC236}">
                <a16:creationId xmlns:a16="http://schemas.microsoft.com/office/drawing/2014/main" id="{03FD2FCD-2291-C14B-8909-105B2D30D014}"/>
              </a:ext>
            </a:extLst>
          </p:cNvPr>
          <p:cNvSpPr txBox="1"/>
          <p:nvPr/>
        </p:nvSpPr>
        <p:spPr>
          <a:xfrm>
            <a:off x="5208337" y="3841072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× ٢</a:t>
            </a:r>
          </a:p>
        </p:txBody>
      </p:sp>
      <p:sp>
        <p:nvSpPr>
          <p:cNvPr id="45" name="خماسي 77">
            <a:extLst>
              <a:ext uri="{FF2B5EF4-FFF2-40B4-BE49-F238E27FC236}">
                <a16:creationId xmlns:a16="http://schemas.microsoft.com/office/drawing/2014/main" id="{9FB3F178-117F-164C-8408-132EE1F08542}"/>
              </a:ext>
            </a:extLst>
          </p:cNvPr>
          <p:cNvSpPr/>
          <p:nvPr/>
        </p:nvSpPr>
        <p:spPr>
          <a:xfrm rot="5400000">
            <a:off x="5851279" y="4412576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6" name="مربع نص 78">
            <a:extLst>
              <a:ext uri="{FF2B5EF4-FFF2-40B4-BE49-F238E27FC236}">
                <a16:creationId xmlns:a16="http://schemas.microsoft.com/office/drawing/2014/main" id="{3CFB20E1-126F-ED49-AEE9-442D79960987}"/>
              </a:ext>
            </a:extLst>
          </p:cNvPr>
          <p:cNvSpPr txBox="1"/>
          <p:nvPr/>
        </p:nvSpPr>
        <p:spPr>
          <a:xfrm>
            <a:off x="6479933" y="473672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٣٠</a:t>
            </a:r>
          </a:p>
        </p:txBody>
      </p:sp>
      <p:sp>
        <p:nvSpPr>
          <p:cNvPr id="47" name="مربع نص 79">
            <a:extLst>
              <a:ext uri="{FF2B5EF4-FFF2-40B4-BE49-F238E27FC236}">
                <a16:creationId xmlns:a16="http://schemas.microsoft.com/office/drawing/2014/main" id="{045611E8-FEF1-E348-8C63-EF16E1AEDEAF}"/>
              </a:ext>
            </a:extLst>
          </p:cNvPr>
          <p:cNvSpPr txBox="1"/>
          <p:nvPr/>
        </p:nvSpPr>
        <p:spPr>
          <a:xfrm>
            <a:off x="6065593" y="4736729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48" name="مربع نص 80">
            <a:extLst>
              <a:ext uri="{FF2B5EF4-FFF2-40B4-BE49-F238E27FC236}">
                <a16:creationId xmlns:a16="http://schemas.microsoft.com/office/drawing/2014/main" id="{CF964C5D-C95C-1743-8C7F-2EE74244D12C}"/>
              </a:ext>
            </a:extLst>
          </p:cNvPr>
          <p:cNvSpPr txBox="1"/>
          <p:nvPr/>
        </p:nvSpPr>
        <p:spPr>
          <a:xfrm>
            <a:off x="5394075" y="4736729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١٠</a:t>
            </a:r>
          </a:p>
        </p:txBody>
      </p:sp>
      <p:sp>
        <p:nvSpPr>
          <p:cNvPr id="49" name="مربع نص 81">
            <a:extLst>
              <a:ext uri="{FF2B5EF4-FFF2-40B4-BE49-F238E27FC236}">
                <a16:creationId xmlns:a16="http://schemas.microsoft.com/office/drawing/2014/main" id="{14D5916C-FF32-2647-8F69-9743CF03EFFA}"/>
              </a:ext>
            </a:extLst>
          </p:cNvPr>
          <p:cNvSpPr txBox="1"/>
          <p:nvPr/>
        </p:nvSpPr>
        <p:spPr>
          <a:xfrm>
            <a:off x="5951293" y="5698460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٤٠</a:t>
            </a:r>
          </a:p>
        </p:txBody>
      </p:sp>
      <p:sp>
        <p:nvSpPr>
          <p:cNvPr id="50" name="قوس 82">
            <a:extLst>
              <a:ext uri="{FF2B5EF4-FFF2-40B4-BE49-F238E27FC236}">
                <a16:creationId xmlns:a16="http://schemas.microsoft.com/office/drawing/2014/main" id="{3A6C7795-0410-444E-AED2-3B7F1FEA8B05}"/>
              </a:ext>
            </a:extLst>
          </p:cNvPr>
          <p:cNvSpPr/>
          <p:nvPr/>
        </p:nvSpPr>
        <p:spPr>
          <a:xfrm rot="16463009">
            <a:off x="5902384" y="2961515"/>
            <a:ext cx="1160676" cy="1072231"/>
          </a:xfrm>
          <a:prstGeom prst="arc">
            <a:avLst>
              <a:gd name="adj1" fmla="val 17585549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51" name="Picture 2">
            <a:extLst>
              <a:ext uri="{FF2B5EF4-FFF2-40B4-BE49-F238E27FC236}">
                <a16:creationId xmlns:a16="http://schemas.microsoft.com/office/drawing/2014/main" id="{223CB142-5FA6-CC4C-81DA-7048813272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767827" y="854964"/>
            <a:ext cx="5534033" cy="428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7" name="مربع نص 106">
            <a:extLst>
              <a:ext uri="{FF2B5EF4-FFF2-40B4-BE49-F238E27FC236}">
                <a16:creationId xmlns:a16="http://schemas.microsoft.com/office/drawing/2014/main" id="{D9C95766-B758-3E47-B010-BBAC8225AF12}"/>
              </a:ext>
            </a:extLst>
          </p:cNvPr>
          <p:cNvSpPr txBox="1"/>
          <p:nvPr/>
        </p:nvSpPr>
        <p:spPr>
          <a:xfrm>
            <a:off x="8239848" y="1660358"/>
            <a:ext cx="160885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FF0000"/>
                </a:solidFill>
              </a:rPr>
              <a:t>١/ ٢ /٣ صـ ٣٨</a:t>
            </a:r>
          </a:p>
        </p:txBody>
      </p:sp>
      <p:sp>
        <p:nvSpPr>
          <p:cNvPr id="111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0A37DCBE-E41D-E84E-8883-D183209B7B4C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33352374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800" decel="100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00" decel="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800" decel="100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8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8" fill="hold">
                      <p:stCondLst>
                        <p:cond delay="indefinite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0" fill="hold">
                      <p:stCondLst>
                        <p:cond delay="indefinite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7" fill="hold">
                      <p:stCondLst>
                        <p:cond delay="indefinite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3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4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9" fill="hold">
                      <p:stCondLst>
                        <p:cond delay="indefinite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4" fill="hold">
                      <p:stCondLst>
                        <p:cond delay="indefinite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 animBg="1"/>
      <p:bldP spid="6" grpId="0"/>
      <p:bldP spid="7" grpId="0" animBg="1"/>
      <p:bldP spid="8" grpId="0" animBg="1"/>
      <p:bldP spid="9" grpId="0"/>
      <p:bldP spid="12" grpId="0"/>
      <p:bldP spid="13" grpId="0" animBg="1"/>
      <p:bldP spid="14" grpId="0"/>
      <p:bldP spid="15" grpId="0" animBg="1"/>
      <p:bldP spid="16" grpId="0"/>
      <p:bldP spid="17" grpId="0"/>
      <p:bldP spid="18" grpId="0"/>
      <p:bldP spid="19" grpId="0"/>
      <p:bldP spid="20" grpId="0" animBg="1"/>
      <p:bldP spid="21" grpId="0" animBg="1"/>
      <p:bldP spid="22" grpId="0"/>
      <p:bldP spid="23" grpId="0" animBg="1"/>
      <p:bldP spid="24" grpId="0" animBg="1"/>
      <p:bldP spid="25" grpId="0" animBg="1"/>
      <p:bldP spid="26" grpId="0" animBg="1"/>
      <p:bldP spid="27" grpId="0"/>
      <p:bldP spid="28" grpId="0"/>
      <p:bldP spid="29" grpId="0"/>
      <p:bldP spid="30" grpId="0"/>
      <p:bldP spid="31" grpId="0"/>
      <p:bldP spid="34" grpId="0" animBg="1"/>
      <p:bldP spid="35" grpId="0"/>
      <p:bldP spid="36" grpId="0" animBg="1"/>
      <p:bldP spid="37" grpId="0"/>
      <p:bldP spid="38" grpId="0" animBg="1"/>
      <p:bldP spid="39" grpId="0" animBg="1"/>
      <p:bldP spid="41" grpId="0"/>
      <p:bldP spid="42" grpId="0"/>
      <p:bldP spid="43" grpId="0" animBg="1"/>
      <p:bldP spid="44" grpId="0"/>
      <p:bldP spid="45" grpId="0" animBg="1"/>
      <p:bldP spid="46" grpId="0"/>
      <p:bldP spid="47" grpId="0"/>
      <p:bldP spid="48" grpId="0"/>
      <p:bldP spid="49" grpId="0"/>
      <p:bldP spid="50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5025" y="444160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45">
            <a:extLst>
              <a:ext uri="{FF2B5EF4-FFF2-40B4-BE49-F238E27FC236}">
                <a16:creationId xmlns:a16="http://schemas.microsoft.com/office/drawing/2014/main" id="{B1CBD71F-7374-8243-B098-6F21DDB8BBEB}"/>
              </a:ext>
            </a:extLst>
          </p:cNvPr>
          <p:cNvGrpSpPr/>
          <p:nvPr/>
        </p:nvGrpSpPr>
        <p:grpSpPr>
          <a:xfrm>
            <a:off x="2368493" y="893148"/>
            <a:ext cx="8372534" cy="1161758"/>
            <a:chOff x="557184" y="857231"/>
            <a:chExt cx="8372534" cy="1161758"/>
          </a:xfrm>
        </p:grpSpPr>
        <p:sp>
          <p:nvSpPr>
            <p:cNvPr id="62" name="دبوس زينة 50">
              <a:extLst>
                <a:ext uri="{FF2B5EF4-FFF2-40B4-BE49-F238E27FC236}">
                  <a16:creationId xmlns:a16="http://schemas.microsoft.com/office/drawing/2014/main" id="{84FA45AB-59F3-FE44-8D5F-2A7465FEACE0}"/>
                </a:ext>
              </a:extLst>
            </p:cNvPr>
            <p:cNvSpPr/>
            <p:nvPr/>
          </p:nvSpPr>
          <p:spPr>
            <a:xfrm>
              <a:off x="557184" y="857231"/>
              <a:ext cx="7143800" cy="1161758"/>
            </a:xfrm>
            <a:prstGeom prst="plaqu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3" name="مجموعة 20">
              <a:extLst>
                <a:ext uri="{FF2B5EF4-FFF2-40B4-BE49-F238E27FC236}">
                  <a16:creationId xmlns:a16="http://schemas.microsoft.com/office/drawing/2014/main" id="{DAFF65F9-7962-B14A-8661-B21D95C6841A}"/>
                </a:ext>
              </a:extLst>
            </p:cNvPr>
            <p:cNvGrpSpPr/>
            <p:nvPr/>
          </p:nvGrpSpPr>
          <p:grpSpPr>
            <a:xfrm>
              <a:off x="7715272" y="961707"/>
              <a:ext cx="1214446" cy="928694"/>
              <a:chOff x="7715272" y="961707"/>
              <a:chExt cx="1214446" cy="928694"/>
            </a:xfrm>
          </p:grpSpPr>
          <p:sp>
            <p:nvSpPr>
              <p:cNvPr id="64" name="دبوس زينة 55">
                <a:extLst>
                  <a:ext uri="{FF2B5EF4-FFF2-40B4-BE49-F238E27FC236}">
                    <a16:creationId xmlns:a16="http://schemas.microsoft.com/office/drawing/2014/main" id="{70B3667D-DE64-2F41-9988-185FF6290130}"/>
                  </a:ext>
                </a:extLst>
              </p:cNvPr>
              <p:cNvSpPr/>
              <p:nvPr/>
            </p:nvSpPr>
            <p:spPr>
              <a:xfrm>
                <a:off x="7715272" y="961707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5" name="Picture 2">
                <a:extLst>
                  <a:ext uri="{FF2B5EF4-FFF2-40B4-BE49-F238E27FC236}">
                    <a16:creationId xmlns:a16="http://schemas.microsoft.com/office/drawing/2014/main" id="{411FEF94-0EFA-6F49-A225-1E1C3DF7B0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204597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7C6A7AA3-DA64-584C-944D-3D11C9C8D8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811541" y="1054774"/>
            <a:ext cx="5372109" cy="8572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ستطيل مستدير الزوايا 30">
            <a:extLst>
              <a:ext uri="{FF2B5EF4-FFF2-40B4-BE49-F238E27FC236}">
                <a16:creationId xmlns:a16="http://schemas.microsoft.com/office/drawing/2014/main" id="{D8FA00BF-8FFD-9549-BB15-68585E640A27}"/>
              </a:ext>
            </a:extLst>
          </p:cNvPr>
          <p:cNvSpPr/>
          <p:nvPr/>
        </p:nvSpPr>
        <p:spPr>
          <a:xfrm>
            <a:off x="6797649" y="2230819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31">
            <a:extLst>
              <a:ext uri="{FF2B5EF4-FFF2-40B4-BE49-F238E27FC236}">
                <a16:creationId xmlns:a16="http://schemas.microsoft.com/office/drawing/2014/main" id="{6FEE801E-0226-FE4D-B389-BC606C093548}"/>
              </a:ext>
            </a:extLst>
          </p:cNvPr>
          <p:cNvSpPr txBox="1"/>
          <p:nvPr/>
        </p:nvSpPr>
        <p:spPr>
          <a:xfrm>
            <a:off x="7383441" y="2359407"/>
            <a:ext cx="214314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 ( ١٠٠ + ٥٠ )</a:t>
            </a:r>
          </a:p>
        </p:txBody>
      </p:sp>
      <p:sp>
        <p:nvSpPr>
          <p:cNvPr id="8" name="مخطط انسيابي: مهلة 32">
            <a:extLst>
              <a:ext uri="{FF2B5EF4-FFF2-40B4-BE49-F238E27FC236}">
                <a16:creationId xmlns:a16="http://schemas.microsoft.com/office/drawing/2014/main" id="{D359EA02-0DA0-7F42-85AE-95AEA3256D50}"/>
              </a:ext>
            </a:extLst>
          </p:cNvPr>
          <p:cNvSpPr/>
          <p:nvPr/>
        </p:nvSpPr>
        <p:spPr>
          <a:xfrm rot="5400000">
            <a:off x="6811937" y="3002349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ربع نص 33">
            <a:extLst>
              <a:ext uri="{FF2B5EF4-FFF2-40B4-BE49-F238E27FC236}">
                <a16:creationId xmlns:a16="http://schemas.microsoft.com/office/drawing/2014/main" id="{BB0CE376-DE58-A342-9579-39DD06681220}"/>
              </a:ext>
            </a:extLst>
          </p:cNvPr>
          <p:cNvSpPr txBox="1"/>
          <p:nvPr/>
        </p:nvSpPr>
        <p:spPr>
          <a:xfrm>
            <a:off x="7440591" y="3359539"/>
            <a:ext cx="202884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( ١٠٠ + ٥٠ )</a:t>
            </a:r>
          </a:p>
        </p:txBody>
      </p:sp>
      <p:sp>
        <p:nvSpPr>
          <p:cNvPr id="12" name="قوس 34">
            <a:extLst>
              <a:ext uri="{FF2B5EF4-FFF2-40B4-BE49-F238E27FC236}">
                <a16:creationId xmlns:a16="http://schemas.microsoft.com/office/drawing/2014/main" id="{C22512AC-782C-A54B-8549-071C49738706}"/>
              </a:ext>
            </a:extLst>
          </p:cNvPr>
          <p:cNvSpPr/>
          <p:nvPr/>
        </p:nvSpPr>
        <p:spPr>
          <a:xfrm rot="16372369">
            <a:off x="8732144" y="3236907"/>
            <a:ext cx="558403" cy="565470"/>
          </a:xfrm>
          <a:prstGeom prst="arc">
            <a:avLst>
              <a:gd name="adj1" fmla="val 16509634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خماسي 35">
            <a:extLst>
              <a:ext uri="{FF2B5EF4-FFF2-40B4-BE49-F238E27FC236}">
                <a16:creationId xmlns:a16="http://schemas.microsoft.com/office/drawing/2014/main" id="{64EFDCAB-7754-0540-B66C-EBABB14B9707}"/>
              </a:ext>
            </a:extLst>
          </p:cNvPr>
          <p:cNvSpPr/>
          <p:nvPr/>
        </p:nvSpPr>
        <p:spPr>
          <a:xfrm rot="5400000">
            <a:off x="8826489" y="3873895"/>
            <a:ext cx="785818" cy="1071570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ربع نص 36">
            <a:extLst>
              <a:ext uri="{FF2B5EF4-FFF2-40B4-BE49-F238E27FC236}">
                <a16:creationId xmlns:a16="http://schemas.microsoft.com/office/drawing/2014/main" id="{21391810-E2F0-2744-A447-6C025244BB30}"/>
              </a:ext>
            </a:extLst>
          </p:cNvPr>
          <p:cNvSpPr txBox="1"/>
          <p:nvPr/>
        </p:nvSpPr>
        <p:spPr>
          <a:xfrm>
            <a:off x="8555025" y="4002481"/>
            <a:ext cx="12573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× ١٠٠</a:t>
            </a:r>
          </a:p>
        </p:txBody>
      </p:sp>
      <p:sp>
        <p:nvSpPr>
          <p:cNvPr id="15" name="مربع نص 37">
            <a:extLst>
              <a:ext uri="{FF2B5EF4-FFF2-40B4-BE49-F238E27FC236}">
                <a16:creationId xmlns:a16="http://schemas.microsoft.com/office/drawing/2014/main" id="{9ED7ED5D-F04C-104D-8024-AB7352DFC1DD}"/>
              </a:ext>
            </a:extLst>
          </p:cNvPr>
          <p:cNvSpPr txBox="1"/>
          <p:nvPr/>
        </p:nvSpPr>
        <p:spPr>
          <a:xfrm>
            <a:off x="8340711" y="4002481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6" name="خماسي 38">
            <a:extLst>
              <a:ext uri="{FF2B5EF4-FFF2-40B4-BE49-F238E27FC236}">
                <a16:creationId xmlns:a16="http://schemas.microsoft.com/office/drawing/2014/main" id="{FB216A4B-A2EB-C84C-B5AD-9B97BD25A9D3}"/>
              </a:ext>
            </a:extLst>
          </p:cNvPr>
          <p:cNvSpPr/>
          <p:nvPr/>
        </p:nvSpPr>
        <p:spPr>
          <a:xfrm rot="5400000">
            <a:off x="7497742" y="3916756"/>
            <a:ext cx="785818" cy="985844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ربع نص 39">
            <a:extLst>
              <a:ext uri="{FF2B5EF4-FFF2-40B4-BE49-F238E27FC236}">
                <a16:creationId xmlns:a16="http://schemas.microsoft.com/office/drawing/2014/main" id="{210CF9C0-04D1-5E4A-AF44-00FBC15457F1}"/>
              </a:ext>
            </a:extLst>
          </p:cNvPr>
          <p:cNvSpPr txBox="1"/>
          <p:nvPr/>
        </p:nvSpPr>
        <p:spPr>
          <a:xfrm>
            <a:off x="7240565" y="4002481"/>
            <a:ext cx="117158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× ٥٠</a:t>
            </a:r>
          </a:p>
        </p:txBody>
      </p:sp>
      <p:sp>
        <p:nvSpPr>
          <p:cNvPr id="18" name="خماسي 40">
            <a:extLst>
              <a:ext uri="{FF2B5EF4-FFF2-40B4-BE49-F238E27FC236}">
                <a16:creationId xmlns:a16="http://schemas.microsoft.com/office/drawing/2014/main" id="{2F1443BA-258E-C046-BD19-A486C9B32256}"/>
              </a:ext>
            </a:extLst>
          </p:cNvPr>
          <p:cNvSpPr/>
          <p:nvPr/>
        </p:nvSpPr>
        <p:spPr>
          <a:xfrm rot="5400000">
            <a:off x="8169259" y="4359671"/>
            <a:ext cx="785818" cy="192882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ربع نص 41">
            <a:extLst>
              <a:ext uri="{FF2B5EF4-FFF2-40B4-BE49-F238E27FC236}">
                <a16:creationId xmlns:a16="http://schemas.microsoft.com/office/drawing/2014/main" id="{DBF80A71-F8B8-044C-9752-959E1A6368F7}"/>
              </a:ext>
            </a:extLst>
          </p:cNvPr>
          <p:cNvSpPr txBox="1"/>
          <p:nvPr/>
        </p:nvSpPr>
        <p:spPr>
          <a:xfrm>
            <a:off x="8826489" y="4898138"/>
            <a:ext cx="7715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٥٠٠</a:t>
            </a:r>
          </a:p>
        </p:txBody>
      </p:sp>
      <p:sp>
        <p:nvSpPr>
          <p:cNvPr id="20" name="مربع نص 42">
            <a:extLst>
              <a:ext uri="{FF2B5EF4-FFF2-40B4-BE49-F238E27FC236}">
                <a16:creationId xmlns:a16="http://schemas.microsoft.com/office/drawing/2014/main" id="{243586B6-9C8A-C145-B872-0938196C8079}"/>
              </a:ext>
            </a:extLst>
          </p:cNvPr>
          <p:cNvSpPr txBox="1"/>
          <p:nvPr/>
        </p:nvSpPr>
        <p:spPr>
          <a:xfrm>
            <a:off x="8340711" y="4898138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21" name="مربع نص 43">
            <a:extLst>
              <a:ext uri="{FF2B5EF4-FFF2-40B4-BE49-F238E27FC236}">
                <a16:creationId xmlns:a16="http://schemas.microsoft.com/office/drawing/2014/main" id="{5A49D37D-4BEB-E34A-8174-14BB6636F3BA}"/>
              </a:ext>
            </a:extLst>
          </p:cNvPr>
          <p:cNvSpPr txBox="1"/>
          <p:nvPr/>
        </p:nvSpPr>
        <p:spPr>
          <a:xfrm>
            <a:off x="7526317" y="4898138"/>
            <a:ext cx="78581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٢٥٠</a:t>
            </a:r>
          </a:p>
        </p:txBody>
      </p:sp>
      <p:sp>
        <p:nvSpPr>
          <p:cNvPr id="22" name="مربع نص 44">
            <a:extLst>
              <a:ext uri="{FF2B5EF4-FFF2-40B4-BE49-F238E27FC236}">
                <a16:creationId xmlns:a16="http://schemas.microsoft.com/office/drawing/2014/main" id="{266F80E7-F92A-1A41-B061-8783A12683D1}"/>
              </a:ext>
            </a:extLst>
          </p:cNvPr>
          <p:cNvSpPr txBox="1"/>
          <p:nvPr/>
        </p:nvSpPr>
        <p:spPr>
          <a:xfrm>
            <a:off x="8026383" y="5859869"/>
            <a:ext cx="77153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٧٥٠</a:t>
            </a:r>
          </a:p>
        </p:txBody>
      </p:sp>
      <p:sp>
        <p:nvSpPr>
          <p:cNvPr id="23" name="قوس 46">
            <a:extLst>
              <a:ext uri="{FF2B5EF4-FFF2-40B4-BE49-F238E27FC236}">
                <a16:creationId xmlns:a16="http://schemas.microsoft.com/office/drawing/2014/main" id="{37FB5EA4-90EA-FE47-BCC7-3ADEAA39A660}"/>
              </a:ext>
            </a:extLst>
          </p:cNvPr>
          <p:cNvSpPr/>
          <p:nvPr/>
        </p:nvSpPr>
        <p:spPr>
          <a:xfrm rot="16463009">
            <a:off x="8036008" y="2908471"/>
            <a:ext cx="1160676" cy="1470684"/>
          </a:xfrm>
          <a:prstGeom prst="arc">
            <a:avLst>
              <a:gd name="adj1" fmla="val 16946047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مستطيل مستدير الزوايا 47">
            <a:extLst>
              <a:ext uri="{FF2B5EF4-FFF2-40B4-BE49-F238E27FC236}">
                <a16:creationId xmlns:a16="http://schemas.microsoft.com/office/drawing/2014/main" id="{8EB6868E-7633-764B-A9B1-97016FADADC9}"/>
              </a:ext>
            </a:extLst>
          </p:cNvPr>
          <p:cNvSpPr/>
          <p:nvPr/>
        </p:nvSpPr>
        <p:spPr>
          <a:xfrm>
            <a:off x="3054299" y="3626542"/>
            <a:ext cx="3786214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ما يوفره في ٥ أشهر = ٧٥٠ ريال</a:t>
            </a:r>
          </a:p>
        </p:txBody>
      </p:sp>
      <p:sp>
        <p:nvSpPr>
          <p:cNvPr id="81" name="مربع نص 80">
            <a:extLst>
              <a:ext uri="{FF2B5EF4-FFF2-40B4-BE49-F238E27FC236}">
                <a16:creationId xmlns:a16="http://schemas.microsoft.com/office/drawing/2014/main" id="{5F220ED6-1D0A-224A-9A85-F2E499AFF724}"/>
              </a:ext>
            </a:extLst>
          </p:cNvPr>
          <p:cNvSpPr txBox="1"/>
          <p:nvPr/>
        </p:nvSpPr>
        <p:spPr>
          <a:xfrm>
            <a:off x="7864813" y="444250"/>
            <a:ext cx="160885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 err="1">
                <a:solidFill>
                  <a:srgbClr val="FF0000"/>
                </a:solidFill>
              </a:rPr>
              <a:t>ج</a:t>
            </a:r>
            <a:r>
              <a:rPr lang="ar-SA" dirty="0">
                <a:solidFill>
                  <a:srgbClr val="FF0000"/>
                </a:solidFill>
              </a:rPr>
              <a:t>ـ/ صـ ٣٧</a:t>
            </a:r>
          </a:p>
        </p:txBody>
      </p:sp>
      <p:sp>
        <p:nvSpPr>
          <p:cNvPr id="82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C81D5A8-7126-BC49-840F-43157E1B4F16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1181799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2" grpId="0" animBg="1"/>
      <p:bldP spid="13" grpId="0" animBg="1"/>
      <p:bldP spid="14" grpId="0"/>
      <p:bldP spid="15" grpId="0"/>
      <p:bldP spid="16" grpId="0" animBg="1"/>
      <p:bldP spid="17" grpId="0"/>
      <p:bldP spid="18" grpId="0" animBg="1"/>
      <p:bldP spid="19" grpId="0"/>
      <p:bldP spid="20" grpId="0"/>
      <p:bldP spid="21" grpId="0"/>
      <p:bldP spid="22" grpId="0"/>
      <p:bldP spid="23" grpId="0" animBg="1"/>
      <p:bldP spid="24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قاعده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06629" y="43397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2F7CF722-4F8D-D04C-98BB-2323FD30C0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462338" y="745534"/>
            <a:ext cx="6496059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4DF88C-E3F5-9B42-8AD6-43D64D3B8D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390900" y="3317302"/>
            <a:ext cx="6515109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1" name="مربع نص 60">
            <a:extLst>
              <a:ext uri="{FF2B5EF4-FFF2-40B4-BE49-F238E27FC236}">
                <a16:creationId xmlns:a16="http://schemas.microsoft.com/office/drawing/2014/main" id="{A91A47E8-77B7-B64B-B4F8-0B225F92B023}"/>
              </a:ext>
            </a:extLst>
          </p:cNvPr>
          <p:cNvSpPr txBox="1"/>
          <p:nvPr/>
        </p:nvSpPr>
        <p:spPr>
          <a:xfrm>
            <a:off x="4148254" y="446546"/>
            <a:ext cx="107051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FF0000"/>
                </a:solidFill>
              </a:rPr>
              <a:t>صـ ٣٦</a:t>
            </a:r>
          </a:p>
        </p:txBody>
      </p:sp>
      <p:sp>
        <p:nvSpPr>
          <p:cNvPr id="62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43229049-64D6-F749-8D7A-06B74CCCFE10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11507582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مثال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84404" y="433039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35">
            <a:extLst>
              <a:ext uri="{FF2B5EF4-FFF2-40B4-BE49-F238E27FC236}">
                <a16:creationId xmlns:a16="http://schemas.microsoft.com/office/drawing/2014/main" id="{1B6EF3D1-4F18-094E-9FD0-727DA3E7C5CA}"/>
              </a:ext>
            </a:extLst>
          </p:cNvPr>
          <p:cNvGrpSpPr/>
          <p:nvPr/>
        </p:nvGrpSpPr>
        <p:grpSpPr>
          <a:xfrm>
            <a:off x="2078481" y="803736"/>
            <a:ext cx="8358246" cy="928694"/>
            <a:chOff x="571472" y="857232"/>
            <a:chExt cx="8358246" cy="928694"/>
          </a:xfrm>
        </p:grpSpPr>
        <p:sp>
          <p:nvSpPr>
            <p:cNvPr id="63" name="دبوس زينة 36">
              <a:extLst>
                <a:ext uri="{FF2B5EF4-FFF2-40B4-BE49-F238E27FC236}">
                  <a16:creationId xmlns:a16="http://schemas.microsoft.com/office/drawing/2014/main" id="{53CD9E73-F897-DF4F-9C7E-E952643EA951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4" name="مجموعة 7">
              <a:extLst>
                <a:ext uri="{FF2B5EF4-FFF2-40B4-BE49-F238E27FC236}">
                  <a16:creationId xmlns:a16="http://schemas.microsoft.com/office/drawing/2014/main" id="{14F321E5-B588-BC45-96E3-84C9785A1783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6929454" y="5072074"/>
              <a:chExt cx="1214446" cy="928694"/>
            </a:xfrm>
          </p:grpSpPr>
          <p:sp>
            <p:nvSpPr>
              <p:cNvPr id="65" name="دبوس زينة 38">
                <a:extLst>
                  <a:ext uri="{FF2B5EF4-FFF2-40B4-BE49-F238E27FC236}">
                    <a16:creationId xmlns:a16="http://schemas.microsoft.com/office/drawing/2014/main" id="{45E5F557-391C-464C-8DA9-62A53C0FE264}"/>
                  </a:ext>
                </a:extLst>
              </p:cNvPr>
              <p:cNvSpPr/>
              <p:nvPr/>
            </p:nvSpPr>
            <p:spPr>
              <a:xfrm>
                <a:off x="6929454" y="5072074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09416727-2F11-774C-9A04-E3201C21B2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6986602" y="5314964"/>
                <a:ext cx="1100140" cy="4619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B2F275D9-F793-FA4B-BFAA-00326FE4C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793125" y="1018050"/>
            <a:ext cx="4252930" cy="4381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ستطيل مستدير الزوايا 40">
            <a:extLst>
              <a:ext uri="{FF2B5EF4-FFF2-40B4-BE49-F238E27FC236}">
                <a16:creationId xmlns:a16="http://schemas.microsoft.com/office/drawing/2014/main" id="{3530C968-9025-C744-AA62-A08356447DA6}"/>
              </a:ext>
            </a:extLst>
          </p:cNvPr>
          <p:cNvSpPr/>
          <p:nvPr/>
        </p:nvSpPr>
        <p:spPr>
          <a:xfrm>
            <a:off x="4721687" y="2265533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41">
            <a:extLst>
              <a:ext uri="{FF2B5EF4-FFF2-40B4-BE49-F238E27FC236}">
                <a16:creationId xmlns:a16="http://schemas.microsoft.com/office/drawing/2014/main" id="{2C73CBA2-FD61-2A49-BA72-CFB1E8C349AD}"/>
              </a:ext>
            </a:extLst>
          </p:cNvPr>
          <p:cNvSpPr txBox="1"/>
          <p:nvPr/>
        </p:nvSpPr>
        <p:spPr>
          <a:xfrm>
            <a:off x="5450355" y="2394121"/>
            <a:ext cx="200026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 × ١٢ × ٢٥</a:t>
            </a:r>
          </a:p>
        </p:txBody>
      </p:sp>
      <p:sp>
        <p:nvSpPr>
          <p:cNvPr id="8" name="مخطط انسيابي: مهلة 42">
            <a:extLst>
              <a:ext uri="{FF2B5EF4-FFF2-40B4-BE49-F238E27FC236}">
                <a16:creationId xmlns:a16="http://schemas.microsoft.com/office/drawing/2014/main" id="{BEBFF168-DF28-F043-9ABD-D25A479F93C7}"/>
              </a:ext>
            </a:extLst>
          </p:cNvPr>
          <p:cNvSpPr/>
          <p:nvPr/>
        </p:nvSpPr>
        <p:spPr>
          <a:xfrm rot="5400000">
            <a:off x="4735975" y="3037063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خماسي 48">
            <a:extLst>
              <a:ext uri="{FF2B5EF4-FFF2-40B4-BE49-F238E27FC236}">
                <a16:creationId xmlns:a16="http://schemas.microsoft.com/office/drawing/2014/main" id="{ADABD88F-51B4-0F49-97DF-ED950A591252}"/>
              </a:ext>
            </a:extLst>
          </p:cNvPr>
          <p:cNvSpPr/>
          <p:nvPr/>
        </p:nvSpPr>
        <p:spPr>
          <a:xfrm rot="5400000">
            <a:off x="6377479" y="3332979"/>
            <a:ext cx="785818" cy="1000132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خماسي 50">
            <a:extLst>
              <a:ext uri="{FF2B5EF4-FFF2-40B4-BE49-F238E27FC236}">
                <a16:creationId xmlns:a16="http://schemas.microsoft.com/office/drawing/2014/main" id="{67365992-D0EC-EE49-90C2-4E0E38CE6BA2}"/>
              </a:ext>
            </a:extLst>
          </p:cNvPr>
          <p:cNvSpPr/>
          <p:nvPr/>
        </p:nvSpPr>
        <p:spPr>
          <a:xfrm rot="5400000">
            <a:off x="5921845" y="4089884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ربع نص 54">
            <a:extLst>
              <a:ext uri="{FF2B5EF4-FFF2-40B4-BE49-F238E27FC236}">
                <a16:creationId xmlns:a16="http://schemas.microsoft.com/office/drawing/2014/main" id="{4A2E5FE2-86C2-8F44-9D8B-A0299270E9DF}"/>
              </a:ext>
            </a:extLst>
          </p:cNvPr>
          <p:cNvSpPr txBox="1"/>
          <p:nvPr/>
        </p:nvSpPr>
        <p:spPr>
          <a:xfrm>
            <a:off x="5821833" y="5447206"/>
            <a:ext cx="10001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١٢٠٠</a:t>
            </a:r>
          </a:p>
        </p:txBody>
      </p:sp>
      <p:sp>
        <p:nvSpPr>
          <p:cNvPr id="14" name="مربع نص 43">
            <a:extLst>
              <a:ext uri="{FF2B5EF4-FFF2-40B4-BE49-F238E27FC236}">
                <a16:creationId xmlns:a16="http://schemas.microsoft.com/office/drawing/2014/main" id="{8B67EF21-AC6C-D744-B0C6-45974DDB6F37}"/>
              </a:ext>
            </a:extLst>
          </p:cNvPr>
          <p:cNvSpPr txBox="1"/>
          <p:nvPr/>
        </p:nvSpPr>
        <p:spPr>
          <a:xfrm>
            <a:off x="6936265" y="3379965"/>
            <a:ext cx="4000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</a:t>
            </a:r>
          </a:p>
        </p:txBody>
      </p:sp>
      <p:sp>
        <p:nvSpPr>
          <p:cNvPr id="15" name="مربع نص 67">
            <a:extLst>
              <a:ext uri="{FF2B5EF4-FFF2-40B4-BE49-F238E27FC236}">
                <a16:creationId xmlns:a16="http://schemas.microsoft.com/office/drawing/2014/main" id="{0A46E7C6-E3E0-BC4D-993E-285A6C785B6D}"/>
              </a:ext>
            </a:extLst>
          </p:cNvPr>
          <p:cNvSpPr txBox="1"/>
          <p:nvPr/>
        </p:nvSpPr>
        <p:spPr>
          <a:xfrm>
            <a:off x="6735413" y="3375254"/>
            <a:ext cx="200851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×</a:t>
            </a:r>
          </a:p>
        </p:txBody>
      </p:sp>
      <p:sp>
        <p:nvSpPr>
          <p:cNvPr id="16" name="مربع نص 68">
            <a:extLst>
              <a:ext uri="{FF2B5EF4-FFF2-40B4-BE49-F238E27FC236}">
                <a16:creationId xmlns:a16="http://schemas.microsoft.com/office/drawing/2014/main" id="{4B711428-7B09-084E-9708-F8EFCCA3F8CE}"/>
              </a:ext>
            </a:extLst>
          </p:cNvPr>
          <p:cNvSpPr txBox="1"/>
          <p:nvPr/>
        </p:nvSpPr>
        <p:spPr>
          <a:xfrm>
            <a:off x="6207597" y="3404080"/>
            <a:ext cx="5429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١٢</a:t>
            </a:r>
          </a:p>
        </p:txBody>
      </p:sp>
      <p:sp>
        <p:nvSpPr>
          <p:cNvPr id="17" name="مربع نص 69">
            <a:extLst>
              <a:ext uri="{FF2B5EF4-FFF2-40B4-BE49-F238E27FC236}">
                <a16:creationId xmlns:a16="http://schemas.microsoft.com/office/drawing/2014/main" id="{D805459E-406D-9742-A267-296076D317B4}"/>
              </a:ext>
            </a:extLst>
          </p:cNvPr>
          <p:cNvSpPr txBox="1"/>
          <p:nvPr/>
        </p:nvSpPr>
        <p:spPr>
          <a:xfrm>
            <a:off x="5808429" y="3386198"/>
            <a:ext cx="4000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×</a:t>
            </a:r>
          </a:p>
        </p:txBody>
      </p:sp>
      <p:sp>
        <p:nvSpPr>
          <p:cNvPr id="18" name="مربع نص 70">
            <a:extLst>
              <a:ext uri="{FF2B5EF4-FFF2-40B4-BE49-F238E27FC236}">
                <a16:creationId xmlns:a16="http://schemas.microsoft.com/office/drawing/2014/main" id="{46B9BC70-6CC4-3B4A-B4B6-37E2273C0A45}"/>
              </a:ext>
            </a:extLst>
          </p:cNvPr>
          <p:cNvSpPr txBox="1"/>
          <p:nvPr/>
        </p:nvSpPr>
        <p:spPr>
          <a:xfrm>
            <a:off x="5271758" y="3413235"/>
            <a:ext cx="5429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٢٥</a:t>
            </a:r>
          </a:p>
        </p:txBody>
      </p:sp>
      <p:sp>
        <p:nvSpPr>
          <p:cNvPr id="19" name="مربع نص 51">
            <a:extLst>
              <a:ext uri="{FF2B5EF4-FFF2-40B4-BE49-F238E27FC236}">
                <a16:creationId xmlns:a16="http://schemas.microsoft.com/office/drawing/2014/main" id="{4D7FB309-AEDB-6B4A-A96B-063EA2FC5349}"/>
              </a:ext>
            </a:extLst>
          </p:cNvPr>
          <p:cNvSpPr txBox="1"/>
          <p:nvPr/>
        </p:nvSpPr>
        <p:spPr>
          <a:xfrm>
            <a:off x="6407625" y="4447074"/>
            <a:ext cx="7572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١٠٠</a:t>
            </a:r>
          </a:p>
        </p:txBody>
      </p:sp>
      <p:sp>
        <p:nvSpPr>
          <p:cNvPr id="20" name="مربع نص 52">
            <a:extLst>
              <a:ext uri="{FF2B5EF4-FFF2-40B4-BE49-F238E27FC236}">
                <a16:creationId xmlns:a16="http://schemas.microsoft.com/office/drawing/2014/main" id="{03E12C46-75BF-CC4A-8DFD-C872FFFFEC9B}"/>
              </a:ext>
            </a:extLst>
          </p:cNvPr>
          <p:cNvSpPr txBox="1"/>
          <p:nvPr/>
        </p:nvSpPr>
        <p:spPr>
          <a:xfrm>
            <a:off x="5964709" y="4447074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×</a:t>
            </a:r>
          </a:p>
        </p:txBody>
      </p:sp>
      <p:sp>
        <p:nvSpPr>
          <p:cNvPr id="21" name="مربع نص 53">
            <a:extLst>
              <a:ext uri="{FF2B5EF4-FFF2-40B4-BE49-F238E27FC236}">
                <a16:creationId xmlns:a16="http://schemas.microsoft.com/office/drawing/2014/main" id="{70229848-9925-D642-86FF-FE3701E2F81C}"/>
              </a:ext>
            </a:extLst>
          </p:cNvPr>
          <p:cNvSpPr txBox="1"/>
          <p:nvPr/>
        </p:nvSpPr>
        <p:spPr>
          <a:xfrm>
            <a:off x="5436067" y="4447074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١٢</a:t>
            </a:r>
          </a:p>
        </p:txBody>
      </p:sp>
      <p:sp>
        <p:nvSpPr>
          <p:cNvPr id="22" name="خماسي 71">
            <a:extLst>
              <a:ext uri="{FF2B5EF4-FFF2-40B4-BE49-F238E27FC236}">
                <a16:creationId xmlns:a16="http://schemas.microsoft.com/office/drawing/2014/main" id="{190F81FE-86D5-894B-940E-B554C3C1EE2D}"/>
              </a:ext>
            </a:extLst>
          </p:cNvPr>
          <p:cNvSpPr/>
          <p:nvPr/>
        </p:nvSpPr>
        <p:spPr>
          <a:xfrm>
            <a:off x="3792993" y="3346928"/>
            <a:ext cx="1500198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إبدال</a:t>
            </a:r>
          </a:p>
        </p:txBody>
      </p:sp>
      <p:sp>
        <p:nvSpPr>
          <p:cNvPr id="23" name="خماسي 72">
            <a:extLst>
              <a:ext uri="{FF2B5EF4-FFF2-40B4-BE49-F238E27FC236}">
                <a16:creationId xmlns:a16="http://schemas.microsoft.com/office/drawing/2014/main" id="{D89F10BF-4548-4F40-95C4-F9EEFA9C42C4}"/>
              </a:ext>
            </a:extLst>
          </p:cNvPr>
          <p:cNvSpPr/>
          <p:nvPr/>
        </p:nvSpPr>
        <p:spPr>
          <a:xfrm flipH="1">
            <a:off x="7579207" y="3346928"/>
            <a:ext cx="1512000" cy="528642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تجميع</a:t>
            </a:r>
          </a:p>
        </p:txBody>
      </p:sp>
      <p:sp>
        <p:nvSpPr>
          <p:cNvPr id="24" name="خماسي 73">
            <a:extLst>
              <a:ext uri="{FF2B5EF4-FFF2-40B4-BE49-F238E27FC236}">
                <a16:creationId xmlns:a16="http://schemas.microsoft.com/office/drawing/2014/main" id="{B80623ED-F389-4442-8A1B-4F204F368542}"/>
              </a:ext>
            </a:extLst>
          </p:cNvPr>
          <p:cNvSpPr/>
          <p:nvPr/>
        </p:nvSpPr>
        <p:spPr>
          <a:xfrm flipH="1">
            <a:off x="7579207" y="4389924"/>
            <a:ext cx="1512000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ضرب</a:t>
            </a:r>
          </a:p>
        </p:txBody>
      </p:sp>
      <p:sp>
        <p:nvSpPr>
          <p:cNvPr id="25" name="مربع نص 76">
            <a:extLst>
              <a:ext uri="{FF2B5EF4-FFF2-40B4-BE49-F238E27FC236}">
                <a16:creationId xmlns:a16="http://schemas.microsoft.com/office/drawing/2014/main" id="{003415F7-DED6-4848-98DC-49FFED98EA4E}"/>
              </a:ext>
            </a:extLst>
          </p:cNvPr>
          <p:cNvSpPr txBox="1"/>
          <p:nvPr/>
        </p:nvSpPr>
        <p:spPr>
          <a:xfrm>
            <a:off x="6143304" y="3349789"/>
            <a:ext cx="125731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         )</a:t>
            </a:r>
          </a:p>
        </p:txBody>
      </p:sp>
      <p:sp>
        <p:nvSpPr>
          <p:cNvPr id="82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525768B-C8DC-8A46-9ADD-655713CAB3B3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17571499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00417 C -0.00156 -0.01921 -0.00156 -0.04259 0.01059 -0.05208 C 0.02257 -0.06157 0.05851 -0.06111 0.07066 -0.05208 C 0.08264 -0.04305 0.08021 -0.00717 0.08316 0.00208 " pathEditMode="relative" rAng="0" ptsTypes="aaaA">
                                      <p:cBhvr>
                                        <p:cTn id="7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0" y="-3300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.00833 C 0.0026 0.02755 0.00625 0.04954 -0.00625 0.05671 C -0.01823 0.0669 -0.05747 0.06088 -0.07083 0.05116 C -0.08385 0.04259 -0.08385 0.02222 -0.08385 0.00602 " pathEditMode="relative" rAng="0" ptsTypes="aaaA">
                                      <p:cBhvr>
                                        <p:cTn id="7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00" y="28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 animBg="1"/>
      <p:bldP spid="12" grpId="0" animBg="1"/>
      <p:bldP spid="13" grpId="0"/>
      <p:bldP spid="14" grpId="0"/>
      <p:bldP spid="15" grpId="0"/>
      <p:bldP spid="16" grpId="0"/>
      <p:bldP spid="16" grpId="1"/>
      <p:bldP spid="17" grpId="0"/>
      <p:bldP spid="18" grpId="0"/>
      <p:bldP spid="18" grpId="1"/>
      <p:bldP spid="19" grpId="0"/>
      <p:bldP spid="20" grpId="0"/>
      <p:bldP spid="21" grpId="0"/>
      <p:bldP spid="22" grpId="0" animBg="1"/>
      <p:bldP spid="23" grpId="0" animBg="1"/>
      <p:bldP spid="24" grpId="0" animBg="1"/>
      <p:bldP spid="25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4273" y="44654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مستطيل مستدير الزوايا 40">
            <a:extLst>
              <a:ext uri="{FF2B5EF4-FFF2-40B4-BE49-F238E27FC236}">
                <a16:creationId xmlns:a16="http://schemas.microsoft.com/office/drawing/2014/main" id="{21A19C15-5781-604D-9764-F2EE16CCD88A}"/>
              </a:ext>
            </a:extLst>
          </p:cNvPr>
          <p:cNvSpPr/>
          <p:nvPr/>
        </p:nvSpPr>
        <p:spPr>
          <a:xfrm>
            <a:off x="4755716" y="2210066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41">
            <a:extLst>
              <a:ext uri="{FF2B5EF4-FFF2-40B4-BE49-F238E27FC236}">
                <a16:creationId xmlns:a16="http://schemas.microsoft.com/office/drawing/2014/main" id="{2843CD89-8C8C-EC48-8048-751E4D17E686}"/>
              </a:ext>
            </a:extLst>
          </p:cNvPr>
          <p:cNvSpPr txBox="1"/>
          <p:nvPr/>
        </p:nvSpPr>
        <p:spPr>
          <a:xfrm>
            <a:off x="5484384" y="2338654"/>
            <a:ext cx="200026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٤٠ × ( ٧ × ٥ )</a:t>
            </a:r>
          </a:p>
        </p:txBody>
      </p:sp>
      <p:sp>
        <p:nvSpPr>
          <p:cNvPr id="6" name="مخطط انسيابي: مهلة 42">
            <a:extLst>
              <a:ext uri="{FF2B5EF4-FFF2-40B4-BE49-F238E27FC236}">
                <a16:creationId xmlns:a16="http://schemas.microsoft.com/office/drawing/2014/main" id="{9D0792B2-AA23-684D-8E65-06CDE231C858}"/>
              </a:ext>
            </a:extLst>
          </p:cNvPr>
          <p:cNvSpPr/>
          <p:nvPr/>
        </p:nvSpPr>
        <p:spPr>
          <a:xfrm rot="5400000">
            <a:off x="4770004" y="2981596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خماسي 48">
            <a:extLst>
              <a:ext uri="{FF2B5EF4-FFF2-40B4-BE49-F238E27FC236}">
                <a16:creationId xmlns:a16="http://schemas.microsoft.com/office/drawing/2014/main" id="{B6EA15E1-6489-6444-85EB-52CC9C9DD013}"/>
              </a:ext>
            </a:extLst>
          </p:cNvPr>
          <p:cNvSpPr/>
          <p:nvPr/>
        </p:nvSpPr>
        <p:spPr>
          <a:xfrm rot="5400000">
            <a:off x="6601160" y="3167095"/>
            <a:ext cx="792000" cy="1224000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خماسي 50">
            <a:extLst>
              <a:ext uri="{FF2B5EF4-FFF2-40B4-BE49-F238E27FC236}">
                <a16:creationId xmlns:a16="http://schemas.microsoft.com/office/drawing/2014/main" id="{60A4D535-B48C-0A4E-9F89-F33176B91DB9}"/>
              </a:ext>
            </a:extLst>
          </p:cNvPr>
          <p:cNvSpPr/>
          <p:nvPr/>
        </p:nvSpPr>
        <p:spPr>
          <a:xfrm rot="5400000">
            <a:off x="6027314" y="3962979"/>
            <a:ext cx="785818" cy="1643074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ربع نص 54">
            <a:extLst>
              <a:ext uri="{FF2B5EF4-FFF2-40B4-BE49-F238E27FC236}">
                <a16:creationId xmlns:a16="http://schemas.microsoft.com/office/drawing/2014/main" id="{F66B440D-1BFF-BC40-9832-78BBF803A62F}"/>
              </a:ext>
            </a:extLst>
          </p:cNvPr>
          <p:cNvSpPr txBox="1"/>
          <p:nvPr/>
        </p:nvSpPr>
        <p:spPr>
          <a:xfrm>
            <a:off x="5913014" y="5391739"/>
            <a:ext cx="10001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١٤٠٠</a:t>
            </a:r>
          </a:p>
        </p:txBody>
      </p:sp>
      <p:sp>
        <p:nvSpPr>
          <p:cNvPr id="12" name="مربع نص 51">
            <a:extLst>
              <a:ext uri="{FF2B5EF4-FFF2-40B4-BE49-F238E27FC236}">
                <a16:creationId xmlns:a16="http://schemas.microsoft.com/office/drawing/2014/main" id="{32CF4C00-5376-F24D-8BDE-7547AC90E64C}"/>
              </a:ext>
            </a:extLst>
          </p:cNvPr>
          <p:cNvSpPr txBox="1"/>
          <p:nvPr/>
        </p:nvSpPr>
        <p:spPr>
          <a:xfrm>
            <a:off x="6541666" y="4391607"/>
            <a:ext cx="7572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٢٠٠</a:t>
            </a:r>
          </a:p>
        </p:txBody>
      </p:sp>
      <p:sp>
        <p:nvSpPr>
          <p:cNvPr id="13" name="مربع نص 52">
            <a:extLst>
              <a:ext uri="{FF2B5EF4-FFF2-40B4-BE49-F238E27FC236}">
                <a16:creationId xmlns:a16="http://schemas.microsoft.com/office/drawing/2014/main" id="{85E655ED-248D-BB4C-AF4D-DA616125A9CD}"/>
              </a:ext>
            </a:extLst>
          </p:cNvPr>
          <p:cNvSpPr txBox="1"/>
          <p:nvPr/>
        </p:nvSpPr>
        <p:spPr>
          <a:xfrm>
            <a:off x="5998738" y="4391607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×</a:t>
            </a:r>
          </a:p>
        </p:txBody>
      </p:sp>
      <p:sp>
        <p:nvSpPr>
          <p:cNvPr id="14" name="مربع نص 53">
            <a:extLst>
              <a:ext uri="{FF2B5EF4-FFF2-40B4-BE49-F238E27FC236}">
                <a16:creationId xmlns:a16="http://schemas.microsoft.com/office/drawing/2014/main" id="{B89005CD-BFEE-C440-B00A-B40C22892910}"/>
              </a:ext>
            </a:extLst>
          </p:cNvPr>
          <p:cNvSpPr txBox="1"/>
          <p:nvPr/>
        </p:nvSpPr>
        <p:spPr>
          <a:xfrm>
            <a:off x="5470096" y="4391607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</a:t>
            </a:r>
          </a:p>
        </p:txBody>
      </p:sp>
      <p:sp>
        <p:nvSpPr>
          <p:cNvPr id="15" name="خماسي 71">
            <a:extLst>
              <a:ext uri="{FF2B5EF4-FFF2-40B4-BE49-F238E27FC236}">
                <a16:creationId xmlns:a16="http://schemas.microsoft.com/office/drawing/2014/main" id="{17011FC8-6231-B047-965D-8D661F2C75B6}"/>
              </a:ext>
            </a:extLst>
          </p:cNvPr>
          <p:cNvSpPr/>
          <p:nvPr/>
        </p:nvSpPr>
        <p:spPr>
          <a:xfrm>
            <a:off x="3755584" y="3291461"/>
            <a:ext cx="1500198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إبدال</a:t>
            </a:r>
          </a:p>
        </p:txBody>
      </p:sp>
      <p:sp>
        <p:nvSpPr>
          <p:cNvPr id="16" name="خماسي 72">
            <a:extLst>
              <a:ext uri="{FF2B5EF4-FFF2-40B4-BE49-F238E27FC236}">
                <a16:creationId xmlns:a16="http://schemas.microsoft.com/office/drawing/2014/main" id="{8E8C509D-9B50-FF46-ABD9-E795BCEECB2F}"/>
              </a:ext>
            </a:extLst>
          </p:cNvPr>
          <p:cNvSpPr/>
          <p:nvPr/>
        </p:nvSpPr>
        <p:spPr>
          <a:xfrm flipH="1">
            <a:off x="7684674" y="3291461"/>
            <a:ext cx="1512000" cy="528642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تجميع</a:t>
            </a:r>
          </a:p>
        </p:txBody>
      </p:sp>
      <p:sp>
        <p:nvSpPr>
          <p:cNvPr id="17" name="خماسي 73">
            <a:extLst>
              <a:ext uri="{FF2B5EF4-FFF2-40B4-BE49-F238E27FC236}">
                <a16:creationId xmlns:a16="http://schemas.microsoft.com/office/drawing/2014/main" id="{7946F7F0-C04B-FA4F-B178-60CB99A17A15}"/>
              </a:ext>
            </a:extLst>
          </p:cNvPr>
          <p:cNvSpPr/>
          <p:nvPr/>
        </p:nvSpPr>
        <p:spPr>
          <a:xfrm flipH="1">
            <a:off x="7672872" y="4334457"/>
            <a:ext cx="1512000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ضرب</a:t>
            </a:r>
          </a:p>
        </p:txBody>
      </p:sp>
      <p:sp>
        <p:nvSpPr>
          <p:cNvPr id="18" name="مربع نص 76">
            <a:extLst>
              <a:ext uri="{FF2B5EF4-FFF2-40B4-BE49-F238E27FC236}">
                <a16:creationId xmlns:a16="http://schemas.microsoft.com/office/drawing/2014/main" id="{1D245990-5BC9-D74A-A5E7-6A3DFDB9F067}"/>
              </a:ext>
            </a:extLst>
          </p:cNvPr>
          <p:cNvSpPr txBox="1"/>
          <p:nvPr/>
        </p:nvSpPr>
        <p:spPr>
          <a:xfrm>
            <a:off x="5403584" y="3263951"/>
            <a:ext cx="1553969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           ) </a:t>
            </a:r>
          </a:p>
        </p:txBody>
      </p:sp>
      <p:grpSp>
        <p:nvGrpSpPr>
          <p:cNvPr id="19" name="مجموعة 15">
            <a:extLst>
              <a:ext uri="{FF2B5EF4-FFF2-40B4-BE49-F238E27FC236}">
                <a16:creationId xmlns:a16="http://schemas.microsoft.com/office/drawing/2014/main" id="{F61FBA9C-ED67-424F-AC41-E5B19CA48353}"/>
              </a:ext>
            </a:extLst>
          </p:cNvPr>
          <p:cNvGrpSpPr/>
          <p:nvPr/>
        </p:nvGrpSpPr>
        <p:grpSpPr>
          <a:xfrm>
            <a:off x="2112510" y="748269"/>
            <a:ext cx="8358246" cy="928694"/>
            <a:chOff x="571472" y="857232"/>
            <a:chExt cx="8358246" cy="928694"/>
          </a:xfrm>
        </p:grpSpPr>
        <p:sp>
          <p:nvSpPr>
            <p:cNvPr id="87" name="دبوس زينة 27">
              <a:extLst>
                <a:ext uri="{FF2B5EF4-FFF2-40B4-BE49-F238E27FC236}">
                  <a16:creationId xmlns:a16="http://schemas.microsoft.com/office/drawing/2014/main" id="{86FF5D5F-2B28-1E48-94DA-0533C11F01A2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88" name="مجموعة 20">
              <a:extLst>
                <a:ext uri="{FF2B5EF4-FFF2-40B4-BE49-F238E27FC236}">
                  <a16:creationId xmlns:a16="http://schemas.microsoft.com/office/drawing/2014/main" id="{2BC33FAE-E6F1-3244-9205-370E2DF40DB2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89" name="دبوس زينة 29">
                <a:extLst>
                  <a:ext uri="{FF2B5EF4-FFF2-40B4-BE49-F238E27FC236}">
                    <a16:creationId xmlns:a16="http://schemas.microsoft.com/office/drawing/2014/main" id="{E7581EB0-5125-7A4D-A5B1-3E98F3E3CAD2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90" name="Picture 2">
                <a:extLst>
                  <a:ext uri="{FF2B5EF4-FFF2-40B4-BE49-F238E27FC236}">
                    <a16:creationId xmlns:a16="http://schemas.microsoft.com/office/drawing/2014/main" id="{669C7B7C-CB4E-A440-81DF-2793062E5A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20" name="Picture 2">
            <a:extLst>
              <a:ext uri="{FF2B5EF4-FFF2-40B4-BE49-F238E27FC236}">
                <a16:creationId xmlns:a16="http://schemas.microsoft.com/office/drawing/2014/main" id="{F759F662-18A7-134A-8282-B14F9131C2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184212" y="962585"/>
            <a:ext cx="4881570" cy="500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1" name="مربع نص 43">
            <a:extLst>
              <a:ext uri="{FF2B5EF4-FFF2-40B4-BE49-F238E27FC236}">
                <a16:creationId xmlns:a16="http://schemas.microsoft.com/office/drawing/2014/main" id="{1E4A0999-CBD5-A940-AE87-7E220526F72B}"/>
              </a:ext>
            </a:extLst>
          </p:cNvPr>
          <p:cNvSpPr txBox="1"/>
          <p:nvPr/>
        </p:nvSpPr>
        <p:spPr>
          <a:xfrm>
            <a:off x="7121333" y="3341232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٤٠</a:t>
            </a:r>
          </a:p>
        </p:txBody>
      </p:sp>
      <p:sp>
        <p:nvSpPr>
          <p:cNvPr id="22" name="مربع نص 67">
            <a:extLst>
              <a:ext uri="{FF2B5EF4-FFF2-40B4-BE49-F238E27FC236}">
                <a16:creationId xmlns:a16="http://schemas.microsoft.com/office/drawing/2014/main" id="{3608FAE9-C924-0C43-BE13-6F88803538B6}"/>
              </a:ext>
            </a:extLst>
          </p:cNvPr>
          <p:cNvSpPr txBox="1"/>
          <p:nvPr/>
        </p:nvSpPr>
        <p:spPr>
          <a:xfrm>
            <a:off x="6792904" y="3339508"/>
            <a:ext cx="4000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×</a:t>
            </a:r>
          </a:p>
        </p:txBody>
      </p:sp>
      <p:sp>
        <p:nvSpPr>
          <p:cNvPr id="23" name="مربع نص 68">
            <a:extLst>
              <a:ext uri="{FF2B5EF4-FFF2-40B4-BE49-F238E27FC236}">
                <a16:creationId xmlns:a16="http://schemas.microsoft.com/office/drawing/2014/main" id="{8A8E086D-9A37-EB44-88DC-A704CA3907DC}"/>
              </a:ext>
            </a:extLst>
          </p:cNvPr>
          <p:cNvSpPr txBox="1"/>
          <p:nvPr/>
        </p:nvSpPr>
        <p:spPr>
          <a:xfrm>
            <a:off x="6405219" y="3329262"/>
            <a:ext cx="272893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</a:t>
            </a:r>
          </a:p>
        </p:txBody>
      </p:sp>
      <p:sp>
        <p:nvSpPr>
          <p:cNvPr id="24" name="مربع نص 69">
            <a:extLst>
              <a:ext uri="{FF2B5EF4-FFF2-40B4-BE49-F238E27FC236}">
                <a16:creationId xmlns:a16="http://schemas.microsoft.com/office/drawing/2014/main" id="{1206625B-1424-FD41-B04B-DCF2774140CB}"/>
              </a:ext>
            </a:extLst>
          </p:cNvPr>
          <p:cNvSpPr txBox="1"/>
          <p:nvPr/>
        </p:nvSpPr>
        <p:spPr>
          <a:xfrm>
            <a:off x="6016058" y="3322675"/>
            <a:ext cx="389727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×</a:t>
            </a:r>
          </a:p>
        </p:txBody>
      </p:sp>
      <p:sp>
        <p:nvSpPr>
          <p:cNvPr id="25" name="مربع نص 70">
            <a:extLst>
              <a:ext uri="{FF2B5EF4-FFF2-40B4-BE49-F238E27FC236}">
                <a16:creationId xmlns:a16="http://schemas.microsoft.com/office/drawing/2014/main" id="{463201A3-D18A-9047-BAD6-C36ADE763D59}"/>
              </a:ext>
            </a:extLst>
          </p:cNvPr>
          <p:cNvSpPr txBox="1"/>
          <p:nvPr/>
        </p:nvSpPr>
        <p:spPr>
          <a:xfrm>
            <a:off x="5567608" y="3342155"/>
            <a:ext cx="5429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82" name="مربع نص 81">
            <a:extLst>
              <a:ext uri="{FF2B5EF4-FFF2-40B4-BE49-F238E27FC236}">
                <a16:creationId xmlns:a16="http://schemas.microsoft.com/office/drawing/2014/main" id="{ED10F21B-997A-1143-93BB-15224135B004}"/>
              </a:ext>
            </a:extLst>
          </p:cNvPr>
          <p:cNvSpPr txBox="1"/>
          <p:nvPr/>
        </p:nvSpPr>
        <p:spPr>
          <a:xfrm>
            <a:off x="8663196" y="1804837"/>
            <a:ext cx="160885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FF0000"/>
                </a:solidFill>
              </a:rPr>
              <a:t>د/ صـ ٣٨</a:t>
            </a:r>
          </a:p>
        </p:txBody>
      </p:sp>
      <p:sp>
        <p:nvSpPr>
          <p:cNvPr id="83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8981CF07-6550-6F4D-AFBE-962F1A0EE59F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4345474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13 0.00417 C 0.00313 -0.01921 0.00313 -0.04259 0.0125 -0.05208 C 0.02205 -0.06157 0.0507 -0.06111 0.06025 -0.05208 C 0.06997 -0.04305 0.06788 -0.00717 0.07066 0.00208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" y="-33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00417 C 0.00035 0.02338 0.0033 0.04537 -0.00625 0.05255 C -0.0151 0.06273 -0.04427 0.05671 -0.05417 0.04699 C -0.06372 0.03843 -0.06372 0.01806 -0.06372 0.00185 " pathEditMode="relative" rAng="0" ptsTypes="aaaA">
                                      <p:cBhvr>
                                        <p:cTn id="8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" y="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69 -1.48148E-6 L 0.08594 -1.48148E-6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6" grpId="0" animBg="1"/>
      <p:bldP spid="7" grpId="0" animBg="1"/>
      <p:bldP spid="8" grpId="0" animBg="1"/>
      <p:bldP spid="9" grpId="0"/>
      <p:bldP spid="12" grpId="0"/>
      <p:bldP spid="13" grpId="0"/>
      <p:bldP spid="14" grpId="0"/>
      <p:bldP spid="15" grpId="0" animBg="1"/>
      <p:bldP spid="16" grpId="0" animBg="1"/>
      <p:bldP spid="17" grpId="0" animBg="1"/>
      <p:bldP spid="18" grpId="0"/>
      <p:bldP spid="18" grpId="1"/>
      <p:bldP spid="21" grpId="0"/>
      <p:bldP spid="22" grpId="0"/>
      <p:bldP spid="23" grpId="0"/>
      <p:bldP spid="23" grpId="1"/>
      <p:bldP spid="24" grpId="0"/>
      <p:bldP spid="25" grpId="0"/>
      <p:bldP spid="25" grpId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5025" y="42392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مستطيل مستدير الزوايا 40">
            <a:extLst>
              <a:ext uri="{FF2B5EF4-FFF2-40B4-BE49-F238E27FC236}">
                <a16:creationId xmlns:a16="http://schemas.microsoft.com/office/drawing/2014/main" id="{499CE969-F2BE-5849-BF92-AE03F44C73AA}"/>
              </a:ext>
            </a:extLst>
          </p:cNvPr>
          <p:cNvSpPr/>
          <p:nvPr/>
        </p:nvSpPr>
        <p:spPr>
          <a:xfrm>
            <a:off x="4671477" y="2324950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41">
            <a:extLst>
              <a:ext uri="{FF2B5EF4-FFF2-40B4-BE49-F238E27FC236}">
                <a16:creationId xmlns:a16="http://schemas.microsoft.com/office/drawing/2014/main" id="{6503C3CF-FD7F-4248-9C4C-DD30D514E90C}"/>
              </a:ext>
            </a:extLst>
          </p:cNvPr>
          <p:cNvSpPr txBox="1"/>
          <p:nvPr/>
        </p:nvSpPr>
        <p:spPr>
          <a:xfrm>
            <a:off x="5228693" y="2453538"/>
            <a:ext cx="22288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٨٩ + ١٥ ) + ١</a:t>
            </a:r>
          </a:p>
        </p:txBody>
      </p:sp>
      <p:sp>
        <p:nvSpPr>
          <p:cNvPr id="6" name="مخطط انسيابي: مهلة 42">
            <a:extLst>
              <a:ext uri="{FF2B5EF4-FFF2-40B4-BE49-F238E27FC236}">
                <a16:creationId xmlns:a16="http://schemas.microsoft.com/office/drawing/2014/main" id="{7ADF7DA2-A95E-454D-A344-D0A894836B69}"/>
              </a:ext>
            </a:extLst>
          </p:cNvPr>
          <p:cNvSpPr/>
          <p:nvPr/>
        </p:nvSpPr>
        <p:spPr>
          <a:xfrm rot="5400000">
            <a:off x="4685765" y="3096480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خماسي 48">
            <a:extLst>
              <a:ext uri="{FF2B5EF4-FFF2-40B4-BE49-F238E27FC236}">
                <a16:creationId xmlns:a16="http://schemas.microsoft.com/office/drawing/2014/main" id="{A49F6DAE-19D8-DE46-B006-9A883251B3B4}"/>
              </a:ext>
            </a:extLst>
          </p:cNvPr>
          <p:cNvSpPr/>
          <p:nvPr/>
        </p:nvSpPr>
        <p:spPr>
          <a:xfrm rot="5400000">
            <a:off x="5406105" y="3171785"/>
            <a:ext cx="792000" cy="1404000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خماسي 50">
            <a:extLst>
              <a:ext uri="{FF2B5EF4-FFF2-40B4-BE49-F238E27FC236}">
                <a16:creationId xmlns:a16="http://schemas.microsoft.com/office/drawing/2014/main" id="{1A5649B6-E71C-0D40-9B8C-0F3F413E69D6}"/>
              </a:ext>
            </a:extLst>
          </p:cNvPr>
          <p:cNvSpPr/>
          <p:nvPr/>
        </p:nvSpPr>
        <p:spPr>
          <a:xfrm rot="5400000">
            <a:off x="5954034" y="4113582"/>
            <a:ext cx="785818" cy="157163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ربع نص 54">
            <a:extLst>
              <a:ext uri="{FF2B5EF4-FFF2-40B4-BE49-F238E27FC236}">
                <a16:creationId xmlns:a16="http://schemas.microsoft.com/office/drawing/2014/main" id="{31D69DF9-5826-9748-8788-6F23FACBDEA1}"/>
              </a:ext>
            </a:extLst>
          </p:cNvPr>
          <p:cNvSpPr txBox="1"/>
          <p:nvPr/>
        </p:nvSpPr>
        <p:spPr>
          <a:xfrm>
            <a:off x="5818303" y="5506623"/>
            <a:ext cx="10001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١٠٥</a:t>
            </a:r>
          </a:p>
        </p:txBody>
      </p:sp>
      <p:sp>
        <p:nvSpPr>
          <p:cNvPr id="12" name="مربع نص 51">
            <a:extLst>
              <a:ext uri="{FF2B5EF4-FFF2-40B4-BE49-F238E27FC236}">
                <a16:creationId xmlns:a16="http://schemas.microsoft.com/office/drawing/2014/main" id="{40320FFD-60CC-5F42-BD7E-0BAEFF72A264}"/>
              </a:ext>
            </a:extLst>
          </p:cNvPr>
          <p:cNvSpPr txBox="1"/>
          <p:nvPr/>
        </p:nvSpPr>
        <p:spPr>
          <a:xfrm>
            <a:off x="5418249" y="4506491"/>
            <a:ext cx="7572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٩٠</a:t>
            </a:r>
          </a:p>
        </p:txBody>
      </p:sp>
      <p:sp>
        <p:nvSpPr>
          <p:cNvPr id="13" name="مربع نص 52">
            <a:extLst>
              <a:ext uri="{FF2B5EF4-FFF2-40B4-BE49-F238E27FC236}">
                <a16:creationId xmlns:a16="http://schemas.microsoft.com/office/drawing/2014/main" id="{5311422B-4412-914A-8570-D5E508FE394B}"/>
              </a:ext>
            </a:extLst>
          </p:cNvPr>
          <p:cNvSpPr txBox="1"/>
          <p:nvPr/>
        </p:nvSpPr>
        <p:spPr>
          <a:xfrm>
            <a:off x="6404093" y="4506491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4" name="مربع نص 53">
            <a:extLst>
              <a:ext uri="{FF2B5EF4-FFF2-40B4-BE49-F238E27FC236}">
                <a16:creationId xmlns:a16="http://schemas.microsoft.com/office/drawing/2014/main" id="{5390D4F7-F2ED-5442-88CF-7760075B162A}"/>
              </a:ext>
            </a:extLst>
          </p:cNvPr>
          <p:cNvSpPr txBox="1"/>
          <p:nvPr/>
        </p:nvSpPr>
        <p:spPr>
          <a:xfrm>
            <a:off x="6561257" y="4506491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١٥</a:t>
            </a:r>
          </a:p>
        </p:txBody>
      </p:sp>
      <p:sp>
        <p:nvSpPr>
          <p:cNvPr id="15" name="خماسي 71">
            <a:extLst>
              <a:ext uri="{FF2B5EF4-FFF2-40B4-BE49-F238E27FC236}">
                <a16:creationId xmlns:a16="http://schemas.microsoft.com/office/drawing/2014/main" id="{2E7E0544-A10D-AC41-903B-2B42074A3C0E}"/>
              </a:ext>
            </a:extLst>
          </p:cNvPr>
          <p:cNvSpPr/>
          <p:nvPr/>
        </p:nvSpPr>
        <p:spPr>
          <a:xfrm flipH="1">
            <a:off x="7696071" y="3406345"/>
            <a:ext cx="1476000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إبدال</a:t>
            </a:r>
          </a:p>
        </p:txBody>
      </p:sp>
      <p:sp>
        <p:nvSpPr>
          <p:cNvPr id="16" name="خماسي 72">
            <a:extLst>
              <a:ext uri="{FF2B5EF4-FFF2-40B4-BE49-F238E27FC236}">
                <a16:creationId xmlns:a16="http://schemas.microsoft.com/office/drawing/2014/main" id="{E6410E1B-D16A-AE4C-9ADE-8DCD247DA6D6}"/>
              </a:ext>
            </a:extLst>
          </p:cNvPr>
          <p:cNvSpPr/>
          <p:nvPr/>
        </p:nvSpPr>
        <p:spPr>
          <a:xfrm>
            <a:off x="3409791" y="3406345"/>
            <a:ext cx="1476000" cy="528642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تجميع</a:t>
            </a:r>
          </a:p>
        </p:txBody>
      </p:sp>
      <p:sp>
        <p:nvSpPr>
          <p:cNvPr id="17" name="خماسي 73">
            <a:extLst>
              <a:ext uri="{FF2B5EF4-FFF2-40B4-BE49-F238E27FC236}">
                <a16:creationId xmlns:a16="http://schemas.microsoft.com/office/drawing/2014/main" id="{49F1F3B3-F1D2-9B43-9C7B-3A30964DF453}"/>
              </a:ext>
            </a:extLst>
          </p:cNvPr>
          <p:cNvSpPr/>
          <p:nvPr/>
        </p:nvSpPr>
        <p:spPr>
          <a:xfrm flipH="1">
            <a:off x="7696071" y="4449341"/>
            <a:ext cx="1476000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جمع</a:t>
            </a:r>
          </a:p>
        </p:txBody>
      </p:sp>
      <p:sp>
        <p:nvSpPr>
          <p:cNvPr id="18" name="مربع نص 76">
            <a:extLst>
              <a:ext uri="{FF2B5EF4-FFF2-40B4-BE49-F238E27FC236}">
                <a16:creationId xmlns:a16="http://schemas.microsoft.com/office/drawing/2014/main" id="{45213D67-85F7-B341-8579-983875951AFD}"/>
              </a:ext>
            </a:extLst>
          </p:cNvPr>
          <p:cNvSpPr txBox="1"/>
          <p:nvPr/>
        </p:nvSpPr>
        <p:spPr>
          <a:xfrm>
            <a:off x="5576053" y="3436797"/>
            <a:ext cx="231017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                  )</a:t>
            </a:r>
          </a:p>
        </p:txBody>
      </p:sp>
      <p:grpSp>
        <p:nvGrpSpPr>
          <p:cNvPr id="19" name="مجموعة 15">
            <a:extLst>
              <a:ext uri="{FF2B5EF4-FFF2-40B4-BE49-F238E27FC236}">
                <a16:creationId xmlns:a16="http://schemas.microsoft.com/office/drawing/2014/main" id="{9903F982-6871-CC4B-83F0-DC32FA45245A}"/>
              </a:ext>
            </a:extLst>
          </p:cNvPr>
          <p:cNvGrpSpPr/>
          <p:nvPr/>
        </p:nvGrpSpPr>
        <p:grpSpPr>
          <a:xfrm>
            <a:off x="2028271" y="863153"/>
            <a:ext cx="8358246" cy="928694"/>
            <a:chOff x="571472" y="857232"/>
            <a:chExt cx="8358246" cy="928694"/>
          </a:xfrm>
        </p:grpSpPr>
        <p:sp>
          <p:nvSpPr>
            <p:cNvPr id="87" name="دبوس زينة 27">
              <a:extLst>
                <a:ext uri="{FF2B5EF4-FFF2-40B4-BE49-F238E27FC236}">
                  <a16:creationId xmlns:a16="http://schemas.microsoft.com/office/drawing/2014/main" id="{D4C88359-2DCB-7A43-9890-C9CF9C5DE57A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88" name="مجموعة 20">
              <a:extLst>
                <a:ext uri="{FF2B5EF4-FFF2-40B4-BE49-F238E27FC236}">
                  <a16:creationId xmlns:a16="http://schemas.microsoft.com/office/drawing/2014/main" id="{EDB44584-A31E-BE4F-87B4-837C0A45BFB3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89" name="دبوس زينة 29">
                <a:extLst>
                  <a:ext uri="{FF2B5EF4-FFF2-40B4-BE49-F238E27FC236}">
                    <a16:creationId xmlns:a16="http://schemas.microsoft.com/office/drawing/2014/main" id="{2434D829-E7C1-074A-B8D2-6853AD21CD94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90" name="Picture 2">
                <a:extLst>
                  <a:ext uri="{FF2B5EF4-FFF2-40B4-BE49-F238E27FC236}">
                    <a16:creationId xmlns:a16="http://schemas.microsoft.com/office/drawing/2014/main" id="{1ED04899-9799-6246-ACBB-A5DB8CEE5F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20" name="Picture 2">
            <a:extLst>
              <a:ext uri="{FF2B5EF4-FFF2-40B4-BE49-F238E27FC236}">
                <a16:creationId xmlns:a16="http://schemas.microsoft.com/office/drawing/2014/main" id="{A42E325A-ABAA-9447-8F1C-5D4C3E7597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099973" y="1077469"/>
            <a:ext cx="4881570" cy="500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1" name="مربع نص 43">
            <a:extLst>
              <a:ext uri="{FF2B5EF4-FFF2-40B4-BE49-F238E27FC236}">
                <a16:creationId xmlns:a16="http://schemas.microsoft.com/office/drawing/2014/main" id="{FFBDD9AA-DEA7-7B44-9561-FE5761C9764A}"/>
              </a:ext>
            </a:extLst>
          </p:cNvPr>
          <p:cNvSpPr txBox="1"/>
          <p:nvPr/>
        </p:nvSpPr>
        <p:spPr>
          <a:xfrm>
            <a:off x="6811051" y="3451482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٨٩</a:t>
            </a:r>
          </a:p>
        </p:txBody>
      </p:sp>
      <p:sp>
        <p:nvSpPr>
          <p:cNvPr id="22" name="مربع نص 67">
            <a:extLst>
              <a:ext uri="{FF2B5EF4-FFF2-40B4-BE49-F238E27FC236}">
                <a16:creationId xmlns:a16="http://schemas.microsoft.com/office/drawing/2014/main" id="{DA3AB076-11D9-FD47-87D9-0099C798E911}"/>
              </a:ext>
            </a:extLst>
          </p:cNvPr>
          <p:cNvSpPr txBox="1"/>
          <p:nvPr/>
        </p:nvSpPr>
        <p:spPr>
          <a:xfrm>
            <a:off x="6439481" y="3457446"/>
            <a:ext cx="4000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23" name="مربع نص 68">
            <a:extLst>
              <a:ext uri="{FF2B5EF4-FFF2-40B4-BE49-F238E27FC236}">
                <a16:creationId xmlns:a16="http://schemas.microsoft.com/office/drawing/2014/main" id="{6ABA9D32-1618-9445-848D-D7511259CE5B}"/>
              </a:ext>
            </a:extLst>
          </p:cNvPr>
          <p:cNvSpPr txBox="1"/>
          <p:nvPr/>
        </p:nvSpPr>
        <p:spPr>
          <a:xfrm>
            <a:off x="5891472" y="3463497"/>
            <a:ext cx="5429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١٥</a:t>
            </a:r>
          </a:p>
        </p:txBody>
      </p:sp>
      <p:sp>
        <p:nvSpPr>
          <p:cNvPr id="24" name="مربع نص 69">
            <a:extLst>
              <a:ext uri="{FF2B5EF4-FFF2-40B4-BE49-F238E27FC236}">
                <a16:creationId xmlns:a16="http://schemas.microsoft.com/office/drawing/2014/main" id="{692101FC-F431-574A-8385-7E9BD7257882}"/>
              </a:ext>
            </a:extLst>
          </p:cNvPr>
          <p:cNvSpPr txBox="1"/>
          <p:nvPr/>
        </p:nvSpPr>
        <p:spPr>
          <a:xfrm>
            <a:off x="5532549" y="3463497"/>
            <a:ext cx="4000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25" name="مربع نص 70">
            <a:extLst>
              <a:ext uri="{FF2B5EF4-FFF2-40B4-BE49-F238E27FC236}">
                <a16:creationId xmlns:a16="http://schemas.microsoft.com/office/drawing/2014/main" id="{2E9E92EB-9A56-224F-8DC4-3CA2DBC11AAB}"/>
              </a:ext>
            </a:extLst>
          </p:cNvPr>
          <p:cNvSpPr txBox="1"/>
          <p:nvPr/>
        </p:nvSpPr>
        <p:spPr>
          <a:xfrm>
            <a:off x="5175359" y="3463497"/>
            <a:ext cx="5429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</a:t>
            </a:r>
          </a:p>
        </p:txBody>
      </p:sp>
      <p:sp>
        <p:nvSpPr>
          <p:cNvPr id="82" name="مربع نص 81">
            <a:extLst>
              <a:ext uri="{FF2B5EF4-FFF2-40B4-BE49-F238E27FC236}">
                <a16:creationId xmlns:a16="http://schemas.microsoft.com/office/drawing/2014/main" id="{F831B69B-BDB2-8A47-AA0E-A1BD232F29FC}"/>
              </a:ext>
            </a:extLst>
          </p:cNvPr>
          <p:cNvSpPr txBox="1"/>
          <p:nvPr/>
        </p:nvSpPr>
        <p:spPr>
          <a:xfrm>
            <a:off x="8663196" y="1804837"/>
            <a:ext cx="160885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FF0000"/>
                </a:solidFill>
              </a:rPr>
              <a:t>هـ/ صـ ٣٨</a:t>
            </a:r>
          </a:p>
        </p:txBody>
      </p:sp>
      <p:sp>
        <p:nvSpPr>
          <p:cNvPr id="83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AFF2186-C637-F04D-9DBB-8E1945CC59F8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6907271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0.00625 C -0.00052 -0.01782 -0.00104 -0.0419 -0.01007 -0.05324 C -0.0191 -0.06458 -0.04306 -0.06991 -0.05434 -0.06088 C -0.0658 -0.05162 -0.0724 -0.02477 -0.07865 0.00231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38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1.48148E-6 C 0.00417 0.02292 0.00694 0.0463 0.01632 0.05602 C 0.02587 0.06551 0.0474 0.06736 0.05799 0.05787 C 0.06892 0.04861 0.07656 0.00996 0.08056 -1.48148E-6 " pathEditMode="relative" rAng="0" ptsTypes="aaaA">
                                      <p:cBhvr>
                                        <p:cTn id="8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99 -1.48148E-6 L -0.08663 -1.48148E-6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6" grpId="0" animBg="1"/>
      <p:bldP spid="7" grpId="0" animBg="1"/>
      <p:bldP spid="8" grpId="0" animBg="1"/>
      <p:bldP spid="9" grpId="0"/>
      <p:bldP spid="12" grpId="0"/>
      <p:bldP spid="13" grpId="0"/>
      <p:bldP spid="14" grpId="0"/>
      <p:bldP spid="15" grpId="0" animBg="1"/>
      <p:bldP spid="16" grpId="0" animBg="1"/>
      <p:bldP spid="17" grpId="0" animBg="1"/>
      <p:bldP spid="18" grpId="0"/>
      <p:bldP spid="18" grpId="1"/>
      <p:bldP spid="21" grpId="0"/>
      <p:bldP spid="21" grpId="1"/>
      <p:bldP spid="22" grpId="0"/>
      <p:bldP spid="23" grpId="0"/>
      <p:bldP spid="23" grpId="1"/>
      <p:bldP spid="24" grpId="0"/>
      <p:bldP spid="25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5025" y="45602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26">
            <a:extLst>
              <a:ext uri="{FF2B5EF4-FFF2-40B4-BE49-F238E27FC236}">
                <a16:creationId xmlns:a16="http://schemas.microsoft.com/office/drawing/2014/main" id="{C172C4F5-43CD-E040-90C4-F0A1D9B774FA}"/>
              </a:ext>
            </a:extLst>
          </p:cNvPr>
          <p:cNvGrpSpPr/>
          <p:nvPr/>
        </p:nvGrpSpPr>
        <p:grpSpPr>
          <a:xfrm>
            <a:off x="2077285" y="690394"/>
            <a:ext cx="8501122" cy="928694"/>
            <a:chOff x="428596" y="857232"/>
            <a:chExt cx="8501122" cy="928694"/>
          </a:xfrm>
          <a:noFill/>
        </p:grpSpPr>
        <p:sp>
          <p:nvSpPr>
            <p:cNvPr id="63" name="دبوس زينة 28">
              <a:extLst>
                <a:ext uri="{FF2B5EF4-FFF2-40B4-BE49-F238E27FC236}">
                  <a16:creationId xmlns:a16="http://schemas.microsoft.com/office/drawing/2014/main" id="{CFFF4750-07EE-5A42-9E8D-02EF8CE7AD5F}"/>
                </a:ext>
              </a:extLst>
            </p:cNvPr>
            <p:cNvSpPr/>
            <p:nvPr/>
          </p:nvSpPr>
          <p:spPr>
            <a:xfrm>
              <a:off x="428596" y="857232"/>
              <a:ext cx="7286676" cy="928694"/>
            </a:xfrm>
            <a:prstGeom prst="plaque">
              <a:avLst/>
            </a:prstGeom>
            <a:grp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4" name="مجموعة 16">
              <a:extLst>
                <a:ext uri="{FF2B5EF4-FFF2-40B4-BE49-F238E27FC236}">
                  <a16:creationId xmlns:a16="http://schemas.microsoft.com/office/drawing/2014/main" id="{19370CB3-986A-E34E-AAA6-46154AAE2864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  <a:grpFill/>
          </p:grpSpPr>
          <p:sp>
            <p:nvSpPr>
              <p:cNvPr id="65" name="دبوس زينة 32">
                <a:extLst>
                  <a:ext uri="{FF2B5EF4-FFF2-40B4-BE49-F238E27FC236}">
                    <a16:creationId xmlns:a16="http://schemas.microsoft.com/office/drawing/2014/main" id="{5145002B-16CC-5343-A594-6CA0C816A9A8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grpFill/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6515B5D8-F5D8-A84A-B7D8-29E6BA239E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C2EDCB92-4260-7843-AAE2-5185E40E0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291863" y="904708"/>
            <a:ext cx="4881570" cy="500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ستطيل مستدير الزوايا 36">
            <a:extLst>
              <a:ext uri="{FF2B5EF4-FFF2-40B4-BE49-F238E27FC236}">
                <a16:creationId xmlns:a16="http://schemas.microsoft.com/office/drawing/2014/main" id="{1D347358-B8D1-0E42-929F-BC18AD514F33}"/>
              </a:ext>
            </a:extLst>
          </p:cNvPr>
          <p:cNvSpPr/>
          <p:nvPr/>
        </p:nvSpPr>
        <p:spPr>
          <a:xfrm>
            <a:off x="4863367" y="2190592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37">
            <a:extLst>
              <a:ext uri="{FF2B5EF4-FFF2-40B4-BE49-F238E27FC236}">
                <a16:creationId xmlns:a16="http://schemas.microsoft.com/office/drawing/2014/main" id="{E5E9B93C-D936-EB4D-8E57-3646832F2869}"/>
              </a:ext>
            </a:extLst>
          </p:cNvPr>
          <p:cNvSpPr txBox="1"/>
          <p:nvPr/>
        </p:nvSpPr>
        <p:spPr>
          <a:xfrm>
            <a:off x="5349145" y="2319180"/>
            <a:ext cx="23003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٤٤ + ( ٢٣ + ١٦ )</a:t>
            </a:r>
          </a:p>
        </p:txBody>
      </p:sp>
      <p:sp>
        <p:nvSpPr>
          <p:cNvPr id="8" name="مخطط انسيابي: مهلة 38">
            <a:extLst>
              <a:ext uri="{FF2B5EF4-FFF2-40B4-BE49-F238E27FC236}">
                <a16:creationId xmlns:a16="http://schemas.microsoft.com/office/drawing/2014/main" id="{611B6300-A8FB-0241-A562-632512DBD5C7}"/>
              </a:ext>
            </a:extLst>
          </p:cNvPr>
          <p:cNvSpPr/>
          <p:nvPr/>
        </p:nvSpPr>
        <p:spPr>
          <a:xfrm rot="5400000">
            <a:off x="4877655" y="2962122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خماسي 39">
            <a:extLst>
              <a:ext uri="{FF2B5EF4-FFF2-40B4-BE49-F238E27FC236}">
                <a16:creationId xmlns:a16="http://schemas.microsoft.com/office/drawing/2014/main" id="{E8E30528-7FDD-5246-A1BC-7D5F6F395D14}"/>
              </a:ext>
            </a:extLst>
          </p:cNvPr>
          <p:cNvSpPr/>
          <p:nvPr/>
        </p:nvSpPr>
        <p:spPr>
          <a:xfrm rot="5400000">
            <a:off x="6530281" y="3208810"/>
            <a:ext cx="792000" cy="1224000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خماسي 44">
            <a:extLst>
              <a:ext uri="{FF2B5EF4-FFF2-40B4-BE49-F238E27FC236}">
                <a16:creationId xmlns:a16="http://schemas.microsoft.com/office/drawing/2014/main" id="{03BDF89B-EFD7-EA49-A6CF-E90C7ACA5E86}"/>
              </a:ext>
            </a:extLst>
          </p:cNvPr>
          <p:cNvSpPr/>
          <p:nvPr/>
        </p:nvSpPr>
        <p:spPr>
          <a:xfrm rot="5400000">
            <a:off x="6134965" y="3943505"/>
            <a:ext cx="785818" cy="1643074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ربع نص 45">
            <a:extLst>
              <a:ext uri="{FF2B5EF4-FFF2-40B4-BE49-F238E27FC236}">
                <a16:creationId xmlns:a16="http://schemas.microsoft.com/office/drawing/2014/main" id="{E3EEA7D7-6F5F-094F-ADB8-F5DB8B88F7D1}"/>
              </a:ext>
            </a:extLst>
          </p:cNvPr>
          <p:cNvSpPr txBox="1"/>
          <p:nvPr/>
        </p:nvSpPr>
        <p:spPr>
          <a:xfrm>
            <a:off x="6020665" y="5372265"/>
            <a:ext cx="10001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٨٣</a:t>
            </a:r>
          </a:p>
        </p:txBody>
      </p:sp>
      <p:sp>
        <p:nvSpPr>
          <p:cNvPr id="14" name="مربع نص 46">
            <a:extLst>
              <a:ext uri="{FF2B5EF4-FFF2-40B4-BE49-F238E27FC236}">
                <a16:creationId xmlns:a16="http://schemas.microsoft.com/office/drawing/2014/main" id="{C5C7F46F-396B-0743-A216-4974D71AF0EF}"/>
              </a:ext>
            </a:extLst>
          </p:cNvPr>
          <p:cNvSpPr txBox="1"/>
          <p:nvPr/>
        </p:nvSpPr>
        <p:spPr>
          <a:xfrm>
            <a:off x="6649317" y="4372133"/>
            <a:ext cx="7572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٦٠</a:t>
            </a:r>
          </a:p>
        </p:txBody>
      </p:sp>
      <p:sp>
        <p:nvSpPr>
          <p:cNvPr id="15" name="مربع نص 47">
            <a:extLst>
              <a:ext uri="{FF2B5EF4-FFF2-40B4-BE49-F238E27FC236}">
                <a16:creationId xmlns:a16="http://schemas.microsoft.com/office/drawing/2014/main" id="{496521FB-12D6-9B43-88CD-A4AA135A05BC}"/>
              </a:ext>
            </a:extLst>
          </p:cNvPr>
          <p:cNvSpPr txBox="1"/>
          <p:nvPr/>
        </p:nvSpPr>
        <p:spPr>
          <a:xfrm>
            <a:off x="6106389" y="4372133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6" name="مربع نص 49">
            <a:extLst>
              <a:ext uri="{FF2B5EF4-FFF2-40B4-BE49-F238E27FC236}">
                <a16:creationId xmlns:a16="http://schemas.microsoft.com/office/drawing/2014/main" id="{BAAD0DB0-0106-2748-9F02-2EB85D1991A2}"/>
              </a:ext>
            </a:extLst>
          </p:cNvPr>
          <p:cNvSpPr txBox="1"/>
          <p:nvPr/>
        </p:nvSpPr>
        <p:spPr>
          <a:xfrm>
            <a:off x="5577747" y="4372133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٢٣</a:t>
            </a:r>
          </a:p>
        </p:txBody>
      </p:sp>
      <p:sp>
        <p:nvSpPr>
          <p:cNvPr id="17" name="خماسي 55">
            <a:extLst>
              <a:ext uri="{FF2B5EF4-FFF2-40B4-BE49-F238E27FC236}">
                <a16:creationId xmlns:a16="http://schemas.microsoft.com/office/drawing/2014/main" id="{1AF28384-BB00-3E45-A6FC-F4D1AEEB0803}"/>
              </a:ext>
            </a:extLst>
          </p:cNvPr>
          <p:cNvSpPr/>
          <p:nvPr/>
        </p:nvSpPr>
        <p:spPr>
          <a:xfrm>
            <a:off x="3863235" y="3271987"/>
            <a:ext cx="1500198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إبدال</a:t>
            </a:r>
          </a:p>
        </p:txBody>
      </p:sp>
      <p:sp>
        <p:nvSpPr>
          <p:cNvPr id="18" name="خماسي 56">
            <a:extLst>
              <a:ext uri="{FF2B5EF4-FFF2-40B4-BE49-F238E27FC236}">
                <a16:creationId xmlns:a16="http://schemas.microsoft.com/office/drawing/2014/main" id="{D8E168D8-B806-D94A-9995-7601147C839C}"/>
              </a:ext>
            </a:extLst>
          </p:cNvPr>
          <p:cNvSpPr/>
          <p:nvPr/>
        </p:nvSpPr>
        <p:spPr>
          <a:xfrm flipH="1">
            <a:off x="7792325" y="3271987"/>
            <a:ext cx="1512000" cy="528642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تجميع</a:t>
            </a:r>
          </a:p>
        </p:txBody>
      </p:sp>
      <p:sp>
        <p:nvSpPr>
          <p:cNvPr id="19" name="خماسي 57">
            <a:extLst>
              <a:ext uri="{FF2B5EF4-FFF2-40B4-BE49-F238E27FC236}">
                <a16:creationId xmlns:a16="http://schemas.microsoft.com/office/drawing/2014/main" id="{2197E236-10B6-CC43-A798-CB9E6B00A3BC}"/>
              </a:ext>
            </a:extLst>
          </p:cNvPr>
          <p:cNvSpPr/>
          <p:nvPr/>
        </p:nvSpPr>
        <p:spPr>
          <a:xfrm flipH="1">
            <a:off x="7780523" y="4314983"/>
            <a:ext cx="1512000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جمع</a:t>
            </a:r>
          </a:p>
        </p:txBody>
      </p:sp>
      <p:sp>
        <p:nvSpPr>
          <p:cNvPr id="20" name="مربع نص 58">
            <a:extLst>
              <a:ext uri="{FF2B5EF4-FFF2-40B4-BE49-F238E27FC236}">
                <a16:creationId xmlns:a16="http://schemas.microsoft.com/office/drawing/2014/main" id="{ABE70D03-CB36-1D4E-ABDC-4FC7EA043E24}"/>
              </a:ext>
            </a:extLst>
          </p:cNvPr>
          <p:cNvSpPr txBox="1"/>
          <p:nvPr/>
        </p:nvSpPr>
        <p:spPr>
          <a:xfrm>
            <a:off x="5045830" y="3270129"/>
            <a:ext cx="1820635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              )</a:t>
            </a:r>
          </a:p>
        </p:txBody>
      </p:sp>
      <p:sp>
        <p:nvSpPr>
          <p:cNvPr id="21" name="مربع نص 59">
            <a:extLst>
              <a:ext uri="{FF2B5EF4-FFF2-40B4-BE49-F238E27FC236}">
                <a16:creationId xmlns:a16="http://schemas.microsoft.com/office/drawing/2014/main" id="{8F15E304-8C70-F84A-B267-BD09F90B40BA}"/>
              </a:ext>
            </a:extLst>
          </p:cNvPr>
          <p:cNvSpPr txBox="1"/>
          <p:nvPr/>
        </p:nvSpPr>
        <p:spPr>
          <a:xfrm>
            <a:off x="7077945" y="330502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٤٤</a:t>
            </a:r>
          </a:p>
        </p:txBody>
      </p:sp>
      <p:sp>
        <p:nvSpPr>
          <p:cNvPr id="22" name="مربع نص 60">
            <a:extLst>
              <a:ext uri="{FF2B5EF4-FFF2-40B4-BE49-F238E27FC236}">
                <a16:creationId xmlns:a16="http://schemas.microsoft.com/office/drawing/2014/main" id="{79A79381-819F-7B48-8201-B3E630B33512}"/>
              </a:ext>
            </a:extLst>
          </p:cNvPr>
          <p:cNvSpPr txBox="1"/>
          <p:nvPr/>
        </p:nvSpPr>
        <p:spPr>
          <a:xfrm>
            <a:off x="6670723" y="3318650"/>
            <a:ext cx="4000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23" name="مربع نص 61">
            <a:extLst>
              <a:ext uri="{FF2B5EF4-FFF2-40B4-BE49-F238E27FC236}">
                <a16:creationId xmlns:a16="http://schemas.microsoft.com/office/drawing/2014/main" id="{DBFA9E37-4ADB-F543-AD84-BBB0F990382D}"/>
              </a:ext>
            </a:extLst>
          </p:cNvPr>
          <p:cNvSpPr txBox="1"/>
          <p:nvPr/>
        </p:nvSpPr>
        <p:spPr>
          <a:xfrm>
            <a:off x="6203904" y="3344147"/>
            <a:ext cx="5429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٢٣</a:t>
            </a:r>
          </a:p>
        </p:txBody>
      </p:sp>
      <p:sp>
        <p:nvSpPr>
          <p:cNvPr id="24" name="مربع نص 62">
            <a:extLst>
              <a:ext uri="{FF2B5EF4-FFF2-40B4-BE49-F238E27FC236}">
                <a16:creationId xmlns:a16="http://schemas.microsoft.com/office/drawing/2014/main" id="{8E434621-C290-1840-9F10-B288E88A18B1}"/>
              </a:ext>
            </a:extLst>
          </p:cNvPr>
          <p:cNvSpPr txBox="1"/>
          <p:nvPr/>
        </p:nvSpPr>
        <p:spPr>
          <a:xfrm>
            <a:off x="5822265" y="3305772"/>
            <a:ext cx="4000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25" name="مربع نص 63">
            <a:extLst>
              <a:ext uri="{FF2B5EF4-FFF2-40B4-BE49-F238E27FC236}">
                <a16:creationId xmlns:a16="http://schemas.microsoft.com/office/drawing/2014/main" id="{3217B802-F82E-E443-9A76-D3CF57A70A24}"/>
              </a:ext>
            </a:extLst>
          </p:cNvPr>
          <p:cNvSpPr txBox="1"/>
          <p:nvPr/>
        </p:nvSpPr>
        <p:spPr>
          <a:xfrm>
            <a:off x="5351678" y="3326841"/>
            <a:ext cx="5429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١٦</a:t>
            </a:r>
          </a:p>
        </p:txBody>
      </p:sp>
      <p:sp>
        <p:nvSpPr>
          <p:cNvPr id="82" name="مربع نص 81">
            <a:extLst>
              <a:ext uri="{FF2B5EF4-FFF2-40B4-BE49-F238E27FC236}">
                <a16:creationId xmlns:a16="http://schemas.microsoft.com/office/drawing/2014/main" id="{87C72740-2914-8147-BBF3-65B1E00FA678}"/>
              </a:ext>
            </a:extLst>
          </p:cNvPr>
          <p:cNvSpPr txBox="1"/>
          <p:nvPr/>
        </p:nvSpPr>
        <p:spPr>
          <a:xfrm>
            <a:off x="8663196" y="1804837"/>
            <a:ext cx="160885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FF0000"/>
                </a:solidFill>
              </a:rPr>
              <a:t>٥/ صـ ٣٨</a:t>
            </a:r>
          </a:p>
        </p:txBody>
      </p:sp>
      <p:sp>
        <p:nvSpPr>
          <p:cNvPr id="83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495548A1-2161-C541-BD45-0B15DB1B7160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1568713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13 0.00417 C 0.00313 -0.01921 0.00313 -0.04259 0.0125 -0.05208 C 0.02205 -0.06157 0.0507 -0.06111 0.06025 -0.05208 C 0.06997 -0.04305 0.06788 -0.00717 0.07066 0.00208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" y="-33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00417 C 0.00035 0.02338 0.0033 0.04537 -0.00625 0.05255 C -0.0151 0.06273 -0.04427 0.05671 -0.05417 0.04699 C -0.06372 0.03843 -0.06372 0.01806 -0.06372 0.00185 " pathEditMode="relative" rAng="0" ptsTypes="aaaA">
                                      <p:cBhvr>
                                        <p:cTn id="8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" y="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81 -3.7037E-7 L 0.08281 -3.7037E-7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 animBg="1"/>
      <p:bldP spid="12" grpId="0" animBg="1"/>
      <p:bldP spid="13" grpId="0"/>
      <p:bldP spid="14" grpId="0"/>
      <p:bldP spid="15" grpId="0"/>
      <p:bldP spid="16" grpId="0"/>
      <p:bldP spid="17" grpId="0" animBg="1"/>
      <p:bldP spid="18" grpId="0" animBg="1"/>
      <p:bldP spid="19" grpId="0" animBg="1"/>
      <p:bldP spid="20" grpId="0"/>
      <p:bldP spid="20" grpId="1"/>
      <p:bldP spid="21" grpId="0"/>
      <p:bldP spid="22" grpId="0"/>
      <p:bldP spid="23" grpId="0"/>
      <p:bldP spid="23" grpId="1"/>
      <p:bldP spid="24" grpId="0"/>
      <p:bldP spid="25" grpId="0"/>
      <p:bldP spid="25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66965" y="455071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16732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B3F668C1-4CDA-E243-B699-C1917B9C2FD9}"/>
              </a:ext>
            </a:extLst>
          </p:cNvPr>
          <p:cNvGrpSpPr>
            <a:grpSpLocks/>
          </p:cNvGrpSpPr>
          <p:nvPr/>
        </p:nvGrpSpPr>
        <p:grpSpPr bwMode="auto">
          <a:xfrm>
            <a:off x="4380012" y="1062048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811454F2-0352-9B49-8D15-0C8C2C788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0B8C2E67-9393-054E-B96A-E6B95591A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الخطوات الأربع لحل المسألة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04CCAC87-F33A-7D46-9C79-1AB098E86BC8}"/>
              </a:ext>
            </a:extLst>
          </p:cNvPr>
          <p:cNvGrpSpPr>
            <a:grpSpLocks/>
          </p:cNvGrpSpPr>
          <p:nvPr/>
        </p:nvGrpSpPr>
        <p:grpSpPr bwMode="auto">
          <a:xfrm>
            <a:off x="9568050" y="1052523"/>
            <a:ext cx="1004799" cy="576262"/>
            <a:chOff x="4468" y="67"/>
            <a:chExt cx="1134" cy="363"/>
          </a:xfrm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1044A015-DC22-2146-A66B-BD200F4E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67"/>
              <a:ext cx="1134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CE86D6AD-97A9-8344-ACDC-EFB4E0183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٢</a:t>
              </a: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059F4E73-9F9E-984F-80BD-45BD94AE4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847" y="1854388"/>
            <a:ext cx="6611602" cy="1225550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236FD4F2-0379-024F-A8F2-BC6A4B324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6502" y="1963893"/>
            <a:ext cx="6391548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sz="2400" b="1" dirty="0">
                <a:solidFill>
                  <a:schemeClr val="accent6">
                    <a:lumMod val="50000"/>
                  </a:schemeClr>
                </a:solidFill>
              </a:rPr>
              <a:t>               ما العددان التاليان في النمط :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sz="2400" b="1" dirty="0"/>
              <a:t>  ١  ،  ١  ،  ٢  ،  ٦  ،  ٢٤  ،  ........  ،  .........</a:t>
            </a:r>
            <a:endParaRPr lang="en-US" altLang="en-US" sz="2400" b="1" dirty="0"/>
          </a:p>
        </p:txBody>
      </p:sp>
      <p:sp>
        <p:nvSpPr>
          <p:cNvPr id="71" name="Text Box 11">
            <a:extLst>
              <a:ext uri="{FF2B5EF4-FFF2-40B4-BE49-F238E27FC236}">
                <a16:creationId xmlns:a16="http://schemas.microsoft.com/office/drawing/2014/main" id="{47F8D15C-5D48-AB43-958E-29BEA186E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5149" y="4519623"/>
            <a:ext cx="7191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١</a:t>
            </a:r>
            <a:endParaRPr lang="en-US" altLang="en-US" sz="3200" b="1" dirty="0"/>
          </a:p>
        </p:txBody>
      </p:sp>
      <p:sp>
        <p:nvSpPr>
          <p:cNvPr id="72" name="Text Box 12">
            <a:extLst>
              <a:ext uri="{FF2B5EF4-FFF2-40B4-BE49-F238E27FC236}">
                <a16:creationId xmlns:a16="http://schemas.microsoft.com/office/drawing/2014/main" id="{0EC524B0-2214-0E44-AA32-3F9EF3FB1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599" y="4519623"/>
            <a:ext cx="7191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١</a:t>
            </a:r>
            <a:endParaRPr lang="en-US" altLang="en-US" sz="3200" b="1" dirty="0"/>
          </a:p>
        </p:txBody>
      </p:sp>
      <p:sp>
        <p:nvSpPr>
          <p:cNvPr id="73" name="Text Box 13">
            <a:extLst>
              <a:ext uri="{FF2B5EF4-FFF2-40B4-BE49-F238E27FC236}">
                <a16:creationId xmlns:a16="http://schemas.microsoft.com/office/drawing/2014/main" id="{39E9C255-0F4E-1E41-AAEA-D6000EF4A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4199" y="4519623"/>
            <a:ext cx="7191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٢</a:t>
            </a:r>
            <a:endParaRPr lang="en-US" altLang="en-US" sz="3200" b="1" dirty="0"/>
          </a:p>
        </p:txBody>
      </p:sp>
      <p:sp>
        <p:nvSpPr>
          <p:cNvPr id="74" name="Text Box 14">
            <a:extLst>
              <a:ext uri="{FF2B5EF4-FFF2-40B4-BE49-F238E27FC236}">
                <a16:creationId xmlns:a16="http://schemas.microsoft.com/office/drawing/2014/main" id="{DCAEB0F5-E079-244B-A563-28FF1BA19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7362" y="4519623"/>
            <a:ext cx="719137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٦</a:t>
            </a:r>
            <a:endParaRPr lang="en-US" altLang="en-US" sz="3200" b="1" dirty="0"/>
          </a:p>
        </p:txBody>
      </p:sp>
      <p:sp>
        <p:nvSpPr>
          <p:cNvPr id="75" name="Text Box 15">
            <a:extLst>
              <a:ext uri="{FF2B5EF4-FFF2-40B4-BE49-F238E27FC236}">
                <a16:creationId xmlns:a16="http://schemas.microsoft.com/office/drawing/2014/main" id="{B769F901-4F67-CD4E-AD89-ABD36CC57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8937" y="4519623"/>
            <a:ext cx="719137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٢٤</a:t>
            </a:r>
            <a:endParaRPr lang="en-US" altLang="en-US" sz="3200" b="1" dirty="0"/>
          </a:p>
        </p:txBody>
      </p:sp>
      <p:sp>
        <p:nvSpPr>
          <p:cNvPr id="76" name="Text Box 16">
            <a:extLst>
              <a:ext uri="{FF2B5EF4-FFF2-40B4-BE49-F238E27FC236}">
                <a16:creationId xmlns:a16="http://schemas.microsoft.com/office/drawing/2014/main" id="{F1CCBBBB-7EA2-3344-9D18-744B30B86C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6049" y="4519623"/>
            <a:ext cx="9350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١٢٠</a:t>
            </a:r>
            <a:endParaRPr lang="en-US" altLang="en-US" sz="3200" b="1" dirty="0"/>
          </a:p>
        </p:txBody>
      </p:sp>
      <p:sp>
        <p:nvSpPr>
          <p:cNvPr id="77" name="Text Box 17">
            <a:extLst>
              <a:ext uri="{FF2B5EF4-FFF2-40B4-BE49-F238E27FC236}">
                <a16:creationId xmlns:a16="http://schemas.microsoft.com/office/drawing/2014/main" id="{E63C7AAC-B85A-D148-88D7-FC4DB0F9C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0649" y="4519623"/>
            <a:ext cx="9350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٧٢٠</a:t>
            </a:r>
            <a:endParaRPr lang="en-US" altLang="en-US" sz="3200" b="1" dirty="0"/>
          </a:p>
        </p:txBody>
      </p:sp>
      <p:grpSp>
        <p:nvGrpSpPr>
          <p:cNvPr id="78" name="Group 18">
            <a:extLst>
              <a:ext uri="{FF2B5EF4-FFF2-40B4-BE49-F238E27FC236}">
                <a16:creationId xmlns:a16="http://schemas.microsoft.com/office/drawing/2014/main" id="{9E0197C0-A5DB-5143-9FF0-818296A74D96}"/>
              </a:ext>
            </a:extLst>
          </p:cNvPr>
          <p:cNvGrpSpPr>
            <a:grpSpLocks/>
          </p:cNvGrpSpPr>
          <p:nvPr/>
        </p:nvGrpSpPr>
        <p:grpSpPr bwMode="auto">
          <a:xfrm>
            <a:off x="9374287" y="4667260"/>
            <a:ext cx="909637" cy="1306513"/>
            <a:chOff x="4804" y="3160"/>
            <a:chExt cx="573" cy="823"/>
          </a:xfrm>
        </p:grpSpPr>
        <p:sp>
          <p:nvSpPr>
            <p:cNvPr id="79" name="Arc 19">
              <a:extLst>
                <a:ext uri="{FF2B5EF4-FFF2-40B4-BE49-F238E27FC236}">
                  <a16:creationId xmlns:a16="http://schemas.microsoft.com/office/drawing/2014/main" id="{41B2BAA6-9538-804C-8904-420B1A794BA8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4804" y="3160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0" name="Text Box 20">
              <a:extLst>
                <a:ext uri="{FF2B5EF4-FFF2-40B4-BE49-F238E27FC236}">
                  <a16:creationId xmlns:a16="http://schemas.microsoft.com/office/drawing/2014/main" id="{867E4810-2E09-3A4B-A05C-7F8803CF8E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8" y="3618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×١</a:t>
              </a:r>
              <a:endParaRPr lang="en-US" altLang="en-US" sz="3200" b="1" dirty="0"/>
            </a:p>
          </p:txBody>
        </p:sp>
      </p:grpSp>
      <p:grpSp>
        <p:nvGrpSpPr>
          <p:cNvPr id="81" name="Group 21">
            <a:extLst>
              <a:ext uri="{FF2B5EF4-FFF2-40B4-BE49-F238E27FC236}">
                <a16:creationId xmlns:a16="http://schemas.microsoft.com/office/drawing/2014/main" id="{2E354646-6BC1-BB4A-A243-5BC651BB340A}"/>
              </a:ext>
            </a:extLst>
          </p:cNvPr>
          <p:cNvGrpSpPr>
            <a:grpSpLocks/>
          </p:cNvGrpSpPr>
          <p:nvPr/>
        </p:nvGrpSpPr>
        <p:grpSpPr bwMode="auto">
          <a:xfrm>
            <a:off x="7977287" y="4675198"/>
            <a:ext cx="938212" cy="1289050"/>
            <a:chOff x="3923" y="3165"/>
            <a:chExt cx="591" cy="812"/>
          </a:xfrm>
        </p:grpSpPr>
        <p:sp>
          <p:nvSpPr>
            <p:cNvPr id="82" name="Arc 22">
              <a:extLst>
                <a:ext uri="{FF2B5EF4-FFF2-40B4-BE49-F238E27FC236}">
                  <a16:creationId xmlns:a16="http://schemas.microsoft.com/office/drawing/2014/main" id="{06912725-8A37-414E-9B32-CD0347CA3095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3941" y="3165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3" name="Text Box 23">
              <a:extLst>
                <a:ext uri="{FF2B5EF4-FFF2-40B4-BE49-F238E27FC236}">
                  <a16:creationId xmlns:a16="http://schemas.microsoft.com/office/drawing/2014/main" id="{3212F3E2-A5CC-8444-A5B3-148F8AAE98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3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×٢</a:t>
              </a:r>
              <a:endParaRPr lang="en-US" altLang="en-US" sz="3200" b="1" dirty="0"/>
            </a:p>
          </p:txBody>
        </p:sp>
      </p:grpSp>
      <p:grpSp>
        <p:nvGrpSpPr>
          <p:cNvPr id="84" name="Group 24">
            <a:extLst>
              <a:ext uri="{FF2B5EF4-FFF2-40B4-BE49-F238E27FC236}">
                <a16:creationId xmlns:a16="http://schemas.microsoft.com/office/drawing/2014/main" id="{A8504B46-6689-7D44-9FBA-010963929847}"/>
              </a:ext>
            </a:extLst>
          </p:cNvPr>
          <p:cNvGrpSpPr>
            <a:grpSpLocks/>
          </p:cNvGrpSpPr>
          <p:nvPr/>
        </p:nvGrpSpPr>
        <p:grpSpPr bwMode="auto">
          <a:xfrm>
            <a:off x="6505674" y="4675198"/>
            <a:ext cx="969963" cy="1289050"/>
            <a:chOff x="3023" y="3165"/>
            <a:chExt cx="611" cy="812"/>
          </a:xfrm>
        </p:grpSpPr>
        <p:sp>
          <p:nvSpPr>
            <p:cNvPr id="85" name="Arc 25">
              <a:extLst>
                <a:ext uri="{FF2B5EF4-FFF2-40B4-BE49-F238E27FC236}">
                  <a16:creationId xmlns:a16="http://schemas.microsoft.com/office/drawing/2014/main" id="{FA934737-B46E-B74C-AE3C-298F6AE20824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3061" y="3165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6" name="Text Box 26">
              <a:extLst>
                <a:ext uri="{FF2B5EF4-FFF2-40B4-BE49-F238E27FC236}">
                  <a16:creationId xmlns:a16="http://schemas.microsoft.com/office/drawing/2014/main" id="{F3A101DE-1DD0-BE40-B095-35C7CEC9E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3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×٣</a:t>
              </a:r>
              <a:endParaRPr lang="en-US" altLang="en-US" sz="3200" b="1" dirty="0"/>
            </a:p>
          </p:txBody>
        </p:sp>
      </p:grpSp>
      <p:grpSp>
        <p:nvGrpSpPr>
          <p:cNvPr id="87" name="Group 27">
            <a:extLst>
              <a:ext uri="{FF2B5EF4-FFF2-40B4-BE49-F238E27FC236}">
                <a16:creationId xmlns:a16="http://schemas.microsoft.com/office/drawing/2014/main" id="{EF0F677C-11DB-DD45-955E-9997DDDEA21A}"/>
              </a:ext>
            </a:extLst>
          </p:cNvPr>
          <p:cNvGrpSpPr>
            <a:grpSpLocks/>
          </p:cNvGrpSpPr>
          <p:nvPr/>
        </p:nvGrpSpPr>
        <p:grpSpPr bwMode="auto">
          <a:xfrm>
            <a:off x="5230912" y="4664085"/>
            <a:ext cx="949325" cy="1300163"/>
            <a:chOff x="2210" y="3158"/>
            <a:chExt cx="598" cy="819"/>
          </a:xfrm>
        </p:grpSpPr>
        <p:sp>
          <p:nvSpPr>
            <p:cNvPr id="88" name="Arc 28">
              <a:extLst>
                <a:ext uri="{FF2B5EF4-FFF2-40B4-BE49-F238E27FC236}">
                  <a16:creationId xmlns:a16="http://schemas.microsoft.com/office/drawing/2014/main" id="{7B587042-1A57-8D45-B57D-ACFAC7011164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2235" y="3158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9" name="Text Box 29">
              <a:extLst>
                <a:ext uri="{FF2B5EF4-FFF2-40B4-BE49-F238E27FC236}">
                  <a16:creationId xmlns:a16="http://schemas.microsoft.com/office/drawing/2014/main" id="{57474433-5A8E-9447-B756-81AF7CFDB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0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×٤</a:t>
              </a:r>
              <a:endParaRPr lang="en-US" altLang="en-US" sz="3200" b="1" dirty="0"/>
            </a:p>
          </p:txBody>
        </p:sp>
      </p:grpSp>
      <p:grpSp>
        <p:nvGrpSpPr>
          <p:cNvPr id="90" name="Group 30">
            <a:extLst>
              <a:ext uri="{FF2B5EF4-FFF2-40B4-BE49-F238E27FC236}">
                <a16:creationId xmlns:a16="http://schemas.microsoft.com/office/drawing/2014/main" id="{A8B02C1E-5813-9C4C-B7CF-94C061E2001B}"/>
              </a:ext>
            </a:extLst>
          </p:cNvPr>
          <p:cNvGrpSpPr>
            <a:grpSpLocks/>
          </p:cNvGrpSpPr>
          <p:nvPr/>
        </p:nvGrpSpPr>
        <p:grpSpPr bwMode="auto">
          <a:xfrm>
            <a:off x="3895824" y="4664085"/>
            <a:ext cx="915988" cy="1300163"/>
            <a:chOff x="1355" y="3158"/>
            <a:chExt cx="577" cy="819"/>
          </a:xfrm>
        </p:grpSpPr>
        <p:sp>
          <p:nvSpPr>
            <p:cNvPr id="91" name="Arc 31">
              <a:extLst>
                <a:ext uri="{FF2B5EF4-FFF2-40B4-BE49-F238E27FC236}">
                  <a16:creationId xmlns:a16="http://schemas.microsoft.com/office/drawing/2014/main" id="{5EA48E39-C845-5E40-8F24-E20C65659214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1359" y="3158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92" name="Text Box 32">
              <a:extLst>
                <a:ext uri="{FF2B5EF4-FFF2-40B4-BE49-F238E27FC236}">
                  <a16:creationId xmlns:a16="http://schemas.microsoft.com/office/drawing/2014/main" id="{5B925C54-0E5C-C447-B4DA-D21AA14ABE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5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×٥</a:t>
              </a:r>
              <a:endParaRPr lang="en-US" altLang="en-US" sz="3200" b="1" dirty="0"/>
            </a:p>
          </p:txBody>
        </p:sp>
      </p:grpSp>
      <p:grpSp>
        <p:nvGrpSpPr>
          <p:cNvPr id="93" name="Group 33">
            <a:extLst>
              <a:ext uri="{FF2B5EF4-FFF2-40B4-BE49-F238E27FC236}">
                <a16:creationId xmlns:a16="http://schemas.microsoft.com/office/drawing/2014/main" id="{B8E2282D-6A51-AA48-96A8-A5C623AC3F95}"/>
              </a:ext>
            </a:extLst>
          </p:cNvPr>
          <p:cNvGrpSpPr>
            <a:grpSpLocks/>
          </p:cNvGrpSpPr>
          <p:nvPr/>
        </p:nvGrpSpPr>
        <p:grpSpPr bwMode="auto">
          <a:xfrm>
            <a:off x="2446437" y="4664085"/>
            <a:ext cx="925512" cy="1300163"/>
            <a:chOff x="483" y="3158"/>
            <a:chExt cx="583" cy="819"/>
          </a:xfrm>
        </p:grpSpPr>
        <p:sp>
          <p:nvSpPr>
            <p:cNvPr id="94" name="Arc 34">
              <a:extLst>
                <a:ext uri="{FF2B5EF4-FFF2-40B4-BE49-F238E27FC236}">
                  <a16:creationId xmlns:a16="http://schemas.microsoft.com/office/drawing/2014/main" id="{6AE1434B-FFB2-424E-A5BC-A06AC74B8619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493" y="3158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95" name="Text Box 35">
              <a:extLst>
                <a:ext uri="{FF2B5EF4-FFF2-40B4-BE49-F238E27FC236}">
                  <a16:creationId xmlns:a16="http://schemas.microsoft.com/office/drawing/2014/main" id="{FD262904-9555-BA43-86A3-F2CD10198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×٦</a:t>
              </a:r>
              <a:endParaRPr lang="en-US" altLang="en-US" sz="3200" b="1" dirty="0"/>
            </a:p>
          </p:txBody>
        </p:sp>
      </p:grpSp>
      <p:sp>
        <p:nvSpPr>
          <p:cNvPr id="96" name="مربع نص 95">
            <a:extLst>
              <a:ext uri="{FF2B5EF4-FFF2-40B4-BE49-F238E27FC236}">
                <a16:creationId xmlns:a16="http://schemas.microsoft.com/office/drawing/2014/main" id="{0EEF3D26-C299-9C40-882D-641268D3775B}"/>
              </a:ext>
            </a:extLst>
          </p:cNvPr>
          <p:cNvSpPr txBox="1"/>
          <p:nvPr/>
        </p:nvSpPr>
        <p:spPr>
          <a:xfrm>
            <a:off x="6949708" y="1537727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صـ ١٤ </a:t>
            </a:r>
          </a:p>
        </p:txBody>
      </p:sp>
      <p:pic>
        <p:nvPicPr>
          <p:cNvPr id="9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19C6F6C3-DA73-3442-8221-8A453D2609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956954" y="29024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B6C4D965-146C-F34C-A827-EFE5E22D315C}"/>
              </a:ext>
            </a:extLst>
          </p:cNvPr>
          <p:cNvSpPr/>
          <p:nvPr/>
        </p:nvSpPr>
        <p:spPr>
          <a:xfrm rot="385153">
            <a:off x="9436982" y="841014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</p:spTree>
    <p:extLst>
      <p:ext uri="{BB962C8B-B14F-4D97-AF65-F5344CB8AC3E}">
        <p14:creationId xmlns:p14="http://schemas.microsoft.com/office/powerpoint/2010/main" val="11605195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6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6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1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6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6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86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96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5025" y="44654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26">
            <a:extLst>
              <a:ext uri="{FF2B5EF4-FFF2-40B4-BE49-F238E27FC236}">
                <a16:creationId xmlns:a16="http://schemas.microsoft.com/office/drawing/2014/main" id="{0425BCAF-9F31-534D-961C-0BC0704F0A24}"/>
              </a:ext>
            </a:extLst>
          </p:cNvPr>
          <p:cNvGrpSpPr/>
          <p:nvPr/>
        </p:nvGrpSpPr>
        <p:grpSpPr>
          <a:xfrm>
            <a:off x="1984047" y="732298"/>
            <a:ext cx="8501122" cy="928694"/>
            <a:chOff x="428596" y="857232"/>
            <a:chExt cx="8501122" cy="928694"/>
          </a:xfrm>
          <a:noFill/>
        </p:grpSpPr>
        <p:sp>
          <p:nvSpPr>
            <p:cNvPr id="63" name="دبوس زينة 28">
              <a:extLst>
                <a:ext uri="{FF2B5EF4-FFF2-40B4-BE49-F238E27FC236}">
                  <a16:creationId xmlns:a16="http://schemas.microsoft.com/office/drawing/2014/main" id="{AF35FD3F-231F-3C4F-9B24-AE20D9152149}"/>
                </a:ext>
              </a:extLst>
            </p:cNvPr>
            <p:cNvSpPr/>
            <p:nvPr/>
          </p:nvSpPr>
          <p:spPr>
            <a:xfrm>
              <a:off x="428596" y="857232"/>
              <a:ext cx="7286676" cy="928694"/>
            </a:xfrm>
            <a:prstGeom prst="plaque">
              <a:avLst/>
            </a:prstGeom>
            <a:grp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4" name="مجموعة 16">
              <a:extLst>
                <a:ext uri="{FF2B5EF4-FFF2-40B4-BE49-F238E27FC236}">
                  <a16:creationId xmlns:a16="http://schemas.microsoft.com/office/drawing/2014/main" id="{D0AEC4A9-10F3-5A46-92CB-9F7ABAA51E8B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  <a:grpFill/>
          </p:grpSpPr>
          <p:sp>
            <p:nvSpPr>
              <p:cNvPr id="65" name="دبوس زينة 32">
                <a:extLst>
                  <a:ext uri="{FF2B5EF4-FFF2-40B4-BE49-F238E27FC236}">
                    <a16:creationId xmlns:a16="http://schemas.microsoft.com/office/drawing/2014/main" id="{E9FB6293-6A2C-E240-B625-8D34D9FDC069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grpFill/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256941C5-CDB5-7540-93F3-A774CE4351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6D6DE02C-0976-974E-8276-EDD51C6A19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198625" y="946612"/>
            <a:ext cx="4881570" cy="500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ستطيل مستدير الزوايا 36">
            <a:extLst>
              <a:ext uri="{FF2B5EF4-FFF2-40B4-BE49-F238E27FC236}">
                <a16:creationId xmlns:a16="http://schemas.microsoft.com/office/drawing/2014/main" id="{322082AA-8F49-4841-9857-FC7F92D87C4A}"/>
              </a:ext>
            </a:extLst>
          </p:cNvPr>
          <p:cNvSpPr/>
          <p:nvPr/>
        </p:nvSpPr>
        <p:spPr>
          <a:xfrm>
            <a:off x="4770129" y="2232496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37">
            <a:extLst>
              <a:ext uri="{FF2B5EF4-FFF2-40B4-BE49-F238E27FC236}">
                <a16:creationId xmlns:a16="http://schemas.microsoft.com/office/drawing/2014/main" id="{737674DC-89F4-CB48-AE0C-D48AFF1DD2DD}"/>
              </a:ext>
            </a:extLst>
          </p:cNvPr>
          <p:cNvSpPr txBox="1"/>
          <p:nvPr/>
        </p:nvSpPr>
        <p:spPr>
          <a:xfrm>
            <a:off x="5255907" y="2361084"/>
            <a:ext cx="23003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٥٠ × ( ٣٣ × ٢ )</a:t>
            </a:r>
          </a:p>
        </p:txBody>
      </p:sp>
      <p:sp>
        <p:nvSpPr>
          <p:cNvPr id="8" name="مخطط انسيابي: مهلة 38">
            <a:extLst>
              <a:ext uri="{FF2B5EF4-FFF2-40B4-BE49-F238E27FC236}">
                <a16:creationId xmlns:a16="http://schemas.microsoft.com/office/drawing/2014/main" id="{C7D781B5-75B7-2B43-ADBA-FBD15C825E05}"/>
              </a:ext>
            </a:extLst>
          </p:cNvPr>
          <p:cNvSpPr/>
          <p:nvPr/>
        </p:nvSpPr>
        <p:spPr>
          <a:xfrm rot="5400000">
            <a:off x="4784417" y="3004026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خماسي 39">
            <a:extLst>
              <a:ext uri="{FF2B5EF4-FFF2-40B4-BE49-F238E27FC236}">
                <a16:creationId xmlns:a16="http://schemas.microsoft.com/office/drawing/2014/main" id="{0ED4E8F5-4205-2E4D-B5A3-C9B923230E0F}"/>
              </a:ext>
            </a:extLst>
          </p:cNvPr>
          <p:cNvSpPr/>
          <p:nvPr/>
        </p:nvSpPr>
        <p:spPr>
          <a:xfrm rot="5400000">
            <a:off x="6465685" y="3210984"/>
            <a:ext cx="792000" cy="1224000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خماسي 44">
            <a:extLst>
              <a:ext uri="{FF2B5EF4-FFF2-40B4-BE49-F238E27FC236}">
                <a16:creationId xmlns:a16="http://schemas.microsoft.com/office/drawing/2014/main" id="{F88C2219-5572-B14E-BC99-553C0867A2DF}"/>
              </a:ext>
            </a:extLst>
          </p:cNvPr>
          <p:cNvSpPr/>
          <p:nvPr/>
        </p:nvSpPr>
        <p:spPr>
          <a:xfrm rot="5400000">
            <a:off x="6041727" y="3985409"/>
            <a:ext cx="785818" cy="1643074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ربع نص 45">
            <a:extLst>
              <a:ext uri="{FF2B5EF4-FFF2-40B4-BE49-F238E27FC236}">
                <a16:creationId xmlns:a16="http://schemas.microsoft.com/office/drawing/2014/main" id="{E6B32F85-7595-3047-9CC6-4AD74C1B4902}"/>
              </a:ext>
            </a:extLst>
          </p:cNvPr>
          <p:cNvSpPr txBox="1"/>
          <p:nvPr/>
        </p:nvSpPr>
        <p:spPr>
          <a:xfrm>
            <a:off x="5927427" y="5414169"/>
            <a:ext cx="10001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٣٣٠٠</a:t>
            </a:r>
          </a:p>
        </p:txBody>
      </p:sp>
      <p:sp>
        <p:nvSpPr>
          <p:cNvPr id="14" name="مربع نص 46">
            <a:extLst>
              <a:ext uri="{FF2B5EF4-FFF2-40B4-BE49-F238E27FC236}">
                <a16:creationId xmlns:a16="http://schemas.microsoft.com/office/drawing/2014/main" id="{8FB018F5-8E4F-034D-8585-C3FCD468E114}"/>
              </a:ext>
            </a:extLst>
          </p:cNvPr>
          <p:cNvSpPr txBox="1"/>
          <p:nvPr/>
        </p:nvSpPr>
        <p:spPr>
          <a:xfrm>
            <a:off x="6556079" y="4414037"/>
            <a:ext cx="7572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١٠٠</a:t>
            </a:r>
          </a:p>
        </p:txBody>
      </p:sp>
      <p:sp>
        <p:nvSpPr>
          <p:cNvPr id="15" name="مربع نص 47">
            <a:extLst>
              <a:ext uri="{FF2B5EF4-FFF2-40B4-BE49-F238E27FC236}">
                <a16:creationId xmlns:a16="http://schemas.microsoft.com/office/drawing/2014/main" id="{6BBF25A0-F376-054C-9662-6FB1F6A1C78D}"/>
              </a:ext>
            </a:extLst>
          </p:cNvPr>
          <p:cNvSpPr txBox="1"/>
          <p:nvPr/>
        </p:nvSpPr>
        <p:spPr>
          <a:xfrm>
            <a:off x="6013151" y="4414037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×</a:t>
            </a:r>
          </a:p>
        </p:txBody>
      </p:sp>
      <p:sp>
        <p:nvSpPr>
          <p:cNvPr id="16" name="مربع نص 49">
            <a:extLst>
              <a:ext uri="{FF2B5EF4-FFF2-40B4-BE49-F238E27FC236}">
                <a16:creationId xmlns:a16="http://schemas.microsoft.com/office/drawing/2014/main" id="{A4D3A5F4-70BB-2742-8955-BA7334587512}"/>
              </a:ext>
            </a:extLst>
          </p:cNvPr>
          <p:cNvSpPr txBox="1"/>
          <p:nvPr/>
        </p:nvSpPr>
        <p:spPr>
          <a:xfrm>
            <a:off x="5484509" y="4414037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٣٣</a:t>
            </a:r>
          </a:p>
        </p:txBody>
      </p:sp>
      <p:sp>
        <p:nvSpPr>
          <p:cNvPr id="17" name="خماسي 55">
            <a:extLst>
              <a:ext uri="{FF2B5EF4-FFF2-40B4-BE49-F238E27FC236}">
                <a16:creationId xmlns:a16="http://schemas.microsoft.com/office/drawing/2014/main" id="{2010E513-0FBA-114F-9CAA-3C4D906872AF}"/>
              </a:ext>
            </a:extLst>
          </p:cNvPr>
          <p:cNvSpPr/>
          <p:nvPr/>
        </p:nvSpPr>
        <p:spPr>
          <a:xfrm>
            <a:off x="3769997" y="3313891"/>
            <a:ext cx="1500198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إبدال</a:t>
            </a:r>
          </a:p>
        </p:txBody>
      </p:sp>
      <p:sp>
        <p:nvSpPr>
          <p:cNvPr id="18" name="خماسي 56">
            <a:extLst>
              <a:ext uri="{FF2B5EF4-FFF2-40B4-BE49-F238E27FC236}">
                <a16:creationId xmlns:a16="http://schemas.microsoft.com/office/drawing/2014/main" id="{B69CFC7E-6C3B-BB45-8428-6638E9CAA50F}"/>
              </a:ext>
            </a:extLst>
          </p:cNvPr>
          <p:cNvSpPr/>
          <p:nvPr/>
        </p:nvSpPr>
        <p:spPr>
          <a:xfrm flipH="1">
            <a:off x="7699087" y="3313891"/>
            <a:ext cx="1512000" cy="528642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تجميع</a:t>
            </a:r>
          </a:p>
        </p:txBody>
      </p:sp>
      <p:sp>
        <p:nvSpPr>
          <p:cNvPr id="19" name="خماسي 57">
            <a:extLst>
              <a:ext uri="{FF2B5EF4-FFF2-40B4-BE49-F238E27FC236}">
                <a16:creationId xmlns:a16="http://schemas.microsoft.com/office/drawing/2014/main" id="{A63C6493-BAD0-264C-9E4D-7DF71828430B}"/>
              </a:ext>
            </a:extLst>
          </p:cNvPr>
          <p:cNvSpPr/>
          <p:nvPr/>
        </p:nvSpPr>
        <p:spPr>
          <a:xfrm flipH="1">
            <a:off x="7687285" y="4356887"/>
            <a:ext cx="1512000" cy="571504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ضرب</a:t>
            </a:r>
          </a:p>
        </p:txBody>
      </p:sp>
      <p:sp>
        <p:nvSpPr>
          <p:cNvPr id="20" name="مربع نص 58">
            <a:extLst>
              <a:ext uri="{FF2B5EF4-FFF2-40B4-BE49-F238E27FC236}">
                <a16:creationId xmlns:a16="http://schemas.microsoft.com/office/drawing/2014/main" id="{B32824A8-EFE9-884C-A1D5-B8D931D880A4}"/>
              </a:ext>
            </a:extLst>
          </p:cNvPr>
          <p:cNvSpPr txBox="1"/>
          <p:nvPr/>
        </p:nvSpPr>
        <p:spPr>
          <a:xfrm>
            <a:off x="5351559" y="3317391"/>
            <a:ext cx="161450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             )</a:t>
            </a:r>
          </a:p>
        </p:txBody>
      </p:sp>
      <p:sp>
        <p:nvSpPr>
          <p:cNvPr id="21" name="مربع نص 59">
            <a:extLst>
              <a:ext uri="{FF2B5EF4-FFF2-40B4-BE49-F238E27FC236}">
                <a16:creationId xmlns:a16="http://schemas.microsoft.com/office/drawing/2014/main" id="{B211AE03-3411-7C46-9E52-CBD83564D60D}"/>
              </a:ext>
            </a:extLst>
          </p:cNvPr>
          <p:cNvSpPr txBox="1"/>
          <p:nvPr/>
        </p:nvSpPr>
        <p:spPr>
          <a:xfrm>
            <a:off x="6984707" y="334692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٥٠</a:t>
            </a:r>
          </a:p>
        </p:txBody>
      </p:sp>
      <p:sp>
        <p:nvSpPr>
          <p:cNvPr id="22" name="مربع نص 60">
            <a:extLst>
              <a:ext uri="{FF2B5EF4-FFF2-40B4-BE49-F238E27FC236}">
                <a16:creationId xmlns:a16="http://schemas.microsoft.com/office/drawing/2014/main" id="{2087B0DC-FBA0-0A41-952E-836DA8562D21}"/>
              </a:ext>
            </a:extLst>
          </p:cNvPr>
          <p:cNvSpPr txBox="1"/>
          <p:nvPr/>
        </p:nvSpPr>
        <p:spPr>
          <a:xfrm>
            <a:off x="6737418" y="3344512"/>
            <a:ext cx="4000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×</a:t>
            </a:r>
          </a:p>
        </p:txBody>
      </p:sp>
      <p:sp>
        <p:nvSpPr>
          <p:cNvPr id="23" name="مربع نص 61">
            <a:extLst>
              <a:ext uri="{FF2B5EF4-FFF2-40B4-BE49-F238E27FC236}">
                <a16:creationId xmlns:a16="http://schemas.microsoft.com/office/drawing/2014/main" id="{E84ADB86-4F7B-0840-8168-1906270F16DC}"/>
              </a:ext>
            </a:extLst>
          </p:cNvPr>
          <p:cNvSpPr txBox="1"/>
          <p:nvPr/>
        </p:nvSpPr>
        <p:spPr>
          <a:xfrm>
            <a:off x="6204187" y="3387875"/>
            <a:ext cx="5429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٣٣</a:t>
            </a:r>
          </a:p>
        </p:txBody>
      </p:sp>
      <p:sp>
        <p:nvSpPr>
          <p:cNvPr id="24" name="مربع نص 62">
            <a:extLst>
              <a:ext uri="{FF2B5EF4-FFF2-40B4-BE49-F238E27FC236}">
                <a16:creationId xmlns:a16="http://schemas.microsoft.com/office/drawing/2014/main" id="{7BCB37BC-61CC-284D-B287-4147C7FD00A3}"/>
              </a:ext>
            </a:extLst>
          </p:cNvPr>
          <p:cNvSpPr txBox="1"/>
          <p:nvPr/>
        </p:nvSpPr>
        <p:spPr>
          <a:xfrm>
            <a:off x="5984575" y="3371043"/>
            <a:ext cx="4000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×</a:t>
            </a:r>
          </a:p>
        </p:txBody>
      </p:sp>
      <p:sp>
        <p:nvSpPr>
          <p:cNvPr id="25" name="مربع نص 63">
            <a:extLst>
              <a:ext uri="{FF2B5EF4-FFF2-40B4-BE49-F238E27FC236}">
                <a16:creationId xmlns:a16="http://schemas.microsoft.com/office/drawing/2014/main" id="{94C208B1-4EFB-0142-BAF1-5BCFDA2CC295}"/>
              </a:ext>
            </a:extLst>
          </p:cNvPr>
          <p:cNvSpPr txBox="1"/>
          <p:nvPr/>
        </p:nvSpPr>
        <p:spPr>
          <a:xfrm>
            <a:off x="5583673" y="3377520"/>
            <a:ext cx="5429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82" name="مربع نص 81">
            <a:extLst>
              <a:ext uri="{FF2B5EF4-FFF2-40B4-BE49-F238E27FC236}">
                <a16:creationId xmlns:a16="http://schemas.microsoft.com/office/drawing/2014/main" id="{1905497B-2539-174E-8CE3-E7DF99F1F32E}"/>
              </a:ext>
            </a:extLst>
          </p:cNvPr>
          <p:cNvSpPr txBox="1"/>
          <p:nvPr/>
        </p:nvSpPr>
        <p:spPr>
          <a:xfrm>
            <a:off x="8663196" y="1804837"/>
            <a:ext cx="160885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FF0000"/>
                </a:solidFill>
              </a:rPr>
              <a:t>٦/ صـ ٣٨</a:t>
            </a:r>
          </a:p>
        </p:txBody>
      </p:sp>
      <p:sp>
        <p:nvSpPr>
          <p:cNvPr id="83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7E1DC39-ED60-584C-B4FD-06F307FDB0FD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1129540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13 0.00417 C 0.00313 -0.01921 0.00313 -0.04259 0.0125 -0.05208 C 0.02205 -0.06157 0.0507 -0.06111 0.06025 -0.05208 C 0.06997 -0.04305 0.06788 -0.00717 0.07066 0.00208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" y="-33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00417 C 0.00035 0.02338 0.0033 0.04537 -0.00625 0.05255 C -0.0151 0.06273 -0.04427 0.05671 -0.05417 0.04699 C -0.06372 0.03843 -0.06372 0.01806 -0.06372 0.00185 " pathEditMode="relative" rAng="0" ptsTypes="aaaA">
                                      <p:cBhvr>
                                        <p:cTn id="8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" y="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81 -3.7037E-7 L 0.08281 -3.7037E-7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 animBg="1"/>
      <p:bldP spid="12" grpId="0" animBg="1"/>
      <p:bldP spid="13" grpId="0"/>
      <p:bldP spid="14" grpId="0"/>
      <p:bldP spid="15" grpId="0"/>
      <p:bldP spid="16" grpId="0"/>
      <p:bldP spid="17" grpId="0" animBg="1"/>
      <p:bldP spid="18" grpId="0" animBg="1"/>
      <p:bldP spid="19" grpId="0" animBg="1"/>
      <p:bldP spid="20" grpId="0"/>
      <p:bldP spid="20" grpId="1"/>
      <p:bldP spid="21" grpId="0"/>
      <p:bldP spid="22" grpId="0"/>
      <p:bldP spid="23" grpId="0"/>
      <p:bldP spid="23" grpId="1"/>
      <p:bldP spid="24" grpId="0"/>
      <p:bldP spid="25" grpId="0"/>
      <p:bldP spid="25" grpId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5025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28">
            <a:extLst>
              <a:ext uri="{FF2B5EF4-FFF2-40B4-BE49-F238E27FC236}">
                <a16:creationId xmlns:a16="http://schemas.microsoft.com/office/drawing/2014/main" id="{EEAD2741-EB35-D74F-8A83-8857A709D971}"/>
              </a:ext>
            </a:extLst>
          </p:cNvPr>
          <p:cNvGrpSpPr/>
          <p:nvPr/>
        </p:nvGrpSpPr>
        <p:grpSpPr>
          <a:xfrm>
            <a:off x="2220003" y="677325"/>
            <a:ext cx="8501122" cy="1285884"/>
            <a:chOff x="428596" y="857232"/>
            <a:chExt cx="8501122" cy="1285884"/>
          </a:xfrm>
        </p:grpSpPr>
        <p:sp>
          <p:nvSpPr>
            <p:cNvPr id="62" name="دبوس زينة 29">
              <a:extLst>
                <a:ext uri="{FF2B5EF4-FFF2-40B4-BE49-F238E27FC236}">
                  <a16:creationId xmlns:a16="http://schemas.microsoft.com/office/drawing/2014/main" id="{EAEA1E68-089E-CB4E-89B3-52A32DDB5541}"/>
                </a:ext>
              </a:extLst>
            </p:cNvPr>
            <p:cNvSpPr/>
            <p:nvPr/>
          </p:nvSpPr>
          <p:spPr>
            <a:xfrm>
              <a:off x="428596" y="857232"/>
              <a:ext cx="7286676" cy="128588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3" name="مجموعة 16">
              <a:extLst>
                <a:ext uri="{FF2B5EF4-FFF2-40B4-BE49-F238E27FC236}">
                  <a16:creationId xmlns:a16="http://schemas.microsoft.com/office/drawing/2014/main" id="{2114374A-C1BA-9046-9581-B3D4BC6DCBE1}"/>
                </a:ext>
              </a:extLst>
            </p:cNvPr>
            <p:cNvGrpSpPr/>
            <p:nvPr/>
          </p:nvGrpSpPr>
          <p:grpSpPr>
            <a:xfrm>
              <a:off x="7715272" y="1014396"/>
              <a:ext cx="1214446" cy="928694"/>
              <a:chOff x="7715272" y="1014396"/>
              <a:chExt cx="1214446" cy="928694"/>
            </a:xfrm>
          </p:grpSpPr>
          <p:sp>
            <p:nvSpPr>
              <p:cNvPr id="64" name="دبوس زينة 31">
                <a:extLst>
                  <a:ext uri="{FF2B5EF4-FFF2-40B4-BE49-F238E27FC236}">
                    <a16:creationId xmlns:a16="http://schemas.microsoft.com/office/drawing/2014/main" id="{83B81FDA-4221-1E41-8D86-D53947B19D5D}"/>
                  </a:ext>
                </a:extLst>
              </p:cNvPr>
              <p:cNvSpPr/>
              <p:nvPr/>
            </p:nvSpPr>
            <p:spPr>
              <a:xfrm>
                <a:off x="7715272" y="1014396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5" name="Picture 2">
                <a:extLst>
                  <a:ext uri="{FF2B5EF4-FFF2-40B4-BE49-F238E27FC236}">
                    <a16:creationId xmlns:a16="http://schemas.microsoft.com/office/drawing/2014/main" id="{C84B171D-F3FD-0242-8190-FA4933B489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157274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092F5270-9976-0F48-AAA1-EE88108E12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791507" y="863067"/>
            <a:ext cx="6405571" cy="928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ستطيل مستدير الزوايا 34">
            <a:extLst>
              <a:ext uri="{FF2B5EF4-FFF2-40B4-BE49-F238E27FC236}">
                <a16:creationId xmlns:a16="http://schemas.microsoft.com/office/drawing/2014/main" id="{447EEB95-6A0A-9E49-A85E-3264BC128F84}"/>
              </a:ext>
            </a:extLst>
          </p:cNvPr>
          <p:cNvSpPr/>
          <p:nvPr/>
        </p:nvSpPr>
        <p:spPr>
          <a:xfrm>
            <a:off x="6777747" y="2281998"/>
            <a:ext cx="3357586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35">
            <a:extLst>
              <a:ext uri="{FF2B5EF4-FFF2-40B4-BE49-F238E27FC236}">
                <a16:creationId xmlns:a16="http://schemas.microsoft.com/office/drawing/2014/main" id="{E6280B8E-DD83-D548-AF55-8BF85BDC1A8E}"/>
              </a:ext>
            </a:extLst>
          </p:cNvPr>
          <p:cNvSpPr txBox="1"/>
          <p:nvPr/>
        </p:nvSpPr>
        <p:spPr>
          <a:xfrm>
            <a:off x="7363539" y="2410586"/>
            <a:ext cx="214314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 ( ١٢+ ٥)</a:t>
            </a:r>
          </a:p>
        </p:txBody>
      </p:sp>
      <p:sp>
        <p:nvSpPr>
          <p:cNvPr id="8" name="مخطط انسيابي: مهلة 36">
            <a:extLst>
              <a:ext uri="{FF2B5EF4-FFF2-40B4-BE49-F238E27FC236}">
                <a16:creationId xmlns:a16="http://schemas.microsoft.com/office/drawing/2014/main" id="{4B6A8375-8277-D94B-A095-6870830B6183}"/>
              </a:ext>
            </a:extLst>
          </p:cNvPr>
          <p:cNvSpPr/>
          <p:nvPr/>
        </p:nvSpPr>
        <p:spPr>
          <a:xfrm rot="5400000">
            <a:off x="6792035" y="3053528"/>
            <a:ext cx="3357586" cy="3214710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ربع نص 37">
            <a:extLst>
              <a:ext uri="{FF2B5EF4-FFF2-40B4-BE49-F238E27FC236}">
                <a16:creationId xmlns:a16="http://schemas.microsoft.com/office/drawing/2014/main" id="{71A14F9A-3CB4-4A4B-812D-E8DA54FF06B3}"/>
              </a:ext>
            </a:extLst>
          </p:cNvPr>
          <p:cNvSpPr txBox="1"/>
          <p:nvPr/>
        </p:nvSpPr>
        <p:spPr>
          <a:xfrm>
            <a:off x="7149225" y="3410718"/>
            <a:ext cx="202884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٤ ( ١٢+ ٥)</a:t>
            </a:r>
          </a:p>
        </p:txBody>
      </p:sp>
      <p:sp>
        <p:nvSpPr>
          <p:cNvPr id="12" name="قوس 38">
            <a:extLst>
              <a:ext uri="{FF2B5EF4-FFF2-40B4-BE49-F238E27FC236}">
                <a16:creationId xmlns:a16="http://schemas.microsoft.com/office/drawing/2014/main" id="{2579F78A-5D1F-AD40-A2BA-E07FB1049F9A}"/>
              </a:ext>
            </a:extLst>
          </p:cNvPr>
          <p:cNvSpPr/>
          <p:nvPr/>
        </p:nvSpPr>
        <p:spPr>
          <a:xfrm rot="16372369">
            <a:off x="8476407" y="3325548"/>
            <a:ext cx="558403" cy="494122"/>
          </a:xfrm>
          <a:prstGeom prst="arc">
            <a:avLst>
              <a:gd name="adj1" fmla="val 17011423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خماسي 39">
            <a:extLst>
              <a:ext uri="{FF2B5EF4-FFF2-40B4-BE49-F238E27FC236}">
                <a16:creationId xmlns:a16="http://schemas.microsoft.com/office/drawing/2014/main" id="{12EC32C0-3634-E546-ADD7-21E10B35A1BF}"/>
              </a:ext>
            </a:extLst>
          </p:cNvPr>
          <p:cNvSpPr/>
          <p:nvPr/>
        </p:nvSpPr>
        <p:spPr>
          <a:xfrm rot="5400000">
            <a:off x="8627991" y="3989368"/>
            <a:ext cx="785818" cy="942982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ربع نص 40">
            <a:extLst>
              <a:ext uri="{FF2B5EF4-FFF2-40B4-BE49-F238E27FC236}">
                <a16:creationId xmlns:a16="http://schemas.microsoft.com/office/drawing/2014/main" id="{B4C82240-0DD6-5D40-B2CC-ADEA8E12F5DC}"/>
              </a:ext>
            </a:extLst>
          </p:cNvPr>
          <p:cNvSpPr txBox="1"/>
          <p:nvPr/>
        </p:nvSpPr>
        <p:spPr>
          <a:xfrm>
            <a:off x="8277945" y="4053660"/>
            <a:ext cx="12573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٤ × ١٢</a:t>
            </a:r>
          </a:p>
        </p:txBody>
      </p:sp>
      <p:sp>
        <p:nvSpPr>
          <p:cNvPr id="15" name="مربع نص 41">
            <a:extLst>
              <a:ext uri="{FF2B5EF4-FFF2-40B4-BE49-F238E27FC236}">
                <a16:creationId xmlns:a16="http://schemas.microsoft.com/office/drawing/2014/main" id="{51CBBE29-E81D-2142-9759-1BC39EB28787}"/>
              </a:ext>
            </a:extLst>
          </p:cNvPr>
          <p:cNvSpPr txBox="1"/>
          <p:nvPr/>
        </p:nvSpPr>
        <p:spPr>
          <a:xfrm>
            <a:off x="8235083" y="4053660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6" name="خماسي 42">
            <a:extLst>
              <a:ext uri="{FF2B5EF4-FFF2-40B4-BE49-F238E27FC236}">
                <a16:creationId xmlns:a16="http://schemas.microsoft.com/office/drawing/2014/main" id="{AF7EC40F-359E-5447-9B43-42D53D558A50}"/>
              </a:ext>
            </a:extLst>
          </p:cNvPr>
          <p:cNvSpPr/>
          <p:nvPr/>
        </p:nvSpPr>
        <p:spPr>
          <a:xfrm rot="5400000">
            <a:off x="7477839" y="4067948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ربع نص 43">
            <a:extLst>
              <a:ext uri="{FF2B5EF4-FFF2-40B4-BE49-F238E27FC236}">
                <a16:creationId xmlns:a16="http://schemas.microsoft.com/office/drawing/2014/main" id="{36589A4A-BFFB-574F-AB85-F0F03AB007BA}"/>
              </a:ext>
            </a:extLst>
          </p:cNvPr>
          <p:cNvSpPr txBox="1"/>
          <p:nvPr/>
        </p:nvSpPr>
        <p:spPr>
          <a:xfrm>
            <a:off x="7134937" y="4053660"/>
            <a:ext cx="117158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٤ × ٥</a:t>
            </a:r>
          </a:p>
        </p:txBody>
      </p:sp>
      <p:sp>
        <p:nvSpPr>
          <p:cNvPr id="18" name="خماسي 44">
            <a:extLst>
              <a:ext uri="{FF2B5EF4-FFF2-40B4-BE49-F238E27FC236}">
                <a16:creationId xmlns:a16="http://schemas.microsoft.com/office/drawing/2014/main" id="{604605C6-9A89-B342-A7FD-3F2AC9ACDBF4}"/>
              </a:ext>
            </a:extLst>
          </p:cNvPr>
          <p:cNvSpPr/>
          <p:nvPr/>
        </p:nvSpPr>
        <p:spPr>
          <a:xfrm rot="5400000">
            <a:off x="8070776" y="4518007"/>
            <a:ext cx="785818" cy="1714512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ربع نص 45">
            <a:extLst>
              <a:ext uri="{FF2B5EF4-FFF2-40B4-BE49-F238E27FC236}">
                <a16:creationId xmlns:a16="http://schemas.microsoft.com/office/drawing/2014/main" id="{488AF0FB-5A7F-9B47-8583-4CC441B9FB6F}"/>
              </a:ext>
            </a:extLst>
          </p:cNvPr>
          <p:cNvSpPr txBox="1"/>
          <p:nvPr/>
        </p:nvSpPr>
        <p:spPr>
          <a:xfrm>
            <a:off x="8635135" y="4949317"/>
            <a:ext cx="77153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٤٨</a:t>
            </a:r>
          </a:p>
        </p:txBody>
      </p:sp>
      <p:sp>
        <p:nvSpPr>
          <p:cNvPr id="20" name="مربع نص 46">
            <a:extLst>
              <a:ext uri="{FF2B5EF4-FFF2-40B4-BE49-F238E27FC236}">
                <a16:creationId xmlns:a16="http://schemas.microsoft.com/office/drawing/2014/main" id="{CF5E0688-0D42-2846-8CBF-36FA25459D66}"/>
              </a:ext>
            </a:extLst>
          </p:cNvPr>
          <p:cNvSpPr txBox="1"/>
          <p:nvPr/>
        </p:nvSpPr>
        <p:spPr>
          <a:xfrm>
            <a:off x="8235083" y="4949317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21" name="مربع نص 47">
            <a:extLst>
              <a:ext uri="{FF2B5EF4-FFF2-40B4-BE49-F238E27FC236}">
                <a16:creationId xmlns:a16="http://schemas.microsoft.com/office/drawing/2014/main" id="{9BBBB943-BAE1-8B41-805E-46D73297EAC0}"/>
              </a:ext>
            </a:extLst>
          </p:cNvPr>
          <p:cNvSpPr txBox="1"/>
          <p:nvPr/>
        </p:nvSpPr>
        <p:spPr>
          <a:xfrm>
            <a:off x="7477839" y="4949317"/>
            <a:ext cx="78581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٢٠</a:t>
            </a:r>
          </a:p>
        </p:txBody>
      </p:sp>
      <p:sp>
        <p:nvSpPr>
          <p:cNvPr id="22" name="مربع نص 48">
            <a:extLst>
              <a:ext uri="{FF2B5EF4-FFF2-40B4-BE49-F238E27FC236}">
                <a16:creationId xmlns:a16="http://schemas.microsoft.com/office/drawing/2014/main" id="{ED041135-16E8-7F4F-8547-ACCD3FBD6269}"/>
              </a:ext>
            </a:extLst>
          </p:cNvPr>
          <p:cNvSpPr txBox="1"/>
          <p:nvPr/>
        </p:nvSpPr>
        <p:spPr>
          <a:xfrm>
            <a:off x="8077917" y="5911048"/>
            <a:ext cx="77153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٦٨</a:t>
            </a:r>
          </a:p>
        </p:txBody>
      </p:sp>
      <p:sp>
        <p:nvSpPr>
          <p:cNvPr id="23" name="قوس 49">
            <a:extLst>
              <a:ext uri="{FF2B5EF4-FFF2-40B4-BE49-F238E27FC236}">
                <a16:creationId xmlns:a16="http://schemas.microsoft.com/office/drawing/2014/main" id="{25466B57-3F81-7648-B14C-87A3DE9AF4F8}"/>
              </a:ext>
            </a:extLst>
          </p:cNvPr>
          <p:cNvSpPr/>
          <p:nvPr/>
        </p:nvSpPr>
        <p:spPr>
          <a:xfrm rot="16463009">
            <a:off x="7914027" y="3142516"/>
            <a:ext cx="1160676" cy="1130919"/>
          </a:xfrm>
          <a:prstGeom prst="arc">
            <a:avLst>
              <a:gd name="adj1" fmla="val 17487519"/>
              <a:gd name="adj2" fmla="val 3693198"/>
            </a:avLst>
          </a:prstGeom>
          <a:ln w="3810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مستطيل مستدير الزوايا 50">
            <a:extLst>
              <a:ext uri="{FF2B5EF4-FFF2-40B4-BE49-F238E27FC236}">
                <a16:creationId xmlns:a16="http://schemas.microsoft.com/office/drawing/2014/main" id="{0002E6DB-44B1-204B-9128-19A52EE2A822}"/>
              </a:ext>
            </a:extLst>
          </p:cNvPr>
          <p:cNvSpPr/>
          <p:nvPr/>
        </p:nvSpPr>
        <p:spPr>
          <a:xfrm>
            <a:off x="2648631" y="3677721"/>
            <a:ext cx="4171980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تكلفة ٤ وجبات و٤ عصائر </a:t>
            </a:r>
            <a:r>
              <a:rPr lang="ar-SA" sz="2400" b="1">
                <a:solidFill>
                  <a:schemeClr val="tx1"/>
                </a:solidFill>
              </a:rPr>
              <a:t>= ٦٨ </a:t>
            </a:r>
            <a:r>
              <a:rPr lang="ar-SA" sz="2400" b="1" dirty="0">
                <a:solidFill>
                  <a:schemeClr val="tx1"/>
                </a:solidFill>
              </a:rPr>
              <a:t>ريال</a:t>
            </a:r>
          </a:p>
        </p:txBody>
      </p:sp>
      <p:sp>
        <p:nvSpPr>
          <p:cNvPr id="81" name="مربع نص 80">
            <a:extLst>
              <a:ext uri="{FF2B5EF4-FFF2-40B4-BE49-F238E27FC236}">
                <a16:creationId xmlns:a16="http://schemas.microsoft.com/office/drawing/2014/main" id="{EDFEA193-00EF-CA47-8A39-74FE73541934}"/>
              </a:ext>
            </a:extLst>
          </p:cNvPr>
          <p:cNvSpPr txBox="1"/>
          <p:nvPr/>
        </p:nvSpPr>
        <p:spPr>
          <a:xfrm>
            <a:off x="8064407" y="376654"/>
            <a:ext cx="160885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FF0000"/>
                </a:solidFill>
              </a:rPr>
              <a:t>٤/ </a:t>
            </a:r>
            <a:r>
              <a:rPr lang="ar-SA">
                <a:solidFill>
                  <a:srgbClr val="FF0000"/>
                </a:solidFill>
              </a:rPr>
              <a:t>صـ ٣٨</a:t>
            </a:r>
            <a:endParaRPr lang="ar-SA" dirty="0">
              <a:solidFill>
                <a:srgbClr val="FF0000"/>
              </a:solidFill>
            </a:endParaRPr>
          </a:p>
        </p:txBody>
      </p:sp>
      <p:sp>
        <p:nvSpPr>
          <p:cNvPr id="82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F351FBE-764A-2944-9C1C-5D8679DA58DB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82987865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2" grpId="0" animBg="1"/>
      <p:bldP spid="13" grpId="0" animBg="1"/>
      <p:bldP spid="14" grpId="0"/>
      <p:bldP spid="15" grpId="0"/>
      <p:bldP spid="16" grpId="0" animBg="1"/>
      <p:bldP spid="17" grpId="0"/>
      <p:bldP spid="18" grpId="0" animBg="1"/>
      <p:bldP spid="19" grpId="0"/>
      <p:bldP spid="20" grpId="0"/>
      <p:bldP spid="21" grpId="0"/>
      <p:bldP spid="22" grpId="0"/>
      <p:bldP spid="23" grpId="0" animBg="1"/>
      <p:bldP spid="24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>
            <a:off x="6221387" y="498726"/>
            <a:ext cx="4836478" cy="6103614"/>
          </a:xfrm>
          <a:prstGeom prst="rect">
            <a:avLst/>
          </a:prstGeom>
          <a:gradFill flip="none" rotWithShape="0">
            <a:gsLst>
              <a:gs pos="4000">
                <a:schemeClr val="accent6">
                  <a:lumMod val="75000"/>
                </a:schemeClr>
              </a:gs>
              <a:gs pos="76000">
                <a:srgbClr val="DFC5DF"/>
              </a:gs>
              <a:gs pos="18000">
                <a:srgbClr val="FFF6DE"/>
              </a:gs>
              <a:gs pos="60000">
                <a:srgbClr val="FFC000"/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 flipH="1">
            <a:off x="6351724" y="384762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 flipH="1">
            <a:off x="6351724" y="438562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 flipH="1">
            <a:off x="6351724" y="485904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 flipH="1">
            <a:off x="6351724" y="532738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 flipH="1">
            <a:off x="6351724" y="579286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 flipH="1">
            <a:off x="6336843" y="628008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5737" y="3943149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65533" y="4915744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32195" y="5852369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 flipH="1">
            <a:off x="6382204" y="73866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 flipH="1">
            <a:off x="6382204" y="12766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 flipH="1">
            <a:off x="6382204" y="221842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 flipH="1">
            <a:off x="6382205" y="28048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 flipH="1">
            <a:off x="6382205" y="330942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096000" y="819359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8829" y="2866071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 flipH="1">
            <a:off x="6364464" y="175494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76646" y="1812299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657553" flipH="1">
            <a:off x="6276279" y="3978913"/>
            <a:ext cx="2949965" cy="2403378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9527508" y="587442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 flipH="1">
            <a:off x="8729836" y="4624036"/>
            <a:ext cx="2191955" cy="1978304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7118488" y="1597524"/>
            <a:ext cx="3684235" cy="3001599"/>
          </a:xfrm>
          <a:prstGeom prst="rect">
            <a:avLst/>
          </a:prstGeom>
        </p:spPr>
      </p:pic>
      <p:pic>
        <p:nvPicPr>
          <p:cNvPr id="46" name="صورة 45">
            <a:extLst>
              <a:ext uri="{FF2B5EF4-FFF2-40B4-BE49-F238E27FC236}">
                <a16:creationId xmlns:a16="http://schemas.microsoft.com/office/drawing/2014/main" id="{DDF4F3EA-DEAE-3749-8C93-123919CABBB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35000"/>
          </a:blip>
          <a:stretch>
            <a:fillRect/>
          </a:stretch>
        </p:blipFill>
        <p:spPr>
          <a:xfrm>
            <a:off x="6628833" y="232577"/>
            <a:ext cx="2115120" cy="2120422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48640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 flipH="1">
            <a:off x="1203959" y="297132"/>
            <a:ext cx="4836478" cy="6103614"/>
          </a:xfrm>
          <a:prstGeom prst="rect">
            <a:avLst/>
          </a:prstGeom>
          <a:gradFill flip="none" rotWithShape="0">
            <a:gsLst>
              <a:gs pos="5000">
                <a:srgbClr val="AF52DE"/>
              </a:gs>
              <a:gs pos="76000">
                <a:srgbClr val="DFC5DF"/>
              </a:gs>
              <a:gs pos="18000">
                <a:srgbClr val="FFF6DE"/>
              </a:gs>
              <a:gs pos="61000">
                <a:schemeClr val="bg1">
                  <a:lumMod val="50000"/>
                </a:schemeClr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>
            <a:off x="5428351" y="364603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>
            <a:off x="5428351" y="418403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>
            <a:off x="5428351" y="465745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>
            <a:off x="5428351" y="512579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>
            <a:off x="5428351" y="55912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>
            <a:off x="5443232" y="60784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8400" y="3741555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48603" y="4714150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81942" y="5650775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" name="مستطيل 27">
            <a:extLst>
              <a:ext uri="{FF2B5EF4-FFF2-40B4-BE49-F238E27FC236}">
                <a16:creationId xmlns:a16="http://schemas.microsoft.com/office/drawing/2014/main" id="{1D2AB5BE-F582-2F46-97A9-521F7F569D64}"/>
              </a:ext>
            </a:extLst>
          </p:cNvPr>
          <p:cNvSpPr/>
          <p:nvPr/>
        </p:nvSpPr>
        <p:spPr>
          <a:xfrm>
            <a:off x="2123427" y="1625545"/>
            <a:ext cx="2803525" cy="93345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500" dirty="0">
                <a:solidFill>
                  <a:srgbClr val="002060"/>
                </a:solidFill>
                <a:latin typeface="18 Khebrat Musamim" pitchFamily="2" charset="0"/>
                <a:cs typeface="KufiStandardGK" pitchFamily="2" charset="-78"/>
              </a:rPr>
              <a:t>١-٨</a:t>
            </a:r>
            <a:r>
              <a:rPr lang="ar-SA" sz="4500" dirty="0">
                <a:solidFill>
                  <a:srgbClr val="0070C0"/>
                </a:solidFill>
                <a:latin typeface="18 Khebrat Musamim" pitchFamily="2" charset="0"/>
                <a:cs typeface="KufiStandardGK" pitchFamily="2" charset="-78"/>
              </a:rPr>
              <a:t> </a:t>
            </a:r>
          </a:p>
        </p:txBody>
      </p: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>
            <a:off x="5397871" y="53707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>
            <a:off x="5397871" y="107507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>
            <a:off x="5397871" y="201683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>
            <a:off x="5397870" y="260329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>
            <a:off x="5397870" y="310783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618137" y="617765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5308" y="2664477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>
            <a:off x="5415611" y="155335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37490" y="1610705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4942447">
            <a:off x="2526727" y="3332056"/>
            <a:ext cx="3474497" cy="2830722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4043280" y="674068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1239384" y="4527299"/>
            <a:ext cx="2191955" cy="1978304"/>
          </a:xfrm>
          <a:prstGeom prst="rect">
            <a:avLst/>
          </a:prstGeom>
        </p:spPr>
      </p:pic>
      <p:pic>
        <p:nvPicPr>
          <p:cNvPr id="90" name="صورة 89">
            <a:extLst>
              <a:ext uri="{FF2B5EF4-FFF2-40B4-BE49-F238E27FC236}">
                <a16:creationId xmlns:a16="http://schemas.microsoft.com/office/drawing/2014/main" id="{FF614D9E-CEFA-D246-B8C6-DE007A8B5EE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213950" y="252340"/>
            <a:ext cx="1391310" cy="1394099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941451" y="1448924"/>
            <a:ext cx="2224334" cy="1812197"/>
          </a:xfrm>
          <a:prstGeom prst="rect">
            <a:avLst/>
          </a:prstGeom>
        </p:spPr>
      </p:pic>
      <p:sp>
        <p:nvSpPr>
          <p:cNvPr id="30" name="مستطيل 29">
            <a:extLst>
              <a:ext uri="{FF2B5EF4-FFF2-40B4-BE49-F238E27FC236}">
                <a16:creationId xmlns:a16="http://schemas.microsoft.com/office/drawing/2014/main" id="{5381303A-A7E5-C14D-9AEF-BAD32960FF0D}"/>
              </a:ext>
            </a:extLst>
          </p:cNvPr>
          <p:cNvSpPr/>
          <p:nvPr/>
        </p:nvSpPr>
        <p:spPr>
          <a:xfrm>
            <a:off x="1586113" y="2302074"/>
            <a:ext cx="3509632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0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المعادلات والدوال</a:t>
            </a:r>
          </a:p>
        </p:txBody>
      </p:sp>
    </p:spTree>
    <p:extLst>
      <p:ext uri="{BB962C8B-B14F-4D97-AF65-F5344CB8AC3E}">
        <p14:creationId xmlns:p14="http://schemas.microsoft.com/office/powerpoint/2010/main" val="1979754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oogle Shape;1632;p64">
            <a:extLst>
              <a:ext uri="{FF2B5EF4-FFF2-40B4-BE49-F238E27FC236}">
                <a16:creationId xmlns:a16="http://schemas.microsoft.com/office/drawing/2014/main" id="{6F28DC45-9ACB-FB4D-8593-DEBF7E170D50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1193" t="2151" r="6961" b="1369"/>
          <a:stretch/>
        </p:blipFill>
        <p:spPr>
          <a:xfrm>
            <a:off x="47479" y="-22500"/>
            <a:ext cx="12192000" cy="690300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مربع نص 8">
            <a:extLst>
              <a:ext uri="{FF2B5EF4-FFF2-40B4-BE49-F238E27FC236}">
                <a16:creationId xmlns:a16="http://schemas.microsoft.com/office/drawing/2014/main" id="{4579378B-3117-404A-83F3-E9A06DAC769E}"/>
              </a:ext>
            </a:extLst>
          </p:cNvPr>
          <p:cNvSpPr txBox="1"/>
          <p:nvPr/>
        </p:nvSpPr>
        <p:spPr>
          <a:xfrm>
            <a:off x="4136994" y="2166151"/>
            <a:ext cx="3302493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dirty="0"/>
              <a:t>Empty classroom vector</a:t>
            </a:r>
            <a:endParaRPr lang="ar-SA" dirty="0"/>
          </a:p>
        </p:txBody>
      </p:sp>
      <p:pic>
        <p:nvPicPr>
          <p:cNvPr id="31" name="صورة 30">
            <a:extLst>
              <a:ext uri="{FF2B5EF4-FFF2-40B4-BE49-F238E27FC236}">
                <a16:creationId xmlns:a16="http://schemas.microsoft.com/office/drawing/2014/main" id="{3D2DF23F-6C12-4B4B-BF1E-F29B6EEDCDE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8293" b="36832"/>
          <a:stretch/>
        </p:blipFill>
        <p:spPr>
          <a:xfrm>
            <a:off x="3706187" y="5920690"/>
            <a:ext cx="5564720" cy="987071"/>
          </a:xfrm>
          <a:prstGeom prst="rect">
            <a:avLst/>
          </a:prstGeom>
        </p:spPr>
      </p:pic>
      <p:pic>
        <p:nvPicPr>
          <p:cNvPr id="8" name="صورة 7">
            <a:hlinkClick r:id="rId6" action="ppaction://hlinksldjump"/>
            <a:extLst>
              <a:ext uri="{FF2B5EF4-FFF2-40B4-BE49-F238E27FC236}">
                <a16:creationId xmlns:a16="http://schemas.microsoft.com/office/drawing/2014/main" id="{66912D7D-F6C6-41BD-8AE1-746D1787E7F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7874" y="693117"/>
            <a:ext cx="820423" cy="820423"/>
          </a:xfrm>
          <a:prstGeom prst="rect">
            <a:avLst/>
          </a:prstGeom>
        </p:spPr>
      </p:pic>
      <p:pic>
        <p:nvPicPr>
          <p:cNvPr id="28" name="صورة 27">
            <a:extLst>
              <a:ext uri="{FF2B5EF4-FFF2-40B4-BE49-F238E27FC236}">
                <a16:creationId xmlns:a16="http://schemas.microsoft.com/office/drawing/2014/main" id="{BB144451-47EE-9E45-968C-D554683B96E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7" t="8293" r="8269" b="9258"/>
          <a:stretch/>
        </p:blipFill>
        <p:spPr>
          <a:xfrm>
            <a:off x="7791516" y="2429030"/>
            <a:ext cx="1614258" cy="1582502"/>
          </a:xfrm>
          <a:prstGeom prst="rect">
            <a:avLst/>
          </a:prstGeom>
        </p:spPr>
      </p:pic>
      <p:grpSp>
        <p:nvGrpSpPr>
          <p:cNvPr id="35" name="مجموعة 71">
            <a:extLst>
              <a:ext uri="{FF2B5EF4-FFF2-40B4-BE49-F238E27FC236}">
                <a16:creationId xmlns:a16="http://schemas.microsoft.com/office/drawing/2014/main" id="{83856C07-0247-F847-B9EF-2CF1D794CC65}"/>
              </a:ext>
            </a:extLst>
          </p:cNvPr>
          <p:cNvGrpSpPr>
            <a:grpSpLocks/>
          </p:cNvGrpSpPr>
          <p:nvPr/>
        </p:nvGrpSpPr>
        <p:grpSpPr bwMode="auto">
          <a:xfrm>
            <a:off x="1227794" y="259176"/>
            <a:ext cx="1214438" cy="1136650"/>
            <a:chOff x="3326307" y="697407"/>
            <a:chExt cx="5463186" cy="5463186"/>
          </a:xfrm>
        </p:grpSpPr>
        <p:sp>
          <p:nvSpPr>
            <p:cNvPr id="36" name="شكل بيضاوي 35">
              <a:extLst>
                <a:ext uri="{FF2B5EF4-FFF2-40B4-BE49-F238E27FC236}">
                  <a16:creationId xmlns:a16="http://schemas.microsoft.com/office/drawing/2014/main" id="{32FA4909-9464-FB46-A8B1-589A244EC756}"/>
                </a:ext>
              </a:extLst>
            </p:cNvPr>
            <p:cNvSpPr/>
            <p:nvPr/>
          </p:nvSpPr>
          <p:spPr>
            <a:xfrm>
              <a:off x="3326307" y="697407"/>
              <a:ext cx="5463186" cy="5463186"/>
            </a:xfrm>
            <a:prstGeom prst="ellipse">
              <a:avLst/>
            </a:prstGeom>
            <a:blipFill dpi="0" rotWithShape="1">
              <a:blip r:embed="rId9"/>
              <a:srcRect/>
              <a:stretch>
                <a:fillRect/>
              </a:stretch>
            </a:blipFill>
            <a:ln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 dirty="0"/>
            </a:p>
          </p:txBody>
        </p:sp>
        <p:grpSp>
          <p:nvGrpSpPr>
            <p:cNvPr id="37" name="مجموعة 74">
              <a:extLst>
                <a:ext uri="{FF2B5EF4-FFF2-40B4-BE49-F238E27FC236}">
                  <a16:creationId xmlns:a16="http://schemas.microsoft.com/office/drawing/2014/main" id="{8CA5CF99-D8F8-B14B-AF4E-6C87D943D1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176" y="1103486"/>
              <a:ext cx="4682212" cy="4814204"/>
              <a:chOff x="3815176" y="1103486"/>
              <a:chExt cx="4682212" cy="4814204"/>
            </a:xfrm>
          </p:grpSpPr>
          <p:sp>
            <p:nvSpPr>
              <p:cNvPr id="39" name="مربع نص 75">
                <a:extLst>
                  <a:ext uri="{FF2B5EF4-FFF2-40B4-BE49-F238E27FC236}">
                    <a16:creationId xmlns:a16="http://schemas.microsoft.com/office/drawing/2014/main" id="{A2D6F0E8-A30B-4E43-AC1D-33BB33F41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7413" y="1103486"/>
                <a:ext cx="369764" cy="312381"/>
              </a:xfrm>
              <a:custGeom>
                <a:avLst/>
                <a:gdLst>
                  <a:gd name="T0" fmla="*/ 338166 w 369764"/>
                  <a:gd name="T1" fmla="*/ 22199 h 312381"/>
                  <a:gd name="T2" fmla="*/ 360764 w 369764"/>
                  <a:gd name="T3" fmla="*/ 110593 h 312381"/>
                  <a:gd name="T4" fmla="*/ 292368 w 369764"/>
                  <a:gd name="T5" fmla="*/ 182189 h 312381"/>
                  <a:gd name="T6" fmla="*/ 221173 w 369764"/>
                  <a:gd name="T7" fmla="*/ 273783 h 312381"/>
                  <a:gd name="T8" fmla="*/ 322967 w 369764"/>
                  <a:gd name="T9" fmla="*/ 267584 h 312381"/>
                  <a:gd name="T10" fmla="*/ 369764 w 369764"/>
                  <a:gd name="T11" fmla="*/ 292182 h 312381"/>
                  <a:gd name="T12" fmla="*/ 350965 w 369764"/>
                  <a:gd name="T13" fmla="*/ 312181 h 312381"/>
                  <a:gd name="T14" fmla="*/ 322967 w 369764"/>
                  <a:gd name="T15" fmla="*/ 305981 h 312381"/>
                  <a:gd name="T16" fmla="*/ 261570 w 369764"/>
                  <a:gd name="T17" fmla="*/ 308381 h 312381"/>
                  <a:gd name="T18" fmla="*/ 215373 w 369764"/>
                  <a:gd name="T19" fmla="*/ 312381 h 312381"/>
                  <a:gd name="T20" fmla="*/ 202574 w 369764"/>
                  <a:gd name="T21" fmla="*/ 310781 h 312381"/>
                  <a:gd name="T22" fmla="*/ 182175 w 369764"/>
                  <a:gd name="T23" fmla="*/ 273383 h 312381"/>
                  <a:gd name="T24" fmla="*/ 270170 w 369764"/>
                  <a:gd name="T25" fmla="*/ 150391 h 312381"/>
                  <a:gd name="T26" fmla="*/ 325566 w 369764"/>
                  <a:gd name="T27" fmla="*/ 74796 h 312381"/>
                  <a:gd name="T28" fmla="*/ 280369 w 369764"/>
                  <a:gd name="T29" fmla="*/ 42997 h 312381"/>
                  <a:gd name="T30" fmla="*/ 216773 w 369764"/>
                  <a:gd name="T31" fmla="*/ 75995 h 312381"/>
                  <a:gd name="T32" fmla="*/ 182375 w 369764"/>
                  <a:gd name="T33" fmla="*/ 66396 h 312381"/>
                  <a:gd name="T34" fmla="*/ 230572 w 369764"/>
                  <a:gd name="T35" fmla="*/ 18399 h 312381"/>
                  <a:gd name="T36" fmla="*/ 81995 w 369764"/>
                  <a:gd name="T37" fmla="*/ 0 h 312381"/>
                  <a:gd name="T38" fmla="*/ 94195 w 369764"/>
                  <a:gd name="T39" fmla="*/ 29098 h 312381"/>
                  <a:gd name="T40" fmla="*/ 93695 w 369764"/>
                  <a:gd name="T41" fmla="*/ 62796 h 312381"/>
                  <a:gd name="T42" fmla="*/ 89595 w 369764"/>
                  <a:gd name="T43" fmla="*/ 150791 h 312381"/>
                  <a:gd name="T44" fmla="*/ 86395 w 369764"/>
                  <a:gd name="T45" fmla="*/ 246785 h 312381"/>
                  <a:gd name="T46" fmla="*/ 109194 w 369764"/>
                  <a:gd name="T47" fmla="*/ 273583 h 312381"/>
                  <a:gd name="T48" fmla="*/ 128592 w 369764"/>
                  <a:gd name="T49" fmla="*/ 292782 h 312381"/>
                  <a:gd name="T50" fmla="*/ 109194 w 369764"/>
                  <a:gd name="T51" fmla="*/ 311981 h 312381"/>
                  <a:gd name="T52" fmla="*/ 29798 w 369764"/>
                  <a:gd name="T53" fmla="*/ 311781 h 312381"/>
                  <a:gd name="T54" fmla="*/ 0 w 369764"/>
                  <a:gd name="T55" fmla="*/ 294782 h 312381"/>
                  <a:gd name="T56" fmla="*/ 40998 w 369764"/>
                  <a:gd name="T57" fmla="*/ 274783 h 312381"/>
                  <a:gd name="T58" fmla="*/ 47497 w 369764"/>
                  <a:gd name="T59" fmla="*/ 246785 h 312381"/>
                  <a:gd name="T60" fmla="*/ 50397 w 369764"/>
                  <a:gd name="T61" fmla="*/ 141391 h 312381"/>
                  <a:gd name="T62" fmla="*/ 20399 w 369764"/>
                  <a:gd name="T63" fmla="*/ 84795 h 312381"/>
                  <a:gd name="T64" fmla="*/ 600 w 369764"/>
                  <a:gd name="T65" fmla="*/ 64996 h 312381"/>
                  <a:gd name="T66" fmla="*/ 48397 w 369764"/>
                  <a:gd name="T67" fmla="*/ 17799 h 3123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9764" h="312381">
                    <a:moveTo>
                      <a:pt x="280369" y="4600"/>
                    </a:moveTo>
                    <a:cubicBezTo>
                      <a:pt x="301968" y="4600"/>
                      <a:pt x="321233" y="10466"/>
                      <a:pt x="338166" y="22199"/>
                    </a:cubicBezTo>
                    <a:cubicBezTo>
                      <a:pt x="357098" y="35398"/>
                      <a:pt x="366564" y="52330"/>
                      <a:pt x="366564" y="72996"/>
                    </a:cubicBezTo>
                    <a:cubicBezTo>
                      <a:pt x="366564" y="86595"/>
                      <a:pt x="364631" y="99127"/>
                      <a:pt x="360764" y="110593"/>
                    </a:cubicBezTo>
                    <a:cubicBezTo>
                      <a:pt x="356898" y="122059"/>
                      <a:pt x="351032" y="132525"/>
                      <a:pt x="343165" y="141991"/>
                    </a:cubicBezTo>
                    <a:cubicBezTo>
                      <a:pt x="333166" y="153991"/>
                      <a:pt x="316234" y="167390"/>
                      <a:pt x="292368" y="182189"/>
                    </a:cubicBezTo>
                    <a:cubicBezTo>
                      <a:pt x="267303" y="197921"/>
                      <a:pt x="250838" y="209854"/>
                      <a:pt x="242972" y="217987"/>
                    </a:cubicBezTo>
                    <a:cubicBezTo>
                      <a:pt x="228172" y="233319"/>
                      <a:pt x="220906" y="251918"/>
                      <a:pt x="221173" y="273783"/>
                    </a:cubicBezTo>
                    <a:lnTo>
                      <a:pt x="262370" y="269984"/>
                    </a:lnTo>
                    <a:cubicBezTo>
                      <a:pt x="290635" y="268384"/>
                      <a:pt x="310834" y="267584"/>
                      <a:pt x="322967" y="267584"/>
                    </a:cubicBezTo>
                    <a:cubicBezTo>
                      <a:pt x="333099" y="267584"/>
                      <a:pt x="342699" y="269317"/>
                      <a:pt x="351765" y="272783"/>
                    </a:cubicBezTo>
                    <a:cubicBezTo>
                      <a:pt x="363764" y="277450"/>
                      <a:pt x="369764" y="283916"/>
                      <a:pt x="369764" y="292182"/>
                    </a:cubicBezTo>
                    <a:cubicBezTo>
                      <a:pt x="369764" y="297382"/>
                      <a:pt x="367964" y="302015"/>
                      <a:pt x="364364" y="306081"/>
                    </a:cubicBezTo>
                    <a:cubicBezTo>
                      <a:pt x="360764" y="310148"/>
                      <a:pt x="356298" y="312181"/>
                      <a:pt x="350965" y="312181"/>
                    </a:cubicBezTo>
                    <a:cubicBezTo>
                      <a:pt x="347632" y="312181"/>
                      <a:pt x="342932" y="311148"/>
                      <a:pt x="336866" y="309081"/>
                    </a:cubicBezTo>
                    <a:cubicBezTo>
                      <a:pt x="330799" y="307015"/>
                      <a:pt x="326166" y="305981"/>
                      <a:pt x="322967" y="305981"/>
                    </a:cubicBezTo>
                    <a:cubicBezTo>
                      <a:pt x="316167" y="305981"/>
                      <a:pt x="305968" y="306381"/>
                      <a:pt x="292368" y="307181"/>
                    </a:cubicBezTo>
                    <a:cubicBezTo>
                      <a:pt x="278769" y="307981"/>
                      <a:pt x="268503" y="308381"/>
                      <a:pt x="261570" y="308381"/>
                    </a:cubicBezTo>
                    <a:cubicBezTo>
                      <a:pt x="256371" y="308381"/>
                      <a:pt x="248671" y="309048"/>
                      <a:pt x="238472" y="310381"/>
                    </a:cubicBezTo>
                    <a:cubicBezTo>
                      <a:pt x="228272" y="311714"/>
                      <a:pt x="220573" y="312381"/>
                      <a:pt x="215373" y="312381"/>
                    </a:cubicBezTo>
                    <a:cubicBezTo>
                      <a:pt x="213907" y="312381"/>
                      <a:pt x="211773" y="312114"/>
                      <a:pt x="208974" y="311581"/>
                    </a:cubicBezTo>
                    <a:cubicBezTo>
                      <a:pt x="206174" y="311048"/>
                      <a:pt x="204041" y="310781"/>
                      <a:pt x="202574" y="310781"/>
                    </a:cubicBezTo>
                    <a:cubicBezTo>
                      <a:pt x="193375" y="310781"/>
                      <a:pt x="187375" y="306315"/>
                      <a:pt x="184575" y="297382"/>
                    </a:cubicBezTo>
                    <a:cubicBezTo>
                      <a:pt x="182975" y="292716"/>
                      <a:pt x="182175" y="284716"/>
                      <a:pt x="182175" y="273383"/>
                    </a:cubicBezTo>
                    <a:cubicBezTo>
                      <a:pt x="182175" y="242319"/>
                      <a:pt x="190641" y="217320"/>
                      <a:pt x="207574" y="198388"/>
                    </a:cubicBezTo>
                    <a:cubicBezTo>
                      <a:pt x="215307" y="189722"/>
                      <a:pt x="236172" y="173723"/>
                      <a:pt x="270170" y="150391"/>
                    </a:cubicBezTo>
                    <a:cubicBezTo>
                      <a:pt x="289235" y="137325"/>
                      <a:pt x="301968" y="127126"/>
                      <a:pt x="308368" y="119793"/>
                    </a:cubicBezTo>
                    <a:cubicBezTo>
                      <a:pt x="319833" y="106994"/>
                      <a:pt x="325566" y="91994"/>
                      <a:pt x="325566" y="74796"/>
                    </a:cubicBezTo>
                    <a:cubicBezTo>
                      <a:pt x="325566" y="66263"/>
                      <a:pt x="320033" y="58663"/>
                      <a:pt x="308967" y="51997"/>
                    </a:cubicBezTo>
                    <a:cubicBezTo>
                      <a:pt x="299235" y="45997"/>
                      <a:pt x="289702" y="42997"/>
                      <a:pt x="280369" y="42997"/>
                    </a:cubicBezTo>
                    <a:cubicBezTo>
                      <a:pt x="268103" y="42997"/>
                      <a:pt x="256437" y="46531"/>
                      <a:pt x="245371" y="53597"/>
                    </a:cubicBezTo>
                    <a:lnTo>
                      <a:pt x="216773" y="75995"/>
                    </a:lnTo>
                    <a:cubicBezTo>
                      <a:pt x="211040" y="80528"/>
                      <a:pt x="206440" y="82795"/>
                      <a:pt x="202974" y="82795"/>
                    </a:cubicBezTo>
                    <a:cubicBezTo>
                      <a:pt x="189241" y="82795"/>
                      <a:pt x="182375" y="77329"/>
                      <a:pt x="182375" y="66396"/>
                    </a:cubicBezTo>
                    <a:cubicBezTo>
                      <a:pt x="182375" y="60130"/>
                      <a:pt x="184908" y="54730"/>
                      <a:pt x="189975" y="50197"/>
                    </a:cubicBezTo>
                    <a:cubicBezTo>
                      <a:pt x="205574" y="35531"/>
                      <a:pt x="219106" y="24932"/>
                      <a:pt x="230572" y="18399"/>
                    </a:cubicBezTo>
                    <a:cubicBezTo>
                      <a:pt x="246705" y="9200"/>
                      <a:pt x="263304" y="4600"/>
                      <a:pt x="280369" y="46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1" name="مربع نص 76">
                <a:extLst>
                  <a:ext uri="{FF2B5EF4-FFF2-40B4-BE49-F238E27FC236}">
                    <a16:creationId xmlns:a16="http://schemas.microsoft.com/office/drawing/2014/main" id="{6622B40B-056A-BF46-87E4-759D3930C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989" y="5592110"/>
                <a:ext cx="199588" cy="325580"/>
              </a:xfrm>
              <a:custGeom>
                <a:avLst/>
                <a:gdLst>
                  <a:gd name="T0" fmla="*/ 97194 w 199588"/>
                  <a:gd name="T1" fmla="*/ 161390 h 325580"/>
                  <a:gd name="T2" fmla="*/ 66396 w 199588"/>
                  <a:gd name="T3" fmla="*/ 167390 h 325580"/>
                  <a:gd name="T4" fmla="*/ 40197 w 199588"/>
                  <a:gd name="T5" fmla="*/ 182789 h 325580"/>
                  <a:gd name="T6" fmla="*/ 38997 w 199588"/>
                  <a:gd name="T7" fmla="*/ 203588 h 325580"/>
                  <a:gd name="T8" fmla="*/ 50997 w 199588"/>
                  <a:gd name="T9" fmla="*/ 261984 h 325580"/>
                  <a:gd name="T10" fmla="*/ 98394 w 199588"/>
                  <a:gd name="T11" fmla="*/ 290782 h 325580"/>
                  <a:gd name="T12" fmla="*/ 145191 w 199588"/>
                  <a:gd name="T13" fmla="*/ 269184 h 325580"/>
                  <a:gd name="T14" fmla="*/ 160590 w 199588"/>
                  <a:gd name="T15" fmla="*/ 216187 h 325580"/>
                  <a:gd name="T16" fmla="*/ 144791 w 199588"/>
                  <a:gd name="T17" fmla="*/ 175090 h 325580"/>
                  <a:gd name="T18" fmla="*/ 97194 w 199588"/>
                  <a:gd name="T19" fmla="*/ 161390 h 325580"/>
                  <a:gd name="T20" fmla="*/ 119793 w 199588"/>
                  <a:gd name="T21" fmla="*/ 0 h 325580"/>
                  <a:gd name="T22" fmla="*/ 133792 w 199588"/>
                  <a:gd name="T23" fmla="*/ 5700 h 325580"/>
                  <a:gd name="T24" fmla="*/ 139991 w 199588"/>
                  <a:gd name="T25" fmla="*/ 19199 h 325580"/>
                  <a:gd name="T26" fmla="*/ 119593 w 199588"/>
                  <a:gd name="T27" fmla="*/ 46997 h 325580"/>
                  <a:gd name="T28" fmla="*/ 78795 w 199588"/>
                  <a:gd name="T29" fmla="*/ 86795 h 325580"/>
                  <a:gd name="T30" fmla="*/ 50997 w 199588"/>
                  <a:gd name="T31" fmla="*/ 136392 h 325580"/>
                  <a:gd name="T32" fmla="*/ 81395 w 199588"/>
                  <a:gd name="T33" fmla="*/ 124493 h 325580"/>
                  <a:gd name="T34" fmla="*/ 102794 w 199588"/>
                  <a:gd name="T35" fmla="*/ 120593 h 325580"/>
                  <a:gd name="T36" fmla="*/ 174589 w 199588"/>
                  <a:gd name="T37" fmla="*/ 145591 h 325580"/>
                  <a:gd name="T38" fmla="*/ 199588 w 199588"/>
                  <a:gd name="T39" fmla="*/ 216187 h 325580"/>
                  <a:gd name="T40" fmla="*/ 172589 w 199588"/>
                  <a:gd name="T41" fmla="*/ 294182 h 325580"/>
                  <a:gd name="T42" fmla="*/ 97194 w 199588"/>
                  <a:gd name="T43" fmla="*/ 325580 h 325580"/>
                  <a:gd name="T44" fmla="*/ 20399 w 199588"/>
                  <a:gd name="T45" fmla="*/ 287383 h 325580"/>
                  <a:gd name="T46" fmla="*/ 0 w 199588"/>
                  <a:gd name="T47" fmla="*/ 203588 h 325580"/>
                  <a:gd name="T48" fmla="*/ 80195 w 199588"/>
                  <a:gd name="T49" fmla="*/ 32198 h 325580"/>
                  <a:gd name="T50" fmla="*/ 98994 w 199588"/>
                  <a:gd name="T51" fmla="*/ 13199 h 325580"/>
                  <a:gd name="T52" fmla="*/ 119793 w 199588"/>
                  <a:gd name="T53" fmla="*/ 0 h 32558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9588" h="325580">
                    <a:moveTo>
                      <a:pt x="97194" y="161390"/>
                    </a:moveTo>
                    <a:cubicBezTo>
                      <a:pt x="85728" y="161390"/>
                      <a:pt x="75462" y="163390"/>
                      <a:pt x="66396" y="167390"/>
                    </a:cubicBezTo>
                    <a:cubicBezTo>
                      <a:pt x="62929" y="168990"/>
                      <a:pt x="54197" y="174123"/>
                      <a:pt x="40197" y="182789"/>
                    </a:cubicBezTo>
                    <a:cubicBezTo>
                      <a:pt x="39397" y="189855"/>
                      <a:pt x="38997" y="196788"/>
                      <a:pt x="38997" y="203588"/>
                    </a:cubicBezTo>
                    <a:cubicBezTo>
                      <a:pt x="38997" y="227453"/>
                      <a:pt x="42997" y="246918"/>
                      <a:pt x="50997" y="261984"/>
                    </a:cubicBezTo>
                    <a:cubicBezTo>
                      <a:pt x="61129" y="281183"/>
                      <a:pt x="76929" y="290782"/>
                      <a:pt x="98394" y="290782"/>
                    </a:cubicBezTo>
                    <a:cubicBezTo>
                      <a:pt x="118526" y="290782"/>
                      <a:pt x="134125" y="283583"/>
                      <a:pt x="145191" y="269184"/>
                    </a:cubicBezTo>
                    <a:cubicBezTo>
                      <a:pt x="155457" y="255851"/>
                      <a:pt x="160590" y="238186"/>
                      <a:pt x="160590" y="216187"/>
                    </a:cubicBezTo>
                    <a:cubicBezTo>
                      <a:pt x="160590" y="197921"/>
                      <a:pt x="155324" y="184222"/>
                      <a:pt x="144791" y="175090"/>
                    </a:cubicBezTo>
                    <a:cubicBezTo>
                      <a:pt x="134258" y="165957"/>
                      <a:pt x="118393" y="161390"/>
                      <a:pt x="97194" y="161390"/>
                    </a:cubicBezTo>
                    <a:close/>
                    <a:moveTo>
                      <a:pt x="119793" y="0"/>
                    </a:moveTo>
                    <a:cubicBezTo>
                      <a:pt x="125126" y="0"/>
                      <a:pt x="129792" y="1900"/>
                      <a:pt x="133792" y="5700"/>
                    </a:cubicBezTo>
                    <a:cubicBezTo>
                      <a:pt x="137791" y="9500"/>
                      <a:pt x="139858" y="13999"/>
                      <a:pt x="139991" y="19199"/>
                    </a:cubicBezTo>
                    <a:cubicBezTo>
                      <a:pt x="140258" y="23999"/>
                      <a:pt x="133458" y="33265"/>
                      <a:pt x="119593" y="46997"/>
                    </a:cubicBezTo>
                    <a:lnTo>
                      <a:pt x="78795" y="86795"/>
                    </a:lnTo>
                    <a:cubicBezTo>
                      <a:pt x="67996" y="97728"/>
                      <a:pt x="58730" y="114260"/>
                      <a:pt x="50997" y="136392"/>
                    </a:cubicBezTo>
                    <a:cubicBezTo>
                      <a:pt x="62596" y="131059"/>
                      <a:pt x="72729" y="127092"/>
                      <a:pt x="81395" y="124493"/>
                    </a:cubicBezTo>
                    <a:cubicBezTo>
                      <a:pt x="90061" y="121893"/>
                      <a:pt x="97194" y="120593"/>
                      <a:pt x="102794" y="120593"/>
                    </a:cubicBezTo>
                    <a:cubicBezTo>
                      <a:pt x="133992" y="120593"/>
                      <a:pt x="157924" y="128926"/>
                      <a:pt x="174589" y="145591"/>
                    </a:cubicBezTo>
                    <a:cubicBezTo>
                      <a:pt x="191255" y="162257"/>
                      <a:pt x="199588" y="185789"/>
                      <a:pt x="199588" y="216187"/>
                    </a:cubicBezTo>
                    <a:cubicBezTo>
                      <a:pt x="199588" y="248052"/>
                      <a:pt x="190588" y="274050"/>
                      <a:pt x="172589" y="294182"/>
                    </a:cubicBezTo>
                    <a:cubicBezTo>
                      <a:pt x="153790" y="315114"/>
                      <a:pt x="128659" y="325580"/>
                      <a:pt x="97194" y="325580"/>
                    </a:cubicBezTo>
                    <a:cubicBezTo>
                      <a:pt x="62396" y="325580"/>
                      <a:pt x="36798" y="312848"/>
                      <a:pt x="20399" y="287383"/>
                    </a:cubicBezTo>
                    <a:cubicBezTo>
                      <a:pt x="6799" y="266451"/>
                      <a:pt x="0" y="238519"/>
                      <a:pt x="0" y="203588"/>
                    </a:cubicBezTo>
                    <a:cubicBezTo>
                      <a:pt x="0" y="137725"/>
                      <a:pt x="26732" y="80595"/>
                      <a:pt x="80195" y="32198"/>
                    </a:cubicBezTo>
                    <a:lnTo>
                      <a:pt x="98994" y="13199"/>
                    </a:lnTo>
                    <a:cubicBezTo>
                      <a:pt x="108193" y="4400"/>
                      <a:pt x="115126" y="0"/>
                      <a:pt x="1197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2" name="مربع نص 77">
                <a:extLst>
                  <a:ext uri="{FF2B5EF4-FFF2-40B4-BE49-F238E27FC236}">
                    <a16:creationId xmlns:a16="http://schemas.microsoft.com/office/drawing/2014/main" id="{CBD01D4A-F925-BA4A-8B07-5B3D24302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9999" y="3354098"/>
                <a:ext cx="187389" cy="314381"/>
              </a:xfrm>
              <a:custGeom>
                <a:avLst/>
                <a:gdLst>
                  <a:gd name="T0" fmla="*/ 84995 w 187389"/>
                  <a:gd name="T1" fmla="*/ 0 h 314381"/>
                  <a:gd name="T2" fmla="*/ 153191 w 187389"/>
                  <a:gd name="T3" fmla="*/ 18999 h 314381"/>
                  <a:gd name="T4" fmla="*/ 180189 w 187389"/>
                  <a:gd name="T5" fmla="*/ 77195 h 314381"/>
                  <a:gd name="T6" fmla="*/ 142192 w 187389"/>
                  <a:gd name="T7" fmla="*/ 139191 h 314381"/>
                  <a:gd name="T8" fmla="*/ 134392 w 187389"/>
                  <a:gd name="T9" fmla="*/ 141991 h 314381"/>
                  <a:gd name="T10" fmla="*/ 174190 w 187389"/>
                  <a:gd name="T11" fmla="*/ 171289 h 314381"/>
                  <a:gd name="T12" fmla="*/ 187389 w 187389"/>
                  <a:gd name="T13" fmla="*/ 219986 h 314381"/>
                  <a:gd name="T14" fmla="*/ 159590 w 187389"/>
                  <a:gd name="T15" fmla="*/ 286882 h 314381"/>
                  <a:gd name="T16" fmla="*/ 91795 w 187389"/>
                  <a:gd name="T17" fmla="*/ 314381 h 314381"/>
                  <a:gd name="T18" fmla="*/ 37598 w 187389"/>
                  <a:gd name="T19" fmla="*/ 301781 h 314381"/>
                  <a:gd name="T20" fmla="*/ 1200 w 187389"/>
                  <a:gd name="T21" fmla="*/ 260784 h 314381"/>
                  <a:gd name="T22" fmla="*/ 0 w 187389"/>
                  <a:gd name="T23" fmla="*/ 253784 h 314381"/>
                  <a:gd name="T24" fmla="*/ 6100 w 187389"/>
                  <a:gd name="T25" fmla="*/ 240485 h 314381"/>
                  <a:gd name="T26" fmla="*/ 20199 w 187389"/>
                  <a:gd name="T27" fmla="*/ 235185 h 314381"/>
                  <a:gd name="T28" fmla="*/ 33998 w 187389"/>
                  <a:gd name="T29" fmla="*/ 242585 h 314381"/>
                  <a:gd name="T30" fmla="*/ 43198 w 187389"/>
                  <a:gd name="T31" fmla="*/ 256384 h 314381"/>
                  <a:gd name="T32" fmla="*/ 62597 w 187389"/>
                  <a:gd name="T33" fmla="*/ 271083 h 314381"/>
                  <a:gd name="T34" fmla="*/ 91795 w 187389"/>
                  <a:gd name="T35" fmla="*/ 275983 h 314381"/>
                  <a:gd name="T36" fmla="*/ 129992 w 187389"/>
                  <a:gd name="T37" fmla="*/ 262384 h 314381"/>
                  <a:gd name="T38" fmla="*/ 147391 w 187389"/>
                  <a:gd name="T39" fmla="*/ 227186 h 314381"/>
                  <a:gd name="T40" fmla="*/ 125193 w 187389"/>
                  <a:gd name="T41" fmla="*/ 178989 h 314381"/>
                  <a:gd name="T42" fmla="*/ 73196 w 187389"/>
                  <a:gd name="T43" fmla="*/ 159990 h 314381"/>
                  <a:gd name="T44" fmla="*/ 50997 w 187389"/>
                  <a:gd name="T45" fmla="*/ 141991 h 314381"/>
                  <a:gd name="T46" fmla="*/ 68396 w 187389"/>
                  <a:gd name="T47" fmla="*/ 123992 h 314381"/>
                  <a:gd name="T48" fmla="*/ 116193 w 187389"/>
                  <a:gd name="T49" fmla="*/ 112193 h 314381"/>
                  <a:gd name="T50" fmla="*/ 136992 w 187389"/>
                  <a:gd name="T51" fmla="*/ 98694 h 314381"/>
                  <a:gd name="T52" fmla="*/ 144191 w 187389"/>
                  <a:gd name="T53" fmla="*/ 77995 h 314381"/>
                  <a:gd name="T54" fmla="*/ 130592 w 187389"/>
                  <a:gd name="T55" fmla="*/ 49597 h 314381"/>
                  <a:gd name="T56" fmla="*/ 89595 w 187389"/>
                  <a:gd name="T57" fmla="*/ 38397 h 314381"/>
                  <a:gd name="T58" fmla="*/ 63197 w 187389"/>
                  <a:gd name="T59" fmla="*/ 44997 h 314381"/>
                  <a:gd name="T60" fmla="*/ 40598 w 187389"/>
                  <a:gd name="T61" fmla="*/ 59196 h 314381"/>
                  <a:gd name="T62" fmla="*/ 29999 w 187389"/>
                  <a:gd name="T63" fmla="*/ 63396 h 314381"/>
                  <a:gd name="T64" fmla="*/ 16299 w 187389"/>
                  <a:gd name="T65" fmla="*/ 57296 h 314381"/>
                  <a:gd name="T66" fmla="*/ 10600 w 187389"/>
                  <a:gd name="T67" fmla="*/ 43397 h 314381"/>
                  <a:gd name="T68" fmla="*/ 41198 w 187389"/>
                  <a:gd name="T69" fmla="*/ 12999 h 314381"/>
                  <a:gd name="T70" fmla="*/ 84995 w 187389"/>
                  <a:gd name="T71" fmla="*/ 0 h 3143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389" h="314381">
                    <a:moveTo>
                      <a:pt x="84995" y="0"/>
                    </a:moveTo>
                    <a:cubicBezTo>
                      <a:pt x="113660" y="0"/>
                      <a:pt x="136392" y="6333"/>
                      <a:pt x="153191" y="18999"/>
                    </a:cubicBezTo>
                    <a:cubicBezTo>
                      <a:pt x="171190" y="32598"/>
                      <a:pt x="180189" y="51997"/>
                      <a:pt x="180189" y="77195"/>
                    </a:cubicBezTo>
                    <a:cubicBezTo>
                      <a:pt x="180189" y="108526"/>
                      <a:pt x="167523" y="129192"/>
                      <a:pt x="142192" y="139191"/>
                    </a:cubicBezTo>
                    <a:cubicBezTo>
                      <a:pt x="139925" y="140125"/>
                      <a:pt x="137325" y="141058"/>
                      <a:pt x="134392" y="141991"/>
                    </a:cubicBezTo>
                    <a:cubicBezTo>
                      <a:pt x="152124" y="148524"/>
                      <a:pt x="165390" y="158290"/>
                      <a:pt x="174190" y="171289"/>
                    </a:cubicBezTo>
                    <a:cubicBezTo>
                      <a:pt x="182989" y="184289"/>
                      <a:pt x="187389" y="200521"/>
                      <a:pt x="187389" y="219986"/>
                    </a:cubicBezTo>
                    <a:cubicBezTo>
                      <a:pt x="187389" y="246251"/>
                      <a:pt x="178123" y="268550"/>
                      <a:pt x="159590" y="286882"/>
                    </a:cubicBezTo>
                    <a:cubicBezTo>
                      <a:pt x="141058" y="305214"/>
                      <a:pt x="118460" y="314381"/>
                      <a:pt x="91795" y="314381"/>
                    </a:cubicBezTo>
                    <a:cubicBezTo>
                      <a:pt x="71663" y="314381"/>
                      <a:pt x="53597" y="310181"/>
                      <a:pt x="37598" y="301781"/>
                    </a:cubicBezTo>
                    <a:cubicBezTo>
                      <a:pt x="19599" y="292049"/>
                      <a:pt x="7467" y="278383"/>
                      <a:pt x="1200" y="260784"/>
                    </a:cubicBezTo>
                    <a:cubicBezTo>
                      <a:pt x="400" y="258384"/>
                      <a:pt x="0" y="256051"/>
                      <a:pt x="0" y="253784"/>
                    </a:cubicBezTo>
                    <a:cubicBezTo>
                      <a:pt x="0" y="248451"/>
                      <a:pt x="2034" y="244018"/>
                      <a:pt x="6100" y="240485"/>
                    </a:cubicBezTo>
                    <a:cubicBezTo>
                      <a:pt x="10166" y="236952"/>
                      <a:pt x="14866" y="235185"/>
                      <a:pt x="20199" y="235185"/>
                    </a:cubicBezTo>
                    <a:cubicBezTo>
                      <a:pt x="25532" y="235185"/>
                      <a:pt x="30132" y="237652"/>
                      <a:pt x="33998" y="242585"/>
                    </a:cubicBezTo>
                    <a:lnTo>
                      <a:pt x="43198" y="256384"/>
                    </a:lnTo>
                    <a:cubicBezTo>
                      <a:pt x="47998" y="262917"/>
                      <a:pt x="54464" y="267817"/>
                      <a:pt x="62597" y="271083"/>
                    </a:cubicBezTo>
                    <a:cubicBezTo>
                      <a:pt x="70729" y="274350"/>
                      <a:pt x="80462" y="275983"/>
                      <a:pt x="91795" y="275983"/>
                    </a:cubicBezTo>
                    <a:cubicBezTo>
                      <a:pt x="106327" y="275983"/>
                      <a:pt x="119060" y="271450"/>
                      <a:pt x="129992" y="262384"/>
                    </a:cubicBezTo>
                    <a:cubicBezTo>
                      <a:pt x="141592" y="252784"/>
                      <a:pt x="147391" y="241052"/>
                      <a:pt x="147391" y="227186"/>
                    </a:cubicBezTo>
                    <a:cubicBezTo>
                      <a:pt x="147391" y="207054"/>
                      <a:pt x="139992" y="190988"/>
                      <a:pt x="125193" y="178989"/>
                    </a:cubicBezTo>
                    <a:cubicBezTo>
                      <a:pt x="112127" y="168589"/>
                      <a:pt x="94794" y="162257"/>
                      <a:pt x="73196" y="159990"/>
                    </a:cubicBezTo>
                    <a:cubicBezTo>
                      <a:pt x="58397" y="158523"/>
                      <a:pt x="50997" y="152524"/>
                      <a:pt x="50997" y="141991"/>
                    </a:cubicBezTo>
                    <a:cubicBezTo>
                      <a:pt x="50997" y="134125"/>
                      <a:pt x="56797" y="128125"/>
                      <a:pt x="68396" y="123992"/>
                    </a:cubicBezTo>
                    <a:lnTo>
                      <a:pt x="116193" y="112193"/>
                    </a:lnTo>
                    <a:cubicBezTo>
                      <a:pt x="125393" y="108860"/>
                      <a:pt x="132325" y="104360"/>
                      <a:pt x="136992" y="98694"/>
                    </a:cubicBezTo>
                    <a:cubicBezTo>
                      <a:pt x="141658" y="93027"/>
                      <a:pt x="144058" y="86128"/>
                      <a:pt x="144191" y="77995"/>
                    </a:cubicBezTo>
                    <a:cubicBezTo>
                      <a:pt x="144458" y="66262"/>
                      <a:pt x="139925" y="56796"/>
                      <a:pt x="130592" y="49597"/>
                    </a:cubicBezTo>
                    <a:cubicBezTo>
                      <a:pt x="120859" y="42131"/>
                      <a:pt x="107194" y="38397"/>
                      <a:pt x="89595" y="38397"/>
                    </a:cubicBezTo>
                    <a:cubicBezTo>
                      <a:pt x="80529" y="38397"/>
                      <a:pt x="71729" y="40597"/>
                      <a:pt x="63197" y="44997"/>
                    </a:cubicBezTo>
                    <a:lnTo>
                      <a:pt x="40598" y="59196"/>
                    </a:lnTo>
                    <a:cubicBezTo>
                      <a:pt x="36198" y="61996"/>
                      <a:pt x="32665" y="63396"/>
                      <a:pt x="29999" y="63396"/>
                    </a:cubicBezTo>
                    <a:cubicBezTo>
                      <a:pt x="24666" y="63396"/>
                      <a:pt x="20099" y="61363"/>
                      <a:pt x="16299" y="57296"/>
                    </a:cubicBezTo>
                    <a:cubicBezTo>
                      <a:pt x="12500" y="53230"/>
                      <a:pt x="10600" y="48597"/>
                      <a:pt x="10600" y="43397"/>
                    </a:cubicBezTo>
                    <a:cubicBezTo>
                      <a:pt x="10600" y="32864"/>
                      <a:pt x="20799" y="22732"/>
                      <a:pt x="41198" y="12999"/>
                    </a:cubicBezTo>
                    <a:cubicBezTo>
                      <a:pt x="58930" y="4333"/>
                      <a:pt x="73529" y="0"/>
                      <a:pt x="84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4" name="مربع نص 78">
                <a:extLst>
                  <a:ext uri="{FF2B5EF4-FFF2-40B4-BE49-F238E27FC236}">
                    <a16:creationId xmlns:a16="http://schemas.microsoft.com/office/drawing/2014/main" id="{90EF338D-7A4B-304A-A9AB-6F4875A0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176" y="3352098"/>
                <a:ext cx="208589" cy="326180"/>
              </a:xfrm>
              <a:custGeom>
                <a:avLst/>
                <a:gdLst>
                  <a:gd name="T0" fmla="*/ 105993 w 208589"/>
                  <a:gd name="T1" fmla="*/ 34198 h 326180"/>
                  <a:gd name="T2" fmla="*/ 55496 w 208589"/>
                  <a:gd name="T3" fmla="*/ 51597 h 326180"/>
                  <a:gd name="T4" fmla="*/ 38397 w 208589"/>
                  <a:gd name="T5" fmla="*/ 103994 h 326180"/>
                  <a:gd name="T6" fmla="*/ 58996 w 208589"/>
                  <a:gd name="T7" fmla="*/ 149591 h 326180"/>
                  <a:gd name="T8" fmla="*/ 104793 w 208589"/>
                  <a:gd name="T9" fmla="*/ 163790 h 326180"/>
                  <a:gd name="T10" fmla="*/ 138191 w 208589"/>
                  <a:gd name="T11" fmla="*/ 154190 h 326180"/>
                  <a:gd name="T12" fmla="*/ 166990 w 208589"/>
                  <a:gd name="T13" fmla="*/ 134392 h 326180"/>
                  <a:gd name="T14" fmla="*/ 169589 w 208589"/>
                  <a:gd name="T15" fmla="*/ 106793 h 326180"/>
                  <a:gd name="T16" fmla="*/ 148491 w 208589"/>
                  <a:gd name="T17" fmla="*/ 57996 h 326180"/>
                  <a:gd name="T18" fmla="*/ 105993 w 208589"/>
                  <a:gd name="T19" fmla="*/ 34198 h 326180"/>
                  <a:gd name="T20" fmla="*/ 111593 w 208589"/>
                  <a:gd name="T21" fmla="*/ 0 h 326180"/>
                  <a:gd name="T22" fmla="*/ 177589 w 208589"/>
                  <a:gd name="T23" fmla="*/ 29998 h 326180"/>
                  <a:gd name="T24" fmla="*/ 208587 w 208589"/>
                  <a:gd name="T25" fmla="*/ 106793 h 326180"/>
                  <a:gd name="T26" fmla="*/ 189788 w 208589"/>
                  <a:gd name="T27" fmla="*/ 205387 h 326180"/>
                  <a:gd name="T28" fmla="*/ 134392 w 208589"/>
                  <a:gd name="T29" fmla="*/ 282983 h 326180"/>
                  <a:gd name="T30" fmla="*/ 87594 w 208589"/>
                  <a:gd name="T31" fmla="*/ 308981 h 326180"/>
                  <a:gd name="T32" fmla="*/ 37797 w 208589"/>
                  <a:gd name="T33" fmla="*/ 326180 h 326180"/>
                  <a:gd name="T34" fmla="*/ 24298 w 208589"/>
                  <a:gd name="T35" fmla="*/ 320180 h 326180"/>
                  <a:gd name="T36" fmla="*/ 18999 w 208589"/>
                  <a:gd name="T37" fmla="*/ 306181 h 326180"/>
                  <a:gd name="T38" fmla="*/ 32598 w 208589"/>
                  <a:gd name="T39" fmla="*/ 288382 h 326180"/>
                  <a:gd name="T40" fmla="*/ 65996 w 208589"/>
                  <a:gd name="T41" fmla="*/ 276983 h 326180"/>
                  <a:gd name="T42" fmla="*/ 114993 w 208589"/>
                  <a:gd name="T43" fmla="*/ 247985 h 326180"/>
                  <a:gd name="T44" fmla="*/ 147791 w 208589"/>
                  <a:gd name="T45" fmla="*/ 201388 h 326180"/>
                  <a:gd name="T46" fmla="*/ 156390 w 208589"/>
                  <a:gd name="T47" fmla="*/ 184189 h 326180"/>
                  <a:gd name="T48" fmla="*/ 127592 w 208589"/>
                  <a:gd name="T49" fmla="*/ 195988 h 326180"/>
                  <a:gd name="T50" fmla="*/ 98994 w 208589"/>
                  <a:gd name="T51" fmla="*/ 201388 h 326180"/>
                  <a:gd name="T52" fmla="*/ 33598 w 208589"/>
                  <a:gd name="T53" fmla="*/ 180389 h 326180"/>
                  <a:gd name="T54" fmla="*/ 0 w 208589"/>
                  <a:gd name="T55" fmla="*/ 107593 h 326180"/>
                  <a:gd name="T56" fmla="*/ 34398 w 208589"/>
                  <a:gd name="T57" fmla="*/ 23798 h 326180"/>
                  <a:gd name="T58" fmla="*/ 111593 w 208589"/>
                  <a:gd name="T59" fmla="*/ 0 h 3261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589" h="326180">
                    <a:moveTo>
                      <a:pt x="105993" y="34198"/>
                    </a:moveTo>
                    <a:cubicBezTo>
                      <a:pt x="83595" y="34198"/>
                      <a:pt x="66762" y="39997"/>
                      <a:pt x="55496" y="51597"/>
                    </a:cubicBezTo>
                    <a:cubicBezTo>
                      <a:pt x="44230" y="63196"/>
                      <a:pt x="38531" y="80662"/>
                      <a:pt x="38397" y="103994"/>
                    </a:cubicBezTo>
                    <a:cubicBezTo>
                      <a:pt x="38397" y="123592"/>
                      <a:pt x="45264" y="138791"/>
                      <a:pt x="58996" y="149591"/>
                    </a:cubicBezTo>
                    <a:cubicBezTo>
                      <a:pt x="71129" y="159057"/>
                      <a:pt x="86394" y="163790"/>
                      <a:pt x="104793" y="163790"/>
                    </a:cubicBezTo>
                    <a:cubicBezTo>
                      <a:pt x="115459" y="163790"/>
                      <a:pt x="126592" y="160590"/>
                      <a:pt x="138191" y="154190"/>
                    </a:cubicBezTo>
                    <a:cubicBezTo>
                      <a:pt x="143524" y="151257"/>
                      <a:pt x="153124" y="144658"/>
                      <a:pt x="166990" y="134392"/>
                    </a:cubicBezTo>
                    <a:cubicBezTo>
                      <a:pt x="168723" y="122792"/>
                      <a:pt x="169589" y="113593"/>
                      <a:pt x="169589" y="106793"/>
                    </a:cubicBezTo>
                    <a:cubicBezTo>
                      <a:pt x="169456" y="90128"/>
                      <a:pt x="162423" y="73862"/>
                      <a:pt x="148491" y="57996"/>
                    </a:cubicBezTo>
                    <a:cubicBezTo>
                      <a:pt x="134558" y="42131"/>
                      <a:pt x="120392" y="34198"/>
                      <a:pt x="105993" y="34198"/>
                    </a:cubicBezTo>
                    <a:close/>
                    <a:moveTo>
                      <a:pt x="111593" y="0"/>
                    </a:moveTo>
                    <a:cubicBezTo>
                      <a:pt x="136125" y="0"/>
                      <a:pt x="158123" y="9999"/>
                      <a:pt x="177589" y="29998"/>
                    </a:cubicBezTo>
                    <a:cubicBezTo>
                      <a:pt x="198121" y="51197"/>
                      <a:pt x="208454" y="76795"/>
                      <a:pt x="208587" y="106793"/>
                    </a:cubicBezTo>
                    <a:cubicBezTo>
                      <a:pt x="208720" y="140658"/>
                      <a:pt x="202454" y="173523"/>
                      <a:pt x="189788" y="205387"/>
                    </a:cubicBezTo>
                    <a:cubicBezTo>
                      <a:pt x="176189" y="239785"/>
                      <a:pt x="157723" y="265650"/>
                      <a:pt x="134392" y="282983"/>
                    </a:cubicBezTo>
                    <a:cubicBezTo>
                      <a:pt x="124659" y="290182"/>
                      <a:pt x="109060" y="298848"/>
                      <a:pt x="87594" y="308981"/>
                    </a:cubicBezTo>
                    <a:cubicBezTo>
                      <a:pt x="63729" y="320447"/>
                      <a:pt x="47130" y="326180"/>
                      <a:pt x="37797" y="326180"/>
                    </a:cubicBezTo>
                    <a:cubicBezTo>
                      <a:pt x="32331" y="326180"/>
                      <a:pt x="27831" y="324180"/>
                      <a:pt x="24298" y="320180"/>
                    </a:cubicBezTo>
                    <a:cubicBezTo>
                      <a:pt x="20765" y="316181"/>
                      <a:pt x="18999" y="311514"/>
                      <a:pt x="18999" y="306181"/>
                    </a:cubicBezTo>
                    <a:cubicBezTo>
                      <a:pt x="18999" y="298315"/>
                      <a:pt x="23532" y="292382"/>
                      <a:pt x="32598" y="288382"/>
                    </a:cubicBezTo>
                    <a:lnTo>
                      <a:pt x="65996" y="276983"/>
                    </a:lnTo>
                    <a:cubicBezTo>
                      <a:pt x="86661" y="268583"/>
                      <a:pt x="102993" y="258917"/>
                      <a:pt x="114993" y="247985"/>
                    </a:cubicBezTo>
                    <a:cubicBezTo>
                      <a:pt x="126992" y="237052"/>
                      <a:pt x="137925" y="221520"/>
                      <a:pt x="147791" y="201388"/>
                    </a:cubicBezTo>
                    <a:lnTo>
                      <a:pt x="156390" y="184189"/>
                    </a:lnTo>
                    <a:cubicBezTo>
                      <a:pt x="148924" y="188455"/>
                      <a:pt x="139325" y="192388"/>
                      <a:pt x="127592" y="195988"/>
                    </a:cubicBezTo>
                    <a:cubicBezTo>
                      <a:pt x="115859" y="199588"/>
                      <a:pt x="106327" y="201388"/>
                      <a:pt x="98994" y="201388"/>
                    </a:cubicBezTo>
                    <a:cubicBezTo>
                      <a:pt x="73795" y="201388"/>
                      <a:pt x="51997" y="194388"/>
                      <a:pt x="33598" y="180389"/>
                    </a:cubicBezTo>
                    <a:cubicBezTo>
                      <a:pt x="11199" y="163323"/>
                      <a:pt x="0" y="139058"/>
                      <a:pt x="0" y="107593"/>
                    </a:cubicBezTo>
                    <a:cubicBezTo>
                      <a:pt x="0" y="70396"/>
                      <a:pt x="11466" y="42464"/>
                      <a:pt x="34398" y="23798"/>
                    </a:cubicBezTo>
                    <a:cubicBezTo>
                      <a:pt x="53996" y="7933"/>
                      <a:pt x="79728" y="0"/>
                      <a:pt x="1115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6" name="مربع نص 79">
                <a:extLst>
                  <a:ext uri="{FF2B5EF4-FFF2-40B4-BE49-F238E27FC236}">
                    <a16:creationId xmlns:a16="http://schemas.microsoft.com/office/drawing/2014/main" id="{3A4116EC-13A5-9440-8CD2-03155106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7069" y="1404126"/>
                <a:ext cx="128592" cy="311981"/>
              </a:xfrm>
              <a:custGeom>
                <a:avLst/>
                <a:gdLst>
                  <a:gd name="T0" fmla="*/ 81995 w 128592"/>
                  <a:gd name="T1" fmla="*/ 0 h 311981"/>
                  <a:gd name="T2" fmla="*/ 95394 w 128592"/>
                  <a:gd name="T3" fmla="*/ 15399 h 311981"/>
                  <a:gd name="T4" fmla="*/ 94195 w 128592"/>
                  <a:gd name="T5" fmla="*/ 29098 h 311981"/>
                  <a:gd name="T6" fmla="*/ 92995 w 128592"/>
                  <a:gd name="T7" fmla="*/ 42797 h 311981"/>
                  <a:gd name="T8" fmla="*/ 93695 w 128592"/>
                  <a:gd name="T9" fmla="*/ 62796 h 311981"/>
                  <a:gd name="T10" fmla="*/ 94395 w 128592"/>
                  <a:gd name="T11" fmla="*/ 82795 h 311981"/>
                  <a:gd name="T12" fmla="*/ 89595 w 128592"/>
                  <a:gd name="T13" fmla="*/ 150791 h 311981"/>
                  <a:gd name="T14" fmla="*/ 84795 w 128592"/>
                  <a:gd name="T15" fmla="*/ 218587 h 311981"/>
                  <a:gd name="T16" fmla="*/ 86395 w 128592"/>
                  <a:gd name="T17" fmla="*/ 246785 h 311981"/>
                  <a:gd name="T18" fmla="*/ 88195 w 128592"/>
                  <a:gd name="T19" fmla="*/ 273983 h 311981"/>
                  <a:gd name="T20" fmla="*/ 109194 w 128592"/>
                  <a:gd name="T21" fmla="*/ 273583 h 311981"/>
                  <a:gd name="T22" fmla="*/ 123093 w 128592"/>
                  <a:gd name="T23" fmla="*/ 279083 h 311981"/>
                  <a:gd name="T24" fmla="*/ 128592 w 128592"/>
                  <a:gd name="T25" fmla="*/ 292782 h 311981"/>
                  <a:gd name="T26" fmla="*/ 123093 w 128592"/>
                  <a:gd name="T27" fmla="*/ 306581 h 311981"/>
                  <a:gd name="T28" fmla="*/ 109194 w 128592"/>
                  <a:gd name="T29" fmla="*/ 311981 h 311981"/>
                  <a:gd name="T30" fmla="*/ 69396 w 128592"/>
                  <a:gd name="T31" fmla="*/ 311981 h 311981"/>
                  <a:gd name="T32" fmla="*/ 29799 w 128592"/>
                  <a:gd name="T33" fmla="*/ 311781 h 311981"/>
                  <a:gd name="T34" fmla="*/ 10200 w 128592"/>
                  <a:gd name="T35" fmla="*/ 309981 h 311981"/>
                  <a:gd name="T36" fmla="*/ 0 w 128592"/>
                  <a:gd name="T37" fmla="*/ 294782 h 311981"/>
                  <a:gd name="T38" fmla="*/ 31398 w 128592"/>
                  <a:gd name="T39" fmla="*/ 274583 h 311981"/>
                  <a:gd name="T40" fmla="*/ 40998 w 128592"/>
                  <a:gd name="T41" fmla="*/ 274783 h 311981"/>
                  <a:gd name="T42" fmla="*/ 49197 w 128592"/>
                  <a:gd name="T43" fmla="*/ 275183 h 311981"/>
                  <a:gd name="T44" fmla="*/ 47497 w 128592"/>
                  <a:gd name="T45" fmla="*/ 246785 h 311981"/>
                  <a:gd name="T46" fmla="*/ 45797 w 128592"/>
                  <a:gd name="T47" fmla="*/ 218587 h 311981"/>
                  <a:gd name="T48" fmla="*/ 50397 w 128592"/>
                  <a:gd name="T49" fmla="*/ 141391 h 311981"/>
                  <a:gd name="T50" fmla="*/ 54597 w 128592"/>
                  <a:gd name="T51" fmla="*/ 63996 h 311981"/>
                  <a:gd name="T52" fmla="*/ 20399 w 128592"/>
                  <a:gd name="T53" fmla="*/ 84795 h 311981"/>
                  <a:gd name="T54" fmla="*/ 6500 w 128592"/>
                  <a:gd name="T55" fmla="*/ 78795 h 311981"/>
                  <a:gd name="T56" fmla="*/ 600 w 128592"/>
                  <a:gd name="T57" fmla="*/ 64996 h 311981"/>
                  <a:gd name="T58" fmla="*/ 17799 w 128592"/>
                  <a:gd name="T59" fmla="*/ 42198 h 311981"/>
                  <a:gd name="T60" fmla="*/ 48397 w 128592"/>
                  <a:gd name="T61" fmla="*/ 17799 h 311981"/>
                  <a:gd name="T62" fmla="*/ 81995 w 128592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592" h="311981"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9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7" y="224853"/>
                      <a:pt x="45797" y="218587"/>
                    </a:cubicBezTo>
                    <a:cubicBezTo>
                      <a:pt x="45797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7" name="مربع نص 80">
                <a:extLst>
                  <a:ext uri="{FF2B5EF4-FFF2-40B4-BE49-F238E27FC236}">
                    <a16:creationId xmlns:a16="http://schemas.microsoft.com/office/drawing/2014/main" id="{D6C0B1B6-C3AF-BE4D-8A29-2CD73A96D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83" y="5301068"/>
                <a:ext cx="228786" cy="314780"/>
              </a:xfrm>
              <a:custGeom>
                <a:avLst/>
                <a:gdLst>
                  <a:gd name="T0" fmla="*/ 19599 w 228786"/>
                  <a:gd name="T1" fmla="*/ 0 h 314780"/>
                  <a:gd name="T2" fmla="*/ 95295 w 228786"/>
                  <a:gd name="T3" fmla="*/ 1600 h 314780"/>
                  <a:gd name="T4" fmla="*/ 170990 w 228786"/>
                  <a:gd name="T5" fmla="*/ 3199 h 314780"/>
                  <a:gd name="T6" fmla="*/ 207588 w 228786"/>
                  <a:gd name="T7" fmla="*/ 3199 h 314780"/>
                  <a:gd name="T8" fmla="*/ 228786 w 228786"/>
                  <a:gd name="T9" fmla="*/ 15799 h 314780"/>
                  <a:gd name="T10" fmla="*/ 216787 w 228786"/>
                  <a:gd name="T11" fmla="*/ 40397 h 314780"/>
                  <a:gd name="T12" fmla="*/ 198588 w 228786"/>
                  <a:gd name="T13" fmla="*/ 61596 h 314780"/>
                  <a:gd name="T14" fmla="*/ 150791 w 228786"/>
                  <a:gd name="T15" fmla="*/ 135191 h 314780"/>
                  <a:gd name="T16" fmla="*/ 114393 w 228786"/>
                  <a:gd name="T17" fmla="*/ 214987 h 314780"/>
                  <a:gd name="T18" fmla="*/ 97594 w 228786"/>
                  <a:gd name="T19" fmla="*/ 261184 h 314780"/>
                  <a:gd name="T20" fmla="*/ 78196 w 228786"/>
                  <a:gd name="T21" fmla="*/ 305381 h 314780"/>
                  <a:gd name="T22" fmla="*/ 62197 w 228786"/>
                  <a:gd name="T23" fmla="*/ 314780 h 314780"/>
                  <a:gd name="T24" fmla="*/ 48097 w 228786"/>
                  <a:gd name="T25" fmla="*/ 309181 h 314780"/>
                  <a:gd name="T26" fmla="*/ 41998 w 228786"/>
                  <a:gd name="T27" fmla="*/ 295782 h 314780"/>
                  <a:gd name="T28" fmla="*/ 54797 w 228786"/>
                  <a:gd name="T29" fmla="*/ 256784 h 314780"/>
                  <a:gd name="T30" fmla="*/ 99794 w 228786"/>
                  <a:gd name="T31" fmla="*/ 146591 h 314780"/>
                  <a:gd name="T32" fmla="*/ 160991 w 228786"/>
                  <a:gd name="T33" fmla="*/ 45797 h 314780"/>
                  <a:gd name="T34" fmla="*/ 164790 w 228786"/>
                  <a:gd name="T35" fmla="*/ 41597 h 314780"/>
                  <a:gd name="T36" fmla="*/ 64396 w 228786"/>
                  <a:gd name="T37" fmla="*/ 39597 h 314780"/>
                  <a:gd name="T38" fmla="*/ 19399 w 228786"/>
                  <a:gd name="T39" fmla="*/ 38397 h 314780"/>
                  <a:gd name="T40" fmla="*/ 0 w 228786"/>
                  <a:gd name="T41" fmla="*/ 19198 h 314780"/>
                  <a:gd name="T42" fmla="*/ 5600 w 228786"/>
                  <a:gd name="T43" fmla="*/ 5399 h 314780"/>
                  <a:gd name="T44" fmla="*/ 19599 w 228786"/>
                  <a:gd name="T45" fmla="*/ 0 h 314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8786" h="314780">
                    <a:moveTo>
                      <a:pt x="19599" y="0"/>
                    </a:moveTo>
                    <a:cubicBezTo>
                      <a:pt x="36398" y="0"/>
                      <a:pt x="61630" y="533"/>
                      <a:pt x="95295" y="1600"/>
                    </a:cubicBezTo>
                    <a:cubicBezTo>
                      <a:pt x="128959" y="2666"/>
                      <a:pt x="154191" y="3199"/>
                      <a:pt x="170990" y="3199"/>
                    </a:cubicBezTo>
                    <a:lnTo>
                      <a:pt x="207588" y="3199"/>
                    </a:lnTo>
                    <a:cubicBezTo>
                      <a:pt x="221720" y="3199"/>
                      <a:pt x="228786" y="7399"/>
                      <a:pt x="228786" y="15799"/>
                    </a:cubicBezTo>
                    <a:cubicBezTo>
                      <a:pt x="228786" y="22065"/>
                      <a:pt x="224787" y="30264"/>
                      <a:pt x="216787" y="40397"/>
                    </a:cubicBezTo>
                    <a:lnTo>
                      <a:pt x="198588" y="61596"/>
                    </a:lnTo>
                    <a:cubicBezTo>
                      <a:pt x="181256" y="81861"/>
                      <a:pt x="165324" y="106393"/>
                      <a:pt x="150791" y="135191"/>
                    </a:cubicBezTo>
                    <a:lnTo>
                      <a:pt x="114393" y="214987"/>
                    </a:lnTo>
                    <a:cubicBezTo>
                      <a:pt x="111860" y="220853"/>
                      <a:pt x="106261" y="236252"/>
                      <a:pt x="97594" y="261184"/>
                    </a:cubicBezTo>
                    <a:cubicBezTo>
                      <a:pt x="90662" y="280916"/>
                      <a:pt x="84195" y="295648"/>
                      <a:pt x="78196" y="305381"/>
                    </a:cubicBezTo>
                    <a:cubicBezTo>
                      <a:pt x="74462" y="311647"/>
                      <a:pt x="69130" y="314780"/>
                      <a:pt x="62197" y="314780"/>
                    </a:cubicBezTo>
                    <a:cubicBezTo>
                      <a:pt x="56864" y="314780"/>
                      <a:pt x="52164" y="312914"/>
                      <a:pt x="48097" y="309181"/>
                    </a:cubicBezTo>
                    <a:cubicBezTo>
                      <a:pt x="44031" y="305448"/>
                      <a:pt x="41998" y="300981"/>
                      <a:pt x="41998" y="295782"/>
                    </a:cubicBezTo>
                    <a:cubicBezTo>
                      <a:pt x="41998" y="290715"/>
                      <a:pt x="46264" y="277716"/>
                      <a:pt x="54797" y="256784"/>
                    </a:cubicBezTo>
                    <a:lnTo>
                      <a:pt x="99794" y="146591"/>
                    </a:lnTo>
                    <a:cubicBezTo>
                      <a:pt x="119660" y="102993"/>
                      <a:pt x="140058" y="69395"/>
                      <a:pt x="160991" y="45797"/>
                    </a:cubicBezTo>
                    <a:lnTo>
                      <a:pt x="164790" y="41597"/>
                    </a:lnTo>
                    <a:lnTo>
                      <a:pt x="64396" y="39597"/>
                    </a:lnTo>
                    <a:lnTo>
                      <a:pt x="19399" y="38397"/>
                    </a:lnTo>
                    <a:cubicBezTo>
                      <a:pt x="6467" y="37197"/>
                      <a:pt x="0" y="30798"/>
                      <a:pt x="0" y="19198"/>
                    </a:cubicBezTo>
                    <a:cubicBezTo>
                      <a:pt x="0" y="13599"/>
                      <a:pt x="1867" y="8999"/>
                      <a:pt x="5600" y="5399"/>
                    </a:cubicBezTo>
                    <a:cubicBezTo>
                      <a:pt x="9333" y="1800"/>
                      <a:pt x="14000" y="0"/>
                      <a:pt x="1959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8" name="مربع نص 81">
                <a:extLst>
                  <a:ext uri="{FF2B5EF4-FFF2-40B4-BE49-F238E27FC236}">
                    <a16:creationId xmlns:a16="http://schemas.microsoft.com/office/drawing/2014/main" id="{8905A5A1-4449-B54C-AE88-E76C54F63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2959" y="2230091"/>
                <a:ext cx="187589" cy="307781"/>
              </a:xfrm>
              <a:custGeom>
                <a:avLst/>
                <a:gdLst>
                  <a:gd name="T0" fmla="*/ 98194 w 187589"/>
                  <a:gd name="T1" fmla="*/ 0 h 307781"/>
                  <a:gd name="T2" fmla="*/ 155991 w 187589"/>
                  <a:gd name="T3" fmla="*/ 17599 h 307781"/>
                  <a:gd name="T4" fmla="*/ 184389 w 187589"/>
                  <a:gd name="T5" fmla="*/ 68396 h 307781"/>
                  <a:gd name="T6" fmla="*/ 178589 w 187589"/>
                  <a:gd name="T7" fmla="*/ 105993 h 307781"/>
                  <a:gd name="T8" fmla="*/ 160990 w 187589"/>
                  <a:gd name="T9" fmla="*/ 137391 h 307781"/>
                  <a:gd name="T10" fmla="*/ 110193 w 187589"/>
                  <a:gd name="T11" fmla="*/ 177589 h 307781"/>
                  <a:gd name="T12" fmla="*/ 60797 w 187589"/>
                  <a:gd name="T13" fmla="*/ 213387 h 307781"/>
                  <a:gd name="T14" fmla="*/ 38998 w 187589"/>
                  <a:gd name="T15" fmla="*/ 269183 h 307781"/>
                  <a:gd name="T16" fmla="*/ 80195 w 187589"/>
                  <a:gd name="T17" fmla="*/ 265384 h 307781"/>
                  <a:gd name="T18" fmla="*/ 140792 w 187589"/>
                  <a:gd name="T19" fmla="*/ 262984 h 307781"/>
                  <a:gd name="T20" fmla="*/ 169590 w 187589"/>
                  <a:gd name="T21" fmla="*/ 268184 h 307781"/>
                  <a:gd name="T22" fmla="*/ 187589 w 187589"/>
                  <a:gd name="T23" fmla="*/ 287582 h 307781"/>
                  <a:gd name="T24" fmla="*/ 182189 w 187589"/>
                  <a:gd name="T25" fmla="*/ 301481 h 307781"/>
                  <a:gd name="T26" fmla="*/ 168790 w 187589"/>
                  <a:gd name="T27" fmla="*/ 307581 h 307781"/>
                  <a:gd name="T28" fmla="*/ 154691 w 187589"/>
                  <a:gd name="T29" fmla="*/ 304481 h 307781"/>
                  <a:gd name="T30" fmla="*/ 140792 w 187589"/>
                  <a:gd name="T31" fmla="*/ 301381 h 307781"/>
                  <a:gd name="T32" fmla="*/ 110193 w 187589"/>
                  <a:gd name="T33" fmla="*/ 302581 h 307781"/>
                  <a:gd name="T34" fmla="*/ 79395 w 187589"/>
                  <a:gd name="T35" fmla="*/ 303781 h 307781"/>
                  <a:gd name="T36" fmla="*/ 56297 w 187589"/>
                  <a:gd name="T37" fmla="*/ 305781 h 307781"/>
                  <a:gd name="T38" fmla="*/ 33198 w 187589"/>
                  <a:gd name="T39" fmla="*/ 307781 h 307781"/>
                  <a:gd name="T40" fmla="*/ 26799 w 187589"/>
                  <a:gd name="T41" fmla="*/ 306981 h 307781"/>
                  <a:gd name="T42" fmla="*/ 20399 w 187589"/>
                  <a:gd name="T43" fmla="*/ 306181 h 307781"/>
                  <a:gd name="T44" fmla="*/ 2400 w 187589"/>
                  <a:gd name="T45" fmla="*/ 292782 h 307781"/>
                  <a:gd name="T46" fmla="*/ 0 w 187589"/>
                  <a:gd name="T47" fmla="*/ 268783 h 307781"/>
                  <a:gd name="T48" fmla="*/ 25399 w 187589"/>
                  <a:gd name="T49" fmla="*/ 193788 h 307781"/>
                  <a:gd name="T50" fmla="*/ 87995 w 187589"/>
                  <a:gd name="T51" fmla="*/ 145791 h 307781"/>
                  <a:gd name="T52" fmla="*/ 126193 w 187589"/>
                  <a:gd name="T53" fmla="*/ 115193 h 307781"/>
                  <a:gd name="T54" fmla="*/ 143391 w 187589"/>
                  <a:gd name="T55" fmla="*/ 70196 h 307781"/>
                  <a:gd name="T56" fmla="*/ 126792 w 187589"/>
                  <a:gd name="T57" fmla="*/ 47397 h 307781"/>
                  <a:gd name="T58" fmla="*/ 98194 w 187589"/>
                  <a:gd name="T59" fmla="*/ 38398 h 307781"/>
                  <a:gd name="T60" fmla="*/ 63196 w 187589"/>
                  <a:gd name="T61" fmla="*/ 48997 h 307781"/>
                  <a:gd name="T62" fmla="*/ 34598 w 187589"/>
                  <a:gd name="T63" fmla="*/ 71396 h 307781"/>
                  <a:gd name="T64" fmla="*/ 20799 w 187589"/>
                  <a:gd name="T65" fmla="*/ 78195 h 307781"/>
                  <a:gd name="T66" fmla="*/ 200 w 187589"/>
                  <a:gd name="T67" fmla="*/ 61796 h 307781"/>
                  <a:gd name="T68" fmla="*/ 7800 w 187589"/>
                  <a:gd name="T69" fmla="*/ 45597 h 307781"/>
                  <a:gd name="T70" fmla="*/ 48397 w 187589"/>
                  <a:gd name="T71" fmla="*/ 13799 h 307781"/>
                  <a:gd name="T72" fmla="*/ 98194 w 187589"/>
                  <a:gd name="T73" fmla="*/ 0 h 3077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7589" h="307781">
                    <a:moveTo>
                      <a:pt x="98194" y="0"/>
                    </a:moveTo>
                    <a:cubicBezTo>
                      <a:pt x="119793" y="0"/>
                      <a:pt x="139058" y="5866"/>
                      <a:pt x="155991" y="17599"/>
                    </a:cubicBezTo>
                    <a:cubicBezTo>
                      <a:pt x="174923" y="30798"/>
                      <a:pt x="184389" y="47730"/>
                      <a:pt x="184389" y="68396"/>
                    </a:cubicBezTo>
                    <a:cubicBezTo>
                      <a:pt x="184389" y="81995"/>
                      <a:pt x="182456" y="94527"/>
                      <a:pt x="178589" y="105993"/>
                    </a:cubicBezTo>
                    <a:cubicBezTo>
                      <a:pt x="174723" y="117459"/>
                      <a:pt x="168857" y="127925"/>
                      <a:pt x="160990" y="137391"/>
                    </a:cubicBezTo>
                    <a:cubicBezTo>
                      <a:pt x="150991" y="149391"/>
                      <a:pt x="134059" y="162790"/>
                      <a:pt x="110193" y="177589"/>
                    </a:cubicBezTo>
                    <a:cubicBezTo>
                      <a:pt x="85128" y="193321"/>
                      <a:pt x="68663" y="205254"/>
                      <a:pt x="60797" y="213387"/>
                    </a:cubicBezTo>
                    <a:cubicBezTo>
                      <a:pt x="45997" y="228719"/>
                      <a:pt x="38731" y="247318"/>
                      <a:pt x="38998" y="269183"/>
                    </a:cubicBezTo>
                    <a:lnTo>
                      <a:pt x="80195" y="265384"/>
                    </a:lnTo>
                    <a:cubicBezTo>
                      <a:pt x="108460" y="263784"/>
                      <a:pt x="128659" y="262984"/>
                      <a:pt x="140792" y="262984"/>
                    </a:cubicBezTo>
                    <a:cubicBezTo>
                      <a:pt x="150924" y="262984"/>
                      <a:pt x="160524" y="264717"/>
                      <a:pt x="169590" y="268184"/>
                    </a:cubicBezTo>
                    <a:cubicBezTo>
                      <a:pt x="181589" y="272850"/>
                      <a:pt x="187589" y="279316"/>
                      <a:pt x="187589" y="287582"/>
                    </a:cubicBezTo>
                    <a:cubicBezTo>
                      <a:pt x="187589" y="292782"/>
                      <a:pt x="185789" y="297415"/>
                      <a:pt x="182189" y="301481"/>
                    </a:cubicBezTo>
                    <a:cubicBezTo>
                      <a:pt x="178589" y="305548"/>
                      <a:pt x="174123" y="307581"/>
                      <a:pt x="168790" y="307581"/>
                    </a:cubicBezTo>
                    <a:cubicBezTo>
                      <a:pt x="165457" y="307581"/>
                      <a:pt x="160757" y="306548"/>
                      <a:pt x="154691" y="304481"/>
                    </a:cubicBezTo>
                    <a:cubicBezTo>
                      <a:pt x="148625" y="302415"/>
                      <a:pt x="143991" y="301381"/>
                      <a:pt x="140792" y="301381"/>
                    </a:cubicBezTo>
                    <a:cubicBezTo>
                      <a:pt x="133992" y="301381"/>
                      <a:pt x="123793" y="301781"/>
                      <a:pt x="110193" y="302581"/>
                    </a:cubicBezTo>
                    <a:cubicBezTo>
                      <a:pt x="96594" y="303381"/>
                      <a:pt x="86328" y="303781"/>
                      <a:pt x="79395" y="303781"/>
                    </a:cubicBezTo>
                    <a:cubicBezTo>
                      <a:pt x="74196" y="303781"/>
                      <a:pt x="66496" y="304448"/>
                      <a:pt x="56297" y="305781"/>
                    </a:cubicBezTo>
                    <a:cubicBezTo>
                      <a:pt x="46097" y="307114"/>
                      <a:pt x="38398" y="307781"/>
                      <a:pt x="33198" y="307781"/>
                    </a:cubicBezTo>
                    <a:cubicBezTo>
                      <a:pt x="31732" y="307781"/>
                      <a:pt x="29598" y="307514"/>
                      <a:pt x="26799" y="306981"/>
                    </a:cubicBezTo>
                    <a:cubicBezTo>
                      <a:pt x="23999" y="306448"/>
                      <a:pt x="21866" y="306181"/>
                      <a:pt x="20399" y="306181"/>
                    </a:cubicBezTo>
                    <a:cubicBezTo>
                      <a:pt x="11200" y="306181"/>
                      <a:pt x="5200" y="301715"/>
                      <a:pt x="2400" y="292782"/>
                    </a:cubicBezTo>
                    <a:cubicBezTo>
                      <a:pt x="800" y="288116"/>
                      <a:pt x="0" y="280116"/>
                      <a:pt x="0" y="268783"/>
                    </a:cubicBezTo>
                    <a:cubicBezTo>
                      <a:pt x="0" y="237719"/>
                      <a:pt x="8466" y="212720"/>
                      <a:pt x="25399" y="193788"/>
                    </a:cubicBezTo>
                    <a:cubicBezTo>
                      <a:pt x="33132" y="185122"/>
                      <a:pt x="53997" y="169123"/>
                      <a:pt x="87995" y="145791"/>
                    </a:cubicBezTo>
                    <a:cubicBezTo>
                      <a:pt x="107060" y="132725"/>
                      <a:pt x="119793" y="122526"/>
                      <a:pt x="126193" y="115193"/>
                    </a:cubicBezTo>
                    <a:cubicBezTo>
                      <a:pt x="137658" y="102394"/>
                      <a:pt x="143391" y="87395"/>
                      <a:pt x="143391" y="70196"/>
                    </a:cubicBezTo>
                    <a:cubicBezTo>
                      <a:pt x="143391" y="61663"/>
                      <a:pt x="137858" y="54063"/>
                      <a:pt x="126792" y="47397"/>
                    </a:cubicBezTo>
                    <a:cubicBezTo>
                      <a:pt x="117060" y="41397"/>
                      <a:pt x="107527" y="38398"/>
                      <a:pt x="98194" y="38398"/>
                    </a:cubicBezTo>
                    <a:cubicBezTo>
                      <a:pt x="85928" y="38398"/>
                      <a:pt x="74262" y="41931"/>
                      <a:pt x="63196" y="48997"/>
                    </a:cubicBezTo>
                    <a:lnTo>
                      <a:pt x="34598" y="71396"/>
                    </a:lnTo>
                    <a:cubicBezTo>
                      <a:pt x="28865" y="75929"/>
                      <a:pt x="24265" y="78195"/>
                      <a:pt x="20799" y="78195"/>
                    </a:cubicBezTo>
                    <a:cubicBezTo>
                      <a:pt x="7066" y="78195"/>
                      <a:pt x="200" y="72729"/>
                      <a:pt x="200" y="61796"/>
                    </a:cubicBezTo>
                    <a:cubicBezTo>
                      <a:pt x="200" y="55530"/>
                      <a:pt x="2733" y="50130"/>
                      <a:pt x="7800" y="45597"/>
                    </a:cubicBezTo>
                    <a:cubicBezTo>
                      <a:pt x="23399" y="30931"/>
                      <a:pt x="36931" y="20332"/>
                      <a:pt x="48397" y="13799"/>
                    </a:cubicBezTo>
                    <a:cubicBezTo>
                      <a:pt x="64530" y="4600"/>
                      <a:pt x="81129" y="0"/>
                      <a:pt x="981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0" name="مربع نص 82">
                <a:extLst>
                  <a:ext uri="{FF2B5EF4-FFF2-40B4-BE49-F238E27FC236}">
                    <a16:creationId xmlns:a16="http://schemas.microsoft.com/office/drawing/2014/main" id="{FA8C0D6B-E3C1-3E4C-AF1F-79027736B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804" y="4476095"/>
                <a:ext cx="200801" cy="315989"/>
              </a:xfrm>
              <a:custGeom>
                <a:avLst/>
                <a:gdLst>
                  <a:gd name="T0" fmla="*/ 96608 w 200801"/>
                  <a:gd name="T1" fmla="*/ 162398 h 315989"/>
                  <a:gd name="T2" fmla="*/ 54210 w 200801"/>
                  <a:gd name="T3" fmla="*/ 187996 h 315989"/>
                  <a:gd name="T4" fmla="*/ 38611 w 200801"/>
                  <a:gd name="T5" fmla="*/ 234794 h 315989"/>
                  <a:gd name="T6" fmla="*/ 61610 w 200801"/>
                  <a:gd name="T7" fmla="*/ 272191 h 315989"/>
                  <a:gd name="T8" fmla="*/ 98408 w 200801"/>
                  <a:gd name="T9" fmla="*/ 280991 h 315989"/>
                  <a:gd name="T10" fmla="*/ 147605 w 200801"/>
                  <a:gd name="T11" fmla="*/ 264392 h 315989"/>
                  <a:gd name="T12" fmla="*/ 158804 w 200801"/>
                  <a:gd name="T13" fmla="*/ 224394 h 315989"/>
                  <a:gd name="T14" fmla="*/ 138405 w 200801"/>
                  <a:gd name="T15" fmla="*/ 182197 h 315989"/>
                  <a:gd name="T16" fmla="*/ 96608 w 200801"/>
                  <a:gd name="T17" fmla="*/ 162398 h 315989"/>
                  <a:gd name="T18" fmla="*/ 100208 w 200801"/>
                  <a:gd name="T19" fmla="*/ 35806 h 315989"/>
                  <a:gd name="T20" fmla="*/ 60810 w 200801"/>
                  <a:gd name="T21" fmla="*/ 50405 h 315989"/>
                  <a:gd name="T22" fmla="*/ 48811 w 200801"/>
                  <a:gd name="T23" fmla="*/ 87203 h 315989"/>
                  <a:gd name="T24" fmla="*/ 94808 w 200801"/>
                  <a:gd name="T25" fmla="*/ 127000 h 315989"/>
                  <a:gd name="T26" fmla="*/ 129206 w 200801"/>
                  <a:gd name="T27" fmla="*/ 113001 h 315989"/>
                  <a:gd name="T28" fmla="*/ 145805 w 200801"/>
                  <a:gd name="T29" fmla="*/ 83003 h 315989"/>
                  <a:gd name="T30" fmla="*/ 133606 w 200801"/>
                  <a:gd name="T31" fmla="*/ 44805 h 315989"/>
                  <a:gd name="T32" fmla="*/ 100208 w 200801"/>
                  <a:gd name="T33" fmla="*/ 35806 h 315989"/>
                  <a:gd name="T34" fmla="*/ 100808 w 200801"/>
                  <a:gd name="T35" fmla="*/ 8 h 315989"/>
                  <a:gd name="T36" fmla="*/ 184802 w 200801"/>
                  <a:gd name="T37" fmla="*/ 83003 h 315989"/>
                  <a:gd name="T38" fmla="*/ 175203 w 200801"/>
                  <a:gd name="T39" fmla="*/ 120001 h 315989"/>
                  <a:gd name="T40" fmla="*/ 145005 w 200801"/>
                  <a:gd name="T41" fmla="*/ 142199 h 315989"/>
                  <a:gd name="T42" fmla="*/ 186802 w 200801"/>
                  <a:gd name="T43" fmla="*/ 174597 h 315989"/>
                  <a:gd name="T44" fmla="*/ 200801 w 200801"/>
                  <a:gd name="T45" fmla="*/ 230794 h 315989"/>
                  <a:gd name="T46" fmla="*/ 170603 w 200801"/>
                  <a:gd name="T47" fmla="*/ 294790 h 315989"/>
                  <a:gd name="T48" fmla="*/ 98408 w 200801"/>
                  <a:gd name="T49" fmla="*/ 315989 h 315989"/>
                  <a:gd name="T50" fmla="*/ 30212 w 200801"/>
                  <a:gd name="T51" fmla="*/ 297590 h 315989"/>
                  <a:gd name="T52" fmla="*/ 14 w 200801"/>
                  <a:gd name="T53" fmla="*/ 236593 h 315989"/>
                  <a:gd name="T54" fmla="*/ 45411 w 200801"/>
                  <a:gd name="T55" fmla="*/ 148599 h 315989"/>
                  <a:gd name="T56" fmla="*/ 9813 w 200801"/>
                  <a:gd name="T57" fmla="*/ 87203 h 315989"/>
                  <a:gd name="T58" fmla="*/ 37211 w 200801"/>
                  <a:gd name="T59" fmla="*/ 24406 h 315989"/>
                  <a:gd name="T60" fmla="*/ 100808 w 200801"/>
                  <a:gd name="T61" fmla="*/ 8 h 3159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0801" h="315989">
                    <a:moveTo>
                      <a:pt x="96608" y="162398"/>
                    </a:moveTo>
                    <a:cubicBezTo>
                      <a:pt x="75409" y="172264"/>
                      <a:pt x="61277" y="180797"/>
                      <a:pt x="54210" y="187996"/>
                    </a:cubicBezTo>
                    <a:cubicBezTo>
                      <a:pt x="43144" y="199062"/>
                      <a:pt x="37945" y="214661"/>
                      <a:pt x="38611" y="234794"/>
                    </a:cubicBezTo>
                    <a:cubicBezTo>
                      <a:pt x="39145" y="251459"/>
                      <a:pt x="46811" y="263925"/>
                      <a:pt x="61610" y="272191"/>
                    </a:cubicBezTo>
                    <a:cubicBezTo>
                      <a:pt x="72409" y="278058"/>
                      <a:pt x="84675" y="280991"/>
                      <a:pt x="98408" y="280991"/>
                    </a:cubicBezTo>
                    <a:cubicBezTo>
                      <a:pt x="121873" y="280991"/>
                      <a:pt x="138272" y="275458"/>
                      <a:pt x="147605" y="264392"/>
                    </a:cubicBezTo>
                    <a:cubicBezTo>
                      <a:pt x="155071" y="255592"/>
                      <a:pt x="158804" y="242260"/>
                      <a:pt x="158804" y="224394"/>
                    </a:cubicBezTo>
                    <a:cubicBezTo>
                      <a:pt x="158804" y="206929"/>
                      <a:pt x="152004" y="192863"/>
                      <a:pt x="138405" y="182197"/>
                    </a:cubicBezTo>
                    <a:cubicBezTo>
                      <a:pt x="129339" y="174864"/>
                      <a:pt x="115407" y="168264"/>
                      <a:pt x="96608" y="162398"/>
                    </a:cubicBezTo>
                    <a:close/>
                    <a:moveTo>
                      <a:pt x="100208" y="35806"/>
                    </a:moveTo>
                    <a:cubicBezTo>
                      <a:pt x="83009" y="35806"/>
                      <a:pt x="69876" y="40672"/>
                      <a:pt x="60810" y="50405"/>
                    </a:cubicBezTo>
                    <a:cubicBezTo>
                      <a:pt x="52677" y="59471"/>
                      <a:pt x="48677" y="71737"/>
                      <a:pt x="48811" y="87203"/>
                    </a:cubicBezTo>
                    <a:cubicBezTo>
                      <a:pt x="48944" y="105868"/>
                      <a:pt x="64276" y="119134"/>
                      <a:pt x="94808" y="127000"/>
                    </a:cubicBezTo>
                    <a:cubicBezTo>
                      <a:pt x="110807" y="122334"/>
                      <a:pt x="122273" y="117667"/>
                      <a:pt x="129206" y="113001"/>
                    </a:cubicBezTo>
                    <a:cubicBezTo>
                      <a:pt x="140272" y="105535"/>
                      <a:pt x="145805" y="95535"/>
                      <a:pt x="145805" y="83003"/>
                    </a:cubicBezTo>
                    <a:cubicBezTo>
                      <a:pt x="145805" y="64871"/>
                      <a:pt x="141738" y="52138"/>
                      <a:pt x="133606" y="44805"/>
                    </a:cubicBezTo>
                    <a:cubicBezTo>
                      <a:pt x="126673" y="38805"/>
                      <a:pt x="115540" y="35806"/>
                      <a:pt x="100208" y="35806"/>
                    </a:cubicBezTo>
                    <a:close/>
                    <a:moveTo>
                      <a:pt x="100808" y="8"/>
                    </a:moveTo>
                    <a:cubicBezTo>
                      <a:pt x="156804" y="-525"/>
                      <a:pt x="184802" y="27140"/>
                      <a:pt x="184802" y="83003"/>
                    </a:cubicBezTo>
                    <a:cubicBezTo>
                      <a:pt x="184802" y="99002"/>
                      <a:pt x="181603" y="111334"/>
                      <a:pt x="175203" y="120001"/>
                    </a:cubicBezTo>
                    <a:cubicBezTo>
                      <a:pt x="170003" y="127200"/>
                      <a:pt x="159937" y="134600"/>
                      <a:pt x="145005" y="142199"/>
                    </a:cubicBezTo>
                    <a:cubicBezTo>
                      <a:pt x="164870" y="152199"/>
                      <a:pt x="178803" y="162998"/>
                      <a:pt x="186802" y="174597"/>
                    </a:cubicBezTo>
                    <a:cubicBezTo>
                      <a:pt x="196135" y="188196"/>
                      <a:pt x="200801" y="206929"/>
                      <a:pt x="200801" y="230794"/>
                    </a:cubicBezTo>
                    <a:cubicBezTo>
                      <a:pt x="200801" y="257992"/>
                      <a:pt x="190735" y="279324"/>
                      <a:pt x="170603" y="294790"/>
                    </a:cubicBezTo>
                    <a:cubicBezTo>
                      <a:pt x="151938" y="308922"/>
                      <a:pt x="127873" y="315989"/>
                      <a:pt x="98408" y="315989"/>
                    </a:cubicBezTo>
                    <a:cubicBezTo>
                      <a:pt x="70276" y="315989"/>
                      <a:pt x="47544" y="309856"/>
                      <a:pt x="30212" y="297590"/>
                    </a:cubicBezTo>
                    <a:cubicBezTo>
                      <a:pt x="10480" y="283724"/>
                      <a:pt x="414" y="263392"/>
                      <a:pt x="14" y="236593"/>
                    </a:cubicBezTo>
                    <a:cubicBezTo>
                      <a:pt x="-520" y="193529"/>
                      <a:pt x="14613" y="164198"/>
                      <a:pt x="45411" y="148599"/>
                    </a:cubicBezTo>
                    <a:cubicBezTo>
                      <a:pt x="21679" y="134200"/>
                      <a:pt x="9813" y="113734"/>
                      <a:pt x="9813" y="87203"/>
                    </a:cubicBezTo>
                    <a:cubicBezTo>
                      <a:pt x="9813" y="62004"/>
                      <a:pt x="18946" y="41072"/>
                      <a:pt x="37211" y="24406"/>
                    </a:cubicBezTo>
                    <a:cubicBezTo>
                      <a:pt x="54677" y="8407"/>
                      <a:pt x="75876" y="275"/>
                      <a:pt x="100808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2" name="مربع نص 83">
                <a:extLst>
                  <a:ext uri="{FF2B5EF4-FFF2-40B4-BE49-F238E27FC236}">
                    <a16:creationId xmlns:a16="http://schemas.microsoft.com/office/drawing/2014/main" id="{8F7A2CA3-C79F-F148-98FF-E3CA7133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666" y="4438051"/>
                <a:ext cx="228186" cy="317181"/>
              </a:xfrm>
              <a:custGeom>
                <a:avLst/>
                <a:gdLst>
                  <a:gd name="T0" fmla="*/ 144391 w 228186"/>
                  <a:gd name="T1" fmla="*/ 55397 h 317181"/>
                  <a:gd name="T2" fmla="*/ 60996 w 228186"/>
                  <a:gd name="T3" fmla="*/ 182989 h 317181"/>
                  <a:gd name="T4" fmla="*/ 144391 w 228186"/>
                  <a:gd name="T5" fmla="*/ 184989 h 317181"/>
                  <a:gd name="T6" fmla="*/ 144391 w 228186"/>
                  <a:gd name="T7" fmla="*/ 55397 h 317181"/>
                  <a:gd name="T8" fmla="*/ 160590 w 228186"/>
                  <a:gd name="T9" fmla="*/ 0 h 317181"/>
                  <a:gd name="T10" fmla="*/ 183188 w 228186"/>
                  <a:gd name="T11" fmla="*/ 19599 h 317181"/>
                  <a:gd name="T12" fmla="*/ 183188 w 228186"/>
                  <a:gd name="T13" fmla="*/ 185789 h 317181"/>
                  <a:gd name="T14" fmla="*/ 191388 w 228186"/>
                  <a:gd name="T15" fmla="*/ 185589 h 317181"/>
                  <a:gd name="T16" fmla="*/ 228186 w 228186"/>
                  <a:gd name="T17" fmla="*/ 205388 h 317181"/>
                  <a:gd name="T18" fmla="*/ 212987 w 228186"/>
                  <a:gd name="T19" fmla="*/ 223587 h 317181"/>
                  <a:gd name="T20" fmla="*/ 183188 w 228186"/>
                  <a:gd name="T21" fmla="*/ 224587 h 317181"/>
                  <a:gd name="T22" fmla="*/ 183188 w 228186"/>
                  <a:gd name="T23" fmla="*/ 298582 h 317181"/>
                  <a:gd name="T24" fmla="*/ 164990 w 228186"/>
                  <a:gd name="T25" fmla="*/ 317181 h 317181"/>
                  <a:gd name="T26" fmla="*/ 143791 w 228186"/>
                  <a:gd name="T27" fmla="*/ 288183 h 317181"/>
                  <a:gd name="T28" fmla="*/ 144191 w 228186"/>
                  <a:gd name="T29" fmla="*/ 277983 h 317181"/>
                  <a:gd name="T30" fmla="*/ 144591 w 228186"/>
                  <a:gd name="T31" fmla="*/ 268984 h 317181"/>
                  <a:gd name="T32" fmla="*/ 144391 w 228186"/>
                  <a:gd name="T33" fmla="*/ 223587 h 317181"/>
                  <a:gd name="T34" fmla="*/ 56196 w 228186"/>
                  <a:gd name="T35" fmla="*/ 221387 h 317181"/>
                  <a:gd name="T36" fmla="*/ 18199 w 228186"/>
                  <a:gd name="T37" fmla="*/ 219587 h 317181"/>
                  <a:gd name="T38" fmla="*/ 0 w 228186"/>
                  <a:gd name="T39" fmla="*/ 205388 h 317181"/>
                  <a:gd name="T40" fmla="*/ 10999 w 228186"/>
                  <a:gd name="T41" fmla="*/ 182589 h 317181"/>
                  <a:gd name="T42" fmla="*/ 28198 w 228186"/>
                  <a:gd name="T43" fmla="*/ 162190 h 317181"/>
                  <a:gd name="T44" fmla="*/ 126592 w 228186"/>
                  <a:gd name="T45" fmla="*/ 18599 h 317181"/>
                  <a:gd name="T46" fmla="*/ 160590 w 228186"/>
                  <a:gd name="T47" fmla="*/ 0 h 317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8186" h="317181">
                    <a:moveTo>
                      <a:pt x="144391" y="55397"/>
                    </a:moveTo>
                    <a:cubicBezTo>
                      <a:pt x="108793" y="112193"/>
                      <a:pt x="80995" y="154724"/>
                      <a:pt x="60996" y="182989"/>
                    </a:cubicBezTo>
                    <a:lnTo>
                      <a:pt x="144391" y="184989"/>
                    </a:lnTo>
                    <a:lnTo>
                      <a:pt x="144391" y="55397"/>
                    </a:lnTo>
                    <a:close/>
                    <a:moveTo>
                      <a:pt x="160590" y="0"/>
                    </a:moveTo>
                    <a:cubicBezTo>
                      <a:pt x="175656" y="0"/>
                      <a:pt x="183188" y="6533"/>
                      <a:pt x="183188" y="19599"/>
                    </a:cubicBezTo>
                    <a:lnTo>
                      <a:pt x="183188" y="185789"/>
                    </a:lnTo>
                    <a:cubicBezTo>
                      <a:pt x="185455" y="185656"/>
                      <a:pt x="188188" y="185589"/>
                      <a:pt x="191388" y="185589"/>
                    </a:cubicBezTo>
                    <a:cubicBezTo>
                      <a:pt x="215920" y="185589"/>
                      <a:pt x="228186" y="192189"/>
                      <a:pt x="228186" y="205388"/>
                    </a:cubicBezTo>
                    <a:cubicBezTo>
                      <a:pt x="228186" y="214987"/>
                      <a:pt x="223119" y="221053"/>
                      <a:pt x="212987" y="223587"/>
                    </a:cubicBezTo>
                    <a:cubicBezTo>
                      <a:pt x="208454" y="224787"/>
                      <a:pt x="198521" y="225120"/>
                      <a:pt x="183188" y="224587"/>
                    </a:cubicBezTo>
                    <a:lnTo>
                      <a:pt x="183188" y="298582"/>
                    </a:lnTo>
                    <a:cubicBezTo>
                      <a:pt x="183188" y="310981"/>
                      <a:pt x="177122" y="317181"/>
                      <a:pt x="164990" y="317181"/>
                    </a:cubicBezTo>
                    <a:cubicBezTo>
                      <a:pt x="150857" y="317181"/>
                      <a:pt x="143791" y="307515"/>
                      <a:pt x="143791" y="288183"/>
                    </a:cubicBezTo>
                    <a:cubicBezTo>
                      <a:pt x="143791" y="285783"/>
                      <a:pt x="143924" y="282383"/>
                      <a:pt x="144191" y="277983"/>
                    </a:cubicBezTo>
                    <a:cubicBezTo>
                      <a:pt x="144457" y="273584"/>
                      <a:pt x="144591" y="270584"/>
                      <a:pt x="144591" y="268984"/>
                    </a:cubicBezTo>
                    <a:lnTo>
                      <a:pt x="144391" y="223587"/>
                    </a:lnTo>
                    <a:lnTo>
                      <a:pt x="56196" y="221387"/>
                    </a:lnTo>
                    <a:cubicBezTo>
                      <a:pt x="37931" y="221387"/>
                      <a:pt x="25265" y="220787"/>
                      <a:pt x="18199" y="219587"/>
                    </a:cubicBezTo>
                    <a:cubicBezTo>
                      <a:pt x="6066" y="217587"/>
                      <a:pt x="0" y="212854"/>
                      <a:pt x="0" y="205388"/>
                    </a:cubicBezTo>
                    <a:cubicBezTo>
                      <a:pt x="0" y="199388"/>
                      <a:pt x="3666" y="191789"/>
                      <a:pt x="10999" y="182589"/>
                    </a:cubicBezTo>
                    <a:lnTo>
                      <a:pt x="28198" y="162190"/>
                    </a:lnTo>
                    <a:lnTo>
                      <a:pt x="126592" y="18599"/>
                    </a:lnTo>
                    <a:cubicBezTo>
                      <a:pt x="135525" y="6200"/>
                      <a:pt x="146857" y="0"/>
                      <a:pt x="16059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3" name="مربع نص 84">
                <a:extLst>
                  <a:ext uri="{FF2B5EF4-FFF2-40B4-BE49-F238E27FC236}">
                    <a16:creationId xmlns:a16="http://schemas.microsoft.com/office/drawing/2014/main" id="{9EAC5213-86AB-F042-8552-88A4BD31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135" y="2246685"/>
                <a:ext cx="385163" cy="319581"/>
              </a:xfrm>
              <a:custGeom>
                <a:avLst/>
                <a:gdLst>
                  <a:gd name="T0" fmla="*/ 277569 w 385163"/>
                  <a:gd name="T1" fmla="*/ 39398 h 319581"/>
                  <a:gd name="T2" fmla="*/ 218573 w 385163"/>
                  <a:gd name="T3" fmla="*/ 77195 h 319581"/>
                  <a:gd name="T4" fmla="*/ 200374 w 385163"/>
                  <a:gd name="T5" fmla="*/ 149391 h 319581"/>
                  <a:gd name="T6" fmla="*/ 218173 w 385163"/>
                  <a:gd name="T7" fmla="*/ 248185 h 319581"/>
                  <a:gd name="T8" fmla="*/ 271570 w 385163"/>
                  <a:gd name="T9" fmla="*/ 281183 h 319581"/>
                  <a:gd name="T10" fmla="*/ 332366 w 385163"/>
                  <a:gd name="T11" fmla="*/ 232786 h 319581"/>
                  <a:gd name="T12" fmla="*/ 345165 w 385163"/>
                  <a:gd name="T13" fmla="*/ 147591 h 319581"/>
                  <a:gd name="T14" fmla="*/ 328266 w 385163"/>
                  <a:gd name="T15" fmla="*/ 66396 h 319581"/>
                  <a:gd name="T16" fmla="*/ 277569 w 385163"/>
                  <a:gd name="T17" fmla="*/ 39398 h 319581"/>
                  <a:gd name="T18" fmla="*/ 277769 w 385163"/>
                  <a:gd name="T19" fmla="*/ 800 h 319581"/>
                  <a:gd name="T20" fmla="*/ 359764 w 385163"/>
                  <a:gd name="T21" fmla="*/ 45597 h 319581"/>
                  <a:gd name="T22" fmla="*/ 385163 w 385163"/>
                  <a:gd name="T23" fmla="*/ 140192 h 319581"/>
                  <a:gd name="T24" fmla="*/ 356765 w 385163"/>
                  <a:gd name="T25" fmla="*/ 274683 h 319581"/>
                  <a:gd name="T26" fmla="*/ 271570 w 385163"/>
                  <a:gd name="T27" fmla="*/ 319581 h 319581"/>
                  <a:gd name="T28" fmla="*/ 182775 w 385163"/>
                  <a:gd name="T29" fmla="*/ 263984 h 319581"/>
                  <a:gd name="T30" fmla="*/ 161576 w 385163"/>
                  <a:gd name="T31" fmla="*/ 152591 h 319581"/>
                  <a:gd name="T32" fmla="*/ 189175 w 385163"/>
                  <a:gd name="T33" fmla="*/ 51397 h 319581"/>
                  <a:gd name="T34" fmla="*/ 277769 w 385163"/>
                  <a:gd name="T35" fmla="*/ 800 h 319581"/>
                  <a:gd name="T36" fmla="*/ 81995 w 385163"/>
                  <a:gd name="T37" fmla="*/ 0 h 319581"/>
                  <a:gd name="T38" fmla="*/ 95394 w 385163"/>
                  <a:gd name="T39" fmla="*/ 15399 h 319581"/>
                  <a:gd name="T40" fmla="*/ 94194 w 385163"/>
                  <a:gd name="T41" fmla="*/ 29098 h 319581"/>
                  <a:gd name="T42" fmla="*/ 92995 w 385163"/>
                  <a:gd name="T43" fmla="*/ 42798 h 319581"/>
                  <a:gd name="T44" fmla="*/ 93694 w 385163"/>
                  <a:gd name="T45" fmla="*/ 62796 h 319581"/>
                  <a:gd name="T46" fmla="*/ 94394 w 385163"/>
                  <a:gd name="T47" fmla="*/ 82795 h 319581"/>
                  <a:gd name="T48" fmla="*/ 89595 w 385163"/>
                  <a:gd name="T49" fmla="*/ 150791 h 319581"/>
                  <a:gd name="T50" fmla="*/ 84795 w 385163"/>
                  <a:gd name="T51" fmla="*/ 218587 h 319581"/>
                  <a:gd name="T52" fmla="*/ 86395 w 385163"/>
                  <a:gd name="T53" fmla="*/ 246785 h 319581"/>
                  <a:gd name="T54" fmla="*/ 88195 w 385163"/>
                  <a:gd name="T55" fmla="*/ 273983 h 319581"/>
                  <a:gd name="T56" fmla="*/ 109194 w 385163"/>
                  <a:gd name="T57" fmla="*/ 273583 h 319581"/>
                  <a:gd name="T58" fmla="*/ 123093 w 385163"/>
                  <a:gd name="T59" fmla="*/ 279083 h 319581"/>
                  <a:gd name="T60" fmla="*/ 128592 w 385163"/>
                  <a:gd name="T61" fmla="*/ 292782 h 319581"/>
                  <a:gd name="T62" fmla="*/ 123093 w 385163"/>
                  <a:gd name="T63" fmla="*/ 306581 h 319581"/>
                  <a:gd name="T64" fmla="*/ 109194 w 385163"/>
                  <a:gd name="T65" fmla="*/ 311981 h 319581"/>
                  <a:gd name="T66" fmla="*/ 69396 w 385163"/>
                  <a:gd name="T67" fmla="*/ 311981 h 319581"/>
                  <a:gd name="T68" fmla="*/ 29798 w 385163"/>
                  <a:gd name="T69" fmla="*/ 311781 h 319581"/>
                  <a:gd name="T70" fmla="*/ 10200 w 385163"/>
                  <a:gd name="T71" fmla="*/ 309981 h 319581"/>
                  <a:gd name="T72" fmla="*/ 0 w 385163"/>
                  <a:gd name="T73" fmla="*/ 294782 h 319581"/>
                  <a:gd name="T74" fmla="*/ 31398 w 385163"/>
                  <a:gd name="T75" fmla="*/ 274583 h 319581"/>
                  <a:gd name="T76" fmla="*/ 40998 w 385163"/>
                  <a:gd name="T77" fmla="*/ 274783 h 319581"/>
                  <a:gd name="T78" fmla="*/ 49197 w 385163"/>
                  <a:gd name="T79" fmla="*/ 275183 h 319581"/>
                  <a:gd name="T80" fmla="*/ 47497 w 385163"/>
                  <a:gd name="T81" fmla="*/ 246785 h 319581"/>
                  <a:gd name="T82" fmla="*/ 45797 w 385163"/>
                  <a:gd name="T83" fmla="*/ 218587 h 319581"/>
                  <a:gd name="T84" fmla="*/ 50397 w 385163"/>
                  <a:gd name="T85" fmla="*/ 141392 h 319581"/>
                  <a:gd name="T86" fmla="*/ 54597 w 385163"/>
                  <a:gd name="T87" fmla="*/ 63996 h 319581"/>
                  <a:gd name="T88" fmla="*/ 20399 w 385163"/>
                  <a:gd name="T89" fmla="*/ 84795 h 319581"/>
                  <a:gd name="T90" fmla="*/ 6500 w 385163"/>
                  <a:gd name="T91" fmla="*/ 78795 h 319581"/>
                  <a:gd name="T92" fmla="*/ 600 w 385163"/>
                  <a:gd name="T93" fmla="*/ 64996 h 319581"/>
                  <a:gd name="T94" fmla="*/ 17799 w 385163"/>
                  <a:gd name="T95" fmla="*/ 42198 h 319581"/>
                  <a:gd name="T96" fmla="*/ 48397 w 385163"/>
                  <a:gd name="T97" fmla="*/ 17799 h 319581"/>
                  <a:gd name="T98" fmla="*/ 81995 w 385163"/>
                  <a:gd name="T99" fmla="*/ 0 h 3195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5163" h="319581">
                    <a:moveTo>
                      <a:pt x="277569" y="39398"/>
                    </a:moveTo>
                    <a:cubicBezTo>
                      <a:pt x="252771" y="39398"/>
                      <a:pt x="233105" y="51997"/>
                      <a:pt x="218573" y="77195"/>
                    </a:cubicBezTo>
                    <a:cubicBezTo>
                      <a:pt x="206440" y="98261"/>
                      <a:pt x="200374" y="122326"/>
                      <a:pt x="200374" y="149391"/>
                    </a:cubicBezTo>
                    <a:cubicBezTo>
                      <a:pt x="200374" y="193255"/>
                      <a:pt x="206307" y="226186"/>
                      <a:pt x="218173" y="248185"/>
                    </a:cubicBezTo>
                    <a:cubicBezTo>
                      <a:pt x="230039" y="270184"/>
                      <a:pt x="247838" y="281183"/>
                      <a:pt x="271570" y="281183"/>
                    </a:cubicBezTo>
                    <a:cubicBezTo>
                      <a:pt x="299835" y="281183"/>
                      <a:pt x="320100" y="265051"/>
                      <a:pt x="332366" y="232786"/>
                    </a:cubicBezTo>
                    <a:cubicBezTo>
                      <a:pt x="340899" y="210387"/>
                      <a:pt x="345165" y="181989"/>
                      <a:pt x="345165" y="147591"/>
                    </a:cubicBezTo>
                    <a:cubicBezTo>
                      <a:pt x="345165" y="111460"/>
                      <a:pt x="339532" y="84395"/>
                      <a:pt x="328266" y="66396"/>
                    </a:cubicBezTo>
                    <a:cubicBezTo>
                      <a:pt x="317000" y="48397"/>
                      <a:pt x="300101" y="39398"/>
                      <a:pt x="277569" y="39398"/>
                    </a:cubicBezTo>
                    <a:close/>
                    <a:moveTo>
                      <a:pt x="277769" y="800"/>
                    </a:moveTo>
                    <a:cubicBezTo>
                      <a:pt x="312834" y="800"/>
                      <a:pt x="340166" y="15733"/>
                      <a:pt x="359764" y="45597"/>
                    </a:cubicBezTo>
                    <a:cubicBezTo>
                      <a:pt x="376697" y="71462"/>
                      <a:pt x="385163" y="102994"/>
                      <a:pt x="385163" y="140192"/>
                    </a:cubicBezTo>
                    <a:cubicBezTo>
                      <a:pt x="385163" y="199921"/>
                      <a:pt x="375697" y="244752"/>
                      <a:pt x="356765" y="274683"/>
                    </a:cubicBezTo>
                    <a:cubicBezTo>
                      <a:pt x="337832" y="304615"/>
                      <a:pt x="309434" y="319581"/>
                      <a:pt x="271570" y="319581"/>
                    </a:cubicBezTo>
                    <a:cubicBezTo>
                      <a:pt x="231039" y="319581"/>
                      <a:pt x="201441" y="301048"/>
                      <a:pt x="182775" y="263984"/>
                    </a:cubicBezTo>
                    <a:cubicBezTo>
                      <a:pt x="168643" y="235452"/>
                      <a:pt x="161576" y="198321"/>
                      <a:pt x="161576" y="152591"/>
                    </a:cubicBezTo>
                    <a:cubicBezTo>
                      <a:pt x="161576" y="113927"/>
                      <a:pt x="170776" y="80195"/>
                      <a:pt x="189175" y="51397"/>
                    </a:cubicBezTo>
                    <a:cubicBezTo>
                      <a:pt x="210907" y="17666"/>
                      <a:pt x="240438" y="800"/>
                      <a:pt x="277769" y="8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4" y="29098"/>
                    </a:cubicBezTo>
                    <a:cubicBezTo>
                      <a:pt x="93395" y="35165"/>
                      <a:pt x="92995" y="39731"/>
                      <a:pt x="92995" y="42798"/>
                    </a:cubicBezTo>
                    <a:cubicBezTo>
                      <a:pt x="92995" y="47197"/>
                      <a:pt x="93228" y="53864"/>
                      <a:pt x="93694" y="62796"/>
                    </a:cubicBezTo>
                    <a:cubicBezTo>
                      <a:pt x="94161" y="71729"/>
                      <a:pt x="94394" y="78395"/>
                      <a:pt x="94394" y="82795"/>
                    </a:cubicBezTo>
                    <a:cubicBezTo>
                      <a:pt x="94394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1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3"/>
                      <a:pt x="45797" y="224853"/>
                      <a:pt x="45797" y="218587"/>
                    </a:cubicBezTo>
                    <a:cubicBezTo>
                      <a:pt x="45797" y="201655"/>
                      <a:pt x="47331" y="175923"/>
                      <a:pt x="50397" y="141392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4" name="مربع نص 85">
                <a:extLst>
                  <a:ext uri="{FF2B5EF4-FFF2-40B4-BE49-F238E27FC236}">
                    <a16:creationId xmlns:a16="http://schemas.microsoft.com/office/drawing/2014/main" id="{3C356A4D-BAE5-7844-8E01-4C4D80C6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015" y="5273582"/>
                <a:ext cx="205387" cy="321380"/>
              </a:xfrm>
              <a:custGeom>
                <a:avLst/>
                <a:gdLst>
                  <a:gd name="T0" fmla="*/ 175189 w 205387"/>
                  <a:gd name="T1" fmla="*/ 0 h 321380"/>
                  <a:gd name="T2" fmla="*/ 188988 w 205387"/>
                  <a:gd name="T3" fmla="*/ 5800 h 321380"/>
                  <a:gd name="T4" fmla="*/ 194988 w 205387"/>
                  <a:gd name="T5" fmla="*/ 19199 h 321380"/>
                  <a:gd name="T6" fmla="*/ 147591 w 205387"/>
                  <a:gd name="T7" fmla="*/ 41598 h 321380"/>
                  <a:gd name="T8" fmla="*/ 131992 w 205387"/>
                  <a:gd name="T9" fmla="*/ 41198 h 321380"/>
                  <a:gd name="T10" fmla="*/ 120592 w 205387"/>
                  <a:gd name="T11" fmla="*/ 40798 h 321380"/>
                  <a:gd name="T12" fmla="*/ 86794 w 205387"/>
                  <a:gd name="T13" fmla="*/ 41398 h 321380"/>
                  <a:gd name="T14" fmla="*/ 52996 w 205387"/>
                  <a:gd name="T15" fmla="*/ 42397 h 321380"/>
                  <a:gd name="T16" fmla="*/ 45597 w 205387"/>
                  <a:gd name="T17" fmla="*/ 108993 h 321380"/>
                  <a:gd name="T18" fmla="*/ 118592 w 205387"/>
                  <a:gd name="T19" fmla="*/ 87195 h 321380"/>
                  <a:gd name="T20" fmla="*/ 185788 w 205387"/>
                  <a:gd name="T21" fmla="*/ 121593 h 321380"/>
                  <a:gd name="T22" fmla="*/ 205387 w 205387"/>
                  <a:gd name="T23" fmla="*/ 195988 h 321380"/>
                  <a:gd name="T24" fmla="*/ 173789 w 205387"/>
                  <a:gd name="T25" fmla="*/ 284983 h 321380"/>
                  <a:gd name="T26" fmla="*/ 87194 w 205387"/>
                  <a:gd name="T27" fmla="*/ 321380 h 321380"/>
                  <a:gd name="T28" fmla="*/ 3599 w 205387"/>
                  <a:gd name="T29" fmla="*/ 279383 h 321380"/>
                  <a:gd name="T30" fmla="*/ 0 w 205387"/>
                  <a:gd name="T31" fmla="*/ 268184 h 321380"/>
                  <a:gd name="T32" fmla="*/ 6199 w 205387"/>
                  <a:gd name="T33" fmla="*/ 254685 h 321380"/>
                  <a:gd name="T34" fmla="*/ 20198 w 205387"/>
                  <a:gd name="T35" fmla="*/ 248985 h 321380"/>
                  <a:gd name="T36" fmla="*/ 35798 w 205387"/>
                  <a:gd name="T37" fmla="*/ 257784 h 321380"/>
                  <a:gd name="T38" fmla="*/ 51797 w 205387"/>
                  <a:gd name="T39" fmla="*/ 274183 h 321380"/>
                  <a:gd name="T40" fmla="*/ 87194 w 205387"/>
                  <a:gd name="T41" fmla="*/ 282983 h 321380"/>
                  <a:gd name="T42" fmla="*/ 144591 w 205387"/>
                  <a:gd name="T43" fmla="*/ 256584 h 321380"/>
                  <a:gd name="T44" fmla="*/ 166390 w 205387"/>
                  <a:gd name="T45" fmla="*/ 195988 h 321380"/>
                  <a:gd name="T46" fmla="*/ 156790 w 205387"/>
                  <a:gd name="T47" fmla="*/ 148591 h 321380"/>
                  <a:gd name="T48" fmla="*/ 118592 w 205387"/>
                  <a:gd name="T49" fmla="*/ 125592 h 321380"/>
                  <a:gd name="T50" fmla="*/ 83595 w 205387"/>
                  <a:gd name="T51" fmla="*/ 131392 h 321380"/>
                  <a:gd name="T52" fmla="*/ 61796 w 205387"/>
                  <a:gd name="T53" fmla="*/ 147191 h 321380"/>
                  <a:gd name="T54" fmla="*/ 39997 w 205387"/>
                  <a:gd name="T55" fmla="*/ 170990 h 321380"/>
                  <a:gd name="T56" fmla="*/ 21998 w 205387"/>
                  <a:gd name="T57" fmla="*/ 179989 h 321380"/>
                  <a:gd name="T58" fmla="*/ 8399 w 205387"/>
                  <a:gd name="T59" fmla="*/ 174289 h 321380"/>
                  <a:gd name="T60" fmla="*/ 2800 w 205387"/>
                  <a:gd name="T61" fmla="*/ 160590 h 321380"/>
                  <a:gd name="T62" fmla="*/ 5999 w 205387"/>
                  <a:gd name="T63" fmla="*/ 124992 h 321380"/>
                  <a:gd name="T64" fmla="*/ 12799 w 205387"/>
                  <a:gd name="T65" fmla="*/ 42198 h 321380"/>
                  <a:gd name="T66" fmla="*/ 9299 w 205387"/>
                  <a:gd name="T67" fmla="*/ 26898 h 321380"/>
                  <a:gd name="T68" fmla="*/ 5799 w 205387"/>
                  <a:gd name="T69" fmla="*/ 14599 h 321380"/>
                  <a:gd name="T70" fmla="*/ 26798 w 205387"/>
                  <a:gd name="T71" fmla="*/ 2400 h 321380"/>
                  <a:gd name="T72" fmla="*/ 38897 w 205387"/>
                  <a:gd name="T73" fmla="*/ 3100 h 321380"/>
                  <a:gd name="T74" fmla="*/ 50997 w 205387"/>
                  <a:gd name="T75" fmla="*/ 3800 h 321380"/>
                  <a:gd name="T76" fmla="*/ 85794 w 205387"/>
                  <a:gd name="T77" fmla="*/ 3000 h 321380"/>
                  <a:gd name="T78" fmla="*/ 120592 w 205387"/>
                  <a:gd name="T79" fmla="*/ 2200 h 321380"/>
                  <a:gd name="T80" fmla="*/ 136991 w 205387"/>
                  <a:gd name="T81" fmla="*/ 2600 h 321380"/>
                  <a:gd name="T82" fmla="*/ 153390 w 205387"/>
                  <a:gd name="T83" fmla="*/ 3000 h 321380"/>
                  <a:gd name="T84" fmla="*/ 164390 w 205387"/>
                  <a:gd name="T85" fmla="*/ 1500 h 321380"/>
                  <a:gd name="T86" fmla="*/ 175189 w 205387"/>
                  <a:gd name="T87" fmla="*/ 0 h 321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387" h="321380">
                    <a:moveTo>
                      <a:pt x="175189" y="0"/>
                    </a:moveTo>
                    <a:cubicBezTo>
                      <a:pt x="180389" y="0"/>
                      <a:pt x="184988" y="1933"/>
                      <a:pt x="188988" y="5800"/>
                    </a:cubicBezTo>
                    <a:cubicBezTo>
                      <a:pt x="192988" y="9666"/>
                      <a:pt x="194988" y="14133"/>
                      <a:pt x="194988" y="19199"/>
                    </a:cubicBezTo>
                    <a:cubicBezTo>
                      <a:pt x="194988" y="34131"/>
                      <a:pt x="179189" y="41598"/>
                      <a:pt x="147591" y="41598"/>
                    </a:cubicBezTo>
                    <a:cubicBezTo>
                      <a:pt x="143458" y="41598"/>
                      <a:pt x="138258" y="41464"/>
                      <a:pt x="131992" y="41198"/>
                    </a:cubicBezTo>
                    <a:cubicBezTo>
                      <a:pt x="125725" y="40931"/>
                      <a:pt x="121926" y="40798"/>
                      <a:pt x="120592" y="40798"/>
                    </a:cubicBezTo>
                    <a:lnTo>
                      <a:pt x="86794" y="41398"/>
                    </a:lnTo>
                    <a:lnTo>
                      <a:pt x="52996" y="42397"/>
                    </a:lnTo>
                    <a:cubicBezTo>
                      <a:pt x="52996" y="48397"/>
                      <a:pt x="50530" y="70596"/>
                      <a:pt x="45597" y="108993"/>
                    </a:cubicBezTo>
                    <a:cubicBezTo>
                      <a:pt x="63862" y="94461"/>
                      <a:pt x="88194" y="87195"/>
                      <a:pt x="118592" y="87195"/>
                    </a:cubicBezTo>
                    <a:cubicBezTo>
                      <a:pt x="147924" y="87195"/>
                      <a:pt x="170323" y="98661"/>
                      <a:pt x="185788" y="121593"/>
                    </a:cubicBezTo>
                    <a:cubicBezTo>
                      <a:pt x="198854" y="141058"/>
                      <a:pt x="205387" y="165857"/>
                      <a:pt x="205387" y="195988"/>
                    </a:cubicBezTo>
                    <a:cubicBezTo>
                      <a:pt x="205387" y="231986"/>
                      <a:pt x="194854" y="261651"/>
                      <a:pt x="173789" y="284983"/>
                    </a:cubicBezTo>
                    <a:cubicBezTo>
                      <a:pt x="151924" y="309248"/>
                      <a:pt x="123059" y="321380"/>
                      <a:pt x="87194" y="321380"/>
                    </a:cubicBezTo>
                    <a:cubicBezTo>
                      <a:pt x="49330" y="321380"/>
                      <a:pt x="21465" y="307381"/>
                      <a:pt x="3599" y="279383"/>
                    </a:cubicBezTo>
                    <a:cubicBezTo>
                      <a:pt x="1200" y="275517"/>
                      <a:pt x="0" y="271783"/>
                      <a:pt x="0" y="268184"/>
                    </a:cubicBezTo>
                    <a:cubicBezTo>
                      <a:pt x="0" y="262984"/>
                      <a:pt x="2066" y="258484"/>
                      <a:pt x="6199" y="254685"/>
                    </a:cubicBezTo>
                    <a:cubicBezTo>
                      <a:pt x="10332" y="250885"/>
                      <a:pt x="14999" y="248985"/>
                      <a:pt x="20198" y="248985"/>
                    </a:cubicBezTo>
                    <a:cubicBezTo>
                      <a:pt x="25665" y="248985"/>
                      <a:pt x="30864" y="251918"/>
                      <a:pt x="35798" y="257784"/>
                    </a:cubicBezTo>
                    <a:cubicBezTo>
                      <a:pt x="42864" y="266317"/>
                      <a:pt x="48197" y="271783"/>
                      <a:pt x="51797" y="274183"/>
                    </a:cubicBezTo>
                    <a:cubicBezTo>
                      <a:pt x="60463" y="280050"/>
                      <a:pt x="72262" y="282983"/>
                      <a:pt x="87194" y="282983"/>
                    </a:cubicBezTo>
                    <a:cubicBezTo>
                      <a:pt x="110260" y="282983"/>
                      <a:pt x="129392" y="274183"/>
                      <a:pt x="144591" y="256584"/>
                    </a:cubicBezTo>
                    <a:cubicBezTo>
                      <a:pt x="159123" y="239785"/>
                      <a:pt x="166390" y="219587"/>
                      <a:pt x="166390" y="195988"/>
                    </a:cubicBezTo>
                    <a:cubicBezTo>
                      <a:pt x="166390" y="176523"/>
                      <a:pt x="163190" y="160724"/>
                      <a:pt x="156790" y="148591"/>
                    </a:cubicBezTo>
                    <a:cubicBezTo>
                      <a:pt x="148524" y="133259"/>
                      <a:pt x="135791" y="125592"/>
                      <a:pt x="118592" y="125592"/>
                    </a:cubicBezTo>
                    <a:cubicBezTo>
                      <a:pt x="104327" y="125592"/>
                      <a:pt x="92661" y="127526"/>
                      <a:pt x="83595" y="131392"/>
                    </a:cubicBezTo>
                    <a:cubicBezTo>
                      <a:pt x="76395" y="134459"/>
                      <a:pt x="69129" y="139725"/>
                      <a:pt x="61796" y="147191"/>
                    </a:cubicBezTo>
                    <a:lnTo>
                      <a:pt x="39997" y="170990"/>
                    </a:lnTo>
                    <a:cubicBezTo>
                      <a:pt x="34131" y="176989"/>
                      <a:pt x="28131" y="179989"/>
                      <a:pt x="21998" y="179989"/>
                    </a:cubicBezTo>
                    <a:cubicBezTo>
                      <a:pt x="16665" y="179989"/>
                      <a:pt x="12132" y="178089"/>
                      <a:pt x="8399" y="174289"/>
                    </a:cubicBezTo>
                    <a:cubicBezTo>
                      <a:pt x="4666" y="170490"/>
                      <a:pt x="2800" y="165923"/>
                      <a:pt x="2800" y="160590"/>
                    </a:cubicBezTo>
                    <a:cubicBezTo>
                      <a:pt x="2800" y="157924"/>
                      <a:pt x="3866" y="146058"/>
                      <a:pt x="5999" y="124992"/>
                    </a:cubicBezTo>
                    <a:cubicBezTo>
                      <a:pt x="10532" y="82995"/>
                      <a:pt x="12799" y="55397"/>
                      <a:pt x="12799" y="42198"/>
                    </a:cubicBezTo>
                    <a:cubicBezTo>
                      <a:pt x="12799" y="37531"/>
                      <a:pt x="11632" y="32431"/>
                      <a:pt x="9299" y="26898"/>
                    </a:cubicBezTo>
                    <a:cubicBezTo>
                      <a:pt x="6966" y="21365"/>
                      <a:pt x="5799" y="17266"/>
                      <a:pt x="5799" y="14599"/>
                    </a:cubicBezTo>
                    <a:cubicBezTo>
                      <a:pt x="5799" y="6466"/>
                      <a:pt x="12799" y="2400"/>
                      <a:pt x="26798" y="2400"/>
                    </a:cubicBezTo>
                    <a:cubicBezTo>
                      <a:pt x="29465" y="2400"/>
                      <a:pt x="33498" y="2633"/>
                      <a:pt x="38897" y="3100"/>
                    </a:cubicBezTo>
                    <a:cubicBezTo>
                      <a:pt x="44297" y="3567"/>
                      <a:pt x="48330" y="3800"/>
                      <a:pt x="50997" y="3800"/>
                    </a:cubicBezTo>
                    <a:cubicBezTo>
                      <a:pt x="58729" y="3800"/>
                      <a:pt x="70329" y="3533"/>
                      <a:pt x="85794" y="3000"/>
                    </a:cubicBezTo>
                    <a:cubicBezTo>
                      <a:pt x="101260" y="2467"/>
                      <a:pt x="112859" y="2200"/>
                      <a:pt x="120592" y="2200"/>
                    </a:cubicBezTo>
                    <a:cubicBezTo>
                      <a:pt x="124192" y="2200"/>
                      <a:pt x="129658" y="2333"/>
                      <a:pt x="136991" y="2600"/>
                    </a:cubicBezTo>
                    <a:cubicBezTo>
                      <a:pt x="144324" y="2867"/>
                      <a:pt x="149791" y="3000"/>
                      <a:pt x="153390" y="3000"/>
                    </a:cubicBezTo>
                    <a:cubicBezTo>
                      <a:pt x="155924" y="3000"/>
                      <a:pt x="159590" y="2500"/>
                      <a:pt x="164390" y="1500"/>
                    </a:cubicBezTo>
                    <a:cubicBezTo>
                      <a:pt x="169189" y="500"/>
                      <a:pt x="172789" y="0"/>
                      <a:pt x="1751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6" name="مربع نص 86">
                <a:extLst>
                  <a:ext uri="{FF2B5EF4-FFF2-40B4-BE49-F238E27FC236}">
                    <a16:creationId xmlns:a16="http://schemas.microsoft.com/office/drawing/2014/main" id="{D5211AC7-F0D1-E648-968F-304D2D9B5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060" y="1425929"/>
                <a:ext cx="308218" cy="311981"/>
              </a:xfrm>
              <a:custGeom>
                <a:avLst/>
                <a:gdLst>
                  <a:gd name="T0" fmla="*/ 276369 w 308218"/>
                  <a:gd name="T1" fmla="*/ 15399 h 311981"/>
                  <a:gd name="T2" fmla="*/ 273970 w 308218"/>
                  <a:gd name="T3" fmla="*/ 42797 h 311981"/>
                  <a:gd name="T4" fmla="*/ 275370 w 308218"/>
                  <a:gd name="T5" fmla="*/ 82795 h 311981"/>
                  <a:gd name="T6" fmla="*/ 265770 w 308218"/>
                  <a:gd name="T7" fmla="*/ 218587 h 311981"/>
                  <a:gd name="T8" fmla="*/ 269170 w 308218"/>
                  <a:gd name="T9" fmla="*/ 273983 h 311981"/>
                  <a:gd name="T10" fmla="*/ 304068 w 308218"/>
                  <a:gd name="T11" fmla="*/ 279083 h 311981"/>
                  <a:gd name="T12" fmla="*/ 302608 w 308218"/>
                  <a:gd name="T13" fmla="*/ 296007 h 311981"/>
                  <a:gd name="T14" fmla="*/ 250371 w 308218"/>
                  <a:gd name="T15" fmla="*/ 311981 h 311981"/>
                  <a:gd name="T16" fmla="*/ 191175 w 308218"/>
                  <a:gd name="T17" fmla="*/ 309981 h 311981"/>
                  <a:gd name="T18" fmla="*/ 212373 w 308218"/>
                  <a:gd name="T19" fmla="*/ 274583 h 311981"/>
                  <a:gd name="T20" fmla="*/ 230172 w 308218"/>
                  <a:gd name="T21" fmla="*/ 275183 h 311981"/>
                  <a:gd name="T22" fmla="*/ 226772 w 308218"/>
                  <a:gd name="T23" fmla="*/ 218587 h 311981"/>
                  <a:gd name="T24" fmla="*/ 235572 w 308218"/>
                  <a:gd name="T25" fmla="*/ 63996 h 311981"/>
                  <a:gd name="T26" fmla="*/ 187475 w 308218"/>
                  <a:gd name="T27" fmla="*/ 78795 h 311981"/>
                  <a:gd name="T28" fmla="*/ 198774 w 308218"/>
                  <a:gd name="T29" fmla="*/ 42198 h 311981"/>
                  <a:gd name="T30" fmla="*/ 262970 w 308218"/>
                  <a:gd name="T31" fmla="*/ 0 h 311981"/>
                  <a:gd name="T32" fmla="*/ 95394 w 308218"/>
                  <a:gd name="T33" fmla="*/ 15399 h 311981"/>
                  <a:gd name="T34" fmla="*/ 92995 w 308218"/>
                  <a:gd name="T35" fmla="*/ 42797 h 311981"/>
                  <a:gd name="T36" fmla="*/ 94395 w 308218"/>
                  <a:gd name="T37" fmla="*/ 82795 h 311981"/>
                  <a:gd name="T38" fmla="*/ 84795 w 308218"/>
                  <a:gd name="T39" fmla="*/ 218587 h 311981"/>
                  <a:gd name="T40" fmla="*/ 88195 w 308218"/>
                  <a:gd name="T41" fmla="*/ 273983 h 311981"/>
                  <a:gd name="T42" fmla="*/ 123093 w 308218"/>
                  <a:gd name="T43" fmla="*/ 279083 h 311981"/>
                  <a:gd name="T44" fmla="*/ 123093 w 308218"/>
                  <a:gd name="T45" fmla="*/ 306581 h 311981"/>
                  <a:gd name="T46" fmla="*/ 69396 w 308218"/>
                  <a:gd name="T47" fmla="*/ 311981 h 311981"/>
                  <a:gd name="T48" fmla="*/ 10200 w 308218"/>
                  <a:gd name="T49" fmla="*/ 309981 h 311981"/>
                  <a:gd name="T50" fmla="*/ 31398 w 308218"/>
                  <a:gd name="T51" fmla="*/ 274583 h 311981"/>
                  <a:gd name="T52" fmla="*/ 49197 w 308218"/>
                  <a:gd name="T53" fmla="*/ 275183 h 311981"/>
                  <a:gd name="T54" fmla="*/ 45798 w 308218"/>
                  <a:gd name="T55" fmla="*/ 218587 h 311981"/>
                  <a:gd name="T56" fmla="*/ 54597 w 308218"/>
                  <a:gd name="T57" fmla="*/ 63996 h 311981"/>
                  <a:gd name="T58" fmla="*/ 6500 w 308218"/>
                  <a:gd name="T59" fmla="*/ 78795 h 311981"/>
                  <a:gd name="T60" fmla="*/ 17799 w 308218"/>
                  <a:gd name="T61" fmla="*/ 42198 h 311981"/>
                  <a:gd name="T62" fmla="*/ 81995 w 308218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8218" h="311981">
                    <a:moveTo>
                      <a:pt x="262970" y="0"/>
                    </a:moveTo>
                    <a:cubicBezTo>
                      <a:pt x="271903" y="0"/>
                      <a:pt x="276369" y="5133"/>
                      <a:pt x="276369" y="15399"/>
                    </a:cubicBezTo>
                    <a:cubicBezTo>
                      <a:pt x="276369" y="18466"/>
                      <a:pt x="275969" y="23032"/>
                      <a:pt x="275170" y="29098"/>
                    </a:cubicBezTo>
                    <a:cubicBezTo>
                      <a:pt x="274370" y="35165"/>
                      <a:pt x="273970" y="39731"/>
                      <a:pt x="273970" y="42797"/>
                    </a:cubicBezTo>
                    <a:cubicBezTo>
                      <a:pt x="273970" y="47197"/>
                      <a:pt x="274203" y="53863"/>
                      <a:pt x="274670" y="62796"/>
                    </a:cubicBezTo>
                    <a:cubicBezTo>
                      <a:pt x="275136" y="71729"/>
                      <a:pt x="275370" y="78395"/>
                      <a:pt x="275370" y="82795"/>
                    </a:cubicBezTo>
                    <a:cubicBezTo>
                      <a:pt x="275370" y="97994"/>
                      <a:pt x="273770" y="120659"/>
                      <a:pt x="270570" y="150791"/>
                    </a:cubicBezTo>
                    <a:cubicBezTo>
                      <a:pt x="267370" y="180922"/>
                      <a:pt x="265770" y="203521"/>
                      <a:pt x="265770" y="218587"/>
                    </a:cubicBezTo>
                    <a:cubicBezTo>
                      <a:pt x="265770" y="226320"/>
                      <a:pt x="266303" y="235719"/>
                      <a:pt x="267370" y="246785"/>
                    </a:cubicBezTo>
                    <a:cubicBezTo>
                      <a:pt x="268437" y="257851"/>
                      <a:pt x="269037" y="266917"/>
                      <a:pt x="269170" y="273983"/>
                    </a:cubicBezTo>
                    <a:lnTo>
                      <a:pt x="290169" y="273583"/>
                    </a:lnTo>
                    <a:cubicBezTo>
                      <a:pt x="295768" y="273583"/>
                      <a:pt x="300401" y="275417"/>
                      <a:pt x="304068" y="279083"/>
                    </a:cubicBezTo>
                    <a:lnTo>
                      <a:pt x="308218" y="289422"/>
                    </a:lnTo>
                    <a:lnTo>
                      <a:pt x="302608" y="296007"/>
                    </a:lnTo>
                    <a:lnTo>
                      <a:pt x="282611" y="311981"/>
                    </a:lnTo>
                    <a:lnTo>
                      <a:pt x="250371" y="311981"/>
                    </a:lnTo>
                    <a:lnTo>
                      <a:pt x="210773" y="311781"/>
                    </a:lnTo>
                    <a:cubicBezTo>
                      <a:pt x="201441" y="311781"/>
                      <a:pt x="194908" y="311181"/>
                      <a:pt x="191175" y="309981"/>
                    </a:cubicBezTo>
                    <a:cubicBezTo>
                      <a:pt x="184375" y="307581"/>
                      <a:pt x="180975" y="302515"/>
                      <a:pt x="180975" y="294782"/>
                    </a:cubicBezTo>
                    <a:cubicBezTo>
                      <a:pt x="180975" y="281316"/>
                      <a:pt x="191441" y="274583"/>
                      <a:pt x="212373" y="274583"/>
                    </a:cubicBezTo>
                    <a:lnTo>
                      <a:pt x="221973" y="274783"/>
                    </a:lnTo>
                    <a:lnTo>
                      <a:pt x="230172" y="275183"/>
                    </a:lnTo>
                    <a:cubicBezTo>
                      <a:pt x="230172" y="268784"/>
                      <a:pt x="229606" y="259318"/>
                      <a:pt x="228472" y="246785"/>
                    </a:cubicBezTo>
                    <a:cubicBezTo>
                      <a:pt x="227339" y="234252"/>
                      <a:pt x="226772" y="224853"/>
                      <a:pt x="226772" y="218587"/>
                    </a:cubicBezTo>
                    <a:cubicBezTo>
                      <a:pt x="226772" y="201654"/>
                      <a:pt x="228306" y="175923"/>
                      <a:pt x="231372" y="141391"/>
                    </a:cubicBezTo>
                    <a:cubicBezTo>
                      <a:pt x="234305" y="107394"/>
                      <a:pt x="235705" y="81595"/>
                      <a:pt x="235572" y="63996"/>
                    </a:cubicBezTo>
                    <a:cubicBezTo>
                      <a:pt x="217706" y="77862"/>
                      <a:pt x="206307" y="84795"/>
                      <a:pt x="201374" y="84795"/>
                    </a:cubicBezTo>
                    <a:cubicBezTo>
                      <a:pt x="196041" y="84795"/>
                      <a:pt x="191408" y="82795"/>
                      <a:pt x="187475" y="78795"/>
                    </a:cubicBezTo>
                    <a:cubicBezTo>
                      <a:pt x="183542" y="74796"/>
                      <a:pt x="181575" y="70196"/>
                      <a:pt x="181575" y="64996"/>
                    </a:cubicBezTo>
                    <a:cubicBezTo>
                      <a:pt x="181575" y="58730"/>
                      <a:pt x="187308" y="51130"/>
                      <a:pt x="198774" y="42198"/>
                    </a:cubicBezTo>
                    <a:cubicBezTo>
                      <a:pt x="205974" y="37131"/>
                      <a:pt x="216173" y="28998"/>
                      <a:pt x="229372" y="17799"/>
                    </a:cubicBezTo>
                    <a:cubicBezTo>
                      <a:pt x="241105" y="5933"/>
                      <a:pt x="252304" y="0"/>
                      <a:pt x="262970" y="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</p:grpSp>
      </p:grpSp>
      <p:grpSp>
        <p:nvGrpSpPr>
          <p:cNvPr id="58" name="مجموعة 57">
            <a:extLst>
              <a:ext uri="{FF2B5EF4-FFF2-40B4-BE49-F238E27FC236}">
                <a16:creationId xmlns:a16="http://schemas.microsoft.com/office/drawing/2014/main" id="{955292FF-7083-3D46-B30E-6C11940F0CC6}"/>
              </a:ext>
            </a:extLst>
          </p:cNvPr>
          <p:cNvGrpSpPr>
            <a:grpSpLocks/>
          </p:cNvGrpSpPr>
          <p:nvPr/>
        </p:nvGrpSpPr>
        <p:grpSpPr bwMode="auto">
          <a:xfrm>
            <a:off x="1808820" y="367126"/>
            <a:ext cx="66675" cy="1009650"/>
            <a:chOff x="5944770" y="1379001"/>
            <a:chExt cx="226260" cy="3927154"/>
          </a:xfrm>
        </p:grpSpPr>
        <p:sp>
          <p:nvSpPr>
            <p:cNvPr id="59" name="مثلث متساوي الساقين 49">
              <a:extLst>
                <a:ext uri="{FF2B5EF4-FFF2-40B4-BE49-F238E27FC236}">
                  <a16:creationId xmlns:a16="http://schemas.microsoft.com/office/drawing/2014/main" id="{E83954EA-F4AF-DB46-97D1-A62ED8EFD002}"/>
                </a:ext>
              </a:extLst>
            </p:cNvPr>
            <p:cNvSpPr/>
            <p:nvPr/>
          </p:nvSpPr>
          <p:spPr>
            <a:xfrm>
              <a:off x="5944770" y="1379001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60" name="مثلث متساوي الساقين 50">
              <a:extLst>
                <a:ext uri="{FF2B5EF4-FFF2-40B4-BE49-F238E27FC236}">
                  <a16:creationId xmlns:a16="http://schemas.microsoft.com/office/drawing/2014/main" id="{EA1C64C4-90AE-8349-ABB2-C62F0E3F7694}"/>
                </a:ext>
              </a:extLst>
            </p:cNvPr>
            <p:cNvSpPr/>
            <p:nvPr/>
          </p:nvSpPr>
          <p:spPr>
            <a:xfrm flipV="1">
              <a:off x="5944770" y="3342578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grpSp>
        <p:nvGrpSpPr>
          <p:cNvPr id="61" name="مجموعة 60">
            <a:extLst>
              <a:ext uri="{FF2B5EF4-FFF2-40B4-BE49-F238E27FC236}">
                <a16:creationId xmlns:a16="http://schemas.microsoft.com/office/drawing/2014/main" id="{26E37DDB-5A52-324F-93F8-075B76D8A797}"/>
              </a:ext>
            </a:extLst>
          </p:cNvPr>
          <p:cNvGrpSpPr>
            <a:grpSpLocks/>
          </p:cNvGrpSpPr>
          <p:nvPr/>
        </p:nvGrpSpPr>
        <p:grpSpPr bwMode="auto">
          <a:xfrm rot="4908360">
            <a:off x="1751669" y="471901"/>
            <a:ext cx="63500" cy="787400"/>
            <a:chOff x="5944770" y="1379001"/>
            <a:chExt cx="226260" cy="3927154"/>
          </a:xfrm>
        </p:grpSpPr>
        <p:sp>
          <p:nvSpPr>
            <p:cNvPr id="62" name="مثلث متساوي الساقين 52">
              <a:extLst>
                <a:ext uri="{FF2B5EF4-FFF2-40B4-BE49-F238E27FC236}">
                  <a16:creationId xmlns:a16="http://schemas.microsoft.com/office/drawing/2014/main" id="{2E6F926E-9845-F542-8267-5F39ED283703}"/>
                </a:ext>
              </a:extLst>
            </p:cNvPr>
            <p:cNvSpPr/>
            <p:nvPr/>
          </p:nvSpPr>
          <p:spPr>
            <a:xfrm>
              <a:off x="5941542" y="1392220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63" name="مثلث متساوي الساقين 53">
              <a:extLst>
                <a:ext uri="{FF2B5EF4-FFF2-40B4-BE49-F238E27FC236}">
                  <a16:creationId xmlns:a16="http://schemas.microsoft.com/office/drawing/2014/main" id="{2FCE1FFD-3999-F440-9F73-0CEC18296471}"/>
                </a:ext>
              </a:extLst>
            </p:cNvPr>
            <p:cNvSpPr/>
            <p:nvPr/>
          </p:nvSpPr>
          <p:spPr>
            <a:xfrm flipV="1">
              <a:off x="5935188" y="3342771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sp>
        <p:nvSpPr>
          <p:cNvPr id="64" name="شكل بيضاوي 63">
            <a:extLst>
              <a:ext uri="{FF2B5EF4-FFF2-40B4-BE49-F238E27FC236}">
                <a16:creationId xmlns:a16="http://schemas.microsoft.com/office/drawing/2014/main" id="{301CD75E-7267-BD46-AF2D-4D49D8DBB0DC}"/>
              </a:ext>
            </a:extLst>
          </p:cNvPr>
          <p:cNvSpPr/>
          <p:nvPr/>
        </p:nvSpPr>
        <p:spPr>
          <a:xfrm>
            <a:off x="1786368" y="811624"/>
            <a:ext cx="98094" cy="10739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EG" sz="1013"/>
          </a:p>
        </p:txBody>
      </p:sp>
      <p:sp>
        <p:nvSpPr>
          <p:cNvPr id="65" name="شكل حر 64">
            <a:extLst>
              <a:ext uri="{FF2B5EF4-FFF2-40B4-BE49-F238E27FC236}">
                <a16:creationId xmlns:a16="http://schemas.microsoft.com/office/drawing/2014/main" id="{F54BD29D-C85D-4444-8882-DCA9A3927796}"/>
              </a:ext>
            </a:extLst>
          </p:cNvPr>
          <p:cNvSpPr/>
          <p:nvPr/>
        </p:nvSpPr>
        <p:spPr>
          <a:xfrm>
            <a:off x="1081744" y="1424402"/>
            <a:ext cx="1468438" cy="1546225"/>
          </a:xfrm>
          <a:custGeom>
            <a:avLst/>
            <a:gdLst>
              <a:gd name="connsiteX0" fmla="*/ 2020636 w 2684787"/>
              <a:gd name="connsiteY0" fmla="*/ 0 h 2747951"/>
              <a:gd name="connsiteX1" fmla="*/ 2651521 w 2684787"/>
              <a:gd name="connsiteY1" fmla="*/ 652812 h 2747951"/>
              <a:gd name="connsiteX2" fmla="*/ 2644171 w 2684787"/>
              <a:gd name="connsiteY2" fmla="*/ 728262 h 2747951"/>
              <a:gd name="connsiteX3" fmla="*/ 2684787 w 2684787"/>
              <a:gd name="connsiteY3" fmla="*/ 728262 h 2747951"/>
              <a:gd name="connsiteX4" fmla="*/ 2684787 w 2684787"/>
              <a:gd name="connsiteY4" fmla="*/ 2747951 h 2747951"/>
              <a:gd name="connsiteX5" fmla="*/ 1371425 w 2684787"/>
              <a:gd name="connsiteY5" fmla="*/ 2747951 h 2747951"/>
              <a:gd name="connsiteX6" fmla="*/ 1371425 w 2684787"/>
              <a:gd name="connsiteY6" fmla="*/ 728262 h 2747951"/>
              <a:gd name="connsiteX7" fmla="*/ 1397102 w 2684787"/>
              <a:gd name="connsiteY7" fmla="*/ 728262 h 2747951"/>
              <a:gd name="connsiteX8" fmla="*/ 1389751 w 2684787"/>
              <a:gd name="connsiteY8" fmla="*/ 652812 h 2747951"/>
              <a:gd name="connsiteX9" fmla="*/ 2020636 w 2684787"/>
              <a:gd name="connsiteY9" fmla="*/ 0 h 2747951"/>
              <a:gd name="connsiteX10" fmla="*/ 649211 w 2684787"/>
              <a:gd name="connsiteY10" fmla="*/ 0 h 2747951"/>
              <a:gd name="connsiteX11" fmla="*/ 1280096 w 2684787"/>
              <a:gd name="connsiteY11" fmla="*/ 652812 h 2747951"/>
              <a:gd name="connsiteX12" fmla="*/ 1272746 w 2684787"/>
              <a:gd name="connsiteY12" fmla="*/ 728262 h 2747951"/>
              <a:gd name="connsiteX13" fmla="*/ 1313362 w 2684787"/>
              <a:gd name="connsiteY13" fmla="*/ 728262 h 2747951"/>
              <a:gd name="connsiteX14" fmla="*/ 1313362 w 2684787"/>
              <a:gd name="connsiteY14" fmla="*/ 2747951 h 2747951"/>
              <a:gd name="connsiteX15" fmla="*/ 0 w 2684787"/>
              <a:gd name="connsiteY15" fmla="*/ 2747951 h 2747951"/>
              <a:gd name="connsiteX16" fmla="*/ 0 w 2684787"/>
              <a:gd name="connsiteY16" fmla="*/ 728262 h 2747951"/>
              <a:gd name="connsiteX17" fmla="*/ 25677 w 2684787"/>
              <a:gd name="connsiteY17" fmla="*/ 728262 h 2747951"/>
              <a:gd name="connsiteX18" fmla="*/ 18326 w 2684787"/>
              <a:gd name="connsiteY18" fmla="*/ 652812 h 2747951"/>
              <a:gd name="connsiteX19" fmla="*/ 649211 w 2684787"/>
              <a:gd name="connsiteY19" fmla="*/ 0 h 274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84787" h="2747951">
                <a:moveTo>
                  <a:pt x="2020636" y="0"/>
                </a:moveTo>
                <a:cubicBezTo>
                  <a:pt x="2369064" y="0"/>
                  <a:pt x="2651521" y="292274"/>
                  <a:pt x="2651521" y="652812"/>
                </a:cubicBezTo>
                <a:lnTo>
                  <a:pt x="2644171" y="728262"/>
                </a:lnTo>
                <a:lnTo>
                  <a:pt x="2684787" y="728262"/>
                </a:lnTo>
                <a:lnTo>
                  <a:pt x="2684787" y="2747951"/>
                </a:lnTo>
                <a:lnTo>
                  <a:pt x="1371425" y="2747951"/>
                </a:lnTo>
                <a:lnTo>
                  <a:pt x="1371425" y="728262"/>
                </a:lnTo>
                <a:lnTo>
                  <a:pt x="1397102" y="728262"/>
                </a:lnTo>
                <a:lnTo>
                  <a:pt x="1389751" y="652812"/>
                </a:lnTo>
                <a:cubicBezTo>
                  <a:pt x="1389751" y="292274"/>
                  <a:pt x="1672208" y="0"/>
                  <a:pt x="2020636" y="0"/>
                </a:cubicBezTo>
                <a:close/>
                <a:moveTo>
                  <a:pt x="649211" y="0"/>
                </a:moveTo>
                <a:cubicBezTo>
                  <a:pt x="997639" y="0"/>
                  <a:pt x="1280096" y="292274"/>
                  <a:pt x="1280096" y="652812"/>
                </a:cubicBezTo>
                <a:lnTo>
                  <a:pt x="1272746" y="728262"/>
                </a:lnTo>
                <a:lnTo>
                  <a:pt x="1313362" y="728262"/>
                </a:lnTo>
                <a:lnTo>
                  <a:pt x="1313362" y="2747951"/>
                </a:lnTo>
                <a:lnTo>
                  <a:pt x="0" y="2747951"/>
                </a:lnTo>
                <a:lnTo>
                  <a:pt x="0" y="728262"/>
                </a:lnTo>
                <a:lnTo>
                  <a:pt x="25677" y="728262"/>
                </a:lnTo>
                <a:lnTo>
                  <a:pt x="18326" y="652812"/>
                </a:lnTo>
                <a:cubicBezTo>
                  <a:pt x="18326" y="292274"/>
                  <a:pt x="300783" y="0"/>
                  <a:pt x="649211" y="0"/>
                </a:cubicBezTo>
                <a:close/>
              </a:path>
            </a:pathLst>
          </a:custGeom>
          <a:blipFill>
            <a:blip r:embed="rId10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514350">
              <a:defRPr/>
            </a:pPr>
            <a:endParaRPr lang="ar-SA" sz="1013" dirty="0"/>
          </a:p>
        </p:txBody>
      </p:sp>
      <p:pic>
        <p:nvPicPr>
          <p:cNvPr id="66" name="صورة 65" descr="صورة تحتوي على سماء, خارجي, طائرة, صورة ظلية&#10;&#10;تم إنشاء الوصف تلقائياً">
            <a:extLst>
              <a:ext uri="{FF2B5EF4-FFF2-40B4-BE49-F238E27FC236}">
                <a16:creationId xmlns:a16="http://schemas.microsoft.com/office/drawing/2014/main" id="{AB5857BA-D6A7-7E49-8A4C-2ACA6BE280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353"/>
          <a:stretch>
            <a:fillRect/>
          </a:stretch>
        </p:blipFill>
        <p:spPr bwMode="auto">
          <a:xfrm>
            <a:off x="1870732" y="2064164"/>
            <a:ext cx="284162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" name="صورة 96">
            <a:extLst>
              <a:ext uri="{FF2B5EF4-FFF2-40B4-BE49-F238E27FC236}">
                <a16:creationId xmlns:a16="http://schemas.microsoft.com/office/drawing/2014/main" id="{E13B2AF8-C3F8-3B44-879E-3E2840AB5E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60" t="-2" r="1991" b="37349"/>
          <a:stretch>
            <a:fillRect/>
          </a:stretch>
        </p:blipFill>
        <p:spPr bwMode="auto">
          <a:xfrm>
            <a:off x="1140483" y="2180052"/>
            <a:ext cx="511175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" name="صورة 97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8FD97C57-FF96-FD4B-8D21-C9C161325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02470" y="1373601"/>
            <a:ext cx="779463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" name="صورة 98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C1E951F1-FEF7-BC44-B30F-E8339666CE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7932" y="1375190"/>
            <a:ext cx="779462" cy="162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" name="Google Shape;1476;p59">
            <a:extLst>
              <a:ext uri="{FF2B5EF4-FFF2-40B4-BE49-F238E27FC236}">
                <a16:creationId xmlns:a16="http://schemas.microsoft.com/office/drawing/2014/main" id="{D609E579-D52A-0547-B5E9-E4D6AA6FE712}"/>
              </a:ext>
            </a:extLst>
          </p:cNvPr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202611" y="4859352"/>
            <a:ext cx="2279175" cy="1722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76" name="Google Shape;1478;p59">
            <a:extLst>
              <a:ext uri="{FF2B5EF4-FFF2-40B4-BE49-F238E27FC236}">
                <a16:creationId xmlns:a16="http://schemas.microsoft.com/office/drawing/2014/main" id="{0B95C598-AE61-5A43-99ED-8ABE7E08C697}"/>
              </a:ext>
            </a:extLst>
          </p:cNvPr>
          <p:cNvPicPr preferRelativeResize="0"/>
          <p:nvPr/>
        </p:nvPicPr>
        <p:blipFill rotWithShape="1">
          <a:blip r:embed="rId15">
            <a:alphaModFix/>
          </a:blip>
          <a:srcRect t="14355" b="20570"/>
          <a:stretch/>
        </p:blipFill>
        <p:spPr>
          <a:xfrm>
            <a:off x="1690751" y="5317586"/>
            <a:ext cx="4547389" cy="14795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7" name="صورة 100" descr="صورة تحتوي على نص, كمبيوتر محمول, إلكترونيات, كمبيوتر&#10;&#10;تم إنشاء الوصف تلقائياً">
            <a:extLst>
              <a:ext uri="{FF2B5EF4-FFF2-40B4-BE49-F238E27FC236}">
                <a16:creationId xmlns:a16="http://schemas.microsoft.com/office/drawing/2014/main" id="{521FE078-82D2-CF43-8B2D-F0220FA151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5184" y="4923452"/>
            <a:ext cx="1209675" cy="116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" name="صورة 101" descr="صورة تحتوي على ماوس, مكواة&#10;&#10;تم إنشاء الوصف تلقائياً">
            <a:extLst>
              <a:ext uri="{FF2B5EF4-FFF2-40B4-BE49-F238E27FC236}">
                <a16:creationId xmlns:a16="http://schemas.microsoft.com/office/drawing/2014/main" id="{2F91E846-A4E1-3A44-B77E-669A17EB4D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295" y="5712335"/>
            <a:ext cx="255588" cy="15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صورة 12">
            <a:extLst>
              <a:ext uri="{FF2B5EF4-FFF2-40B4-BE49-F238E27FC236}">
                <a16:creationId xmlns:a16="http://schemas.microsoft.com/office/drawing/2014/main" id="{E1B8FE48-9CF5-449E-8FDC-2C7B31A1020B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9"/>
              </a:ext>
            </a:extLst>
          </a:blip>
          <a:srcRect l="5635" t="3489" r="4829" b="19087"/>
          <a:stretch/>
        </p:blipFill>
        <p:spPr>
          <a:xfrm>
            <a:off x="2846308" y="645277"/>
            <a:ext cx="4802819" cy="3016947"/>
          </a:xfrm>
          <a:prstGeom prst="rect">
            <a:avLst/>
          </a:prstGeom>
        </p:spPr>
      </p:pic>
      <p:pic>
        <p:nvPicPr>
          <p:cNvPr id="80" name="Google Shape;1645;p64">
            <a:extLst>
              <a:ext uri="{FF2B5EF4-FFF2-40B4-BE49-F238E27FC236}">
                <a16:creationId xmlns:a16="http://schemas.microsoft.com/office/drawing/2014/main" id="{FA199A98-639D-214A-8F65-D3FBB0CE5888}"/>
              </a:ext>
            </a:extLst>
          </p:cNvPr>
          <p:cNvPicPr preferRelativeResize="0"/>
          <p:nvPr/>
        </p:nvPicPr>
        <p:blipFill>
          <a:blip r:embed="rId20">
            <a:alphaModFix/>
          </a:blip>
          <a:stretch>
            <a:fillRect/>
          </a:stretch>
        </p:blipFill>
        <p:spPr>
          <a:xfrm>
            <a:off x="9439217" y="3748556"/>
            <a:ext cx="1789433" cy="2457969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Google Shape;70;p13">
            <a:extLst>
              <a:ext uri="{FF2B5EF4-FFF2-40B4-BE49-F238E27FC236}">
                <a16:creationId xmlns:a16="http://schemas.microsoft.com/office/drawing/2014/main" id="{41D1E857-0077-7543-A240-CBDD31A7F5F6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4036" y="4572152"/>
            <a:ext cx="3759998" cy="2409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صورة 20">
            <a:extLst>
              <a:ext uri="{FF2B5EF4-FFF2-40B4-BE49-F238E27FC236}">
                <a16:creationId xmlns:a16="http://schemas.microsoft.com/office/drawing/2014/main" id="{DA1FB6D8-C502-424F-B450-8AB506475319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16" t="18813" r="25971" b="25115"/>
          <a:stretch/>
        </p:blipFill>
        <p:spPr>
          <a:xfrm>
            <a:off x="7595845" y="1246344"/>
            <a:ext cx="2058298" cy="1260629"/>
          </a:xfrm>
          <a:prstGeom prst="rect">
            <a:avLst/>
          </a:prstGeom>
        </p:spPr>
      </p:pic>
      <p:pic>
        <p:nvPicPr>
          <p:cNvPr id="81" name="Google Shape;1634;p64">
            <a:extLst>
              <a:ext uri="{FF2B5EF4-FFF2-40B4-BE49-F238E27FC236}">
                <a16:creationId xmlns:a16="http://schemas.microsoft.com/office/drawing/2014/main" id="{8A4C5082-233E-7945-9FA8-E2FB45B7E481}"/>
              </a:ext>
            </a:extLst>
          </p:cNvPr>
          <p:cNvPicPr preferRelativeResize="0"/>
          <p:nvPr/>
        </p:nvPicPr>
        <p:blipFill rotWithShape="1">
          <a:blip r:embed="rId23">
            <a:alphaModFix/>
          </a:blip>
          <a:srcRect t="54524"/>
          <a:stretch/>
        </p:blipFill>
        <p:spPr>
          <a:xfrm>
            <a:off x="485743" y="3340880"/>
            <a:ext cx="2288501" cy="82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صورة 54">
            <a:hlinkClick r:id="rId24"/>
            <a:extLst>
              <a:ext uri="{FF2B5EF4-FFF2-40B4-BE49-F238E27FC236}">
                <a16:creationId xmlns:a16="http://schemas.microsoft.com/office/drawing/2014/main" id="{232BA8BD-9032-4BDE-BF25-84FA83599F9C}"/>
              </a:ext>
            </a:extLst>
          </p:cNvPr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6959" y="3270081"/>
            <a:ext cx="488870" cy="455424"/>
          </a:xfrm>
          <a:prstGeom prst="rect">
            <a:avLst/>
          </a:prstGeom>
        </p:spPr>
      </p:pic>
      <p:pic>
        <p:nvPicPr>
          <p:cNvPr id="40" name="صورة 39">
            <a:hlinkClick r:id="rId26"/>
            <a:extLst>
              <a:ext uri="{FF2B5EF4-FFF2-40B4-BE49-F238E27FC236}">
                <a16:creationId xmlns:a16="http://schemas.microsoft.com/office/drawing/2014/main" id="{482C59DA-1AB2-4369-96BB-0F9C9A0A8557}"/>
              </a:ext>
            </a:extLst>
          </p:cNvPr>
          <p:cNvPicPr>
            <a:picLocks/>
          </p:cNvPicPr>
          <p:nvPr/>
        </p:nvPicPr>
        <p:blipFill>
          <a:blip r:embed="rId27"/>
          <a:stretch>
            <a:fillRect/>
          </a:stretch>
        </p:blipFill>
        <p:spPr>
          <a:xfrm>
            <a:off x="411578" y="2986386"/>
            <a:ext cx="643093" cy="725488"/>
          </a:xfrm>
          <a:prstGeom prst="rect">
            <a:avLst/>
          </a:prstGeom>
        </p:spPr>
      </p:pic>
      <p:pic>
        <p:nvPicPr>
          <p:cNvPr id="84" name="Google Shape;1634;p64">
            <a:extLst>
              <a:ext uri="{FF2B5EF4-FFF2-40B4-BE49-F238E27FC236}">
                <a16:creationId xmlns:a16="http://schemas.microsoft.com/office/drawing/2014/main" id="{2FF7461C-50C0-CC44-9600-0E7E9E9D436B}"/>
              </a:ext>
            </a:extLst>
          </p:cNvPr>
          <p:cNvPicPr preferRelativeResize="0"/>
          <p:nvPr/>
        </p:nvPicPr>
        <p:blipFill rotWithShape="1">
          <a:blip r:embed="rId23">
            <a:alphaModFix/>
          </a:blip>
          <a:srcRect t="54524"/>
          <a:stretch/>
        </p:blipFill>
        <p:spPr>
          <a:xfrm>
            <a:off x="450396" y="4125365"/>
            <a:ext cx="2288501" cy="82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3" name="Picture 2">
            <a:extLst>
              <a:ext uri="{FF2B5EF4-FFF2-40B4-BE49-F238E27FC236}">
                <a16:creationId xmlns:a16="http://schemas.microsoft.com/office/drawing/2014/main" id="{26F70749-8C5E-EA41-A940-5BFC316561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1831">
            <a:off x="9426818" y="4596223"/>
            <a:ext cx="63976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2">
            <a:extLst>
              <a:ext uri="{FF2B5EF4-FFF2-40B4-BE49-F238E27FC236}">
                <a16:creationId xmlns:a16="http://schemas.microsoft.com/office/drawing/2014/main" id="{A71614D2-E920-1843-87B3-F1FEEFFBEF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0916">
            <a:off x="9352686" y="4892799"/>
            <a:ext cx="471488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15721B2-AEC0-944C-B64E-39E1390AEEAE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  <p:pic>
        <p:nvPicPr>
          <p:cNvPr id="19" name="صورة 18" descr="صورة تحتوي على نص&#10;&#10;تم إنشاء الوصف تلقائياً">
            <a:hlinkClick r:id="rId30"/>
            <a:extLst>
              <a:ext uri="{FF2B5EF4-FFF2-40B4-BE49-F238E27FC236}">
                <a16:creationId xmlns:a16="http://schemas.microsoft.com/office/drawing/2014/main" id="{3F88196E-3332-BB45-9B9F-FAF880E33108}"/>
              </a:ext>
            </a:extLst>
          </p:cNvPr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8309618" y="4231756"/>
            <a:ext cx="672730" cy="951841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90" name="Google Shape;257;p21">
            <a:extLst>
              <a:ext uri="{FF2B5EF4-FFF2-40B4-BE49-F238E27FC236}">
                <a16:creationId xmlns:a16="http://schemas.microsoft.com/office/drawing/2014/main" id="{00C5F2F7-D461-3143-A9C8-B1B65CD86CA1}"/>
              </a:ext>
            </a:extLst>
          </p:cNvPr>
          <p:cNvPicPr preferRelativeResize="0"/>
          <p:nvPr/>
        </p:nvPicPr>
        <p:blipFill>
          <a:blip r:embed="rId32">
            <a:alphaModFix/>
          </a:blip>
          <a:stretch>
            <a:fillRect/>
          </a:stretch>
        </p:blipFill>
        <p:spPr>
          <a:xfrm flipH="1">
            <a:off x="10471428" y="3681785"/>
            <a:ext cx="1711017" cy="3212345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صورة 71">
            <a:hlinkClick r:id="rId33"/>
            <a:extLst>
              <a:ext uri="{FF2B5EF4-FFF2-40B4-BE49-F238E27FC236}">
                <a16:creationId xmlns:a16="http://schemas.microsoft.com/office/drawing/2014/main" id="{2436C6B5-553F-DF4D-A51A-5EB79ED94718}"/>
              </a:ext>
            </a:extLst>
          </p:cNvPr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19265" y="3257103"/>
            <a:ext cx="488870" cy="455424"/>
          </a:xfrm>
          <a:prstGeom prst="rect">
            <a:avLst/>
          </a:prstGeom>
        </p:spPr>
      </p:pic>
      <p:pic>
        <p:nvPicPr>
          <p:cNvPr id="79" name="صورة 78">
            <a:hlinkClick r:id="rId34"/>
            <a:extLst>
              <a:ext uri="{FF2B5EF4-FFF2-40B4-BE49-F238E27FC236}">
                <a16:creationId xmlns:a16="http://schemas.microsoft.com/office/drawing/2014/main" id="{20FA371C-1268-0140-8901-D5407CA4DBEA}"/>
              </a:ext>
            </a:extLst>
          </p:cNvPr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079141" y="3268456"/>
            <a:ext cx="488870" cy="455424"/>
          </a:xfrm>
          <a:prstGeom prst="rect">
            <a:avLst/>
          </a:prstGeom>
        </p:spPr>
      </p:pic>
      <p:sp>
        <p:nvSpPr>
          <p:cNvPr id="2" name="مربع نص 1">
            <a:extLst>
              <a:ext uri="{FF2B5EF4-FFF2-40B4-BE49-F238E27FC236}">
                <a16:creationId xmlns:a16="http://schemas.microsoft.com/office/drawing/2014/main" id="{F4AC808D-678C-094C-A25C-18661E26960B}"/>
              </a:ext>
            </a:extLst>
          </p:cNvPr>
          <p:cNvSpPr txBox="1"/>
          <p:nvPr/>
        </p:nvSpPr>
        <p:spPr>
          <a:xfrm>
            <a:off x="698139" y="15450207"/>
            <a:ext cx="18473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endParaRPr lang="ar-SA"/>
          </a:p>
        </p:txBody>
      </p:sp>
      <p:pic>
        <p:nvPicPr>
          <p:cNvPr id="70" name="صورة 69">
            <a:extLst>
              <a:ext uri="{FF2B5EF4-FFF2-40B4-BE49-F238E27FC236}">
                <a16:creationId xmlns:a16="http://schemas.microsoft.com/office/drawing/2014/main" id="{F979D4AC-AE46-D943-99EA-F94EA38EAB4C}"/>
              </a:ext>
            </a:extLst>
          </p:cNvPr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36"/>
              </a:ext>
            </a:extLst>
          </a:blip>
          <a:stretch>
            <a:fillRect/>
          </a:stretch>
        </p:blipFill>
        <p:spPr>
          <a:xfrm>
            <a:off x="4340383" y="511059"/>
            <a:ext cx="1663370" cy="1068592"/>
          </a:xfrm>
          <a:prstGeom prst="rect">
            <a:avLst/>
          </a:prstGeom>
        </p:spPr>
      </p:pic>
      <p:sp>
        <p:nvSpPr>
          <p:cNvPr id="82" name="مربع نص 9">
            <a:extLst>
              <a:ext uri="{FF2B5EF4-FFF2-40B4-BE49-F238E27FC236}">
                <a16:creationId xmlns:a16="http://schemas.microsoft.com/office/drawing/2014/main" id="{CC45A87C-64AD-A04A-962A-D65D6DDF6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6481" y="2704880"/>
            <a:ext cx="18473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4400"/>
          </a:p>
        </p:txBody>
      </p:sp>
      <p:sp>
        <p:nvSpPr>
          <p:cNvPr id="83" name="مستطيل 82">
            <a:extLst>
              <a:ext uri="{FF2B5EF4-FFF2-40B4-BE49-F238E27FC236}">
                <a16:creationId xmlns:a16="http://schemas.microsoft.com/office/drawing/2014/main" id="{BA3C521A-0F9F-964C-8279-7B8A214742DC}"/>
              </a:ext>
            </a:extLst>
          </p:cNvPr>
          <p:cNvSpPr/>
          <p:nvPr/>
        </p:nvSpPr>
        <p:spPr>
          <a:xfrm>
            <a:off x="3194226" y="1453582"/>
            <a:ext cx="3599430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3200" dirty="0">
                <a:solidFill>
                  <a:srgbClr val="FF0000"/>
                </a:solidFill>
                <a:latin typeface="Beirut" pitchFamily="2" charset="-78"/>
                <a:cs typeface="Beirut" pitchFamily="2" charset="-78"/>
              </a:rPr>
              <a:t>١-٨</a:t>
            </a:r>
          </a:p>
          <a:p>
            <a:pPr algn="ctr">
              <a:defRPr/>
            </a:pPr>
            <a:r>
              <a:rPr lang="ar-SA" sz="28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المعادلات والدوال</a:t>
            </a:r>
            <a:endParaRPr lang="ar-SA" sz="2800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sp>
        <p:nvSpPr>
          <p:cNvPr id="86" name="مربع نص 5">
            <a:extLst>
              <a:ext uri="{FF2B5EF4-FFF2-40B4-BE49-F238E27FC236}">
                <a16:creationId xmlns:a16="http://schemas.microsoft.com/office/drawing/2014/main" id="{FAEC0D0B-3264-1A48-8769-1AA5E822C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1804" y="1286491"/>
            <a:ext cx="2074084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400" dirty="0">
                <a:solidFill>
                  <a:srgbClr val="C00000"/>
                </a:solidFill>
              </a:rPr>
              <a:t>التاريخ   </a:t>
            </a:r>
            <a:r>
              <a:rPr lang="ar-SA" altLang="ar-SA" sz="1400" dirty="0">
                <a:solidFill>
                  <a:schemeClr val="accent6"/>
                </a:solidFill>
              </a:rPr>
              <a:t> </a:t>
            </a:r>
            <a:r>
              <a:rPr lang="ar-SA" altLang="ar-SA" sz="1400" dirty="0">
                <a:solidFill>
                  <a:srgbClr val="002060"/>
                </a:solidFill>
              </a:rPr>
              <a:t>/  /  ١٤٤هـ</a:t>
            </a:r>
          </a:p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400" dirty="0">
                <a:solidFill>
                  <a:srgbClr val="C00000"/>
                </a:solidFill>
              </a:rPr>
              <a:t>رقم الصفحة :</a:t>
            </a:r>
            <a:r>
              <a:rPr lang="ar-SA" altLang="ar-SA" sz="1400" dirty="0">
                <a:solidFill>
                  <a:schemeClr val="accent6"/>
                </a:solidFill>
              </a:rPr>
              <a:t>٤٠</a:t>
            </a:r>
          </a:p>
        </p:txBody>
      </p:sp>
      <p:sp>
        <p:nvSpPr>
          <p:cNvPr id="87" name="مستطيل 86">
            <a:extLst>
              <a:ext uri="{FF2B5EF4-FFF2-40B4-BE49-F238E27FC236}">
                <a16:creationId xmlns:a16="http://schemas.microsoft.com/office/drawing/2014/main" id="{55313FB4-7CCC-0248-AE10-1DF447EAF9C6}"/>
              </a:ext>
            </a:extLst>
          </p:cNvPr>
          <p:cNvSpPr/>
          <p:nvPr/>
        </p:nvSpPr>
        <p:spPr>
          <a:xfrm>
            <a:off x="2951071" y="2211987"/>
            <a:ext cx="5515244" cy="1141412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000" dirty="0">
                <a:solidFill>
                  <a:srgbClr val="008F00"/>
                </a:solidFill>
                <a:latin typeface="Beirut" pitchFamily="2" charset="-78"/>
                <a:cs typeface="Beirut" pitchFamily="2" charset="-78"/>
              </a:rPr>
              <a:t>فكرة الدرس</a:t>
            </a:r>
          </a:p>
          <a:p>
            <a:pPr algn="ctr">
              <a:defRPr/>
            </a:pPr>
            <a:r>
              <a:rPr lang="ar-SA" sz="20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أنشئ جدول دالة واكتب معادلة</a:t>
            </a:r>
          </a:p>
        </p:txBody>
      </p:sp>
      <p:sp>
        <p:nvSpPr>
          <p:cNvPr id="92" name="مربع نص 91">
            <a:extLst>
              <a:ext uri="{FF2B5EF4-FFF2-40B4-BE49-F238E27FC236}">
                <a16:creationId xmlns:a16="http://schemas.microsoft.com/office/drawing/2014/main" id="{7C72287A-AD3E-D641-A0C2-8C6D291A1662}"/>
              </a:ext>
            </a:extLst>
          </p:cNvPr>
          <p:cNvSpPr txBox="1"/>
          <p:nvPr/>
        </p:nvSpPr>
        <p:spPr>
          <a:xfrm>
            <a:off x="4767280" y="3182587"/>
            <a:ext cx="18473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endParaRPr lang="ar-SA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3" name="حبر 92">
                <a:extLst>
                  <a:ext uri="{FF2B5EF4-FFF2-40B4-BE49-F238E27FC236}">
                    <a16:creationId xmlns:a16="http://schemas.microsoft.com/office/drawing/2014/main" id="{8E422271-0783-C945-BCD6-653959BE6591}"/>
                  </a:ext>
                </a:extLst>
              </p14:cNvPr>
              <p14:cNvContentPartPr/>
              <p14:nvPr/>
            </p14:nvContentPartPr>
            <p14:xfrm>
              <a:off x="11799720" y="6248520"/>
              <a:ext cx="360" cy="360"/>
            </p14:xfrm>
          </p:contentPart>
        </mc:Choice>
        <mc:Fallback xmlns="">
          <p:pic>
            <p:nvPicPr>
              <p:cNvPr id="93" name="حبر 92">
                <a:extLst>
                  <a:ext uri="{FF2B5EF4-FFF2-40B4-BE49-F238E27FC236}">
                    <a16:creationId xmlns:a16="http://schemas.microsoft.com/office/drawing/2014/main" id="{8E422271-0783-C945-BCD6-653959BE659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1790360" y="6239160"/>
                <a:ext cx="19080" cy="1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0172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77 0.02223 L -0.13894 0.02223 " pathEditMode="relative" rAng="0" ptsTypes="AA">
                                      <p:cBhvr>
                                        <p:cTn id="10" dur="2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: زوايا مستديرة 3">
            <a:hlinkClick r:id="rId2" action="ppaction://hlinksldjump"/>
            <a:extLst>
              <a:ext uri="{FF2B5EF4-FFF2-40B4-BE49-F238E27FC236}">
                <a16:creationId xmlns:a16="http://schemas.microsoft.com/office/drawing/2014/main" id="{C99CFD66-D26B-4F5A-AC88-5946F6050FAB}"/>
              </a:ext>
            </a:extLst>
          </p:cNvPr>
          <p:cNvSpPr/>
          <p:nvPr/>
        </p:nvSpPr>
        <p:spPr>
          <a:xfrm rot="972630">
            <a:off x="7528265" y="1438182"/>
            <a:ext cx="2467993" cy="36576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١</a:t>
            </a:r>
          </a:p>
        </p:txBody>
      </p:sp>
      <p:sp>
        <p:nvSpPr>
          <p:cNvPr id="5" name="مستطيل: زوايا مستديرة 4">
            <a:hlinkClick r:id="rId2" action="ppaction://hlinksldjump"/>
            <a:extLst>
              <a:ext uri="{FF2B5EF4-FFF2-40B4-BE49-F238E27FC236}">
                <a16:creationId xmlns:a16="http://schemas.microsoft.com/office/drawing/2014/main" id="{EEFC3BDB-4635-49A5-99EC-08FB02078E21}"/>
              </a:ext>
            </a:extLst>
          </p:cNvPr>
          <p:cNvSpPr/>
          <p:nvPr/>
        </p:nvSpPr>
        <p:spPr>
          <a:xfrm rot="514454">
            <a:off x="5709822" y="1161494"/>
            <a:ext cx="2467993" cy="36576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٢</a:t>
            </a:r>
          </a:p>
        </p:txBody>
      </p:sp>
      <p:sp>
        <p:nvSpPr>
          <p:cNvPr id="6" name="مستطيل: زوايا مستديرة 5">
            <a:hlinkClick r:id="" action="ppaction://noaction"/>
            <a:extLst>
              <a:ext uri="{FF2B5EF4-FFF2-40B4-BE49-F238E27FC236}">
                <a16:creationId xmlns:a16="http://schemas.microsoft.com/office/drawing/2014/main" id="{705BE89D-08C7-4E51-9601-6FA54ED53DF5}"/>
              </a:ext>
            </a:extLst>
          </p:cNvPr>
          <p:cNvSpPr/>
          <p:nvPr/>
        </p:nvSpPr>
        <p:spPr>
          <a:xfrm rot="21298799">
            <a:off x="3891220" y="1159786"/>
            <a:ext cx="2467993" cy="3657600"/>
          </a:xfrm>
          <a:prstGeom prst="round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٣</a:t>
            </a:r>
          </a:p>
        </p:txBody>
      </p:sp>
      <p:sp>
        <p:nvSpPr>
          <p:cNvPr id="7" name="مستطيل: زوايا مستديرة 6">
            <a:hlinkClick r:id="" action="ppaction://noaction"/>
            <a:extLst>
              <a:ext uri="{FF2B5EF4-FFF2-40B4-BE49-F238E27FC236}">
                <a16:creationId xmlns:a16="http://schemas.microsoft.com/office/drawing/2014/main" id="{A7AC48C9-EDB7-4465-842A-8990DCCFEFE5}"/>
              </a:ext>
            </a:extLst>
          </p:cNvPr>
          <p:cNvSpPr/>
          <p:nvPr/>
        </p:nvSpPr>
        <p:spPr>
          <a:xfrm rot="19907933">
            <a:off x="1989075" y="1336218"/>
            <a:ext cx="2467993" cy="3657600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٤</a:t>
            </a:r>
          </a:p>
        </p:txBody>
      </p:sp>
      <p:sp>
        <p:nvSpPr>
          <p:cNvPr id="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6EF44AC-FF69-4AA6-81D6-15ADF0A71A87}"/>
              </a:ext>
            </a:extLst>
          </p:cNvPr>
          <p:cNvSpPr/>
          <p:nvPr/>
        </p:nvSpPr>
        <p:spPr>
          <a:xfrm flipH="1">
            <a:off x="275208" y="5841507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9482511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: زوايا مستديرة 3">
            <a:extLst>
              <a:ext uri="{FF2B5EF4-FFF2-40B4-BE49-F238E27FC236}">
                <a16:creationId xmlns:a16="http://schemas.microsoft.com/office/drawing/2014/main" id="{46336C1B-AA9B-447D-98E2-3C567E2676E5}"/>
              </a:ext>
            </a:extLst>
          </p:cNvPr>
          <p:cNvSpPr/>
          <p:nvPr/>
        </p:nvSpPr>
        <p:spPr>
          <a:xfrm>
            <a:off x="9907481" y="443883"/>
            <a:ext cx="2007684" cy="550416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" name="نجمة: 5 نقاط 5">
            <a:extLst>
              <a:ext uri="{FF2B5EF4-FFF2-40B4-BE49-F238E27FC236}">
                <a16:creationId xmlns:a16="http://schemas.microsoft.com/office/drawing/2014/main" id="{1349C354-5580-4D63-B7B8-299BF69D7F37}"/>
              </a:ext>
            </a:extLst>
          </p:cNvPr>
          <p:cNvSpPr/>
          <p:nvPr/>
        </p:nvSpPr>
        <p:spPr>
          <a:xfrm>
            <a:off x="9064100" y="42612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ستطيل: زوايا مستديرة 6">
            <a:extLst>
              <a:ext uri="{FF2B5EF4-FFF2-40B4-BE49-F238E27FC236}">
                <a16:creationId xmlns:a16="http://schemas.microsoft.com/office/drawing/2014/main" id="{D290B001-9BD7-4FBB-9424-D071AD658AA0}"/>
              </a:ext>
            </a:extLst>
          </p:cNvPr>
          <p:cNvSpPr/>
          <p:nvPr/>
        </p:nvSpPr>
        <p:spPr>
          <a:xfrm>
            <a:off x="9907481" y="1191086"/>
            <a:ext cx="2007684" cy="550416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8" name="نجمة: 5 نقاط 7">
            <a:extLst>
              <a:ext uri="{FF2B5EF4-FFF2-40B4-BE49-F238E27FC236}">
                <a16:creationId xmlns:a16="http://schemas.microsoft.com/office/drawing/2014/main" id="{AB98E951-DF14-4BB1-AE35-93F3FAE2F098}"/>
              </a:ext>
            </a:extLst>
          </p:cNvPr>
          <p:cNvSpPr/>
          <p:nvPr/>
        </p:nvSpPr>
        <p:spPr>
          <a:xfrm>
            <a:off x="9064100" y="113782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ستطيل: زوايا مستديرة 8">
            <a:extLst>
              <a:ext uri="{FF2B5EF4-FFF2-40B4-BE49-F238E27FC236}">
                <a16:creationId xmlns:a16="http://schemas.microsoft.com/office/drawing/2014/main" id="{08733E2C-F4EA-449E-9A76-AD11198D97EF}"/>
              </a:ext>
            </a:extLst>
          </p:cNvPr>
          <p:cNvSpPr/>
          <p:nvPr/>
        </p:nvSpPr>
        <p:spPr>
          <a:xfrm>
            <a:off x="9907481" y="1858391"/>
            <a:ext cx="2007684" cy="550416"/>
          </a:xfrm>
          <a:prstGeom prst="roundRect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" name="نجمة: 5 نقاط 9">
            <a:extLst>
              <a:ext uri="{FF2B5EF4-FFF2-40B4-BE49-F238E27FC236}">
                <a16:creationId xmlns:a16="http://schemas.microsoft.com/office/drawing/2014/main" id="{DD6FEA1C-AFC7-4760-A844-EAF33FE40B29}"/>
              </a:ext>
            </a:extLst>
          </p:cNvPr>
          <p:cNvSpPr/>
          <p:nvPr/>
        </p:nvSpPr>
        <p:spPr>
          <a:xfrm>
            <a:off x="9064100" y="183175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" name="مستطيل: زوايا مستديرة 10">
            <a:extLst>
              <a:ext uri="{FF2B5EF4-FFF2-40B4-BE49-F238E27FC236}">
                <a16:creationId xmlns:a16="http://schemas.microsoft.com/office/drawing/2014/main" id="{94654B8B-FDCA-43C8-9474-4230AAEBBFD3}"/>
              </a:ext>
            </a:extLst>
          </p:cNvPr>
          <p:cNvSpPr/>
          <p:nvPr/>
        </p:nvSpPr>
        <p:spPr>
          <a:xfrm>
            <a:off x="9907481" y="2543452"/>
            <a:ext cx="2007684" cy="55041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2" name="نجمة: 5 نقاط 11">
            <a:extLst>
              <a:ext uri="{FF2B5EF4-FFF2-40B4-BE49-F238E27FC236}">
                <a16:creationId xmlns:a16="http://schemas.microsoft.com/office/drawing/2014/main" id="{0EC72ECE-3154-45E6-8631-DCECB31A5067}"/>
              </a:ext>
            </a:extLst>
          </p:cNvPr>
          <p:cNvSpPr/>
          <p:nvPr/>
        </p:nvSpPr>
        <p:spPr>
          <a:xfrm>
            <a:off x="9064100" y="2525697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ستطيل: زوايا مستديرة 12">
            <a:extLst>
              <a:ext uri="{FF2B5EF4-FFF2-40B4-BE49-F238E27FC236}">
                <a16:creationId xmlns:a16="http://schemas.microsoft.com/office/drawing/2014/main" id="{E32B6662-1BDD-4438-A1D8-9BA0AB928124}"/>
              </a:ext>
            </a:extLst>
          </p:cNvPr>
          <p:cNvSpPr/>
          <p:nvPr/>
        </p:nvSpPr>
        <p:spPr>
          <a:xfrm>
            <a:off x="9907481" y="3237390"/>
            <a:ext cx="2007684" cy="550416"/>
          </a:xfrm>
          <a:prstGeom prst="round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4" name="نجمة: 5 نقاط 13">
            <a:extLst>
              <a:ext uri="{FF2B5EF4-FFF2-40B4-BE49-F238E27FC236}">
                <a16:creationId xmlns:a16="http://schemas.microsoft.com/office/drawing/2014/main" id="{C8675CE3-719D-460F-8EC2-AABFF8C44B7F}"/>
              </a:ext>
            </a:extLst>
          </p:cNvPr>
          <p:cNvSpPr/>
          <p:nvPr/>
        </p:nvSpPr>
        <p:spPr>
          <a:xfrm>
            <a:off x="9064100" y="3219635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ستطيل: زوايا مستديرة 14">
            <a:extLst>
              <a:ext uri="{FF2B5EF4-FFF2-40B4-BE49-F238E27FC236}">
                <a16:creationId xmlns:a16="http://schemas.microsoft.com/office/drawing/2014/main" id="{FB44C847-3FC6-4E3B-8DAC-2ACD73EC7644}"/>
              </a:ext>
            </a:extLst>
          </p:cNvPr>
          <p:cNvSpPr/>
          <p:nvPr/>
        </p:nvSpPr>
        <p:spPr>
          <a:xfrm>
            <a:off x="9907481" y="3931328"/>
            <a:ext cx="2007684" cy="550416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" name="نجمة: 5 نقاط 15">
            <a:extLst>
              <a:ext uri="{FF2B5EF4-FFF2-40B4-BE49-F238E27FC236}">
                <a16:creationId xmlns:a16="http://schemas.microsoft.com/office/drawing/2014/main" id="{5E196622-7B51-4B79-8B6D-2CA41D3D01D1}"/>
              </a:ext>
            </a:extLst>
          </p:cNvPr>
          <p:cNvSpPr/>
          <p:nvPr/>
        </p:nvSpPr>
        <p:spPr>
          <a:xfrm>
            <a:off x="9064100" y="391357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ستطيل: زوايا مستديرة 16">
            <a:extLst>
              <a:ext uri="{FF2B5EF4-FFF2-40B4-BE49-F238E27FC236}">
                <a16:creationId xmlns:a16="http://schemas.microsoft.com/office/drawing/2014/main" id="{490CA8AA-8496-4F76-9F60-A7F1004EF1A5}"/>
              </a:ext>
            </a:extLst>
          </p:cNvPr>
          <p:cNvSpPr/>
          <p:nvPr/>
        </p:nvSpPr>
        <p:spPr>
          <a:xfrm>
            <a:off x="9907481" y="4625266"/>
            <a:ext cx="2007684" cy="55041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8" name="نجمة: 5 نقاط 17">
            <a:extLst>
              <a:ext uri="{FF2B5EF4-FFF2-40B4-BE49-F238E27FC236}">
                <a16:creationId xmlns:a16="http://schemas.microsoft.com/office/drawing/2014/main" id="{8C923993-5ACD-4677-866C-A376C7DEEFA2}"/>
              </a:ext>
            </a:extLst>
          </p:cNvPr>
          <p:cNvSpPr/>
          <p:nvPr/>
        </p:nvSpPr>
        <p:spPr>
          <a:xfrm>
            <a:off x="9064100" y="460751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ستطيل: زوايا مستديرة 18">
            <a:extLst>
              <a:ext uri="{FF2B5EF4-FFF2-40B4-BE49-F238E27FC236}">
                <a16:creationId xmlns:a16="http://schemas.microsoft.com/office/drawing/2014/main" id="{8FCDCEA8-67A0-4253-B30D-DB57E8EF2875}"/>
              </a:ext>
            </a:extLst>
          </p:cNvPr>
          <p:cNvSpPr/>
          <p:nvPr/>
        </p:nvSpPr>
        <p:spPr>
          <a:xfrm>
            <a:off x="9907481" y="5319204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0" name="نجمة: 5 نقاط 19">
            <a:extLst>
              <a:ext uri="{FF2B5EF4-FFF2-40B4-BE49-F238E27FC236}">
                <a16:creationId xmlns:a16="http://schemas.microsoft.com/office/drawing/2014/main" id="{877DB660-66C7-4588-AD20-C3083637FC7E}"/>
              </a:ext>
            </a:extLst>
          </p:cNvPr>
          <p:cNvSpPr/>
          <p:nvPr/>
        </p:nvSpPr>
        <p:spPr>
          <a:xfrm>
            <a:off x="9064100" y="530144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ستطيل: زوايا مستديرة 20">
            <a:extLst>
              <a:ext uri="{FF2B5EF4-FFF2-40B4-BE49-F238E27FC236}">
                <a16:creationId xmlns:a16="http://schemas.microsoft.com/office/drawing/2014/main" id="{E13820EE-3C97-48D1-BF38-50EB278FAC66}"/>
              </a:ext>
            </a:extLst>
          </p:cNvPr>
          <p:cNvSpPr/>
          <p:nvPr/>
        </p:nvSpPr>
        <p:spPr>
          <a:xfrm>
            <a:off x="9907481" y="6013142"/>
            <a:ext cx="2007684" cy="550416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2" name="نجمة: 5 نقاط 21">
            <a:extLst>
              <a:ext uri="{FF2B5EF4-FFF2-40B4-BE49-F238E27FC236}">
                <a16:creationId xmlns:a16="http://schemas.microsoft.com/office/drawing/2014/main" id="{6B581887-72FD-4C21-88AE-6E74DCD46B0C}"/>
              </a:ext>
            </a:extLst>
          </p:cNvPr>
          <p:cNvSpPr/>
          <p:nvPr/>
        </p:nvSpPr>
        <p:spPr>
          <a:xfrm>
            <a:off x="9064100" y="5995387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" name="مستطيل: زوايا مستديرة 22">
            <a:extLst>
              <a:ext uri="{FF2B5EF4-FFF2-40B4-BE49-F238E27FC236}">
                <a16:creationId xmlns:a16="http://schemas.microsoft.com/office/drawing/2014/main" id="{D89F48C7-7522-4EC3-8AF2-B1324E4C17E7}"/>
              </a:ext>
            </a:extLst>
          </p:cNvPr>
          <p:cNvSpPr/>
          <p:nvPr/>
        </p:nvSpPr>
        <p:spPr>
          <a:xfrm>
            <a:off x="6810654" y="414013"/>
            <a:ext cx="2007684" cy="550416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4" name="نجمة: 5 نقاط 23">
            <a:extLst>
              <a:ext uri="{FF2B5EF4-FFF2-40B4-BE49-F238E27FC236}">
                <a16:creationId xmlns:a16="http://schemas.microsoft.com/office/drawing/2014/main" id="{86E52EC8-A58A-4202-A973-4FC17D455E96}"/>
              </a:ext>
            </a:extLst>
          </p:cNvPr>
          <p:cNvSpPr/>
          <p:nvPr/>
        </p:nvSpPr>
        <p:spPr>
          <a:xfrm>
            <a:off x="5967273" y="44388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" name="مستطيل: زوايا مستديرة 24">
            <a:extLst>
              <a:ext uri="{FF2B5EF4-FFF2-40B4-BE49-F238E27FC236}">
                <a16:creationId xmlns:a16="http://schemas.microsoft.com/office/drawing/2014/main" id="{A4B6726B-CD27-4B9B-B101-F6A436C8F16C}"/>
              </a:ext>
            </a:extLst>
          </p:cNvPr>
          <p:cNvSpPr/>
          <p:nvPr/>
        </p:nvSpPr>
        <p:spPr>
          <a:xfrm>
            <a:off x="6810654" y="1173331"/>
            <a:ext cx="2007684" cy="550416"/>
          </a:xfrm>
          <a:prstGeom prst="roundRect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6" name="نجمة: 5 نقاط 25">
            <a:extLst>
              <a:ext uri="{FF2B5EF4-FFF2-40B4-BE49-F238E27FC236}">
                <a16:creationId xmlns:a16="http://schemas.microsoft.com/office/drawing/2014/main" id="{52D26148-2339-4690-8319-94E71837A8B3}"/>
              </a:ext>
            </a:extLst>
          </p:cNvPr>
          <p:cNvSpPr/>
          <p:nvPr/>
        </p:nvSpPr>
        <p:spPr>
          <a:xfrm>
            <a:off x="5967273" y="115557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: زوايا مستديرة 26">
            <a:extLst>
              <a:ext uri="{FF2B5EF4-FFF2-40B4-BE49-F238E27FC236}">
                <a16:creationId xmlns:a16="http://schemas.microsoft.com/office/drawing/2014/main" id="{029C715E-263D-4A45-BEE5-6FFDA1C8CA24}"/>
              </a:ext>
            </a:extLst>
          </p:cNvPr>
          <p:cNvSpPr/>
          <p:nvPr/>
        </p:nvSpPr>
        <p:spPr>
          <a:xfrm>
            <a:off x="6810654" y="1867269"/>
            <a:ext cx="2007684" cy="550416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8" name="نجمة: 5 نقاط 27">
            <a:extLst>
              <a:ext uri="{FF2B5EF4-FFF2-40B4-BE49-F238E27FC236}">
                <a16:creationId xmlns:a16="http://schemas.microsoft.com/office/drawing/2014/main" id="{6B309C2B-7DDE-46D2-B62D-F9BC0168DF94}"/>
              </a:ext>
            </a:extLst>
          </p:cNvPr>
          <p:cNvSpPr/>
          <p:nvPr/>
        </p:nvSpPr>
        <p:spPr>
          <a:xfrm>
            <a:off x="5967273" y="184951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" name="مستطيل: زوايا مستديرة 28">
            <a:extLst>
              <a:ext uri="{FF2B5EF4-FFF2-40B4-BE49-F238E27FC236}">
                <a16:creationId xmlns:a16="http://schemas.microsoft.com/office/drawing/2014/main" id="{DDB55799-2030-4697-B479-85A7D0C59A27}"/>
              </a:ext>
            </a:extLst>
          </p:cNvPr>
          <p:cNvSpPr/>
          <p:nvPr/>
        </p:nvSpPr>
        <p:spPr>
          <a:xfrm>
            <a:off x="6810654" y="2561207"/>
            <a:ext cx="2007684" cy="550416"/>
          </a:xfrm>
          <a:prstGeom prst="round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0" name="نجمة: 5 نقاط 29">
            <a:extLst>
              <a:ext uri="{FF2B5EF4-FFF2-40B4-BE49-F238E27FC236}">
                <a16:creationId xmlns:a16="http://schemas.microsoft.com/office/drawing/2014/main" id="{3127894D-806E-4EA1-82B0-8390E0B82352}"/>
              </a:ext>
            </a:extLst>
          </p:cNvPr>
          <p:cNvSpPr/>
          <p:nvPr/>
        </p:nvSpPr>
        <p:spPr>
          <a:xfrm>
            <a:off x="5967273" y="2543452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مستطيل: زوايا مستديرة 30">
            <a:extLst>
              <a:ext uri="{FF2B5EF4-FFF2-40B4-BE49-F238E27FC236}">
                <a16:creationId xmlns:a16="http://schemas.microsoft.com/office/drawing/2014/main" id="{9F50BF74-7248-4E44-AF8D-2ECACD51D30E}"/>
              </a:ext>
            </a:extLst>
          </p:cNvPr>
          <p:cNvSpPr/>
          <p:nvPr/>
        </p:nvSpPr>
        <p:spPr>
          <a:xfrm>
            <a:off x="6810654" y="3255145"/>
            <a:ext cx="2007684" cy="550416"/>
          </a:xfrm>
          <a:prstGeom prst="round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2" name="نجمة: 5 نقاط 31">
            <a:extLst>
              <a:ext uri="{FF2B5EF4-FFF2-40B4-BE49-F238E27FC236}">
                <a16:creationId xmlns:a16="http://schemas.microsoft.com/office/drawing/2014/main" id="{D623D087-2C57-4875-B28A-D1C58C6CEBFF}"/>
              </a:ext>
            </a:extLst>
          </p:cNvPr>
          <p:cNvSpPr/>
          <p:nvPr/>
        </p:nvSpPr>
        <p:spPr>
          <a:xfrm>
            <a:off x="5967273" y="3237390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3" name="مستطيل: زوايا مستديرة 32">
            <a:extLst>
              <a:ext uri="{FF2B5EF4-FFF2-40B4-BE49-F238E27FC236}">
                <a16:creationId xmlns:a16="http://schemas.microsoft.com/office/drawing/2014/main" id="{89235489-20FD-40E4-BD07-BA15ED75E175}"/>
              </a:ext>
            </a:extLst>
          </p:cNvPr>
          <p:cNvSpPr/>
          <p:nvPr/>
        </p:nvSpPr>
        <p:spPr>
          <a:xfrm>
            <a:off x="6768335" y="3966838"/>
            <a:ext cx="2050003" cy="550416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4" name="نجمة: 5 نقاط 33">
            <a:extLst>
              <a:ext uri="{FF2B5EF4-FFF2-40B4-BE49-F238E27FC236}">
                <a16:creationId xmlns:a16="http://schemas.microsoft.com/office/drawing/2014/main" id="{23329C92-31E4-4DB7-8DA1-FADE87F8537F}"/>
              </a:ext>
            </a:extLst>
          </p:cNvPr>
          <p:cNvSpPr/>
          <p:nvPr/>
        </p:nvSpPr>
        <p:spPr>
          <a:xfrm>
            <a:off x="5967273" y="393132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5" name="مستطيل: زوايا مستديرة 34">
            <a:extLst>
              <a:ext uri="{FF2B5EF4-FFF2-40B4-BE49-F238E27FC236}">
                <a16:creationId xmlns:a16="http://schemas.microsoft.com/office/drawing/2014/main" id="{EB2932DB-5781-4C84-B9A2-59F8F13611EC}"/>
              </a:ext>
            </a:extLst>
          </p:cNvPr>
          <p:cNvSpPr/>
          <p:nvPr/>
        </p:nvSpPr>
        <p:spPr>
          <a:xfrm>
            <a:off x="6810654" y="4643021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6" name="نجمة: 5 نقاط 35">
            <a:extLst>
              <a:ext uri="{FF2B5EF4-FFF2-40B4-BE49-F238E27FC236}">
                <a16:creationId xmlns:a16="http://schemas.microsoft.com/office/drawing/2014/main" id="{50B54F9C-9A6E-4A10-B08A-4C171FC93421}"/>
              </a:ext>
            </a:extLst>
          </p:cNvPr>
          <p:cNvSpPr/>
          <p:nvPr/>
        </p:nvSpPr>
        <p:spPr>
          <a:xfrm>
            <a:off x="5967273" y="462526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7" name="مستطيل: زوايا مستديرة 36">
            <a:extLst>
              <a:ext uri="{FF2B5EF4-FFF2-40B4-BE49-F238E27FC236}">
                <a16:creationId xmlns:a16="http://schemas.microsoft.com/office/drawing/2014/main" id="{E8D277F8-3A06-4558-9AE7-6D6564B6BA72}"/>
              </a:ext>
            </a:extLst>
          </p:cNvPr>
          <p:cNvSpPr/>
          <p:nvPr/>
        </p:nvSpPr>
        <p:spPr>
          <a:xfrm>
            <a:off x="6810654" y="5336959"/>
            <a:ext cx="2007684" cy="550416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8" name="نجمة: 5 نقاط 37">
            <a:extLst>
              <a:ext uri="{FF2B5EF4-FFF2-40B4-BE49-F238E27FC236}">
                <a16:creationId xmlns:a16="http://schemas.microsoft.com/office/drawing/2014/main" id="{18B4867A-FDCB-43E6-904B-95CBAFB936EC}"/>
              </a:ext>
            </a:extLst>
          </p:cNvPr>
          <p:cNvSpPr/>
          <p:nvPr/>
        </p:nvSpPr>
        <p:spPr>
          <a:xfrm>
            <a:off x="5967273" y="531920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مستطيل: زوايا مستديرة 38">
            <a:extLst>
              <a:ext uri="{FF2B5EF4-FFF2-40B4-BE49-F238E27FC236}">
                <a16:creationId xmlns:a16="http://schemas.microsoft.com/office/drawing/2014/main" id="{F7AF242F-3540-46D6-8FD8-45A193A07323}"/>
              </a:ext>
            </a:extLst>
          </p:cNvPr>
          <p:cNvSpPr/>
          <p:nvPr/>
        </p:nvSpPr>
        <p:spPr>
          <a:xfrm>
            <a:off x="6810654" y="6030897"/>
            <a:ext cx="2007684" cy="550416"/>
          </a:xfrm>
          <a:prstGeom prst="roundRect">
            <a:avLst/>
          </a:prstGeom>
          <a:solidFill>
            <a:srgbClr val="C099B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0" name="نجمة: 5 نقاط 39">
            <a:extLst>
              <a:ext uri="{FF2B5EF4-FFF2-40B4-BE49-F238E27FC236}">
                <a16:creationId xmlns:a16="http://schemas.microsoft.com/office/drawing/2014/main" id="{AFEBD53C-64FD-4FAC-B254-1D851782B6B6}"/>
              </a:ext>
            </a:extLst>
          </p:cNvPr>
          <p:cNvSpPr/>
          <p:nvPr/>
        </p:nvSpPr>
        <p:spPr>
          <a:xfrm>
            <a:off x="5967273" y="6013142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مستطيل: زوايا مستديرة 40">
            <a:extLst>
              <a:ext uri="{FF2B5EF4-FFF2-40B4-BE49-F238E27FC236}">
                <a16:creationId xmlns:a16="http://schemas.microsoft.com/office/drawing/2014/main" id="{28DF0953-AFC0-42D1-BB08-099BE8671A6B}"/>
              </a:ext>
            </a:extLst>
          </p:cNvPr>
          <p:cNvSpPr/>
          <p:nvPr/>
        </p:nvSpPr>
        <p:spPr>
          <a:xfrm>
            <a:off x="3713827" y="479393"/>
            <a:ext cx="2007684" cy="550416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2" name="نجمة: 5 نقاط 41">
            <a:extLst>
              <a:ext uri="{FF2B5EF4-FFF2-40B4-BE49-F238E27FC236}">
                <a16:creationId xmlns:a16="http://schemas.microsoft.com/office/drawing/2014/main" id="{F3A35371-E71E-411E-860B-04BA36223C0E}"/>
              </a:ext>
            </a:extLst>
          </p:cNvPr>
          <p:cNvSpPr/>
          <p:nvPr/>
        </p:nvSpPr>
        <p:spPr>
          <a:xfrm>
            <a:off x="2870446" y="46163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3" name="مستطيل: زوايا مستديرة 42">
            <a:extLst>
              <a:ext uri="{FF2B5EF4-FFF2-40B4-BE49-F238E27FC236}">
                <a16:creationId xmlns:a16="http://schemas.microsoft.com/office/drawing/2014/main" id="{264369BB-8B83-415B-8BB7-E58027E4885D}"/>
              </a:ext>
            </a:extLst>
          </p:cNvPr>
          <p:cNvSpPr/>
          <p:nvPr/>
        </p:nvSpPr>
        <p:spPr>
          <a:xfrm>
            <a:off x="3713827" y="1191086"/>
            <a:ext cx="2007684" cy="55041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4" name="نجمة: 5 نقاط 43">
            <a:extLst>
              <a:ext uri="{FF2B5EF4-FFF2-40B4-BE49-F238E27FC236}">
                <a16:creationId xmlns:a16="http://schemas.microsoft.com/office/drawing/2014/main" id="{AA13C802-2D85-4F92-A345-E5A2D5A77C11}"/>
              </a:ext>
            </a:extLst>
          </p:cNvPr>
          <p:cNvSpPr/>
          <p:nvPr/>
        </p:nvSpPr>
        <p:spPr>
          <a:xfrm>
            <a:off x="2870446" y="117333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5" name="مستطيل: زوايا مستديرة 44">
            <a:extLst>
              <a:ext uri="{FF2B5EF4-FFF2-40B4-BE49-F238E27FC236}">
                <a16:creationId xmlns:a16="http://schemas.microsoft.com/office/drawing/2014/main" id="{BDC1B628-E6EC-4713-B12A-2BAC89F58AAD}"/>
              </a:ext>
            </a:extLst>
          </p:cNvPr>
          <p:cNvSpPr/>
          <p:nvPr/>
        </p:nvSpPr>
        <p:spPr>
          <a:xfrm>
            <a:off x="3713827" y="1885024"/>
            <a:ext cx="2007684" cy="550416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6" name="نجمة: 5 نقاط 45">
            <a:extLst>
              <a:ext uri="{FF2B5EF4-FFF2-40B4-BE49-F238E27FC236}">
                <a16:creationId xmlns:a16="http://schemas.microsoft.com/office/drawing/2014/main" id="{03D69D00-C28D-41A3-91C6-10D59A887B06}"/>
              </a:ext>
            </a:extLst>
          </p:cNvPr>
          <p:cNvSpPr/>
          <p:nvPr/>
        </p:nvSpPr>
        <p:spPr>
          <a:xfrm>
            <a:off x="2870446" y="186726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7" name="مستطيل: زوايا مستديرة 46">
            <a:extLst>
              <a:ext uri="{FF2B5EF4-FFF2-40B4-BE49-F238E27FC236}">
                <a16:creationId xmlns:a16="http://schemas.microsoft.com/office/drawing/2014/main" id="{191E1F7E-9121-4B41-8CFE-7C82B84F823E}"/>
              </a:ext>
            </a:extLst>
          </p:cNvPr>
          <p:cNvSpPr/>
          <p:nvPr/>
        </p:nvSpPr>
        <p:spPr>
          <a:xfrm>
            <a:off x="3713827" y="2578962"/>
            <a:ext cx="2007684" cy="550416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8" name="نجمة: 5 نقاط 47">
            <a:extLst>
              <a:ext uri="{FF2B5EF4-FFF2-40B4-BE49-F238E27FC236}">
                <a16:creationId xmlns:a16="http://schemas.microsoft.com/office/drawing/2014/main" id="{851F36B2-3915-4123-9C13-097378B377D8}"/>
              </a:ext>
            </a:extLst>
          </p:cNvPr>
          <p:cNvSpPr/>
          <p:nvPr/>
        </p:nvSpPr>
        <p:spPr>
          <a:xfrm>
            <a:off x="2870446" y="2561207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9" name="مستطيل: زوايا مستديرة 48">
            <a:extLst>
              <a:ext uri="{FF2B5EF4-FFF2-40B4-BE49-F238E27FC236}">
                <a16:creationId xmlns:a16="http://schemas.microsoft.com/office/drawing/2014/main" id="{51DE1E5A-D32E-4BB9-B2E7-863400682B64}"/>
              </a:ext>
            </a:extLst>
          </p:cNvPr>
          <p:cNvSpPr/>
          <p:nvPr/>
        </p:nvSpPr>
        <p:spPr>
          <a:xfrm>
            <a:off x="3750300" y="3290655"/>
            <a:ext cx="2007684" cy="550416"/>
          </a:xfrm>
          <a:prstGeom prst="round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0" name="نجمة: 5 نقاط 49">
            <a:extLst>
              <a:ext uri="{FF2B5EF4-FFF2-40B4-BE49-F238E27FC236}">
                <a16:creationId xmlns:a16="http://schemas.microsoft.com/office/drawing/2014/main" id="{D0D13AAE-C44B-48EF-9D91-6A34659D5332}"/>
              </a:ext>
            </a:extLst>
          </p:cNvPr>
          <p:cNvSpPr/>
          <p:nvPr/>
        </p:nvSpPr>
        <p:spPr>
          <a:xfrm>
            <a:off x="2870446" y="3255145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1" name="مستطيل: زوايا مستديرة 50">
            <a:extLst>
              <a:ext uri="{FF2B5EF4-FFF2-40B4-BE49-F238E27FC236}">
                <a16:creationId xmlns:a16="http://schemas.microsoft.com/office/drawing/2014/main" id="{41A90DEC-A379-4A70-A4B0-D87873855F54}"/>
              </a:ext>
            </a:extLst>
          </p:cNvPr>
          <p:cNvSpPr/>
          <p:nvPr/>
        </p:nvSpPr>
        <p:spPr>
          <a:xfrm>
            <a:off x="3713827" y="3966838"/>
            <a:ext cx="2007684" cy="550416"/>
          </a:xfrm>
          <a:prstGeom prst="round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2" name="نجمة: 5 نقاط 51">
            <a:extLst>
              <a:ext uri="{FF2B5EF4-FFF2-40B4-BE49-F238E27FC236}">
                <a16:creationId xmlns:a16="http://schemas.microsoft.com/office/drawing/2014/main" id="{CE725975-2775-47DC-A2DB-6147C235B15A}"/>
              </a:ext>
            </a:extLst>
          </p:cNvPr>
          <p:cNvSpPr/>
          <p:nvPr/>
        </p:nvSpPr>
        <p:spPr>
          <a:xfrm>
            <a:off x="2870446" y="394908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3" name="مستطيل: زوايا مستديرة 52">
            <a:extLst>
              <a:ext uri="{FF2B5EF4-FFF2-40B4-BE49-F238E27FC236}">
                <a16:creationId xmlns:a16="http://schemas.microsoft.com/office/drawing/2014/main" id="{28F14525-CF7B-481E-A7CC-9A9163B0BA81}"/>
              </a:ext>
            </a:extLst>
          </p:cNvPr>
          <p:cNvSpPr/>
          <p:nvPr/>
        </p:nvSpPr>
        <p:spPr>
          <a:xfrm>
            <a:off x="3713827" y="4660776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4" name="نجمة: 5 نقاط 53">
            <a:extLst>
              <a:ext uri="{FF2B5EF4-FFF2-40B4-BE49-F238E27FC236}">
                <a16:creationId xmlns:a16="http://schemas.microsoft.com/office/drawing/2014/main" id="{BD9B2BD5-BF4C-4704-9BB0-5758B1C22DAB}"/>
              </a:ext>
            </a:extLst>
          </p:cNvPr>
          <p:cNvSpPr/>
          <p:nvPr/>
        </p:nvSpPr>
        <p:spPr>
          <a:xfrm>
            <a:off x="2870446" y="464302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5" name="مستطيل: زوايا مستديرة 54">
            <a:extLst>
              <a:ext uri="{FF2B5EF4-FFF2-40B4-BE49-F238E27FC236}">
                <a16:creationId xmlns:a16="http://schemas.microsoft.com/office/drawing/2014/main" id="{E263F1AD-7A0A-49F2-B44A-928CC8C71CA6}"/>
              </a:ext>
            </a:extLst>
          </p:cNvPr>
          <p:cNvSpPr/>
          <p:nvPr/>
        </p:nvSpPr>
        <p:spPr>
          <a:xfrm>
            <a:off x="3787879" y="5301004"/>
            <a:ext cx="2007684" cy="550416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6" name="نجمة: 5 نقاط 55">
            <a:extLst>
              <a:ext uri="{FF2B5EF4-FFF2-40B4-BE49-F238E27FC236}">
                <a16:creationId xmlns:a16="http://schemas.microsoft.com/office/drawing/2014/main" id="{669C0F38-BE5D-45F7-A4C1-BE5BEC92FBD4}"/>
              </a:ext>
            </a:extLst>
          </p:cNvPr>
          <p:cNvSpPr/>
          <p:nvPr/>
        </p:nvSpPr>
        <p:spPr>
          <a:xfrm>
            <a:off x="2870446" y="533695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9" name="مستطيل: زوايا مستديرة 58">
            <a:extLst>
              <a:ext uri="{FF2B5EF4-FFF2-40B4-BE49-F238E27FC236}">
                <a16:creationId xmlns:a16="http://schemas.microsoft.com/office/drawing/2014/main" id="{E844578A-B897-4F5E-B823-B521270E95BC}"/>
              </a:ext>
            </a:extLst>
          </p:cNvPr>
          <p:cNvSpPr/>
          <p:nvPr/>
        </p:nvSpPr>
        <p:spPr>
          <a:xfrm>
            <a:off x="812316" y="497148"/>
            <a:ext cx="2007684" cy="550416"/>
          </a:xfrm>
          <a:prstGeom prst="roundRect">
            <a:avLst/>
          </a:prstGeom>
          <a:solidFill>
            <a:srgbClr val="C099B2"/>
          </a:solidFill>
          <a:ln>
            <a:solidFill>
              <a:srgbClr val="C099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0" name="نجمة: 5 نقاط 59">
            <a:extLst>
              <a:ext uri="{FF2B5EF4-FFF2-40B4-BE49-F238E27FC236}">
                <a16:creationId xmlns:a16="http://schemas.microsoft.com/office/drawing/2014/main" id="{A41DA46D-7DBB-4133-BD05-5D78F43B8A27}"/>
              </a:ext>
            </a:extLst>
          </p:cNvPr>
          <p:cNvSpPr/>
          <p:nvPr/>
        </p:nvSpPr>
        <p:spPr>
          <a:xfrm>
            <a:off x="-31065" y="47939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1" name="مستطيل: زوايا مستديرة 60">
            <a:extLst>
              <a:ext uri="{FF2B5EF4-FFF2-40B4-BE49-F238E27FC236}">
                <a16:creationId xmlns:a16="http://schemas.microsoft.com/office/drawing/2014/main" id="{22C8BA16-E8EB-42C6-9AD8-F8846899C3F8}"/>
              </a:ext>
            </a:extLst>
          </p:cNvPr>
          <p:cNvSpPr/>
          <p:nvPr/>
        </p:nvSpPr>
        <p:spPr>
          <a:xfrm>
            <a:off x="812316" y="1208841"/>
            <a:ext cx="2007684" cy="550416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2" name="نجمة: 5 نقاط 61">
            <a:extLst>
              <a:ext uri="{FF2B5EF4-FFF2-40B4-BE49-F238E27FC236}">
                <a16:creationId xmlns:a16="http://schemas.microsoft.com/office/drawing/2014/main" id="{7F4AA05A-1B14-4DFF-A6E3-C91E36AB813B}"/>
              </a:ext>
            </a:extLst>
          </p:cNvPr>
          <p:cNvSpPr/>
          <p:nvPr/>
        </p:nvSpPr>
        <p:spPr>
          <a:xfrm>
            <a:off x="-31065" y="119108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3" name="مستطيل: زوايا مستديرة 62">
            <a:extLst>
              <a:ext uri="{FF2B5EF4-FFF2-40B4-BE49-F238E27FC236}">
                <a16:creationId xmlns:a16="http://schemas.microsoft.com/office/drawing/2014/main" id="{42280938-04D9-4689-9EC4-CFBABA7A51D5}"/>
              </a:ext>
            </a:extLst>
          </p:cNvPr>
          <p:cNvSpPr/>
          <p:nvPr/>
        </p:nvSpPr>
        <p:spPr>
          <a:xfrm>
            <a:off x="812316" y="1902779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4" name="نجمة: 5 نقاط 63">
            <a:extLst>
              <a:ext uri="{FF2B5EF4-FFF2-40B4-BE49-F238E27FC236}">
                <a16:creationId xmlns:a16="http://schemas.microsoft.com/office/drawing/2014/main" id="{CEE8FCC0-F510-4988-9ECA-F18D00F40CD7}"/>
              </a:ext>
            </a:extLst>
          </p:cNvPr>
          <p:cNvSpPr/>
          <p:nvPr/>
        </p:nvSpPr>
        <p:spPr>
          <a:xfrm>
            <a:off x="-31065" y="188502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5" name="مستطيل: زوايا مستديرة 64">
            <a:extLst>
              <a:ext uri="{FF2B5EF4-FFF2-40B4-BE49-F238E27FC236}">
                <a16:creationId xmlns:a16="http://schemas.microsoft.com/office/drawing/2014/main" id="{1884611A-852A-4C01-B90C-12E84A7BEA6D}"/>
              </a:ext>
            </a:extLst>
          </p:cNvPr>
          <p:cNvSpPr/>
          <p:nvPr/>
        </p:nvSpPr>
        <p:spPr>
          <a:xfrm>
            <a:off x="812316" y="2596717"/>
            <a:ext cx="2007684" cy="550416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6" name="نجمة: 5 نقاط 65">
            <a:extLst>
              <a:ext uri="{FF2B5EF4-FFF2-40B4-BE49-F238E27FC236}">
                <a16:creationId xmlns:a16="http://schemas.microsoft.com/office/drawing/2014/main" id="{88A9101C-74B1-43AF-A09C-2C6DD2010B9D}"/>
              </a:ext>
            </a:extLst>
          </p:cNvPr>
          <p:cNvSpPr/>
          <p:nvPr/>
        </p:nvSpPr>
        <p:spPr>
          <a:xfrm>
            <a:off x="-31065" y="2578962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7" name="مستطيل: زوايا مستديرة 66">
            <a:extLst>
              <a:ext uri="{FF2B5EF4-FFF2-40B4-BE49-F238E27FC236}">
                <a16:creationId xmlns:a16="http://schemas.microsoft.com/office/drawing/2014/main" id="{A56AED66-016F-46FB-961F-11C69834B72F}"/>
              </a:ext>
            </a:extLst>
          </p:cNvPr>
          <p:cNvSpPr/>
          <p:nvPr/>
        </p:nvSpPr>
        <p:spPr>
          <a:xfrm>
            <a:off x="812316" y="3290655"/>
            <a:ext cx="2007684" cy="55041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dirty="0" err="1"/>
              <a:t>ة</a:t>
            </a:r>
            <a:endParaRPr lang="ar-SA" dirty="0"/>
          </a:p>
        </p:txBody>
      </p:sp>
      <p:sp>
        <p:nvSpPr>
          <p:cNvPr id="68" name="نجمة: 5 نقاط 67">
            <a:extLst>
              <a:ext uri="{FF2B5EF4-FFF2-40B4-BE49-F238E27FC236}">
                <a16:creationId xmlns:a16="http://schemas.microsoft.com/office/drawing/2014/main" id="{A657D65D-6CA3-4068-B662-35C42BFCE1EF}"/>
              </a:ext>
            </a:extLst>
          </p:cNvPr>
          <p:cNvSpPr/>
          <p:nvPr/>
        </p:nvSpPr>
        <p:spPr>
          <a:xfrm>
            <a:off x="-31065" y="3272900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9" name="مستطيل: زوايا مستديرة 68">
            <a:extLst>
              <a:ext uri="{FF2B5EF4-FFF2-40B4-BE49-F238E27FC236}">
                <a16:creationId xmlns:a16="http://schemas.microsoft.com/office/drawing/2014/main" id="{87F44C21-587F-40AC-BC28-1803F326C921}"/>
              </a:ext>
            </a:extLst>
          </p:cNvPr>
          <p:cNvSpPr/>
          <p:nvPr/>
        </p:nvSpPr>
        <p:spPr>
          <a:xfrm>
            <a:off x="812316" y="3984593"/>
            <a:ext cx="2007684" cy="550416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0" name="نجمة: 5 نقاط 69">
            <a:extLst>
              <a:ext uri="{FF2B5EF4-FFF2-40B4-BE49-F238E27FC236}">
                <a16:creationId xmlns:a16="http://schemas.microsoft.com/office/drawing/2014/main" id="{85585332-C185-401B-845E-520A9DA0D37F}"/>
              </a:ext>
            </a:extLst>
          </p:cNvPr>
          <p:cNvSpPr/>
          <p:nvPr/>
        </p:nvSpPr>
        <p:spPr>
          <a:xfrm>
            <a:off x="-31065" y="396683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1" name="مستطيل: زوايا مستديرة 70">
            <a:extLst>
              <a:ext uri="{FF2B5EF4-FFF2-40B4-BE49-F238E27FC236}">
                <a16:creationId xmlns:a16="http://schemas.microsoft.com/office/drawing/2014/main" id="{3838C82D-E752-43FB-B1D9-D2AE4A8B1FA7}"/>
              </a:ext>
            </a:extLst>
          </p:cNvPr>
          <p:cNvSpPr/>
          <p:nvPr/>
        </p:nvSpPr>
        <p:spPr>
          <a:xfrm>
            <a:off x="812316" y="4678531"/>
            <a:ext cx="2007684" cy="550416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2" name="نجمة: 5 نقاط 71">
            <a:extLst>
              <a:ext uri="{FF2B5EF4-FFF2-40B4-BE49-F238E27FC236}">
                <a16:creationId xmlns:a16="http://schemas.microsoft.com/office/drawing/2014/main" id="{88540075-79F4-410E-ADA5-E23265B50012}"/>
              </a:ext>
            </a:extLst>
          </p:cNvPr>
          <p:cNvSpPr/>
          <p:nvPr/>
        </p:nvSpPr>
        <p:spPr>
          <a:xfrm>
            <a:off x="-31065" y="466077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3" name="مستطيل: زوايا مستديرة 72">
            <a:extLst>
              <a:ext uri="{FF2B5EF4-FFF2-40B4-BE49-F238E27FC236}">
                <a16:creationId xmlns:a16="http://schemas.microsoft.com/office/drawing/2014/main" id="{3F4F2FDE-DC7A-45F1-8751-AE71BF268184}"/>
              </a:ext>
            </a:extLst>
          </p:cNvPr>
          <p:cNvSpPr/>
          <p:nvPr/>
        </p:nvSpPr>
        <p:spPr>
          <a:xfrm>
            <a:off x="812316" y="5345836"/>
            <a:ext cx="2007684" cy="550416"/>
          </a:xfrm>
          <a:prstGeom prst="roundRect">
            <a:avLst/>
          </a:prstGeom>
          <a:solidFill>
            <a:schemeClr val="bg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4" name="نجمة: 5 نقاط 73">
            <a:extLst>
              <a:ext uri="{FF2B5EF4-FFF2-40B4-BE49-F238E27FC236}">
                <a16:creationId xmlns:a16="http://schemas.microsoft.com/office/drawing/2014/main" id="{12552556-0D1F-4631-8B74-A93DF1609917}"/>
              </a:ext>
            </a:extLst>
          </p:cNvPr>
          <p:cNvSpPr/>
          <p:nvPr/>
        </p:nvSpPr>
        <p:spPr>
          <a:xfrm>
            <a:off x="-31065" y="535471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8676600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4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>
                      <p:stCondLst>
                        <p:cond delay="0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4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6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8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9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0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21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" fill="hold">
                      <p:stCondLst>
                        <p:cond delay="0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5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6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7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3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0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7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9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0" fill="hold">
                      <p:stCondLst>
                        <p:cond delay="0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3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5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5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>
                      <p:stCondLst>
                        <p:cond delay="0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0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2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163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" fill="hold">
                      <p:stCondLst>
                        <p:cond delay="0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7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8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9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4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8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8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89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191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2" fill="hold">
                      <p:stCondLst>
                        <p:cond delay="0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5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96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7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2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03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4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205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6" fill="hold">
                      <p:stCondLst>
                        <p:cond delay="0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9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10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1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17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8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219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0" fill="hold">
                      <p:stCondLst>
                        <p:cond delay="0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3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24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5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226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7" fill="hold">
                      <p:stCondLst>
                        <p:cond delay="0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30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31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2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233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4" fill="hold">
                      <p:stCondLst>
                        <p:cond delay="0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3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38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9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6">
            <a:extLst>
              <a:ext uri="{FF2B5EF4-FFF2-40B4-BE49-F238E27FC236}">
                <a16:creationId xmlns:a16="http://schemas.microsoft.com/office/drawing/2014/main" id="{2C812E65-0528-9D4C-8757-56FC36AD6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360361"/>
            <a:ext cx="1524000" cy="6399216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rtl="1" eaLnBrk="1" fontAlgn="base" hangingPunct="1">
              <a:spcBef>
                <a:spcPct val="0"/>
              </a:spcBef>
              <a:spcAft>
                <a:spcPct val="0"/>
              </a:spcAft>
            </a:pPr>
            <a:endParaRPr lang="ar-SA" altLang="ar-SA"/>
          </a:p>
        </p:txBody>
      </p:sp>
      <p:sp>
        <p:nvSpPr>
          <p:cNvPr id="2051" name="Rectangle 13">
            <a:extLst>
              <a:ext uri="{FF2B5EF4-FFF2-40B4-BE49-F238E27FC236}">
                <a16:creationId xmlns:a16="http://schemas.microsoft.com/office/drawing/2014/main" id="{1F14D205-7DA9-264A-A491-8F39BB083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50836"/>
            <a:ext cx="9144000" cy="6278564"/>
          </a:xfrm>
          <a:prstGeom prst="rect">
            <a:avLst/>
          </a:prstGeom>
          <a:noFill/>
          <a:ln w="571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ar-SA" altLang="ar-SA"/>
          </a:p>
        </p:txBody>
      </p:sp>
      <p:sp>
        <p:nvSpPr>
          <p:cNvPr id="2052" name="Rectangle 21">
            <a:extLst>
              <a:ext uri="{FF2B5EF4-FFF2-40B4-BE49-F238E27FC236}">
                <a16:creationId xmlns:a16="http://schemas.microsoft.com/office/drawing/2014/main" id="{A9B2151A-850F-D64A-8F5E-4495D8DAE8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52800" y="228600"/>
            <a:ext cx="6858000" cy="1143000"/>
          </a:xfrm>
        </p:spPr>
        <p:txBody>
          <a:bodyPr/>
          <a:lstStyle/>
          <a:p>
            <a:pPr algn="ctr" eaLnBrk="1" hangingPunct="1"/>
            <a:r>
              <a:rPr lang="ar-SA" altLang="ar-SA" dirty="0">
                <a:latin typeface="Arial Black" panose="020B0604020202020204" pitchFamily="34" charset="0"/>
              </a:rPr>
              <a:t>جدول الضرب</a:t>
            </a:r>
            <a:endParaRPr lang="en-US" altLang="ar-SA" dirty="0">
              <a:latin typeface="Arial Black" panose="020B0604020202020204" pitchFamily="34" charset="0"/>
            </a:endParaRPr>
          </a:p>
        </p:txBody>
      </p:sp>
      <p:graphicFrame>
        <p:nvGraphicFramePr>
          <p:cNvPr id="2407" name="Group 359">
            <a:extLst>
              <a:ext uri="{FF2B5EF4-FFF2-40B4-BE49-F238E27FC236}">
                <a16:creationId xmlns:a16="http://schemas.microsoft.com/office/drawing/2014/main" id="{43035325-AECC-2541-9BF8-FC6437A9844E}"/>
              </a:ext>
            </a:extLst>
          </p:cNvPr>
          <p:cNvGraphicFramePr>
            <a:graphicFrameLocks noGrp="1"/>
          </p:cNvGraphicFramePr>
          <p:nvPr>
            <p:ph sz="quarter" idx="3"/>
          </p:nvPr>
        </p:nvGraphicFramePr>
        <p:xfrm>
          <a:off x="3352800" y="1371600"/>
          <a:ext cx="6845300" cy="5105402"/>
        </p:xfrm>
        <a:graphic>
          <a:graphicData uri="http://schemas.openxmlformats.org/drawingml/2006/table">
            <a:tbl>
              <a:tblPr rtl="1"/>
              <a:tblGrid>
                <a:gridCol w="488950">
                  <a:extLst>
                    <a:ext uri="{9D8B030D-6E8A-4147-A177-3AD203B41FA5}">
                      <a16:colId xmlns:a16="http://schemas.microsoft.com/office/drawing/2014/main" val="3226942931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786500422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708498738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4196080147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911566668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643694632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741038355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55998247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3727493380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659727240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126161477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1384154053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624728409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3547923522"/>
                    </a:ext>
                  </a:extLst>
                </a:gridCol>
              </a:tblGrid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ar-SA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n-US" altLang="ar-SA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zh-CN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6651237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978678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4406700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4724536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4198321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0528301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408938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9107371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2188446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552023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27</a:t>
                      </a:r>
                      <a:endParaRPr kumimoji="0" lang="en-US" altLang="ar-SA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034789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3289887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9414580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6458886"/>
                  </a:ext>
                </a:extLst>
              </a:tr>
            </a:tbl>
          </a:graphicData>
        </a:graphic>
      </p:graphicFrame>
      <p:grpSp>
        <p:nvGrpSpPr>
          <p:cNvPr id="2280" name="Group 1357" descr="Happy cartoon apple">
            <a:extLst>
              <a:ext uri="{FF2B5EF4-FFF2-40B4-BE49-F238E27FC236}">
                <a16:creationId xmlns:a16="http://schemas.microsoft.com/office/drawing/2014/main" id="{73A39C34-653A-2443-880C-ACC8F53CC3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46781" y="482866"/>
            <a:ext cx="1214438" cy="1347788"/>
            <a:chOff x="288" y="144"/>
            <a:chExt cx="765" cy="849"/>
          </a:xfrm>
        </p:grpSpPr>
        <p:sp>
          <p:nvSpPr>
            <p:cNvPr id="2376" name="AutoShape 1356">
              <a:extLst>
                <a:ext uri="{FF2B5EF4-FFF2-40B4-BE49-F238E27FC236}">
                  <a16:creationId xmlns:a16="http://schemas.microsoft.com/office/drawing/2014/main" id="{99B73353-E42E-2A47-BA3D-29D402B796F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8" y="144"/>
              <a:ext cx="765" cy="8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377" name="Freeform 1358">
              <a:extLst>
                <a:ext uri="{FF2B5EF4-FFF2-40B4-BE49-F238E27FC236}">
                  <a16:creationId xmlns:a16="http://schemas.microsoft.com/office/drawing/2014/main" id="{120E5C05-EA0C-B042-86C3-750BB9A8F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400"/>
              <a:ext cx="365" cy="538"/>
            </a:xfrm>
            <a:custGeom>
              <a:avLst/>
              <a:gdLst>
                <a:gd name="T0" fmla="*/ 403 w 1096"/>
                <a:gd name="T1" fmla="*/ 128 h 1612"/>
                <a:gd name="T2" fmla="*/ 582 w 1096"/>
                <a:gd name="T3" fmla="*/ 25 h 1612"/>
                <a:gd name="T4" fmla="*/ 797 w 1096"/>
                <a:gd name="T5" fmla="*/ 0 h 1612"/>
                <a:gd name="T6" fmla="*/ 964 w 1096"/>
                <a:gd name="T7" fmla="*/ 86 h 1612"/>
                <a:gd name="T8" fmla="*/ 1058 w 1096"/>
                <a:gd name="T9" fmla="*/ 231 h 1612"/>
                <a:gd name="T10" fmla="*/ 1096 w 1096"/>
                <a:gd name="T11" fmla="*/ 445 h 1612"/>
                <a:gd name="T12" fmla="*/ 1071 w 1096"/>
                <a:gd name="T13" fmla="*/ 695 h 1612"/>
                <a:gd name="T14" fmla="*/ 1033 w 1096"/>
                <a:gd name="T15" fmla="*/ 947 h 1612"/>
                <a:gd name="T16" fmla="*/ 933 w 1096"/>
                <a:gd name="T17" fmla="*/ 1196 h 1612"/>
                <a:gd name="T18" fmla="*/ 745 w 1096"/>
                <a:gd name="T19" fmla="*/ 1389 h 1612"/>
                <a:gd name="T20" fmla="*/ 565 w 1096"/>
                <a:gd name="T21" fmla="*/ 1535 h 1612"/>
                <a:gd name="T22" fmla="*/ 355 w 1096"/>
                <a:gd name="T23" fmla="*/ 1612 h 1612"/>
                <a:gd name="T24" fmla="*/ 142 w 1096"/>
                <a:gd name="T25" fmla="*/ 1600 h 1612"/>
                <a:gd name="T26" fmla="*/ 0 w 1096"/>
                <a:gd name="T27" fmla="*/ 1449 h 1612"/>
                <a:gd name="T28" fmla="*/ 193 w 1096"/>
                <a:gd name="T29" fmla="*/ 1119 h 1612"/>
                <a:gd name="T30" fmla="*/ 446 w 1096"/>
                <a:gd name="T31" fmla="*/ 459 h 1612"/>
                <a:gd name="T32" fmla="*/ 403 w 1096"/>
                <a:gd name="T33" fmla="*/ 128 h 1612"/>
                <a:gd name="T34" fmla="*/ 403 w 1096"/>
                <a:gd name="T35" fmla="*/ 128 h 16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6"/>
                <a:gd name="T55" fmla="*/ 0 h 1612"/>
                <a:gd name="T56" fmla="*/ 1096 w 1096"/>
                <a:gd name="T57" fmla="*/ 1612 h 16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6" h="1612">
                  <a:moveTo>
                    <a:pt x="403" y="128"/>
                  </a:moveTo>
                  <a:lnTo>
                    <a:pt x="582" y="25"/>
                  </a:lnTo>
                  <a:lnTo>
                    <a:pt x="797" y="0"/>
                  </a:lnTo>
                  <a:lnTo>
                    <a:pt x="964" y="86"/>
                  </a:lnTo>
                  <a:lnTo>
                    <a:pt x="1058" y="231"/>
                  </a:lnTo>
                  <a:lnTo>
                    <a:pt x="1096" y="445"/>
                  </a:lnTo>
                  <a:lnTo>
                    <a:pt x="1071" y="695"/>
                  </a:lnTo>
                  <a:lnTo>
                    <a:pt x="1033" y="947"/>
                  </a:lnTo>
                  <a:lnTo>
                    <a:pt x="933" y="1196"/>
                  </a:lnTo>
                  <a:lnTo>
                    <a:pt x="745" y="1389"/>
                  </a:lnTo>
                  <a:lnTo>
                    <a:pt x="565" y="1535"/>
                  </a:lnTo>
                  <a:lnTo>
                    <a:pt x="355" y="1612"/>
                  </a:lnTo>
                  <a:lnTo>
                    <a:pt x="142" y="1600"/>
                  </a:lnTo>
                  <a:lnTo>
                    <a:pt x="0" y="1449"/>
                  </a:lnTo>
                  <a:lnTo>
                    <a:pt x="193" y="1119"/>
                  </a:lnTo>
                  <a:lnTo>
                    <a:pt x="446" y="459"/>
                  </a:lnTo>
                  <a:lnTo>
                    <a:pt x="403" y="128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8" name="Freeform 1359">
              <a:extLst>
                <a:ext uri="{FF2B5EF4-FFF2-40B4-BE49-F238E27FC236}">
                  <a16:creationId xmlns:a16="http://schemas.microsoft.com/office/drawing/2014/main" id="{09FF6CE8-7B20-F249-AF70-3FFCBB2F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" y="302"/>
              <a:ext cx="730" cy="660"/>
            </a:xfrm>
            <a:custGeom>
              <a:avLst/>
              <a:gdLst>
                <a:gd name="T0" fmla="*/ 891 w 2192"/>
                <a:gd name="T1" fmla="*/ 9 h 1981"/>
                <a:gd name="T2" fmla="*/ 707 w 2192"/>
                <a:gd name="T3" fmla="*/ 0 h 1981"/>
                <a:gd name="T4" fmla="*/ 574 w 2192"/>
                <a:gd name="T5" fmla="*/ 17 h 1981"/>
                <a:gd name="T6" fmla="*/ 450 w 2192"/>
                <a:gd name="T7" fmla="*/ 55 h 1981"/>
                <a:gd name="T8" fmla="*/ 360 w 2192"/>
                <a:gd name="T9" fmla="*/ 116 h 1981"/>
                <a:gd name="T10" fmla="*/ 236 w 2192"/>
                <a:gd name="T11" fmla="*/ 232 h 1981"/>
                <a:gd name="T12" fmla="*/ 90 w 2192"/>
                <a:gd name="T13" fmla="*/ 535 h 1981"/>
                <a:gd name="T14" fmla="*/ 4 w 2192"/>
                <a:gd name="T15" fmla="*/ 850 h 1981"/>
                <a:gd name="T16" fmla="*/ 0 w 2192"/>
                <a:gd name="T17" fmla="*/ 1098 h 1981"/>
                <a:gd name="T18" fmla="*/ 64 w 2192"/>
                <a:gd name="T19" fmla="*/ 1402 h 1981"/>
                <a:gd name="T20" fmla="*/ 172 w 2192"/>
                <a:gd name="T21" fmla="*/ 1646 h 1981"/>
                <a:gd name="T22" fmla="*/ 326 w 2192"/>
                <a:gd name="T23" fmla="*/ 1814 h 1981"/>
                <a:gd name="T24" fmla="*/ 515 w 2192"/>
                <a:gd name="T25" fmla="*/ 1891 h 1981"/>
                <a:gd name="T26" fmla="*/ 669 w 2192"/>
                <a:gd name="T27" fmla="*/ 1878 h 1981"/>
                <a:gd name="T28" fmla="*/ 766 w 2192"/>
                <a:gd name="T29" fmla="*/ 1950 h 1981"/>
                <a:gd name="T30" fmla="*/ 895 w 2192"/>
                <a:gd name="T31" fmla="*/ 1969 h 1981"/>
                <a:gd name="T32" fmla="*/ 985 w 2192"/>
                <a:gd name="T33" fmla="*/ 1930 h 1981"/>
                <a:gd name="T34" fmla="*/ 1071 w 2192"/>
                <a:gd name="T35" fmla="*/ 1900 h 1981"/>
                <a:gd name="T36" fmla="*/ 1186 w 2192"/>
                <a:gd name="T37" fmla="*/ 1981 h 1981"/>
                <a:gd name="T38" fmla="*/ 1319 w 2192"/>
                <a:gd name="T39" fmla="*/ 1950 h 1981"/>
                <a:gd name="T40" fmla="*/ 1298 w 2192"/>
                <a:gd name="T41" fmla="*/ 1904 h 1981"/>
                <a:gd name="T42" fmla="*/ 1195 w 2192"/>
                <a:gd name="T43" fmla="*/ 1870 h 1981"/>
                <a:gd name="T44" fmla="*/ 1122 w 2192"/>
                <a:gd name="T45" fmla="*/ 1809 h 1981"/>
                <a:gd name="T46" fmla="*/ 1105 w 2192"/>
                <a:gd name="T47" fmla="*/ 1749 h 1981"/>
                <a:gd name="T48" fmla="*/ 1303 w 2192"/>
                <a:gd name="T49" fmla="*/ 1458 h 1981"/>
                <a:gd name="T50" fmla="*/ 1431 w 2192"/>
                <a:gd name="T51" fmla="*/ 1118 h 1981"/>
                <a:gd name="T52" fmla="*/ 1486 w 2192"/>
                <a:gd name="T53" fmla="*/ 798 h 1981"/>
                <a:gd name="T54" fmla="*/ 1469 w 2192"/>
                <a:gd name="T55" fmla="*/ 531 h 1981"/>
                <a:gd name="T56" fmla="*/ 1435 w 2192"/>
                <a:gd name="T57" fmla="*/ 424 h 1981"/>
                <a:gd name="T58" fmla="*/ 1649 w 2192"/>
                <a:gd name="T59" fmla="*/ 326 h 1981"/>
                <a:gd name="T60" fmla="*/ 1790 w 2192"/>
                <a:gd name="T61" fmla="*/ 309 h 1981"/>
                <a:gd name="T62" fmla="*/ 1902 w 2192"/>
                <a:gd name="T63" fmla="*/ 351 h 1981"/>
                <a:gd name="T64" fmla="*/ 2017 w 2192"/>
                <a:gd name="T65" fmla="*/ 442 h 1981"/>
                <a:gd name="T66" fmla="*/ 2090 w 2192"/>
                <a:gd name="T67" fmla="*/ 565 h 1981"/>
                <a:gd name="T68" fmla="*/ 2133 w 2192"/>
                <a:gd name="T69" fmla="*/ 708 h 1981"/>
                <a:gd name="T70" fmla="*/ 2124 w 2192"/>
                <a:gd name="T71" fmla="*/ 879 h 1981"/>
                <a:gd name="T72" fmla="*/ 2103 w 2192"/>
                <a:gd name="T73" fmla="*/ 1068 h 1981"/>
                <a:gd name="T74" fmla="*/ 2086 w 2192"/>
                <a:gd name="T75" fmla="*/ 1273 h 1981"/>
                <a:gd name="T76" fmla="*/ 2192 w 2192"/>
                <a:gd name="T77" fmla="*/ 1016 h 1981"/>
                <a:gd name="T78" fmla="*/ 2192 w 2192"/>
                <a:gd name="T79" fmla="*/ 681 h 1981"/>
                <a:gd name="T80" fmla="*/ 2150 w 2192"/>
                <a:gd name="T81" fmla="*/ 466 h 1981"/>
                <a:gd name="T82" fmla="*/ 2065 w 2192"/>
                <a:gd name="T83" fmla="*/ 318 h 1981"/>
                <a:gd name="T84" fmla="*/ 1905 w 2192"/>
                <a:gd name="T85" fmla="*/ 193 h 1981"/>
                <a:gd name="T86" fmla="*/ 1748 w 2192"/>
                <a:gd name="T87" fmla="*/ 133 h 1981"/>
                <a:gd name="T88" fmla="*/ 1606 w 2192"/>
                <a:gd name="T89" fmla="*/ 133 h 1981"/>
                <a:gd name="T90" fmla="*/ 1439 w 2192"/>
                <a:gd name="T91" fmla="*/ 145 h 1981"/>
                <a:gd name="T92" fmla="*/ 1328 w 2192"/>
                <a:gd name="T93" fmla="*/ 167 h 1981"/>
                <a:gd name="T94" fmla="*/ 1273 w 2192"/>
                <a:gd name="T95" fmla="*/ 223 h 1981"/>
                <a:gd name="T96" fmla="*/ 1204 w 2192"/>
                <a:gd name="T97" fmla="*/ 176 h 1981"/>
                <a:gd name="T98" fmla="*/ 1092 w 2192"/>
                <a:gd name="T99" fmla="*/ 85 h 1981"/>
                <a:gd name="T100" fmla="*/ 929 w 2192"/>
                <a:gd name="T101" fmla="*/ 17 h 1981"/>
                <a:gd name="T102" fmla="*/ 891 w 2192"/>
                <a:gd name="T103" fmla="*/ 9 h 1981"/>
                <a:gd name="T104" fmla="*/ 891 w 2192"/>
                <a:gd name="T105" fmla="*/ 9 h 19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92"/>
                <a:gd name="T160" fmla="*/ 0 h 1981"/>
                <a:gd name="T161" fmla="*/ 2192 w 2192"/>
                <a:gd name="T162" fmla="*/ 1981 h 19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92" h="1981">
                  <a:moveTo>
                    <a:pt x="891" y="9"/>
                  </a:moveTo>
                  <a:lnTo>
                    <a:pt x="707" y="0"/>
                  </a:lnTo>
                  <a:lnTo>
                    <a:pt x="574" y="17"/>
                  </a:lnTo>
                  <a:lnTo>
                    <a:pt x="450" y="55"/>
                  </a:lnTo>
                  <a:lnTo>
                    <a:pt x="360" y="116"/>
                  </a:lnTo>
                  <a:lnTo>
                    <a:pt x="236" y="232"/>
                  </a:lnTo>
                  <a:lnTo>
                    <a:pt x="90" y="535"/>
                  </a:lnTo>
                  <a:lnTo>
                    <a:pt x="4" y="850"/>
                  </a:lnTo>
                  <a:lnTo>
                    <a:pt x="0" y="1098"/>
                  </a:lnTo>
                  <a:lnTo>
                    <a:pt x="64" y="1402"/>
                  </a:lnTo>
                  <a:lnTo>
                    <a:pt x="172" y="1646"/>
                  </a:lnTo>
                  <a:lnTo>
                    <a:pt x="326" y="1814"/>
                  </a:lnTo>
                  <a:lnTo>
                    <a:pt x="515" y="1891"/>
                  </a:lnTo>
                  <a:lnTo>
                    <a:pt x="669" y="1878"/>
                  </a:lnTo>
                  <a:lnTo>
                    <a:pt x="766" y="1950"/>
                  </a:lnTo>
                  <a:lnTo>
                    <a:pt x="895" y="1969"/>
                  </a:lnTo>
                  <a:lnTo>
                    <a:pt x="985" y="1930"/>
                  </a:lnTo>
                  <a:lnTo>
                    <a:pt x="1071" y="1900"/>
                  </a:lnTo>
                  <a:lnTo>
                    <a:pt x="1186" y="1981"/>
                  </a:lnTo>
                  <a:lnTo>
                    <a:pt x="1319" y="1950"/>
                  </a:lnTo>
                  <a:lnTo>
                    <a:pt x="1298" y="1904"/>
                  </a:lnTo>
                  <a:lnTo>
                    <a:pt x="1195" y="1870"/>
                  </a:lnTo>
                  <a:lnTo>
                    <a:pt x="1122" y="1809"/>
                  </a:lnTo>
                  <a:lnTo>
                    <a:pt x="1105" y="1749"/>
                  </a:lnTo>
                  <a:lnTo>
                    <a:pt x="1303" y="1458"/>
                  </a:lnTo>
                  <a:lnTo>
                    <a:pt x="1431" y="1118"/>
                  </a:lnTo>
                  <a:lnTo>
                    <a:pt x="1486" y="798"/>
                  </a:lnTo>
                  <a:lnTo>
                    <a:pt x="1469" y="531"/>
                  </a:lnTo>
                  <a:lnTo>
                    <a:pt x="1435" y="424"/>
                  </a:lnTo>
                  <a:lnTo>
                    <a:pt x="1649" y="326"/>
                  </a:lnTo>
                  <a:lnTo>
                    <a:pt x="1790" y="309"/>
                  </a:lnTo>
                  <a:lnTo>
                    <a:pt x="1902" y="351"/>
                  </a:lnTo>
                  <a:lnTo>
                    <a:pt x="2017" y="442"/>
                  </a:lnTo>
                  <a:lnTo>
                    <a:pt x="2090" y="565"/>
                  </a:lnTo>
                  <a:lnTo>
                    <a:pt x="2133" y="708"/>
                  </a:lnTo>
                  <a:lnTo>
                    <a:pt x="2124" y="879"/>
                  </a:lnTo>
                  <a:lnTo>
                    <a:pt x="2103" y="1068"/>
                  </a:lnTo>
                  <a:lnTo>
                    <a:pt x="2086" y="1273"/>
                  </a:lnTo>
                  <a:lnTo>
                    <a:pt x="2192" y="1016"/>
                  </a:lnTo>
                  <a:lnTo>
                    <a:pt x="2192" y="681"/>
                  </a:lnTo>
                  <a:lnTo>
                    <a:pt x="2150" y="466"/>
                  </a:lnTo>
                  <a:lnTo>
                    <a:pt x="2065" y="318"/>
                  </a:lnTo>
                  <a:lnTo>
                    <a:pt x="1905" y="193"/>
                  </a:lnTo>
                  <a:lnTo>
                    <a:pt x="1748" y="133"/>
                  </a:lnTo>
                  <a:lnTo>
                    <a:pt x="1606" y="133"/>
                  </a:lnTo>
                  <a:lnTo>
                    <a:pt x="1439" y="145"/>
                  </a:lnTo>
                  <a:lnTo>
                    <a:pt x="1328" y="167"/>
                  </a:lnTo>
                  <a:lnTo>
                    <a:pt x="1273" y="223"/>
                  </a:lnTo>
                  <a:lnTo>
                    <a:pt x="1204" y="176"/>
                  </a:lnTo>
                  <a:lnTo>
                    <a:pt x="1092" y="85"/>
                  </a:lnTo>
                  <a:lnTo>
                    <a:pt x="929" y="17"/>
                  </a:lnTo>
                  <a:lnTo>
                    <a:pt x="891" y="9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9" name="Freeform 1360">
              <a:extLst>
                <a:ext uri="{FF2B5EF4-FFF2-40B4-BE49-F238E27FC236}">
                  <a16:creationId xmlns:a16="http://schemas.microsoft.com/office/drawing/2014/main" id="{9E81401D-4F7A-224C-899C-C7FB9EEB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320"/>
              <a:ext cx="441" cy="509"/>
            </a:xfrm>
            <a:custGeom>
              <a:avLst/>
              <a:gdLst>
                <a:gd name="T0" fmla="*/ 416 w 1323"/>
                <a:gd name="T1" fmla="*/ 56 h 1527"/>
                <a:gd name="T2" fmla="*/ 312 w 1323"/>
                <a:gd name="T3" fmla="*/ 108 h 1527"/>
                <a:gd name="T4" fmla="*/ 214 w 1323"/>
                <a:gd name="T5" fmla="*/ 211 h 1527"/>
                <a:gd name="T6" fmla="*/ 124 w 1323"/>
                <a:gd name="T7" fmla="*/ 353 h 1527"/>
                <a:gd name="T8" fmla="*/ 59 w 1323"/>
                <a:gd name="T9" fmla="*/ 523 h 1527"/>
                <a:gd name="T10" fmla="*/ 8 w 1323"/>
                <a:gd name="T11" fmla="*/ 704 h 1527"/>
                <a:gd name="T12" fmla="*/ 0 w 1323"/>
                <a:gd name="T13" fmla="*/ 876 h 1527"/>
                <a:gd name="T14" fmla="*/ 17 w 1323"/>
                <a:gd name="T15" fmla="*/ 1063 h 1527"/>
                <a:gd name="T16" fmla="*/ 68 w 1323"/>
                <a:gd name="T17" fmla="*/ 1214 h 1527"/>
                <a:gd name="T18" fmla="*/ 146 w 1323"/>
                <a:gd name="T19" fmla="*/ 1386 h 1527"/>
                <a:gd name="T20" fmla="*/ 137 w 1323"/>
                <a:gd name="T21" fmla="*/ 1137 h 1527"/>
                <a:gd name="T22" fmla="*/ 257 w 1323"/>
                <a:gd name="T23" fmla="*/ 1493 h 1527"/>
                <a:gd name="T24" fmla="*/ 206 w 1323"/>
                <a:gd name="T25" fmla="*/ 1124 h 1527"/>
                <a:gd name="T26" fmla="*/ 360 w 1323"/>
                <a:gd name="T27" fmla="*/ 1523 h 1527"/>
                <a:gd name="T28" fmla="*/ 321 w 1323"/>
                <a:gd name="T29" fmla="*/ 1142 h 1527"/>
                <a:gd name="T30" fmla="*/ 467 w 1323"/>
                <a:gd name="T31" fmla="*/ 1527 h 1527"/>
                <a:gd name="T32" fmla="*/ 428 w 1323"/>
                <a:gd name="T33" fmla="*/ 1133 h 1527"/>
                <a:gd name="T34" fmla="*/ 557 w 1323"/>
                <a:gd name="T35" fmla="*/ 1523 h 1527"/>
                <a:gd name="T36" fmla="*/ 543 w 1323"/>
                <a:gd name="T37" fmla="*/ 1146 h 1527"/>
                <a:gd name="T38" fmla="*/ 685 w 1323"/>
                <a:gd name="T39" fmla="*/ 1502 h 1527"/>
                <a:gd name="T40" fmla="*/ 697 w 1323"/>
                <a:gd name="T41" fmla="*/ 1154 h 1527"/>
                <a:gd name="T42" fmla="*/ 826 w 1323"/>
                <a:gd name="T43" fmla="*/ 1479 h 1527"/>
                <a:gd name="T44" fmla="*/ 821 w 1323"/>
                <a:gd name="T45" fmla="*/ 1142 h 1527"/>
                <a:gd name="T46" fmla="*/ 920 w 1323"/>
                <a:gd name="T47" fmla="*/ 1411 h 1527"/>
                <a:gd name="T48" fmla="*/ 920 w 1323"/>
                <a:gd name="T49" fmla="*/ 1095 h 1527"/>
                <a:gd name="T50" fmla="*/ 1023 w 1323"/>
                <a:gd name="T51" fmla="*/ 1351 h 1527"/>
                <a:gd name="T52" fmla="*/ 1036 w 1323"/>
                <a:gd name="T53" fmla="*/ 1043 h 1527"/>
                <a:gd name="T54" fmla="*/ 1117 w 1323"/>
                <a:gd name="T55" fmla="*/ 1218 h 1527"/>
                <a:gd name="T56" fmla="*/ 1126 w 1323"/>
                <a:gd name="T57" fmla="*/ 996 h 1527"/>
                <a:gd name="T58" fmla="*/ 1186 w 1323"/>
                <a:gd name="T59" fmla="*/ 1112 h 1527"/>
                <a:gd name="T60" fmla="*/ 1199 w 1323"/>
                <a:gd name="T61" fmla="*/ 871 h 1527"/>
                <a:gd name="T62" fmla="*/ 1259 w 1323"/>
                <a:gd name="T63" fmla="*/ 944 h 1527"/>
                <a:gd name="T64" fmla="*/ 1323 w 1323"/>
                <a:gd name="T65" fmla="*/ 670 h 1527"/>
                <a:gd name="T66" fmla="*/ 1284 w 1323"/>
                <a:gd name="T67" fmla="*/ 399 h 1527"/>
                <a:gd name="T68" fmla="*/ 1216 w 1323"/>
                <a:gd name="T69" fmla="*/ 296 h 1527"/>
                <a:gd name="T70" fmla="*/ 1048 w 1323"/>
                <a:gd name="T71" fmla="*/ 198 h 1527"/>
                <a:gd name="T72" fmla="*/ 878 w 1323"/>
                <a:gd name="T73" fmla="*/ 66 h 1527"/>
                <a:gd name="T74" fmla="*/ 723 w 1323"/>
                <a:gd name="T75" fmla="*/ 5 h 1527"/>
                <a:gd name="T76" fmla="*/ 595 w 1323"/>
                <a:gd name="T77" fmla="*/ 0 h 1527"/>
                <a:gd name="T78" fmla="*/ 509 w 1323"/>
                <a:gd name="T79" fmla="*/ 30 h 1527"/>
                <a:gd name="T80" fmla="*/ 416 w 1323"/>
                <a:gd name="T81" fmla="*/ 56 h 1527"/>
                <a:gd name="T82" fmla="*/ 416 w 1323"/>
                <a:gd name="T83" fmla="*/ 56 h 15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23"/>
                <a:gd name="T127" fmla="*/ 0 h 1527"/>
                <a:gd name="T128" fmla="*/ 1323 w 1323"/>
                <a:gd name="T129" fmla="*/ 1527 h 15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23" h="1527">
                  <a:moveTo>
                    <a:pt x="416" y="56"/>
                  </a:moveTo>
                  <a:lnTo>
                    <a:pt x="312" y="108"/>
                  </a:lnTo>
                  <a:lnTo>
                    <a:pt x="214" y="211"/>
                  </a:lnTo>
                  <a:lnTo>
                    <a:pt x="124" y="353"/>
                  </a:lnTo>
                  <a:lnTo>
                    <a:pt x="59" y="523"/>
                  </a:lnTo>
                  <a:lnTo>
                    <a:pt x="8" y="704"/>
                  </a:lnTo>
                  <a:lnTo>
                    <a:pt x="0" y="876"/>
                  </a:lnTo>
                  <a:lnTo>
                    <a:pt x="17" y="1063"/>
                  </a:lnTo>
                  <a:lnTo>
                    <a:pt x="68" y="1214"/>
                  </a:lnTo>
                  <a:lnTo>
                    <a:pt x="146" y="1386"/>
                  </a:lnTo>
                  <a:lnTo>
                    <a:pt x="137" y="1137"/>
                  </a:lnTo>
                  <a:lnTo>
                    <a:pt x="257" y="1493"/>
                  </a:lnTo>
                  <a:lnTo>
                    <a:pt x="206" y="1124"/>
                  </a:lnTo>
                  <a:lnTo>
                    <a:pt x="360" y="1523"/>
                  </a:lnTo>
                  <a:lnTo>
                    <a:pt x="321" y="1142"/>
                  </a:lnTo>
                  <a:lnTo>
                    <a:pt x="467" y="1527"/>
                  </a:lnTo>
                  <a:lnTo>
                    <a:pt x="428" y="1133"/>
                  </a:lnTo>
                  <a:lnTo>
                    <a:pt x="557" y="1523"/>
                  </a:lnTo>
                  <a:lnTo>
                    <a:pt x="543" y="1146"/>
                  </a:lnTo>
                  <a:lnTo>
                    <a:pt x="685" y="1502"/>
                  </a:lnTo>
                  <a:lnTo>
                    <a:pt x="697" y="1154"/>
                  </a:lnTo>
                  <a:lnTo>
                    <a:pt x="826" y="1479"/>
                  </a:lnTo>
                  <a:lnTo>
                    <a:pt x="821" y="1142"/>
                  </a:lnTo>
                  <a:lnTo>
                    <a:pt x="920" y="1411"/>
                  </a:lnTo>
                  <a:lnTo>
                    <a:pt x="920" y="1095"/>
                  </a:lnTo>
                  <a:lnTo>
                    <a:pt x="1023" y="1351"/>
                  </a:lnTo>
                  <a:lnTo>
                    <a:pt x="1036" y="1043"/>
                  </a:lnTo>
                  <a:lnTo>
                    <a:pt x="1117" y="1218"/>
                  </a:lnTo>
                  <a:lnTo>
                    <a:pt x="1126" y="996"/>
                  </a:lnTo>
                  <a:lnTo>
                    <a:pt x="1186" y="1112"/>
                  </a:lnTo>
                  <a:lnTo>
                    <a:pt x="1199" y="871"/>
                  </a:lnTo>
                  <a:lnTo>
                    <a:pt x="1259" y="944"/>
                  </a:lnTo>
                  <a:lnTo>
                    <a:pt x="1323" y="670"/>
                  </a:lnTo>
                  <a:lnTo>
                    <a:pt x="1284" y="399"/>
                  </a:lnTo>
                  <a:lnTo>
                    <a:pt x="1216" y="296"/>
                  </a:lnTo>
                  <a:lnTo>
                    <a:pt x="1048" y="198"/>
                  </a:lnTo>
                  <a:lnTo>
                    <a:pt x="878" y="66"/>
                  </a:lnTo>
                  <a:lnTo>
                    <a:pt x="723" y="5"/>
                  </a:lnTo>
                  <a:lnTo>
                    <a:pt x="595" y="0"/>
                  </a:lnTo>
                  <a:lnTo>
                    <a:pt x="509" y="30"/>
                  </a:lnTo>
                  <a:lnTo>
                    <a:pt x="416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0" name="Freeform 1361">
              <a:extLst>
                <a:ext uri="{FF2B5EF4-FFF2-40B4-BE49-F238E27FC236}">
                  <a16:creationId xmlns:a16="http://schemas.microsoft.com/office/drawing/2014/main" id="{E3491423-1C80-DB41-BDE3-896F567D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" y="357"/>
              <a:ext cx="210" cy="309"/>
            </a:xfrm>
            <a:custGeom>
              <a:avLst/>
              <a:gdLst>
                <a:gd name="T0" fmla="*/ 429 w 630"/>
                <a:gd name="T1" fmla="*/ 21 h 927"/>
                <a:gd name="T2" fmla="*/ 283 w 630"/>
                <a:gd name="T3" fmla="*/ 69 h 927"/>
                <a:gd name="T4" fmla="*/ 175 w 630"/>
                <a:gd name="T5" fmla="*/ 171 h 927"/>
                <a:gd name="T6" fmla="*/ 94 w 630"/>
                <a:gd name="T7" fmla="*/ 305 h 927"/>
                <a:gd name="T8" fmla="*/ 39 w 630"/>
                <a:gd name="T9" fmla="*/ 459 h 927"/>
                <a:gd name="T10" fmla="*/ 8 w 630"/>
                <a:gd name="T11" fmla="*/ 596 h 927"/>
                <a:gd name="T12" fmla="*/ 0 w 630"/>
                <a:gd name="T13" fmla="*/ 746 h 927"/>
                <a:gd name="T14" fmla="*/ 21 w 630"/>
                <a:gd name="T15" fmla="*/ 857 h 927"/>
                <a:gd name="T16" fmla="*/ 90 w 630"/>
                <a:gd name="T17" fmla="*/ 927 h 927"/>
                <a:gd name="T18" fmla="*/ 167 w 630"/>
                <a:gd name="T19" fmla="*/ 927 h 927"/>
                <a:gd name="T20" fmla="*/ 209 w 630"/>
                <a:gd name="T21" fmla="*/ 874 h 927"/>
                <a:gd name="T22" fmla="*/ 214 w 630"/>
                <a:gd name="T23" fmla="*/ 729 h 927"/>
                <a:gd name="T24" fmla="*/ 239 w 630"/>
                <a:gd name="T25" fmla="*/ 579 h 927"/>
                <a:gd name="T26" fmla="*/ 300 w 630"/>
                <a:gd name="T27" fmla="*/ 381 h 927"/>
                <a:gd name="T28" fmla="*/ 390 w 630"/>
                <a:gd name="T29" fmla="*/ 250 h 927"/>
                <a:gd name="T30" fmla="*/ 531 w 630"/>
                <a:gd name="T31" fmla="*/ 154 h 927"/>
                <a:gd name="T32" fmla="*/ 630 w 630"/>
                <a:gd name="T33" fmla="*/ 82 h 927"/>
                <a:gd name="T34" fmla="*/ 604 w 630"/>
                <a:gd name="T35" fmla="*/ 5 h 927"/>
                <a:gd name="T36" fmla="*/ 510 w 630"/>
                <a:gd name="T37" fmla="*/ 0 h 927"/>
                <a:gd name="T38" fmla="*/ 450 w 630"/>
                <a:gd name="T39" fmla="*/ 18 h 927"/>
                <a:gd name="T40" fmla="*/ 429 w 630"/>
                <a:gd name="T41" fmla="*/ 21 h 927"/>
                <a:gd name="T42" fmla="*/ 429 w 630"/>
                <a:gd name="T43" fmla="*/ 21 h 9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30"/>
                <a:gd name="T67" fmla="*/ 0 h 927"/>
                <a:gd name="T68" fmla="*/ 630 w 630"/>
                <a:gd name="T69" fmla="*/ 927 h 9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30" h="927">
                  <a:moveTo>
                    <a:pt x="429" y="21"/>
                  </a:moveTo>
                  <a:lnTo>
                    <a:pt x="283" y="69"/>
                  </a:lnTo>
                  <a:lnTo>
                    <a:pt x="175" y="171"/>
                  </a:lnTo>
                  <a:lnTo>
                    <a:pt x="94" y="305"/>
                  </a:lnTo>
                  <a:lnTo>
                    <a:pt x="39" y="459"/>
                  </a:lnTo>
                  <a:lnTo>
                    <a:pt x="8" y="596"/>
                  </a:lnTo>
                  <a:lnTo>
                    <a:pt x="0" y="746"/>
                  </a:lnTo>
                  <a:lnTo>
                    <a:pt x="21" y="857"/>
                  </a:lnTo>
                  <a:lnTo>
                    <a:pt x="90" y="927"/>
                  </a:lnTo>
                  <a:lnTo>
                    <a:pt x="167" y="927"/>
                  </a:lnTo>
                  <a:lnTo>
                    <a:pt x="209" y="874"/>
                  </a:lnTo>
                  <a:lnTo>
                    <a:pt x="214" y="729"/>
                  </a:lnTo>
                  <a:lnTo>
                    <a:pt x="239" y="579"/>
                  </a:lnTo>
                  <a:lnTo>
                    <a:pt x="300" y="381"/>
                  </a:lnTo>
                  <a:lnTo>
                    <a:pt x="390" y="250"/>
                  </a:lnTo>
                  <a:lnTo>
                    <a:pt x="531" y="154"/>
                  </a:lnTo>
                  <a:lnTo>
                    <a:pt x="630" y="82"/>
                  </a:lnTo>
                  <a:lnTo>
                    <a:pt x="604" y="5"/>
                  </a:lnTo>
                  <a:lnTo>
                    <a:pt x="510" y="0"/>
                  </a:lnTo>
                  <a:lnTo>
                    <a:pt x="450" y="18"/>
                  </a:lnTo>
                  <a:lnTo>
                    <a:pt x="429" y="21"/>
                  </a:lnTo>
                  <a:close/>
                </a:path>
              </a:pathLst>
            </a:custGeom>
            <a:solidFill>
              <a:srgbClr val="F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1" name="Freeform 1362">
              <a:extLst>
                <a:ext uri="{FF2B5EF4-FFF2-40B4-BE49-F238E27FC236}">
                  <a16:creationId xmlns:a16="http://schemas.microsoft.com/office/drawing/2014/main" id="{62730EDC-57F7-4B45-A51A-894A1089F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59"/>
              <a:ext cx="78" cy="224"/>
            </a:xfrm>
            <a:custGeom>
              <a:avLst/>
              <a:gdLst>
                <a:gd name="T0" fmla="*/ 60 w 235"/>
                <a:gd name="T1" fmla="*/ 0 h 673"/>
                <a:gd name="T2" fmla="*/ 0 w 235"/>
                <a:gd name="T3" fmla="*/ 26 h 673"/>
                <a:gd name="T4" fmla="*/ 0 w 235"/>
                <a:gd name="T5" fmla="*/ 69 h 673"/>
                <a:gd name="T6" fmla="*/ 81 w 235"/>
                <a:gd name="T7" fmla="*/ 250 h 673"/>
                <a:gd name="T8" fmla="*/ 133 w 235"/>
                <a:gd name="T9" fmla="*/ 429 h 673"/>
                <a:gd name="T10" fmla="*/ 141 w 235"/>
                <a:gd name="T11" fmla="*/ 550 h 673"/>
                <a:gd name="T12" fmla="*/ 111 w 235"/>
                <a:gd name="T13" fmla="*/ 626 h 673"/>
                <a:gd name="T14" fmla="*/ 193 w 235"/>
                <a:gd name="T15" fmla="*/ 673 h 673"/>
                <a:gd name="T16" fmla="*/ 235 w 235"/>
                <a:gd name="T17" fmla="*/ 519 h 673"/>
                <a:gd name="T18" fmla="*/ 202 w 235"/>
                <a:gd name="T19" fmla="*/ 308 h 673"/>
                <a:gd name="T20" fmla="*/ 150 w 235"/>
                <a:gd name="T21" fmla="*/ 129 h 673"/>
                <a:gd name="T22" fmla="*/ 133 w 235"/>
                <a:gd name="T23" fmla="*/ 14 h 673"/>
                <a:gd name="T24" fmla="*/ 60 w 235"/>
                <a:gd name="T25" fmla="*/ 0 h 673"/>
                <a:gd name="T26" fmla="*/ 60 w 235"/>
                <a:gd name="T27" fmla="*/ 0 h 6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5"/>
                <a:gd name="T43" fmla="*/ 0 h 673"/>
                <a:gd name="T44" fmla="*/ 235 w 235"/>
                <a:gd name="T45" fmla="*/ 673 h 67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5" h="673">
                  <a:moveTo>
                    <a:pt x="60" y="0"/>
                  </a:moveTo>
                  <a:lnTo>
                    <a:pt x="0" y="26"/>
                  </a:lnTo>
                  <a:lnTo>
                    <a:pt x="0" y="69"/>
                  </a:lnTo>
                  <a:lnTo>
                    <a:pt x="81" y="250"/>
                  </a:lnTo>
                  <a:lnTo>
                    <a:pt x="133" y="429"/>
                  </a:lnTo>
                  <a:lnTo>
                    <a:pt x="141" y="550"/>
                  </a:lnTo>
                  <a:lnTo>
                    <a:pt x="111" y="626"/>
                  </a:lnTo>
                  <a:lnTo>
                    <a:pt x="193" y="673"/>
                  </a:lnTo>
                  <a:lnTo>
                    <a:pt x="235" y="519"/>
                  </a:lnTo>
                  <a:lnTo>
                    <a:pt x="202" y="308"/>
                  </a:lnTo>
                  <a:lnTo>
                    <a:pt x="150" y="129"/>
                  </a:lnTo>
                  <a:lnTo>
                    <a:pt x="133" y="1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5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2" name="Freeform 1363">
              <a:extLst>
                <a:ext uri="{FF2B5EF4-FFF2-40B4-BE49-F238E27FC236}">
                  <a16:creationId xmlns:a16="http://schemas.microsoft.com/office/drawing/2014/main" id="{4D5E7E07-25CA-F24E-9E4B-AF32F8AEA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497"/>
              <a:ext cx="248" cy="126"/>
            </a:xfrm>
            <a:custGeom>
              <a:avLst/>
              <a:gdLst>
                <a:gd name="T0" fmla="*/ 0 w 744"/>
                <a:gd name="T1" fmla="*/ 154 h 378"/>
                <a:gd name="T2" fmla="*/ 170 w 744"/>
                <a:gd name="T3" fmla="*/ 151 h 378"/>
                <a:gd name="T4" fmla="*/ 368 w 744"/>
                <a:gd name="T5" fmla="*/ 129 h 378"/>
                <a:gd name="T6" fmla="*/ 548 w 744"/>
                <a:gd name="T7" fmla="*/ 78 h 378"/>
                <a:gd name="T8" fmla="*/ 723 w 744"/>
                <a:gd name="T9" fmla="*/ 0 h 378"/>
                <a:gd name="T10" fmla="*/ 744 w 744"/>
                <a:gd name="T11" fmla="*/ 30 h 378"/>
                <a:gd name="T12" fmla="*/ 684 w 744"/>
                <a:gd name="T13" fmla="*/ 151 h 378"/>
                <a:gd name="T14" fmla="*/ 595 w 744"/>
                <a:gd name="T15" fmla="*/ 275 h 378"/>
                <a:gd name="T16" fmla="*/ 475 w 744"/>
                <a:gd name="T17" fmla="*/ 353 h 378"/>
                <a:gd name="T18" fmla="*/ 351 w 744"/>
                <a:gd name="T19" fmla="*/ 378 h 378"/>
                <a:gd name="T20" fmla="*/ 222 w 744"/>
                <a:gd name="T21" fmla="*/ 365 h 378"/>
                <a:gd name="T22" fmla="*/ 111 w 744"/>
                <a:gd name="T23" fmla="*/ 300 h 378"/>
                <a:gd name="T24" fmla="*/ 0 w 744"/>
                <a:gd name="T25" fmla="*/ 154 h 378"/>
                <a:gd name="T26" fmla="*/ 0 w 744"/>
                <a:gd name="T27" fmla="*/ 154 h 3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44"/>
                <a:gd name="T43" fmla="*/ 0 h 378"/>
                <a:gd name="T44" fmla="*/ 744 w 744"/>
                <a:gd name="T45" fmla="*/ 378 h 3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44" h="378">
                  <a:moveTo>
                    <a:pt x="0" y="154"/>
                  </a:moveTo>
                  <a:lnTo>
                    <a:pt x="170" y="151"/>
                  </a:lnTo>
                  <a:lnTo>
                    <a:pt x="368" y="129"/>
                  </a:lnTo>
                  <a:lnTo>
                    <a:pt x="548" y="78"/>
                  </a:lnTo>
                  <a:lnTo>
                    <a:pt x="723" y="0"/>
                  </a:lnTo>
                  <a:lnTo>
                    <a:pt x="744" y="30"/>
                  </a:lnTo>
                  <a:lnTo>
                    <a:pt x="684" y="151"/>
                  </a:lnTo>
                  <a:lnTo>
                    <a:pt x="595" y="275"/>
                  </a:lnTo>
                  <a:lnTo>
                    <a:pt x="475" y="353"/>
                  </a:lnTo>
                  <a:lnTo>
                    <a:pt x="351" y="378"/>
                  </a:lnTo>
                  <a:lnTo>
                    <a:pt x="222" y="365"/>
                  </a:lnTo>
                  <a:lnTo>
                    <a:pt x="111" y="30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3" name="Freeform 1364">
              <a:extLst>
                <a:ext uri="{FF2B5EF4-FFF2-40B4-BE49-F238E27FC236}">
                  <a16:creationId xmlns:a16="http://schemas.microsoft.com/office/drawing/2014/main" id="{BFA100EA-BAA0-B449-A5FE-E8A100D6A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340"/>
              <a:ext cx="209" cy="167"/>
            </a:xfrm>
            <a:custGeom>
              <a:avLst/>
              <a:gdLst>
                <a:gd name="T0" fmla="*/ 115 w 629"/>
                <a:gd name="T1" fmla="*/ 77 h 501"/>
                <a:gd name="T2" fmla="*/ 51 w 629"/>
                <a:gd name="T3" fmla="*/ 116 h 501"/>
                <a:gd name="T4" fmla="*/ 21 w 629"/>
                <a:gd name="T5" fmla="*/ 205 h 501"/>
                <a:gd name="T6" fmla="*/ 0 w 629"/>
                <a:gd name="T7" fmla="*/ 317 h 501"/>
                <a:gd name="T8" fmla="*/ 26 w 629"/>
                <a:gd name="T9" fmla="*/ 432 h 501"/>
                <a:gd name="T10" fmla="*/ 73 w 629"/>
                <a:gd name="T11" fmla="*/ 480 h 501"/>
                <a:gd name="T12" fmla="*/ 142 w 629"/>
                <a:gd name="T13" fmla="*/ 501 h 501"/>
                <a:gd name="T14" fmla="*/ 218 w 629"/>
                <a:gd name="T15" fmla="*/ 489 h 501"/>
                <a:gd name="T16" fmla="*/ 257 w 629"/>
                <a:gd name="T17" fmla="*/ 449 h 501"/>
                <a:gd name="T18" fmla="*/ 284 w 629"/>
                <a:gd name="T19" fmla="*/ 390 h 501"/>
                <a:gd name="T20" fmla="*/ 300 w 629"/>
                <a:gd name="T21" fmla="*/ 331 h 501"/>
                <a:gd name="T22" fmla="*/ 398 w 629"/>
                <a:gd name="T23" fmla="*/ 411 h 501"/>
                <a:gd name="T24" fmla="*/ 489 w 629"/>
                <a:gd name="T25" fmla="*/ 429 h 501"/>
                <a:gd name="T26" fmla="*/ 590 w 629"/>
                <a:gd name="T27" fmla="*/ 386 h 501"/>
                <a:gd name="T28" fmla="*/ 629 w 629"/>
                <a:gd name="T29" fmla="*/ 278 h 501"/>
                <a:gd name="T30" fmla="*/ 613 w 629"/>
                <a:gd name="T31" fmla="*/ 107 h 501"/>
                <a:gd name="T32" fmla="*/ 553 w 629"/>
                <a:gd name="T33" fmla="*/ 29 h 501"/>
                <a:gd name="T34" fmla="*/ 489 w 629"/>
                <a:gd name="T35" fmla="*/ 0 h 501"/>
                <a:gd name="T36" fmla="*/ 411 w 629"/>
                <a:gd name="T37" fmla="*/ 5 h 501"/>
                <a:gd name="T38" fmla="*/ 339 w 629"/>
                <a:gd name="T39" fmla="*/ 42 h 501"/>
                <a:gd name="T40" fmla="*/ 312 w 629"/>
                <a:gd name="T41" fmla="*/ 99 h 501"/>
                <a:gd name="T42" fmla="*/ 287 w 629"/>
                <a:gd name="T43" fmla="*/ 150 h 501"/>
                <a:gd name="T44" fmla="*/ 278 w 629"/>
                <a:gd name="T45" fmla="*/ 232 h 501"/>
                <a:gd name="T46" fmla="*/ 236 w 629"/>
                <a:gd name="T47" fmla="*/ 116 h 501"/>
                <a:gd name="T48" fmla="*/ 185 w 629"/>
                <a:gd name="T49" fmla="*/ 77 h 501"/>
                <a:gd name="T50" fmla="*/ 115 w 629"/>
                <a:gd name="T51" fmla="*/ 77 h 501"/>
                <a:gd name="T52" fmla="*/ 115 w 629"/>
                <a:gd name="T53" fmla="*/ 77 h 5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29"/>
                <a:gd name="T82" fmla="*/ 0 h 501"/>
                <a:gd name="T83" fmla="*/ 629 w 629"/>
                <a:gd name="T84" fmla="*/ 501 h 50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29" h="501">
                  <a:moveTo>
                    <a:pt x="115" y="77"/>
                  </a:moveTo>
                  <a:lnTo>
                    <a:pt x="51" y="116"/>
                  </a:lnTo>
                  <a:lnTo>
                    <a:pt x="21" y="205"/>
                  </a:lnTo>
                  <a:lnTo>
                    <a:pt x="0" y="317"/>
                  </a:lnTo>
                  <a:lnTo>
                    <a:pt x="26" y="432"/>
                  </a:lnTo>
                  <a:lnTo>
                    <a:pt x="73" y="480"/>
                  </a:lnTo>
                  <a:lnTo>
                    <a:pt x="142" y="501"/>
                  </a:lnTo>
                  <a:lnTo>
                    <a:pt x="218" y="489"/>
                  </a:lnTo>
                  <a:lnTo>
                    <a:pt x="257" y="449"/>
                  </a:lnTo>
                  <a:lnTo>
                    <a:pt x="284" y="390"/>
                  </a:lnTo>
                  <a:lnTo>
                    <a:pt x="300" y="331"/>
                  </a:lnTo>
                  <a:lnTo>
                    <a:pt x="398" y="411"/>
                  </a:lnTo>
                  <a:lnTo>
                    <a:pt x="489" y="429"/>
                  </a:lnTo>
                  <a:lnTo>
                    <a:pt x="590" y="386"/>
                  </a:lnTo>
                  <a:lnTo>
                    <a:pt x="629" y="278"/>
                  </a:lnTo>
                  <a:lnTo>
                    <a:pt x="613" y="107"/>
                  </a:lnTo>
                  <a:lnTo>
                    <a:pt x="553" y="29"/>
                  </a:lnTo>
                  <a:lnTo>
                    <a:pt x="489" y="0"/>
                  </a:lnTo>
                  <a:lnTo>
                    <a:pt x="411" y="5"/>
                  </a:lnTo>
                  <a:lnTo>
                    <a:pt x="339" y="42"/>
                  </a:lnTo>
                  <a:lnTo>
                    <a:pt x="312" y="99"/>
                  </a:lnTo>
                  <a:lnTo>
                    <a:pt x="287" y="150"/>
                  </a:lnTo>
                  <a:lnTo>
                    <a:pt x="278" y="232"/>
                  </a:lnTo>
                  <a:lnTo>
                    <a:pt x="236" y="116"/>
                  </a:lnTo>
                  <a:lnTo>
                    <a:pt x="185" y="77"/>
                  </a:lnTo>
                  <a:lnTo>
                    <a:pt x="115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4" name="Freeform 1365">
              <a:extLst>
                <a:ext uri="{FF2B5EF4-FFF2-40B4-BE49-F238E27FC236}">
                  <a16:creationId xmlns:a16="http://schemas.microsoft.com/office/drawing/2014/main" id="{A008DF95-0B5A-694A-A2FC-C55063FB1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432"/>
              <a:ext cx="294" cy="478"/>
            </a:xfrm>
            <a:custGeom>
              <a:avLst/>
              <a:gdLst>
                <a:gd name="T0" fmla="*/ 363 w 882"/>
                <a:gd name="T1" fmla="*/ 76 h 1436"/>
                <a:gd name="T2" fmla="*/ 449 w 882"/>
                <a:gd name="T3" fmla="*/ 12 h 1436"/>
                <a:gd name="T4" fmla="*/ 534 w 882"/>
                <a:gd name="T5" fmla="*/ 0 h 1436"/>
                <a:gd name="T6" fmla="*/ 641 w 882"/>
                <a:gd name="T7" fmla="*/ 18 h 1436"/>
                <a:gd name="T8" fmla="*/ 753 w 882"/>
                <a:gd name="T9" fmla="*/ 64 h 1436"/>
                <a:gd name="T10" fmla="*/ 830 w 882"/>
                <a:gd name="T11" fmla="*/ 145 h 1436"/>
                <a:gd name="T12" fmla="*/ 873 w 882"/>
                <a:gd name="T13" fmla="*/ 257 h 1436"/>
                <a:gd name="T14" fmla="*/ 882 w 882"/>
                <a:gd name="T15" fmla="*/ 390 h 1436"/>
                <a:gd name="T16" fmla="*/ 861 w 882"/>
                <a:gd name="T17" fmla="*/ 601 h 1436"/>
                <a:gd name="T18" fmla="*/ 813 w 882"/>
                <a:gd name="T19" fmla="*/ 793 h 1436"/>
                <a:gd name="T20" fmla="*/ 737 w 882"/>
                <a:gd name="T21" fmla="*/ 973 h 1436"/>
                <a:gd name="T22" fmla="*/ 664 w 882"/>
                <a:gd name="T23" fmla="*/ 1110 h 1436"/>
                <a:gd name="T24" fmla="*/ 561 w 882"/>
                <a:gd name="T25" fmla="*/ 1214 h 1436"/>
                <a:gd name="T26" fmla="*/ 445 w 882"/>
                <a:gd name="T27" fmla="*/ 1308 h 1436"/>
                <a:gd name="T28" fmla="*/ 326 w 882"/>
                <a:gd name="T29" fmla="*/ 1380 h 1436"/>
                <a:gd name="T30" fmla="*/ 188 w 882"/>
                <a:gd name="T31" fmla="*/ 1433 h 1436"/>
                <a:gd name="T32" fmla="*/ 94 w 882"/>
                <a:gd name="T33" fmla="*/ 1436 h 1436"/>
                <a:gd name="T34" fmla="*/ 34 w 882"/>
                <a:gd name="T35" fmla="*/ 1389 h 1436"/>
                <a:gd name="T36" fmla="*/ 0 w 882"/>
                <a:gd name="T37" fmla="*/ 1313 h 1436"/>
                <a:gd name="T38" fmla="*/ 163 w 882"/>
                <a:gd name="T39" fmla="*/ 1007 h 1436"/>
                <a:gd name="T40" fmla="*/ 326 w 882"/>
                <a:gd name="T41" fmla="*/ 904 h 1436"/>
                <a:gd name="T42" fmla="*/ 449 w 882"/>
                <a:gd name="T43" fmla="*/ 819 h 1436"/>
                <a:gd name="T44" fmla="*/ 544 w 882"/>
                <a:gd name="T45" fmla="*/ 720 h 1436"/>
                <a:gd name="T46" fmla="*/ 561 w 882"/>
                <a:gd name="T47" fmla="*/ 592 h 1436"/>
                <a:gd name="T48" fmla="*/ 531 w 882"/>
                <a:gd name="T49" fmla="*/ 463 h 1436"/>
                <a:gd name="T50" fmla="*/ 466 w 882"/>
                <a:gd name="T51" fmla="*/ 378 h 1436"/>
                <a:gd name="T52" fmla="*/ 377 w 882"/>
                <a:gd name="T53" fmla="*/ 271 h 1436"/>
                <a:gd name="T54" fmla="*/ 326 w 882"/>
                <a:gd name="T55" fmla="*/ 155 h 1436"/>
                <a:gd name="T56" fmla="*/ 363 w 882"/>
                <a:gd name="T57" fmla="*/ 76 h 1436"/>
                <a:gd name="T58" fmla="*/ 363 w 882"/>
                <a:gd name="T59" fmla="*/ 76 h 1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82"/>
                <a:gd name="T91" fmla="*/ 0 h 1436"/>
                <a:gd name="T92" fmla="*/ 882 w 882"/>
                <a:gd name="T93" fmla="*/ 1436 h 1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82" h="1436">
                  <a:moveTo>
                    <a:pt x="363" y="76"/>
                  </a:moveTo>
                  <a:lnTo>
                    <a:pt x="449" y="12"/>
                  </a:lnTo>
                  <a:lnTo>
                    <a:pt x="534" y="0"/>
                  </a:lnTo>
                  <a:lnTo>
                    <a:pt x="641" y="18"/>
                  </a:lnTo>
                  <a:lnTo>
                    <a:pt x="753" y="64"/>
                  </a:lnTo>
                  <a:lnTo>
                    <a:pt x="830" y="145"/>
                  </a:lnTo>
                  <a:lnTo>
                    <a:pt x="873" y="257"/>
                  </a:lnTo>
                  <a:lnTo>
                    <a:pt x="882" y="390"/>
                  </a:lnTo>
                  <a:lnTo>
                    <a:pt x="861" y="601"/>
                  </a:lnTo>
                  <a:lnTo>
                    <a:pt x="813" y="793"/>
                  </a:lnTo>
                  <a:lnTo>
                    <a:pt x="737" y="973"/>
                  </a:lnTo>
                  <a:lnTo>
                    <a:pt x="664" y="1110"/>
                  </a:lnTo>
                  <a:lnTo>
                    <a:pt x="561" y="1214"/>
                  </a:lnTo>
                  <a:lnTo>
                    <a:pt x="445" y="1308"/>
                  </a:lnTo>
                  <a:lnTo>
                    <a:pt x="326" y="1380"/>
                  </a:lnTo>
                  <a:lnTo>
                    <a:pt x="188" y="1433"/>
                  </a:lnTo>
                  <a:lnTo>
                    <a:pt x="94" y="1436"/>
                  </a:lnTo>
                  <a:lnTo>
                    <a:pt x="34" y="1389"/>
                  </a:lnTo>
                  <a:lnTo>
                    <a:pt x="0" y="1313"/>
                  </a:lnTo>
                  <a:lnTo>
                    <a:pt x="163" y="1007"/>
                  </a:lnTo>
                  <a:lnTo>
                    <a:pt x="326" y="904"/>
                  </a:lnTo>
                  <a:lnTo>
                    <a:pt x="449" y="819"/>
                  </a:lnTo>
                  <a:lnTo>
                    <a:pt x="544" y="720"/>
                  </a:lnTo>
                  <a:lnTo>
                    <a:pt x="561" y="592"/>
                  </a:lnTo>
                  <a:lnTo>
                    <a:pt x="531" y="463"/>
                  </a:lnTo>
                  <a:lnTo>
                    <a:pt x="466" y="378"/>
                  </a:lnTo>
                  <a:lnTo>
                    <a:pt x="377" y="271"/>
                  </a:lnTo>
                  <a:lnTo>
                    <a:pt x="326" y="155"/>
                  </a:lnTo>
                  <a:lnTo>
                    <a:pt x="363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5" name="Freeform 1366">
              <a:extLst>
                <a:ext uri="{FF2B5EF4-FFF2-40B4-BE49-F238E27FC236}">
                  <a16:creationId xmlns:a16="http://schemas.microsoft.com/office/drawing/2014/main" id="{63187152-14CA-1B4C-B9C5-D2E88D48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150"/>
              <a:ext cx="758" cy="836"/>
            </a:xfrm>
            <a:custGeom>
              <a:avLst/>
              <a:gdLst>
                <a:gd name="T0" fmla="*/ 1315 w 2273"/>
                <a:gd name="T1" fmla="*/ 82 h 2506"/>
                <a:gd name="T2" fmla="*/ 1361 w 2273"/>
                <a:gd name="T3" fmla="*/ 303 h 2506"/>
                <a:gd name="T4" fmla="*/ 1412 w 2273"/>
                <a:gd name="T5" fmla="*/ 549 h 2506"/>
                <a:gd name="T6" fmla="*/ 1594 w 2273"/>
                <a:gd name="T7" fmla="*/ 567 h 2506"/>
                <a:gd name="T8" fmla="*/ 1999 w 2273"/>
                <a:gd name="T9" fmla="*/ 649 h 2506"/>
                <a:gd name="T10" fmla="*/ 2236 w 2273"/>
                <a:gd name="T11" fmla="*/ 984 h 2506"/>
                <a:gd name="T12" fmla="*/ 2262 w 2273"/>
                <a:gd name="T13" fmla="*/ 1480 h 2506"/>
                <a:gd name="T14" fmla="*/ 2150 w 2273"/>
                <a:gd name="T15" fmla="*/ 1839 h 2506"/>
                <a:gd name="T16" fmla="*/ 2034 w 2273"/>
                <a:gd name="T17" fmla="*/ 2024 h 2506"/>
                <a:gd name="T18" fmla="*/ 1589 w 2273"/>
                <a:gd name="T19" fmla="*/ 2424 h 2506"/>
                <a:gd name="T20" fmla="*/ 1206 w 2273"/>
                <a:gd name="T21" fmla="*/ 2477 h 2506"/>
                <a:gd name="T22" fmla="*/ 1084 w 2273"/>
                <a:gd name="T23" fmla="*/ 2401 h 2506"/>
                <a:gd name="T24" fmla="*/ 941 w 2273"/>
                <a:gd name="T25" fmla="*/ 2480 h 2506"/>
                <a:gd name="T26" fmla="*/ 683 w 2273"/>
                <a:gd name="T27" fmla="*/ 2390 h 2506"/>
                <a:gd name="T28" fmla="*/ 347 w 2273"/>
                <a:gd name="T29" fmla="*/ 2282 h 2506"/>
                <a:gd name="T30" fmla="*/ 91 w 2273"/>
                <a:gd name="T31" fmla="*/ 1910 h 2506"/>
                <a:gd name="T32" fmla="*/ 20 w 2273"/>
                <a:gd name="T33" fmla="*/ 1630 h 2506"/>
                <a:gd name="T34" fmla="*/ 7 w 2273"/>
                <a:gd name="T35" fmla="*/ 1302 h 2506"/>
                <a:gd name="T36" fmla="*/ 37 w 2273"/>
                <a:gd name="T37" fmla="*/ 1149 h 2506"/>
                <a:gd name="T38" fmla="*/ 143 w 2273"/>
                <a:gd name="T39" fmla="*/ 886 h 2506"/>
                <a:gd name="T40" fmla="*/ 440 w 2273"/>
                <a:gd name="T41" fmla="*/ 554 h 2506"/>
                <a:gd name="T42" fmla="*/ 254 w 2273"/>
                <a:gd name="T43" fmla="*/ 798 h 2506"/>
                <a:gd name="T44" fmla="*/ 124 w 2273"/>
                <a:gd name="T45" fmla="*/ 1071 h 2506"/>
                <a:gd name="T46" fmla="*/ 73 w 2273"/>
                <a:gd name="T47" fmla="*/ 1331 h 2506"/>
                <a:gd name="T48" fmla="*/ 122 w 2273"/>
                <a:gd name="T49" fmla="*/ 1762 h 2506"/>
                <a:gd name="T50" fmla="*/ 389 w 2273"/>
                <a:gd name="T51" fmla="*/ 2198 h 2506"/>
                <a:gd name="T52" fmla="*/ 683 w 2273"/>
                <a:gd name="T53" fmla="*/ 2282 h 2506"/>
                <a:gd name="T54" fmla="*/ 725 w 2273"/>
                <a:gd name="T55" fmla="*/ 2259 h 2506"/>
                <a:gd name="T56" fmla="*/ 975 w 2273"/>
                <a:gd name="T57" fmla="*/ 2341 h 2506"/>
                <a:gd name="T58" fmla="*/ 1153 w 2273"/>
                <a:gd name="T59" fmla="*/ 2326 h 2506"/>
                <a:gd name="T60" fmla="*/ 1305 w 2273"/>
                <a:gd name="T61" fmla="*/ 2373 h 2506"/>
                <a:gd name="T62" fmla="*/ 1192 w 2273"/>
                <a:gd name="T63" fmla="*/ 2311 h 2506"/>
                <a:gd name="T64" fmla="*/ 1208 w 2273"/>
                <a:gd name="T65" fmla="*/ 2290 h 2506"/>
                <a:gd name="T66" fmla="*/ 1630 w 2273"/>
                <a:gd name="T67" fmla="*/ 2241 h 2506"/>
                <a:gd name="T68" fmla="*/ 1978 w 2273"/>
                <a:gd name="T69" fmla="*/ 1901 h 2506"/>
                <a:gd name="T70" fmla="*/ 2071 w 2273"/>
                <a:gd name="T71" fmla="*/ 1725 h 2506"/>
                <a:gd name="T72" fmla="*/ 2131 w 2273"/>
                <a:gd name="T73" fmla="*/ 1492 h 2506"/>
                <a:gd name="T74" fmla="*/ 2137 w 2273"/>
                <a:gd name="T75" fmla="*/ 1088 h 2506"/>
                <a:gd name="T76" fmla="*/ 1918 w 2273"/>
                <a:gd name="T77" fmla="*/ 810 h 2506"/>
                <a:gd name="T78" fmla="*/ 1614 w 2273"/>
                <a:gd name="T79" fmla="*/ 827 h 2506"/>
                <a:gd name="T80" fmla="*/ 1507 w 2273"/>
                <a:gd name="T81" fmla="*/ 846 h 2506"/>
                <a:gd name="T82" fmla="*/ 1844 w 2273"/>
                <a:gd name="T83" fmla="*/ 742 h 2506"/>
                <a:gd name="T84" fmla="*/ 2131 w 2273"/>
                <a:gd name="T85" fmla="*/ 988 h 2506"/>
                <a:gd name="T86" fmla="*/ 2188 w 2273"/>
                <a:gd name="T87" fmla="*/ 1213 h 2506"/>
                <a:gd name="T88" fmla="*/ 2163 w 2273"/>
                <a:gd name="T89" fmla="*/ 1574 h 2506"/>
                <a:gd name="T90" fmla="*/ 2201 w 2273"/>
                <a:gd name="T91" fmla="*/ 1436 h 2506"/>
                <a:gd name="T92" fmla="*/ 2191 w 2273"/>
                <a:gd name="T93" fmla="*/ 1020 h 2506"/>
                <a:gd name="T94" fmla="*/ 2025 w 2273"/>
                <a:gd name="T95" fmla="*/ 730 h 2506"/>
                <a:gd name="T96" fmla="*/ 1612 w 2273"/>
                <a:gd name="T97" fmla="*/ 637 h 2506"/>
                <a:gd name="T98" fmla="*/ 1484 w 2273"/>
                <a:gd name="T99" fmla="*/ 658 h 2506"/>
                <a:gd name="T100" fmla="*/ 1379 w 2273"/>
                <a:gd name="T101" fmla="*/ 711 h 2506"/>
                <a:gd name="T102" fmla="*/ 1108 w 2273"/>
                <a:gd name="T103" fmla="*/ 552 h 2506"/>
                <a:gd name="T104" fmla="*/ 918 w 2273"/>
                <a:gd name="T105" fmla="*/ 488 h 2506"/>
                <a:gd name="T106" fmla="*/ 997 w 2273"/>
                <a:gd name="T107" fmla="*/ 458 h 2506"/>
                <a:gd name="T108" fmla="*/ 1301 w 2273"/>
                <a:gd name="T109" fmla="*/ 662 h 2506"/>
                <a:gd name="T110" fmla="*/ 1340 w 2273"/>
                <a:gd name="T111" fmla="*/ 556 h 2506"/>
                <a:gd name="T112" fmla="*/ 1298 w 2273"/>
                <a:gd name="T113" fmla="*/ 251 h 2506"/>
                <a:gd name="T114" fmla="*/ 1238 w 2273"/>
                <a:gd name="T115" fmla="*/ 40 h 2506"/>
                <a:gd name="T116" fmla="*/ 1226 w 2273"/>
                <a:gd name="T117" fmla="*/ 194 h 2506"/>
                <a:gd name="T118" fmla="*/ 1298 w 2273"/>
                <a:gd name="T119" fmla="*/ 544 h 2506"/>
                <a:gd name="T120" fmla="*/ 1275 w 2273"/>
                <a:gd name="T121" fmla="*/ 524 h 2506"/>
                <a:gd name="T122" fmla="*/ 1162 w 2273"/>
                <a:gd name="T123" fmla="*/ 166 h 2506"/>
                <a:gd name="T124" fmla="*/ 1180 w 2273"/>
                <a:gd name="T125" fmla="*/ 9 h 25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73"/>
                <a:gd name="T190" fmla="*/ 0 h 2506"/>
                <a:gd name="T191" fmla="*/ 2273 w 2273"/>
                <a:gd name="T192" fmla="*/ 2506 h 250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73" h="2506">
                  <a:moveTo>
                    <a:pt x="1285" y="15"/>
                  </a:moveTo>
                  <a:lnTo>
                    <a:pt x="1301" y="31"/>
                  </a:lnTo>
                  <a:lnTo>
                    <a:pt x="1298" y="47"/>
                  </a:lnTo>
                  <a:lnTo>
                    <a:pt x="1291" y="69"/>
                  </a:lnTo>
                  <a:lnTo>
                    <a:pt x="1315" y="82"/>
                  </a:lnTo>
                  <a:lnTo>
                    <a:pt x="1319" y="87"/>
                  </a:lnTo>
                  <a:lnTo>
                    <a:pt x="1317" y="122"/>
                  </a:lnTo>
                  <a:lnTo>
                    <a:pt x="1319" y="175"/>
                  </a:lnTo>
                  <a:lnTo>
                    <a:pt x="1351" y="264"/>
                  </a:lnTo>
                  <a:lnTo>
                    <a:pt x="1361" y="303"/>
                  </a:lnTo>
                  <a:lnTo>
                    <a:pt x="1385" y="382"/>
                  </a:lnTo>
                  <a:lnTo>
                    <a:pt x="1393" y="410"/>
                  </a:lnTo>
                  <a:lnTo>
                    <a:pt x="1398" y="431"/>
                  </a:lnTo>
                  <a:lnTo>
                    <a:pt x="1408" y="482"/>
                  </a:lnTo>
                  <a:lnTo>
                    <a:pt x="1412" y="549"/>
                  </a:lnTo>
                  <a:lnTo>
                    <a:pt x="1410" y="588"/>
                  </a:lnTo>
                  <a:lnTo>
                    <a:pt x="1419" y="598"/>
                  </a:lnTo>
                  <a:lnTo>
                    <a:pt x="1461" y="593"/>
                  </a:lnTo>
                  <a:lnTo>
                    <a:pt x="1519" y="581"/>
                  </a:lnTo>
                  <a:lnTo>
                    <a:pt x="1594" y="567"/>
                  </a:lnTo>
                  <a:lnTo>
                    <a:pt x="1721" y="558"/>
                  </a:lnTo>
                  <a:lnTo>
                    <a:pt x="1767" y="560"/>
                  </a:lnTo>
                  <a:lnTo>
                    <a:pt x="1825" y="570"/>
                  </a:lnTo>
                  <a:lnTo>
                    <a:pt x="1911" y="598"/>
                  </a:lnTo>
                  <a:lnTo>
                    <a:pt x="1999" y="649"/>
                  </a:lnTo>
                  <a:lnTo>
                    <a:pt x="2086" y="721"/>
                  </a:lnTo>
                  <a:lnTo>
                    <a:pt x="2131" y="772"/>
                  </a:lnTo>
                  <a:lnTo>
                    <a:pt x="2184" y="858"/>
                  </a:lnTo>
                  <a:lnTo>
                    <a:pt x="2217" y="933"/>
                  </a:lnTo>
                  <a:lnTo>
                    <a:pt x="2236" y="984"/>
                  </a:lnTo>
                  <a:lnTo>
                    <a:pt x="2252" y="1058"/>
                  </a:lnTo>
                  <a:lnTo>
                    <a:pt x="2268" y="1204"/>
                  </a:lnTo>
                  <a:lnTo>
                    <a:pt x="2273" y="1269"/>
                  </a:lnTo>
                  <a:lnTo>
                    <a:pt x="2271" y="1420"/>
                  </a:lnTo>
                  <a:lnTo>
                    <a:pt x="2262" y="1480"/>
                  </a:lnTo>
                  <a:lnTo>
                    <a:pt x="2258" y="1501"/>
                  </a:lnTo>
                  <a:lnTo>
                    <a:pt x="2250" y="1558"/>
                  </a:lnTo>
                  <a:lnTo>
                    <a:pt x="2231" y="1630"/>
                  </a:lnTo>
                  <a:lnTo>
                    <a:pt x="2201" y="1723"/>
                  </a:lnTo>
                  <a:lnTo>
                    <a:pt x="2150" y="1839"/>
                  </a:lnTo>
                  <a:lnTo>
                    <a:pt x="2103" y="1919"/>
                  </a:lnTo>
                  <a:lnTo>
                    <a:pt x="2080" y="1955"/>
                  </a:lnTo>
                  <a:lnTo>
                    <a:pt x="2052" y="1994"/>
                  </a:lnTo>
                  <a:lnTo>
                    <a:pt x="2037" y="2015"/>
                  </a:lnTo>
                  <a:lnTo>
                    <a:pt x="2034" y="2024"/>
                  </a:lnTo>
                  <a:lnTo>
                    <a:pt x="1999" y="2068"/>
                  </a:lnTo>
                  <a:lnTo>
                    <a:pt x="1951" y="2131"/>
                  </a:lnTo>
                  <a:lnTo>
                    <a:pt x="1841" y="2252"/>
                  </a:lnTo>
                  <a:lnTo>
                    <a:pt x="1700" y="2357"/>
                  </a:lnTo>
                  <a:lnTo>
                    <a:pt x="1589" y="2424"/>
                  </a:lnTo>
                  <a:lnTo>
                    <a:pt x="1478" y="2476"/>
                  </a:lnTo>
                  <a:lnTo>
                    <a:pt x="1408" y="2496"/>
                  </a:lnTo>
                  <a:lnTo>
                    <a:pt x="1315" y="2506"/>
                  </a:lnTo>
                  <a:lnTo>
                    <a:pt x="1247" y="2494"/>
                  </a:lnTo>
                  <a:lnTo>
                    <a:pt x="1206" y="2477"/>
                  </a:lnTo>
                  <a:lnTo>
                    <a:pt x="1122" y="2417"/>
                  </a:lnTo>
                  <a:lnTo>
                    <a:pt x="1097" y="2377"/>
                  </a:lnTo>
                  <a:lnTo>
                    <a:pt x="1090" y="2377"/>
                  </a:lnTo>
                  <a:lnTo>
                    <a:pt x="1084" y="2384"/>
                  </a:lnTo>
                  <a:lnTo>
                    <a:pt x="1084" y="2401"/>
                  </a:lnTo>
                  <a:lnTo>
                    <a:pt x="1078" y="2424"/>
                  </a:lnTo>
                  <a:lnTo>
                    <a:pt x="1067" y="2440"/>
                  </a:lnTo>
                  <a:lnTo>
                    <a:pt x="1039" y="2462"/>
                  </a:lnTo>
                  <a:lnTo>
                    <a:pt x="991" y="2476"/>
                  </a:lnTo>
                  <a:lnTo>
                    <a:pt x="941" y="2480"/>
                  </a:lnTo>
                  <a:lnTo>
                    <a:pt x="876" y="2473"/>
                  </a:lnTo>
                  <a:lnTo>
                    <a:pt x="834" y="2462"/>
                  </a:lnTo>
                  <a:lnTo>
                    <a:pt x="769" y="2426"/>
                  </a:lnTo>
                  <a:lnTo>
                    <a:pt x="714" y="2384"/>
                  </a:lnTo>
                  <a:lnTo>
                    <a:pt x="683" y="2390"/>
                  </a:lnTo>
                  <a:lnTo>
                    <a:pt x="577" y="2387"/>
                  </a:lnTo>
                  <a:lnTo>
                    <a:pt x="539" y="2377"/>
                  </a:lnTo>
                  <a:lnTo>
                    <a:pt x="484" y="2364"/>
                  </a:lnTo>
                  <a:lnTo>
                    <a:pt x="405" y="2326"/>
                  </a:lnTo>
                  <a:lnTo>
                    <a:pt x="347" y="2282"/>
                  </a:lnTo>
                  <a:lnTo>
                    <a:pt x="315" y="2257"/>
                  </a:lnTo>
                  <a:lnTo>
                    <a:pt x="245" y="2178"/>
                  </a:lnTo>
                  <a:lnTo>
                    <a:pt x="196" y="2114"/>
                  </a:lnTo>
                  <a:lnTo>
                    <a:pt x="136" y="2008"/>
                  </a:lnTo>
                  <a:lnTo>
                    <a:pt x="91" y="1910"/>
                  </a:lnTo>
                  <a:lnTo>
                    <a:pt x="81" y="1869"/>
                  </a:lnTo>
                  <a:lnTo>
                    <a:pt x="73" y="1827"/>
                  </a:lnTo>
                  <a:lnTo>
                    <a:pt x="51" y="1762"/>
                  </a:lnTo>
                  <a:lnTo>
                    <a:pt x="29" y="1687"/>
                  </a:lnTo>
                  <a:lnTo>
                    <a:pt x="20" y="1630"/>
                  </a:lnTo>
                  <a:lnTo>
                    <a:pt x="16" y="1613"/>
                  </a:lnTo>
                  <a:lnTo>
                    <a:pt x="13" y="1592"/>
                  </a:lnTo>
                  <a:lnTo>
                    <a:pt x="4" y="1498"/>
                  </a:lnTo>
                  <a:lnTo>
                    <a:pt x="0" y="1436"/>
                  </a:lnTo>
                  <a:lnTo>
                    <a:pt x="7" y="1302"/>
                  </a:lnTo>
                  <a:lnTo>
                    <a:pt x="7" y="1291"/>
                  </a:lnTo>
                  <a:lnTo>
                    <a:pt x="16" y="1234"/>
                  </a:lnTo>
                  <a:lnTo>
                    <a:pt x="22" y="1204"/>
                  </a:lnTo>
                  <a:lnTo>
                    <a:pt x="31" y="1155"/>
                  </a:lnTo>
                  <a:lnTo>
                    <a:pt x="37" y="1149"/>
                  </a:lnTo>
                  <a:lnTo>
                    <a:pt x="41" y="1125"/>
                  </a:lnTo>
                  <a:lnTo>
                    <a:pt x="66" y="1048"/>
                  </a:lnTo>
                  <a:lnTo>
                    <a:pt x="76" y="1032"/>
                  </a:lnTo>
                  <a:lnTo>
                    <a:pt x="111" y="949"/>
                  </a:lnTo>
                  <a:lnTo>
                    <a:pt x="143" y="886"/>
                  </a:lnTo>
                  <a:lnTo>
                    <a:pt x="215" y="768"/>
                  </a:lnTo>
                  <a:lnTo>
                    <a:pt x="294" y="662"/>
                  </a:lnTo>
                  <a:lnTo>
                    <a:pt x="322" y="630"/>
                  </a:lnTo>
                  <a:lnTo>
                    <a:pt x="401" y="570"/>
                  </a:lnTo>
                  <a:lnTo>
                    <a:pt x="440" y="554"/>
                  </a:lnTo>
                  <a:lnTo>
                    <a:pt x="465" y="556"/>
                  </a:lnTo>
                  <a:lnTo>
                    <a:pt x="465" y="565"/>
                  </a:lnTo>
                  <a:lnTo>
                    <a:pt x="375" y="637"/>
                  </a:lnTo>
                  <a:lnTo>
                    <a:pt x="336" y="681"/>
                  </a:lnTo>
                  <a:lnTo>
                    <a:pt x="254" y="798"/>
                  </a:lnTo>
                  <a:lnTo>
                    <a:pt x="229" y="848"/>
                  </a:lnTo>
                  <a:lnTo>
                    <a:pt x="184" y="923"/>
                  </a:lnTo>
                  <a:lnTo>
                    <a:pt x="161" y="974"/>
                  </a:lnTo>
                  <a:lnTo>
                    <a:pt x="136" y="1048"/>
                  </a:lnTo>
                  <a:lnTo>
                    <a:pt x="124" y="1071"/>
                  </a:lnTo>
                  <a:lnTo>
                    <a:pt x="117" y="1102"/>
                  </a:lnTo>
                  <a:lnTo>
                    <a:pt x="112" y="1109"/>
                  </a:lnTo>
                  <a:lnTo>
                    <a:pt x="99" y="1168"/>
                  </a:lnTo>
                  <a:lnTo>
                    <a:pt x="85" y="1213"/>
                  </a:lnTo>
                  <a:lnTo>
                    <a:pt x="73" y="1331"/>
                  </a:lnTo>
                  <a:lnTo>
                    <a:pt x="69" y="1397"/>
                  </a:lnTo>
                  <a:lnTo>
                    <a:pt x="71" y="1504"/>
                  </a:lnTo>
                  <a:lnTo>
                    <a:pt x="76" y="1525"/>
                  </a:lnTo>
                  <a:lnTo>
                    <a:pt x="91" y="1644"/>
                  </a:lnTo>
                  <a:lnTo>
                    <a:pt x="122" y="1762"/>
                  </a:lnTo>
                  <a:lnTo>
                    <a:pt x="154" y="1848"/>
                  </a:lnTo>
                  <a:lnTo>
                    <a:pt x="215" y="1971"/>
                  </a:lnTo>
                  <a:lnTo>
                    <a:pt x="257" y="2042"/>
                  </a:lnTo>
                  <a:lnTo>
                    <a:pt x="336" y="2145"/>
                  </a:lnTo>
                  <a:lnTo>
                    <a:pt x="389" y="2198"/>
                  </a:lnTo>
                  <a:lnTo>
                    <a:pt x="444" y="2242"/>
                  </a:lnTo>
                  <a:lnTo>
                    <a:pt x="484" y="2267"/>
                  </a:lnTo>
                  <a:lnTo>
                    <a:pt x="547" y="2282"/>
                  </a:lnTo>
                  <a:lnTo>
                    <a:pt x="651" y="2290"/>
                  </a:lnTo>
                  <a:lnTo>
                    <a:pt x="683" y="2282"/>
                  </a:lnTo>
                  <a:lnTo>
                    <a:pt x="686" y="2282"/>
                  </a:lnTo>
                  <a:lnTo>
                    <a:pt x="690" y="2278"/>
                  </a:lnTo>
                  <a:lnTo>
                    <a:pt x="690" y="2252"/>
                  </a:lnTo>
                  <a:lnTo>
                    <a:pt x="698" y="2248"/>
                  </a:lnTo>
                  <a:lnTo>
                    <a:pt x="725" y="2259"/>
                  </a:lnTo>
                  <a:lnTo>
                    <a:pt x="804" y="2333"/>
                  </a:lnTo>
                  <a:lnTo>
                    <a:pt x="844" y="2352"/>
                  </a:lnTo>
                  <a:lnTo>
                    <a:pt x="872" y="2357"/>
                  </a:lnTo>
                  <a:lnTo>
                    <a:pt x="934" y="2352"/>
                  </a:lnTo>
                  <a:lnTo>
                    <a:pt x="975" y="2341"/>
                  </a:lnTo>
                  <a:lnTo>
                    <a:pt x="1054" y="2321"/>
                  </a:lnTo>
                  <a:lnTo>
                    <a:pt x="1099" y="2312"/>
                  </a:lnTo>
                  <a:lnTo>
                    <a:pt x="1113" y="2299"/>
                  </a:lnTo>
                  <a:lnTo>
                    <a:pt x="1126" y="2301"/>
                  </a:lnTo>
                  <a:lnTo>
                    <a:pt x="1153" y="2326"/>
                  </a:lnTo>
                  <a:lnTo>
                    <a:pt x="1194" y="2360"/>
                  </a:lnTo>
                  <a:lnTo>
                    <a:pt x="1241" y="2380"/>
                  </a:lnTo>
                  <a:lnTo>
                    <a:pt x="1280" y="2387"/>
                  </a:lnTo>
                  <a:lnTo>
                    <a:pt x="1296" y="2384"/>
                  </a:lnTo>
                  <a:lnTo>
                    <a:pt x="1305" y="2373"/>
                  </a:lnTo>
                  <a:lnTo>
                    <a:pt x="1304" y="2360"/>
                  </a:lnTo>
                  <a:lnTo>
                    <a:pt x="1291" y="2350"/>
                  </a:lnTo>
                  <a:lnTo>
                    <a:pt x="1247" y="2341"/>
                  </a:lnTo>
                  <a:lnTo>
                    <a:pt x="1213" y="2324"/>
                  </a:lnTo>
                  <a:lnTo>
                    <a:pt x="1192" y="2311"/>
                  </a:lnTo>
                  <a:lnTo>
                    <a:pt x="1156" y="2275"/>
                  </a:lnTo>
                  <a:lnTo>
                    <a:pt x="1148" y="2259"/>
                  </a:lnTo>
                  <a:lnTo>
                    <a:pt x="1148" y="2248"/>
                  </a:lnTo>
                  <a:lnTo>
                    <a:pt x="1164" y="2248"/>
                  </a:lnTo>
                  <a:lnTo>
                    <a:pt x="1208" y="2290"/>
                  </a:lnTo>
                  <a:lnTo>
                    <a:pt x="1274" y="2321"/>
                  </a:lnTo>
                  <a:lnTo>
                    <a:pt x="1304" y="2331"/>
                  </a:lnTo>
                  <a:lnTo>
                    <a:pt x="1389" y="2335"/>
                  </a:lnTo>
                  <a:lnTo>
                    <a:pt x="1486" y="2312"/>
                  </a:lnTo>
                  <a:lnTo>
                    <a:pt x="1630" y="2241"/>
                  </a:lnTo>
                  <a:lnTo>
                    <a:pt x="1756" y="2152"/>
                  </a:lnTo>
                  <a:lnTo>
                    <a:pt x="1851" y="2064"/>
                  </a:lnTo>
                  <a:lnTo>
                    <a:pt x="1865" y="2045"/>
                  </a:lnTo>
                  <a:lnTo>
                    <a:pt x="1927" y="1973"/>
                  </a:lnTo>
                  <a:lnTo>
                    <a:pt x="1978" y="1901"/>
                  </a:lnTo>
                  <a:lnTo>
                    <a:pt x="2006" y="1854"/>
                  </a:lnTo>
                  <a:lnTo>
                    <a:pt x="2018" y="1829"/>
                  </a:lnTo>
                  <a:lnTo>
                    <a:pt x="2041" y="1792"/>
                  </a:lnTo>
                  <a:lnTo>
                    <a:pt x="2065" y="1734"/>
                  </a:lnTo>
                  <a:lnTo>
                    <a:pt x="2071" y="1725"/>
                  </a:lnTo>
                  <a:lnTo>
                    <a:pt x="2078" y="1704"/>
                  </a:lnTo>
                  <a:lnTo>
                    <a:pt x="2097" y="1651"/>
                  </a:lnTo>
                  <a:lnTo>
                    <a:pt x="2110" y="1604"/>
                  </a:lnTo>
                  <a:lnTo>
                    <a:pt x="2120" y="1564"/>
                  </a:lnTo>
                  <a:lnTo>
                    <a:pt x="2131" y="1492"/>
                  </a:lnTo>
                  <a:lnTo>
                    <a:pt x="2145" y="1392"/>
                  </a:lnTo>
                  <a:lnTo>
                    <a:pt x="2150" y="1356"/>
                  </a:lnTo>
                  <a:lnTo>
                    <a:pt x="2148" y="1151"/>
                  </a:lnTo>
                  <a:lnTo>
                    <a:pt x="2142" y="1120"/>
                  </a:lnTo>
                  <a:lnTo>
                    <a:pt x="2137" y="1088"/>
                  </a:lnTo>
                  <a:lnTo>
                    <a:pt x="2127" y="1058"/>
                  </a:lnTo>
                  <a:lnTo>
                    <a:pt x="2097" y="990"/>
                  </a:lnTo>
                  <a:lnTo>
                    <a:pt x="2046" y="909"/>
                  </a:lnTo>
                  <a:lnTo>
                    <a:pt x="1980" y="846"/>
                  </a:lnTo>
                  <a:lnTo>
                    <a:pt x="1918" y="810"/>
                  </a:lnTo>
                  <a:lnTo>
                    <a:pt x="1865" y="789"/>
                  </a:lnTo>
                  <a:lnTo>
                    <a:pt x="1809" y="778"/>
                  </a:lnTo>
                  <a:lnTo>
                    <a:pt x="1743" y="782"/>
                  </a:lnTo>
                  <a:lnTo>
                    <a:pt x="1670" y="802"/>
                  </a:lnTo>
                  <a:lnTo>
                    <a:pt x="1614" y="827"/>
                  </a:lnTo>
                  <a:lnTo>
                    <a:pt x="1544" y="865"/>
                  </a:lnTo>
                  <a:lnTo>
                    <a:pt x="1523" y="874"/>
                  </a:lnTo>
                  <a:lnTo>
                    <a:pt x="1512" y="872"/>
                  </a:lnTo>
                  <a:lnTo>
                    <a:pt x="1505" y="863"/>
                  </a:lnTo>
                  <a:lnTo>
                    <a:pt x="1507" y="846"/>
                  </a:lnTo>
                  <a:lnTo>
                    <a:pt x="1544" y="823"/>
                  </a:lnTo>
                  <a:lnTo>
                    <a:pt x="1635" y="772"/>
                  </a:lnTo>
                  <a:lnTo>
                    <a:pt x="1737" y="739"/>
                  </a:lnTo>
                  <a:lnTo>
                    <a:pt x="1788" y="734"/>
                  </a:lnTo>
                  <a:lnTo>
                    <a:pt x="1844" y="742"/>
                  </a:lnTo>
                  <a:lnTo>
                    <a:pt x="1914" y="765"/>
                  </a:lnTo>
                  <a:lnTo>
                    <a:pt x="1969" y="795"/>
                  </a:lnTo>
                  <a:lnTo>
                    <a:pt x="2037" y="852"/>
                  </a:lnTo>
                  <a:lnTo>
                    <a:pt x="2071" y="891"/>
                  </a:lnTo>
                  <a:lnTo>
                    <a:pt x="2131" y="988"/>
                  </a:lnTo>
                  <a:lnTo>
                    <a:pt x="2167" y="1071"/>
                  </a:lnTo>
                  <a:lnTo>
                    <a:pt x="2169" y="1087"/>
                  </a:lnTo>
                  <a:lnTo>
                    <a:pt x="2180" y="1130"/>
                  </a:lnTo>
                  <a:lnTo>
                    <a:pt x="2182" y="1160"/>
                  </a:lnTo>
                  <a:lnTo>
                    <a:pt x="2188" y="1213"/>
                  </a:lnTo>
                  <a:lnTo>
                    <a:pt x="2188" y="1371"/>
                  </a:lnTo>
                  <a:lnTo>
                    <a:pt x="2180" y="1450"/>
                  </a:lnTo>
                  <a:lnTo>
                    <a:pt x="2175" y="1477"/>
                  </a:lnTo>
                  <a:lnTo>
                    <a:pt x="2161" y="1571"/>
                  </a:lnTo>
                  <a:lnTo>
                    <a:pt x="2163" y="1574"/>
                  </a:lnTo>
                  <a:lnTo>
                    <a:pt x="2167" y="1574"/>
                  </a:lnTo>
                  <a:lnTo>
                    <a:pt x="2180" y="1536"/>
                  </a:lnTo>
                  <a:lnTo>
                    <a:pt x="2188" y="1507"/>
                  </a:lnTo>
                  <a:lnTo>
                    <a:pt x="2191" y="1471"/>
                  </a:lnTo>
                  <a:lnTo>
                    <a:pt x="2201" y="1436"/>
                  </a:lnTo>
                  <a:lnTo>
                    <a:pt x="2215" y="1286"/>
                  </a:lnTo>
                  <a:lnTo>
                    <a:pt x="2210" y="1141"/>
                  </a:lnTo>
                  <a:lnTo>
                    <a:pt x="2205" y="1109"/>
                  </a:lnTo>
                  <a:lnTo>
                    <a:pt x="2199" y="1047"/>
                  </a:lnTo>
                  <a:lnTo>
                    <a:pt x="2191" y="1020"/>
                  </a:lnTo>
                  <a:lnTo>
                    <a:pt x="2184" y="981"/>
                  </a:lnTo>
                  <a:lnTo>
                    <a:pt x="2170" y="928"/>
                  </a:lnTo>
                  <a:lnTo>
                    <a:pt x="2131" y="842"/>
                  </a:lnTo>
                  <a:lnTo>
                    <a:pt x="2108" y="807"/>
                  </a:lnTo>
                  <a:lnTo>
                    <a:pt x="2025" y="730"/>
                  </a:lnTo>
                  <a:lnTo>
                    <a:pt x="1945" y="681"/>
                  </a:lnTo>
                  <a:lnTo>
                    <a:pt x="1881" y="653"/>
                  </a:lnTo>
                  <a:lnTo>
                    <a:pt x="1851" y="645"/>
                  </a:lnTo>
                  <a:lnTo>
                    <a:pt x="1742" y="630"/>
                  </a:lnTo>
                  <a:lnTo>
                    <a:pt x="1612" y="637"/>
                  </a:lnTo>
                  <a:lnTo>
                    <a:pt x="1591" y="642"/>
                  </a:lnTo>
                  <a:lnTo>
                    <a:pt x="1554" y="645"/>
                  </a:lnTo>
                  <a:lnTo>
                    <a:pt x="1537" y="649"/>
                  </a:lnTo>
                  <a:lnTo>
                    <a:pt x="1505" y="653"/>
                  </a:lnTo>
                  <a:lnTo>
                    <a:pt x="1484" y="658"/>
                  </a:lnTo>
                  <a:lnTo>
                    <a:pt x="1412" y="656"/>
                  </a:lnTo>
                  <a:lnTo>
                    <a:pt x="1410" y="653"/>
                  </a:lnTo>
                  <a:lnTo>
                    <a:pt x="1406" y="653"/>
                  </a:lnTo>
                  <a:lnTo>
                    <a:pt x="1396" y="662"/>
                  </a:lnTo>
                  <a:lnTo>
                    <a:pt x="1379" y="711"/>
                  </a:lnTo>
                  <a:lnTo>
                    <a:pt x="1361" y="730"/>
                  </a:lnTo>
                  <a:lnTo>
                    <a:pt x="1304" y="714"/>
                  </a:lnTo>
                  <a:lnTo>
                    <a:pt x="1277" y="696"/>
                  </a:lnTo>
                  <a:lnTo>
                    <a:pt x="1162" y="581"/>
                  </a:lnTo>
                  <a:lnTo>
                    <a:pt x="1108" y="552"/>
                  </a:lnTo>
                  <a:lnTo>
                    <a:pt x="1071" y="535"/>
                  </a:lnTo>
                  <a:lnTo>
                    <a:pt x="1036" y="519"/>
                  </a:lnTo>
                  <a:lnTo>
                    <a:pt x="1022" y="516"/>
                  </a:lnTo>
                  <a:lnTo>
                    <a:pt x="946" y="494"/>
                  </a:lnTo>
                  <a:lnTo>
                    <a:pt x="918" y="488"/>
                  </a:lnTo>
                  <a:lnTo>
                    <a:pt x="899" y="470"/>
                  </a:lnTo>
                  <a:lnTo>
                    <a:pt x="897" y="461"/>
                  </a:lnTo>
                  <a:lnTo>
                    <a:pt x="897" y="454"/>
                  </a:lnTo>
                  <a:lnTo>
                    <a:pt x="904" y="450"/>
                  </a:lnTo>
                  <a:lnTo>
                    <a:pt x="997" y="458"/>
                  </a:lnTo>
                  <a:lnTo>
                    <a:pt x="1076" y="484"/>
                  </a:lnTo>
                  <a:lnTo>
                    <a:pt x="1143" y="516"/>
                  </a:lnTo>
                  <a:lnTo>
                    <a:pt x="1194" y="556"/>
                  </a:lnTo>
                  <a:lnTo>
                    <a:pt x="1296" y="658"/>
                  </a:lnTo>
                  <a:lnTo>
                    <a:pt x="1301" y="662"/>
                  </a:lnTo>
                  <a:lnTo>
                    <a:pt x="1305" y="662"/>
                  </a:lnTo>
                  <a:lnTo>
                    <a:pt x="1321" y="642"/>
                  </a:lnTo>
                  <a:lnTo>
                    <a:pt x="1330" y="611"/>
                  </a:lnTo>
                  <a:lnTo>
                    <a:pt x="1334" y="593"/>
                  </a:lnTo>
                  <a:lnTo>
                    <a:pt x="1340" y="556"/>
                  </a:lnTo>
                  <a:lnTo>
                    <a:pt x="1338" y="447"/>
                  </a:lnTo>
                  <a:lnTo>
                    <a:pt x="1335" y="424"/>
                  </a:lnTo>
                  <a:lnTo>
                    <a:pt x="1326" y="363"/>
                  </a:lnTo>
                  <a:lnTo>
                    <a:pt x="1315" y="312"/>
                  </a:lnTo>
                  <a:lnTo>
                    <a:pt x="1298" y="251"/>
                  </a:lnTo>
                  <a:lnTo>
                    <a:pt x="1291" y="225"/>
                  </a:lnTo>
                  <a:lnTo>
                    <a:pt x="1283" y="204"/>
                  </a:lnTo>
                  <a:lnTo>
                    <a:pt x="1274" y="145"/>
                  </a:lnTo>
                  <a:lnTo>
                    <a:pt x="1280" y="75"/>
                  </a:lnTo>
                  <a:lnTo>
                    <a:pt x="1238" y="40"/>
                  </a:lnTo>
                  <a:lnTo>
                    <a:pt x="1196" y="52"/>
                  </a:lnTo>
                  <a:lnTo>
                    <a:pt x="1183" y="61"/>
                  </a:lnTo>
                  <a:lnTo>
                    <a:pt x="1173" y="75"/>
                  </a:lnTo>
                  <a:lnTo>
                    <a:pt x="1176" y="98"/>
                  </a:lnTo>
                  <a:lnTo>
                    <a:pt x="1226" y="194"/>
                  </a:lnTo>
                  <a:lnTo>
                    <a:pt x="1274" y="319"/>
                  </a:lnTo>
                  <a:lnTo>
                    <a:pt x="1285" y="363"/>
                  </a:lnTo>
                  <a:lnTo>
                    <a:pt x="1298" y="429"/>
                  </a:lnTo>
                  <a:lnTo>
                    <a:pt x="1304" y="463"/>
                  </a:lnTo>
                  <a:lnTo>
                    <a:pt x="1298" y="544"/>
                  </a:lnTo>
                  <a:lnTo>
                    <a:pt x="1285" y="600"/>
                  </a:lnTo>
                  <a:lnTo>
                    <a:pt x="1280" y="605"/>
                  </a:lnTo>
                  <a:lnTo>
                    <a:pt x="1270" y="605"/>
                  </a:lnTo>
                  <a:lnTo>
                    <a:pt x="1266" y="600"/>
                  </a:lnTo>
                  <a:lnTo>
                    <a:pt x="1275" y="524"/>
                  </a:lnTo>
                  <a:lnTo>
                    <a:pt x="1275" y="447"/>
                  </a:lnTo>
                  <a:lnTo>
                    <a:pt x="1262" y="401"/>
                  </a:lnTo>
                  <a:lnTo>
                    <a:pt x="1253" y="361"/>
                  </a:lnTo>
                  <a:lnTo>
                    <a:pt x="1222" y="286"/>
                  </a:lnTo>
                  <a:lnTo>
                    <a:pt x="1162" y="166"/>
                  </a:lnTo>
                  <a:lnTo>
                    <a:pt x="1111" y="87"/>
                  </a:lnTo>
                  <a:lnTo>
                    <a:pt x="1113" y="59"/>
                  </a:lnTo>
                  <a:lnTo>
                    <a:pt x="1124" y="40"/>
                  </a:lnTo>
                  <a:lnTo>
                    <a:pt x="1150" y="19"/>
                  </a:lnTo>
                  <a:lnTo>
                    <a:pt x="1180" y="9"/>
                  </a:lnTo>
                  <a:lnTo>
                    <a:pt x="1208" y="0"/>
                  </a:lnTo>
                  <a:lnTo>
                    <a:pt x="1253" y="3"/>
                  </a:lnTo>
                  <a:lnTo>
                    <a:pt x="128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6" name="Freeform 1367">
              <a:extLst>
                <a:ext uri="{FF2B5EF4-FFF2-40B4-BE49-F238E27FC236}">
                  <a16:creationId xmlns:a16="http://schemas.microsoft.com/office/drawing/2014/main" id="{DC9F8E71-AE27-D842-94E0-7C9107D7A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69"/>
              <a:ext cx="65" cy="55"/>
            </a:xfrm>
            <a:custGeom>
              <a:avLst/>
              <a:gdLst>
                <a:gd name="T0" fmla="*/ 79 w 195"/>
                <a:gd name="T1" fmla="*/ 18 h 165"/>
                <a:gd name="T2" fmla="*/ 116 w 195"/>
                <a:gd name="T3" fmla="*/ 38 h 165"/>
                <a:gd name="T4" fmla="*/ 156 w 195"/>
                <a:gd name="T5" fmla="*/ 69 h 165"/>
                <a:gd name="T6" fmla="*/ 170 w 195"/>
                <a:gd name="T7" fmla="*/ 78 h 165"/>
                <a:gd name="T8" fmla="*/ 177 w 195"/>
                <a:gd name="T9" fmla="*/ 94 h 165"/>
                <a:gd name="T10" fmla="*/ 174 w 195"/>
                <a:gd name="T11" fmla="*/ 108 h 165"/>
                <a:gd name="T12" fmla="*/ 174 w 195"/>
                <a:gd name="T13" fmla="*/ 118 h 165"/>
                <a:gd name="T14" fmla="*/ 195 w 195"/>
                <a:gd name="T15" fmla="*/ 148 h 165"/>
                <a:gd name="T16" fmla="*/ 195 w 195"/>
                <a:gd name="T17" fmla="*/ 157 h 165"/>
                <a:gd name="T18" fmla="*/ 186 w 195"/>
                <a:gd name="T19" fmla="*/ 165 h 165"/>
                <a:gd name="T20" fmla="*/ 161 w 195"/>
                <a:gd name="T21" fmla="*/ 159 h 165"/>
                <a:gd name="T22" fmla="*/ 147 w 195"/>
                <a:gd name="T23" fmla="*/ 141 h 165"/>
                <a:gd name="T24" fmla="*/ 82 w 195"/>
                <a:gd name="T25" fmla="*/ 97 h 165"/>
                <a:gd name="T26" fmla="*/ 59 w 195"/>
                <a:gd name="T27" fmla="*/ 78 h 165"/>
                <a:gd name="T28" fmla="*/ 50 w 195"/>
                <a:gd name="T29" fmla="*/ 64 h 165"/>
                <a:gd name="T30" fmla="*/ 7 w 195"/>
                <a:gd name="T31" fmla="*/ 44 h 165"/>
                <a:gd name="T32" fmla="*/ 0 w 195"/>
                <a:gd name="T33" fmla="*/ 32 h 165"/>
                <a:gd name="T34" fmla="*/ 0 w 195"/>
                <a:gd name="T35" fmla="*/ 15 h 165"/>
                <a:gd name="T36" fmla="*/ 19 w 195"/>
                <a:gd name="T37" fmla="*/ 0 h 165"/>
                <a:gd name="T38" fmla="*/ 42 w 195"/>
                <a:gd name="T39" fmla="*/ 1 h 165"/>
                <a:gd name="T40" fmla="*/ 79 w 195"/>
                <a:gd name="T41" fmla="*/ 18 h 165"/>
                <a:gd name="T42" fmla="*/ 79 w 195"/>
                <a:gd name="T43" fmla="*/ 18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5"/>
                <a:gd name="T67" fmla="*/ 0 h 165"/>
                <a:gd name="T68" fmla="*/ 195 w 195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5" h="165">
                  <a:moveTo>
                    <a:pt x="79" y="18"/>
                  </a:moveTo>
                  <a:lnTo>
                    <a:pt x="116" y="38"/>
                  </a:lnTo>
                  <a:lnTo>
                    <a:pt x="156" y="69"/>
                  </a:lnTo>
                  <a:lnTo>
                    <a:pt x="170" y="78"/>
                  </a:lnTo>
                  <a:lnTo>
                    <a:pt x="177" y="94"/>
                  </a:lnTo>
                  <a:lnTo>
                    <a:pt x="174" y="108"/>
                  </a:lnTo>
                  <a:lnTo>
                    <a:pt x="174" y="118"/>
                  </a:lnTo>
                  <a:lnTo>
                    <a:pt x="195" y="148"/>
                  </a:lnTo>
                  <a:lnTo>
                    <a:pt x="195" y="157"/>
                  </a:lnTo>
                  <a:lnTo>
                    <a:pt x="186" y="165"/>
                  </a:lnTo>
                  <a:lnTo>
                    <a:pt x="161" y="159"/>
                  </a:lnTo>
                  <a:lnTo>
                    <a:pt x="147" y="141"/>
                  </a:lnTo>
                  <a:lnTo>
                    <a:pt x="82" y="97"/>
                  </a:lnTo>
                  <a:lnTo>
                    <a:pt x="59" y="78"/>
                  </a:lnTo>
                  <a:lnTo>
                    <a:pt x="50" y="64"/>
                  </a:lnTo>
                  <a:lnTo>
                    <a:pt x="7" y="44"/>
                  </a:lnTo>
                  <a:lnTo>
                    <a:pt x="0" y="32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42" y="1"/>
                  </a:lnTo>
                  <a:lnTo>
                    <a:pt x="7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7" name="Freeform 1368">
              <a:extLst>
                <a:ext uri="{FF2B5EF4-FFF2-40B4-BE49-F238E27FC236}">
                  <a16:creationId xmlns:a16="http://schemas.microsoft.com/office/drawing/2014/main" id="{9F9A8196-5899-E547-93C7-5A863109E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298"/>
              <a:ext cx="74" cy="35"/>
            </a:xfrm>
            <a:custGeom>
              <a:avLst/>
              <a:gdLst>
                <a:gd name="T0" fmla="*/ 107 w 220"/>
                <a:gd name="T1" fmla="*/ 14 h 105"/>
                <a:gd name="T2" fmla="*/ 123 w 220"/>
                <a:gd name="T3" fmla="*/ 17 h 105"/>
                <a:gd name="T4" fmla="*/ 161 w 220"/>
                <a:gd name="T5" fmla="*/ 28 h 105"/>
                <a:gd name="T6" fmla="*/ 214 w 220"/>
                <a:gd name="T7" fmla="*/ 52 h 105"/>
                <a:gd name="T8" fmla="*/ 220 w 220"/>
                <a:gd name="T9" fmla="*/ 61 h 105"/>
                <a:gd name="T10" fmla="*/ 220 w 220"/>
                <a:gd name="T11" fmla="*/ 70 h 105"/>
                <a:gd name="T12" fmla="*/ 202 w 220"/>
                <a:gd name="T13" fmla="*/ 82 h 105"/>
                <a:gd name="T14" fmla="*/ 202 w 220"/>
                <a:gd name="T15" fmla="*/ 95 h 105"/>
                <a:gd name="T16" fmla="*/ 188 w 220"/>
                <a:gd name="T17" fmla="*/ 105 h 105"/>
                <a:gd name="T18" fmla="*/ 156 w 220"/>
                <a:gd name="T19" fmla="*/ 103 h 105"/>
                <a:gd name="T20" fmla="*/ 142 w 220"/>
                <a:gd name="T21" fmla="*/ 95 h 105"/>
                <a:gd name="T22" fmla="*/ 112 w 220"/>
                <a:gd name="T23" fmla="*/ 89 h 105"/>
                <a:gd name="T24" fmla="*/ 95 w 220"/>
                <a:gd name="T25" fmla="*/ 84 h 105"/>
                <a:gd name="T26" fmla="*/ 68 w 220"/>
                <a:gd name="T27" fmla="*/ 82 h 105"/>
                <a:gd name="T28" fmla="*/ 47 w 220"/>
                <a:gd name="T29" fmla="*/ 70 h 105"/>
                <a:gd name="T30" fmla="*/ 7 w 220"/>
                <a:gd name="T31" fmla="*/ 31 h 105"/>
                <a:gd name="T32" fmla="*/ 0 w 220"/>
                <a:gd name="T33" fmla="*/ 14 h 105"/>
                <a:gd name="T34" fmla="*/ 3 w 220"/>
                <a:gd name="T35" fmla="*/ 6 h 105"/>
                <a:gd name="T36" fmla="*/ 47 w 220"/>
                <a:gd name="T37" fmla="*/ 0 h 105"/>
                <a:gd name="T38" fmla="*/ 79 w 220"/>
                <a:gd name="T39" fmla="*/ 3 h 105"/>
                <a:gd name="T40" fmla="*/ 107 w 220"/>
                <a:gd name="T41" fmla="*/ 14 h 105"/>
                <a:gd name="T42" fmla="*/ 107 w 220"/>
                <a:gd name="T43" fmla="*/ 14 h 1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0"/>
                <a:gd name="T67" fmla="*/ 0 h 105"/>
                <a:gd name="T68" fmla="*/ 220 w 220"/>
                <a:gd name="T69" fmla="*/ 105 h 10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0" h="105">
                  <a:moveTo>
                    <a:pt x="107" y="14"/>
                  </a:moveTo>
                  <a:lnTo>
                    <a:pt x="123" y="17"/>
                  </a:lnTo>
                  <a:lnTo>
                    <a:pt x="161" y="28"/>
                  </a:lnTo>
                  <a:lnTo>
                    <a:pt x="214" y="52"/>
                  </a:lnTo>
                  <a:lnTo>
                    <a:pt x="220" y="61"/>
                  </a:lnTo>
                  <a:lnTo>
                    <a:pt x="220" y="70"/>
                  </a:lnTo>
                  <a:lnTo>
                    <a:pt x="202" y="82"/>
                  </a:lnTo>
                  <a:lnTo>
                    <a:pt x="202" y="95"/>
                  </a:lnTo>
                  <a:lnTo>
                    <a:pt x="188" y="105"/>
                  </a:lnTo>
                  <a:lnTo>
                    <a:pt x="156" y="103"/>
                  </a:lnTo>
                  <a:lnTo>
                    <a:pt x="142" y="95"/>
                  </a:lnTo>
                  <a:lnTo>
                    <a:pt x="112" y="89"/>
                  </a:lnTo>
                  <a:lnTo>
                    <a:pt x="95" y="84"/>
                  </a:lnTo>
                  <a:lnTo>
                    <a:pt x="68" y="82"/>
                  </a:lnTo>
                  <a:lnTo>
                    <a:pt x="47" y="70"/>
                  </a:lnTo>
                  <a:lnTo>
                    <a:pt x="7" y="31"/>
                  </a:lnTo>
                  <a:lnTo>
                    <a:pt x="0" y="14"/>
                  </a:lnTo>
                  <a:lnTo>
                    <a:pt x="3" y="6"/>
                  </a:lnTo>
                  <a:lnTo>
                    <a:pt x="47" y="0"/>
                  </a:lnTo>
                  <a:lnTo>
                    <a:pt x="79" y="3"/>
                  </a:lnTo>
                  <a:lnTo>
                    <a:pt x="10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8" name="Freeform 1369">
              <a:extLst>
                <a:ext uri="{FF2B5EF4-FFF2-40B4-BE49-F238E27FC236}">
                  <a16:creationId xmlns:a16="http://schemas.microsoft.com/office/drawing/2014/main" id="{2E71F5F3-5944-CB4A-A58F-EBD5022D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336"/>
              <a:ext cx="107" cy="151"/>
            </a:xfrm>
            <a:custGeom>
              <a:avLst/>
              <a:gdLst>
                <a:gd name="T0" fmla="*/ 211 w 322"/>
                <a:gd name="T1" fmla="*/ 19 h 453"/>
                <a:gd name="T2" fmla="*/ 262 w 322"/>
                <a:gd name="T3" fmla="*/ 68 h 453"/>
                <a:gd name="T4" fmla="*/ 290 w 322"/>
                <a:gd name="T5" fmla="*/ 112 h 453"/>
                <a:gd name="T6" fmla="*/ 304 w 322"/>
                <a:gd name="T7" fmla="*/ 159 h 453"/>
                <a:gd name="T8" fmla="*/ 308 w 322"/>
                <a:gd name="T9" fmla="*/ 189 h 453"/>
                <a:gd name="T10" fmla="*/ 308 w 322"/>
                <a:gd name="T11" fmla="*/ 264 h 453"/>
                <a:gd name="T12" fmla="*/ 317 w 322"/>
                <a:gd name="T13" fmla="*/ 277 h 453"/>
                <a:gd name="T14" fmla="*/ 322 w 322"/>
                <a:gd name="T15" fmla="*/ 326 h 453"/>
                <a:gd name="T16" fmla="*/ 311 w 322"/>
                <a:gd name="T17" fmla="*/ 367 h 453"/>
                <a:gd name="T18" fmla="*/ 292 w 322"/>
                <a:gd name="T19" fmla="*/ 402 h 453"/>
                <a:gd name="T20" fmla="*/ 257 w 322"/>
                <a:gd name="T21" fmla="*/ 437 h 453"/>
                <a:gd name="T22" fmla="*/ 239 w 322"/>
                <a:gd name="T23" fmla="*/ 444 h 453"/>
                <a:gd name="T24" fmla="*/ 208 w 322"/>
                <a:gd name="T25" fmla="*/ 441 h 453"/>
                <a:gd name="T26" fmla="*/ 202 w 322"/>
                <a:gd name="T27" fmla="*/ 437 h 453"/>
                <a:gd name="T28" fmla="*/ 151 w 322"/>
                <a:gd name="T29" fmla="*/ 453 h 453"/>
                <a:gd name="T30" fmla="*/ 93 w 322"/>
                <a:gd name="T31" fmla="*/ 453 h 453"/>
                <a:gd name="T32" fmla="*/ 46 w 322"/>
                <a:gd name="T33" fmla="*/ 432 h 453"/>
                <a:gd name="T34" fmla="*/ 0 w 322"/>
                <a:gd name="T35" fmla="*/ 384 h 453"/>
                <a:gd name="T36" fmla="*/ 0 w 322"/>
                <a:gd name="T37" fmla="*/ 377 h 453"/>
                <a:gd name="T38" fmla="*/ 14 w 322"/>
                <a:gd name="T39" fmla="*/ 377 h 453"/>
                <a:gd name="T40" fmla="*/ 48 w 322"/>
                <a:gd name="T41" fmla="*/ 407 h 453"/>
                <a:gd name="T42" fmla="*/ 83 w 322"/>
                <a:gd name="T43" fmla="*/ 426 h 453"/>
                <a:gd name="T44" fmla="*/ 128 w 322"/>
                <a:gd name="T45" fmla="*/ 426 h 453"/>
                <a:gd name="T46" fmla="*/ 162 w 322"/>
                <a:gd name="T47" fmla="*/ 411 h 453"/>
                <a:gd name="T48" fmla="*/ 188 w 322"/>
                <a:gd name="T49" fmla="*/ 391 h 453"/>
                <a:gd name="T50" fmla="*/ 202 w 322"/>
                <a:gd name="T51" fmla="*/ 381 h 453"/>
                <a:gd name="T52" fmla="*/ 225 w 322"/>
                <a:gd name="T53" fmla="*/ 354 h 453"/>
                <a:gd name="T54" fmla="*/ 251 w 322"/>
                <a:gd name="T55" fmla="*/ 300 h 453"/>
                <a:gd name="T56" fmla="*/ 257 w 322"/>
                <a:gd name="T57" fmla="*/ 273 h 453"/>
                <a:gd name="T58" fmla="*/ 262 w 322"/>
                <a:gd name="T59" fmla="*/ 221 h 453"/>
                <a:gd name="T60" fmla="*/ 261 w 322"/>
                <a:gd name="T61" fmla="*/ 163 h 453"/>
                <a:gd name="T62" fmla="*/ 247 w 322"/>
                <a:gd name="T63" fmla="*/ 117 h 453"/>
                <a:gd name="T64" fmla="*/ 236 w 322"/>
                <a:gd name="T65" fmla="*/ 95 h 453"/>
                <a:gd name="T66" fmla="*/ 204 w 322"/>
                <a:gd name="T67" fmla="*/ 53 h 453"/>
                <a:gd name="T68" fmla="*/ 181 w 322"/>
                <a:gd name="T69" fmla="*/ 35 h 453"/>
                <a:gd name="T70" fmla="*/ 148 w 322"/>
                <a:gd name="T71" fmla="*/ 26 h 453"/>
                <a:gd name="T72" fmla="*/ 111 w 322"/>
                <a:gd name="T73" fmla="*/ 23 h 453"/>
                <a:gd name="T74" fmla="*/ 105 w 322"/>
                <a:gd name="T75" fmla="*/ 19 h 453"/>
                <a:gd name="T76" fmla="*/ 100 w 322"/>
                <a:gd name="T77" fmla="*/ 15 h 453"/>
                <a:gd name="T78" fmla="*/ 100 w 322"/>
                <a:gd name="T79" fmla="*/ 9 h 453"/>
                <a:gd name="T80" fmla="*/ 105 w 322"/>
                <a:gd name="T81" fmla="*/ 5 h 453"/>
                <a:gd name="T82" fmla="*/ 126 w 322"/>
                <a:gd name="T83" fmla="*/ 0 h 453"/>
                <a:gd name="T84" fmla="*/ 172 w 322"/>
                <a:gd name="T85" fmla="*/ 2 h 453"/>
                <a:gd name="T86" fmla="*/ 211 w 322"/>
                <a:gd name="T87" fmla="*/ 19 h 453"/>
                <a:gd name="T88" fmla="*/ 211 w 322"/>
                <a:gd name="T89" fmla="*/ 19 h 4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2"/>
                <a:gd name="T136" fmla="*/ 0 h 453"/>
                <a:gd name="T137" fmla="*/ 322 w 322"/>
                <a:gd name="T138" fmla="*/ 453 h 4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2" h="453">
                  <a:moveTo>
                    <a:pt x="211" y="19"/>
                  </a:moveTo>
                  <a:lnTo>
                    <a:pt x="262" y="68"/>
                  </a:lnTo>
                  <a:lnTo>
                    <a:pt x="290" y="112"/>
                  </a:lnTo>
                  <a:lnTo>
                    <a:pt x="304" y="159"/>
                  </a:lnTo>
                  <a:lnTo>
                    <a:pt x="308" y="189"/>
                  </a:lnTo>
                  <a:lnTo>
                    <a:pt x="308" y="264"/>
                  </a:lnTo>
                  <a:lnTo>
                    <a:pt x="317" y="277"/>
                  </a:lnTo>
                  <a:lnTo>
                    <a:pt x="322" y="326"/>
                  </a:lnTo>
                  <a:lnTo>
                    <a:pt x="311" y="367"/>
                  </a:lnTo>
                  <a:lnTo>
                    <a:pt x="292" y="402"/>
                  </a:lnTo>
                  <a:lnTo>
                    <a:pt x="257" y="437"/>
                  </a:lnTo>
                  <a:lnTo>
                    <a:pt x="239" y="444"/>
                  </a:lnTo>
                  <a:lnTo>
                    <a:pt x="208" y="441"/>
                  </a:lnTo>
                  <a:lnTo>
                    <a:pt x="202" y="437"/>
                  </a:lnTo>
                  <a:lnTo>
                    <a:pt x="151" y="453"/>
                  </a:lnTo>
                  <a:lnTo>
                    <a:pt x="93" y="453"/>
                  </a:lnTo>
                  <a:lnTo>
                    <a:pt x="46" y="432"/>
                  </a:lnTo>
                  <a:lnTo>
                    <a:pt x="0" y="384"/>
                  </a:lnTo>
                  <a:lnTo>
                    <a:pt x="0" y="377"/>
                  </a:lnTo>
                  <a:lnTo>
                    <a:pt x="14" y="377"/>
                  </a:lnTo>
                  <a:lnTo>
                    <a:pt x="48" y="407"/>
                  </a:lnTo>
                  <a:lnTo>
                    <a:pt x="83" y="426"/>
                  </a:lnTo>
                  <a:lnTo>
                    <a:pt x="128" y="426"/>
                  </a:lnTo>
                  <a:lnTo>
                    <a:pt x="162" y="411"/>
                  </a:lnTo>
                  <a:lnTo>
                    <a:pt x="188" y="391"/>
                  </a:lnTo>
                  <a:lnTo>
                    <a:pt x="202" y="381"/>
                  </a:lnTo>
                  <a:lnTo>
                    <a:pt x="225" y="354"/>
                  </a:lnTo>
                  <a:lnTo>
                    <a:pt x="251" y="300"/>
                  </a:lnTo>
                  <a:lnTo>
                    <a:pt x="257" y="273"/>
                  </a:lnTo>
                  <a:lnTo>
                    <a:pt x="262" y="221"/>
                  </a:lnTo>
                  <a:lnTo>
                    <a:pt x="261" y="163"/>
                  </a:lnTo>
                  <a:lnTo>
                    <a:pt x="247" y="117"/>
                  </a:lnTo>
                  <a:lnTo>
                    <a:pt x="236" y="95"/>
                  </a:lnTo>
                  <a:lnTo>
                    <a:pt x="204" y="53"/>
                  </a:lnTo>
                  <a:lnTo>
                    <a:pt x="181" y="35"/>
                  </a:lnTo>
                  <a:lnTo>
                    <a:pt x="148" y="26"/>
                  </a:lnTo>
                  <a:lnTo>
                    <a:pt x="111" y="23"/>
                  </a:lnTo>
                  <a:lnTo>
                    <a:pt x="105" y="19"/>
                  </a:lnTo>
                  <a:lnTo>
                    <a:pt x="100" y="15"/>
                  </a:lnTo>
                  <a:lnTo>
                    <a:pt x="100" y="9"/>
                  </a:lnTo>
                  <a:lnTo>
                    <a:pt x="105" y="5"/>
                  </a:lnTo>
                  <a:lnTo>
                    <a:pt x="126" y="0"/>
                  </a:lnTo>
                  <a:lnTo>
                    <a:pt x="172" y="2"/>
                  </a:lnTo>
                  <a:lnTo>
                    <a:pt x="21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9" name="Freeform 1370">
              <a:extLst>
                <a:ext uri="{FF2B5EF4-FFF2-40B4-BE49-F238E27FC236}">
                  <a16:creationId xmlns:a16="http://schemas.microsoft.com/office/drawing/2014/main" id="{D91F5069-E41A-9D47-8418-0CE0F0BF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43"/>
              <a:ext cx="38" cy="38"/>
            </a:xfrm>
            <a:custGeom>
              <a:avLst/>
              <a:gdLst>
                <a:gd name="T0" fmla="*/ 113 w 113"/>
                <a:gd name="T1" fmla="*/ 9 h 114"/>
                <a:gd name="T2" fmla="*/ 99 w 113"/>
                <a:gd name="T3" fmla="*/ 21 h 114"/>
                <a:gd name="T4" fmla="*/ 87 w 113"/>
                <a:gd name="T5" fmla="*/ 26 h 114"/>
                <a:gd name="T6" fmla="*/ 45 w 113"/>
                <a:gd name="T7" fmla="*/ 67 h 114"/>
                <a:gd name="T8" fmla="*/ 27 w 113"/>
                <a:gd name="T9" fmla="*/ 93 h 114"/>
                <a:gd name="T10" fmla="*/ 1 w 113"/>
                <a:gd name="T11" fmla="*/ 114 h 114"/>
                <a:gd name="T12" fmla="*/ 0 w 113"/>
                <a:gd name="T13" fmla="*/ 114 h 114"/>
                <a:gd name="T14" fmla="*/ 0 w 113"/>
                <a:gd name="T15" fmla="*/ 102 h 114"/>
                <a:gd name="T16" fmla="*/ 11 w 113"/>
                <a:gd name="T17" fmla="*/ 81 h 114"/>
                <a:gd name="T18" fmla="*/ 24 w 113"/>
                <a:gd name="T19" fmla="*/ 51 h 114"/>
                <a:gd name="T20" fmla="*/ 44 w 113"/>
                <a:gd name="T21" fmla="*/ 26 h 114"/>
                <a:gd name="T22" fmla="*/ 69 w 113"/>
                <a:gd name="T23" fmla="*/ 7 h 114"/>
                <a:gd name="T24" fmla="*/ 87 w 113"/>
                <a:gd name="T25" fmla="*/ 0 h 114"/>
                <a:gd name="T26" fmla="*/ 108 w 113"/>
                <a:gd name="T27" fmla="*/ 2 h 114"/>
                <a:gd name="T28" fmla="*/ 113 w 113"/>
                <a:gd name="T29" fmla="*/ 9 h 114"/>
                <a:gd name="T30" fmla="*/ 113 w 113"/>
                <a:gd name="T31" fmla="*/ 9 h 1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3"/>
                <a:gd name="T49" fmla="*/ 0 h 114"/>
                <a:gd name="T50" fmla="*/ 113 w 113"/>
                <a:gd name="T51" fmla="*/ 114 h 1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3" h="114">
                  <a:moveTo>
                    <a:pt x="113" y="9"/>
                  </a:moveTo>
                  <a:lnTo>
                    <a:pt x="99" y="21"/>
                  </a:lnTo>
                  <a:lnTo>
                    <a:pt x="87" y="26"/>
                  </a:lnTo>
                  <a:lnTo>
                    <a:pt x="45" y="67"/>
                  </a:lnTo>
                  <a:lnTo>
                    <a:pt x="27" y="93"/>
                  </a:lnTo>
                  <a:lnTo>
                    <a:pt x="1" y="114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11" y="81"/>
                  </a:lnTo>
                  <a:lnTo>
                    <a:pt x="24" y="51"/>
                  </a:lnTo>
                  <a:lnTo>
                    <a:pt x="44" y="26"/>
                  </a:lnTo>
                  <a:lnTo>
                    <a:pt x="69" y="7"/>
                  </a:lnTo>
                  <a:lnTo>
                    <a:pt x="87" y="0"/>
                  </a:lnTo>
                  <a:lnTo>
                    <a:pt x="108" y="2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0" name="Freeform 1371">
              <a:extLst>
                <a:ext uri="{FF2B5EF4-FFF2-40B4-BE49-F238E27FC236}">
                  <a16:creationId xmlns:a16="http://schemas.microsoft.com/office/drawing/2014/main" id="{32687354-C748-AA45-BED6-D4AD90E2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363"/>
              <a:ext cx="120" cy="151"/>
            </a:xfrm>
            <a:custGeom>
              <a:avLst/>
              <a:gdLst>
                <a:gd name="T0" fmla="*/ 206 w 360"/>
                <a:gd name="T1" fmla="*/ 14 h 455"/>
                <a:gd name="T2" fmla="*/ 224 w 360"/>
                <a:gd name="T3" fmla="*/ 33 h 455"/>
                <a:gd name="T4" fmla="*/ 224 w 360"/>
                <a:gd name="T5" fmla="*/ 35 h 455"/>
                <a:gd name="T6" fmla="*/ 216 w 360"/>
                <a:gd name="T7" fmla="*/ 35 h 455"/>
                <a:gd name="T8" fmla="*/ 195 w 360"/>
                <a:gd name="T9" fmla="*/ 16 h 455"/>
                <a:gd name="T10" fmla="*/ 161 w 360"/>
                <a:gd name="T11" fmla="*/ 16 h 455"/>
                <a:gd name="T12" fmla="*/ 119 w 360"/>
                <a:gd name="T13" fmla="*/ 33 h 455"/>
                <a:gd name="T14" fmla="*/ 102 w 360"/>
                <a:gd name="T15" fmla="*/ 54 h 455"/>
                <a:gd name="T16" fmla="*/ 70 w 360"/>
                <a:gd name="T17" fmla="*/ 107 h 455"/>
                <a:gd name="T18" fmla="*/ 53 w 360"/>
                <a:gd name="T19" fmla="*/ 154 h 455"/>
                <a:gd name="T20" fmla="*/ 45 w 360"/>
                <a:gd name="T21" fmla="*/ 205 h 455"/>
                <a:gd name="T22" fmla="*/ 47 w 360"/>
                <a:gd name="T23" fmla="*/ 288 h 455"/>
                <a:gd name="T24" fmla="*/ 68 w 360"/>
                <a:gd name="T25" fmla="*/ 347 h 455"/>
                <a:gd name="T26" fmla="*/ 79 w 360"/>
                <a:gd name="T27" fmla="*/ 368 h 455"/>
                <a:gd name="T28" fmla="*/ 119 w 360"/>
                <a:gd name="T29" fmla="*/ 402 h 455"/>
                <a:gd name="T30" fmla="*/ 146 w 360"/>
                <a:gd name="T31" fmla="*/ 416 h 455"/>
                <a:gd name="T32" fmla="*/ 186 w 360"/>
                <a:gd name="T33" fmla="*/ 416 h 455"/>
                <a:gd name="T34" fmla="*/ 242 w 360"/>
                <a:gd name="T35" fmla="*/ 398 h 455"/>
                <a:gd name="T36" fmla="*/ 276 w 360"/>
                <a:gd name="T37" fmla="*/ 362 h 455"/>
                <a:gd name="T38" fmla="*/ 305 w 360"/>
                <a:gd name="T39" fmla="*/ 307 h 455"/>
                <a:gd name="T40" fmla="*/ 316 w 360"/>
                <a:gd name="T41" fmla="*/ 235 h 455"/>
                <a:gd name="T42" fmla="*/ 316 w 360"/>
                <a:gd name="T43" fmla="*/ 219 h 455"/>
                <a:gd name="T44" fmla="*/ 324 w 360"/>
                <a:gd name="T45" fmla="*/ 219 h 455"/>
                <a:gd name="T46" fmla="*/ 335 w 360"/>
                <a:gd name="T47" fmla="*/ 256 h 455"/>
                <a:gd name="T48" fmla="*/ 339 w 360"/>
                <a:gd name="T49" fmla="*/ 318 h 455"/>
                <a:gd name="T50" fmla="*/ 341 w 360"/>
                <a:gd name="T51" fmla="*/ 328 h 455"/>
                <a:gd name="T52" fmla="*/ 360 w 360"/>
                <a:gd name="T53" fmla="*/ 351 h 455"/>
                <a:gd name="T54" fmla="*/ 360 w 360"/>
                <a:gd name="T55" fmla="*/ 391 h 455"/>
                <a:gd name="T56" fmla="*/ 341 w 360"/>
                <a:gd name="T57" fmla="*/ 419 h 455"/>
                <a:gd name="T58" fmla="*/ 311 w 360"/>
                <a:gd name="T59" fmla="*/ 446 h 455"/>
                <a:gd name="T60" fmla="*/ 276 w 360"/>
                <a:gd name="T61" fmla="*/ 455 h 455"/>
                <a:gd name="T62" fmla="*/ 235 w 360"/>
                <a:gd name="T63" fmla="*/ 444 h 455"/>
                <a:gd name="T64" fmla="*/ 195 w 360"/>
                <a:gd name="T65" fmla="*/ 451 h 455"/>
                <a:gd name="T66" fmla="*/ 152 w 360"/>
                <a:gd name="T67" fmla="*/ 450 h 455"/>
                <a:gd name="T68" fmla="*/ 101 w 360"/>
                <a:gd name="T69" fmla="*/ 429 h 455"/>
                <a:gd name="T70" fmla="*/ 52 w 360"/>
                <a:gd name="T71" fmla="*/ 389 h 455"/>
                <a:gd name="T72" fmla="*/ 29 w 360"/>
                <a:gd name="T73" fmla="*/ 353 h 455"/>
                <a:gd name="T74" fmla="*/ 8 w 360"/>
                <a:gd name="T75" fmla="*/ 298 h 455"/>
                <a:gd name="T76" fmla="*/ 0 w 360"/>
                <a:gd name="T77" fmla="*/ 249 h 455"/>
                <a:gd name="T78" fmla="*/ 5 w 360"/>
                <a:gd name="T79" fmla="*/ 182 h 455"/>
                <a:gd name="T80" fmla="*/ 17 w 360"/>
                <a:gd name="T81" fmla="*/ 135 h 455"/>
                <a:gd name="T82" fmla="*/ 33 w 360"/>
                <a:gd name="T83" fmla="*/ 93 h 455"/>
                <a:gd name="T84" fmla="*/ 77 w 360"/>
                <a:gd name="T85" fmla="*/ 30 h 455"/>
                <a:gd name="T86" fmla="*/ 104 w 360"/>
                <a:gd name="T87" fmla="*/ 9 h 455"/>
                <a:gd name="T88" fmla="*/ 140 w 360"/>
                <a:gd name="T89" fmla="*/ 0 h 455"/>
                <a:gd name="T90" fmla="*/ 186 w 360"/>
                <a:gd name="T91" fmla="*/ 2 h 455"/>
                <a:gd name="T92" fmla="*/ 206 w 360"/>
                <a:gd name="T93" fmla="*/ 14 h 455"/>
                <a:gd name="T94" fmla="*/ 206 w 360"/>
                <a:gd name="T95" fmla="*/ 14 h 4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0"/>
                <a:gd name="T145" fmla="*/ 0 h 455"/>
                <a:gd name="T146" fmla="*/ 360 w 360"/>
                <a:gd name="T147" fmla="*/ 455 h 4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0" h="455">
                  <a:moveTo>
                    <a:pt x="206" y="14"/>
                  </a:moveTo>
                  <a:lnTo>
                    <a:pt x="224" y="33"/>
                  </a:lnTo>
                  <a:lnTo>
                    <a:pt x="224" y="35"/>
                  </a:lnTo>
                  <a:lnTo>
                    <a:pt x="216" y="35"/>
                  </a:lnTo>
                  <a:lnTo>
                    <a:pt x="195" y="16"/>
                  </a:lnTo>
                  <a:lnTo>
                    <a:pt x="161" y="16"/>
                  </a:lnTo>
                  <a:lnTo>
                    <a:pt x="119" y="33"/>
                  </a:lnTo>
                  <a:lnTo>
                    <a:pt x="102" y="54"/>
                  </a:lnTo>
                  <a:lnTo>
                    <a:pt x="70" y="107"/>
                  </a:lnTo>
                  <a:lnTo>
                    <a:pt x="53" y="154"/>
                  </a:lnTo>
                  <a:lnTo>
                    <a:pt x="45" y="205"/>
                  </a:lnTo>
                  <a:lnTo>
                    <a:pt x="47" y="288"/>
                  </a:lnTo>
                  <a:lnTo>
                    <a:pt x="68" y="347"/>
                  </a:lnTo>
                  <a:lnTo>
                    <a:pt x="79" y="368"/>
                  </a:lnTo>
                  <a:lnTo>
                    <a:pt x="119" y="402"/>
                  </a:lnTo>
                  <a:lnTo>
                    <a:pt x="146" y="416"/>
                  </a:lnTo>
                  <a:lnTo>
                    <a:pt x="186" y="416"/>
                  </a:lnTo>
                  <a:lnTo>
                    <a:pt x="242" y="398"/>
                  </a:lnTo>
                  <a:lnTo>
                    <a:pt x="276" y="362"/>
                  </a:lnTo>
                  <a:lnTo>
                    <a:pt x="305" y="307"/>
                  </a:lnTo>
                  <a:lnTo>
                    <a:pt x="316" y="235"/>
                  </a:lnTo>
                  <a:lnTo>
                    <a:pt x="316" y="219"/>
                  </a:lnTo>
                  <a:lnTo>
                    <a:pt x="324" y="219"/>
                  </a:lnTo>
                  <a:lnTo>
                    <a:pt x="335" y="256"/>
                  </a:lnTo>
                  <a:lnTo>
                    <a:pt x="339" y="318"/>
                  </a:lnTo>
                  <a:lnTo>
                    <a:pt x="341" y="328"/>
                  </a:lnTo>
                  <a:lnTo>
                    <a:pt x="360" y="351"/>
                  </a:lnTo>
                  <a:lnTo>
                    <a:pt x="360" y="391"/>
                  </a:lnTo>
                  <a:lnTo>
                    <a:pt x="341" y="419"/>
                  </a:lnTo>
                  <a:lnTo>
                    <a:pt x="311" y="446"/>
                  </a:lnTo>
                  <a:lnTo>
                    <a:pt x="276" y="455"/>
                  </a:lnTo>
                  <a:lnTo>
                    <a:pt x="235" y="444"/>
                  </a:lnTo>
                  <a:lnTo>
                    <a:pt x="195" y="451"/>
                  </a:lnTo>
                  <a:lnTo>
                    <a:pt x="152" y="450"/>
                  </a:lnTo>
                  <a:lnTo>
                    <a:pt x="101" y="429"/>
                  </a:lnTo>
                  <a:lnTo>
                    <a:pt x="52" y="389"/>
                  </a:lnTo>
                  <a:lnTo>
                    <a:pt x="29" y="353"/>
                  </a:lnTo>
                  <a:lnTo>
                    <a:pt x="8" y="298"/>
                  </a:lnTo>
                  <a:lnTo>
                    <a:pt x="0" y="249"/>
                  </a:lnTo>
                  <a:lnTo>
                    <a:pt x="5" y="182"/>
                  </a:lnTo>
                  <a:lnTo>
                    <a:pt x="17" y="135"/>
                  </a:lnTo>
                  <a:lnTo>
                    <a:pt x="33" y="93"/>
                  </a:lnTo>
                  <a:lnTo>
                    <a:pt x="77" y="30"/>
                  </a:lnTo>
                  <a:lnTo>
                    <a:pt x="104" y="9"/>
                  </a:lnTo>
                  <a:lnTo>
                    <a:pt x="140" y="0"/>
                  </a:lnTo>
                  <a:lnTo>
                    <a:pt x="186" y="2"/>
                  </a:lnTo>
                  <a:lnTo>
                    <a:pt x="20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1" name="Freeform 1372">
              <a:extLst>
                <a:ext uri="{FF2B5EF4-FFF2-40B4-BE49-F238E27FC236}">
                  <a16:creationId xmlns:a16="http://schemas.microsoft.com/office/drawing/2014/main" id="{A380552E-DBDE-F44C-BC84-18B04189A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363"/>
              <a:ext cx="42" cy="88"/>
            </a:xfrm>
            <a:custGeom>
              <a:avLst/>
              <a:gdLst>
                <a:gd name="T0" fmla="*/ 81 w 125"/>
                <a:gd name="T1" fmla="*/ 14 h 262"/>
                <a:gd name="T2" fmla="*/ 104 w 125"/>
                <a:gd name="T3" fmla="*/ 40 h 262"/>
                <a:gd name="T4" fmla="*/ 118 w 125"/>
                <a:gd name="T5" fmla="*/ 72 h 262"/>
                <a:gd name="T6" fmla="*/ 125 w 125"/>
                <a:gd name="T7" fmla="*/ 139 h 262"/>
                <a:gd name="T8" fmla="*/ 116 w 125"/>
                <a:gd name="T9" fmla="*/ 177 h 262"/>
                <a:gd name="T10" fmla="*/ 104 w 125"/>
                <a:gd name="T11" fmla="*/ 217 h 262"/>
                <a:gd name="T12" fmla="*/ 83 w 125"/>
                <a:gd name="T13" fmla="*/ 252 h 262"/>
                <a:gd name="T14" fmla="*/ 79 w 125"/>
                <a:gd name="T15" fmla="*/ 256 h 262"/>
                <a:gd name="T16" fmla="*/ 53 w 125"/>
                <a:gd name="T17" fmla="*/ 262 h 262"/>
                <a:gd name="T18" fmla="*/ 32 w 125"/>
                <a:gd name="T19" fmla="*/ 256 h 262"/>
                <a:gd name="T20" fmla="*/ 17 w 125"/>
                <a:gd name="T21" fmla="*/ 214 h 262"/>
                <a:gd name="T22" fmla="*/ 9 w 125"/>
                <a:gd name="T23" fmla="*/ 186 h 262"/>
                <a:gd name="T24" fmla="*/ 2 w 125"/>
                <a:gd name="T25" fmla="*/ 156 h 262"/>
                <a:gd name="T26" fmla="*/ 0 w 125"/>
                <a:gd name="T27" fmla="*/ 139 h 262"/>
                <a:gd name="T28" fmla="*/ 0 w 125"/>
                <a:gd name="T29" fmla="*/ 131 h 262"/>
                <a:gd name="T30" fmla="*/ 14 w 125"/>
                <a:gd name="T31" fmla="*/ 124 h 262"/>
                <a:gd name="T32" fmla="*/ 39 w 125"/>
                <a:gd name="T33" fmla="*/ 129 h 262"/>
                <a:gd name="T34" fmla="*/ 44 w 125"/>
                <a:gd name="T35" fmla="*/ 129 h 262"/>
                <a:gd name="T36" fmla="*/ 53 w 125"/>
                <a:gd name="T37" fmla="*/ 118 h 262"/>
                <a:gd name="T38" fmla="*/ 49 w 125"/>
                <a:gd name="T39" fmla="*/ 40 h 262"/>
                <a:gd name="T40" fmla="*/ 32 w 125"/>
                <a:gd name="T41" fmla="*/ 10 h 262"/>
                <a:gd name="T42" fmla="*/ 39 w 125"/>
                <a:gd name="T43" fmla="*/ 0 h 262"/>
                <a:gd name="T44" fmla="*/ 59 w 125"/>
                <a:gd name="T45" fmla="*/ 3 h 262"/>
                <a:gd name="T46" fmla="*/ 81 w 125"/>
                <a:gd name="T47" fmla="*/ 14 h 262"/>
                <a:gd name="T48" fmla="*/ 81 w 125"/>
                <a:gd name="T49" fmla="*/ 14 h 2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5"/>
                <a:gd name="T76" fmla="*/ 0 h 262"/>
                <a:gd name="T77" fmla="*/ 125 w 125"/>
                <a:gd name="T78" fmla="*/ 262 h 26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5" h="262">
                  <a:moveTo>
                    <a:pt x="81" y="14"/>
                  </a:moveTo>
                  <a:lnTo>
                    <a:pt x="104" y="40"/>
                  </a:lnTo>
                  <a:lnTo>
                    <a:pt x="118" y="72"/>
                  </a:lnTo>
                  <a:lnTo>
                    <a:pt x="125" y="139"/>
                  </a:lnTo>
                  <a:lnTo>
                    <a:pt x="116" y="177"/>
                  </a:lnTo>
                  <a:lnTo>
                    <a:pt x="104" y="217"/>
                  </a:lnTo>
                  <a:lnTo>
                    <a:pt x="83" y="252"/>
                  </a:lnTo>
                  <a:lnTo>
                    <a:pt x="79" y="256"/>
                  </a:lnTo>
                  <a:lnTo>
                    <a:pt x="53" y="262"/>
                  </a:lnTo>
                  <a:lnTo>
                    <a:pt x="32" y="256"/>
                  </a:lnTo>
                  <a:lnTo>
                    <a:pt x="17" y="214"/>
                  </a:lnTo>
                  <a:lnTo>
                    <a:pt x="9" y="186"/>
                  </a:lnTo>
                  <a:lnTo>
                    <a:pt x="2" y="156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14" y="124"/>
                  </a:lnTo>
                  <a:lnTo>
                    <a:pt x="39" y="129"/>
                  </a:lnTo>
                  <a:lnTo>
                    <a:pt x="44" y="129"/>
                  </a:lnTo>
                  <a:lnTo>
                    <a:pt x="53" y="118"/>
                  </a:lnTo>
                  <a:lnTo>
                    <a:pt x="49" y="40"/>
                  </a:lnTo>
                  <a:lnTo>
                    <a:pt x="32" y="10"/>
                  </a:lnTo>
                  <a:lnTo>
                    <a:pt x="39" y="0"/>
                  </a:lnTo>
                  <a:lnTo>
                    <a:pt x="59" y="3"/>
                  </a:lnTo>
                  <a:lnTo>
                    <a:pt x="8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2" name="Freeform 1373">
              <a:extLst>
                <a:ext uri="{FF2B5EF4-FFF2-40B4-BE49-F238E27FC236}">
                  <a16:creationId xmlns:a16="http://schemas.microsoft.com/office/drawing/2014/main" id="{6D74E058-BF21-7C46-BB7A-EFD443DE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377"/>
              <a:ext cx="10" cy="21"/>
            </a:xfrm>
            <a:custGeom>
              <a:avLst/>
              <a:gdLst>
                <a:gd name="T0" fmla="*/ 19 w 28"/>
                <a:gd name="T1" fmla="*/ 15 h 61"/>
                <a:gd name="T2" fmla="*/ 28 w 28"/>
                <a:gd name="T3" fmla="*/ 53 h 61"/>
                <a:gd name="T4" fmla="*/ 28 w 28"/>
                <a:gd name="T5" fmla="*/ 57 h 61"/>
                <a:gd name="T6" fmla="*/ 23 w 28"/>
                <a:gd name="T7" fmla="*/ 61 h 61"/>
                <a:gd name="T8" fmla="*/ 11 w 28"/>
                <a:gd name="T9" fmla="*/ 49 h 61"/>
                <a:gd name="T10" fmla="*/ 0 w 28"/>
                <a:gd name="T11" fmla="*/ 10 h 61"/>
                <a:gd name="T12" fmla="*/ 0 w 28"/>
                <a:gd name="T13" fmla="*/ 0 h 61"/>
                <a:gd name="T14" fmla="*/ 7 w 28"/>
                <a:gd name="T15" fmla="*/ 0 h 61"/>
                <a:gd name="T16" fmla="*/ 19 w 28"/>
                <a:gd name="T17" fmla="*/ 15 h 61"/>
                <a:gd name="T18" fmla="*/ 19 w 28"/>
                <a:gd name="T19" fmla="*/ 15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61"/>
                <a:gd name="T32" fmla="*/ 28 w 28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61">
                  <a:moveTo>
                    <a:pt x="19" y="15"/>
                  </a:moveTo>
                  <a:lnTo>
                    <a:pt x="28" y="53"/>
                  </a:lnTo>
                  <a:lnTo>
                    <a:pt x="28" y="57"/>
                  </a:lnTo>
                  <a:lnTo>
                    <a:pt x="23" y="61"/>
                  </a:lnTo>
                  <a:lnTo>
                    <a:pt x="11" y="4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3" name="Freeform 1374">
              <a:extLst>
                <a:ext uri="{FF2B5EF4-FFF2-40B4-BE49-F238E27FC236}">
                  <a16:creationId xmlns:a16="http://schemas.microsoft.com/office/drawing/2014/main" id="{A4B92BC5-6CA7-CA46-A933-EA72DF366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392"/>
              <a:ext cx="57" cy="13"/>
            </a:xfrm>
            <a:custGeom>
              <a:avLst/>
              <a:gdLst>
                <a:gd name="T0" fmla="*/ 126 w 172"/>
                <a:gd name="T1" fmla="*/ 13 h 40"/>
                <a:gd name="T2" fmla="*/ 172 w 172"/>
                <a:gd name="T3" fmla="*/ 17 h 40"/>
                <a:gd name="T4" fmla="*/ 165 w 172"/>
                <a:gd name="T5" fmla="*/ 24 h 40"/>
                <a:gd name="T6" fmla="*/ 141 w 172"/>
                <a:gd name="T7" fmla="*/ 28 h 40"/>
                <a:gd name="T8" fmla="*/ 47 w 172"/>
                <a:gd name="T9" fmla="*/ 40 h 40"/>
                <a:gd name="T10" fmla="*/ 21 w 172"/>
                <a:gd name="T11" fmla="*/ 35 h 40"/>
                <a:gd name="T12" fmla="*/ 10 w 172"/>
                <a:gd name="T13" fmla="*/ 28 h 40"/>
                <a:gd name="T14" fmla="*/ 0 w 172"/>
                <a:gd name="T15" fmla="*/ 14 h 40"/>
                <a:gd name="T16" fmla="*/ 3 w 172"/>
                <a:gd name="T17" fmla="*/ 4 h 40"/>
                <a:gd name="T18" fmla="*/ 8 w 172"/>
                <a:gd name="T19" fmla="*/ 0 h 40"/>
                <a:gd name="T20" fmla="*/ 28 w 172"/>
                <a:gd name="T21" fmla="*/ 7 h 40"/>
                <a:gd name="T22" fmla="*/ 126 w 172"/>
                <a:gd name="T23" fmla="*/ 13 h 40"/>
                <a:gd name="T24" fmla="*/ 126 w 172"/>
                <a:gd name="T25" fmla="*/ 13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40"/>
                <a:gd name="T41" fmla="*/ 172 w 172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40">
                  <a:moveTo>
                    <a:pt x="126" y="13"/>
                  </a:moveTo>
                  <a:lnTo>
                    <a:pt x="172" y="17"/>
                  </a:lnTo>
                  <a:lnTo>
                    <a:pt x="165" y="24"/>
                  </a:lnTo>
                  <a:lnTo>
                    <a:pt x="141" y="28"/>
                  </a:lnTo>
                  <a:lnTo>
                    <a:pt x="47" y="40"/>
                  </a:lnTo>
                  <a:lnTo>
                    <a:pt x="21" y="35"/>
                  </a:lnTo>
                  <a:lnTo>
                    <a:pt x="10" y="28"/>
                  </a:lnTo>
                  <a:lnTo>
                    <a:pt x="0" y="14"/>
                  </a:lnTo>
                  <a:lnTo>
                    <a:pt x="3" y="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2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4" name="Freeform 1375">
              <a:extLst>
                <a:ext uri="{FF2B5EF4-FFF2-40B4-BE49-F238E27FC236}">
                  <a16:creationId xmlns:a16="http://schemas.microsoft.com/office/drawing/2014/main" id="{4356DF48-BE53-1B46-B68A-4C4F1AB3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394"/>
              <a:ext cx="38" cy="79"/>
            </a:xfrm>
            <a:custGeom>
              <a:avLst/>
              <a:gdLst>
                <a:gd name="T0" fmla="*/ 67 w 114"/>
                <a:gd name="T1" fmla="*/ 15 h 237"/>
                <a:gd name="T2" fmla="*/ 87 w 114"/>
                <a:gd name="T3" fmla="*/ 47 h 237"/>
                <a:gd name="T4" fmla="*/ 108 w 114"/>
                <a:gd name="T5" fmla="*/ 120 h 237"/>
                <a:gd name="T6" fmla="*/ 114 w 114"/>
                <a:gd name="T7" fmla="*/ 156 h 237"/>
                <a:gd name="T8" fmla="*/ 107 w 114"/>
                <a:gd name="T9" fmla="*/ 198 h 237"/>
                <a:gd name="T10" fmla="*/ 93 w 114"/>
                <a:gd name="T11" fmla="*/ 226 h 237"/>
                <a:gd name="T12" fmla="*/ 77 w 114"/>
                <a:gd name="T13" fmla="*/ 237 h 237"/>
                <a:gd name="T14" fmla="*/ 37 w 114"/>
                <a:gd name="T15" fmla="*/ 231 h 237"/>
                <a:gd name="T16" fmla="*/ 25 w 114"/>
                <a:gd name="T17" fmla="*/ 223 h 237"/>
                <a:gd name="T18" fmla="*/ 7 w 114"/>
                <a:gd name="T19" fmla="*/ 186 h 237"/>
                <a:gd name="T20" fmla="*/ 0 w 114"/>
                <a:gd name="T21" fmla="*/ 150 h 237"/>
                <a:gd name="T22" fmla="*/ 0 w 114"/>
                <a:gd name="T23" fmla="*/ 121 h 237"/>
                <a:gd name="T24" fmla="*/ 8 w 114"/>
                <a:gd name="T25" fmla="*/ 114 h 237"/>
                <a:gd name="T26" fmla="*/ 34 w 114"/>
                <a:gd name="T27" fmla="*/ 114 h 237"/>
                <a:gd name="T28" fmla="*/ 38 w 114"/>
                <a:gd name="T29" fmla="*/ 110 h 237"/>
                <a:gd name="T30" fmla="*/ 32 w 114"/>
                <a:gd name="T31" fmla="*/ 57 h 237"/>
                <a:gd name="T32" fmla="*/ 27 w 114"/>
                <a:gd name="T33" fmla="*/ 40 h 237"/>
                <a:gd name="T34" fmla="*/ 25 w 114"/>
                <a:gd name="T35" fmla="*/ 25 h 237"/>
                <a:gd name="T36" fmla="*/ 18 w 114"/>
                <a:gd name="T37" fmla="*/ 10 h 237"/>
                <a:gd name="T38" fmla="*/ 23 w 114"/>
                <a:gd name="T39" fmla="*/ 0 h 237"/>
                <a:gd name="T40" fmla="*/ 46 w 114"/>
                <a:gd name="T41" fmla="*/ 2 h 237"/>
                <a:gd name="T42" fmla="*/ 67 w 114"/>
                <a:gd name="T43" fmla="*/ 15 h 237"/>
                <a:gd name="T44" fmla="*/ 67 w 114"/>
                <a:gd name="T45" fmla="*/ 15 h 2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4"/>
                <a:gd name="T70" fmla="*/ 0 h 237"/>
                <a:gd name="T71" fmla="*/ 114 w 114"/>
                <a:gd name="T72" fmla="*/ 237 h 2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4" h="237">
                  <a:moveTo>
                    <a:pt x="67" y="15"/>
                  </a:moveTo>
                  <a:lnTo>
                    <a:pt x="87" y="47"/>
                  </a:lnTo>
                  <a:lnTo>
                    <a:pt x="108" y="120"/>
                  </a:lnTo>
                  <a:lnTo>
                    <a:pt x="114" y="156"/>
                  </a:lnTo>
                  <a:lnTo>
                    <a:pt x="107" y="198"/>
                  </a:lnTo>
                  <a:lnTo>
                    <a:pt x="93" y="226"/>
                  </a:lnTo>
                  <a:lnTo>
                    <a:pt x="77" y="237"/>
                  </a:lnTo>
                  <a:lnTo>
                    <a:pt x="37" y="231"/>
                  </a:lnTo>
                  <a:lnTo>
                    <a:pt x="25" y="223"/>
                  </a:lnTo>
                  <a:lnTo>
                    <a:pt x="7" y="186"/>
                  </a:lnTo>
                  <a:lnTo>
                    <a:pt x="0" y="150"/>
                  </a:lnTo>
                  <a:lnTo>
                    <a:pt x="0" y="121"/>
                  </a:lnTo>
                  <a:lnTo>
                    <a:pt x="8" y="114"/>
                  </a:lnTo>
                  <a:lnTo>
                    <a:pt x="34" y="114"/>
                  </a:lnTo>
                  <a:lnTo>
                    <a:pt x="38" y="110"/>
                  </a:lnTo>
                  <a:lnTo>
                    <a:pt x="32" y="57"/>
                  </a:lnTo>
                  <a:lnTo>
                    <a:pt x="27" y="40"/>
                  </a:lnTo>
                  <a:lnTo>
                    <a:pt x="25" y="25"/>
                  </a:lnTo>
                  <a:lnTo>
                    <a:pt x="18" y="10"/>
                  </a:lnTo>
                  <a:lnTo>
                    <a:pt x="23" y="0"/>
                  </a:lnTo>
                  <a:lnTo>
                    <a:pt x="46" y="2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5" name="Freeform 1376">
              <a:extLst>
                <a:ext uri="{FF2B5EF4-FFF2-40B4-BE49-F238E27FC236}">
                  <a16:creationId xmlns:a16="http://schemas.microsoft.com/office/drawing/2014/main" id="{E9E43755-576C-724C-AB1C-F279E4C1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415"/>
              <a:ext cx="147" cy="478"/>
            </a:xfrm>
            <a:custGeom>
              <a:avLst/>
              <a:gdLst>
                <a:gd name="T0" fmla="*/ 374 w 440"/>
                <a:gd name="T1" fmla="*/ 45 h 1434"/>
                <a:gd name="T2" fmla="*/ 401 w 440"/>
                <a:gd name="T3" fmla="*/ 109 h 1434"/>
                <a:gd name="T4" fmla="*/ 418 w 440"/>
                <a:gd name="T5" fmla="*/ 163 h 1434"/>
                <a:gd name="T6" fmla="*/ 430 w 440"/>
                <a:gd name="T7" fmla="*/ 229 h 1434"/>
                <a:gd name="T8" fmla="*/ 440 w 440"/>
                <a:gd name="T9" fmla="*/ 345 h 1434"/>
                <a:gd name="T10" fmla="*/ 440 w 440"/>
                <a:gd name="T11" fmla="*/ 482 h 1434"/>
                <a:gd name="T12" fmla="*/ 434 w 440"/>
                <a:gd name="T13" fmla="*/ 523 h 1434"/>
                <a:gd name="T14" fmla="*/ 428 w 440"/>
                <a:gd name="T15" fmla="*/ 589 h 1434"/>
                <a:gd name="T16" fmla="*/ 400 w 440"/>
                <a:gd name="T17" fmla="*/ 718 h 1434"/>
                <a:gd name="T18" fmla="*/ 385 w 440"/>
                <a:gd name="T19" fmla="*/ 779 h 1434"/>
                <a:gd name="T20" fmla="*/ 371 w 440"/>
                <a:gd name="T21" fmla="*/ 835 h 1434"/>
                <a:gd name="T22" fmla="*/ 343 w 440"/>
                <a:gd name="T23" fmla="*/ 920 h 1434"/>
                <a:gd name="T24" fmla="*/ 305 w 440"/>
                <a:gd name="T25" fmla="*/ 1018 h 1434"/>
                <a:gd name="T26" fmla="*/ 256 w 440"/>
                <a:gd name="T27" fmla="*/ 1124 h 1434"/>
                <a:gd name="T28" fmla="*/ 207 w 440"/>
                <a:gd name="T29" fmla="*/ 1216 h 1434"/>
                <a:gd name="T30" fmla="*/ 137 w 440"/>
                <a:gd name="T31" fmla="*/ 1325 h 1434"/>
                <a:gd name="T32" fmla="*/ 70 w 440"/>
                <a:gd name="T33" fmla="*/ 1408 h 1434"/>
                <a:gd name="T34" fmla="*/ 42 w 440"/>
                <a:gd name="T35" fmla="*/ 1427 h 1434"/>
                <a:gd name="T36" fmla="*/ 19 w 440"/>
                <a:gd name="T37" fmla="*/ 1434 h 1434"/>
                <a:gd name="T38" fmla="*/ 10 w 440"/>
                <a:gd name="T39" fmla="*/ 1432 h 1434"/>
                <a:gd name="T40" fmla="*/ 0 w 440"/>
                <a:gd name="T41" fmla="*/ 1423 h 1434"/>
                <a:gd name="T42" fmla="*/ 19 w 440"/>
                <a:gd name="T43" fmla="*/ 1400 h 1434"/>
                <a:gd name="T44" fmla="*/ 76 w 440"/>
                <a:gd name="T45" fmla="*/ 1336 h 1434"/>
                <a:gd name="T46" fmla="*/ 133 w 440"/>
                <a:gd name="T47" fmla="*/ 1260 h 1434"/>
                <a:gd name="T48" fmla="*/ 207 w 440"/>
                <a:gd name="T49" fmla="*/ 1136 h 1434"/>
                <a:gd name="T50" fmla="*/ 277 w 440"/>
                <a:gd name="T51" fmla="*/ 992 h 1434"/>
                <a:gd name="T52" fmla="*/ 337 w 440"/>
                <a:gd name="T53" fmla="*/ 837 h 1434"/>
                <a:gd name="T54" fmla="*/ 358 w 440"/>
                <a:gd name="T55" fmla="*/ 756 h 1434"/>
                <a:gd name="T56" fmla="*/ 388 w 440"/>
                <a:gd name="T57" fmla="*/ 618 h 1434"/>
                <a:gd name="T58" fmla="*/ 397 w 440"/>
                <a:gd name="T59" fmla="*/ 581 h 1434"/>
                <a:gd name="T60" fmla="*/ 401 w 440"/>
                <a:gd name="T61" fmla="*/ 540 h 1434"/>
                <a:gd name="T62" fmla="*/ 409 w 440"/>
                <a:gd name="T63" fmla="*/ 466 h 1434"/>
                <a:gd name="T64" fmla="*/ 409 w 440"/>
                <a:gd name="T65" fmla="*/ 314 h 1434"/>
                <a:gd name="T66" fmla="*/ 401 w 440"/>
                <a:gd name="T67" fmla="*/ 237 h 1434"/>
                <a:gd name="T68" fmla="*/ 397 w 440"/>
                <a:gd name="T69" fmla="*/ 195 h 1434"/>
                <a:gd name="T70" fmla="*/ 385 w 440"/>
                <a:gd name="T71" fmla="*/ 149 h 1434"/>
                <a:gd name="T72" fmla="*/ 367 w 440"/>
                <a:gd name="T73" fmla="*/ 91 h 1434"/>
                <a:gd name="T74" fmla="*/ 337 w 440"/>
                <a:gd name="T75" fmla="*/ 36 h 1434"/>
                <a:gd name="T76" fmla="*/ 320 w 440"/>
                <a:gd name="T77" fmla="*/ 12 h 1434"/>
                <a:gd name="T78" fmla="*/ 322 w 440"/>
                <a:gd name="T79" fmla="*/ 0 h 1434"/>
                <a:gd name="T80" fmla="*/ 339 w 440"/>
                <a:gd name="T81" fmla="*/ 5 h 1434"/>
                <a:gd name="T82" fmla="*/ 374 w 440"/>
                <a:gd name="T83" fmla="*/ 45 h 1434"/>
                <a:gd name="T84" fmla="*/ 374 w 440"/>
                <a:gd name="T85" fmla="*/ 45 h 143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0"/>
                <a:gd name="T130" fmla="*/ 0 h 1434"/>
                <a:gd name="T131" fmla="*/ 440 w 440"/>
                <a:gd name="T132" fmla="*/ 1434 h 143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0" h="1434">
                  <a:moveTo>
                    <a:pt x="374" y="45"/>
                  </a:moveTo>
                  <a:lnTo>
                    <a:pt x="401" y="109"/>
                  </a:lnTo>
                  <a:lnTo>
                    <a:pt x="418" y="163"/>
                  </a:lnTo>
                  <a:lnTo>
                    <a:pt x="430" y="229"/>
                  </a:lnTo>
                  <a:lnTo>
                    <a:pt x="440" y="345"/>
                  </a:lnTo>
                  <a:lnTo>
                    <a:pt x="440" y="482"/>
                  </a:lnTo>
                  <a:lnTo>
                    <a:pt x="434" y="523"/>
                  </a:lnTo>
                  <a:lnTo>
                    <a:pt x="428" y="589"/>
                  </a:lnTo>
                  <a:lnTo>
                    <a:pt x="400" y="718"/>
                  </a:lnTo>
                  <a:lnTo>
                    <a:pt x="385" y="779"/>
                  </a:lnTo>
                  <a:lnTo>
                    <a:pt x="371" y="835"/>
                  </a:lnTo>
                  <a:lnTo>
                    <a:pt x="343" y="920"/>
                  </a:lnTo>
                  <a:lnTo>
                    <a:pt x="305" y="1018"/>
                  </a:lnTo>
                  <a:lnTo>
                    <a:pt x="256" y="1124"/>
                  </a:lnTo>
                  <a:lnTo>
                    <a:pt x="207" y="1216"/>
                  </a:lnTo>
                  <a:lnTo>
                    <a:pt x="137" y="1325"/>
                  </a:lnTo>
                  <a:lnTo>
                    <a:pt x="70" y="1408"/>
                  </a:lnTo>
                  <a:lnTo>
                    <a:pt x="42" y="1427"/>
                  </a:lnTo>
                  <a:lnTo>
                    <a:pt x="19" y="1434"/>
                  </a:lnTo>
                  <a:lnTo>
                    <a:pt x="10" y="1432"/>
                  </a:lnTo>
                  <a:lnTo>
                    <a:pt x="0" y="1423"/>
                  </a:lnTo>
                  <a:lnTo>
                    <a:pt x="19" y="1400"/>
                  </a:lnTo>
                  <a:lnTo>
                    <a:pt x="76" y="1336"/>
                  </a:lnTo>
                  <a:lnTo>
                    <a:pt x="133" y="1260"/>
                  </a:lnTo>
                  <a:lnTo>
                    <a:pt x="207" y="1136"/>
                  </a:lnTo>
                  <a:lnTo>
                    <a:pt x="277" y="992"/>
                  </a:lnTo>
                  <a:lnTo>
                    <a:pt x="337" y="837"/>
                  </a:lnTo>
                  <a:lnTo>
                    <a:pt x="358" y="756"/>
                  </a:lnTo>
                  <a:lnTo>
                    <a:pt x="388" y="618"/>
                  </a:lnTo>
                  <a:lnTo>
                    <a:pt x="397" y="581"/>
                  </a:lnTo>
                  <a:lnTo>
                    <a:pt x="401" y="540"/>
                  </a:lnTo>
                  <a:lnTo>
                    <a:pt x="409" y="466"/>
                  </a:lnTo>
                  <a:lnTo>
                    <a:pt x="409" y="314"/>
                  </a:lnTo>
                  <a:lnTo>
                    <a:pt x="401" y="237"/>
                  </a:lnTo>
                  <a:lnTo>
                    <a:pt x="397" y="195"/>
                  </a:lnTo>
                  <a:lnTo>
                    <a:pt x="385" y="149"/>
                  </a:lnTo>
                  <a:lnTo>
                    <a:pt x="367" y="91"/>
                  </a:lnTo>
                  <a:lnTo>
                    <a:pt x="337" y="36"/>
                  </a:lnTo>
                  <a:lnTo>
                    <a:pt x="320" y="12"/>
                  </a:lnTo>
                  <a:lnTo>
                    <a:pt x="322" y="0"/>
                  </a:lnTo>
                  <a:lnTo>
                    <a:pt x="339" y="5"/>
                  </a:lnTo>
                  <a:lnTo>
                    <a:pt x="37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6" name="Freeform 1377">
              <a:extLst>
                <a:ext uri="{FF2B5EF4-FFF2-40B4-BE49-F238E27FC236}">
                  <a16:creationId xmlns:a16="http://schemas.microsoft.com/office/drawing/2014/main" id="{AE8767D2-A234-5249-A3D7-E161E1218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456"/>
              <a:ext cx="227" cy="187"/>
            </a:xfrm>
            <a:custGeom>
              <a:avLst/>
              <a:gdLst>
                <a:gd name="T0" fmla="*/ 536 w 681"/>
                <a:gd name="T1" fmla="*/ 12 h 559"/>
                <a:gd name="T2" fmla="*/ 603 w 681"/>
                <a:gd name="T3" fmla="*/ 28 h 559"/>
                <a:gd name="T4" fmla="*/ 671 w 681"/>
                <a:gd name="T5" fmla="*/ 91 h 559"/>
                <a:gd name="T6" fmla="*/ 681 w 681"/>
                <a:gd name="T7" fmla="*/ 129 h 559"/>
                <a:gd name="T8" fmla="*/ 662 w 681"/>
                <a:gd name="T9" fmla="*/ 135 h 559"/>
                <a:gd name="T10" fmla="*/ 639 w 681"/>
                <a:gd name="T11" fmla="*/ 138 h 559"/>
                <a:gd name="T12" fmla="*/ 622 w 681"/>
                <a:gd name="T13" fmla="*/ 121 h 559"/>
                <a:gd name="T14" fmla="*/ 615 w 681"/>
                <a:gd name="T15" fmla="*/ 108 h 559"/>
                <a:gd name="T16" fmla="*/ 590 w 681"/>
                <a:gd name="T17" fmla="*/ 127 h 559"/>
                <a:gd name="T18" fmla="*/ 578 w 681"/>
                <a:gd name="T19" fmla="*/ 195 h 559"/>
                <a:gd name="T20" fmla="*/ 576 w 681"/>
                <a:gd name="T21" fmla="*/ 253 h 559"/>
                <a:gd name="T22" fmla="*/ 542 w 681"/>
                <a:gd name="T23" fmla="*/ 328 h 559"/>
                <a:gd name="T24" fmla="*/ 469 w 681"/>
                <a:gd name="T25" fmla="*/ 445 h 559"/>
                <a:gd name="T26" fmla="*/ 402 w 681"/>
                <a:gd name="T27" fmla="*/ 523 h 559"/>
                <a:gd name="T28" fmla="*/ 332 w 681"/>
                <a:gd name="T29" fmla="*/ 559 h 559"/>
                <a:gd name="T30" fmla="*/ 306 w 681"/>
                <a:gd name="T31" fmla="*/ 523 h 559"/>
                <a:gd name="T32" fmla="*/ 293 w 681"/>
                <a:gd name="T33" fmla="*/ 493 h 559"/>
                <a:gd name="T34" fmla="*/ 320 w 681"/>
                <a:gd name="T35" fmla="*/ 479 h 559"/>
                <a:gd name="T36" fmla="*/ 362 w 681"/>
                <a:gd name="T37" fmla="*/ 430 h 559"/>
                <a:gd name="T38" fmla="*/ 346 w 681"/>
                <a:gd name="T39" fmla="*/ 423 h 559"/>
                <a:gd name="T40" fmla="*/ 337 w 681"/>
                <a:gd name="T41" fmla="*/ 404 h 559"/>
                <a:gd name="T42" fmla="*/ 442 w 681"/>
                <a:gd name="T43" fmla="*/ 307 h 559"/>
                <a:gd name="T44" fmla="*/ 536 w 681"/>
                <a:gd name="T45" fmla="*/ 159 h 559"/>
                <a:gd name="T46" fmla="*/ 531 w 681"/>
                <a:gd name="T47" fmla="*/ 151 h 559"/>
                <a:gd name="T48" fmla="*/ 467 w 681"/>
                <a:gd name="T49" fmla="*/ 181 h 559"/>
                <a:gd name="T50" fmla="*/ 295 w 681"/>
                <a:gd name="T51" fmla="*/ 240 h 559"/>
                <a:gd name="T52" fmla="*/ 207 w 681"/>
                <a:gd name="T53" fmla="*/ 263 h 559"/>
                <a:gd name="T54" fmla="*/ 12 w 681"/>
                <a:gd name="T55" fmla="*/ 275 h 559"/>
                <a:gd name="T56" fmla="*/ 0 w 681"/>
                <a:gd name="T57" fmla="*/ 265 h 559"/>
                <a:gd name="T58" fmla="*/ 117 w 681"/>
                <a:gd name="T59" fmla="*/ 252 h 559"/>
                <a:gd name="T60" fmla="*/ 172 w 681"/>
                <a:gd name="T61" fmla="*/ 242 h 559"/>
                <a:gd name="T62" fmla="*/ 341 w 681"/>
                <a:gd name="T63" fmla="*/ 191 h 559"/>
                <a:gd name="T64" fmla="*/ 529 w 681"/>
                <a:gd name="T65" fmla="*/ 93 h 559"/>
                <a:gd name="T66" fmla="*/ 518 w 681"/>
                <a:gd name="T67" fmla="*/ 70 h 559"/>
                <a:gd name="T68" fmla="*/ 485 w 681"/>
                <a:gd name="T69" fmla="*/ 15 h 559"/>
                <a:gd name="T70" fmla="*/ 508 w 681"/>
                <a:gd name="T71" fmla="*/ 2 h 559"/>
                <a:gd name="T72" fmla="*/ 521 w 681"/>
                <a:gd name="T73" fmla="*/ 10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81"/>
                <a:gd name="T112" fmla="*/ 0 h 559"/>
                <a:gd name="T113" fmla="*/ 681 w 681"/>
                <a:gd name="T114" fmla="*/ 559 h 5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81" h="559">
                  <a:moveTo>
                    <a:pt x="521" y="10"/>
                  </a:moveTo>
                  <a:lnTo>
                    <a:pt x="536" y="12"/>
                  </a:lnTo>
                  <a:lnTo>
                    <a:pt x="576" y="19"/>
                  </a:lnTo>
                  <a:lnTo>
                    <a:pt x="603" y="28"/>
                  </a:lnTo>
                  <a:lnTo>
                    <a:pt x="641" y="56"/>
                  </a:lnTo>
                  <a:lnTo>
                    <a:pt x="671" y="91"/>
                  </a:lnTo>
                  <a:lnTo>
                    <a:pt x="681" y="117"/>
                  </a:lnTo>
                  <a:lnTo>
                    <a:pt x="681" y="129"/>
                  </a:lnTo>
                  <a:lnTo>
                    <a:pt x="675" y="133"/>
                  </a:lnTo>
                  <a:lnTo>
                    <a:pt x="662" y="135"/>
                  </a:lnTo>
                  <a:lnTo>
                    <a:pt x="653" y="140"/>
                  </a:lnTo>
                  <a:lnTo>
                    <a:pt x="639" y="138"/>
                  </a:lnTo>
                  <a:lnTo>
                    <a:pt x="629" y="133"/>
                  </a:lnTo>
                  <a:lnTo>
                    <a:pt x="622" y="121"/>
                  </a:lnTo>
                  <a:lnTo>
                    <a:pt x="622" y="114"/>
                  </a:lnTo>
                  <a:lnTo>
                    <a:pt x="615" y="108"/>
                  </a:lnTo>
                  <a:lnTo>
                    <a:pt x="597" y="119"/>
                  </a:lnTo>
                  <a:lnTo>
                    <a:pt x="590" y="127"/>
                  </a:lnTo>
                  <a:lnTo>
                    <a:pt x="590" y="165"/>
                  </a:lnTo>
                  <a:lnTo>
                    <a:pt x="578" y="195"/>
                  </a:lnTo>
                  <a:lnTo>
                    <a:pt x="584" y="223"/>
                  </a:lnTo>
                  <a:lnTo>
                    <a:pt x="576" y="253"/>
                  </a:lnTo>
                  <a:lnTo>
                    <a:pt x="555" y="295"/>
                  </a:lnTo>
                  <a:lnTo>
                    <a:pt x="542" y="328"/>
                  </a:lnTo>
                  <a:lnTo>
                    <a:pt x="510" y="386"/>
                  </a:lnTo>
                  <a:lnTo>
                    <a:pt x="469" y="445"/>
                  </a:lnTo>
                  <a:lnTo>
                    <a:pt x="446" y="474"/>
                  </a:lnTo>
                  <a:lnTo>
                    <a:pt x="402" y="523"/>
                  </a:lnTo>
                  <a:lnTo>
                    <a:pt x="351" y="559"/>
                  </a:lnTo>
                  <a:lnTo>
                    <a:pt x="332" y="559"/>
                  </a:lnTo>
                  <a:lnTo>
                    <a:pt x="311" y="535"/>
                  </a:lnTo>
                  <a:lnTo>
                    <a:pt x="306" y="523"/>
                  </a:lnTo>
                  <a:lnTo>
                    <a:pt x="290" y="504"/>
                  </a:lnTo>
                  <a:lnTo>
                    <a:pt x="293" y="493"/>
                  </a:lnTo>
                  <a:lnTo>
                    <a:pt x="309" y="481"/>
                  </a:lnTo>
                  <a:lnTo>
                    <a:pt x="320" y="479"/>
                  </a:lnTo>
                  <a:lnTo>
                    <a:pt x="362" y="435"/>
                  </a:lnTo>
                  <a:lnTo>
                    <a:pt x="362" y="430"/>
                  </a:lnTo>
                  <a:lnTo>
                    <a:pt x="357" y="426"/>
                  </a:lnTo>
                  <a:lnTo>
                    <a:pt x="346" y="423"/>
                  </a:lnTo>
                  <a:lnTo>
                    <a:pt x="337" y="412"/>
                  </a:lnTo>
                  <a:lnTo>
                    <a:pt x="337" y="404"/>
                  </a:lnTo>
                  <a:lnTo>
                    <a:pt x="372" y="379"/>
                  </a:lnTo>
                  <a:lnTo>
                    <a:pt x="442" y="307"/>
                  </a:lnTo>
                  <a:lnTo>
                    <a:pt x="512" y="210"/>
                  </a:lnTo>
                  <a:lnTo>
                    <a:pt x="536" y="159"/>
                  </a:lnTo>
                  <a:lnTo>
                    <a:pt x="536" y="156"/>
                  </a:lnTo>
                  <a:lnTo>
                    <a:pt x="531" y="151"/>
                  </a:lnTo>
                  <a:lnTo>
                    <a:pt x="510" y="159"/>
                  </a:lnTo>
                  <a:lnTo>
                    <a:pt x="467" y="181"/>
                  </a:lnTo>
                  <a:lnTo>
                    <a:pt x="438" y="189"/>
                  </a:lnTo>
                  <a:lnTo>
                    <a:pt x="295" y="240"/>
                  </a:lnTo>
                  <a:lnTo>
                    <a:pt x="244" y="252"/>
                  </a:lnTo>
                  <a:lnTo>
                    <a:pt x="207" y="263"/>
                  </a:lnTo>
                  <a:lnTo>
                    <a:pt x="86" y="277"/>
                  </a:lnTo>
                  <a:lnTo>
                    <a:pt x="12" y="275"/>
                  </a:lnTo>
                  <a:lnTo>
                    <a:pt x="4" y="271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117" y="252"/>
                  </a:lnTo>
                  <a:lnTo>
                    <a:pt x="146" y="244"/>
                  </a:lnTo>
                  <a:lnTo>
                    <a:pt x="172" y="242"/>
                  </a:lnTo>
                  <a:lnTo>
                    <a:pt x="274" y="214"/>
                  </a:lnTo>
                  <a:lnTo>
                    <a:pt x="341" y="191"/>
                  </a:lnTo>
                  <a:lnTo>
                    <a:pt x="461" y="135"/>
                  </a:lnTo>
                  <a:lnTo>
                    <a:pt x="529" y="93"/>
                  </a:lnTo>
                  <a:lnTo>
                    <a:pt x="536" y="87"/>
                  </a:lnTo>
                  <a:lnTo>
                    <a:pt x="518" y="70"/>
                  </a:lnTo>
                  <a:lnTo>
                    <a:pt x="499" y="49"/>
                  </a:lnTo>
                  <a:lnTo>
                    <a:pt x="485" y="15"/>
                  </a:lnTo>
                  <a:lnTo>
                    <a:pt x="491" y="0"/>
                  </a:lnTo>
                  <a:lnTo>
                    <a:pt x="508" y="2"/>
                  </a:lnTo>
                  <a:lnTo>
                    <a:pt x="52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7" name="Freeform 1378">
              <a:extLst>
                <a:ext uri="{FF2B5EF4-FFF2-40B4-BE49-F238E27FC236}">
                  <a16:creationId xmlns:a16="http://schemas.microsoft.com/office/drawing/2014/main" id="{FFF34F21-28A2-7F44-9386-3B9FA938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487"/>
              <a:ext cx="20" cy="38"/>
            </a:xfrm>
            <a:custGeom>
              <a:avLst/>
              <a:gdLst>
                <a:gd name="T0" fmla="*/ 16 w 60"/>
                <a:gd name="T1" fmla="*/ 6 h 112"/>
                <a:gd name="T2" fmla="*/ 21 w 60"/>
                <a:gd name="T3" fmla="*/ 58 h 112"/>
                <a:gd name="T4" fmla="*/ 35 w 60"/>
                <a:gd name="T5" fmla="*/ 81 h 112"/>
                <a:gd name="T6" fmla="*/ 60 w 60"/>
                <a:gd name="T7" fmla="*/ 107 h 112"/>
                <a:gd name="T8" fmla="*/ 60 w 60"/>
                <a:gd name="T9" fmla="*/ 112 h 112"/>
                <a:gd name="T10" fmla="*/ 45 w 60"/>
                <a:gd name="T11" fmla="*/ 106 h 112"/>
                <a:gd name="T12" fmla="*/ 16 w 60"/>
                <a:gd name="T13" fmla="*/ 77 h 112"/>
                <a:gd name="T14" fmla="*/ 2 w 60"/>
                <a:gd name="T15" fmla="*/ 49 h 112"/>
                <a:gd name="T16" fmla="*/ 0 w 60"/>
                <a:gd name="T17" fmla="*/ 30 h 112"/>
                <a:gd name="T18" fmla="*/ 0 w 60"/>
                <a:gd name="T19" fmla="*/ 9 h 112"/>
                <a:gd name="T20" fmla="*/ 5 w 60"/>
                <a:gd name="T21" fmla="*/ 0 h 112"/>
                <a:gd name="T22" fmla="*/ 11 w 60"/>
                <a:gd name="T23" fmla="*/ 0 h 112"/>
                <a:gd name="T24" fmla="*/ 16 w 60"/>
                <a:gd name="T25" fmla="*/ 6 h 112"/>
                <a:gd name="T26" fmla="*/ 16 w 60"/>
                <a:gd name="T27" fmla="*/ 6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0"/>
                <a:gd name="T43" fmla="*/ 0 h 112"/>
                <a:gd name="T44" fmla="*/ 60 w 60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0" h="112">
                  <a:moveTo>
                    <a:pt x="16" y="6"/>
                  </a:moveTo>
                  <a:lnTo>
                    <a:pt x="21" y="58"/>
                  </a:lnTo>
                  <a:lnTo>
                    <a:pt x="35" y="81"/>
                  </a:lnTo>
                  <a:lnTo>
                    <a:pt x="60" y="107"/>
                  </a:lnTo>
                  <a:lnTo>
                    <a:pt x="60" y="112"/>
                  </a:lnTo>
                  <a:lnTo>
                    <a:pt x="45" y="106"/>
                  </a:lnTo>
                  <a:lnTo>
                    <a:pt x="16" y="77"/>
                  </a:lnTo>
                  <a:lnTo>
                    <a:pt x="2" y="49"/>
                  </a:lnTo>
                  <a:lnTo>
                    <a:pt x="0" y="30"/>
                  </a:lnTo>
                  <a:lnTo>
                    <a:pt x="0" y="9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8" name="Freeform 1379">
              <a:extLst>
                <a:ext uri="{FF2B5EF4-FFF2-40B4-BE49-F238E27FC236}">
                  <a16:creationId xmlns:a16="http://schemas.microsoft.com/office/drawing/2014/main" id="{F6639E4E-A2D3-1A4D-9F31-26EADC1A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490"/>
              <a:ext cx="119" cy="273"/>
            </a:xfrm>
            <a:custGeom>
              <a:avLst/>
              <a:gdLst>
                <a:gd name="T0" fmla="*/ 153 w 357"/>
                <a:gd name="T1" fmla="*/ 17 h 819"/>
                <a:gd name="T2" fmla="*/ 160 w 357"/>
                <a:gd name="T3" fmla="*/ 46 h 819"/>
                <a:gd name="T4" fmla="*/ 165 w 357"/>
                <a:gd name="T5" fmla="*/ 67 h 819"/>
                <a:gd name="T6" fmla="*/ 181 w 357"/>
                <a:gd name="T7" fmla="*/ 98 h 819"/>
                <a:gd name="T8" fmla="*/ 276 w 357"/>
                <a:gd name="T9" fmla="*/ 205 h 819"/>
                <a:gd name="T10" fmla="*/ 329 w 357"/>
                <a:gd name="T11" fmla="*/ 289 h 819"/>
                <a:gd name="T12" fmla="*/ 346 w 357"/>
                <a:gd name="T13" fmla="*/ 336 h 819"/>
                <a:gd name="T14" fmla="*/ 357 w 357"/>
                <a:gd name="T15" fmla="*/ 434 h 819"/>
                <a:gd name="T16" fmla="*/ 348 w 357"/>
                <a:gd name="T17" fmla="*/ 505 h 819"/>
                <a:gd name="T18" fmla="*/ 315 w 357"/>
                <a:gd name="T19" fmla="*/ 574 h 819"/>
                <a:gd name="T20" fmla="*/ 253 w 357"/>
                <a:gd name="T21" fmla="*/ 635 h 819"/>
                <a:gd name="T22" fmla="*/ 79 w 357"/>
                <a:gd name="T23" fmla="*/ 758 h 819"/>
                <a:gd name="T24" fmla="*/ 4 w 357"/>
                <a:gd name="T25" fmla="*/ 819 h 819"/>
                <a:gd name="T26" fmla="*/ 2 w 357"/>
                <a:gd name="T27" fmla="*/ 819 h 819"/>
                <a:gd name="T28" fmla="*/ 0 w 357"/>
                <a:gd name="T29" fmla="*/ 816 h 819"/>
                <a:gd name="T30" fmla="*/ 30 w 357"/>
                <a:gd name="T31" fmla="*/ 767 h 819"/>
                <a:gd name="T32" fmla="*/ 71 w 357"/>
                <a:gd name="T33" fmla="*/ 719 h 819"/>
                <a:gd name="T34" fmla="*/ 242 w 357"/>
                <a:gd name="T35" fmla="*/ 580 h 819"/>
                <a:gd name="T36" fmla="*/ 282 w 357"/>
                <a:gd name="T37" fmla="*/ 533 h 819"/>
                <a:gd name="T38" fmla="*/ 311 w 357"/>
                <a:gd name="T39" fmla="*/ 468 h 819"/>
                <a:gd name="T40" fmla="*/ 318 w 357"/>
                <a:gd name="T41" fmla="*/ 386 h 819"/>
                <a:gd name="T42" fmla="*/ 308 w 357"/>
                <a:gd name="T43" fmla="*/ 324 h 819"/>
                <a:gd name="T44" fmla="*/ 285 w 357"/>
                <a:gd name="T45" fmla="*/ 271 h 819"/>
                <a:gd name="T46" fmla="*/ 243 w 357"/>
                <a:gd name="T47" fmla="*/ 210 h 819"/>
                <a:gd name="T48" fmla="*/ 158 w 357"/>
                <a:gd name="T49" fmla="*/ 110 h 819"/>
                <a:gd name="T50" fmla="*/ 137 w 357"/>
                <a:gd name="T51" fmla="*/ 63 h 819"/>
                <a:gd name="T52" fmla="*/ 134 w 357"/>
                <a:gd name="T53" fmla="*/ 36 h 819"/>
                <a:gd name="T54" fmla="*/ 130 w 357"/>
                <a:gd name="T55" fmla="*/ 15 h 819"/>
                <a:gd name="T56" fmla="*/ 130 w 357"/>
                <a:gd name="T57" fmla="*/ 6 h 819"/>
                <a:gd name="T58" fmla="*/ 134 w 357"/>
                <a:gd name="T59" fmla="*/ 0 h 819"/>
                <a:gd name="T60" fmla="*/ 141 w 357"/>
                <a:gd name="T61" fmla="*/ 4 h 819"/>
                <a:gd name="T62" fmla="*/ 153 w 357"/>
                <a:gd name="T63" fmla="*/ 17 h 819"/>
                <a:gd name="T64" fmla="*/ 153 w 357"/>
                <a:gd name="T65" fmla="*/ 17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7"/>
                <a:gd name="T100" fmla="*/ 0 h 819"/>
                <a:gd name="T101" fmla="*/ 357 w 357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7" h="819">
                  <a:moveTo>
                    <a:pt x="153" y="17"/>
                  </a:moveTo>
                  <a:lnTo>
                    <a:pt x="160" y="46"/>
                  </a:lnTo>
                  <a:lnTo>
                    <a:pt x="165" y="67"/>
                  </a:lnTo>
                  <a:lnTo>
                    <a:pt x="181" y="98"/>
                  </a:lnTo>
                  <a:lnTo>
                    <a:pt x="276" y="205"/>
                  </a:lnTo>
                  <a:lnTo>
                    <a:pt x="329" y="289"/>
                  </a:lnTo>
                  <a:lnTo>
                    <a:pt x="346" y="336"/>
                  </a:lnTo>
                  <a:lnTo>
                    <a:pt x="357" y="434"/>
                  </a:lnTo>
                  <a:lnTo>
                    <a:pt x="348" y="505"/>
                  </a:lnTo>
                  <a:lnTo>
                    <a:pt x="315" y="574"/>
                  </a:lnTo>
                  <a:lnTo>
                    <a:pt x="253" y="635"/>
                  </a:lnTo>
                  <a:lnTo>
                    <a:pt x="79" y="758"/>
                  </a:lnTo>
                  <a:lnTo>
                    <a:pt x="4" y="819"/>
                  </a:lnTo>
                  <a:lnTo>
                    <a:pt x="2" y="819"/>
                  </a:lnTo>
                  <a:lnTo>
                    <a:pt x="0" y="816"/>
                  </a:lnTo>
                  <a:lnTo>
                    <a:pt x="30" y="767"/>
                  </a:lnTo>
                  <a:lnTo>
                    <a:pt x="71" y="719"/>
                  </a:lnTo>
                  <a:lnTo>
                    <a:pt x="242" y="580"/>
                  </a:lnTo>
                  <a:lnTo>
                    <a:pt x="282" y="533"/>
                  </a:lnTo>
                  <a:lnTo>
                    <a:pt x="311" y="468"/>
                  </a:lnTo>
                  <a:lnTo>
                    <a:pt x="318" y="386"/>
                  </a:lnTo>
                  <a:lnTo>
                    <a:pt x="308" y="324"/>
                  </a:lnTo>
                  <a:lnTo>
                    <a:pt x="285" y="271"/>
                  </a:lnTo>
                  <a:lnTo>
                    <a:pt x="243" y="210"/>
                  </a:lnTo>
                  <a:lnTo>
                    <a:pt x="158" y="110"/>
                  </a:lnTo>
                  <a:lnTo>
                    <a:pt x="137" y="63"/>
                  </a:lnTo>
                  <a:lnTo>
                    <a:pt x="134" y="36"/>
                  </a:lnTo>
                  <a:lnTo>
                    <a:pt x="130" y="15"/>
                  </a:lnTo>
                  <a:lnTo>
                    <a:pt x="130" y="6"/>
                  </a:lnTo>
                  <a:lnTo>
                    <a:pt x="134" y="0"/>
                  </a:lnTo>
                  <a:lnTo>
                    <a:pt x="141" y="4"/>
                  </a:lnTo>
                  <a:lnTo>
                    <a:pt x="15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9" name="Freeform 1380">
              <a:extLst>
                <a:ext uri="{FF2B5EF4-FFF2-40B4-BE49-F238E27FC236}">
                  <a16:creationId xmlns:a16="http://schemas.microsoft.com/office/drawing/2014/main" id="{99DEE433-DF62-B247-BD91-A40BAF8D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511"/>
              <a:ext cx="203" cy="142"/>
            </a:xfrm>
            <a:custGeom>
              <a:avLst/>
              <a:gdLst>
                <a:gd name="T0" fmla="*/ 123 w 610"/>
                <a:gd name="T1" fmla="*/ 24 h 424"/>
                <a:gd name="T2" fmla="*/ 132 w 610"/>
                <a:gd name="T3" fmla="*/ 40 h 424"/>
                <a:gd name="T4" fmla="*/ 127 w 610"/>
                <a:gd name="T5" fmla="*/ 57 h 424"/>
                <a:gd name="T6" fmla="*/ 106 w 610"/>
                <a:gd name="T7" fmla="*/ 77 h 424"/>
                <a:gd name="T8" fmla="*/ 109 w 610"/>
                <a:gd name="T9" fmla="*/ 85 h 424"/>
                <a:gd name="T10" fmla="*/ 130 w 610"/>
                <a:gd name="T11" fmla="*/ 93 h 424"/>
                <a:gd name="T12" fmla="*/ 178 w 610"/>
                <a:gd name="T13" fmla="*/ 102 h 424"/>
                <a:gd name="T14" fmla="*/ 239 w 610"/>
                <a:gd name="T15" fmla="*/ 112 h 424"/>
                <a:gd name="T16" fmla="*/ 240 w 610"/>
                <a:gd name="T17" fmla="*/ 112 h 424"/>
                <a:gd name="T18" fmla="*/ 243 w 610"/>
                <a:gd name="T19" fmla="*/ 114 h 424"/>
                <a:gd name="T20" fmla="*/ 243 w 610"/>
                <a:gd name="T21" fmla="*/ 121 h 424"/>
                <a:gd name="T22" fmla="*/ 229 w 610"/>
                <a:gd name="T23" fmla="*/ 128 h 424"/>
                <a:gd name="T24" fmla="*/ 171 w 610"/>
                <a:gd name="T25" fmla="*/ 137 h 424"/>
                <a:gd name="T26" fmla="*/ 166 w 610"/>
                <a:gd name="T27" fmla="*/ 142 h 424"/>
                <a:gd name="T28" fmla="*/ 288 w 610"/>
                <a:gd name="T29" fmla="*/ 263 h 424"/>
                <a:gd name="T30" fmla="*/ 325 w 610"/>
                <a:gd name="T31" fmla="*/ 293 h 424"/>
                <a:gd name="T32" fmla="*/ 364 w 610"/>
                <a:gd name="T33" fmla="*/ 305 h 424"/>
                <a:gd name="T34" fmla="*/ 401 w 610"/>
                <a:gd name="T35" fmla="*/ 309 h 424"/>
                <a:gd name="T36" fmla="*/ 433 w 610"/>
                <a:gd name="T37" fmla="*/ 316 h 424"/>
                <a:gd name="T38" fmla="*/ 566 w 610"/>
                <a:gd name="T39" fmla="*/ 305 h 424"/>
                <a:gd name="T40" fmla="*/ 587 w 610"/>
                <a:gd name="T41" fmla="*/ 301 h 424"/>
                <a:gd name="T42" fmla="*/ 610 w 610"/>
                <a:gd name="T43" fmla="*/ 301 h 424"/>
                <a:gd name="T44" fmla="*/ 610 w 610"/>
                <a:gd name="T45" fmla="*/ 309 h 424"/>
                <a:gd name="T46" fmla="*/ 559 w 610"/>
                <a:gd name="T47" fmla="*/ 337 h 424"/>
                <a:gd name="T48" fmla="*/ 556 w 610"/>
                <a:gd name="T49" fmla="*/ 337 h 424"/>
                <a:gd name="T50" fmla="*/ 552 w 610"/>
                <a:gd name="T51" fmla="*/ 342 h 424"/>
                <a:gd name="T52" fmla="*/ 552 w 610"/>
                <a:gd name="T53" fmla="*/ 349 h 424"/>
                <a:gd name="T54" fmla="*/ 566 w 610"/>
                <a:gd name="T55" fmla="*/ 367 h 424"/>
                <a:gd name="T56" fmla="*/ 566 w 610"/>
                <a:gd name="T57" fmla="*/ 388 h 424"/>
                <a:gd name="T58" fmla="*/ 533 w 610"/>
                <a:gd name="T59" fmla="*/ 411 h 424"/>
                <a:gd name="T60" fmla="*/ 503 w 610"/>
                <a:gd name="T61" fmla="*/ 424 h 424"/>
                <a:gd name="T62" fmla="*/ 481 w 610"/>
                <a:gd name="T63" fmla="*/ 418 h 424"/>
                <a:gd name="T64" fmla="*/ 469 w 610"/>
                <a:gd name="T65" fmla="*/ 411 h 424"/>
                <a:gd name="T66" fmla="*/ 450 w 610"/>
                <a:gd name="T67" fmla="*/ 386 h 424"/>
                <a:gd name="T68" fmla="*/ 445 w 610"/>
                <a:gd name="T69" fmla="*/ 370 h 424"/>
                <a:gd name="T70" fmla="*/ 438 w 610"/>
                <a:gd name="T71" fmla="*/ 366 h 424"/>
                <a:gd name="T72" fmla="*/ 375 w 610"/>
                <a:gd name="T73" fmla="*/ 360 h 424"/>
                <a:gd name="T74" fmla="*/ 339 w 610"/>
                <a:gd name="T75" fmla="*/ 349 h 424"/>
                <a:gd name="T76" fmla="*/ 297 w 610"/>
                <a:gd name="T77" fmla="*/ 323 h 424"/>
                <a:gd name="T78" fmla="*/ 191 w 610"/>
                <a:gd name="T79" fmla="*/ 214 h 424"/>
                <a:gd name="T80" fmla="*/ 141 w 610"/>
                <a:gd name="T81" fmla="*/ 159 h 424"/>
                <a:gd name="T82" fmla="*/ 134 w 610"/>
                <a:gd name="T83" fmla="*/ 135 h 424"/>
                <a:gd name="T84" fmla="*/ 120 w 610"/>
                <a:gd name="T85" fmla="*/ 127 h 424"/>
                <a:gd name="T86" fmla="*/ 106 w 610"/>
                <a:gd name="T87" fmla="*/ 121 h 424"/>
                <a:gd name="T88" fmla="*/ 81 w 610"/>
                <a:gd name="T89" fmla="*/ 96 h 424"/>
                <a:gd name="T90" fmla="*/ 76 w 610"/>
                <a:gd name="T91" fmla="*/ 96 h 424"/>
                <a:gd name="T92" fmla="*/ 58 w 610"/>
                <a:gd name="T93" fmla="*/ 119 h 424"/>
                <a:gd name="T94" fmla="*/ 44 w 610"/>
                <a:gd name="T95" fmla="*/ 151 h 424"/>
                <a:gd name="T96" fmla="*/ 44 w 610"/>
                <a:gd name="T97" fmla="*/ 170 h 424"/>
                <a:gd name="T98" fmla="*/ 39 w 610"/>
                <a:gd name="T99" fmla="*/ 175 h 424"/>
                <a:gd name="T100" fmla="*/ 30 w 610"/>
                <a:gd name="T101" fmla="*/ 175 h 424"/>
                <a:gd name="T102" fmla="*/ 11 w 610"/>
                <a:gd name="T103" fmla="*/ 151 h 424"/>
                <a:gd name="T104" fmla="*/ 0 w 610"/>
                <a:gd name="T105" fmla="*/ 127 h 424"/>
                <a:gd name="T106" fmla="*/ 0 w 610"/>
                <a:gd name="T107" fmla="*/ 82 h 424"/>
                <a:gd name="T108" fmla="*/ 11 w 610"/>
                <a:gd name="T109" fmla="*/ 54 h 424"/>
                <a:gd name="T110" fmla="*/ 39 w 610"/>
                <a:gd name="T111" fmla="*/ 21 h 424"/>
                <a:gd name="T112" fmla="*/ 53 w 610"/>
                <a:gd name="T113" fmla="*/ 9 h 424"/>
                <a:gd name="T114" fmla="*/ 81 w 610"/>
                <a:gd name="T115" fmla="*/ 0 h 424"/>
                <a:gd name="T116" fmla="*/ 97 w 610"/>
                <a:gd name="T117" fmla="*/ 4 h 424"/>
                <a:gd name="T118" fmla="*/ 123 w 610"/>
                <a:gd name="T119" fmla="*/ 24 h 424"/>
                <a:gd name="T120" fmla="*/ 123 w 610"/>
                <a:gd name="T121" fmla="*/ 24 h 4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424"/>
                <a:gd name="T185" fmla="*/ 610 w 610"/>
                <a:gd name="T186" fmla="*/ 424 h 4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424">
                  <a:moveTo>
                    <a:pt x="123" y="24"/>
                  </a:moveTo>
                  <a:lnTo>
                    <a:pt x="132" y="40"/>
                  </a:lnTo>
                  <a:lnTo>
                    <a:pt x="127" y="57"/>
                  </a:lnTo>
                  <a:lnTo>
                    <a:pt x="106" y="77"/>
                  </a:lnTo>
                  <a:lnTo>
                    <a:pt x="109" y="85"/>
                  </a:lnTo>
                  <a:lnTo>
                    <a:pt x="130" y="93"/>
                  </a:lnTo>
                  <a:lnTo>
                    <a:pt x="178" y="102"/>
                  </a:lnTo>
                  <a:lnTo>
                    <a:pt x="239" y="112"/>
                  </a:lnTo>
                  <a:lnTo>
                    <a:pt x="240" y="112"/>
                  </a:lnTo>
                  <a:lnTo>
                    <a:pt x="243" y="114"/>
                  </a:lnTo>
                  <a:lnTo>
                    <a:pt x="243" y="121"/>
                  </a:lnTo>
                  <a:lnTo>
                    <a:pt x="229" y="128"/>
                  </a:lnTo>
                  <a:lnTo>
                    <a:pt x="171" y="137"/>
                  </a:lnTo>
                  <a:lnTo>
                    <a:pt x="166" y="142"/>
                  </a:lnTo>
                  <a:lnTo>
                    <a:pt x="288" y="263"/>
                  </a:lnTo>
                  <a:lnTo>
                    <a:pt x="325" y="293"/>
                  </a:lnTo>
                  <a:lnTo>
                    <a:pt x="364" y="305"/>
                  </a:lnTo>
                  <a:lnTo>
                    <a:pt x="401" y="309"/>
                  </a:lnTo>
                  <a:lnTo>
                    <a:pt x="433" y="316"/>
                  </a:lnTo>
                  <a:lnTo>
                    <a:pt x="566" y="305"/>
                  </a:lnTo>
                  <a:lnTo>
                    <a:pt x="587" y="301"/>
                  </a:lnTo>
                  <a:lnTo>
                    <a:pt x="610" y="301"/>
                  </a:lnTo>
                  <a:lnTo>
                    <a:pt x="610" y="309"/>
                  </a:lnTo>
                  <a:lnTo>
                    <a:pt x="559" y="337"/>
                  </a:lnTo>
                  <a:lnTo>
                    <a:pt x="556" y="337"/>
                  </a:lnTo>
                  <a:lnTo>
                    <a:pt x="552" y="342"/>
                  </a:lnTo>
                  <a:lnTo>
                    <a:pt x="552" y="349"/>
                  </a:lnTo>
                  <a:lnTo>
                    <a:pt x="566" y="367"/>
                  </a:lnTo>
                  <a:lnTo>
                    <a:pt x="566" y="388"/>
                  </a:lnTo>
                  <a:lnTo>
                    <a:pt x="533" y="411"/>
                  </a:lnTo>
                  <a:lnTo>
                    <a:pt x="503" y="424"/>
                  </a:lnTo>
                  <a:lnTo>
                    <a:pt x="481" y="418"/>
                  </a:lnTo>
                  <a:lnTo>
                    <a:pt x="469" y="411"/>
                  </a:lnTo>
                  <a:lnTo>
                    <a:pt x="450" y="386"/>
                  </a:lnTo>
                  <a:lnTo>
                    <a:pt x="445" y="370"/>
                  </a:lnTo>
                  <a:lnTo>
                    <a:pt x="438" y="366"/>
                  </a:lnTo>
                  <a:lnTo>
                    <a:pt x="375" y="360"/>
                  </a:lnTo>
                  <a:lnTo>
                    <a:pt x="339" y="349"/>
                  </a:lnTo>
                  <a:lnTo>
                    <a:pt x="297" y="323"/>
                  </a:lnTo>
                  <a:lnTo>
                    <a:pt x="191" y="214"/>
                  </a:lnTo>
                  <a:lnTo>
                    <a:pt x="141" y="159"/>
                  </a:lnTo>
                  <a:lnTo>
                    <a:pt x="134" y="135"/>
                  </a:lnTo>
                  <a:lnTo>
                    <a:pt x="120" y="127"/>
                  </a:lnTo>
                  <a:lnTo>
                    <a:pt x="106" y="121"/>
                  </a:lnTo>
                  <a:lnTo>
                    <a:pt x="81" y="96"/>
                  </a:lnTo>
                  <a:lnTo>
                    <a:pt x="76" y="96"/>
                  </a:lnTo>
                  <a:lnTo>
                    <a:pt x="58" y="119"/>
                  </a:lnTo>
                  <a:lnTo>
                    <a:pt x="44" y="151"/>
                  </a:lnTo>
                  <a:lnTo>
                    <a:pt x="44" y="170"/>
                  </a:lnTo>
                  <a:lnTo>
                    <a:pt x="39" y="175"/>
                  </a:lnTo>
                  <a:lnTo>
                    <a:pt x="30" y="175"/>
                  </a:lnTo>
                  <a:lnTo>
                    <a:pt x="11" y="151"/>
                  </a:lnTo>
                  <a:lnTo>
                    <a:pt x="0" y="127"/>
                  </a:lnTo>
                  <a:lnTo>
                    <a:pt x="0" y="82"/>
                  </a:lnTo>
                  <a:lnTo>
                    <a:pt x="11" y="54"/>
                  </a:lnTo>
                  <a:lnTo>
                    <a:pt x="39" y="21"/>
                  </a:lnTo>
                  <a:lnTo>
                    <a:pt x="53" y="9"/>
                  </a:lnTo>
                  <a:lnTo>
                    <a:pt x="81" y="0"/>
                  </a:lnTo>
                  <a:lnTo>
                    <a:pt x="97" y="4"/>
                  </a:lnTo>
                  <a:lnTo>
                    <a:pt x="1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0" name="Freeform 1381">
              <a:extLst>
                <a:ext uri="{FF2B5EF4-FFF2-40B4-BE49-F238E27FC236}">
                  <a16:creationId xmlns:a16="http://schemas.microsoft.com/office/drawing/2014/main" id="{944CCE1E-C1E5-274C-9211-2725082E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560"/>
              <a:ext cx="31" cy="75"/>
            </a:xfrm>
            <a:custGeom>
              <a:avLst/>
              <a:gdLst>
                <a:gd name="T0" fmla="*/ 67 w 95"/>
                <a:gd name="T1" fmla="*/ 26 h 223"/>
                <a:gd name="T2" fmla="*/ 72 w 95"/>
                <a:gd name="T3" fmla="*/ 35 h 223"/>
                <a:gd name="T4" fmla="*/ 90 w 95"/>
                <a:gd name="T5" fmla="*/ 53 h 223"/>
                <a:gd name="T6" fmla="*/ 95 w 95"/>
                <a:gd name="T7" fmla="*/ 70 h 223"/>
                <a:gd name="T8" fmla="*/ 92 w 95"/>
                <a:gd name="T9" fmla="*/ 160 h 223"/>
                <a:gd name="T10" fmla="*/ 81 w 95"/>
                <a:gd name="T11" fmla="*/ 192 h 223"/>
                <a:gd name="T12" fmla="*/ 69 w 95"/>
                <a:gd name="T13" fmla="*/ 205 h 223"/>
                <a:gd name="T14" fmla="*/ 42 w 95"/>
                <a:gd name="T15" fmla="*/ 216 h 223"/>
                <a:gd name="T16" fmla="*/ 35 w 95"/>
                <a:gd name="T17" fmla="*/ 223 h 223"/>
                <a:gd name="T18" fmla="*/ 18 w 95"/>
                <a:gd name="T19" fmla="*/ 220 h 223"/>
                <a:gd name="T20" fmla="*/ 4 w 95"/>
                <a:gd name="T21" fmla="*/ 205 h 223"/>
                <a:gd name="T22" fmla="*/ 0 w 95"/>
                <a:gd name="T23" fmla="*/ 188 h 223"/>
                <a:gd name="T24" fmla="*/ 0 w 95"/>
                <a:gd name="T25" fmla="*/ 148 h 223"/>
                <a:gd name="T26" fmla="*/ 7 w 95"/>
                <a:gd name="T27" fmla="*/ 111 h 223"/>
                <a:gd name="T28" fmla="*/ 25 w 95"/>
                <a:gd name="T29" fmla="*/ 130 h 223"/>
                <a:gd name="T30" fmla="*/ 47 w 95"/>
                <a:gd name="T31" fmla="*/ 137 h 223"/>
                <a:gd name="T32" fmla="*/ 65 w 95"/>
                <a:gd name="T33" fmla="*/ 135 h 223"/>
                <a:gd name="T34" fmla="*/ 76 w 95"/>
                <a:gd name="T35" fmla="*/ 118 h 223"/>
                <a:gd name="T36" fmla="*/ 72 w 95"/>
                <a:gd name="T37" fmla="*/ 56 h 223"/>
                <a:gd name="T38" fmla="*/ 62 w 95"/>
                <a:gd name="T39" fmla="*/ 37 h 223"/>
                <a:gd name="T40" fmla="*/ 37 w 95"/>
                <a:gd name="T41" fmla="*/ 16 h 223"/>
                <a:gd name="T42" fmla="*/ 35 w 95"/>
                <a:gd name="T43" fmla="*/ 14 h 223"/>
                <a:gd name="T44" fmla="*/ 28 w 95"/>
                <a:gd name="T45" fmla="*/ 14 h 223"/>
                <a:gd name="T46" fmla="*/ 28 w 95"/>
                <a:gd name="T47" fmla="*/ 10 h 223"/>
                <a:gd name="T48" fmla="*/ 37 w 95"/>
                <a:gd name="T49" fmla="*/ 0 h 223"/>
                <a:gd name="T50" fmla="*/ 51 w 95"/>
                <a:gd name="T51" fmla="*/ 4 h 223"/>
                <a:gd name="T52" fmla="*/ 67 w 95"/>
                <a:gd name="T53" fmla="*/ 26 h 223"/>
                <a:gd name="T54" fmla="*/ 67 w 95"/>
                <a:gd name="T55" fmla="*/ 26 h 2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5"/>
                <a:gd name="T85" fmla="*/ 0 h 223"/>
                <a:gd name="T86" fmla="*/ 95 w 95"/>
                <a:gd name="T87" fmla="*/ 223 h 2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5" h="223">
                  <a:moveTo>
                    <a:pt x="67" y="26"/>
                  </a:moveTo>
                  <a:lnTo>
                    <a:pt x="72" y="35"/>
                  </a:lnTo>
                  <a:lnTo>
                    <a:pt x="90" y="53"/>
                  </a:lnTo>
                  <a:lnTo>
                    <a:pt x="95" y="70"/>
                  </a:lnTo>
                  <a:lnTo>
                    <a:pt x="92" y="160"/>
                  </a:lnTo>
                  <a:lnTo>
                    <a:pt x="81" y="192"/>
                  </a:lnTo>
                  <a:lnTo>
                    <a:pt x="69" y="205"/>
                  </a:lnTo>
                  <a:lnTo>
                    <a:pt x="42" y="216"/>
                  </a:lnTo>
                  <a:lnTo>
                    <a:pt x="35" y="223"/>
                  </a:lnTo>
                  <a:lnTo>
                    <a:pt x="18" y="220"/>
                  </a:lnTo>
                  <a:lnTo>
                    <a:pt x="4" y="205"/>
                  </a:lnTo>
                  <a:lnTo>
                    <a:pt x="0" y="188"/>
                  </a:lnTo>
                  <a:lnTo>
                    <a:pt x="0" y="148"/>
                  </a:lnTo>
                  <a:lnTo>
                    <a:pt x="7" y="111"/>
                  </a:lnTo>
                  <a:lnTo>
                    <a:pt x="25" y="130"/>
                  </a:lnTo>
                  <a:lnTo>
                    <a:pt x="47" y="137"/>
                  </a:lnTo>
                  <a:lnTo>
                    <a:pt x="65" y="135"/>
                  </a:lnTo>
                  <a:lnTo>
                    <a:pt x="76" y="118"/>
                  </a:lnTo>
                  <a:lnTo>
                    <a:pt x="72" y="56"/>
                  </a:lnTo>
                  <a:lnTo>
                    <a:pt x="62" y="37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7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1" name="Freeform 1382">
              <a:extLst>
                <a:ext uri="{FF2B5EF4-FFF2-40B4-BE49-F238E27FC236}">
                  <a16:creationId xmlns:a16="http://schemas.microsoft.com/office/drawing/2014/main" id="{4C91014E-7759-DD47-AC64-CBC421A18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609"/>
              <a:ext cx="50" cy="68"/>
            </a:xfrm>
            <a:custGeom>
              <a:avLst/>
              <a:gdLst>
                <a:gd name="T0" fmla="*/ 151 w 151"/>
                <a:gd name="T1" fmla="*/ 22 h 204"/>
                <a:gd name="T2" fmla="*/ 151 w 151"/>
                <a:gd name="T3" fmla="*/ 68 h 204"/>
                <a:gd name="T4" fmla="*/ 134 w 151"/>
                <a:gd name="T5" fmla="*/ 113 h 204"/>
                <a:gd name="T6" fmla="*/ 111 w 151"/>
                <a:gd name="T7" fmla="*/ 150 h 204"/>
                <a:gd name="T8" fmla="*/ 88 w 151"/>
                <a:gd name="T9" fmla="*/ 168 h 204"/>
                <a:gd name="T10" fmla="*/ 65 w 151"/>
                <a:gd name="T11" fmla="*/ 183 h 204"/>
                <a:gd name="T12" fmla="*/ 58 w 151"/>
                <a:gd name="T13" fmla="*/ 185 h 204"/>
                <a:gd name="T14" fmla="*/ 35 w 151"/>
                <a:gd name="T15" fmla="*/ 204 h 204"/>
                <a:gd name="T16" fmla="*/ 9 w 151"/>
                <a:gd name="T17" fmla="*/ 201 h 204"/>
                <a:gd name="T18" fmla="*/ 0 w 151"/>
                <a:gd name="T19" fmla="*/ 191 h 204"/>
                <a:gd name="T20" fmla="*/ 0 w 151"/>
                <a:gd name="T21" fmla="*/ 153 h 204"/>
                <a:gd name="T22" fmla="*/ 18 w 151"/>
                <a:gd name="T23" fmla="*/ 110 h 204"/>
                <a:gd name="T24" fmla="*/ 42 w 151"/>
                <a:gd name="T25" fmla="*/ 94 h 204"/>
                <a:gd name="T26" fmla="*/ 51 w 151"/>
                <a:gd name="T27" fmla="*/ 94 h 204"/>
                <a:gd name="T28" fmla="*/ 54 w 151"/>
                <a:gd name="T29" fmla="*/ 108 h 204"/>
                <a:gd name="T30" fmla="*/ 73 w 151"/>
                <a:gd name="T31" fmla="*/ 126 h 204"/>
                <a:gd name="T32" fmla="*/ 90 w 151"/>
                <a:gd name="T33" fmla="*/ 124 h 204"/>
                <a:gd name="T34" fmla="*/ 118 w 151"/>
                <a:gd name="T35" fmla="*/ 96 h 204"/>
                <a:gd name="T36" fmla="*/ 127 w 151"/>
                <a:gd name="T37" fmla="*/ 83 h 204"/>
                <a:gd name="T38" fmla="*/ 134 w 151"/>
                <a:gd name="T39" fmla="*/ 60 h 204"/>
                <a:gd name="T40" fmla="*/ 132 w 151"/>
                <a:gd name="T41" fmla="*/ 24 h 204"/>
                <a:gd name="T42" fmla="*/ 116 w 151"/>
                <a:gd name="T43" fmla="*/ 11 h 204"/>
                <a:gd name="T44" fmla="*/ 123 w 151"/>
                <a:gd name="T45" fmla="*/ 0 h 204"/>
                <a:gd name="T46" fmla="*/ 134 w 151"/>
                <a:gd name="T47" fmla="*/ 1 h 204"/>
                <a:gd name="T48" fmla="*/ 151 w 151"/>
                <a:gd name="T49" fmla="*/ 22 h 204"/>
                <a:gd name="T50" fmla="*/ 151 w 151"/>
                <a:gd name="T51" fmla="*/ 22 h 2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204"/>
                <a:gd name="T80" fmla="*/ 151 w 151"/>
                <a:gd name="T81" fmla="*/ 204 h 20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204">
                  <a:moveTo>
                    <a:pt x="151" y="22"/>
                  </a:moveTo>
                  <a:lnTo>
                    <a:pt x="151" y="68"/>
                  </a:lnTo>
                  <a:lnTo>
                    <a:pt x="134" y="113"/>
                  </a:lnTo>
                  <a:lnTo>
                    <a:pt x="111" y="150"/>
                  </a:lnTo>
                  <a:lnTo>
                    <a:pt x="88" y="168"/>
                  </a:lnTo>
                  <a:lnTo>
                    <a:pt x="65" y="183"/>
                  </a:lnTo>
                  <a:lnTo>
                    <a:pt x="58" y="185"/>
                  </a:lnTo>
                  <a:lnTo>
                    <a:pt x="35" y="204"/>
                  </a:lnTo>
                  <a:lnTo>
                    <a:pt x="9" y="201"/>
                  </a:lnTo>
                  <a:lnTo>
                    <a:pt x="0" y="191"/>
                  </a:lnTo>
                  <a:lnTo>
                    <a:pt x="0" y="153"/>
                  </a:lnTo>
                  <a:lnTo>
                    <a:pt x="18" y="110"/>
                  </a:lnTo>
                  <a:lnTo>
                    <a:pt x="42" y="94"/>
                  </a:lnTo>
                  <a:lnTo>
                    <a:pt x="51" y="94"/>
                  </a:lnTo>
                  <a:lnTo>
                    <a:pt x="54" y="108"/>
                  </a:lnTo>
                  <a:lnTo>
                    <a:pt x="73" y="126"/>
                  </a:lnTo>
                  <a:lnTo>
                    <a:pt x="90" y="124"/>
                  </a:lnTo>
                  <a:lnTo>
                    <a:pt x="118" y="96"/>
                  </a:lnTo>
                  <a:lnTo>
                    <a:pt x="127" y="83"/>
                  </a:lnTo>
                  <a:lnTo>
                    <a:pt x="134" y="60"/>
                  </a:lnTo>
                  <a:lnTo>
                    <a:pt x="132" y="24"/>
                  </a:lnTo>
                  <a:lnTo>
                    <a:pt x="116" y="11"/>
                  </a:lnTo>
                  <a:lnTo>
                    <a:pt x="123" y="0"/>
                  </a:lnTo>
                  <a:lnTo>
                    <a:pt x="134" y="1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2" name="Freeform 1383">
              <a:extLst>
                <a:ext uri="{FF2B5EF4-FFF2-40B4-BE49-F238E27FC236}">
                  <a16:creationId xmlns:a16="http://schemas.microsoft.com/office/drawing/2014/main" id="{5D331FCB-47C3-D643-8BD9-67A85785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609"/>
              <a:ext cx="6" cy="53"/>
            </a:xfrm>
            <a:custGeom>
              <a:avLst/>
              <a:gdLst>
                <a:gd name="T0" fmla="*/ 13 w 19"/>
                <a:gd name="T1" fmla="*/ 10 h 158"/>
                <a:gd name="T2" fmla="*/ 19 w 19"/>
                <a:gd name="T3" fmla="*/ 88 h 158"/>
                <a:gd name="T4" fmla="*/ 4 w 19"/>
                <a:gd name="T5" fmla="*/ 152 h 158"/>
                <a:gd name="T6" fmla="*/ 0 w 19"/>
                <a:gd name="T7" fmla="*/ 158 h 158"/>
                <a:gd name="T8" fmla="*/ 0 w 19"/>
                <a:gd name="T9" fmla="*/ 116 h 158"/>
                <a:gd name="T10" fmla="*/ 3 w 19"/>
                <a:gd name="T11" fmla="*/ 0 h 158"/>
                <a:gd name="T12" fmla="*/ 7 w 19"/>
                <a:gd name="T13" fmla="*/ 0 h 158"/>
                <a:gd name="T14" fmla="*/ 13 w 19"/>
                <a:gd name="T15" fmla="*/ 10 h 158"/>
                <a:gd name="T16" fmla="*/ 13 w 19"/>
                <a:gd name="T17" fmla="*/ 10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58"/>
                <a:gd name="T29" fmla="*/ 19 w 19"/>
                <a:gd name="T30" fmla="*/ 158 h 1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58">
                  <a:moveTo>
                    <a:pt x="13" y="10"/>
                  </a:moveTo>
                  <a:lnTo>
                    <a:pt x="19" y="88"/>
                  </a:lnTo>
                  <a:lnTo>
                    <a:pt x="4" y="152"/>
                  </a:lnTo>
                  <a:lnTo>
                    <a:pt x="0" y="158"/>
                  </a:lnTo>
                  <a:lnTo>
                    <a:pt x="0" y="116"/>
                  </a:lnTo>
                  <a:lnTo>
                    <a:pt x="3" y="0"/>
                  </a:lnTo>
                  <a:lnTo>
                    <a:pt x="7" y="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3" name="Freeform 1384">
              <a:extLst>
                <a:ext uri="{FF2B5EF4-FFF2-40B4-BE49-F238E27FC236}">
                  <a16:creationId xmlns:a16="http://schemas.microsoft.com/office/drawing/2014/main" id="{678EB61E-11D3-3348-9760-98BBA5A6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665"/>
              <a:ext cx="64" cy="36"/>
            </a:xfrm>
            <a:custGeom>
              <a:avLst/>
              <a:gdLst>
                <a:gd name="T0" fmla="*/ 191 w 191"/>
                <a:gd name="T1" fmla="*/ 21 h 108"/>
                <a:gd name="T2" fmla="*/ 191 w 191"/>
                <a:gd name="T3" fmla="*/ 61 h 108"/>
                <a:gd name="T4" fmla="*/ 184 w 191"/>
                <a:gd name="T5" fmla="*/ 72 h 108"/>
                <a:gd name="T6" fmla="*/ 126 w 191"/>
                <a:gd name="T7" fmla="*/ 101 h 108"/>
                <a:gd name="T8" fmla="*/ 92 w 191"/>
                <a:gd name="T9" fmla="*/ 108 h 108"/>
                <a:gd name="T10" fmla="*/ 56 w 191"/>
                <a:gd name="T11" fmla="*/ 105 h 108"/>
                <a:gd name="T12" fmla="*/ 31 w 191"/>
                <a:gd name="T13" fmla="*/ 95 h 108"/>
                <a:gd name="T14" fmla="*/ 10 w 191"/>
                <a:gd name="T15" fmla="*/ 75 h 108"/>
                <a:gd name="T16" fmla="*/ 0 w 191"/>
                <a:gd name="T17" fmla="*/ 49 h 108"/>
                <a:gd name="T18" fmla="*/ 3 w 191"/>
                <a:gd name="T19" fmla="*/ 42 h 108"/>
                <a:gd name="T20" fmla="*/ 10 w 191"/>
                <a:gd name="T21" fmla="*/ 38 h 108"/>
                <a:gd name="T22" fmla="*/ 54 w 191"/>
                <a:gd name="T23" fmla="*/ 38 h 108"/>
                <a:gd name="T24" fmla="*/ 113 w 191"/>
                <a:gd name="T25" fmla="*/ 28 h 108"/>
                <a:gd name="T26" fmla="*/ 137 w 191"/>
                <a:gd name="T27" fmla="*/ 17 h 108"/>
                <a:gd name="T28" fmla="*/ 156 w 191"/>
                <a:gd name="T29" fmla="*/ 0 h 108"/>
                <a:gd name="T30" fmla="*/ 177 w 191"/>
                <a:gd name="T31" fmla="*/ 3 h 108"/>
                <a:gd name="T32" fmla="*/ 191 w 191"/>
                <a:gd name="T33" fmla="*/ 21 h 108"/>
                <a:gd name="T34" fmla="*/ 191 w 191"/>
                <a:gd name="T35" fmla="*/ 21 h 1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1"/>
                <a:gd name="T55" fmla="*/ 0 h 108"/>
                <a:gd name="T56" fmla="*/ 191 w 191"/>
                <a:gd name="T57" fmla="*/ 108 h 1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1" h="108">
                  <a:moveTo>
                    <a:pt x="191" y="21"/>
                  </a:moveTo>
                  <a:lnTo>
                    <a:pt x="191" y="61"/>
                  </a:lnTo>
                  <a:lnTo>
                    <a:pt x="184" y="72"/>
                  </a:lnTo>
                  <a:lnTo>
                    <a:pt x="126" y="101"/>
                  </a:lnTo>
                  <a:lnTo>
                    <a:pt x="92" y="108"/>
                  </a:lnTo>
                  <a:lnTo>
                    <a:pt x="56" y="105"/>
                  </a:lnTo>
                  <a:lnTo>
                    <a:pt x="31" y="95"/>
                  </a:lnTo>
                  <a:lnTo>
                    <a:pt x="10" y="75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10" y="38"/>
                  </a:lnTo>
                  <a:lnTo>
                    <a:pt x="54" y="38"/>
                  </a:lnTo>
                  <a:lnTo>
                    <a:pt x="113" y="28"/>
                  </a:lnTo>
                  <a:lnTo>
                    <a:pt x="137" y="17"/>
                  </a:lnTo>
                  <a:lnTo>
                    <a:pt x="156" y="0"/>
                  </a:lnTo>
                  <a:lnTo>
                    <a:pt x="177" y="3"/>
                  </a:lnTo>
                  <a:lnTo>
                    <a:pt x="191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4" name="Freeform 1385">
              <a:extLst>
                <a:ext uri="{FF2B5EF4-FFF2-40B4-BE49-F238E27FC236}">
                  <a16:creationId xmlns:a16="http://schemas.microsoft.com/office/drawing/2014/main" id="{16561001-35C0-5D4E-B2BA-D888BF7F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720"/>
              <a:ext cx="117" cy="93"/>
            </a:xfrm>
            <a:custGeom>
              <a:avLst/>
              <a:gdLst>
                <a:gd name="T0" fmla="*/ 313 w 352"/>
                <a:gd name="T1" fmla="*/ 36 h 279"/>
                <a:gd name="T2" fmla="*/ 254 w 352"/>
                <a:gd name="T3" fmla="*/ 70 h 279"/>
                <a:gd name="T4" fmla="*/ 189 w 352"/>
                <a:gd name="T5" fmla="*/ 125 h 279"/>
                <a:gd name="T6" fmla="*/ 141 w 352"/>
                <a:gd name="T7" fmla="*/ 165 h 279"/>
                <a:gd name="T8" fmla="*/ 34 w 352"/>
                <a:gd name="T9" fmla="*/ 258 h 279"/>
                <a:gd name="T10" fmla="*/ 2 w 352"/>
                <a:gd name="T11" fmla="*/ 279 h 279"/>
                <a:gd name="T12" fmla="*/ 0 w 352"/>
                <a:gd name="T13" fmla="*/ 279 h 279"/>
                <a:gd name="T14" fmla="*/ 4 w 352"/>
                <a:gd name="T15" fmla="*/ 268 h 279"/>
                <a:gd name="T16" fmla="*/ 83 w 352"/>
                <a:gd name="T17" fmla="*/ 191 h 279"/>
                <a:gd name="T18" fmla="*/ 157 w 352"/>
                <a:gd name="T19" fmla="*/ 133 h 279"/>
                <a:gd name="T20" fmla="*/ 208 w 352"/>
                <a:gd name="T21" fmla="*/ 99 h 279"/>
                <a:gd name="T22" fmla="*/ 261 w 352"/>
                <a:gd name="T23" fmla="*/ 57 h 279"/>
                <a:gd name="T24" fmla="*/ 337 w 352"/>
                <a:gd name="T25" fmla="*/ 10 h 279"/>
                <a:gd name="T26" fmla="*/ 350 w 352"/>
                <a:gd name="T27" fmla="*/ 0 h 279"/>
                <a:gd name="T28" fmla="*/ 352 w 352"/>
                <a:gd name="T29" fmla="*/ 3 h 279"/>
                <a:gd name="T30" fmla="*/ 313 w 352"/>
                <a:gd name="T31" fmla="*/ 36 h 279"/>
                <a:gd name="T32" fmla="*/ 313 w 352"/>
                <a:gd name="T33" fmla="*/ 36 h 2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2"/>
                <a:gd name="T52" fmla="*/ 0 h 279"/>
                <a:gd name="T53" fmla="*/ 352 w 352"/>
                <a:gd name="T54" fmla="*/ 279 h 2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2" h="279">
                  <a:moveTo>
                    <a:pt x="313" y="36"/>
                  </a:moveTo>
                  <a:lnTo>
                    <a:pt x="254" y="70"/>
                  </a:lnTo>
                  <a:lnTo>
                    <a:pt x="189" y="125"/>
                  </a:lnTo>
                  <a:lnTo>
                    <a:pt x="141" y="165"/>
                  </a:lnTo>
                  <a:lnTo>
                    <a:pt x="34" y="258"/>
                  </a:lnTo>
                  <a:lnTo>
                    <a:pt x="2" y="279"/>
                  </a:lnTo>
                  <a:lnTo>
                    <a:pt x="0" y="279"/>
                  </a:lnTo>
                  <a:lnTo>
                    <a:pt x="4" y="268"/>
                  </a:lnTo>
                  <a:lnTo>
                    <a:pt x="83" y="191"/>
                  </a:lnTo>
                  <a:lnTo>
                    <a:pt x="157" y="133"/>
                  </a:lnTo>
                  <a:lnTo>
                    <a:pt x="208" y="99"/>
                  </a:lnTo>
                  <a:lnTo>
                    <a:pt x="261" y="57"/>
                  </a:lnTo>
                  <a:lnTo>
                    <a:pt x="337" y="10"/>
                  </a:lnTo>
                  <a:lnTo>
                    <a:pt x="350" y="0"/>
                  </a:lnTo>
                  <a:lnTo>
                    <a:pt x="352" y="3"/>
                  </a:lnTo>
                  <a:lnTo>
                    <a:pt x="3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5" name="Freeform 1386">
              <a:extLst>
                <a:ext uri="{FF2B5EF4-FFF2-40B4-BE49-F238E27FC236}">
                  <a16:creationId xmlns:a16="http://schemas.microsoft.com/office/drawing/2014/main" id="{273C094D-2E04-1B44-BFE6-220B8DC5B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860"/>
              <a:ext cx="24" cy="26"/>
            </a:xfrm>
            <a:custGeom>
              <a:avLst/>
              <a:gdLst>
                <a:gd name="T0" fmla="*/ 52 w 70"/>
                <a:gd name="T1" fmla="*/ 37 h 77"/>
                <a:gd name="T2" fmla="*/ 70 w 70"/>
                <a:gd name="T3" fmla="*/ 68 h 77"/>
                <a:gd name="T4" fmla="*/ 70 w 70"/>
                <a:gd name="T5" fmla="*/ 77 h 77"/>
                <a:gd name="T6" fmla="*/ 52 w 70"/>
                <a:gd name="T7" fmla="*/ 77 h 77"/>
                <a:gd name="T8" fmla="*/ 23 w 70"/>
                <a:gd name="T9" fmla="*/ 44 h 77"/>
                <a:gd name="T10" fmla="*/ 5 w 70"/>
                <a:gd name="T11" fmla="*/ 21 h 77"/>
                <a:gd name="T12" fmla="*/ 0 w 70"/>
                <a:gd name="T13" fmla="*/ 7 h 77"/>
                <a:gd name="T14" fmla="*/ 8 w 70"/>
                <a:gd name="T15" fmla="*/ 0 h 77"/>
                <a:gd name="T16" fmla="*/ 21 w 70"/>
                <a:gd name="T17" fmla="*/ 2 h 77"/>
                <a:gd name="T18" fmla="*/ 52 w 70"/>
                <a:gd name="T19" fmla="*/ 37 h 77"/>
                <a:gd name="T20" fmla="*/ 52 w 70"/>
                <a:gd name="T21" fmla="*/ 37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7"/>
                <a:gd name="T35" fmla="*/ 70 w 7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7">
                  <a:moveTo>
                    <a:pt x="52" y="37"/>
                  </a:moveTo>
                  <a:lnTo>
                    <a:pt x="70" y="68"/>
                  </a:lnTo>
                  <a:lnTo>
                    <a:pt x="70" y="77"/>
                  </a:lnTo>
                  <a:lnTo>
                    <a:pt x="52" y="77"/>
                  </a:lnTo>
                  <a:lnTo>
                    <a:pt x="23" y="44"/>
                  </a:lnTo>
                  <a:lnTo>
                    <a:pt x="5" y="21"/>
                  </a:lnTo>
                  <a:lnTo>
                    <a:pt x="0" y="7"/>
                  </a:lnTo>
                  <a:lnTo>
                    <a:pt x="8" y="0"/>
                  </a:lnTo>
                  <a:lnTo>
                    <a:pt x="21" y="2"/>
                  </a:lnTo>
                  <a:lnTo>
                    <a:pt x="5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</p:grpSp>
      <p:grpSp>
        <p:nvGrpSpPr>
          <p:cNvPr id="2281" name="Group 1388" descr="Stack of books">
            <a:extLst>
              <a:ext uri="{FF2B5EF4-FFF2-40B4-BE49-F238E27FC236}">
                <a16:creationId xmlns:a16="http://schemas.microsoft.com/office/drawing/2014/main" id="{454BBA50-EEC9-6047-82AF-B8602987CA7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1" y="1981201"/>
            <a:ext cx="1196975" cy="4525963"/>
            <a:chOff x="96" y="1248"/>
            <a:chExt cx="754" cy="2851"/>
          </a:xfrm>
        </p:grpSpPr>
        <p:sp>
          <p:nvSpPr>
            <p:cNvPr id="2282" name="AutoShape 1387">
              <a:extLst>
                <a:ext uri="{FF2B5EF4-FFF2-40B4-BE49-F238E27FC236}">
                  <a16:creationId xmlns:a16="http://schemas.microsoft.com/office/drawing/2014/main" id="{889B2551-5A06-854F-A213-BD4CCD39CF7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83" name="Freeform 1389">
              <a:extLst>
                <a:ext uri="{FF2B5EF4-FFF2-40B4-BE49-F238E27FC236}">
                  <a16:creationId xmlns:a16="http://schemas.microsoft.com/office/drawing/2014/main" id="{D1ADCAA1-F230-0245-B9BA-79D94846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3"/>
                <a:gd name="T25" fmla="*/ 0 h 318"/>
                <a:gd name="T26" fmla="*/ 693 w 693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4" name="Freeform 1390">
              <a:extLst>
                <a:ext uri="{FF2B5EF4-FFF2-40B4-BE49-F238E27FC236}">
                  <a16:creationId xmlns:a16="http://schemas.microsoft.com/office/drawing/2014/main" id="{AD6E5093-A5D7-E14D-8399-C080584EE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7"/>
                <a:gd name="T17" fmla="*/ 735 w 735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5" name="Freeform 1391">
              <a:extLst>
                <a:ext uri="{FF2B5EF4-FFF2-40B4-BE49-F238E27FC236}">
                  <a16:creationId xmlns:a16="http://schemas.microsoft.com/office/drawing/2014/main" id="{48AAEDDA-2DBF-D04A-95E2-BDDA9D9A9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8"/>
                <a:gd name="T85" fmla="*/ 0 h 693"/>
                <a:gd name="T86" fmla="*/ 1378 w 1378"/>
                <a:gd name="T87" fmla="*/ 693 h 6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6" name="Freeform 1392">
              <a:extLst>
                <a:ext uri="{FF2B5EF4-FFF2-40B4-BE49-F238E27FC236}">
                  <a16:creationId xmlns:a16="http://schemas.microsoft.com/office/drawing/2014/main" id="{4E9FF6D2-94EA-5F4F-A692-C22B638F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8"/>
                <a:gd name="T16" fmla="*/ 0 h 416"/>
                <a:gd name="T17" fmla="*/ 1228 w 1228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7" name="Freeform 1393">
              <a:extLst>
                <a:ext uri="{FF2B5EF4-FFF2-40B4-BE49-F238E27FC236}">
                  <a16:creationId xmlns:a16="http://schemas.microsoft.com/office/drawing/2014/main" id="{0F645062-EEDD-0D4D-AFCE-DDD82941A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8" name="Freeform 1394">
              <a:extLst>
                <a:ext uri="{FF2B5EF4-FFF2-40B4-BE49-F238E27FC236}">
                  <a16:creationId xmlns:a16="http://schemas.microsoft.com/office/drawing/2014/main" id="{22678CBE-A9EF-2C4C-9D83-DB557289A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4"/>
                <a:gd name="T40" fmla="*/ 0 h 395"/>
                <a:gd name="T41" fmla="*/ 754 w 754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9" name="Freeform 1395">
              <a:extLst>
                <a:ext uri="{FF2B5EF4-FFF2-40B4-BE49-F238E27FC236}">
                  <a16:creationId xmlns:a16="http://schemas.microsoft.com/office/drawing/2014/main" id="{08CC3522-68AF-3E44-9978-864E0A2AD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0"/>
                <a:gd name="T25" fmla="*/ 0 h 417"/>
                <a:gd name="T26" fmla="*/ 670 w 670"/>
                <a:gd name="T27" fmla="*/ 417 h 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0" name="Freeform 1396">
              <a:extLst>
                <a:ext uri="{FF2B5EF4-FFF2-40B4-BE49-F238E27FC236}">
                  <a16:creationId xmlns:a16="http://schemas.microsoft.com/office/drawing/2014/main" id="{A4C68B9C-88A5-5C41-9579-F80A1EA04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8"/>
                <a:gd name="T17" fmla="*/ 712 w 712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1" name="Freeform 1397">
              <a:extLst>
                <a:ext uri="{FF2B5EF4-FFF2-40B4-BE49-F238E27FC236}">
                  <a16:creationId xmlns:a16="http://schemas.microsoft.com/office/drawing/2014/main" id="{8E1EF294-9342-774D-AAEC-2BC8C01A4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8"/>
                <a:gd name="T17" fmla="*/ 712 w 712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2" name="Freeform 1398">
              <a:extLst>
                <a:ext uri="{FF2B5EF4-FFF2-40B4-BE49-F238E27FC236}">
                  <a16:creationId xmlns:a16="http://schemas.microsoft.com/office/drawing/2014/main" id="{9D699B82-0907-4D4B-8687-87390EC5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6"/>
                <a:gd name="T85" fmla="*/ 0 h 786"/>
                <a:gd name="T86" fmla="*/ 1376 w 1376"/>
                <a:gd name="T87" fmla="*/ 786 h 78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3" name="Freeform 1399">
              <a:extLst>
                <a:ext uri="{FF2B5EF4-FFF2-40B4-BE49-F238E27FC236}">
                  <a16:creationId xmlns:a16="http://schemas.microsoft.com/office/drawing/2014/main" id="{1E0E9119-770F-7746-86B1-98EA50FD9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5"/>
                <a:gd name="T16" fmla="*/ 0 h 475"/>
                <a:gd name="T17" fmla="*/ 1235 w 1235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4" name="Freeform 1400">
              <a:extLst>
                <a:ext uri="{FF2B5EF4-FFF2-40B4-BE49-F238E27FC236}">
                  <a16:creationId xmlns:a16="http://schemas.microsoft.com/office/drawing/2014/main" id="{DF2CC9EA-7DAF-464E-9E28-991E1233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0"/>
                <a:gd name="T58" fmla="*/ 0 h 543"/>
                <a:gd name="T59" fmla="*/ 630 w 630"/>
                <a:gd name="T60" fmla="*/ 543 h 5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5" name="Freeform 1401">
              <a:extLst>
                <a:ext uri="{FF2B5EF4-FFF2-40B4-BE49-F238E27FC236}">
                  <a16:creationId xmlns:a16="http://schemas.microsoft.com/office/drawing/2014/main" id="{B4105830-4BF4-8B49-BC30-40367CA56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1"/>
                <a:gd name="T40" fmla="*/ 0 h 500"/>
                <a:gd name="T41" fmla="*/ 731 w 731"/>
                <a:gd name="T42" fmla="*/ 500 h 5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6" name="Freeform 1402">
              <a:extLst>
                <a:ext uri="{FF2B5EF4-FFF2-40B4-BE49-F238E27FC236}">
                  <a16:creationId xmlns:a16="http://schemas.microsoft.com/office/drawing/2014/main" id="{4D247FD1-C8D5-2A4C-8C1C-E12AB91A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8"/>
                <a:gd name="T26" fmla="*/ 695 w 695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7" name="Freeform 1403">
              <a:extLst>
                <a:ext uri="{FF2B5EF4-FFF2-40B4-BE49-F238E27FC236}">
                  <a16:creationId xmlns:a16="http://schemas.microsoft.com/office/drawing/2014/main" id="{66FD44EE-79E5-8D42-B71D-D6A0A99F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7"/>
                <a:gd name="T17" fmla="*/ 735 w 735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8" name="Freeform 1404">
              <a:extLst>
                <a:ext uri="{FF2B5EF4-FFF2-40B4-BE49-F238E27FC236}">
                  <a16:creationId xmlns:a16="http://schemas.microsoft.com/office/drawing/2014/main" id="{D5BA96F8-3D37-C847-B2DB-7779C9148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4"/>
                <a:gd name="T95" fmla="*/ 1377 w 1377"/>
                <a:gd name="T96" fmla="*/ 694 h 69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9" name="Freeform 1405">
              <a:extLst>
                <a:ext uri="{FF2B5EF4-FFF2-40B4-BE49-F238E27FC236}">
                  <a16:creationId xmlns:a16="http://schemas.microsoft.com/office/drawing/2014/main" id="{6F1641D5-AAE5-8242-8D05-A77C8D169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8"/>
                <a:gd name="T17" fmla="*/ 1229 w 1229"/>
                <a:gd name="T18" fmla="*/ 418 h 4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0" name="Freeform 1406">
              <a:extLst>
                <a:ext uri="{FF2B5EF4-FFF2-40B4-BE49-F238E27FC236}">
                  <a16:creationId xmlns:a16="http://schemas.microsoft.com/office/drawing/2014/main" id="{CFB24282-F77E-8644-B3BA-1FA3D8AF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1" name="Freeform 1407">
              <a:extLst>
                <a:ext uri="{FF2B5EF4-FFF2-40B4-BE49-F238E27FC236}">
                  <a16:creationId xmlns:a16="http://schemas.microsoft.com/office/drawing/2014/main" id="{7C21CFAC-BFDC-F349-9EBD-49571C6D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5"/>
                <a:gd name="T41" fmla="*/ 753 w 753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2" name="Freeform 1408">
              <a:extLst>
                <a:ext uri="{FF2B5EF4-FFF2-40B4-BE49-F238E27FC236}">
                  <a16:creationId xmlns:a16="http://schemas.microsoft.com/office/drawing/2014/main" id="{F0C8FA25-B7F7-6D46-A852-C8D2F431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8"/>
                <a:gd name="T26" fmla="*/ 695 w 695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3" name="Freeform 1409">
              <a:extLst>
                <a:ext uri="{FF2B5EF4-FFF2-40B4-BE49-F238E27FC236}">
                  <a16:creationId xmlns:a16="http://schemas.microsoft.com/office/drawing/2014/main" id="{FC94CE21-0808-0A40-93E8-19B469D4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6"/>
                <a:gd name="T16" fmla="*/ 0 h 237"/>
                <a:gd name="T17" fmla="*/ 736 w 736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4" name="Freeform 1410">
              <a:extLst>
                <a:ext uri="{FF2B5EF4-FFF2-40B4-BE49-F238E27FC236}">
                  <a16:creationId xmlns:a16="http://schemas.microsoft.com/office/drawing/2014/main" id="{28DBD3C7-F7F4-4C49-B3CB-91654FE19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7"/>
                <a:gd name="T85" fmla="*/ 0 h 693"/>
                <a:gd name="T86" fmla="*/ 1377 w 1377"/>
                <a:gd name="T87" fmla="*/ 693 h 6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5" name="Freeform 1411">
              <a:extLst>
                <a:ext uri="{FF2B5EF4-FFF2-40B4-BE49-F238E27FC236}">
                  <a16:creationId xmlns:a16="http://schemas.microsoft.com/office/drawing/2014/main" id="{CE1A96DB-A357-AF44-A6EE-C54520279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8"/>
                <a:gd name="T16" fmla="*/ 0 h 417"/>
                <a:gd name="T17" fmla="*/ 1228 w 1228"/>
                <a:gd name="T18" fmla="*/ 417 h 4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6" name="Freeform 1412">
              <a:extLst>
                <a:ext uri="{FF2B5EF4-FFF2-40B4-BE49-F238E27FC236}">
                  <a16:creationId xmlns:a16="http://schemas.microsoft.com/office/drawing/2014/main" id="{EDB16D7D-3FA8-034E-B6E1-C5011DF0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7" name="Freeform 1413">
              <a:extLst>
                <a:ext uri="{FF2B5EF4-FFF2-40B4-BE49-F238E27FC236}">
                  <a16:creationId xmlns:a16="http://schemas.microsoft.com/office/drawing/2014/main" id="{F1D00272-AEC1-FD44-9642-D3E60A1D4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5"/>
                <a:gd name="T41" fmla="*/ 753 w 753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8" name="Freeform 1414">
              <a:extLst>
                <a:ext uri="{FF2B5EF4-FFF2-40B4-BE49-F238E27FC236}">
                  <a16:creationId xmlns:a16="http://schemas.microsoft.com/office/drawing/2014/main" id="{70FFC54E-F19A-3343-8651-C85C51996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8"/>
                <a:gd name="T25" fmla="*/ 0 h 416"/>
                <a:gd name="T26" fmla="*/ 668 w 668"/>
                <a:gd name="T27" fmla="*/ 416 h 4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9" name="Freeform 1415">
              <a:extLst>
                <a:ext uri="{FF2B5EF4-FFF2-40B4-BE49-F238E27FC236}">
                  <a16:creationId xmlns:a16="http://schemas.microsoft.com/office/drawing/2014/main" id="{C54C12F9-7FD3-644F-AA8B-5E832491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7"/>
                <a:gd name="T17" fmla="*/ 712 w 71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0" name="Freeform 1416">
              <a:extLst>
                <a:ext uri="{FF2B5EF4-FFF2-40B4-BE49-F238E27FC236}">
                  <a16:creationId xmlns:a16="http://schemas.microsoft.com/office/drawing/2014/main" id="{0EBCB451-8523-CD40-B6EB-DA8F3FC8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4"/>
                <a:gd name="T85" fmla="*/ 0 h 784"/>
                <a:gd name="T86" fmla="*/ 1374 w 1374"/>
                <a:gd name="T87" fmla="*/ 784 h 78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1" name="Freeform 1417">
              <a:extLst>
                <a:ext uri="{FF2B5EF4-FFF2-40B4-BE49-F238E27FC236}">
                  <a16:creationId xmlns:a16="http://schemas.microsoft.com/office/drawing/2014/main" id="{04A4B0F6-1EF5-824E-B95A-023FA27BE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6"/>
                <a:gd name="T16" fmla="*/ 0 h 475"/>
                <a:gd name="T17" fmla="*/ 1236 w 1236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2" name="Freeform 1418">
              <a:extLst>
                <a:ext uri="{FF2B5EF4-FFF2-40B4-BE49-F238E27FC236}">
                  <a16:creationId xmlns:a16="http://schemas.microsoft.com/office/drawing/2014/main" id="{0A09BEC7-422A-DA4D-AFA2-C2A22743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2"/>
                <a:gd name="T58" fmla="*/ 0 h 541"/>
                <a:gd name="T59" fmla="*/ 632 w 632"/>
                <a:gd name="T60" fmla="*/ 541 h 5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3" name="Freeform 1419">
              <a:extLst>
                <a:ext uri="{FF2B5EF4-FFF2-40B4-BE49-F238E27FC236}">
                  <a16:creationId xmlns:a16="http://schemas.microsoft.com/office/drawing/2014/main" id="{890606B0-B4A6-B04A-9561-8E060D78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498"/>
                <a:gd name="T41" fmla="*/ 730 w 730"/>
                <a:gd name="T42" fmla="*/ 498 h 4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4" name="Freeform 1420">
              <a:extLst>
                <a:ext uri="{FF2B5EF4-FFF2-40B4-BE49-F238E27FC236}">
                  <a16:creationId xmlns:a16="http://schemas.microsoft.com/office/drawing/2014/main" id="{6C74AF73-ED7D-2A49-989C-E4D7C2319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4"/>
                <a:gd name="T25" fmla="*/ 0 h 318"/>
                <a:gd name="T26" fmla="*/ 694 w 694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5" name="Freeform 1421">
              <a:extLst>
                <a:ext uri="{FF2B5EF4-FFF2-40B4-BE49-F238E27FC236}">
                  <a16:creationId xmlns:a16="http://schemas.microsoft.com/office/drawing/2014/main" id="{3FB74875-0572-5747-B316-1BE6EB00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8"/>
                <a:gd name="T17" fmla="*/ 735 w 73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6" name="Freeform 1422">
              <a:extLst>
                <a:ext uri="{FF2B5EF4-FFF2-40B4-BE49-F238E27FC236}">
                  <a16:creationId xmlns:a16="http://schemas.microsoft.com/office/drawing/2014/main" id="{FDD2C19E-1E41-1540-9FE7-201736B4E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7" name="Freeform 1423">
              <a:extLst>
                <a:ext uri="{FF2B5EF4-FFF2-40B4-BE49-F238E27FC236}">
                  <a16:creationId xmlns:a16="http://schemas.microsoft.com/office/drawing/2014/main" id="{D5862435-7750-3448-8409-DF27BA78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7"/>
                <a:gd name="T17" fmla="*/ 1229 w 1229"/>
                <a:gd name="T18" fmla="*/ 417 h 4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8" name="Freeform 1424">
              <a:extLst>
                <a:ext uri="{FF2B5EF4-FFF2-40B4-BE49-F238E27FC236}">
                  <a16:creationId xmlns:a16="http://schemas.microsoft.com/office/drawing/2014/main" id="{6415B1D9-26D7-FA43-B433-C9E566337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8"/>
                <a:gd name="T59" fmla="*/ 607 w 607"/>
                <a:gd name="T60" fmla="*/ 528 h 5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9" name="Freeform 1425">
              <a:extLst>
                <a:ext uri="{FF2B5EF4-FFF2-40B4-BE49-F238E27FC236}">
                  <a16:creationId xmlns:a16="http://schemas.microsoft.com/office/drawing/2014/main" id="{BBD15048-3ACA-2145-836A-68D33C501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4"/>
                <a:gd name="T41" fmla="*/ 753 w 753"/>
                <a:gd name="T42" fmla="*/ 394 h 3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0" name="Freeform 1426">
              <a:extLst>
                <a:ext uri="{FF2B5EF4-FFF2-40B4-BE49-F238E27FC236}">
                  <a16:creationId xmlns:a16="http://schemas.microsoft.com/office/drawing/2014/main" id="{59333B99-8FDB-EC47-90FD-6C7EFA8C0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7"/>
                <a:gd name="T26" fmla="*/ 695 w 695"/>
                <a:gd name="T27" fmla="*/ 317 h 3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1" name="Freeform 1427">
              <a:extLst>
                <a:ext uri="{FF2B5EF4-FFF2-40B4-BE49-F238E27FC236}">
                  <a16:creationId xmlns:a16="http://schemas.microsoft.com/office/drawing/2014/main" id="{3C9A3645-A686-7845-9362-8BD97052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8"/>
                <a:gd name="T17" fmla="*/ 735 w 73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2" name="Freeform 1428">
              <a:extLst>
                <a:ext uri="{FF2B5EF4-FFF2-40B4-BE49-F238E27FC236}">
                  <a16:creationId xmlns:a16="http://schemas.microsoft.com/office/drawing/2014/main" id="{8EB23016-5EEA-2D4C-AFB9-EB013CA7E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3" name="Freeform 1429">
              <a:extLst>
                <a:ext uri="{FF2B5EF4-FFF2-40B4-BE49-F238E27FC236}">
                  <a16:creationId xmlns:a16="http://schemas.microsoft.com/office/drawing/2014/main" id="{B94BF6C2-2BE5-6143-B9CE-9B8FFCDD2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0"/>
                <a:gd name="T16" fmla="*/ 0 h 418"/>
                <a:gd name="T17" fmla="*/ 1230 w 1230"/>
                <a:gd name="T18" fmla="*/ 418 h 4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4" name="Freeform 1430">
              <a:extLst>
                <a:ext uri="{FF2B5EF4-FFF2-40B4-BE49-F238E27FC236}">
                  <a16:creationId xmlns:a16="http://schemas.microsoft.com/office/drawing/2014/main" id="{776033A6-FD55-8C49-BA70-1F036F19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5" name="Freeform 1431">
              <a:extLst>
                <a:ext uri="{FF2B5EF4-FFF2-40B4-BE49-F238E27FC236}">
                  <a16:creationId xmlns:a16="http://schemas.microsoft.com/office/drawing/2014/main" id="{0F68F811-85AD-AB44-B3A6-A977DE6C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2"/>
                <a:gd name="T40" fmla="*/ 0 h 394"/>
                <a:gd name="T41" fmla="*/ 752 w 752"/>
                <a:gd name="T42" fmla="*/ 394 h 3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6" name="Freeform 1432">
              <a:extLst>
                <a:ext uri="{FF2B5EF4-FFF2-40B4-BE49-F238E27FC236}">
                  <a16:creationId xmlns:a16="http://schemas.microsoft.com/office/drawing/2014/main" id="{DA0912F9-8EDF-8F48-9D3C-12F0FA0E7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0"/>
                <a:gd name="T25" fmla="*/ 0 h 417"/>
                <a:gd name="T26" fmla="*/ 670 w 670"/>
                <a:gd name="T27" fmla="*/ 417 h 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7" name="Freeform 1433">
              <a:extLst>
                <a:ext uri="{FF2B5EF4-FFF2-40B4-BE49-F238E27FC236}">
                  <a16:creationId xmlns:a16="http://schemas.microsoft.com/office/drawing/2014/main" id="{0E54B3EF-ECE8-3640-934B-FC654AC0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0"/>
                <a:gd name="T16" fmla="*/ 0 h 328"/>
                <a:gd name="T17" fmla="*/ 710 w 710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8" name="Freeform 1434">
              <a:extLst>
                <a:ext uri="{FF2B5EF4-FFF2-40B4-BE49-F238E27FC236}">
                  <a16:creationId xmlns:a16="http://schemas.microsoft.com/office/drawing/2014/main" id="{9E308A18-991E-4B40-8AFD-7FBBB6EA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5"/>
                <a:gd name="T85" fmla="*/ 0 h 786"/>
                <a:gd name="T86" fmla="*/ 1375 w 1375"/>
                <a:gd name="T87" fmla="*/ 786 h 78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9" name="Freeform 1435">
              <a:extLst>
                <a:ext uri="{FF2B5EF4-FFF2-40B4-BE49-F238E27FC236}">
                  <a16:creationId xmlns:a16="http://schemas.microsoft.com/office/drawing/2014/main" id="{39878300-504E-1246-B452-9D4DD9CDA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5"/>
                <a:gd name="T16" fmla="*/ 0 h 475"/>
                <a:gd name="T17" fmla="*/ 1235 w 1235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0" name="Freeform 1436">
              <a:extLst>
                <a:ext uri="{FF2B5EF4-FFF2-40B4-BE49-F238E27FC236}">
                  <a16:creationId xmlns:a16="http://schemas.microsoft.com/office/drawing/2014/main" id="{0720DD3D-EF3E-9641-9170-236C63FEE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1"/>
                <a:gd name="T58" fmla="*/ 0 h 542"/>
                <a:gd name="T59" fmla="*/ 631 w 631"/>
                <a:gd name="T60" fmla="*/ 542 h 5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1" name="Freeform 1437">
              <a:extLst>
                <a:ext uri="{FF2B5EF4-FFF2-40B4-BE49-F238E27FC236}">
                  <a16:creationId xmlns:a16="http://schemas.microsoft.com/office/drawing/2014/main" id="{04FCB156-96A0-8940-9666-37DCAF83C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2"/>
                <a:gd name="T40" fmla="*/ 0 h 499"/>
                <a:gd name="T41" fmla="*/ 732 w 732"/>
                <a:gd name="T42" fmla="*/ 499 h 49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2" name="Freeform 1438">
              <a:extLst>
                <a:ext uri="{FF2B5EF4-FFF2-40B4-BE49-F238E27FC236}">
                  <a16:creationId xmlns:a16="http://schemas.microsoft.com/office/drawing/2014/main" id="{9AD0D577-9CB7-CA47-B0C9-2EEEEFAFD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4"/>
                <a:gd name="T25" fmla="*/ 0 h 318"/>
                <a:gd name="T26" fmla="*/ 694 w 694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3" name="Freeform 1439">
              <a:extLst>
                <a:ext uri="{FF2B5EF4-FFF2-40B4-BE49-F238E27FC236}">
                  <a16:creationId xmlns:a16="http://schemas.microsoft.com/office/drawing/2014/main" id="{E97F279C-81A7-0543-9093-F6DA8FAE8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7"/>
                <a:gd name="T16" fmla="*/ 0 h 237"/>
                <a:gd name="T17" fmla="*/ 737 w 737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4" name="Freeform 1440">
              <a:extLst>
                <a:ext uri="{FF2B5EF4-FFF2-40B4-BE49-F238E27FC236}">
                  <a16:creationId xmlns:a16="http://schemas.microsoft.com/office/drawing/2014/main" id="{2739308E-D40B-A84D-B42D-2BD4327F3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5" name="Freeform 1441">
              <a:extLst>
                <a:ext uri="{FF2B5EF4-FFF2-40B4-BE49-F238E27FC236}">
                  <a16:creationId xmlns:a16="http://schemas.microsoft.com/office/drawing/2014/main" id="{B8CABFFA-C42C-F242-92A6-09A47024C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6"/>
                <a:gd name="T17" fmla="*/ 1229 w 1229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6" name="Freeform 1442">
              <a:extLst>
                <a:ext uri="{FF2B5EF4-FFF2-40B4-BE49-F238E27FC236}">
                  <a16:creationId xmlns:a16="http://schemas.microsoft.com/office/drawing/2014/main" id="{BD76C0CB-0579-7341-92DF-482750E0F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8"/>
                <a:gd name="T58" fmla="*/ 0 h 529"/>
                <a:gd name="T59" fmla="*/ 608 w 608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7" name="Freeform 1443">
              <a:extLst>
                <a:ext uri="{FF2B5EF4-FFF2-40B4-BE49-F238E27FC236}">
                  <a16:creationId xmlns:a16="http://schemas.microsoft.com/office/drawing/2014/main" id="{46855336-92C1-F74E-BB9D-A9B14A5B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4"/>
                <a:gd name="T40" fmla="*/ 0 h 393"/>
                <a:gd name="T41" fmla="*/ 754 w 754"/>
                <a:gd name="T42" fmla="*/ 393 h 39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8" name="Freeform 1444">
              <a:extLst>
                <a:ext uri="{FF2B5EF4-FFF2-40B4-BE49-F238E27FC236}">
                  <a16:creationId xmlns:a16="http://schemas.microsoft.com/office/drawing/2014/main" id="{B75C9B4E-FECE-9742-B1F0-D1E4BE288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81"/>
                <a:gd name="T25" fmla="*/ 0 h 312"/>
                <a:gd name="T26" fmla="*/ 681 w 681"/>
                <a:gd name="T27" fmla="*/ 312 h 3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9" name="Freeform 1445">
              <a:extLst>
                <a:ext uri="{FF2B5EF4-FFF2-40B4-BE49-F238E27FC236}">
                  <a16:creationId xmlns:a16="http://schemas.microsoft.com/office/drawing/2014/main" id="{EF805427-BA94-B448-B8C2-E0F77970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234"/>
                <a:gd name="T17" fmla="*/ 720 w 720"/>
                <a:gd name="T18" fmla="*/ 234 h 2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0" name="Freeform 1446">
              <a:extLst>
                <a:ext uri="{FF2B5EF4-FFF2-40B4-BE49-F238E27FC236}">
                  <a16:creationId xmlns:a16="http://schemas.microsoft.com/office/drawing/2014/main" id="{CAFDACCD-D996-E94B-9904-99B1DCDE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50"/>
                <a:gd name="T85" fmla="*/ 0 h 680"/>
                <a:gd name="T86" fmla="*/ 1350 w 1350"/>
                <a:gd name="T87" fmla="*/ 680 h 6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1" name="Freeform 1447">
              <a:extLst>
                <a:ext uri="{FF2B5EF4-FFF2-40B4-BE49-F238E27FC236}">
                  <a16:creationId xmlns:a16="http://schemas.microsoft.com/office/drawing/2014/main" id="{0C4A4128-BEA2-B440-8E5E-C11AAA016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05"/>
                <a:gd name="T16" fmla="*/ 0 h 408"/>
                <a:gd name="T17" fmla="*/ 1205 w 1205"/>
                <a:gd name="T18" fmla="*/ 408 h 4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2" name="Freeform 1448">
              <a:extLst>
                <a:ext uri="{FF2B5EF4-FFF2-40B4-BE49-F238E27FC236}">
                  <a16:creationId xmlns:a16="http://schemas.microsoft.com/office/drawing/2014/main" id="{5853A62A-7D53-9D49-AA99-105FC532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4"/>
                <a:gd name="T58" fmla="*/ 0 h 519"/>
                <a:gd name="T59" fmla="*/ 594 w 594"/>
                <a:gd name="T60" fmla="*/ 519 h 5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3" name="Freeform 1449">
              <a:extLst>
                <a:ext uri="{FF2B5EF4-FFF2-40B4-BE49-F238E27FC236}">
                  <a16:creationId xmlns:a16="http://schemas.microsoft.com/office/drawing/2014/main" id="{86690992-A567-6E45-BB20-D331C2696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8"/>
                <a:gd name="T40" fmla="*/ 0 h 387"/>
                <a:gd name="T41" fmla="*/ 738 w 738"/>
                <a:gd name="T42" fmla="*/ 387 h 38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4" name="Freeform 1450">
              <a:extLst>
                <a:ext uri="{FF2B5EF4-FFF2-40B4-BE49-F238E27FC236}">
                  <a16:creationId xmlns:a16="http://schemas.microsoft.com/office/drawing/2014/main" id="{16FC1853-0424-F142-8A85-530D9C43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43"/>
                <a:gd name="T25" fmla="*/ 0 h 401"/>
                <a:gd name="T26" fmla="*/ 643 w 643"/>
                <a:gd name="T27" fmla="*/ 401 h 4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5" name="Freeform 1451">
              <a:extLst>
                <a:ext uri="{FF2B5EF4-FFF2-40B4-BE49-F238E27FC236}">
                  <a16:creationId xmlns:a16="http://schemas.microsoft.com/office/drawing/2014/main" id="{3380E42F-9A02-0344-AB2B-FB9FE4CDC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3"/>
                <a:gd name="T16" fmla="*/ 0 h 316"/>
                <a:gd name="T17" fmla="*/ 683 w 683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6" name="Freeform 1452">
              <a:extLst>
                <a:ext uri="{FF2B5EF4-FFF2-40B4-BE49-F238E27FC236}">
                  <a16:creationId xmlns:a16="http://schemas.microsoft.com/office/drawing/2014/main" id="{4F8EFE99-3936-5B4B-A1BE-9913851AB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21"/>
                <a:gd name="T94" fmla="*/ 0 h 753"/>
                <a:gd name="T95" fmla="*/ 1321 w 1321"/>
                <a:gd name="T96" fmla="*/ 753 h 75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7" name="Freeform 1453">
              <a:extLst>
                <a:ext uri="{FF2B5EF4-FFF2-40B4-BE49-F238E27FC236}">
                  <a16:creationId xmlns:a16="http://schemas.microsoft.com/office/drawing/2014/main" id="{A048A390-E521-134E-A628-48EA9C34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6"/>
                <a:gd name="T16" fmla="*/ 0 h 456"/>
                <a:gd name="T17" fmla="*/ 1186 w 1186"/>
                <a:gd name="T18" fmla="*/ 456 h 4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8" name="Freeform 1454">
              <a:extLst>
                <a:ext uri="{FF2B5EF4-FFF2-40B4-BE49-F238E27FC236}">
                  <a16:creationId xmlns:a16="http://schemas.microsoft.com/office/drawing/2014/main" id="{382F7D72-EE3C-3048-AB29-52DE8FB4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5"/>
                <a:gd name="T58" fmla="*/ 0 h 522"/>
                <a:gd name="T59" fmla="*/ 605 w 605"/>
                <a:gd name="T60" fmla="*/ 522 h 5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9" name="Freeform 1455">
              <a:extLst>
                <a:ext uri="{FF2B5EF4-FFF2-40B4-BE49-F238E27FC236}">
                  <a16:creationId xmlns:a16="http://schemas.microsoft.com/office/drawing/2014/main" id="{15FEB3DB-B088-2043-BB8B-2D49B4DF7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01"/>
                <a:gd name="T40" fmla="*/ 0 h 480"/>
                <a:gd name="T41" fmla="*/ 701 w 701"/>
                <a:gd name="T42" fmla="*/ 480 h 48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0" name="Freeform 1456">
              <a:extLst>
                <a:ext uri="{FF2B5EF4-FFF2-40B4-BE49-F238E27FC236}">
                  <a16:creationId xmlns:a16="http://schemas.microsoft.com/office/drawing/2014/main" id="{F951C91E-F389-314C-9A80-2D25E92A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9"/>
                <a:gd name="T25" fmla="*/ 0 h 301"/>
                <a:gd name="T26" fmla="*/ 659 w 659"/>
                <a:gd name="T27" fmla="*/ 301 h 3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1" name="Freeform 1457">
              <a:extLst>
                <a:ext uri="{FF2B5EF4-FFF2-40B4-BE49-F238E27FC236}">
                  <a16:creationId xmlns:a16="http://schemas.microsoft.com/office/drawing/2014/main" id="{72FC8962-82B8-F040-9A58-21969BC3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8"/>
                <a:gd name="T85" fmla="*/ 0 h 658"/>
                <a:gd name="T86" fmla="*/ 1308 w 1308"/>
                <a:gd name="T87" fmla="*/ 658 h 6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2" name="Freeform 1458">
              <a:extLst>
                <a:ext uri="{FF2B5EF4-FFF2-40B4-BE49-F238E27FC236}">
                  <a16:creationId xmlns:a16="http://schemas.microsoft.com/office/drawing/2014/main" id="{5F24AA29-B44B-6348-8EE3-F39623CA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9"/>
                <a:gd name="T25" fmla="*/ 0 h 301"/>
                <a:gd name="T26" fmla="*/ 659 w 659"/>
                <a:gd name="T27" fmla="*/ 301 h 3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3" name="Freeform 1459">
              <a:extLst>
                <a:ext uri="{FF2B5EF4-FFF2-40B4-BE49-F238E27FC236}">
                  <a16:creationId xmlns:a16="http://schemas.microsoft.com/office/drawing/2014/main" id="{05E7C3FA-00BC-0549-81E4-75951594C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8"/>
                <a:gd name="T16" fmla="*/ 0 h 225"/>
                <a:gd name="T17" fmla="*/ 698 w 698"/>
                <a:gd name="T18" fmla="*/ 225 h 2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4" name="Freeform 1460">
              <a:extLst>
                <a:ext uri="{FF2B5EF4-FFF2-40B4-BE49-F238E27FC236}">
                  <a16:creationId xmlns:a16="http://schemas.microsoft.com/office/drawing/2014/main" id="{52E8C3DA-F6E5-2048-9400-D8D7AB6F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8"/>
                <a:gd name="T85" fmla="*/ 0 h 658"/>
                <a:gd name="T86" fmla="*/ 1308 w 1308"/>
                <a:gd name="T87" fmla="*/ 658 h 6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5" name="Freeform 1461">
              <a:extLst>
                <a:ext uri="{FF2B5EF4-FFF2-40B4-BE49-F238E27FC236}">
                  <a16:creationId xmlns:a16="http://schemas.microsoft.com/office/drawing/2014/main" id="{459351C1-9022-D245-B562-9DED1494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7"/>
                <a:gd name="T16" fmla="*/ 0 h 397"/>
                <a:gd name="T17" fmla="*/ 1167 w 1167"/>
                <a:gd name="T18" fmla="*/ 397 h 3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6" name="Freeform 1462">
              <a:extLst>
                <a:ext uri="{FF2B5EF4-FFF2-40B4-BE49-F238E27FC236}">
                  <a16:creationId xmlns:a16="http://schemas.microsoft.com/office/drawing/2014/main" id="{A1AA0A33-EBB8-7647-98C0-FB479F4C0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6"/>
                <a:gd name="T58" fmla="*/ 0 h 503"/>
                <a:gd name="T59" fmla="*/ 576 w 576"/>
                <a:gd name="T60" fmla="*/ 503 h 5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7" name="Freeform 1463">
              <a:extLst>
                <a:ext uri="{FF2B5EF4-FFF2-40B4-BE49-F238E27FC236}">
                  <a16:creationId xmlns:a16="http://schemas.microsoft.com/office/drawing/2014/main" id="{AEFB55F7-DDE2-2249-919D-0C99E32D0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16"/>
                <a:gd name="T40" fmla="*/ 0 h 375"/>
                <a:gd name="T41" fmla="*/ 716 w 716"/>
                <a:gd name="T42" fmla="*/ 375 h 3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8" name="Freeform 1464">
              <a:extLst>
                <a:ext uri="{FF2B5EF4-FFF2-40B4-BE49-F238E27FC236}">
                  <a16:creationId xmlns:a16="http://schemas.microsoft.com/office/drawing/2014/main" id="{FE9A0653-F797-144D-A1E7-953A5FD3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3"/>
                <a:gd name="T25" fmla="*/ 0 h 389"/>
                <a:gd name="T26" fmla="*/ 623 w 623"/>
                <a:gd name="T27" fmla="*/ 389 h 3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9" name="Freeform 1465">
              <a:extLst>
                <a:ext uri="{FF2B5EF4-FFF2-40B4-BE49-F238E27FC236}">
                  <a16:creationId xmlns:a16="http://schemas.microsoft.com/office/drawing/2014/main" id="{71ADAA61-BB02-A34A-A3EC-587428DB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2"/>
                <a:gd name="T16" fmla="*/ 0 h 305"/>
                <a:gd name="T17" fmla="*/ 662 w 662"/>
                <a:gd name="T18" fmla="*/ 305 h 3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0" name="Freeform 1466">
              <a:extLst>
                <a:ext uri="{FF2B5EF4-FFF2-40B4-BE49-F238E27FC236}">
                  <a16:creationId xmlns:a16="http://schemas.microsoft.com/office/drawing/2014/main" id="{9BCB2FE0-060A-DA4C-A1A2-379D1308B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79"/>
                <a:gd name="T94" fmla="*/ 0 h 731"/>
                <a:gd name="T95" fmla="*/ 1279 w 1279"/>
                <a:gd name="T96" fmla="*/ 731 h 7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1" name="Freeform 1467">
              <a:extLst>
                <a:ext uri="{FF2B5EF4-FFF2-40B4-BE49-F238E27FC236}">
                  <a16:creationId xmlns:a16="http://schemas.microsoft.com/office/drawing/2014/main" id="{71A5ECB1-C74E-DD48-AD01-3EF95ADB3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8"/>
                <a:gd name="T16" fmla="*/ 0 h 443"/>
                <a:gd name="T17" fmla="*/ 1148 w 1148"/>
                <a:gd name="T18" fmla="*/ 443 h 4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2" name="Freeform 1468">
              <a:extLst>
                <a:ext uri="{FF2B5EF4-FFF2-40B4-BE49-F238E27FC236}">
                  <a16:creationId xmlns:a16="http://schemas.microsoft.com/office/drawing/2014/main" id="{6A55053B-DB6E-5641-BEF6-6B4A3B913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85"/>
                <a:gd name="T58" fmla="*/ 0 h 504"/>
                <a:gd name="T59" fmla="*/ 585 w 585"/>
                <a:gd name="T60" fmla="*/ 504 h 50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3" name="Freeform 1469">
              <a:extLst>
                <a:ext uri="{FF2B5EF4-FFF2-40B4-BE49-F238E27FC236}">
                  <a16:creationId xmlns:a16="http://schemas.microsoft.com/office/drawing/2014/main" id="{1A49FDC0-C381-8349-AFD2-CCFD28D3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80"/>
                <a:gd name="T40" fmla="*/ 0 h 465"/>
                <a:gd name="T41" fmla="*/ 680 w 680"/>
                <a:gd name="T42" fmla="*/ 465 h 4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4" name="Freeform 1470">
              <a:extLst>
                <a:ext uri="{FF2B5EF4-FFF2-40B4-BE49-F238E27FC236}">
                  <a16:creationId xmlns:a16="http://schemas.microsoft.com/office/drawing/2014/main" id="{E10122DC-6C0F-B741-A14F-AA342EAF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47"/>
                <a:gd name="T25" fmla="*/ 0 h 296"/>
                <a:gd name="T26" fmla="*/ 647 w 647"/>
                <a:gd name="T27" fmla="*/ 296 h 2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5" name="Freeform 1471">
              <a:extLst>
                <a:ext uri="{FF2B5EF4-FFF2-40B4-BE49-F238E27FC236}">
                  <a16:creationId xmlns:a16="http://schemas.microsoft.com/office/drawing/2014/main" id="{8827FAB3-7CC1-1C47-ABD8-4AB69677D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221"/>
                <a:gd name="T17" fmla="*/ 685 w 685"/>
                <a:gd name="T18" fmla="*/ 221 h 2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6" name="Freeform 1472">
              <a:extLst>
                <a:ext uri="{FF2B5EF4-FFF2-40B4-BE49-F238E27FC236}">
                  <a16:creationId xmlns:a16="http://schemas.microsoft.com/office/drawing/2014/main" id="{EECFFDFB-90EE-F549-94EF-7A631455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81"/>
                <a:gd name="T94" fmla="*/ 0 h 644"/>
                <a:gd name="T95" fmla="*/ 1281 w 1281"/>
                <a:gd name="T96" fmla="*/ 644 h 6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7" name="Freeform 1473">
              <a:extLst>
                <a:ext uri="{FF2B5EF4-FFF2-40B4-BE49-F238E27FC236}">
                  <a16:creationId xmlns:a16="http://schemas.microsoft.com/office/drawing/2014/main" id="{8C612412-BCCA-7941-BD79-C8C10DDD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3"/>
                <a:gd name="T16" fmla="*/ 0 h 389"/>
                <a:gd name="T17" fmla="*/ 1143 w 1143"/>
                <a:gd name="T18" fmla="*/ 389 h 3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8" name="Freeform 1474">
              <a:extLst>
                <a:ext uri="{FF2B5EF4-FFF2-40B4-BE49-F238E27FC236}">
                  <a16:creationId xmlns:a16="http://schemas.microsoft.com/office/drawing/2014/main" id="{C68B3D7D-358A-7D4F-81F3-1EA5CEDE6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5"/>
                <a:gd name="T58" fmla="*/ 0 h 492"/>
                <a:gd name="T59" fmla="*/ 565 w 565"/>
                <a:gd name="T60" fmla="*/ 492 h 49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9" name="Freeform 1475">
              <a:extLst>
                <a:ext uri="{FF2B5EF4-FFF2-40B4-BE49-F238E27FC236}">
                  <a16:creationId xmlns:a16="http://schemas.microsoft.com/office/drawing/2014/main" id="{2CE52744-DC19-8847-A6DB-EE73C8556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01"/>
                <a:gd name="T43" fmla="*/ 0 h 367"/>
                <a:gd name="T44" fmla="*/ 701 w 701"/>
                <a:gd name="T45" fmla="*/ 367 h 3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0" name="Freeform 1476">
              <a:extLst>
                <a:ext uri="{FF2B5EF4-FFF2-40B4-BE49-F238E27FC236}">
                  <a16:creationId xmlns:a16="http://schemas.microsoft.com/office/drawing/2014/main" id="{5AB45AC5-7CE7-BF46-9B96-1FCB762F1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3"/>
                <a:gd name="T25" fmla="*/ 0 h 376"/>
                <a:gd name="T26" fmla="*/ 603 w 603"/>
                <a:gd name="T27" fmla="*/ 376 h 3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1" name="Freeform 1477">
              <a:extLst>
                <a:ext uri="{FF2B5EF4-FFF2-40B4-BE49-F238E27FC236}">
                  <a16:creationId xmlns:a16="http://schemas.microsoft.com/office/drawing/2014/main" id="{E7A730FE-CDCD-8247-96C7-4A0C04EE7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1"/>
                <a:gd name="T16" fmla="*/ 0 h 296"/>
                <a:gd name="T17" fmla="*/ 641 w 641"/>
                <a:gd name="T18" fmla="*/ 296 h 2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2" name="Freeform 1478">
              <a:extLst>
                <a:ext uri="{FF2B5EF4-FFF2-40B4-BE49-F238E27FC236}">
                  <a16:creationId xmlns:a16="http://schemas.microsoft.com/office/drawing/2014/main" id="{05D3AD2D-B704-5947-B356-862F78316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38"/>
                <a:gd name="T85" fmla="*/ 0 h 706"/>
                <a:gd name="T86" fmla="*/ 1238 w 1238"/>
                <a:gd name="T87" fmla="*/ 706 h 7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3" name="Freeform 1479">
              <a:extLst>
                <a:ext uri="{FF2B5EF4-FFF2-40B4-BE49-F238E27FC236}">
                  <a16:creationId xmlns:a16="http://schemas.microsoft.com/office/drawing/2014/main" id="{8E46821E-EED7-9B4B-B060-4B042A31A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2"/>
                <a:gd name="T16" fmla="*/ 0 h 428"/>
                <a:gd name="T17" fmla="*/ 1112 w 1112"/>
                <a:gd name="T18" fmla="*/ 428 h 4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4" name="Freeform 1480">
              <a:extLst>
                <a:ext uri="{FF2B5EF4-FFF2-40B4-BE49-F238E27FC236}">
                  <a16:creationId xmlns:a16="http://schemas.microsoft.com/office/drawing/2014/main" id="{264F923B-E6A0-7E41-8D9E-6906250E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8"/>
                <a:gd name="T58" fmla="*/ 0 h 488"/>
                <a:gd name="T59" fmla="*/ 568 w 568"/>
                <a:gd name="T60" fmla="*/ 488 h 4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5" name="Freeform 1481">
              <a:extLst>
                <a:ext uri="{FF2B5EF4-FFF2-40B4-BE49-F238E27FC236}">
                  <a16:creationId xmlns:a16="http://schemas.microsoft.com/office/drawing/2014/main" id="{F4826322-F7F1-7A41-87B1-623F4A08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8"/>
                <a:gd name="T43" fmla="*/ 0 h 448"/>
                <a:gd name="T44" fmla="*/ 658 w 658"/>
                <a:gd name="T45" fmla="*/ 448 h 4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</p:grp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استعد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34024" y="428753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76F19202-BBF3-404A-BB11-5CB7C1BC9B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478503" y="616771"/>
            <a:ext cx="2795592" cy="8572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B2BEE02B-FC10-9446-A7FB-D35679BA69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806325" y="473895"/>
            <a:ext cx="3857652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6B557D12-135B-AD4F-86FF-1A32142729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458850" y="1616903"/>
            <a:ext cx="2910495" cy="7224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2C5CC85A-0ABD-AD44-AF32-7BAAF21BC3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7549941" y="2545597"/>
            <a:ext cx="2824167" cy="785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9A06FDBF-D7E1-5949-A04E-C2DCCD37E7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4906735" y="3617167"/>
            <a:ext cx="5319714" cy="1285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ED339205-BE54-BD45-9D81-778FE1C205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1834901" y="4474423"/>
            <a:ext cx="3314700" cy="885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2242E197-54AA-8C42-B7C6-587A909BAC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549545" y="5474555"/>
            <a:ext cx="5710241" cy="785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2" name="مربع نص 10">
            <a:extLst>
              <a:ext uri="{FF2B5EF4-FFF2-40B4-BE49-F238E27FC236}">
                <a16:creationId xmlns:a16="http://schemas.microsoft.com/office/drawing/2014/main" id="{D60B575E-F152-1243-9B81-C5EA1314CD2A}"/>
              </a:ext>
            </a:extLst>
          </p:cNvPr>
          <p:cNvSpPr txBox="1"/>
          <p:nvPr/>
        </p:nvSpPr>
        <p:spPr>
          <a:xfrm>
            <a:off x="3377961" y="2204841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b="1" dirty="0"/>
              <a:t>٢ × ٩</a:t>
            </a:r>
          </a:p>
        </p:txBody>
      </p:sp>
      <p:sp>
        <p:nvSpPr>
          <p:cNvPr id="43" name="مربع نص 11">
            <a:extLst>
              <a:ext uri="{FF2B5EF4-FFF2-40B4-BE49-F238E27FC236}">
                <a16:creationId xmlns:a16="http://schemas.microsoft.com/office/drawing/2014/main" id="{35B626EE-F2AE-8846-928F-1140F0BDFDF2}"/>
              </a:ext>
            </a:extLst>
          </p:cNvPr>
          <p:cNvSpPr txBox="1"/>
          <p:nvPr/>
        </p:nvSpPr>
        <p:spPr>
          <a:xfrm>
            <a:off x="2234953" y="2216983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b="1" dirty="0"/>
              <a:t>١٨</a:t>
            </a:r>
          </a:p>
        </p:txBody>
      </p:sp>
      <p:sp>
        <p:nvSpPr>
          <p:cNvPr id="44" name="مربع نص 12">
            <a:extLst>
              <a:ext uri="{FF2B5EF4-FFF2-40B4-BE49-F238E27FC236}">
                <a16:creationId xmlns:a16="http://schemas.microsoft.com/office/drawing/2014/main" id="{1AA2E5E2-88F3-8343-8AAC-48C58851B7A0}"/>
              </a:ext>
            </a:extLst>
          </p:cNvPr>
          <p:cNvSpPr txBox="1"/>
          <p:nvPr/>
        </p:nvSpPr>
        <p:spPr>
          <a:xfrm>
            <a:off x="3377961" y="2592751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b="1" dirty="0"/>
              <a:t>٣ × ٩</a:t>
            </a:r>
          </a:p>
        </p:txBody>
      </p:sp>
      <p:sp>
        <p:nvSpPr>
          <p:cNvPr id="45" name="مربع نص 13">
            <a:extLst>
              <a:ext uri="{FF2B5EF4-FFF2-40B4-BE49-F238E27FC236}">
                <a16:creationId xmlns:a16="http://schemas.microsoft.com/office/drawing/2014/main" id="{15122E87-0A13-A14C-B847-5DCAC0166C4B}"/>
              </a:ext>
            </a:extLst>
          </p:cNvPr>
          <p:cNvSpPr txBox="1"/>
          <p:nvPr/>
        </p:nvSpPr>
        <p:spPr>
          <a:xfrm>
            <a:off x="2234953" y="2604893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b="1" dirty="0"/>
              <a:t>٢٧</a:t>
            </a:r>
          </a:p>
        </p:txBody>
      </p:sp>
      <p:sp>
        <p:nvSpPr>
          <p:cNvPr id="46" name="مربع نص 14">
            <a:extLst>
              <a:ext uri="{FF2B5EF4-FFF2-40B4-BE49-F238E27FC236}">
                <a16:creationId xmlns:a16="http://schemas.microsoft.com/office/drawing/2014/main" id="{DDAB6FBA-27C6-7546-848C-95208E356068}"/>
              </a:ext>
            </a:extLst>
          </p:cNvPr>
          <p:cNvSpPr txBox="1"/>
          <p:nvPr/>
        </p:nvSpPr>
        <p:spPr>
          <a:xfrm>
            <a:off x="3377961" y="2949941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b="1" dirty="0"/>
              <a:t>٤ × ٩</a:t>
            </a:r>
          </a:p>
        </p:txBody>
      </p:sp>
      <p:sp>
        <p:nvSpPr>
          <p:cNvPr id="47" name="مربع نص 15">
            <a:extLst>
              <a:ext uri="{FF2B5EF4-FFF2-40B4-BE49-F238E27FC236}">
                <a16:creationId xmlns:a16="http://schemas.microsoft.com/office/drawing/2014/main" id="{A7DB5DF4-D10E-DA4C-B0C5-FB1FDB969D94}"/>
              </a:ext>
            </a:extLst>
          </p:cNvPr>
          <p:cNvSpPr txBox="1"/>
          <p:nvPr/>
        </p:nvSpPr>
        <p:spPr>
          <a:xfrm>
            <a:off x="2234953" y="2962083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b="1" dirty="0"/>
              <a:t>٣٦</a:t>
            </a:r>
          </a:p>
        </p:txBody>
      </p:sp>
      <p:grpSp>
        <p:nvGrpSpPr>
          <p:cNvPr id="48" name="مجموعة 19">
            <a:extLst>
              <a:ext uri="{FF2B5EF4-FFF2-40B4-BE49-F238E27FC236}">
                <a16:creationId xmlns:a16="http://schemas.microsoft.com/office/drawing/2014/main" id="{DBC215A0-AA19-7848-BD6E-15C2EDDDCF3B}"/>
              </a:ext>
            </a:extLst>
          </p:cNvPr>
          <p:cNvGrpSpPr/>
          <p:nvPr/>
        </p:nvGrpSpPr>
        <p:grpSpPr>
          <a:xfrm>
            <a:off x="1777749" y="2016957"/>
            <a:ext cx="716112" cy="395161"/>
            <a:chOff x="528606" y="3914776"/>
            <a:chExt cx="716112" cy="395161"/>
          </a:xfrm>
        </p:grpSpPr>
        <p:sp>
          <p:nvSpPr>
            <p:cNvPr id="236" name="شكل حر 17">
              <a:extLst>
                <a:ext uri="{FF2B5EF4-FFF2-40B4-BE49-F238E27FC236}">
                  <a16:creationId xmlns:a16="http://schemas.microsoft.com/office/drawing/2014/main" id="{5F753507-1BFB-1140-B3A3-8E03D3724999}"/>
                </a:ext>
              </a:extLst>
            </p:cNvPr>
            <p:cNvSpPr/>
            <p:nvPr/>
          </p:nvSpPr>
          <p:spPr>
            <a:xfrm rot="16504933">
              <a:off x="944674" y="4009893"/>
              <a:ext cx="371475" cy="228613"/>
            </a:xfrm>
            <a:custGeom>
              <a:avLst/>
              <a:gdLst>
                <a:gd name="connsiteX0" fmla="*/ 371475 w 371475"/>
                <a:gd name="connsiteY0" fmla="*/ 566738 h 566738"/>
                <a:gd name="connsiteX1" fmla="*/ 214313 w 371475"/>
                <a:gd name="connsiteY1" fmla="*/ 9525 h 566738"/>
                <a:gd name="connsiteX2" fmla="*/ 0 w 371475"/>
                <a:gd name="connsiteY2" fmla="*/ 509588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75" h="566738">
                  <a:moveTo>
                    <a:pt x="371475" y="566738"/>
                  </a:moveTo>
                  <a:cubicBezTo>
                    <a:pt x="323850" y="292894"/>
                    <a:pt x="276226" y="19050"/>
                    <a:pt x="214313" y="9525"/>
                  </a:cubicBezTo>
                  <a:cubicBezTo>
                    <a:pt x="152401" y="0"/>
                    <a:pt x="40481" y="419101"/>
                    <a:pt x="0" y="509588"/>
                  </a:cubicBezTo>
                </a:path>
              </a:pathLst>
            </a:custGeom>
            <a:ln w="3810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ar-SA"/>
            </a:p>
          </p:txBody>
        </p:sp>
        <p:sp>
          <p:nvSpPr>
            <p:cNvPr id="237" name="مربع نص 18">
              <a:extLst>
                <a:ext uri="{FF2B5EF4-FFF2-40B4-BE49-F238E27FC236}">
                  <a16:creationId xmlns:a16="http://schemas.microsoft.com/office/drawing/2014/main" id="{54CAD15A-34F1-0446-AF83-348B4CA26204}"/>
                </a:ext>
              </a:extLst>
            </p:cNvPr>
            <p:cNvSpPr txBox="1"/>
            <p:nvPr/>
          </p:nvSpPr>
          <p:spPr>
            <a:xfrm>
              <a:off x="528606" y="3914776"/>
              <a:ext cx="52864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ar-SA" b="1" dirty="0">
                  <a:solidFill>
                    <a:srgbClr val="FF0000"/>
                  </a:solidFill>
                </a:rPr>
                <a:t>+ ٩</a:t>
              </a:r>
            </a:p>
          </p:txBody>
        </p:sp>
      </p:grpSp>
      <p:grpSp>
        <p:nvGrpSpPr>
          <p:cNvPr id="49" name="مجموعة 20">
            <a:extLst>
              <a:ext uri="{FF2B5EF4-FFF2-40B4-BE49-F238E27FC236}">
                <a16:creationId xmlns:a16="http://schemas.microsoft.com/office/drawing/2014/main" id="{0A0DE831-8600-064A-9860-49B3F7BC435F}"/>
              </a:ext>
            </a:extLst>
          </p:cNvPr>
          <p:cNvGrpSpPr/>
          <p:nvPr/>
        </p:nvGrpSpPr>
        <p:grpSpPr>
          <a:xfrm>
            <a:off x="1777749" y="2421902"/>
            <a:ext cx="716112" cy="395161"/>
            <a:chOff x="528606" y="3914776"/>
            <a:chExt cx="716112" cy="395161"/>
          </a:xfrm>
        </p:grpSpPr>
        <p:sp>
          <p:nvSpPr>
            <p:cNvPr id="240" name="شكل حر 21">
              <a:extLst>
                <a:ext uri="{FF2B5EF4-FFF2-40B4-BE49-F238E27FC236}">
                  <a16:creationId xmlns:a16="http://schemas.microsoft.com/office/drawing/2014/main" id="{2C8567C6-BF9A-D640-9599-4EA5EA29309C}"/>
                </a:ext>
              </a:extLst>
            </p:cNvPr>
            <p:cNvSpPr/>
            <p:nvPr/>
          </p:nvSpPr>
          <p:spPr>
            <a:xfrm rot="16504933">
              <a:off x="944674" y="4009893"/>
              <a:ext cx="371475" cy="228613"/>
            </a:xfrm>
            <a:custGeom>
              <a:avLst/>
              <a:gdLst>
                <a:gd name="connsiteX0" fmla="*/ 371475 w 371475"/>
                <a:gd name="connsiteY0" fmla="*/ 566738 h 566738"/>
                <a:gd name="connsiteX1" fmla="*/ 214313 w 371475"/>
                <a:gd name="connsiteY1" fmla="*/ 9525 h 566738"/>
                <a:gd name="connsiteX2" fmla="*/ 0 w 371475"/>
                <a:gd name="connsiteY2" fmla="*/ 509588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75" h="566738">
                  <a:moveTo>
                    <a:pt x="371475" y="566738"/>
                  </a:moveTo>
                  <a:cubicBezTo>
                    <a:pt x="323850" y="292894"/>
                    <a:pt x="276226" y="19050"/>
                    <a:pt x="214313" y="9525"/>
                  </a:cubicBezTo>
                  <a:cubicBezTo>
                    <a:pt x="152401" y="0"/>
                    <a:pt x="40481" y="419101"/>
                    <a:pt x="0" y="509588"/>
                  </a:cubicBezTo>
                </a:path>
              </a:pathLst>
            </a:custGeom>
            <a:ln w="3810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ar-SA"/>
            </a:p>
          </p:txBody>
        </p:sp>
        <p:sp>
          <p:nvSpPr>
            <p:cNvPr id="241" name="مربع نص 22">
              <a:extLst>
                <a:ext uri="{FF2B5EF4-FFF2-40B4-BE49-F238E27FC236}">
                  <a16:creationId xmlns:a16="http://schemas.microsoft.com/office/drawing/2014/main" id="{914FD356-7053-C242-8587-AA373A37A87F}"/>
                </a:ext>
              </a:extLst>
            </p:cNvPr>
            <p:cNvSpPr txBox="1"/>
            <p:nvPr/>
          </p:nvSpPr>
          <p:spPr>
            <a:xfrm>
              <a:off x="528606" y="3914776"/>
              <a:ext cx="52864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ar-SA" b="1" dirty="0">
                  <a:solidFill>
                    <a:srgbClr val="FF0000"/>
                  </a:solidFill>
                </a:rPr>
                <a:t>+ ٩</a:t>
              </a:r>
            </a:p>
          </p:txBody>
        </p:sp>
      </p:grpSp>
      <p:grpSp>
        <p:nvGrpSpPr>
          <p:cNvPr id="50" name="مجموعة 27">
            <a:extLst>
              <a:ext uri="{FF2B5EF4-FFF2-40B4-BE49-F238E27FC236}">
                <a16:creationId xmlns:a16="http://schemas.microsoft.com/office/drawing/2014/main" id="{3D8D93C4-2B80-5B41-8D5E-920F9D717CC0}"/>
              </a:ext>
            </a:extLst>
          </p:cNvPr>
          <p:cNvGrpSpPr/>
          <p:nvPr/>
        </p:nvGrpSpPr>
        <p:grpSpPr>
          <a:xfrm>
            <a:off x="1763463" y="2807666"/>
            <a:ext cx="716112" cy="395161"/>
            <a:chOff x="528606" y="3914776"/>
            <a:chExt cx="716112" cy="395161"/>
          </a:xfrm>
        </p:grpSpPr>
        <p:sp>
          <p:nvSpPr>
            <p:cNvPr id="244" name="شكل حر 28">
              <a:extLst>
                <a:ext uri="{FF2B5EF4-FFF2-40B4-BE49-F238E27FC236}">
                  <a16:creationId xmlns:a16="http://schemas.microsoft.com/office/drawing/2014/main" id="{319E995C-DF67-0440-9C84-55DDE389D9DF}"/>
                </a:ext>
              </a:extLst>
            </p:cNvPr>
            <p:cNvSpPr/>
            <p:nvPr/>
          </p:nvSpPr>
          <p:spPr>
            <a:xfrm rot="16504933">
              <a:off x="944674" y="4009893"/>
              <a:ext cx="371475" cy="228613"/>
            </a:xfrm>
            <a:custGeom>
              <a:avLst/>
              <a:gdLst>
                <a:gd name="connsiteX0" fmla="*/ 371475 w 371475"/>
                <a:gd name="connsiteY0" fmla="*/ 566738 h 566738"/>
                <a:gd name="connsiteX1" fmla="*/ 214313 w 371475"/>
                <a:gd name="connsiteY1" fmla="*/ 9525 h 566738"/>
                <a:gd name="connsiteX2" fmla="*/ 0 w 371475"/>
                <a:gd name="connsiteY2" fmla="*/ 509588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75" h="566738">
                  <a:moveTo>
                    <a:pt x="371475" y="566738"/>
                  </a:moveTo>
                  <a:cubicBezTo>
                    <a:pt x="323850" y="292894"/>
                    <a:pt x="276226" y="19050"/>
                    <a:pt x="214313" y="9525"/>
                  </a:cubicBezTo>
                  <a:cubicBezTo>
                    <a:pt x="152401" y="0"/>
                    <a:pt x="40481" y="419101"/>
                    <a:pt x="0" y="509588"/>
                  </a:cubicBezTo>
                </a:path>
              </a:pathLst>
            </a:custGeom>
            <a:ln w="3810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ar-SA"/>
            </a:p>
          </p:txBody>
        </p:sp>
        <p:sp>
          <p:nvSpPr>
            <p:cNvPr id="245" name="مربع نص 29">
              <a:extLst>
                <a:ext uri="{FF2B5EF4-FFF2-40B4-BE49-F238E27FC236}">
                  <a16:creationId xmlns:a16="http://schemas.microsoft.com/office/drawing/2014/main" id="{978E3265-7951-3246-85D6-1481A0690B5B}"/>
                </a:ext>
              </a:extLst>
            </p:cNvPr>
            <p:cNvSpPr txBox="1"/>
            <p:nvPr/>
          </p:nvSpPr>
          <p:spPr>
            <a:xfrm>
              <a:off x="528606" y="3914776"/>
              <a:ext cx="52864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ar-SA" b="1" dirty="0">
                  <a:solidFill>
                    <a:srgbClr val="FF0000"/>
                  </a:solidFill>
                </a:rPr>
                <a:t>+ ٩</a:t>
              </a:r>
            </a:p>
          </p:txBody>
        </p:sp>
      </p:grpSp>
      <p:sp>
        <p:nvSpPr>
          <p:cNvPr id="51" name="مربع نص 30">
            <a:extLst>
              <a:ext uri="{FF2B5EF4-FFF2-40B4-BE49-F238E27FC236}">
                <a16:creationId xmlns:a16="http://schemas.microsoft.com/office/drawing/2014/main" id="{C9585E93-1BAC-4E4E-9A27-62E6FD60A6A2}"/>
              </a:ext>
            </a:extLst>
          </p:cNvPr>
          <p:cNvSpPr txBox="1"/>
          <p:nvPr/>
        </p:nvSpPr>
        <p:spPr>
          <a:xfrm>
            <a:off x="5763991" y="2474159"/>
            <a:ext cx="1857388" cy="9233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b="1" dirty="0">
                <a:solidFill>
                  <a:srgbClr val="FF0000"/>
                </a:solidFill>
              </a:rPr>
              <a:t>يزيد ثمن المجلات بمبلغ ٩ ريالات كلما زاد عددها بمقدار ١</a:t>
            </a:r>
          </a:p>
        </p:txBody>
      </p:sp>
      <p:sp>
        <p:nvSpPr>
          <p:cNvPr id="52" name="وسيلة شرح مستطيلة مستديرة الزوايا 31">
            <a:extLst>
              <a:ext uri="{FF2B5EF4-FFF2-40B4-BE49-F238E27FC236}">
                <a16:creationId xmlns:a16="http://schemas.microsoft.com/office/drawing/2014/main" id="{1CEFEFD6-B122-8446-B147-AEB85B9004C4}"/>
              </a:ext>
            </a:extLst>
          </p:cNvPr>
          <p:cNvSpPr/>
          <p:nvPr/>
        </p:nvSpPr>
        <p:spPr>
          <a:xfrm>
            <a:off x="4520969" y="116705"/>
            <a:ext cx="1071570" cy="928694"/>
          </a:xfrm>
          <a:prstGeom prst="wedgeRoundRectCallout">
            <a:avLst>
              <a:gd name="adj1" fmla="val -23500"/>
              <a:gd name="adj2" fmla="val 100961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>
                <a:solidFill>
                  <a:schemeClr val="tx1"/>
                </a:solidFill>
              </a:rPr>
              <a:t>مدخلات</a:t>
            </a:r>
          </a:p>
        </p:txBody>
      </p:sp>
      <p:sp>
        <p:nvSpPr>
          <p:cNvPr id="53" name="وسيلة شرح مستطيلة مستديرة الزوايا 32">
            <a:extLst>
              <a:ext uri="{FF2B5EF4-FFF2-40B4-BE49-F238E27FC236}">
                <a16:creationId xmlns:a16="http://schemas.microsoft.com/office/drawing/2014/main" id="{DC051719-8801-A64B-8DF7-FE2BBABB1CBC}"/>
              </a:ext>
            </a:extLst>
          </p:cNvPr>
          <p:cNvSpPr/>
          <p:nvPr/>
        </p:nvSpPr>
        <p:spPr>
          <a:xfrm>
            <a:off x="3306523" y="116705"/>
            <a:ext cx="1071570" cy="928694"/>
          </a:xfrm>
          <a:prstGeom prst="wedgeRoundRectCallout">
            <a:avLst>
              <a:gd name="adj1" fmla="val -12833"/>
              <a:gd name="adj2" fmla="val 100961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>
                <a:solidFill>
                  <a:schemeClr val="tx1"/>
                </a:solidFill>
              </a:rPr>
              <a:t>قاعدة الدالة</a:t>
            </a:r>
          </a:p>
        </p:txBody>
      </p:sp>
      <p:sp>
        <p:nvSpPr>
          <p:cNvPr id="54" name="وسيلة شرح مستطيلة مستديرة الزوايا 33">
            <a:extLst>
              <a:ext uri="{FF2B5EF4-FFF2-40B4-BE49-F238E27FC236}">
                <a16:creationId xmlns:a16="http://schemas.microsoft.com/office/drawing/2014/main" id="{72E5CA54-4934-3345-B7A4-600872BA68AB}"/>
              </a:ext>
            </a:extLst>
          </p:cNvPr>
          <p:cNvSpPr/>
          <p:nvPr/>
        </p:nvSpPr>
        <p:spPr>
          <a:xfrm>
            <a:off x="2092077" y="116705"/>
            <a:ext cx="1071570" cy="928694"/>
          </a:xfrm>
          <a:prstGeom prst="wedgeRoundRectCallout">
            <a:avLst>
              <a:gd name="adj1" fmla="val -833"/>
              <a:gd name="adj2" fmla="val 99423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>
                <a:solidFill>
                  <a:schemeClr val="tx1"/>
                </a:solidFill>
              </a:rPr>
              <a:t>مخرجات</a:t>
            </a:r>
          </a:p>
        </p:txBody>
      </p:sp>
      <p:sp>
        <p:nvSpPr>
          <p:cNvPr id="55" name="وسيلة شرح مستطيلة مستديرة الزوايا 34">
            <a:extLst>
              <a:ext uri="{FF2B5EF4-FFF2-40B4-BE49-F238E27FC236}">
                <a16:creationId xmlns:a16="http://schemas.microsoft.com/office/drawing/2014/main" id="{29AFE27E-54A6-7B4D-B767-9E73216D00C3}"/>
              </a:ext>
            </a:extLst>
          </p:cNvPr>
          <p:cNvSpPr/>
          <p:nvPr/>
        </p:nvSpPr>
        <p:spPr>
          <a:xfrm>
            <a:off x="4520969" y="116705"/>
            <a:ext cx="1071570" cy="928694"/>
          </a:xfrm>
          <a:prstGeom prst="wedgeRoundRectCallout">
            <a:avLst>
              <a:gd name="adj1" fmla="val -23500"/>
              <a:gd name="adj2" fmla="val 100961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>
                <a:solidFill>
                  <a:schemeClr val="tx1"/>
                </a:solidFill>
              </a:rPr>
              <a:t>المجال</a:t>
            </a:r>
          </a:p>
        </p:txBody>
      </p:sp>
      <p:sp>
        <p:nvSpPr>
          <p:cNvPr id="56" name="وسيلة شرح مستطيلة مستديرة الزوايا 36">
            <a:extLst>
              <a:ext uri="{FF2B5EF4-FFF2-40B4-BE49-F238E27FC236}">
                <a16:creationId xmlns:a16="http://schemas.microsoft.com/office/drawing/2014/main" id="{255EB02C-22DF-654D-B642-65A5D95E3472}"/>
              </a:ext>
            </a:extLst>
          </p:cNvPr>
          <p:cNvSpPr/>
          <p:nvPr/>
        </p:nvSpPr>
        <p:spPr>
          <a:xfrm>
            <a:off x="2092077" y="116705"/>
            <a:ext cx="1071570" cy="928694"/>
          </a:xfrm>
          <a:prstGeom prst="wedgeRoundRectCallout">
            <a:avLst>
              <a:gd name="adj1" fmla="val -833"/>
              <a:gd name="adj2" fmla="val 99423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>
                <a:solidFill>
                  <a:schemeClr val="tx1"/>
                </a:solidFill>
              </a:rPr>
              <a:t>المدى</a:t>
            </a:r>
          </a:p>
        </p:txBody>
      </p:sp>
      <p:grpSp>
        <p:nvGrpSpPr>
          <p:cNvPr id="224" name="مجموعة 37">
            <a:extLst>
              <a:ext uri="{FF2B5EF4-FFF2-40B4-BE49-F238E27FC236}">
                <a16:creationId xmlns:a16="http://schemas.microsoft.com/office/drawing/2014/main" id="{94459849-44D3-E149-9EA3-D9538DB01602}"/>
              </a:ext>
            </a:extLst>
          </p:cNvPr>
          <p:cNvGrpSpPr/>
          <p:nvPr/>
        </p:nvGrpSpPr>
        <p:grpSpPr>
          <a:xfrm flipH="1">
            <a:off x="5092471" y="1959805"/>
            <a:ext cx="842733" cy="395161"/>
            <a:chOff x="594890" y="3914776"/>
            <a:chExt cx="649828" cy="395161"/>
          </a:xfrm>
        </p:grpSpPr>
        <p:sp>
          <p:nvSpPr>
            <p:cNvPr id="260" name="شكل حر 38">
              <a:extLst>
                <a:ext uri="{FF2B5EF4-FFF2-40B4-BE49-F238E27FC236}">
                  <a16:creationId xmlns:a16="http://schemas.microsoft.com/office/drawing/2014/main" id="{DC021400-D211-E341-B13D-D93761AAB60C}"/>
                </a:ext>
              </a:extLst>
            </p:cNvPr>
            <p:cNvSpPr/>
            <p:nvPr/>
          </p:nvSpPr>
          <p:spPr>
            <a:xfrm rot="16504933">
              <a:off x="944674" y="4009893"/>
              <a:ext cx="371475" cy="228613"/>
            </a:xfrm>
            <a:custGeom>
              <a:avLst/>
              <a:gdLst>
                <a:gd name="connsiteX0" fmla="*/ 371475 w 371475"/>
                <a:gd name="connsiteY0" fmla="*/ 566738 h 566738"/>
                <a:gd name="connsiteX1" fmla="*/ 214313 w 371475"/>
                <a:gd name="connsiteY1" fmla="*/ 9525 h 566738"/>
                <a:gd name="connsiteX2" fmla="*/ 0 w 371475"/>
                <a:gd name="connsiteY2" fmla="*/ 509588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75" h="566738">
                  <a:moveTo>
                    <a:pt x="371475" y="566738"/>
                  </a:moveTo>
                  <a:cubicBezTo>
                    <a:pt x="323850" y="292894"/>
                    <a:pt x="276226" y="19050"/>
                    <a:pt x="214313" y="9525"/>
                  </a:cubicBezTo>
                  <a:cubicBezTo>
                    <a:pt x="152401" y="0"/>
                    <a:pt x="40481" y="419101"/>
                    <a:pt x="0" y="509588"/>
                  </a:cubicBezTo>
                </a:path>
              </a:pathLst>
            </a:custGeom>
            <a:ln w="3810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ar-SA"/>
            </a:p>
          </p:txBody>
        </p:sp>
        <p:sp>
          <p:nvSpPr>
            <p:cNvPr id="261" name="مربع نص 39">
              <a:extLst>
                <a:ext uri="{FF2B5EF4-FFF2-40B4-BE49-F238E27FC236}">
                  <a16:creationId xmlns:a16="http://schemas.microsoft.com/office/drawing/2014/main" id="{A8B67212-73EC-584A-90CD-A903AD422002}"/>
                </a:ext>
              </a:extLst>
            </p:cNvPr>
            <p:cNvSpPr txBox="1"/>
            <p:nvPr/>
          </p:nvSpPr>
          <p:spPr>
            <a:xfrm>
              <a:off x="594890" y="3914776"/>
              <a:ext cx="52864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ar-SA" b="1" dirty="0">
                  <a:solidFill>
                    <a:srgbClr val="FF0000"/>
                  </a:solidFill>
                </a:rPr>
                <a:t>+ ١</a:t>
              </a:r>
            </a:p>
          </p:txBody>
        </p:sp>
      </p:grpSp>
      <p:grpSp>
        <p:nvGrpSpPr>
          <p:cNvPr id="226" name="مجموعة 40">
            <a:extLst>
              <a:ext uri="{FF2B5EF4-FFF2-40B4-BE49-F238E27FC236}">
                <a16:creationId xmlns:a16="http://schemas.microsoft.com/office/drawing/2014/main" id="{1938D421-0CDB-7544-BDDB-5653A4AA9F0B}"/>
              </a:ext>
            </a:extLst>
          </p:cNvPr>
          <p:cNvGrpSpPr/>
          <p:nvPr/>
        </p:nvGrpSpPr>
        <p:grpSpPr>
          <a:xfrm flipH="1">
            <a:off x="5092471" y="2350462"/>
            <a:ext cx="842733" cy="395161"/>
            <a:chOff x="594890" y="3914776"/>
            <a:chExt cx="649828" cy="395161"/>
          </a:xfrm>
        </p:grpSpPr>
        <p:sp>
          <p:nvSpPr>
            <p:cNvPr id="264" name="شكل حر 41">
              <a:extLst>
                <a:ext uri="{FF2B5EF4-FFF2-40B4-BE49-F238E27FC236}">
                  <a16:creationId xmlns:a16="http://schemas.microsoft.com/office/drawing/2014/main" id="{7CFE2A4B-F573-AF44-A3DE-948F5946D413}"/>
                </a:ext>
              </a:extLst>
            </p:cNvPr>
            <p:cNvSpPr/>
            <p:nvPr/>
          </p:nvSpPr>
          <p:spPr>
            <a:xfrm rot="16504933">
              <a:off x="944674" y="4009893"/>
              <a:ext cx="371475" cy="228613"/>
            </a:xfrm>
            <a:custGeom>
              <a:avLst/>
              <a:gdLst>
                <a:gd name="connsiteX0" fmla="*/ 371475 w 371475"/>
                <a:gd name="connsiteY0" fmla="*/ 566738 h 566738"/>
                <a:gd name="connsiteX1" fmla="*/ 214313 w 371475"/>
                <a:gd name="connsiteY1" fmla="*/ 9525 h 566738"/>
                <a:gd name="connsiteX2" fmla="*/ 0 w 371475"/>
                <a:gd name="connsiteY2" fmla="*/ 509588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75" h="566738">
                  <a:moveTo>
                    <a:pt x="371475" y="566738"/>
                  </a:moveTo>
                  <a:cubicBezTo>
                    <a:pt x="323850" y="292894"/>
                    <a:pt x="276226" y="19050"/>
                    <a:pt x="214313" y="9525"/>
                  </a:cubicBezTo>
                  <a:cubicBezTo>
                    <a:pt x="152401" y="0"/>
                    <a:pt x="40481" y="419101"/>
                    <a:pt x="0" y="509588"/>
                  </a:cubicBezTo>
                </a:path>
              </a:pathLst>
            </a:custGeom>
            <a:ln w="3810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ar-SA"/>
            </a:p>
          </p:txBody>
        </p:sp>
        <p:sp>
          <p:nvSpPr>
            <p:cNvPr id="265" name="مربع نص 42">
              <a:extLst>
                <a:ext uri="{FF2B5EF4-FFF2-40B4-BE49-F238E27FC236}">
                  <a16:creationId xmlns:a16="http://schemas.microsoft.com/office/drawing/2014/main" id="{6FBC8D72-F460-AC4B-81C4-E3D0FB18E652}"/>
                </a:ext>
              </a:extLst>
            </p:cNvPr>
            <p:cNvSpPr txBox="1"/>
            <p:nvPr/>
          </p:nvSpPr>
          <p:spPr>
            <a:xfrm>
              <a:off x="594890" y="3914776"/>
              <a:ext cx="52864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ar-SA" b="1" dirty="0">
                  <a:solidFill>
                    <a:srgbClr val="FF0000"/>
                  </a:solidFill>
                </a:rPr>
                <a:t>+ ١</a:t>
              </a:r>
            </a:p>
          </p:txBody>
        </p:sp>
      </p:grpSp>
      <p:grpSp>
        <p:nvGrpSpPr>
          <p:cNvPr id="228" name="مجموعة 43">
            <a:extLst>
              <a:ext uri="{FF2B5EF4-FFF2-40B4-BE49-F238E27FC236}">
                <a16:creationId xmlns:a16="http://schemas.microsoft.com/office/drawing/2014/main" id="{C0115BE0-08F4-474D-AEE5-621033DA154B}"/>
              </a:ext>
            </a:extLst>
          </p:cNvPr>
          <p:cNvGrpSpPr/>
          <p:nvPr/>
        </p:nvGrpSpPr>
        <p:grpSpPr>
          <a:xfrm flipH="1">
            <a:off x="5156291" y="2788702"/>
            <a:ext cx="842733" cy="395161"/>
            <a:chOff x="594890" y="3914776"/>
            <a:chExt cx="649828" cy="395161"/>
          </a:xfrm>
        </p:grpSpPr>
        <p:sp>
          <p:nvSpPr>
            <p:cNvPr id="268" name="شكل حر 44">
              <a:extLst>
                <a:ext uri="{FF2B5EF4-FFF2-40B4-BE49-F238E27FC236}">
                  <a16:creationId xmlns:a16="http://schemas.microsoft.com/office/drawing/2014/main" id="{4282EE68-C295-D348-ADD2-3B39E2B4EBD8}"/>
                </a:ext>
              </a:extLst>
            </p:cNvPr>
            <p:cNvSpPr/>
            <p:nvPr/>
          </p:nvSpPr>
          <p:spPr>
            <a:xfrm rot="16504933">
              <a:off x="944674" y="4009893"/>
              <a:ext cx="371475" cy="228613"/>
            </a:xfrm>
            <a:custGeom>
              <a:avLst/>
              <a:gdLst>
                <a:gd name="connsiteX0" fmla="*/ 371475 w 371475"/>
                <a:gd name="connsiteY0" fmla="*/ 566738 h 566738"/>
                <a:gd name="connsiteX1" fmla="*/ 214313 w 371475"/>
                <a:gd name="connsiteY1" fmla="*/ 9525 h 566738"/>
                <a:gd name="connsiteX2" fmla="*/ 0 w 371475"/>
                <a:gd name="connsiteY2" fmla="*/ 509588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75" h="566738">
                  <a:moveTo>
                    <a:pt x="371475" y="566738"/>
                  </a:moveTo>
                  <a:cubicBezTo>
                    <a:pt x="323850" y="292894"/>
                    <a:pt x="276226" y="19050"/>
                    <a:pt x="214313" y="9525"/>
                  </a:cubicBezTo>
                  <a:cubicBezTo>
                    <a:pt x="152401" y="0"/>
                    <a:pt x="40481" y="419101"/>
                    <a:pt x="0" y="509588"/>
                  </a:cubicBezTo>
                </a:path>
              </a:pathLst>
            </a:custGeom>
            <a:ln w="3810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1" anchor="ctr"/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ar-SA"/>
            </a:p>
          </p:txBody>
        </p:sp>
        <p:sp>
          <p:nvSpPr>
            <p:cNvPr id="269" name="مربع نص 45">
              <a:extLst>
                <a:ext uri="{FF2B5EF4-FFF2-40B4-BE49-F238E27FC236}">
                  <a16:creationId xmlns:a16="http://schemas.microsoft.com/office/drawing/2014/main" id="{1D88C60F-1B5D-1147-A791-3A9C8A0AAC9F}"/>
                </a:ext>
              </a:extLst>
            </p:cNvPr>
            <p:cNvSpPr txBox="1"/>
            <p:nvPr/>
          </p:nvSpPr>
          <p:spPr>
            <a:xfrm>
              <a:off x="594890" y="3914776"/>
              <a:ext cx="52864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>
              <a:defPPr>
                <a:defRPr lang="ar-SA"/>
              </a:defPPr>
              <a:lvl1pPr marL="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r" defTabSz="914400" rtl="1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ar-SA" b="1" dirty="0">
                  <a:solidFill>
                    <a:srgbClr val="FF0000"/>
                  </a:solidFill>
                </a:rPr>
                <a:t>+ ١</a:t>
              </a:r>
            </a:p>
          </p:txBody>
        </p:sp>
      </p:grpSp>
      <p:sp>
        <p:nvSpPr>
          <p:cNvPr id="95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B2CDDF4-74A2-724F-AACA-E40771EA83B2}"/>
              </a:ext>
            </a:extLst>
          </p:cNvPr>
          <p:cNvSpPr/>
          <p:nvPr/>
        </p:nvSpPr>
        <p:spPr>
          <a:xfrm flipH="1">
            <a:off x="890236" y="5692070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29156805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  <p:bldP spid="46" grpId="0"/>
      <p:bldP spid="47" grpId="0"/>
      <p:bldP spid="51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مثال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61099" y="425932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4">
            <a:extLst>
              <a:ext uri="{FF2B5EF4-FFF2-40B4-BE49-F238E27FC236}">
                <a16:creationId xmlns:a16="http://schemas.microsoft.com/office/drawing/2014/main" id="{72F08700-EFF2-8949-9616-6CC5F1936FE5}"/>
              </a:ext>
            </a:extLst>
          </p:cNvPr>
          <p:cNvGrpSpPr/>
          <p:nvPr/>
        </p:nvGrpSpPr>
        <p:grpSpPr>
          <a:xfrm>
            <a:off x="6890042" y="967798"/>
            <a:ext cx="3857652" cy="3017899"/>
            <a:chOff x="5043948" y="496827"/>
            <a:chExt cx="3857652" cy="3017899"/>
          </a:xfrm>
        </p:grpSpPr>
        <p:sp>
          <p:nvSpPr>
            <p:cNvPr id="63" name="دبوس زينة 5">
              <a:extLst>
                <a:ext uri="{FF2B5EF4-FFF2-40B4-BE49-F238E27FC236}">
                  <a16:creationId xmlns:a16="http://schemas.microsoft.com/office/drawing/2014/main" id="{8734616A-F3CD-8C4E-A5CF-1A08324E8EC9}"/>
                </a:ext>
              </a:extLst>
            </p:cNvPr>
            <p:cNvSpPr/>
            <p:nvPr/>
          </p:nvSpPr>
          <p:spPr>
            <a:xfrm>
              <a:off x="5043948" y="1514462"/>
              <a:ext cx="3857652" cy="200026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4" name="مجموعة 7">
              <a:extLst>
                <a:ext uri="{FF2B5EF4-FFF2-40B4-BE49-F238E27FC236}">
                  <a16:creationId xmlns:a16="http://schemas.microsoft.com/office/drawing/2014/main" id="{CC6F8E60-BCB6-C94A-83A2-3C91897B10A4}"/>
                </a:ext>
              </a:extLst>
            </p:cNvPr>
            <p:cNvGrpSpPr/>
            <p:nvPr/>
          </p:nvGrpSpPr>
          <p:grpSpPr>
            <a:xfrm>
              <a:off x="7456207" y="496827"/>
              <a:ext cx="1214446" cy="928694"/>
              <a:chOff x="6670389" y="4711669"/>
              <a:chExt cx="1214446" cy="928694"/>
            </a:xfrm>
          </p:grpSpPr>
          <p:sp>
            <p:nvSpPr>
              <p:cNvPr id="65" name="دبوس زينة 5">
                <a:extLst>
                  <a:ext uri="{FF2B5EF4-FFF2-40B4-BE49-F238E27FC236}">
                    <a16:creationId xmlns:a16="http://schemas.microsoft.com/office/drawing/2014/main" id="{2AB2D9C6-693B-7B4F-B2B4-6B110F2A90A0}"/>
                  </a:ext>
                </a:extLst>
              </p:cNvPr>
              <p:cNvSpPr/>
              <p:nvPr/>
            </p:nvSpPr>
            <p:spPr>
              <a:xfrm>
                <a:off x="6670389" y="4711669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D53B0773-3821-3A47-8860-179701E74D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6729294" y="4945034"/>
                <a:ext cx="1100140" cy="4619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B34C58C6-AD2D-9942-9772-AC6794361A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232558" y="2058804"/>
            <a:ext cx="3086105" cy="178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6" name="مجموعة 19">
            <a:extLst>
              <a:ext uri="{FF2B5EF4-FFF2-40B4-BE49-F238E27FC236}">
                <a16:creationId xmlns:a16="http://schemas.microsoft.com/office/drawing/2014/main" id="{89085DB3-5E30-4449-8C6E-028102E3C2FD}"/>
              </a:ext>
            </a:extLst>
          </p:cNvPr>
          <p:cNvGrpSpPr/>
          <p:nvPr/>
        </p:nvGrpSpPr>
        <p:grpSpPr>
          <a:xfrm>
            <a:off x="2284232" y="1613955"/>
            <a:ext cx="2990854" cy="2214578"/>
            <a:chOff x="285720" y="785794"/>
            <a:chExt cx="2990854" cy="2214578"/>
          </a:xfrm>
        </p:grpSpPr>
        <p:pic>
          <p:nvPicPr>
            <p:cNvPr id="71" name="Picture 3">
              <a:extLst>
                <a:ext uri="{FF2B5EF4-FFF2-40B4-BE49-F238E27FC236}">
                  <a16:creationId xmlns:a16="http://schemas.microsoft.com/office/drawing/2014/main" id="{02BB5522-D6AC-4F48-B77A-FBF544E0E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285720" y="785794"/>
              <a:ext cx="2990854" cy="22145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2" name="Picture 4">
              <a:extLst>
                <a:ext uri="{FF2B5EF4-FFF2-40B4-BE49-F238E27FC236}">
                  <a16:creationId xmlns:a16="http://schemas.microsoft.com/office/drawing/2014/main" id="{BF6C06C3-D463-A949-933E-5DCD845218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1543028" y="1357298"/>
              <a:ext cx="432000" cy="2629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3" name="Picture 4">
              <a:extLst>
                <a:ext uri="{FF2B5EF4-FFF2-40B4-BE49-F238E27FC236}">
                  <a16:creationId xmlns:a16="http://schemas.microsoft.com/office/drawing/2014/main" id="{499CFC6C-BB67-5D48-8A9F-C5970B43A5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571472" y="1357298"/>
              <a:ext cx="432000" cy="2629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4" name="Picture 4">
              <a:extLst>
                <a:ext uri="{FF2B5EF4-FFF2-40B4-BE49-F238E27FC236}">
                  <a16:creationId xmlns:a16="http://schemas.microsoft.com/office/drawing/2014/main" id="{C30EB231-4FAB-8B4F-BABA-78851E3206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1543021" y="1757350"/>
              <a:ext cx="432000" cy="2629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5" name="Picture 4">
              <a:extLst>
                <a:ext uri="{FF2B5EF4-FFF2-40B4-BE49-F238E27FC236}">
                  <a16:creationId xmlns:a16="http://schemas.microsoft.com/office/drawing/2014/main" id="{F11946AD-E04B-0A49-B408-4D5AE4F5C7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642910" y="1757350"/>
              <a:ext cx="432000" cy="2629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6" name="Picture 4">
              <a:extLst>
                <a:ext uri="{FF2B5EF4-FFF2-40B4-BE49-F238E27FC236}">
                  <a16:creationId xmlns:a16="http://schemas.microsoft.com/office/drawing/2014/main" id="{C0BE4A86-C2DC-594A-85DB-1EADBCE9CD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1514454" y="2157404"/>
              <a:ext cx="473144" cy="288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7" name="Picture 4">
              <a:extLst>
                <a:ext uri="{FF2B5EF4-FFF2-40B4-BE49-F238E27FC236}">
                  <a16:creationId xmlns:a16="http://schemas.microsoft.com/office/drawing/2014/main" id="{A1278EE8-D2A2-2F41-AFF5-EA4FB48A14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628622" y="2171690"/>
              <a:ext cx="432000" cy="2629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8" name="Picture 4">
              <a:extLst>
                <a:ext uri="{FF2B5EF4-FFF2-40B4-BE49-F238E27FC236}">
                  <a16:creationId xmlns:a16="http://schemas.microsoft.com/office/drawing/2014/main" id="{8095A551-5775-F445-B044-C0E178B515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1571608" y="2586036"/>
              <a:ext cx="432000" cy="2629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9" name="Picture 4">
              <a:extLst>
                <a:ext uri="{FF2B5EF4-FFF2-40B4-BE49-F238E27FC236}">
                  <a16:creationId xmlns:a16="http://schemas.microsoft.com/office/drawing/2014/main" id="{194A69FD-E6F9-2145-82CD-806A90DAAA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571472" y="2600322"/>
              <a:ext cx="432000" cy="2629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pic>
        <p:nvPicPr>
          <p:cNvPr id="7" name="Picture 5">
            <a:extLst>
              <a:ext uri="{FF2B5EF4-FFF2-40B4-BE49-F238E27FC236}">
                <a16:creationId xmlns:a16="http://schemas.microsoft.com/office/drawing/2014/main" id="{04DA1029-2C30-4543-8794-60B3AF3CB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288978" y="871001"/>
            <a:ext cx="2990854" cy="695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" name="مربع نص 21">
            <a:extLst>
              <a:ext uri="{FF2B5EF4-FFF2-40B4-BE49-F238E27FC236}">
                <a16:creationId xmlns:a16="http://schemas.microsoft.com/office/drawing/2014/main" id="{18F14261-0ACA-C142-AE84-6DBA22698D3B}"/>
              </a:ext>
            </a:extLst>
          </p:cNvPr>
          <p:cNvSpPr txBox="1"/>
          <p:nvPr/>
        </p:nvSpPr>
        <p:spPr>
          <a:xfrm>
            <a:off x="9346561" y="4260977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المجال =</a:t>
            </a:r>
          </a:p>
        </p:txBody>
      </p:sp>
      <p:sp>
        <p:nvSpPr>
          <p:cNvPr id="9" name="مربع نص 22">
            <a:extLst>
              <a:ext uri="{FF2B5EF4-FFF2-40B4-BE49-F238E27FC236}">
                <a16:creationId xmlns:a16="http://schemas.microsoft.com/office/drawing/2014/main" id="{FF75EBF3-59C3-294E-B13A-BDDB8DFB16F7}"/>
              </a:ext>
            </a:extLst>
          </p:cNvPr>
          <p:cNvSpPr txBox="1"/>
          <p:nvPr/>
        </p:nvSpPr>
        <p:spPr>
          <a:xfrm>
            <a:off x="7227164" y="4243321"/>
            <a:ext cx="232887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١ ، ٢ ، ٣ ، ٤ }</a:t>
            </a:r>
          </a:p>
        </p:txBody>
      </p:sp>
      <p:sp>
        <p:nvSpPr>
          <p:cNvPr id="12" name="مربع نص 23">
            <a:extLst>
              <a:ext uri="{FF2B5EF4-FFF2-40B4-BE49-F238E27FC236}">
                <a16:creationId xmlns:a16="http://schemas.microsoft.com/office/drawing/2014/main" id="{F3BE5B31-9034-F54E-B754-1E90EAF3A47D}"/>
              </a:ext>
            </a:extLst>
          </p:cNvPr>
          <p:cNvSpPr txBox="1"/>
          <p:nvPr/>
        </p:nvSpPr>
        <p:spPr>
          <a:xfrm>
            <a:off x="9281179" y="5061395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المدى =</a:t>
            </a:r>
          </a:p>
        </p:txBody>
      </p:sp>
      <p:sp>
        <p:nvSpPr>
          <p:cNvPr id="13" name="مربع نص 24">
            <a:extLst>
              <a:ext uri="{FF2B5EF4-FFF2-40B4-BE49-F238E27FC236}">
                <a16:creationId xmlns:a16="http://schemas.microsoft.com/office/drawing/2014/main" id="{210A20CD-219D-584B-B0D7-6B4FEEE8A13A}"/>
              </a:ext>
            </a:extLst>
          </p:cNvPr>
          <p:cNvSpPr txBox="1"/>
          <p:nvPr/>
        </p:nvSpPr>
        <p:spPr>
          <a:xfrm>
            <a:off x="6742948" y="5043907"/>
            <a:ext cx="297182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٢٠ ، ٤٠ ، ٦٠ ، ٨٠ }</a:t>
            </a:r>
          </a:p>
        </p:txBody>
      </p:sp>
      <p:sp>
        <p:nvSpPr>
          <p:cNvPr id="14" name="وسيلة شرح مستطيلة مستديرة الزوايا 25">
            <a:extLst>
              <a:ext uri="{FF2B5EF4-FFF2-40B4-BE49-F238E27FC236}">
                <a16:creationId xmlns:a16="http://schemas.microsoft.com/office/drawing/2014/main" id="{E11C9CB2-6FD9-3F48-A48B-35150744C83D}"/>
              </a:ext>
            </a:extLst>
          </p:cNvPr>
          <p:cNvSpPr/>
          <p:nvPr/>
        </p:nvSpPr>
        <p:spPr>
          <a:xfrm>
            <a:off x="4474980" y="4428611"/>
            <a:ext cx="1071570" cy="500066"/>
          </a:xfrm>
          <a:prstGeom prst="wedgeRoundRectCallout">
            <a:avLst>
              <a:gd name="adj1" fmla="val -24833"/>
              <a:gd name="adj2" fmla="val -181455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>
                <a:solidFill>
                  <a:srgbClr val="00B050"/>
                </a:solidFill>
              </a:rPr>
              <a:t>المجال</a:t>
            </a:r>
          </a:p>
        </p:txBody>
      </p:sp>
      <p:sp>
        <p:nvSpPr>
          <p:cNvPr id="15" name="وسيلة شرح مستطيلة مستديرة الزوايا 26">
            <a:extLst>
              <a:ext uri="{FF2B5EF4-FFF2-40B4-BE49-F238E27FC236}">
                <a16:creationId xmlns:a16="http://schemas.microsoft.com/office/drawing/2014/main" id="{50BE4497-01A6-C046-90DB-46D0BD118DE2}"/>
              </a:ext>
            </a:extLst>
          </p:cNvPr>
          <p:cNvSpPr/>
          <p:nvPr/>
        </p:nvSpPr>
        <p:spPr>
          <a:xfrm>
            <a:off x="2431854" y="4428611"/>
            <a:ext cx="1071570" cy="500066"/>
          </a:xfrm>
          <a:prstGeom prst="wedgeRoundRectCallout">
            <a:avLst>
              <a:gd name="adj1" fmla="val -22166"/>
              <a:gd name="adj2" fmla="val -180795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>
                <a:solidFill>
                  <a:srgbClr val="00B050"/>
                </a:solidFill>
              </a:rPr>
              <a:t>المدى</a:t>
            </a:r>
          </a:p>
        </p:txBody>
      </p:sp>
      <p:sp>
        <p:nvSpPr>
          <p:cNvPr id="16" name="مربع نص 27">
            <a:extLst>
              <a:ext uri="{FF2B5EF4-FFF2-40B4-BE49-F238E27FC236}">
                <a16:creationId xmlns:a16="http://schemas.microsoft.com/office/drawing/2014/main" id="{34980303-F344-2A41-B885-B9D197455694}"/>
              </a:ext>
            </a:extLst>
          </p:cNvPr>
          <p:cNvSpPr txBox="1"/>
          <p:nvPr/>
        </p:nvSpPr>
        <p:spPr>
          <a:xfrm>
            <a:off x="3331974" y="2156883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١ × ٢٠</a:t>
            </a:r>
          </a:p>
        </p:txBody>
      </p:sp>
      <p:sp>
        <p:nvSpPr>
          <p:cNvPr id="17" name="مربع نص 28">
            <a:extLst>
              <a:ext uri="{FF2B5EF4-FFF2-40B4-BE49-F238E27FC236}">
                <a16:creationId xmlns:a16="http://schemas.microsoft.com/office/drawing/2014/main" id="{EDC548CF-8435-DE49-8065-D4B83C3A9BCA}"/>
              </a:ext>
            </a:extLst>
          </p:cNvPr>
          <p:cNvSpPr txBox="1"/>
          <p:nvPr/>
        </p:nvSpPr>
        <p:spPr>
          <a:xfrm>
            <a:off x="2388990" y="2169025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٢٠</a:t>
            </a:r>
          </a:p>
        </p:txBody>
      </p:sp>
      <p:sp>
        <p:nvSpPr>
          <p:cNvPr id="18" name="مربع نص 29">
            <a:extLst>
              <a:ext uri="{FF2B5EF4-FFF2-40B4-BE49-F238E27FC236}">
                <a16:creationId xmlns:a16="http://schemas.microsoft.com/office/drawing/2014/main" id="{AAF42AC5-682C-D94F-9CE8-A2F62B30C260}"/>
              </a:ext>
            </a:extLst>
          </p:cNvPr>
          <p:cNvSpPr txBox="1"/>
          <p:nvPr/>
        </p:nvSpPr>
        <p:spPr>
          <a:xfrm>
            <a:off x="3331974" y="2530505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٢ × ٢٠</a:t>
            </a:r>
          </a:p>
        </p:txBody>
      </p:sp>
      <p:sp>
        <p:nvSpPr>
          <p:cNvPr id="19" name="مربع نص 30">
            <a:extLst>
              <a:ext uri="{FF2B5EF4-FFF2-40B4-BE49-F238E27FC236}">
                <a16:creationId xmlns:a16="http://schemas.microsoft.com/office/drawing/2014/main" id="{50775786-77A2-634E-955F-FFEBCF3D204D}"/>
              </a:ext>
            </a:extLst>
          </p:cNvPr>
          <p:cNvSpPr txBox="1"/>
          <p:nvPr/>
        </p:nvSpPr>
        <p:spPr>
          <a:xfrm>
            <a:off x="2388990" y="2542647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٤٠</a:t>
            </a:r>
          </a:p>
        </p:txBody>
      </p:sp>
      <p:sp>
        <p:nvSpPr>
          <p:cNvPr id="20" name="مربع نص 31">
            <a:extLst>
              <a:ext uri="{FF2B5EF4-FFF2-40B4-BE49-F238E27FC236}">
                <a16:creationId xmlns:a16="http://schemas.microsoft.com/office/drawing/2014/main" id="{E22A3F5F-5DE7-234C-8444-62FB7F67B0F4}"/>
              </a:ext>
            </a:extLst>
          </p:cNvPr>
          <p:cNvSpPr txBox="1"/>
          <p:nvPr/>
        </p:nvSpPr>
        <p:spPr>
          <a:xfrm>
            <a:off x="3317688" y="2944847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٣ × ٢٠</a:t>
            </a:r>
          </a:p>
        </p:txBody>
      </p:sp>
      <p:sp>
        <p:nvSpPr>
          <p:cNvPr id="21" name="مربع نص 32">
            <a:extLst>
              <a:ext uri="{FF2B5EF4-FFF2-40B4-BE49-F238E27FC236}">
                <a16:creationId xmlns:a16="http://schemas.microsoft.com/office/drawing/2014/main" id="{4C8CC93E-0502-E54B-99AB-F8C84B0D0915}"/>
              </a:ext>
            </a:extLst>
          </p:cNvPr>
          <p:cNvSpPr txBox="1"/>
          <p:nvPr/>
        </p:nvSpPr>
        <p:spPr>
          <a:xfrm>
            <a:off x="2388990" y="2942701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٦٠</a:t>
            </a:r>
          </a:p>
        </p:txBody>
      </p:sp>
      <p:sp>
        <p:nvSpPr>
          <p:cNvPr id="22" name="مربع نص 33">
            <a:extLst>
              <a:ext uri="{FF2B5EF4-FFF2-40B4-BE49-F238E27FC236}">
                <a16:creationId xmlns:a16="http://schemas.microsoft.com/office/drawing/2014/main" id="{59BF631E-7671-3641-AB7F-450D6FE23726}"/>
              </a:ext>
            </a:extLst>
          </p:cNvPr>
          <p:cNvSpPr txBox="1"/>
          <p:nvPr/>
        </p:nvSpPr>
        <p:spPr>
          <a:xfrm>
            <a:off x="3317688" y="3332759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٤ × ٢٠</a:t>
            </a:r>
          </a:p>
        </p:txBody>
      </p:sp>
      <p:sp>
        <p:nvSpPr>
          <p:cNvPr id="23" name="مربع نص 34">
            <a:extLst>
              <a:ext uri="{FF2B5EF4-FFF2-40B4-BE49-F238E27FC236}">
                <a16:creationId xmlns:a16="http://schemas.microsoft.com/office/drawing/2014/main" id="{4D84EA95-DE42-B347-8A93-D0058AF73150}"/>
              </a:ext>
            </a:extLst>
          </p:cNvPr>
          <p:cNvSpPr txBox="1"/>
          <p:nvPr/>
        </p:nvSpPr>
        <p:spPr>
          <a:xfrm>
            <a:off x="2388990" y="3344901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٨٠</a:t>
            </a:r>
          </a:p>
        </p:txBody>
      </p:sp>
      <p:sp>
        <p:nvSpPr>
          <p:cNvPr id="8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689CA0F0-DE04-3144-87B1-7317CBE67B02}"/>
              </a:ext>
            </a:extLst>
          </p:cNvPr>
          <p:cNvSpPr/>
          <p:nvPr/>
        </p:nvSpPr>
        <p:spPr>
          <a:xfrm flipH="1">
            <a:off x="979571" y="5925800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27795666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2" grpId="0"/>
      <p:bldP spid="13" grpId="0"/>
      <p:bldP spid="14" grpId="0" animBg="1"/>
      <p:bldP spid="15" grpId="0" animBg="1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0085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B5DB627B-A4DA-5742-B744-209E766497EC}"/>
              </a:ext>
            </a:extLst>
          </p:cNvPr>
          <p:cNvGrpSpPr>
            <a:grpSpLocks/>
          </p:cNvGrpSpPr>
          <p:nvPr/>
        </p:nvGrpSpPr>
        <p:grpSpPr bwMode="auto">
          <a:xfrm>
            <a:off x="4445154" y="1045818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4D5576B9-A151-3A43-9E5D-31A0C6E49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FE353C7A-B470-3E45-84EE-096A06D83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7B800B75-2502-2742-AAAC-2682A1E8FA2C}"/>
              </a:ext>
            </a:extLst>
          </p:cNvPr>
          <p:cNvGrpSpPr>
            <a:grpSpLocks/>
          </p:cNvGrpSpPr>
          <p:nvPr/>
        </p:nvGrpSpPr>
        <p:grpSpPr bwMode="auto">
          <a:xfrm>
            <a:off x="9860691" y="926075"/>
            <a:ext cx="1152525" cy="576262"/>
            <a:chOff x="4735" y="67"/>
            <a:chExt cx="726" cy="363"/>
          </a:xfrm>
          <a:scene3d>
            <a:camera prst="isometricLeftDown"/>
            <a:lightRig rig="threePt" dir="t"/>
          </a:scene3d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E3707BB9-49B2-B840-B2D5-C4C4382CF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67"/>
              <a:ext cx="421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8D631B1B-A886-914E-AF7D-18C9BDF2C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35" y="86"/>
              <a:ext cx="7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٦</a:t>
              </a: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5EE93482-EE1F-6246-A8E9-DF0046580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990" y="1837980"/>
            <a:ext cx="6988981" cy="1225550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2FFD7202-7473-C045-B301-2A7A125D2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9029" y="2003080"/>
            <a:ext cx="8062912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b="1" dirty="0">
                <a:solidFill>
                  <a:schemeClr val="accent6">
                    <a:lumMod val="50000"/>
                  </a:schemeClr>
                </a:solidFill>
              </a:rPr>
              <a:t>ما العددان التاليان في النمط أدناه  :</a:t>
            </a:r>
          </a:p>
          <a:p>
            <a:pPr algn="ctr" eaLnBrk="1" hangingPunct="1">
              <a:spcBef>
                <a:spcPct val="50000"/>
              </a:spcBef>
            </a:pPr>
            <a:r>
              <a:rPr lang="ar-SA" altLang="en-US" sz="2400" b="1" dirty="0"/>
              <a:t>  ٩  ،  ٢٧  ،  ٨١  ،  ٢٤٣  ،  ٧٢٩  ،  ........  ،  .........</a:t>
            </a:r>
            <a:endParaRPr lang="en-US" altLang="en-US" sz="2400" b="1" dirty="0"/>
          </a:p>
        </p:txBody>
      </p:sp>
      <p:sp>
        <p:nvSpPr>
          <p:cNvPr id="71" name="Text Box 10">
            <a:extLst>
              <a:ext uri="{FF2B5EF4-FFF2-40B4-BE49-F238E27FC236}">
                <a16:creationId xmlns:a16="http://schemas.microsoft.com/office/drawing/2014/main" id="{AAD01A14-3C27-A848-850D-78018CAF4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0291" y="4503393"/>
            <a:ext cx="7191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٩</a:t>
            </a:r>
            <a:endParaRPr lang="en-US" altLang="en-US" sz="3200" b="1" dirty="0"/>
          </a:p>
        </p:txBody>
      </p:sp>
      <p:sp>
        <p:nvSpPr>
          <p:cNvPr id="72" name="Text Box 11">
            <a:extLst>
              <a:ext uri="{FF2B5EF4-FFF2-40B4-BE49-F238E27FC236}">
                <a16:creationId xmlns:a16="http://schemas.microsoft.com/office/drawing/2014/main" id="{F2F9161F-0018-C740-99E7-1D50D8A54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0791" y="4503393"/>
            <a:ext cx="7191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٢٧</a:t>
            </a:r>
            <a:endParaRPr lang="en-US" altLang="en-US" sz="3200" b="1" dirty="0"/>
          </a:p>
        </p:txBody>
      </p:sp>
      <p:sp>
        <p:nvSpPr>
          <p:cNvPr id="73" name="Text Box 12">
            <a:extLst>
              <a:ext uri="{FF2B5EF4-FFF2-40B4-BE49-F238E27FC236}">
                <a16:creationId xmlns:a16="http://schemas.microsoft.com/office/drawing/2014/main" id="{29014421-9A98-9245-994B-251F935C6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8266" y="4503393"/>
            <a:ext cx="719138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٨١</a:t>
            </a:r>
            <a:endParaRPr lang="en-US" altLang="en-US" sz="3200" b="1" dirty="0"/>
          </a:p>
        </p:txBody>
      </p:sp>
      <p:sp>
        <p:nvSpPr>
          <p:cNvPr id="74" name="Text Box 13">
            <a:extLst>
              <a:ext uri="{FF2B5EF4-FFF2-40B4-BE49-F238E27FC236}">
                <a16:creationId xmlns:a16="http://schemas.microsoft.com/office/drawing/2014/main" id="{9A253465-B0E6-7B48-A887-0E2050F3A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6816" y="4503393"/>
            <a:ext cx="936625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٢٤٣</a:t>
            </a:r>
            <a:endParaRPr lang="en-US" altLang="en-US" sz="3200" b="1" dirty="0"/>
          </a:p>
        </p:txBody>
      </p:sp>
      <p:sp>
        <p:nvSpPr>
          <p:cNvPr id="75" name="Text Box 14">
            <a:extLst>
              <a:ext uri="{FF2B5EF4-FFF2-40B4-BE49-F238E27FC236}">
                <a16:creationId xmlns:a16="http://schemas.microsoft.com/office/drawing/2014/main" id="{BF31B460-5032-1240-B4BC-48819ADA9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9829" y="4503393"/>
            <a:ext cx="936625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٧٢٩</a:t>
            </a:r>
            <a:endParaRPr lang="en-US" altLang="en-US" sz="3200" b="1" dirty="0"/>
          </a:p>
        </p:txBody>
      </p:sp>
      <p:sp>
        <p:nvSpPr>
          <p:cNvPr id="76" name="Text Box 15">
            <a:extLst>
              <a:ext uri="{FF2B5EF4-FFF2-40B4-BE49-F238E27FC236}">
                <a16:creationId xmlns:a16="http://schemas.microsoft.com/office/drawing/2014/main" id="{9B2C5CF0-1DD5-E94A-9C46-C6BCA75F0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9966" y="4503393"/>
            <a:ext cx="1152525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٢١٨٧</a:t>
            </a:r>
            <a:endParaRPr lang="en-US" altLang="en-US" sz="3200" b="1" dirty="0"/>
          </a:p>
        </p:txBody>
      </p:sp>
      <p:sp>
        <p:nvSpPr>
          <p:cNvPr id="77" name="Text Box 16">
            <a:extLst>
              <a:ext uri="{FF2B5EF4-FFF2-40B4-BE49-F238E27FC236}">
                <a16:creationId xmlns:a16="http://schemas.microsoft.com/office/drawing/2014/main" id="{49CF9CFD-8DCA-BB42-8081-B81DA2CA9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8666" y="4503393"/>
            <a:ext cx="1223963" cy="5794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3200" b="1" dirty="0"/>
              <a:t>٦٥٦١</a:t>
            </a:r>
            <a:endParaRPr lang="en-US" altLang="en-US" sz="3200" b="1" dirty="0"/>
          </a:p>
        </p:txBody>
      </p:sp>
      <p:grpSp>
        <p:nvGrpSpPr>
          <p:cNvPr id="78" name="Group 17">
            <a:extLst>
              <a:ext uri="{FF2B5EF4-FFF2-40B4-BE49-F238E27FC236}">
                <a16:creationId xmlns:a16="http://schemas.microsoft.com/office/drawing/2014/main" id="{C8FB61FE-03C1-0548-ACD5-84B0CD50728B}"/>
              </a:ext>
            </a:extLst>
          </p:cNvPr>
          <p:cNvGrpSpPr>
            <a:grpSpLocks/>
          </p:cNvGrpSpPr>
          <p:nvPr/>
        </p:nvGrpSpPr>
        <p:grpSpPr bwMode="auto">
          <a:xfrm>
            <a:off x="9510866" y="4651030"/>
            <a:ext cx="909638" cy="1306513"/>
            <a:chOff x="4804" y="3160"/>
            <a:chExt cx="573" cy="823"/>
          </a:xfrm>
        </p:grpSpPr>
        <p:sp>
          <p:nvSpPr>
            <p:cNvPr id="79" name="Arc 18">
              <a:extLst>
                <a:ext uri="{FF2B5EF4-FFF2-40B4-BE49-F238E27FC236}">
                  <a16:creationId xmlns:a16="http://schemas.microsoft.com/office/drawing/2014/main" id="{9A1060F8-7634-8D44-BC38-977FCF466783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4804" y="3160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0" name="Text Box 19">
              <a:extLst>
                <a:ext uri="{FF2B5EF4-FFF2-40B4-BE49-F238E27FC236}">
                  <a16:creationId xmlns:a16="http://schemas.microsoft.com/office/drawing/2014/main" id="{79B10503-59BB-2549-8CFB-E595A05CF3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8" y="3618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×٣</a:t>
              </a:r>
              <a:endParaRPr lang="en-US" altLang="en-US" sz="3200" b="1" dirty="0"/>
            </a:p>
          </p:txBody>
        </p:sp>
      </p:grpSp>
      <p:grpSp>
        <p:nvGrpSpPr>
          <p:cNvPr id="81" name="Group 20">
            <a:extLst>
              <a:ext uri="{FF2B5EF4-FFF2-40B4-BE49-F238E27FC236}">
                <a16:creationId xmlns:a16="http://schemas.microsoft.com/office/drawing/2014/main" id="{214328E0-329F-2C41-8F51-8EDC243EB3D4}"/>
              </a:ext>
            </a:extLst>
          </p:cNvPr>
          <p:cNvGrpSpPr>
            <a:grpSpLocks/>
          </p:cNvGrpSpPr>
          <p:nvPr/>
        </p:nvGrpSpPr>
        <p:grpSpPr bwMode="auto">
          <a:xfrm>
            <a:off x="8258329" y="4658968"/>
            <a:ext cx="938212" cy="1289050"/>
            <a:chOff x="3923" y="3165"/>
            <a:chExt cx="591" cy="812"/>
          </a:xfrm>
        </p:grpSpPr>
        <p:sp>
          <p:nvSpPr>
            <p:cNvPr id="82" name="Arc 21">
              <a:extLst>
                <a:ext uri="{FF2B5EF4-FFF2-40B4-BE49-F238E27FC236}">
                  <a16:creationId xmlns:a16="http://schemas.microsoft.com/office/drawing/2014/main" id="{1DAC1C46-8161-1640-BE36-A2D2AD95B1E5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3941" y="3165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3" name="Text Box 22">
              <a:extLst>
                <a:ext uri="{FF2B5EF4-FFF2-40B4-BE49-F238E27FC236}">
                  <a16:creationId xmlns:a16="http://schemas.microsoft.com/office/drawing/2014/main" id="{381EFDFE-D606-F54A-8DB5-879A1F3CF5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3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×٣</a:t>
              </a:r>
              <a:endParaRPr lang="en-US" altLang="en-US" sz="3200" b="1" dirty="0"/>
            </a:p>
          </p:txBody>
        </p:sp>
      </p:grpSp>
      <p:grpSp>
        <p:nvGrpSpPr>
          <p:cNvPr id="84" name="Group 23">
            <a:extLst>
              <a:ext uri="{FF2B5EF4-FFF2-40B4-BE49-F238E27FC236}">
                <a16:creationId xmlns:a16="http://schemas.microsoft.com/office/drawing/2014/main" id="{5A5F48F4-FEBC-EA4B-B7AA-A142B9ABEED1}"/>
              </a:ext>
            </a:extLst>
          </p:cNvPr>
          <p:cNvGrpSpPr>
            <a:grpSpLocks/>
          </p:cNvGrpSpPr>
          <p:nvPr/>
        </p:nvGrpSpPr>
        <p:grpSpPr bwMode="auto">
          <a:xfrm>
            <a:off x="6931179" y="4658968"/>
            <a:ext cx="969962" cy="1289050"/>
            <a:chOff x="3023" y="3165"/>
            <a:chExt cx="611" cy="812"/>
          </a:xfrm>
        </p:grpSpPr>
        <p:sp>
          <p:nvSpPr>
            <p:cNvPr id="85" name="Arc 24">
              <a:extLst>
                <a:ext uri="{FF2B5EF4-FFF2-40B4-BE49-F238E27FC236}">
                  <a16:creationId xmlns:a16="http://schemas.microsoft.com/office/drawing/2014/main" id="{3A50E693-4CA7-FF4D-853C-4A81CA8D6251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3061" y="3165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6" name="Text Box 25">
              <a:extLst>
                <a:ext uri="{FF2B5EF4-FFF2-40B4-BE49-F238E27FC236}">
                  <a16:creationId xmlns:a16="http://schemas.microsoft.com/office/drawing/2014/main" id="{7C6E0DCA-7A9E-B644-92BD-6562239334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3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×٣</a:t>
              </a:r>
              <a:endParaRPr lang="en-US" altLang="en-US" sz="3200" b="1" dirty="0"/>
            </a:p>
          </p:txBody>
        </p:sp>
      </p:grpSp>
      <p:grpSp>
        <p:nvGrpSpPr>
          <p:cNvPr id="87" name="Group 26">
            <a:extLst>
              <a:ext uri="{FF2B5EF4-FFF2-40B4-BE49-F238E27FC236}">
                <a16:creationId xmlns:a16="http://schemas.microsoft.com/office/drawing/2014/main" id="{38B38D14-5773-3241-ADBC-561F20F8B9E4}"/>
              </a:ext>
            </a:extLst>
          </p:cNvPr>
          <p:cNvGrpSpPr>
            <a:grpSpLocks/>
          </p:cNvGrpSpPr>
          <p:nvPr/>
        </p:nvGrpSpPr>
        <p:grpSpPr bwMode="auto">
          <a:xfrm>
            <a:off x="5654829" y="4647855"/>
            <a:ext cx="949325" cy="1300163"/>
            <a:chOff x="2210" y="3158"/>
            <a:chExt cx="598" cy="819"/>
          </a:xfrm>
        </p:grpSpPr>
        <p:sp>
          <p:nvSpPr>
            <p:cNvPr id="88" name="Arc 27">
              <a:extLst>
                <a:ext uri="{FF2B5EF4-FFF2-40B4-BE49-F238E27FC236}">
                  <a16:creationId xmlns:a16="http://schemas.microsoft.com/office/drawing/2014/main" id="{A4CEC8B5-48AE-A94A-8EF9-EB456FD3FB35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2235" y="3158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89" name="Text Box 28">
              <a:extLst>
                <a:ext uri="{FF2B5EF4-FFF2-40B4-BE49-F238E27FC236}">
                  <a16:creationId xmlns:a16="http://schemas.microsoft.com/office/drawing/2014/main" id="{14515E40-FD10-7B40-8800-52FDAA6C5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0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×٣</a:t>
              </a:r>
              <a:endParaRPr lang="en-US" altLang="en-US" sz="3200" b="1" dirty="0"/>
            </a:p>
          </p:txBody>
        </p:sp>
      </p:grpSp>
      <p:grpSp>
        <p:nvGrpSpPr>
          <p:cNvPr id="90" name="Group 29">
            <a:extLst>
              <a:ext uri="{FF2B5EF4-FFF2-40B4-BE49-F238E27FC236}">
                <a16:creationId xmlns:a16="http://schemas.microsoft.com/office/drawing/2014/main" id="{F316F3F0-C699-C546-AA54-DB535A3CDBBC}"/>
              </a:ext>
            </a:extLst>
          </p:cNvPr>
          <p:cNvGrpSpPr>
            <a:grpSpLocks/>
          </p:cNvGrpSpPr>
          <p:nvPr/>
        </p:nvGrpSpPr>
        <p:grpSpPr bwMode="auto">
          <a:xfrm>
            <a:off x="4321329" y="4647855"/>
            <a:ext cx="915987" cy="1300163"/>
            <a:chOff x="1355" y="3158"/>
            <a:chExt cx="577" cy="819"/>
          </a:xfrm>
        </p:grpSpPr>
        <p:sp>
          <p:nvSpPr>
            <p:cNvPr id="91" name="Arc 30">
              <a:extLst>
                <a:ext uri="{FF2B5EF4-FFF2-40B4-BE49-F238E27FC236}">
                  <a16:creationId xmlns:a16="http://schemas.microsoft.com/office/drawing/2014/main" id="{8EE6DA9A-7D98-594D-B2E0-58E1E11E5B20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1359" y="3158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92" name="Text Box 31">
              <a:extLst>
                <a:ext uri="{FF2B5EF4-FFF2-40B4-BE49-F238E27FC236}">
                  <a16:creationId xmlns:a16="http://schemas.microsoft.com/office/drawing/2014/main" id="{313294FF-2840-794E-BE54-65E2D3C652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5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×٣</a:t>
              </a:r>
              <a:endParaRPr lang="en-US" altLang="en-US" sz="3200" b="1" dirty="0"/>
            </a:p>
          </p:txBody>
        </p:sp>
      </p:grpSp>
      <p:grpSp>
        <p:nvGrpSpPr>
          <p:cNvPr id="93" name="Group 32">
            <a:extLst>
              <a:ext uri="{FF2B5EF4-FFF2-40B4-BE49-F238E27FC236}">
                <a16:creationId xmlns:a16="http://schemas.microsoft.com/office/drawing/2014/main" id="{4C8372CE-9326-5844-B034-D121C30F71CC}"/>
              </a:ext>
            </a:extLst>
          </p:cNvPr>
          <p:cNvGrpSpPr>
            <a:grpSpLocks/>
          </p:cNvGrpSpPr>
          <p:nvPr/>
        </p:nvGrpSpPr>
        <p:grpSpPr bwMode="auto">
          <a:xfrm>
            <a:off x="2943379" y="4647855"/>
            <a:ext cx="925512" cy="1300163"/>
            <a:chOff x="483" y="3158"/>
            <a:chExt cx="583" cy="819"/>
          </a:xfrm>
        </p:grpSpPr>
        <p:sp>
          <p:nvSpPr>
            <p:cNvPr id="94" name="Arc 33">
              <a:extLst>
                <a:ext uri="{FF2B5EF4-FFF2-40B4-BE49-F238E27FC236}">
                  <a16:creationId xmlns:a16="http://schemas.microsoft.com/office/drawing/2014/main" id="{8D367F7A-090B-F244-A97B-51AB9C4A0729}"/>
                </a:ext>
              </a:extLst>
            </p:cNvPr>
            <p:cNvSpPr>
              <a:spLocks/>
            </p:cNvSpPr>
            <p:nvPr/>
          </p:nvSpPr>
          <p:spPr bwMode="auto">
            <a:xfrm rot="-3039164" flipH="1" flipV="1">
              <a:off x="493" y="3158"/>
              <a:ext cx="573" cy="573"/>
            </a:xfrm>
            <a:custGeom>
              <a:avLst/>
              <a:gdLst>
                <a:gd name="T0" fmla="*/ 144 w 21600"/>
                <a:gd name="T1" fmla="*/ 0 h 23241"/>
                <a:gd name="T2" fmla="*/ 570 w 21600"/>
                <a:gd name="T3" fmla="*/ 573 h 23241"/>
                <a:gd name="T4" fmla="*/ 0 w 21600"/>
                <a:gd name="T5" fmla="*/ 515 h 2324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241"/>
                <a:gd name="T11" fmla="*/ 21600 w 21600"/>
                <a:gd name="T12" fmla="*/ 23241 h 23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241" fill="none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</a:path>
                <a:path w="21600" h="23241" stroke="0" extrusionOk="0">
                  <a:moveTo>
                    <a:pt x="5438" y="-1"/>
                  </a:moveTo>
                  <a:cubicBezTo>
                    <a:pt x="14956" y="2475"/>
                    <a:pt x="21600" y="11069"/>
                    <a:pt x="21600" y="20904"/>
                  </a:cubicBezTo>
                  <a:cubicBezTo>
                    <a:pt x="21600" y="21684"/>
                    <a:pt x="21557" y="22464"/>
                    <a:pt x="21473" y="23241"/>
                  </a:cubicBezTo>
                  <a:lnTo>
                    <a:pt x="0" y="20904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en-US"/>
            </a:p>
          </p:txBody>
        </p:sp>
        <p:sp>
          <p:nvSpPr>
            <p:cNvPr id="95" name="Text Box 34">
              <a:extLst>
                <a:ext uri="{FF2B5EF4-FFF2-40B4-BE49-F238E27FC236}">
                  <a16:creationId xmlns:a16="http://schemas.microsoft.com/office/drawing/2014/main" id="{A92BAC2D-B5F1-F641-B2F2-2548EDE7A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" y="3612"/>
              <a:ext cx="453" cy="3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3200" b="1" dirty="0"/>
                <a:t>×٣</a:t>
              </a:r>
              <a:endParaRPr lang="en-US" altLang="en-US" sz="3200" b="1" dirty="0"/>
            </a:p>
          </p:txBody>
        </p:sp>
      </p:grpSp>
      <p:sp>
        <p:nvSpPr>
          <p:cNvPr id="96" name="مربع نص 95">
            <a:extLst>
              <a:ext uri="{FF2B5EF4-FFF2-40B4-BE49-F238E27FC236}">
                <a16:creationId xmlns:a16="http://schemas.microsoft.com/office/drawing/2014/main" id="{DBFAB113-4B17-2845-A7C0-A74C4EBDDC37}"/>
              </a:ext>
            </a:extLst>
          </p:cNvPr>
          <p:cNvSpPr txBox="1"/>
          <p:nvPr/>
        </p:nvSpPr>
        <p:spPr>
          <a:xfrm>
            <a:off x="7884732" y="1429727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صـ ١٥ </a:t>
            </a:r>
          </a:p>
        </p:txBody>
      </p:sp>
      <p:pic>
        <p:nvPicPr>
          <p:cNvPr id="9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62EF4567-A4ED-FF4D-937F-50D3A88C486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276731" y="176498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4419BD13-7C80-BF4B-BA51-B877C1ADB1D8}"/>
              </a:ext>
            </a:extLst>
          </p:cNvPr>
          <p:cNvSpPr/>
          <p:nvPr/>
        </p:nvSpPr>
        <p:spPr>
          <a:xfrm rot="385153">
            <a:off x="9179212" y="1575914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</p:spTree>
    <p:extLst>
      <p:ext uri="{BB962C8B-B14F-4D97-AF65-F5344CB8AC3E}">
        <p14:creationId xmlns:p14="http://schemas.microsoft.com/office/powerpoint/2010/main" val="33466269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6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6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1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6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6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86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96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34024" y="444160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66">
            <a:extLst>
              <a:ext uri="{FF2B5EF4-FFF2-40B4-BE49-F238E27FC236}">
                <a16:creationId xmlns:a16="http://schemas.microsoft.com/office/drawing/2014/main" id="{521A9FB8-16C0-9747-8549-B51AF5404D1C}"/>
              </a:ext>
            </a:extLst>
          </p:cNvPr>
          <p:cNvGrpSpPr/>
          <p:nvPr/>
        </p:nvGrpSpPr>
        <p:grpSpPr>
          <a:xfrm>
            <a:off x="2010933" y="2903248"/>
            <a:ext cx="2990854" cy="2214578"/>
            <a:chOff x="438138" y="3043236"/>
            <a:chExt cx="2990854" cy="2214578"/>
          </a:xfrm>
        </p:grpSpPr>
        <p:grpSp>
          <p:nvGrpSpPr>
            <p:cNvPr id="62" name="مجموعة 62">
              <a:extLst>
                <a:ext uri="{FF2B5EF4-FFF2-40B4-BE49-F238E27FC236}">
                  <a16:creationId xmlns:a16="http://schemas.microsoft.com/office/drawing/2014/main" id="{E0F1D6BC-4824-8940-AFE7-ECB8C2347E17}"/>
                </a:ext>
              </a:extLst>
            </p:cNvPr>
            <p:cNvGrpSpPr/>
            <p:nvPr/>
          </p:nvGrpSpPr>
          <p:grpSpPr>
            <a:xfrm>
              <a:off x="438138" y="3043236"/>
              <a:ext cx="2990854" cy="2214578"/>
              <a:chOff x="438138" y="3043236"/>
              <a:chExt cx="2990854" cy="2214578"/>
            </a:xfrm>
          </p:grpSpPr>
          <p:grpSp>
            <p:nvGrpSpPr>
              <p:cNvPr id="68" name="مجموعة 36">
                <a:extLst>
                  <a:ext uri="{FF2B5EF4-FFF2-40B4-BE49-F238E27FC236}">
                    <a16:creationId xmlns:a16="http://schemas.microsoft.com/office/drawing/2014/main" id="{212CE631-66BA-034C-99FB-1A6CEEA64BE3}"/>
                  </a:ext>
                </a:extLst>
              </p:cNvPr>
              <p:cNvGrpSpPr/>
              <p:nvPr/>
            </p:nvGrpSpPr>
            <p:grpSpPr>
              <a:xfrm>
                <a:off x="438138" y="3043236"/>
                <a:ext cx="2990854" cy="2214578"/>
                <a:chOff x="285720" y="785794"/>
                <a:chExt cx="2990854" cy="2214578"/>
              </a:xfrm>
            </p:grpSpPr>
            <p:pic>
              <p:nvPicPr>
                <p:cNvPr id="72" name="Picture 3">
                  <a:extLst>
                    <a:ext uri="{FF2B5EF4-FFF2-40B4-BE49-F238E27FC236}">
                      <a16:creationId xmlns:a16="http://schemas.microsoft.com/office/drawing/2014/main" id="{AEB3B08C-7364-4143-990A-36204E47A20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/>
                <a:srcRect/>
                <a:stretch>
                  <a:fillRect/>
                </a:stretch>
              </p:blipFill>
              <p:spPr bwMode="auto">
                <a:xfrm>
                  <a:off x="285720" y="785794"/>
                  <a:ext cx="2990854" cy="221457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3" name="Picture 4">
                  <a:extLst>
                    <a:ext uri="{FF2B5EF4-FFF2-40B4-BE49-F238E27FC236}">
                      <a16:creationId xmlns:a16="http://schemas.microsoft.com/office/drawing/2014/main" id="{36BFB859-81BE-6142-9632-BD3C1ED8B7F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1543028" y="1357298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4" name="Picture 4">
                  <a:extLst>
                    <a:ext uri="{FF2B5EF4-FFF2-40B4-BE49-F238E27FC236}">
                      <a16:creationId xmlns:a16="http://schemas.microsoft.com/office/drawing/2014/main" id="{131B2EF2-BC8F-0B46-AA28-4948B074C8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571472" y="1357298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5" name="Picture 4">
                  <a:extLst>
                    <a:ext uri="{FF2B5EF4-FFF2-40B4-BE49-F238E27FC236}">
                      <a16:creationId xmlns:a16="http://schemas.microsoft.com/office/drawing/2014/main" id="{A75ED687-514D-1A41-A551-381ECA7A923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1543021" y="1757350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6" name="Picture 4">
                  <a:extLst>
                    <a:ext uri="{FF2B5EF4-FFF2-40B4-BE49-F238E27FC236}">
                      <a16:creationId xmlns:a16="http://schemas.microsoft.com/office/drawing/2014/main" id="{C9A9F268-106B-F24E-9FCF-285505EE530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642910" y="1757350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7" name="Picture 4">
                  <a:extLst>
                    <a:ext uri="{FF2B5EF4-FFF2-40B4-BE49-F238E27FC236}">
                      <a16:creationId xmlns:a16="http://schemas.microsoft.com/office/drawing/2014/main" id="{0C34BD30-261D-0549-8A42-6E1DD425216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1514454" y="2157404"/>
                  <a:ext cx="473144" cy="2880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8" name="Picture 4">
                  <a:extLst>
                    <a:ext uri="{FF2B5EF4-FFF2-40B4-BE49-F238E27FC236}">
                      <a16:creationId xmlns:a16="http://schemas.microsoft.com/office/drawing/2014/main" id="{4495CA0D-6375-D045-9979-857D3674165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628622" y="2171690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9" name="Picture 4">
                  <a:extLst>
                    <a:ext uri="{FF2B5EF4-FFF2-40B4-BE49-F238E27FC236}">
                      <a16:creationId xmlns:a16="http://schemas.microsoft.com/office/drawing/2014/main" id="{D86CBCC5-F31C-DA48-99C8-6A8DF948E34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1571608" y="2586036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80" name="Picture 4">
                  <a:extLst>
                    <a:ext uri="{FF2B5EF4-FFF2-40B4-BE49-F238E27FC236}">
                      <a16:creationId xmlns:a16="http://schemas.microsoft.com/office/drawing/2014/main" id="{A9C5314D-989D-654D-AD52-14F793B4272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571472" y="2600322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</p:grpSp>
          <p:pic>
            <p:nvPicPr>
              <p:cNvPr id="69" name="Picture 2">
                <a:extLst>
                  <a:ext uri="{FF2B5EF4-FFF2-40B4-BE49-F238E27FC236}">
                    <a16:creationId xmlns:a16="http://schemas.microsoft.com/office/drawing/2014/main" id="{C89D608A-B868-3844-8803-15DBB017C0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2500298" y="3143248"/>
                <a:ext cx="700092" cy="357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70" name="Picture 2">
                <a:extLst>
                  <a:ext uri="{FF2B5EF4-FFF2-40B4-BE49-F238E27FC236}">
                    <a16:creationId xmlns:a16="http://schemas.microsoft.com/office/drawing/2014/main" id="{39768090-6F59-1F43-BB93-81559C232D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571472" y="3143248"/>
                <a:ext cx="785818" cy="357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71" name="Picture 3">
                <a:extLst>
                  <a:ext uri="{FF2B5EF4-FFF2-40B4-BE49-F238E27FC236}">
                    <a16:creationId xmlns:a16="http://schemas.microsoft.com/office/drawing/2014/main" id="{C82BD800-1A91-594B-8BCF-63EBC1FF15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/>
              <a:srcRect/>
              <a:stretch>
                <a:fillRect/>
              </a:stretch>
            </p:blipFill>
            <p:spPr bwMode="auto">
              <a:xfrm>
                <a:off x="1543032" y="3143248"/>
                <a:ext cx="804867" cy="357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sp>
          <p:nvSpPr>
            <p:cNvPr id="63" name="مربع نص 63">
              <a:extLst>
                <a:ext uri="{FF2B5EF4-FFF2-40B4-BE49-F238E27FC236}">
                  <a16:creationId xmlns:a16="http://schemas.microsoft.com/office/drawing/2014/main" id="{35A89CE0-336C-6341-93EE-A70C31D0A73E}"/>
                </a:ext>
              </a:extLst>
            </p:cNvPr>
            <p:cNvSpPr txBox="1"/>
            <p:nvPr/>
          </p:nvSpPr>
          <p:spPr>
            <a:xfrm>
              <a:off x="2414572" y="3114672"/>
              <a:ext cx="971558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/>
            <a:p>
              <a:pPr algn="ctr"/>
              <a:r>
                <a:rPr lang="ar-SA" b="1" dirty="0"/>
                <a:t>عدد الكتب</a:t>
              </a:r>
            </a:p>
          </p:txBody>
        </p:sp>
        <p:sp>
          <p:nvSpPr>
            <p:cNvPr id="64" name="مربع نص 64">
              <a:extLst>
                <a:ext uri="{FF2B5EF4-FFF2-40B4-BE49-F238E27FC236}">
                  <a16:creationId xmlns:a16="http://schemas.microsoft.com/office/drawing/2014/main" id="{F130583C-CCA7-CF44-B51D-FA3C0D14648A}"/>
                </a:ext>
              </a:extLst>
            </p:cNvPr>
            <p:cNvSpPr txBox="1"/>
            <p:nvPr/>
          </p:nvSpPr>
          <p:spPr>
            <a:xfrm>
              <a:off x="1400152" y="3116818"/>
              <a:ext cx="107157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/>
            <a:p>
              <a:pPr algn="ctr"/>
              <a:r>
                <a:rPr lang="ar-SA" b="1" dirty="0"/>
                <a:t>اضرب × ٧</a:t>
              </a:r>
            </a:p>
          </p:txBody>
        </p:sp>
        <p:sp>
          <p:nvSpPr>
            <p:cNvPr id="65" name="مربع نص 65">
              <a:extLst>
                <a:ext uri="{FF2B5EF4-FFF2-40B4-BE49-F238E27FC236}">
                  <a16:creationId xmlns:a16="http://schemas.microsoft.com/office/drawing/2014/main" id="{FEDBEF09-1CFA-FE45-A20C-592F1C532B51}"/>
                </a:ext>
              </a:extLst>
            </p:cNvPr>
            <p:cNvSpPr txBox="1"/>
            <p:nvPr/>
          </p:nvSpPr>
          <p:spPr>
            <a:xfrm>
              <a:off x="471458" y="3116818"/>
              <a:ext cx="971558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/>
            <a:p>
              <a:pPr algn="ctr"/>
              <a:r>
                <a:rPr lang="ar-SA" b="1" dirty="0"/>
                <a:t>التكلفة</a:t>
              </a:r>
            </a:p>
          </p:txBody>
        </p:sp>
      </p:grpSp>
      <p:grpSp>
        <p:nvGrpSpPr>
          <p:cNvPr id="3" name="مجموعة 15">
            <a:extLst>
              <a:ext uri="{FF2B5EF4-FFF2-40B4-BE49-F238E27FC236}">
                <a16:creationId xmlns:a16="http://schemas.microsoft.com/office/drawing/2014/main" id="{B26EB43C-B6B8-6549-831C-A198F808D852}"/>
              </a:ext>
            </a:extLst>
          </p:cNvPr>
          <p:cNvGrpSpPr/>
          <p:nvPr/>
        </p:nvGrpSpPr>
        <p:grpSpPr>
          <a:xfrm>
            <a:off x="2144267" y="788682"/>
            <a:ext cx="8358246" cy="928694"/>
            <a:chOff x="571472" y="857232"/>
            <a:chExt cx="8358246" cy="928694"/>
          </a:xfrm>
        </p:grpSpPr>
        <p:sp>
          <p:nvSpPr>
            <p:cNvPr id="82" name="دبوس زينة 16">
              <a:extLst>
                <a:ext uri="{FF2B5EF4-FFF2-40B4-BE49-F238E27FC236}">
                  <a16:creationId xmlns:a16="http://schemas.microsoft.com/office/drawing/2014/main" id="{5E6011F1-3F32-B149-93A4-671A52CF6A26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83" name="مجموعة 20">
              <a:extLst>
                <a:ext uri="{FF2B5EF4-FFF2-40B4-BE49-F238E27FC236}">
                  <a16:creationId xmlns:a16="http://schemas.microsoft.com/office/drawing/2014/main" id="{60066C71-B128-004C-82AD-A6517245DC4F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84" name="دبوس زينة 18">
                <a:extLst>
                  <a:ext uri="{FF2B5EF4-FFF2-40B4-BE49-F238E27FC236}">
                    <a16:creationId xmlns:a16="http://schemas.microsoft.com/office/drawing/2014/main" id="{13F887AC-792E-2D4F-8646-1DDAA6B27536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85" name="Picture 2">
                <a:extLst>
                  <a:ext uri="{FF2B5EF4-FFF2-40B4-BE49-F238E27FC236}">
                    <a16:creationId xmlns:a16="http://schemas.microsoft.com/office/drawing/2014/main" id="{62BFBDF5-488A-DE46-A73C-0533A81C59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CE73F7D0-B5D3-6D4C-9CD0-5D2D807A5A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015679" y="2160294"/>
            <a:ext cx="2990854" cy="695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مربع نص 47">
            <a:extLst>
              <a:ext uri="{FF2B5EF4-FFF2-40B4-BE49-F238E27FC236}">
                <a16:creationId xmlns:a16="http://schemas.microsoft.com/office/drawing/2014/main" id="{F9962A6A-E593-B84D-ADE5-7D53A12E96DC}"/>
              </a:ext>
            </a:extLst>
          </p:cNvPr>
          <p:cNvSpPr txBox="1"/>
          <p:nvPr/>
        </p:nvSpPr>
        <p:spPr>
          <a:xfrm>
            <a:off x="9145191" y="3146136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المجال =</a:t>
            </a:r>
          </a:p>
        </p:txBody>
      </p:sp>
      <p:sp>
        <p:nvSpPr>
          <p:cNvPr id="8" name="مربع نص 48">
            <a:extLst>
              <a:ext uri="{FF2B5EF4-FFF2-40B4-BE49-F238E27FC236}">
                <a16:creationId xmlns:a16="http://schemas.microsoft.com/office/drawing/2014/main" id="{5EEA8743-D1FE-2C45-826B-37D334FD3167}"/>
              </a:ext>
            </a:extLst>
          </p:cNvPr>
          <p:cNvSpPr txBox="1"/>
          <p:nvPr/>
        </p:nvSpPr>
        <p:spPr>
          <a:xfrm>
            <a:off x="6930613" y="3146136"/>
            <a:ext cx="232887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١ ، ٢ ، ٣ ، ٤ }</a:t>
            </a:r>
          </a:p>
        </p:txBody>
      </p:sp>
      <p:sp>
        <p:nvSpPr>
          <p:cNvPr id="9" name="مربع نص 49">
            <a:extLst>
              <a:ext uri="{FF2B5EF4-FFF2-40B4-BE49-F238E27FC236}">
                <a16:creationId xmlns:a16="http://schemas.microsoft.com/office/drawing/2014/main" id="{054DB6CD-E708-2A49-A553-4A0C8BA2F3DE}"/>
              </a:ext>
            </a:extLst>
          </p:cNvPr>
          <p:cNvSpPr txBox="1"/>
          <p:nvPr/>
        </p:nvSpPr>
        <p:spPr>
          <a:xfrm>
            <a:off x="9544312" y="3898917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المدى =</a:t>
            </a:r>
          </a:p>
        </p:txBody>
      </p:sp>
      <p:sp>
        <p:nvSpPr>
          <p:cNvPr id="12" name="مربع نص 50">
            <a:extLst>
              <a:ext uri="{FF2B5EF4-FFF2-40B4-BE49-F238E27FC236}">
                <a16:creationId xmlns:a16="http://schemas.microsoft.com/office/drawing/2014/main" id="{FECE65A1-39CB-BC41-BCCA-233753171D13}"/>
              </a:ext>
            </a:extLst>
          </p:cNvPr>
          <p:cNvSpPr txBox="1"/>
          <p:nvPr/>
        </p:nvSpPr>
        <p:spPr>
          <a:xfrm>
            <a:off x="6762366" y="3925279"/>
            <a:ext cx="297182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٧ ، ١٤ ، ٢١ ، ٢٨ }</a:t>
            </a:r>
          </a:p>
        </p:txBody>
      </p:sp>
      <p:sp>
        <p:nvSpPr>
          <p:cNvPr id="13" name="وسيلة شرح مستطيلة مستديرة الزوايا 51">
            <a:extLst>
              <a:ext uri="{FF2B5EF4-FFF2-40B4-BE49-F238E27FC236}">
                <a16:creationId xmlns:a16="http://schemas.microsoft.com/office/drawing/2014/main" id="{2321E948-340D-9F4A-AFF1-BCDF7AA16CBD}"/>
              </a:ext>
            </a:extLst>
          </p:cNvPr>
          <p:cNvSpPr/>
          <p:nvPr/>
        </p:nvSpPr>
        <p:spPr>
          <a:xfrm>
            <a:off x="4201681" y="5717904"/>
            <a:ext cx="1071570" cy="500066"/>
          </a:xfrm>
          <a:prstGeom prst="wedgeRoundRectCallout">
            <a:avLst>
              <a:gd name="adj1" fmla="val -24833"/>
              <a:gd name="adj2" fmla="val -181455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>
                <a:solidFill>
                  <a:srgbClr val="00B050"/>
                </a:solidFill>
              </a:rPr>
              <a:t>المجال</a:t>
            </a:r>
          </a:p>
        </p:txBody>
      </p:sp>
      <p:sp>
        <p:nvSpPr>
          <p:cNvPr id="14" name="وسيلة شرح مستطيلة مستديرة الزوايا 52">
            <a:extLst>
              <a:ext uri="{FF2B5EF4-FFF2-40B4-BE49-F238E27FC236}">
                <a16:creationId xmlns:a16="http://schemas.microsoft.com/office/drawing/2014/main" id="{9C854E3E-AF93-C94A-804F-FCF6AAFA4560}"/>
              </a:ext>
            </a:extLst>
          </p:cNvPr>
          <p:cNvSpPr/>
          <p:nvPr/>
        </p:nvSpPr>
        <p:spPr>
          <a:xfrm>
            <a:off x="2158555" y="5717904"/>
            <a:ext cx="1071570" cy="500066"/>
          </a:xfrm>
          <a:prstGeom prst="wedgeRoundRectCallout">
            <a:avLst>
              <a:gd name="adj1" fmla="val -22166"/>
              <a:gd name="adj2" fmla="val -180795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>
                <a:solidFill>
                  <a:srgbClr val="00B050"/>
                </a:solidFill>
              </a:rPr>
              <a:t>المدى</a:t>
            </a:r>
          </a:p>
        </p:txBody>
      </p:sp>
      <p:sp>
        <p:nvSpPr>
          <p:cNvPr id="15" name="مربع نص 53">
            <a:extLst>
              <a:ext uri="{FF2B5EF4-FFF2-40B4-BE49-F238E27FC236}">
                <a16:creationId xmlns:a16="http://schemas.microsoft.com/office/drawing/2014/main" id="{B8282242-D1C7-C642-842C-6F174A1CE827}"/>
              </a:ext>
            </a:extLst>
          </p:cNvPr>
          <p:cNvSpPr txBox="1"/>
          <p:nvPr/>
        </p:nvSpPr>
        <p:spPr>
          <a:xfrm>
            <a:off x="3058675" y="3446176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١ × ٧</a:t>
            </a:r>
          </a:p>
        </p:txBody>
      </p:sp>
      <p:sp>
        <p:nvSpPr>
          <p:cNvPr id="16" name="مربع نص 54">
            <a:extLst>
              <a:ext uri="{FF2B5EF4-FFF2-40B4-BE49-F238E27FC236}">
                <a16:creationId xmlns:a16="http://schemas.microsoft.com/office/drawing/2014/main" id="{D4FC3B23-9688-2544-B147-EC67C5C3E642}"/>
              </a:ext>
            </a:extLst>
          </p:cNvPr>
          <p:cNvSpPr txBox="1"/>
          <p:nvPr/>
        </p:nvSpPr>
        <p:spPr>
          <a:xfrm>
            <a:off x="2115691" y="3458318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٧</a:t>
            </a:r>
          </a:p>
        </p:txBody>
      </p:sp>
      <p:sp>
        <p:nvSpPr>
          <p:cNvPr id="17" name="مربع نص 55">
            <a:extLst>
              <a:ext uri="{FF2B5EF4-FFF2-40B4-BE49-F238E27FC236}">
                <a16:creationId xmlns:a16="http://schemas.microsoft.com/office/drawing/2014/main" id="{A3958F8F-42A6-094F-A55C-A5BA62BE63B3}"/>
              </a:ext>
            </a:extLst>
          </p:cNvPr>
          <p:cNvSpPr txBox="1"/>
          <p:nvPr/>
        </p:nvSpPr>
        <p:spPr>
          <a:xfrm>
            <a:off x="3058675" y="3819798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٢ × ٧</a:t>
            </a:r>
          </a:p>
        </p:txBody>
      </p:sp>
      <p:sp>
        <p:nvSpPr>
          <p:cNvPr id="18" name="مربع نص 56">
            <a:extLst>
              <a:ext uri="{FF2B5EF4-FFF2-40B4-BE49-F238E27FC236}">
                <a16:creationId xmlns:a16="http://schemas.microsoft.com/office/drawing/2014/main" id="{7BC9A5CB-DC3C-074A-8152-78BA3DB49356}"/>
              </a:ext>
            </a:extLst>
          </p:cNvPr>
          <p:cNvSpPr txBox="1"/>
          <p:nvPr/>
        </p:nvSpPr>
        <p:spPr>
          <a:xfrm>
            <a:off x="2115691" y="3831940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١٤</a:t>
            </a:r>
          </a:p>
        </p:txBody>
      </p:sp>
      <p:sp>
        <p:nvSpPr>
          <p:cNvPr id="19" name="مربع نص 57">
            <a:extLst>
              <a:ext uri="{FF2B5EF4-FFF2-40B4-BE49-F238E27FC236}">
                <a16:creationId xmlns:a16="http://schemas.microsoft.com/office/drawing/2014/main" id="{F1ABC7A4-E0F1-B14A-82B7-9D91CA767051}"/>
              </a:ext>
            </a:extLst>
          </p:cNvPr>
          <p:cNvSpPr txBox="1"/>
          <p:nvPr/>
        </p:nvSpPr>
        <p:spPr>
          <a:xfrm>
            <a:off x="3044389" y="4234140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٣ × ٧</a:t>
            </a:r>
          </a:p>
        </p:txBody>
      </p:sp>
      <p:sp>
        <p:nvSpPr>
          <p:cNvPr id="20" name="مربع نص 58">
            <a:extLst>
              <a:ext uri="{FF2B5EF4-FFF2-40B4-BE49-F238E27FC236}">
                <a16:creationId xmlns:a16="http://schemas.microsoft.com/office/drawing/2014/main" id="{8877815F-D104-3E46-BCD1-6D4FCCE1FBD4}"/>
              </a:ext>
            </a:extLst>
          </p:cNvPr>
          <p:cNvSpPr txBox="1"/>
          <p:nvPr/>
        </p:nvSpPr>
        <p:spPr>
          <a:xfrm>
            <a:off x="2115691" y="4231994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٢١</a:t>
            </a:r>
          </a:p>
        </p:txBody>
      </p:sp>
      <p:sp>
        <p:nvSpPr>
          <p:cNvPr id="21" name="مربع نص 59">
            <a:extLst>
              <a:ext uri="{FF2B5EF4-FFF2-40B4-BE49-F238E27FC236}">
                <a16:creationId xmlns:a16="http://schemas.microsoft.com/office/drawing/2014/main" id="{D8AF07B9-0DEC-3D4E-A7B1-FE1BFDE1F4BD}"/>
              </a:ext>
            </a:extLst>
          </p:cNvPr>
          <p:cNvSpPr txBox="1"/>
          <p:nvPr/>
        </p:nvSpPr>
        <p:spPr>
          <a:xfrm>
            <a:off x="3044389" y="4622052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٤ × ٧</a:t>
            </a:r>
          </a:p>
        </p:txBody>
      </p:sp>
      <p:sp>
        <p:nvSpPr>
          <p:cNvPr id="22" name="مربع نص 60">
            <a:extLst>
              <a:ext uri="{FF2B5EF4-FFF2-40B4-BE49-F238E27FC236}">
                <a16:creationId xmlns:a16="http://schemas.microsoft.com/office/drawing/2014/main" id="{A1190EC7-01CF-1243-A372-22AE1C68A946}"/>
              </a:ext>
            </a:extLst>
          </p:cNvPr>
          <p:cNvSpPr txBox="1"/>
          <p:nvPr/>
        </p:nvSpPr>
        <p:spPr>
          <a:xfrm>
            <a:off x="2115691" y="4634194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٢٨</a:t>
            </a:r>
          </a:p>
        </p:txBody>
      </p:sp>
      <p:pic>
        <p:nvPicPr>
          <p:cNvPr id="23" name="Picture 4">
            <a:extLst>
              <a:ext uri="{FF2B5EF4-FFF2-40B4-BE49-F238E27FC236}">
                <a16:creationId xmlns:a16="http://schemas.microsoft.com/office/drawing/2014/main" id="{E1B80F06-D716-C84C-A10B-C294DFFE32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3144399" y="860120"/>
            <a:ext cx="5881697" cy="785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97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0ACF6D5B-7E02-F442-8AE9-51CEA2EDCE78}"/>
              </a:ext>
            </a:extLst>
          </p:cNvPr>
          <p:cNvSpPr/>
          <p:nvPr/>
        </p:nvSpPr>
        <p:spPr>
          <a:xfrm flipH="1">
            <a:off x="979571" y="5925800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6F693844-553E-034B-B15D-435E5701940B}"/>
              </a:ext>
            </a:extLst>
          </p:cNvPr>
          <p:cNvSpPr txBox="1"/>
          <p:nvPr/>
        </p:nvSpPr>
        <p:spPr>
          <a:xfrm>
            <a:off x="2452084" y="462213"/>
            <a:ext cx="2379323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dirty="0">
                <a:solidFill>
                  <a:srgbClr val="7030A0"/>
                </a:solidFill>
              </a:rPr>
              <a:t>صـ ٤٠</a:t>
            </a:r>
          </a:p>
        </p:txBody>
      </p:sp>
    </p:spTree>
    <p:extLst>
      <p:ext uri="{BB962C8B-B14F-4D97-AF65-F5344CB8AC3E}">
        <p14:creationId xmlns:p14="http://schemas.microsoft.com/office/powerpoint/2010/main" val="349401763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2" grpId="0"/>
      <p:bldP spid="13" grpId="0" animBg="1"/>
      <p:bldP spid="14" grpId="0" animBg="1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66965" y="44654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66">
            <a:extLst>
              <a:ext uri="{FF2B5EF4-FFF2-40B4-BE49-F238E27FC236}">
                <a16:creationId xmlns:a16="http://schemas.microsoft.com/office/drawing/2014/main" id="{A6358CDD-859D-9943-B4A1-1A127B313D00}"/>
              </a:ext>
            </a:extLst>
          </p:cNvPr>
          <p:cNvGrpSpPr/>
          <p:nvPr/>
        </p:nvGrpSpPr>
        <p:grpSpPr>
          <a:xfrm>
            <a:off x="1930079" y="2688326"/>
            <a:ext cx="3014684" cy="2214578"/>
            <a:chOff x="414308" y="3043236"/>
            <a:chExt cx="3014684" cy="2214578"/>
          </a:xfrm>
        </p:grpSpPr>
        <p:grpSp>
          <p:nvGrpSpPr>
            <p:cNvPr id="62" name="مجموعة 62">
              <a:extLst>
                <a:ext uri="{FF2B5EF4-FFF2-40B4-BE49-F238E27FC236}">
                  <a16:creationId xmlns:a16="http://schemas.microsoft.com/office/drawing/2014/main" id="{67C66677-7AAA-E14B-96F2-F90EAE1271F6}"/>
                </a:ext>
              </a:extLst>
            </p:cNvPr>
            <p:cNvGrpSpPr/>
            <p:nvPr/>
          </p:nvGrpSpPr>
          <p:grpSpPr>
            <a:xfrm>
              <a:off x="438138" y="3043236"/>
              <a:ext cx="2990854" cy="2214578"/>
              <a:chOff x="438138" y="3043236"/>
              <a:chExt cx="2990854" cy="2214578"/>
            </a:xfrm>
          </p:grpSpPr>
          <p:grpSp>
            <p:nvGrpSpPr>
              <p:cNvPr id="68" name="مجموعة 36">
                <a:extLst>
                  <a:ext uri="{FF2B5EF4-FFF2-40B4-BE49-F238E27FC236}">
                    <a16:creationId xmlns:a16="http://schemas.microsoft.com/office/drawing/2014/main" id="{F5CE88CB-1ED9-6747-B4B5-BE3AA2359504}"/>
                  </a:ext>
                </a:extLst>
              </p:cNvPr>
              <p:cNvGrpSpPr/>
              <p:nvPr/>
            </p:nvGrpSpPr>
            <p:grpSpPr>
              <a:xfrm>
                <a:off x="438138" y="3043236"/>
                <a:ext cx="2990854" cy="2214578"/>
                <a:chOff x="285720" y="785794"/>
                <a:chExt cx="2990854" cy="2214578"/>
              </a:xfrm>
            </p:grpSpPr>
            <p:pic>
              <p:nvPicPr>
                <p:cNvPr id="72" name="Picture 3">
                  <a:extLst>
                    <a:ext uri="{FF2B5EF4-FFF2-40B4-BE49-F238E27FC236}">
                      <a16:creationId xmlns:a16="http://schemas.microsoft.com/office/drawing/2014/main" id="{8686FE1B-A4C7-A146-B133-44D887CB4A0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/>
                <a:srcRect/>
                <a:stretch>
                  <a:fillRect/>
                </a:stretch>
              </p:blipFill>
              <p:spPr bwMode="auto">
                <a:xfrm>
                  <a:off x="285720" y="785794"/>
                  <a:ext cx="2990854" cy="221457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3" name="Picture 4">
                  <a:extLst>
                    <a:ext uri="{FF2B5EF4-FFF2-40B4-BE49-F238E27FC236}">
                      <a16:creationId xmlns:a16="http://schemas.microsoft.com/office/drawing/2014/main" id="{0982B22A-9350-1646-B4D1-E8BD7761A6F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1543028" y="1357298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4" name="Picture 4">
                  <a:extLst>
                    <a:ext uri="{FF2B5EF4-FFF2-40B4-BE49-F238E27FC236}">
                      <a16:creationId xmlns:a16="http://schemas.microsoft.com/office/drawing/2014/main" id="{B9259BEA-750E-6B4D-8940-B24F90E5C09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571472" y="1357298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5" name="Picture 4">
                  <a:extLst>
                    <a:ext uri="{FF2B5EF4-FFF2-40B4-BE49-F238E27FC236}">
                      <a16:creationId xmlns:a16="http://schemas.microsoft.com/office/drawing/2014/main" id="{9C7D28D8-310F-7C44-A21D-E188EEC45D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1543021" y="1757350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6" name="Picture 4">
                  <a:extLst>
                    <a:ext uri="{FF2B5EF4-FFF2-40B4-BE49-F238E27FC236}">
                      <a16:creationId xmlns:a16="http://schemas.microsoft.com/office/drawing/2014/main" id="{CB1A833F-4262-B946-BBA4-05DE2607CD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642910" y="1757350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7" name="Picture 4">
                  <a:extLst>
                    <a:ext uri="{FF2B5EF4-FFF2-40B4-BE49-F238E27FC236}">
                      <a16:creationId xmlns:a16="http://schemas.microsoft.com/office/drawing/2014/main" id="{2647FDEE-E846-CF42-8F2C-60854CD7A2D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1514454" y="2157404"/>
                  <a:ext cx="473144" cy="2880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8" name="Picture 4">
                  <a:extLst>
                    <a:ext uri="{FF2B5EF4-FFF2-40B4-BE49-F238E27FC236}">
                      <a16:creationId xmlns:a16="http://schemas.microsoft.com/office/drawing/2014/main" id="{B93550D7-5486-2643-B00D-5FE5216807E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628622" y="2171690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79" name="Picture 4">
                  <a:extLst>
                    <a:ext uri="{FF2B5EF4-FFF2-40B4-BE49-F238E27FC236}">
                      <a16:creationId xmlns:a16="http://schemas.microsoft.com/office/drawing/2014/main" id="{DE787E76-3F2B-5746-AB33-C787974BF91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1571608" y="2586036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80" name="Picture 4">
                  <a:extLst>
                    <a:ext uri="{FF2B5EF4-FFF2-40B4-BE49-F238E27FC236}">
                      <a16:creationId xmlns:a16="http://schemas.microsoft.com/office/drawing/2014/main" id="{007003C9-38A5-4547-BA73-4A642D8D3CC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/>
                <a:srcRect/>
                <a:stretch>
                  <a:fillRect/>
                </a:stretch>
              </p:blipFill>
              <p:spPr bwMode="auto">
                <a:xfrm>
                  <a:off x="571472" y="2600322"/>
                  <a:ext cx="432000" cy="26295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</p:grpSp>
          <p:pic>
            <p:nvPicPr>
              <p:cNvPr id="69" name="Picture 2">
                <a:extLst>
                  <a:ext uri="{FF2B5EF4-FFF2-40B4-BE49-F238E27FC236}">
                    <a16:creationId xmlns:a16="http://schemas.microsoft.com/office/drawing/2014/main" id="{08C4DBB8-8DC6-F74D-B946-6C477AF92E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2500298" y="3143248"/>
                <a:ext cx="700092" cy="357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70" name="Picture 2">
                <a:extLst>
                  <a:ext uri="{FF2B5EF4-FFF2-40B4-BE49-F238E27FC236}">
                    <a16:creationId xmlns:a16="http://schemas.microsoft.com/office/drawing/2014/main" id="{A62CB816-1240-5647-A420-22F0218DDA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571472" y="3143248"/>
                <a:ext cx="785818" cy="357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71" name="Picture 3">
                <a:extLst>
                  <a:ext uri="{FF2B5EF4-FFF2-40B4-BE49-F238E27FC236}">
                    <a16:creationId xmlns:a16="http://schemas.microsoft.com/office/drawing/2014/main" id="{3B3B3798-BBCC-CC4A-B436-533AE879C8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/>
              <a:srcRect/>
              <a:stretch>
                <a:fillRect/>
              </a:stretch>
            </p:blipFill>
            <p:spPr bwMode="auto">
              <a:xfrm>
                <a:off x="1543032" y="3143248"/>
                <a:ext cx="804867" cy="357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sp>
          <p:nvSpPr>
            <p:cNvPr id="63" name="مربع نص 63">
              <a:extLst>
                <a:ext uri="{FF2B5EF4-FFF2-40B4-BE49-F238E27FC236}">
                  <a16:creationId xmlns:a16="http://schemas.microsoft.com/office/drawing/2014/main" id="{C38D5AE2-3D82-A049-BA58-0F268D10DC21}"/>
                </a:ext>
              </a:extLst>
            </p:cNvPr>
            <p:cNvSpPr txBox="1"/>
            <p:nvPr/>
          </p:nvSpPr>
          <p:spPr>
            <a:xfrm>
              <a:off x="2414572" y="3114672"/>
              <a:ext cx="971558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/>
            <a:p>
              <a:pPr algn="ctr"/>
              <a:r>
                <a:rPr lang="ar-SA" b="1" dirty="0"/>
                <a:t>عدد الأيام</a:t>
              </a:r>
            </a:p>
          </p:txBody>
        </p:sp>
        <p:sp>
          <p:nvSpPr>
            <p:cNvPr id="64" name="مربع نص 64">
              <a:extLst>
                <a:ext uri="{FF2B5EF4-FFF2-40B4-BE49-F238E27FC236}">
                  <a16:creationId xmlns:a16="http://schemas.microsoft.com/office/drawing/2014/main" id="{11509695-82AA-C146-9A90-26809823554E}"/>
                </a:ext>
              </a:extLst>
            </p:cNvPr>
            <p:cNvSpPr txBox="1"/>
            <p:nvPr/>
          </p:nvSpPr>
          <p:spPr>
            <a:xfrm>
              <a:off x="1400152" y="3116818"/>
              <a:ext cx="107157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/>
            <a:p>
              <a:pPr algn="ctr"/>
              <a:r>
                <a:rPr lang="ar-SA" b="1" dirty="0"/>
                <a:t>اضرب × ٦</a:t>
              </a:r>
            </a:p>
          </p:txBody>
        </p:sp>
        <p:sp>
          <p:nvSpPr>
            <p:cNvPr id="65" name="مربع نص 65">
              <a:extLst>
                <a:ext uri="{FF2B5EF4-FFF2-40B4-BE49-F238E27FC236}">
                  <a16:creationId xmlns:a16="http://schemas.microsoft.com/office/drawing/2014/main" id="{E8D6C661-52E8-5648-9478-A294E66B3B9A}"/>
                </a:ext>
              </a:extLst>
            </p:cNvPr>
            <p:cNvSpPr txBox="1"/>
            <p:nvPr/>
          </p:nvSpPr>
          <p:spPr>
            <a:xfrm>
              <a:off x="414308" y="3116818"/>
              <a:ext cx="1085858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1">
              <a:spAutoFit/>
            </a:bodyPr>
            <a:lstStyle/>
            <a:p>
              <a:pPr algn="ctr"/>
              <a:r>
                <a:rPr lang="ar-SA" b="1" dirty="0"/>
                <a:t>عدد الأبيات</a:t>
              </a:r>
            </a:p>
          </p:txBody>
        </p:sp>
      </p:grpSp>
      <p:pic>
        <p:nvPicPr>
          <p:cNvPr id="4" name="Picture 5">
            <a:extLst>
              <a:ext uri="{FF2B5EF4-FFF2-40B4-BE49-F238E27FC236}">
                <a16:creationId xmlns:a16="http://schemas.microsoft.com/office/drawing/2014/main" id="{99F1C0DF-7BB5-694B-A5CD-39B6A41D25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1958655" y="1945372"/>
            <a:ext cx="2990854" cy="695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ربع نص 47">
            <a:extLst>
              <a:ext uri="{FF2B5EF4-FFF2-40B4-BE49-F238E27FC236}">
                <a16:creationId xmlns:a16="http://schemas.microsoft.com/office/drawing/2014/main" id="{320C50ED-3028-6F4A-9D6E-0D401A669D22}"/>
              </a:ext>
            </a:extLst>
          </p:cNvPr>
          <p:cNvSpPr txBox="1"/>
          <p:nvPr/>
        </p:nvSpPr>
        <p:spPr>
          <a:xfrm>
            <a:off x="9088167" y="2931214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المجال =</a:t>
            </a:r>
          </a:p>
        </p:txBody>
      </p:sp>
      <p:sp>
        <p:nvSpPr>
          <p:cNvPr id="7" name="مربع نص 48">
            <a:extLst>
              <a:ext uri="{FF2B5EF4-FFF2-40B4-BE49-F238E27FC236}">
                <a16:creationId xmlns:a16="http://schemas.microsoft.com/office/drawing/2014/main" id="{50D0CA7F-AA3A-A548-8E24-531B54B459B8}"/>
              </a:ext>
            </a:extLst>
          </p:cNvPr>
          <p:cNvSpPr txBox="1"/>
          <p:nvPr/>
        </p:nvSpPr>
        <p:spPr>
          <a:xfrm>
            <a:off x="6873589" y="2931214"/>
            <a:ext cx="232887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١ ، ٢ ، ٣ ، ٤ }</a:t>
            </a:r>
          </a:p>
        </p:txBody>
      </p:sp>
      <p:sp>
        <p:nvSpPr>
          <p:cNvPr id="8" name="مربع نص 49">
            <a:extLst>
              <a:ext uri="{FF2B5EF4-FFF2-40B4-BE49-F238E27FC236}">
                <a16:creationId xmlns:a16="http://schemas.microsoft.com/office/drawing/2014/main" id="{8D862CA3-C007-264F-9A93-545EFCD0546D}"/>
              </a:ext>
            </a:extLst>
          </p:cNvPr>
          <p:cNvSpPr txBox="1"/>
          <p:nvPr/>
        </p:nvSpPr>
        <p:spPr>
          <a:xfrm>
            <a:off x="9088167" y="3683995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المدى =</a:t>
            </a:r>
          </a:p>
        </p:txBody>
      </p:sp>
      <p:sp>
        <p:nvSpPr>
          <p:cNvPr id="9" name="مربع نص 50">
            <a:extLst>
              <a:ext uri="{FF2B5EF4-FFF2-40B4-BE49-F238E27FC236}">
                <a16:creationId xmlns:a16="http://schemas.microsoft.com/office/drawing/2014/main" id="{8357942A-05F9-284B-BB55-783F54F3921D}"/>
              </a:ext>
            </a:extLst>
          </p:cNvPr>
          <p:cNvSpPr txBox="1"/>
          <p:nvPr/>
        </p:nvSpPr>
        <p:spPr>
          <a:xfrm>
            <a:off x="6230647" y="3683995"/>
            <a:ext cx="297182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٦ ، ١٢ ، ١٨، ٢٤ }</a:t>
            </a:r>
          </a:p>
        </p:txBody>
      </p:sp>
      <p:sp>
        <p:nvSpPr>
          <p:cNvPr id="12" name="وسيلة شرح مستطيلة مستديرة الزوايا 51">
            <a:extLst>
              <a:ext uri="{FF2B5EF4-FFF2-40B4-BE49-F238E27FC236}">
                <a16:creationId xmlns:a16="http://schemas.microsoft.com/office/drawing/2014/main" id="{E42230A0-7A7A-944C-BB6A-38877AA4B12C}"/>
              </a:ext>
            </a:extLst>
          </p:cNvPr>
          <p:cNvSpPr/>
          <p:nvPr/>
        </p:nvSpPr>
        <p:spPr>
          <a:xfrm>
            <a:off x="4144657" y="5502982"/>
            <a:ext cx="1071570" cy="500066"/>
          </a:xfrm>
          <a:prstGeom prst="wedgeRoundRectCallout">
            <a:avLst>
              <a:gd name="adj1" fmla="val -24833"/>
              <a:gd name="adj2" fmla="val -181455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>
                <a:solidFill>
                  <a:srgbClr val="00B050"/>
                </a:solidFill>
              </a:rPr>
              <a:t>المجال</a:t>
            </a:r>
          </a:p>
        </p:txBody>
      </p:sp>
      <p:sp>
        <p:nvSpPr>
          <p:cNvPr id="13" name="وسيلة شرح مستطيلة مستديرة الزوايا 52">
            <a:extLst>
              <a:ext uri="{FF2B5EF4-FFF2-40B4-BE49-F238E27FC236}">
                <a16:creationId xmlns:a16="http://schemas.microsoft.com/office/drawing/2014/main" id="{D2B89972-EEA5-774E-8C66-3311A1AE102D}"/>
              </a:ext>
            </a:extLst>
          </p:cNvPr>
          <p:cNvSpPr/>
          <p:nvPr/>
        </p:nvSpPr>
        <p:spPr>
          <a:xfrm>
            <a:off x="2101531" y="5502982"/>
            <a:ext cx="1071570" cy="500066"/>
          </a:xfrm>
          <a:prstGeom prst="wedgeRoundRectCallout">
            <a:avLst>
              <a:gd name="adj1" fmla="val -22166"/>
              <a:gd name="adj2" fmla="val -180795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000" b="1" dirty="0">
                <a:solidFill>
                  <a:srgbClr val="00B050"/>
                </a:solidFill>
              </a:rPr>
              <a:t>المدى</a:t>
            </a:r>
          </a:p>
        </p:txBody>
      </p:sp>
      <p:sp>
        <p:nvSpPr>
          <p:cNvPr id="14" name="مربع نص 53">
            <a:extLst>
              <a:ext uri="{FF2B5EF4-FFF2-40B4-BE49-F238E27FC236}">
                <a16:creationId xmlns:a16="http://schemas.microsoft.com/office/drawing/2014/main" id="{5AB5F950-C1A5-0548-A525-A7E17D1B8429}"/>
              </a:ext>
            </a:extLst>
          </p:cNvPr>
          <p:cNvSpPr txBox="1"/>
          <p:nvPr/>
        </p:nvSpPr>
        <p:spPr>
          <a:xfrm>
            <a:off x="3001651" y="3231254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١ × ٦</a:t>
            </a:r>
          </a:p>
        </p:txBody>
      </p:sp>
      <p:sp>
        <p:nvSpPr>
          <p:cNvPr id="15" name="مربع نص 54">
            <a:extLst>
              <a:ext uri="{FF2B5EF4-FFF2-40B4-BE49-F238E27FC236}">
                <a16:creationId xmlns:a16="http://schemas.microsoft.com/office/drawing/2014/main" id="{D496353C-518A-4F4E-A35C-2494156CEF9D}"/>
              </a:ext>
            </a:extLst>
          </p:cNvPr>
          <p:cNvSpPr txBox="1"/>
          <p:nvPr/>
        </p:nvSpPr>
        <p:spPr>
          <a:xfrm>
            <a:off x="2058667" y="3243396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٦</a:t>
            </a:r>
          </a:p>
        </p:txBody>
      </p:sp>
      <p:sp>
        <p:nvSpPr>
          <p:cNvPr id="16" name="مربع نص 55">
            <a:extLst>
              <a:ext uri="{FF2B5EF4-FFF2-40B4-BE49-F238E27FC236}">
                <a16:creationId xmlns:a16="http://schemas.microsoft.com/office/drawing/2014/main" id="{1F05D596-D518-A74C-9F90-519C8E74183D}"/>
              </a:ext>
            </a:extLst>
          </p:cNvPr>
          <p:cNvSpPr txBox="1"/>
          <p:nvPr/>
        </p:nvSpPr>
        <p:spPr>
          <a:xfrm>
            <a:off x="3001651" y="3604876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٢ ×٦</a:t>
            </a:r>
          </a:p>
        </p:txBody>
      </p:sp>
      <p:sp>
        <p:nvSpPr>
          <p:cNvPr id="17" name="مربع نص 56">
            <a:extLst>
              <a:ext uri="{FF2B5EF4-FFF2-40B4-BE49-F238E27FC236}">
                <a16:creationId xmlns:a16="http://schemas.microsoft.com/office/drawing/2014/main" id="{C24BF99B-F328-5C41-89AB-2943602EC540}"/>
              </a:ext>
            </a:extLst>
          </p:cNvPr>
          <p:cNvSpPr txBox="1"/>
          <p:nvPr/>
        </p:nvSpPr>
        <p:spPr>
          <a:xfrm>
            <a:off x="2058667" y="3617018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١٢</a:t>
            </a:r>
          </a:p>
        </p:txBody>
      </p:sp>
      <p:sp>
        <p:nvSpPr>
          <p:cNvPr id="18" name="مربع نص 57">
            <a:extLst>
              <a:ext uri="{FF2B5EF4-FFF2-40B4-BE49-F238E27FC236}">
                <a16:creationId xmlns:a16="http://schemas.microsoft.com/office/drawing/2014/main" id="{89C8DD2A-E501-EE4F-9F76-5AA7770C9067}"/>
              </a:ext>
            </a:extLst>
          </p:cNvPr>
          <p:cNvSpPr txBox="1"/>
          <p:nvPr/>
        </p:nvSpPr>
        <p:spPr>
          <a:xfrm>
            <a:off x="2987365" y="4019218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٣ × ٦</a:t>
            </a:r>
          </a:p>
        </p:txBody>
      </p:sp>
      <p:sp>
        <p:nvSpPr>
          <p:cNvPr id="19" name="مربع نص 58">
            <a:extLst>
              <a:ext uri="{FF2B5EF4-FFF2-40B4-BE49-F238E27FC236}">
                <a16:creationId xmlns:a16="http://schemas.microsoft.com/office/drawing/2014/main" id="{91DD3D18-346F-AB40-BB27-A5C0198D2BC5}"/>
              </a:ext>
            </a:extLst>
          </p:cNvPr>
          <p:cNvSpPr txBox="1"/>
          <p:nvPr/>
        </p:nvSpPr>
        <p:spPr>
          <a:xfrm>
            <a:off x="2058667" y="4017072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١٨</a:t>
            </a:r>
          </a:p>
        </p:txBody>
      </p:sp>
      <p:sp>
        <p:nvSpPr>
          <p:cNvPr id="20" name="مربع نص 59">
            <a:extLst>
              <a:ext uri="{FF2B5EF4-FFF2-40B4-BE49-F238E27FC236}">
                <a16:creationId xmlns:a16="http://schemas.microsoft.com/office/drawing/2014/main" id="{08D34335-CD0A-2045-AC8A-6F777EB1762C}"/>
              </a:ext>
            </a:extLst>
          </p:cNvPr>
          <p:cNvSpPr txBox="1"/>
          <p:nvPr/>
        </p:nvSpPr>
        <p:spPr>
          <a:xfrm>
            <a:off x="2987365" y="4407130"/>
            <a:ext cx="88583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٤ × ٦</a:t>
            </a:r>
          </a:p>
        </p:txBody>
      </p:sp>
      <p:sp>
        <p:nvSpPr>
          <p:cNvPr id="21" name="مربع نص 60">
            <a:extLst>
              <a:ext uri="{FF2B5EF4-FFF2-40B4-BE49-F238E27FC236}">
                <a16:creationId xmlns:a16="http://schemas.microsoft.com/office/drawing/2014/main" id="{807AB34B-5108-C64C-AEC5-367DDB273404}"/>
              </a:ext>
            </a:extLst>
          </p:cNvPr>
          <p:cNvSpPr txBox="1"/>
          <p:nvPr/>
        </p:nvSpPr>
        <p:spPr>
          <a:xfrm>
            <a:off x="2058667" y="4419272"/>
            <a:ext cx="78581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٢٤</a:t>
            </a:r>
          </a:p>
        </p:txBody>
      </p:sp>
      <p:grpSp>
        <p:nvGrpSpPr>
          <p:cNvPr id="22" name="مجموعة 62">
            <a:extLst>
              <a:ext uri="{FF2B5EF4-FFF2-40B4-BE49-F238E27FC236}">
                <a16:creationId xmlns:a16="http://schemas.microsoft.com/office/drawing/2014/main" id="{1F6D2338-F4CF-D546-B68A-7B915DD51086}"/>
              </a:ext>
            </a:extLst>
          </p:cNvPr>
          <p:cNvGrpSpPr/>
          <p:nvPr/>
        </p:nvGrpSpPr>
        <p:grpSpPr>
          <a:xfrm>
            <a:off x="2087243" y="645198"/>
            <a:ext cx="8358246" cy="928694"/>
            <a:chOff x="571472" y="857232"/>
            <a:chExt cx="8358246" cy="928694"/>
          </a:xfrm>
        </p:grpSpPr>
        <p:sp>
          <p:nvSpPr>
            <p:cNvPr id="122" name="دبوس زينة 66">
              <a:extLst>
                <a:ext uri="{FF2B5EF4-FFF2-40B4-BE49-F238E27FC236}">
                  <a16:creationId xmlns:a16="http://schemas.microsoft.com/office/drawing/2014/main" id="{B1EA7C7C-53F9-134D-86B8-AB7D53D15BC7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300" b="1" dirty="0">
                  <a:solidFill>
                    <a:schemeClr val="tx1"/>
                  </a:solidFill>
                </a:rPr>
                <a:t>يحفظ محمد ٦ أبيات شعرية يوميا . أنشئ جدول دالة يبين عدد الأبيات التي يحفظها بعد ١ ، ٢ ، ٣ ، ٤ أيام ، ثم عين مجال الدالة ومداها .</a:t>
              </a:r>
            </a:p>
          </p:txBody>
        </p:sp>
        <p:grpSp>
          <p:nvGrpSpPr>
            <p:cNvPr id="123" name="مجموعة 16">
              <a:extLst>
                <a:ext uri="{FF2B5EF4-FFF2-40B4-BE49-F238E27FC236}">
                  <a16:creationId xmlns:a16="http://schemas.microsoft.com/office/drawing/2014/main" id="{519FB1D1-0B60-3C45-84E3-4EF23321227C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124" name="دبوس زينة 68">
                <a:extLst>
                  <a:ext uri="{FF2B5EF4-FFF2-40B4-BE49-F238E27FC236}">
                    <a16:creationId xmlns:a16="http://schemas.microsoft.com/office/drawing/2014/main" id="{3883FE6F-3C33-E044-8535-089D5BCD471A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25" name="Picture 2">
                <a:extLst>
                  <a:ext uri="{FF2B5EF4-FFF2-40B4-BE49-F238E27FC236}">
                    <a16:creationId xmlns:a16="http://schemas.microsoft.com/office/drawing/2014/main" id="{008BBCE1-36A9-CC43-9CAA-90D9353BF1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96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875494F2-D928-4548-96AA-A036CAECC30D}"/>
              </a:ext>
            </a:extLst>
          </p:cNvPr>
          <p:cNvSpPr/>
          <p:nvPr/>
        </p:nvSpPr>
        <p:spPr>
          <a:xfrm flipH="1">
            <a:off x="979571" y="5925800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  <p:sp>
        <p:nvSpPr>
          <p:cNvPr id="97" name="مربع نص 96">
            <a:extLst>
              <a:ext uri="{FF2B5EF4-FFF2-40B4-BE49-F238E27FC236}">
                <a16:creationId xmlns:a16="http://schemas.microsoft.com/office/drawing/2014/main" id="{D951CBBD-1781-284D-94BB-0FD7E8DC7714}"/>
              </a:ext>
            </a:extLst>
          </p:cNvPr>
          <p:cNvSpPr txBox="1"/>
          <p:nvPr/>
        </p:nvSpPr>
        <p:spPr>
          <a:xfrm>
            <a:off x="7963012" y="1905817"/>
            <a:ext cx="2379323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dirty="0">
                <a:solidFill>
                  <a:srgbClr val="7030A0"/>
                </a:solidFill>
              </a:rPr>
              <a:t>صـ ٤٢</a:t>
            </a:r>
          </a:p>
        </p:txBody>
      </p:sp>
    </p:spTree>
    <p:extLst>
      <p:ext uri="{BB962C8B-B14F-4D97-AF65-F5344CB8AC3E}">
        <p14:creationId xmlns:p14="http://schemas.microsoft.com/office/powerpoint/2010/main" val="287316572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73028" y="403330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17">
            <a:extLst>
              <a:ext uri="{FF2B5EF4-FFF2-40B4-BE49-F238E27FC236}">
                <a16:creationId xmlns:a16="http://schemas.microsoft.com/office/drawing/2014/main" id="{32165DD1-C58D-1247-B1B0-0B59F116105E}"/>
              </a:ext>
            </a:extLst>
          </p:cNvPr>
          <p:cNvGrpSpPr/>
          <p:nvPr/>
        </p:nvGrpSpPr>
        <p:grpSpPr>
          <a:xfrm>
            <a:off x="2148111" y="545333"/>
            <a:ext cx="8358246" cy="928694"/>
            <a:chOff x="571472" y="857232"/>
            <a:chExt cx="8358246" cy="928694"/>
          </a:xfrm>
        </p:grpSpPr>
        <p:sp>
          <p:nvSpPr>
            <p:cNvPr id="62" name="دبوس زينة 4">
              <a:extLst>
                <a:ext uri="{FF2B5EF4-FFF2-40B4-BE49-F238E27FC236}">
                  <a16:creationId xmlns:a16="http://schemas.microsoft.com/office/drawing/2014/main" id="{0AC25FCB-71D7-2140-A57F-D7056EE17A96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3" name="مجموعة 16">
              <a:extLst>
                <a:ext uri="{FF2B5EF4-FFF2-40B4-BE49-F238E27FC236}">
                  <a16:creationId xmlns:a16="http://schemas.microsoft.com/office/drawing/2014/main" id="{7338A94D-EF2A-D048-A1D4-5159A4D01F43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64" name="دبوس زينة 5">
                <a:extLst>
                  <a:ext uri="{FF2B5EF4-FFF2-40B4-BE49-F238E27FC236}">
                    <a16:creationId xmlns:a16="http://schemas.microsoft.com/office/drawing/2014/main" id="{FB521A57-EFCA-FB4B-9A34-E44C8A429A00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5" name="Picture 2">
                <a:extLst>
                  <a:ext uri="{FF2B5EF4-FFF2-40B4-BE49-F238E27FC236}">
                    <a16:creationId xmlns:a16="http://schemas.microsoft.com/office/drawing/2014/main" id="{C1E251FA-405D-5849-976D-FBA402B3CD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3" name="Picture 3">
            <a:extLst>
              <a:ext uri="{FF2B5EF4-FFF2-40B4-BE49-F238E27FC236}">
                <a16:creationId xmlns:a16="http://schemas.microsoft.com/office/drawing/2014/main" id="{8CB898ED-51FA-9946-96EB-28D33F5FC2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862755" y="816797"/>
            <a:ext cx="4181481" cy="428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68DD4980-1D54-254F-A506-7231839BBE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248402" y="1902655"/>
            <a:ext cx="4972071" cy="4238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F93F8A1-979B-3549-9230-AA281AACBD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710126" y="2445326"/>
            <a:ext cx="5429288" cy="2100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مربع نص 34">
            <a:extLst>
              <a:ext uri="{FF2B5EF4-FFF2-40B4-BE49-F238E27FC236}">
                <a16:creationId xmlns:a16="http://schemas.microsoft.com/office/drawing/2014/main" id="{46804E3E-10FC-0141-AD45-2685A30A8369}"/>
              </a:ext>
            </a:extLst>
          </p:cNvPr>
          <p:cNvSpPr txBox="1"/>
          <p:nvPr/>
        </p:nvSpPr>
        <p:spPr>
          <a:xfrm>
            <a:off x="9149035" y="4760175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المجال =</a:t>
            </a:r>
          </a:p>
        </p:txBody>
      </p:sp>
      <p:sp>
        <p:nvSpPr>
          <p:cNvPr id="8" name="مربع نص 35">
            <a:extLst>
              <a:ext uri="{FF2B5EF4-FFF2-40B4-BE49-F238E27FC236}">
                <a16:creationId xmlns:a16="http://schemas.microsoft.com/office/drawing/2014/main" id="{F1BEAD0C-6373-074F-A898-320E43163D3E}"/>
              </a:ext>
            </a:extLst>
          </p:cNvPr>
          <p:cNvSpPr txBox="1"/>
          <p:nvPr/>
        </p:nvSpPr>
        <p:spPr>
          <a:xfrm>
            <a:off x="6934457" y="4760175"/>
            <a:ext cx="232887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١ ، ٢ ، ٣ ، ٤ }</a:t>
            </a:r>
          </a:p>
        </p:txBody>
      </p:sp>
      <p:sp>
        <p:nvSpPr>
          <p:cNvPr id="9" name="مربع نص 36">
            <a:extLst>
              <a:ext uri="{FF2B5EF4-FFF2-40B4-BE49-F238E27FC236}">
                <a16:creationId xmlns:a16="http://schemas.microsoft.com/office/drawing/2014/main" id="{0D6B5AF0-EE92-E849-A8F1-E6735A58B435}"/>
              </a:ext>
            </a:extLst>
          </p:cNvPr>
          <p:cNvSpPr txBox="1"/>
          <p:nvPr/>
        </p:nvSpPr>
        <p:spPr>
          <a:xfrm>
            <a:off x="9149035" y="5512956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المدى =</a:t>
            </a:r>
          </a:p>
        </p:txBody>
      </p:sp>
      <p:sp>
        <p:nvSpPr>
          <p:cNvPr id="12" name="مربع نص 37">
            <a:extLst>
              <a:ext uri="{FF2B5EF4-FFF2-40B4-BE49-F238E27FC236}">
                <a16:creationId xmlns:a16="http://schemas.microsoft.com/office/drawing/2014/main" id="{9B6BF469-9DFC-734C-AC7E-8BD0DB2FB5BD}"/>
              </a:ext>
            </a:extLst>
          </p:cNvPr>
          <p:cNvSpPr txBox="1"/>
          <p:nvPr/>
        </p:nvSpPr>
        <p:spPr>
          <a:xfrm>
            <a:off x="6720143" y="5512956"/>
            <a:ext cx="254319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٣ ، ٦ ، ٩ ، ١٢ }</a:t>
            </a:r>
          </a:p>
        </p:txBody>
      </p:sp>
      <p:sp>
        <p:nvSpPr>
          <p:cNvPr id="13" name="مربع نص 40">
            <a:extLst>
              <a:ext uri="{FF2B5EF4-FFF2-40B4-BE49-F238E27FC236}">
                <a16:creationId xmlns:a16="http://schemas.microsoft.com/office/drawing/2014/main" id="{84626E2D-4E02-474F-9988-ADB71D711B60}"/>
              </a:ext>
            </a:extLst>
          </p:cNvPr>
          <p:cNvSpPr txBox="1"/>
          <p:nvPr/>
        </p:nvSpPr>
        <p:spPr>
          <a:xfrm>
            <a:off x="8106039" y="4150101"/>
            <a:ext cx="642942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٣×٤</a:t>
            </a:r>
          </a:p>
        </p:txBody>
      </p:sp>
      <p:sp>
        <p:nvSpPr>
          <p:cNvPr id="14" name="مربع نص 41">
            <a:extLst>
              <a:ext uri="{FF2B5EF4-FFF2-40B4-BE49-F238E27FC236}">
                <a16:creationId xmlns:a16="http://schemas.microsoft.com/office/drawing/2014/main" id="{EC1AC462-D572-6B4B-9086-EFC00AEFFBAA}"/>
              </a:ext>
            </a:extLst>
          </p:cNvPr>
          <p:cNvSpPr txBox="1"/>
          <p:nvPr/>
        </p:nvSpPr>
        <p:spPr>
          <a:xfrm>
            <a:off x="7663129" y="4162243"/>
            <a:ext cx="47148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١٢</a:t>
            </a:r>
          </a:p>
        </p:txBody>
      </p:sp>
      <p:sp>
        <p:nvSpPr>
          <p:cNvPr id="15" name="مربع نص 42">
            <a:extLst>
              <a:ext uri="{FF2B5EF4-FFF2-40B4-BE49-F238E27FC236}">
                <a16:creationId xmlns:a16="http://schemas.microsoft.com/office/drawing/2014/main" id="{84B10A15-B5CC-6C45-A575-6A66C97BF8D5}"/>
              </a:ext>
            </a:extLst>
          </p:cNvPr>
          <p:cNvSpPr txBox="1"/>
          <p:nvPr/>
        </p:nvSpPr>
        <p:spPr>
          <a:xfrm>
            <a:off x="7663125" y="3774331"/>
            <a:ext cx="47148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٩</a:t>
            </a:r>
          </a:p>
        </p:txBody>
      </p:sp>
      <p:sp>
        <p:nvSpPr>
          <p:cNvPr id="16" name="مربع نص 43">
            <a:extLst>
              <a:ext uri="{FF2B5EF4-FFF2-40B4-BE49-F238E27FC236}">
                <a16:creationId xmlns:a16="http://schemas.microsoft.com/office/drawing/2014/main" id="{06EEDBA8-0246-5543-918A-8719C1267483}"/>
              </a:ext>
            </a:extLst>
          </p:cNvPr>
          <p:cNvSpPr txBox="1"/>
          <p:nvPr/>
        </p:nvSpPr>
        <p:spPr>
          <a:xfrm>
            <a:off x="7663125" y="3402853"/>
            <a:ext cx="47148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٦</a:t>
            </a:r>
          </a:p>
        </p:txBody>
      </p:sp>
      <p:sp>
        <p:nvSpPr>
          <p:cNvPr id="17" name="مربع نص 44">
            <a:extLst>
              <a:ext uri="{FF2B5EF4-FFF2-40B4-BE49-F238E27FC236}">
                <a16:creationId xmlns:a16="http://schemas.microsoft.com/office/drawing/2014/main" id="{20EF6EE8-F737-334B-ACBF-C71577690C73}"/>
              </a:ext>
            </a:extLst>
          </p:cNvPr>
          <p:cNvSpPr txBox="1"/>
          <p:nvPr/>
        </p:nvSpPr>
        <p:spPr>
          <a:xfrm>
            <a:off x="4356691" y="4774906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المجال =</a:t>
            </a:r>
          </a:p>
        </p:txBody>
      </p:sp>
      <p:sp>
        <p:nvSpPr>
          <p:cNvPr id="18" name="مربع نص 45">
            <a:extLst>
              <a:ext uri="{FF2B5EF4-FFF2-40B4-BE49-F238E27FC236}">
                <a16:creationId xmlns:a16="http://schemas.microsoft.com/office/drawing/2014/main" id="{40F90502-720F-DC4F-BCA8-75A538251F51}"/>
              </a:ext>
            </a:extLst>
          </p:cNvPr>
          <p:cNvSpPr txBox="1"/>
          <p:nvPr/>
        </p:nvSpPr>
        <p:spPr>
          <a:xfrm>
            <a:off x="2069122" y="4760175"/>
            <a:ext cx="24003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صفر ، ١ ، ٢ ، ٣ }</a:t>
            </a:r>
          </a:p>
        </p:txBody>
      </p:sp>
      <p:sp>
        <p:nvSpPr>
          <p:cNvPr id="19" name="مربع نص 46">
            <a:extLst>
              <a:ext uri="{FF2B5EF4-FFF2-40B4-BE49-F238E27FC236}">
                <a16:creationId xmlns:a16="http://schemas.microsoft.com/office/drawing/2014/main" id="{0194257B-8822-874D-89FB-6C8DA5F694D4}"/>
              </a:ext>
            </a:extLst>
          </p:cNvPr>
          <p:cNvSpPr txBox="1"/>
          <p:nvPr/>
        </p:nvSpPr>
        <p:spPr>
          <a:xfrm>
            <a:off x="4424954" y="5527687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المدى =</a:t>
            </a:r>
          </a:p>
        </p:txBody>
      </p:sp>
      <p:sp>
        <p:nvSpPr>
          <p:cNvPr id="20" name="مربع نص 47">
            <a:extLst>
              <a:ext uri="{FF2B5EF4-FFF2-40B4-BE49-F238E27FC236}">
                <a16:creationId xmlns:a16="http://schemas.microsoft.com/office/drawing/2014/main" id="{89962398-D4DC-0F4D-B696-4349FDC9EA15}"/>
              </a:ext>
            </a:extLst>
          </p:cNvPr>
          <p:cNvSpPr txBox="1"/>
          <p:nvPr/>
        </p:nvSpPr>
        <p:spPr>
          <a:xfrm>
            <a:off x="1994778" y="5512956"/>
            <a:ext cx="254319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{ صفر ، ٤ ، ٨ ، ١٢ }</a:t>
            </a:r>
          </a:p>
        </p:txBody>
      </p:sp>
      <p:sp>
        <p:nvSpPr>
          <p:cNvPr id="21" name="مربع نص 48">
            <a:extLst>
              <a:ext uri="{FF2B5EF4-FFF2-40B4-BE49-F238E27FC236}">
                <a16:creationId xmlns:a16="http://schemas.microsoft.com/office/drawing/2014/main" id="{EB820D93-CFB5-6848-B32C-6D942307F3F8}"/>
              </a:ext>
            </a:extLst>
          </p:cNvPr>
          <p:cNvSpPr txBox="1"/>
          <p:nvPr/>
        </p:nvSpPr>
        <p:spPr>
          <a:xfrm>
            <a:off x="4348403" y="3647887"/>
            <a:ext cx="642942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٤×٢</a:t>
            </a:r>
          </a:p>
        </p:txBody>
      </p:sp>
      <p:sp>
        <p:nvSpPr>
          <p:cNvPr id="22" name="مربع نص 49">
            <a:extLst>
              <a:ext uri="{FF2B5EF4-FFF2-40B4-BE49-F238E27FC236}">
                <a16:creationId xmlns:a16="http://schemas.microsoft.com/office/drawing/2014/main" id="{9B80AE1B-62C6-6640-AC60-41CA834D6DBB}"/>
              </a:ext>
            </a:extLst>
          </p:cNvPr>
          <p:cNvSpPr txBox="1"/>
          <p:nvPr/>
        </p:nvSpPr>
        <p:spPr>
          <a:xfrm>
            <a:off x="3819761" y="3660029"/>
            <a:ext cx="47148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٨</a:t>
            </a:r>
          </a:p>
        </p:txBody>
      </p:sp>
      <p:sp>
        <p:nvSpPr>
          <p:cNvPr id="23" name="مربع نص 50">
            <a:extLst>
              <a:ext uri="{FF2B5EF4-FFF2-40B4-BE49-F238E27FC236}">
                <a16:creationId xmlns:a16="http://schemas.microsoft.com/office/drawing/2014/main" id="{5989C9BF-27E0-3348-8423-DDE3C362F758}"/>
              </a:ext>
            </a:extLst>
          </p:cNvPr>
          <p:cNvSpPr txBox="1"/>
          <p:nvPr/>
        </p:nvSpPr>
        <p:spPr>
          <a:xfrm>
            <a:off x="4348403" y="4021511"/>
            <a:ext cx="642942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٤×٣</a:t>
            </a:r>
          </a:p>
        </p:txBody>
      </p:sp>
      <p:sp>
        <p:nvSpPr>
          <p:cNvPr id="24" name="مربع نص 51">
            <a:extLst>
              <a:ext uri="{FF2B5EF4-FFF2-40B4-BE49-F238E27FC236}">
                <a16:creationId xmlns:a16="http://schemas.microsoft.com/office/drawing/2014/main" id="{C922828A-C8B6-4240-875C-8D00EE014D09}"/>
              </a:ext>
            </a:extLst>
          </p:cNvPr>
          <p:cNvSpPr txBox="1"/>
          <p:nvPr/>
        </p:nvSpPr>
        <p:spPr>
          <a:xfrm>
            <a:off x="3819761" y="4033653"/>
            <a:ext cx="47148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١٢</a:t>
            </a:r>
          </a:p>
        </p:txBody>
      </p:sp>
      <p:sp>
        <p:nvSpPr>
          <p:cNvPr id="25" name="مربع نص 52">
            <a:extLst>
              <a:ext uri="{FF2B5EF4-FFF2-40B4-BE49-F238E27FC236}">
                <a16:creationId xmlns:a16="http://schemas.microsoft.com/office/drawing/2014/main" id="{B36F9937-3A3B-404C-8F3A-2620C1124E28}"/>
              </a:ext>
            </a:extLst>
          </p:cNvPr>
          <p:cNvSpPr txBox="1"/>
          <p:nvPr/>
        </p:nvSpPr>
        <p:spPr>
          <a:xfrm>
            <a:off x="3748325" y="2917075"/>
            <a:ext cx="642940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صفر</a:t>
            </a:r>
          </a:p>
        </p:txBody>
      </p:sp>
      <p:sp>
        <p:nvSpPr>
          <p:cNvPr id="26" name="مربع نص 53">
            <a:extLst>
              <a:ext uri="{FF2B5EF4-FFF2-40B4-BE49-F238E27FC236}">
                <a16:creationId xmlns:a16="http://schemas.microsoft.com/office/drawing/2014/main" id="{601F83BC-A3AA-0247-B191-F25D4D36042C}"/>
              </a:ext>
            </a:extLst>
          </p:cNvPr>
          <p:cNvSpPr txBox="1"/>
          <p:nvPr/>
        </p:nvSpPr>
        <p:spPr>
          <a:xfrm>
            <a:off x="3819761" y="3304987"/>
            <a:ext cx="471488" cy="369332"/>
          </a:xfrm>
          <a:prstGeom prst="rect">
            <a:avLst/>
          </a:prstGeom>
          <a:noFill/>
          <a:ln>
            <a:noFill/>
          </a:ln>
        </p:spPr>
        <p:txBody>
          <a:bodyPr wrap="square" rtlCol="1">
            <a:spAutoFit/>
          </a:bodyPr>
          <a:lstStyle/>
          <a:p>
            <a:pPr algn="ctr"/>
            <a:r>
              <a:rPr lang="ar-SA" b="1" dirty="0"/>
              <a:t>٤</a:t>
            </a:r>
          </a:p>
        </p:txBody>
      </p:sp>
      <p:sp>
        <p:nvSpPr>
          <p:cNvPr id="84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08FFDF2D-85C2-6141-8A4F-13E9E4B0150D}"/>
              </a:ext>
            </a:extLst>
          </p:cNvPr>
          <p:cNvSpPr/>
          <p:nvPr/>
        </p:nvSpPr>
        <p:spPr>
          <a:xfrm flipH="1">
            <a:off x="979571" y="5925800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  <p:sp>
        <p:nvSpPr>
          <p:cNvPr id="85" name="مربع نص 84">
            <a:extLst>
              <a:ext uri="{FF2B5EF4-FFF2-40B4-BE49-F238E27FC236}">
                <a16:creationId xmlns:a16="http://schemas.microsoft.com/office/drawing/2014/main" id="{270294EB-BEE4-8E48-A6E0-A86A0C8BEF9C}"/>
              </a:ext>
            </a:extLst>
          </p:cNvPr>
          <p:cNvSpPr txBox="1"/>
          <p:nvPr/>
        </p:nvSpPr>
        <p:spPr>
          <a:xfrm>
            <a:off x="7729459" y="1589025"/>
            <a:ext cx="2379323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dirty="0">
                <a:solidFill>
                  <a:srgbClr val="7030A0"/>
                </a:solidFill>
              </a:rPr>
              <a:t>صـ ٤٢</a:t>
            </a:r>
          </a:p>
        </p:txBody>
      </p:sp>
    </p:spTree>
    <p:extLst>
      <p:ext uri="{BB962C8B-B14F-4D97-AF65-F5344CB8AC3E}">
        <p14:creationId xmlns:p14="http://schemas.microsoft.com/office/powerpoint/2010/main" val="32876829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1774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15">
            <a:extLst>
              <a:ext uri="{FF2B5EF4-FFF2-40B4-BE49-F238E27FC236}">
                <a16:creationId xmlns:a16="http://schemas.microsoft.com/office/drawing/2014/main" id="{1009A347-6E25-CC43-ABA6-2D328CC5F532}"/>
              </a:ext>
            </a:extLst>
          </p:cNvPr>
          <p:cNvGrpSpPr/>
          <p:nvPr/>
        </p:nvGrpSpPr>
        <p:grpSpPr>
          <a:xfrm>
            <a:off x="2391139" y="680178"/>
            <a:ext cx="8358246" cy="2233328"/>
            <a:chOff x="571472" y="857231"/>
            <a:chExt cx="8358246" cy="2233328"/>
          </a:xfrm>
        </p:grpSpPr>
        <p:sp>
          <p:nvSpPr>
            <p:cNvPr id="62" name="دبوس زينة 16">
              <a:extLst>
                <a:ext uri="{FF2B5EF4-FFF2-40B4-BE49-F238E27FC236}">
                  <a16:creationId xmlns:a16="http://schemas.microsoft.com/office/drawing/2014/main" id="{4074258C-BF02-2344-A58E-147E852F2EF6}"/>
                </a:ext>
              </a:extLst>
            </p:cNvPr>
            <p:cNvSpPr/>
            <p:nvPr/>
          </p:nvSpPr>
          <p:spPr>
            <a:xfrm>
              <a:off x="571472" y="857231"/>
              <a:ext cx="7143800" cy="2233328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3" name="مجموعة 20">
              <a:extLst>
                <a:ext uri="{FF2B5EF4-FFF2-40B4-BE49-F238E27FC236}">
                  <a16:creationId xmlns:a16="http://schemas.microsoft.com/office/drawing/2014/main" id="{1C22561A-F74A-3F46-9042-B9E18E0061DB}"/>
                </a:ext>
              </a:extLst>
            </p:cNvPr>
            <p:cNvGrpSpPr/>
            <p:nvPr/>
          </p:nvGrpSpPr>
          <p:grpSpPr>
            <a:xfrm>
              <a:off x="7715272" y="1518923"/>
              <a:ext cx="1214446" cy="928694"/>
              <a:chOff x="7715272" y="1518923"/>
              <a:chExt cx="1214446" cy="928694"/>
            </a:xfrm>
          </p:grpSpPr>
          <p:sp>
            <p:nvSpPr>
              <p:cNvPr id="64" name="دبوس زينة 18">
                <a:extLst>
                  <a:ext uri="{FF2B5EF4-FFF2-40B4-BE49-F238E27FC236}">
                    <a16:creationId xmlns:a16="http://schemas.microsoft.com/office/drawing/2014/main" id="{646821C8-54EF-0B49-B069-EEC80E06DA53}"/>
                  </a:ext>
                </a:extLst>
              </p:cNvPr>
              <p:cNvSpPr/>
              <p:nvPr/>
            </p:nvSpPr>
            <p:spPr>
              <a:xfrm>
                <a:off x="7715272" y="1518923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5" name="Picture 2">
                <a:extLst>
                  <a:ext uri="{FF2B5EF4-FFF2-40B4-BE49-F238E27FC236}">
                    <a16:creationId xmlns:a16="http://schemas.microsoft.com/office/drawing/2014/main" id="{5ED33EEA-02A6-0D4B-8E8B-02E253DA06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761813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339DBEE-3055-1F4B-8B04-5184EA8700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819899" y="770366"/>
            <a:ext cx="5143536" cy="7143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مستطيل مستدير الزوايا 50">
            <a:extLst>
              <a:ext uri="{FF2B5EF4-FFF2-40B4-BE49-F238E27FC236}">
                <a16:creationId xmlns:a16="http://schemas.microsoft.com/office/drawing/2014/main" id="{F73BB6F4-12FE-B04D-91A2-809787042228}"/>
              </a:ext>
            </a:extLst>
          </p:cNvPr>
          <p:cNvSpPr/>
          <p:nvPr/>
        </p:nvSpPr>
        <p:spPr>
          <a:xfrm>
            <a:off x="2748329" y="3394822"/>
            <a:ext cx="6429420" cy="1000132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57150">
            <a:solidFill>
              <a:srgbClr val="00B05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مربع نص 53">
            <a:extLst>
              <a:ext uri="{FF2B5EF4-FFF2-40B4-BE49-F238E27FC236}">
                <a16:creationId xmlns:a16="http://schemas.microsoft.com/office/drawing/2014/main" id="{AA295A5B-F194-8143-A11C-90A5F6B43D8E}"/>
              </a:ext>
            </a:extLst>
          </p:cNvPr>
          <p:cNvSpPr txBox="1"/>
          <p:nvPr/>
        </p:nvSpPr>
        <p:spPr>
          <a:xfrm>
            <a:off x="4891469" y="3466260"/>
            <a:ext cx="40719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مقدار النمو = ٩ × عدد ساعات النمو</a:t>
            </a:r>
          </a:p>
        </p:txBody>
      </p:sp>
      <p:sp>
        <p:nvSpPr>
          <p:cNvPr id="7" name="مربع نص 55">
            <a:extLst>
              <a:ext uri="{FF2B5EF4-FFF2-40B4-BE49-F238E27FC236}">
                <a16:creationId xmlns:a16="http://schemas.microsoft.com/office/drawing/2014/main" id="{4B1E02E9-8977-6A45-A7EC-53D917C7A807}"/>
              </a:ext>
            </a:extLst>
          </p:cNvPr>
          <p:cNvSpPr txBox="1"/>
          <p:nvPr/>
        </p:nvSpPr>
        <p:spPr>
          <a:xfrm>
            <a:off x="4405691" y="3894888"/>
            <a:ext cx="40719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ص      = ٩ ×  س</a:t>
            </a:r>
          </a:p>
        </p:txBody>
      </p:sp>
      <p:pic>
        <p:nvPicPr>
          <p:cNvPr id="8" name="Picture 3">
            <a:extLst>
              <a:ext uri="{FF2B5EF4-FFF2-40B4-BE49-F238E27FC236}">
                <a16:creationId xmlns:a16="http://schemas.microsoft.com/office/drawing/2014/main" id="{106144F8-45A4-3F4D-A97C-DF60F80A0A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821775" y="1556184"/>
            <a:ext cx="5236880" cy="785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" name="Picture 4">
            <a:extLst>
              <a:ext uri="{FF2B5EF4-FFF2-40B4-BE49-F238E27FC236}">
                <a16:creationId xmlns:a16="http://schemas.microsoft.com/office/drawing/2014/main" id="{8A4E64A4-DBC8-0541-8424-B9E26BD2CB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4834344" y="2384162"/>
            <a:ext cx="4200529" cy="3864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3" name="مستطيل مستدير الزوايا 57">
            <a:extLst>
              <a:ext uri="{FF2B5EF4-FFF2-40B4-BE49-F238E27FC236}">
                <a16:creationId xmlns:a16="http://schemas.microsoft.com/office/drawing/2014/main" id="{8C839996-77E2-7346-8E02-F330AADD6477}"/>
              </a:ext>
            </a:extLst>
          </p:cNvPr>
          <p:cNvSpPr/>
          <p:nvPr/>
        </p:nvSpPr>
        <p:spPr>
          <a:xfrm>
            <a:off x="2748329" y="4895020"/>
            <a:ext cx="6429420" cy="100013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ربع نص 58">
            <a:extLst>
              <a:ext uri="{FF2B5EF4-FFF2-40B4-BE49-F238E27FC236}">
                <a16:creationId xmlns:a16="http://schemas.microsoft.com/office/drawing/2014/main" id="{AB006C40-E007-A340-B576-136A06769D3B}"/>
              </a:ext>
            </a:extLst>
          </p:cNvPr>
          <p:cNvSpPr txBox="1"/>
          <p:nvPr/>
        </p:nvSpPr>
        <p:spPr>
          <a:xfrm>
            <a:off x="6837190" y="5052089"/>
            <a:ext cx="82449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=ص</a:t>
            </a:r>
          </a:p>
        </p:txBody>
      </p:sp>
      <p:sp>
        <p:nvSpPr>
          <p:cNvPr id="15" name="مربع نص 59">
            <a:extLst>
              <a:ext uri="{FF2B5EF4-FFF2-40B4-BE49-F238E27FC236}">
                <a16:creationId xmlns:a16="http://schemas.microsoft.com/office/drawing/2014/main" id="{5F79D64C-1020-F349-B747-ADDA6F68B6FB}"/>
              </a:ext>
            </a:extLst>
          </p:cNvPr>
          <p:cNvSpPr txBox="1"/>
          <p:nvPr/>
        </p:nvSpPr>
        <p:spPr>
          <a:xfrm>
            <a:off x="7142758" y="5416657"/>
            <a:ext cx="115729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 ٩ × ٦</a:t>
            </a:r>
          </a:p>
        </p:txBody>
      </p:sp>
      <p:sp>
        <p:nvSpPr>
          <p:cNvPr id="16" name="مربع نص 63">
            <a:extLst>
              <a:ext uri="{FF2B5EF4-FFF2-40B4-BE49-F238E27FC236}">
                <a16:creationId xmlns:a16="http://schemas.microsoft.com/office/drawing/2014/main" id="{A0A3527F-9C2B-4A45-BE49-F4DF59B91203}"/>
              </a:ext>
            </a:extLst>
          </p:cNvPr>
          <p:cNvSpPr txBox="1"/>
          <p:nvPr/>
        </p:nvSpPr>
        <p:spPr>
          <a:xfrm>
            <a:off x="7213430" y="4994754"/>
            <a:ext cx="107157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٩ </a:t>
            </a:r>
            <a:r>
              <a:rPr lang="ar-SA" sz="2400" b="1" dirty="0" err="1">
                <a:solidFill>
                  <a:srgbClr val="00B050"/>
                </a:solidFill>
              </a:rPr>
              <a:t>س</a:t>
            </a:r>
            <a:endParaRPr lang="ar-SA" sz="2400" b="1" dirty="0">
              <a:solidFill>
                <a:srgbClr val="00B050"/>
              </a:solidFill>
            </a:endParaRPr>
          </a:p>
        </p:txBody>
      </p:sp>
      <p:sp>
        <p:nvSpPr>
          <p:cNvPr id="17" name="مربع نص 64">
            <a:extLst>
              <a:ext uri="{FF2B5EF4-FFF2-40B4-BE49-F238E27FC236}">
                <a16:creationId xmlns:a16="http://schemas.microsoft.com/office/drawing/2014/main" id="{57708A5C-FE03-B445-83C7-F65E86CF2D3D}"/>
              </a:ext>
            </a:extLst>
          </p:cNvPr>
          <p:cNvSpPr txBox="1"/>
          <p:nvPr/>
        </p:nvSpPr>
        <p:spPr>
          <a:xfrm>
            <a:off x="5564871" y="5422910"/>
            <a:ext cx="137161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 ٥٤ سم</a:t>
            </a:r>
          </a:p>
        </p:txBody>
      </p:sp>
      <p:sp>
        <p:nvSpPr>
          <p:cNvPr id="74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C177A23-27D7-6D4C-B21B-D7E2585E2E4A}"/>
              </a:ext>
            </a:extLst>
          </p:cNvPr>
          <p:cNvSpPr/>
          <p:nvPr/>
        </p:nvSpPr>
        <p:spPr>
          <a:xfrm flipH="1">
            <a:off x="1084957" y="5709770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40A025E9-FB16-8142-A224-DF97BBE52743}"/>
              </a:ext>
            </a:extLst>
          </p:cNvPr>
          <p:cNvSpPr txBox="1"/>
          <p:nvPr/>
        </p:nvSpPr>
        <p:spPr>
          <a:xfrm>
            <a:off x="1005936" y="341024"/>
            <a:ext cx="2379323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dirty="0">
                <a:solidFill>
                  <a:srgbClr val="7030A0"/>
                </a:solidFill>
              </a:rPr>
              <a:t>صـ ٤١</a:t>
            </a:r>
          </a:p>
        </p:txBody>
      </p:sp>
    </p:spTree>
    <p:extLst>
      <p:ext uri="{BB962C8B-B14F-4D97-AF65-F5344CB8AC3E}">
        <p14:creationId xmlns:p14="http://schemas.microsoft.com/office/powerpoint/2010/main" val="41131775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5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7" grpId="0"/>
      <p:bldP spid="13" grpId="0" animBg="1"/>
      <p:bldP spid="14" grpId="0"/>
      <p:bldP spid="15" grpId="0"/>
      <p:bldP spid="16" grpId="0"/>
      <p:bldP spid="17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5337" y="43397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28">
            <a:extLst>
              <a:ext uri="{FF2B5EF4-FFF2-40B4-BE49-F238E27FC236}">
                <a16:creationId xmlns:a16="http://schemas.microsoft.com/office/drawing/2014/main" id="{C23B049C-AD93-874F-B704-1BB3EA9444CA}"/>
              </a:ext>
            </a:extLst>
          </p:cNvPr>
          <p:cNvGrpSpPr/>
          <p:nvPr/>
        </p:nvGrpSpPr>
        <p:grpSpPr>
          <a:xfrm>
            <a:off x="2309365" y="916309"/>
            <a:ext cx="8501122" cy="1500198"/>
            <a:chOff x="428596" y="857232"/>
            <a:chExt cx="8501122" cy="1500198"/>
          </a:xfrm>
        </p:grpSpPr>
        <p:sp>
          <p:nvSpPr>
            <p:cNvPr id="63" name="دبوس زينة 29">
              <a:extLst>
                <a:ext uri="{FF2B5EF4-FFF2-40B4-BE49-F238E27FC236}">
                  <a16:creationId xmlns:a16="http://schemas.microsoft.com/office/drawing/2014/main" id="{07D1B845-2B2C-FD48-8171-F93149E1E697}"/>
                </a:ext>
              </a:extLst>
            </p:cNvPr>
            <p:cNvSpPr/>
            <p:nvPr/>
          </p:nvSpPr>
          <p:spPr>
            <a:xfrm>
              <a:off x="428596" y="857232"/>
              <a:ext cx="7286676" cy="1500198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4" name="مجموعة 16">
              <a:extLst>
                <a:ext uri="{FF2B5EF4-FFF2-40B4-BE49-F238E27FC236}">
                  <a16:creationId xmlns:a16="http://schemas.microsoft.com/office/drawing/2014/main" id="{3538AC44-6464-8343-A036-E3D0D8260EF9}"/>
                </a:ext>
              </a:extLst>
            </p:cNvPr>
            <p:cNvGrpSpPr/>
            <p:nvPr/>
          </p:nvGrpSpPr>
          <p:grpSpPr>
            <a:xfrm>
              <a:off x="7715272" y="1142984"/>
              <a:ext cx="1214446" cy="928694"/>
              <a:chOff x="7715272" y="1142984"/>
              <a:chExt cx="1214446" cy="928694"/>
            </a:xfrm>
          </p:grpSpPr>
          <p:sp>
            <p:nvSpPr>
              <p:cNvPr id="65" name="دبوس زينة 31">
                <a:extLst>
                  <a:ext uri="{FF2B5EF4-FFF2-40B4-BE49-F238E27FC236}">
                    <a16:creationId xmlns:a16="http://schemas.microsoft.com/office/drawing/2014/main" id="{B27AB3BF-8A08-604F-ACC3-348AEF5F3C63}"/>
                  </a:ext>
                </a:extLst>
              </p:cNvPr>
              <p:cNvSpPr/>
              <p:nvPr/>
            </p:nvSpPr>
            <p:spPr>
              <a:xfrm>
                <a:off x="7715272" y="1142984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31757BA1-EB14-D741-A1CB-23129E2E9D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285862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599F9973-C5A4-0A49-AC83-58650713E9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880869" y="1059185"/>
            <a:ext cx="6415095" cy="11430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ستطيل مستدير الزوايا 33">
            <a:extLst>
              <a:ext uri="{FF2B5EF4-FFF2-40B4-BE49-F238E27FC236}">
                <a16:creationId xmlns:a16="http://schemas.microsoft.com/office/drawing/2014/main" id="{E63B9FDF-7E9B-DC4A-B229-69F9BF0B7597}"/>
              </a:ext>
            </a:extLst>
          </p:cNvPr>
          <p:cNvSpPr/>
          <p:nvPr/>
        </p:nvSpPr>
        <p:spPr>
          <a:xfrm>
            <a:off x="2809431" y="3273763"/>
            <a:ext cx="6429420" cy="1000132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57150">
            <a:solidFill>
              <a:srgbClr val="00B05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34">
            <a:extLst>
              <a:ext uri="{FF2B5EF4-FFF2-40B4-BE49-F238E27FC236}">
                <a16:creationId xmlns:a16="http://schemas.microsoft.com/office/drawing/2014/main" id="{9BFAE157-A775-0F42-A91D-8989FC93198B}"/>
              </a:ext>
            </a:extLst>
          </p:cNvPr>
          <p:cNvSpPr txBox="1"/>
          <p:nvPr/>
        </p:nvSpPr>
        <p:spPr>
          <a:xfrm>
            <a:off x="3738125" y="3345201"/>
            <a:ext cx="528641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عدد الكيلومترات </a:t>
            </a:r>
            <a:r>
              <a:rPr lang="ar-SA" sz="2400" b="1" dirty="0"/>
              <a:t>= ٢٣١ × عدد ساعات السباق</a:t>
            </a:r>
          </a:p>
        </p:txBody>
      </p:sp>
      <p:sp>
        <p:nvSpPr>
          <p:cNvPr id="8" name="مربع نص 35">
            <a:extLst>
              <a:ext uri="{FF2B5EF4-FFF2-40B4-BE49-F238E27FC236}">
                <a16:creationId xmlns:a16="http://schemas.microsoft.com/office/drawing/2014/main" id="{718C20B5-ECAE-0A4C-A879-A830E19595DE}"/>
              </a:ext>
            </a:extLst>
          </p:cNvPr>
          <p:cNvSpPr txBox="1"/>
          <p:nvPr/>
        </p:nvSpPr>
        <p:spPr>
          <a:xfrm>
            <a:off x="4438219" y="3773829"/>
            <a:ext cx="40719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  ص          = ٢٣١ ×         س</a:t>
            </a:r>
          </a:p>
        </p:txBody>
      </p:sp>
      <p:sp>
        <p:nvSpPr>
          <p:cNvPr id="9" name="مستطيل مستدير الزوايا 36">
            <a:extLst>
              <a:ext uri="{FF2B5EF4-FFF2-40B4-BE49-F238E27FC236}">
                <a16:creationId xmlns:a16="http://schemas.microsoft.com/office/drawing/2014/main" id="{27295E38-8BCA-F543-94AB-85BFCD9799A6}"/>
              </a:ext>
            </a:extLst>
          </p:cNvPr>
          <p:cNvSpPr/>
          <p:nvPr/>
        </p:nvSpPr>
        <p:spPr>
          <a:xfrm>
            <a:off x="2809431" y="4773961"/>
            <a:ext cx="6429420" cy="100013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37">
            <a:extLst>
              <a:ext uri="{FF2B5EF4-FFF2-40B4-BE49-F238E27FC236}">
                <a16:creationId xmlns:a16="http://schemas.microsoft.com/office/drawing/2014/main" id="{D5712F8E-4340-5E4B-84FC-4D9A37F6319D}"/>
              </a:ext>
            </a:extLst>
          </p:cNvPr>
          <p:cNvSpPr txBox="1"/>
          <p:nvPr/>
        </p:nvSpPr>
        <p:spPr>
          <a:xfrm>
            <a:off x="6307562" y="4812362"/>
            <a:ext cx="1058173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=ص</a:t>
            </a:r>
          </a:p>
        </p:txBody>
      </p:sp>
      <p:sp>
        <p:nvSpPr>
          <p:cNvPr id="13" name="مربع نص 38">
            <a:extLst>
              <a:ext uri="{FF2B5EF4-FFF2-40B4-BE49-F238E27FC236}">
                <a16:creationId xmlns:a16="http://schemas.microsoft.com/office/drawing/2014/main" id="{3A5B8189-9DEB-E940-B34F-0B6BD0FE64F2}"/>
              </a:ext>
            </a:extLst>
          </p:cNvPr>
          <p:cNvSpPr txBox="1"/>
          <p:nvPr/>
        </p:nvSpPr>
        <p:spPr>
          <a:xfrm>
            <a:off x="6830752" y="5247086"/>
            <a:ext cx="164307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 ٢٣١ × ٣</a:t>
            </a:r>
          </a:p>
        </p:txBody>
      </p:sp>
      <p:sp>
        <p:nvSpPr>
          <p:cNvPr id="14" name="مربع نص 39">
            <a:extLst>
              <a:ext uri="{FF2B5EF4-FFF2-40B4-BE49-F238E27FC236}">
                <a16:creationId xmlns:a16="http://schemas.microsoft.com/office/drawing/2014/main" id="{C5E263D8-822B-244E-BEE9-CAAEC5D59C6D}"/>
              </a:ext>
            </a:extLst>
          </p:cNvPr>
          <p:cNvSpPr txBox="1"/>
          <p:nvPr/>
        </p:nvSpPr>
        <p:spPr>
          <a:xfrm>
            <a:off x="6869415" y="4826058"/>
            <a:ext cx="150019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٢٣١ </a:t>
            </a:r>
            <a:r>
              <a:rPr lang="ar-SA" sz="2400" b="1" dirty="0" err="1">
                <a:solidFill>
                  <a:srgbClr val="00B050"/>
                </a:solidFill>
              </a:rPr>
              <a:t>س</a:t>
            </a:r>
            <a:endParaRPr lang="ar-SA" sz="2400" b="1" dirty="0">
              <a:solidFill>
                <a:srgbClr val="00B050"/>
              </a:solidFill>
            </a:endParaRPr>
          </a:p>
        </p:txBody>
      </p:sp>
      <p:sp>
        <p:nvSpPr>
          <p:cNvPr id="15" name="مربع نص 40">
            <a:extLst>
              <a:ext uri="{FF2B5EF4-FFF2-40B4-BE49-F238E27FC236}">
                <a16:creationId xmlns:a16="http://schemas.microsoft.com/office/drawing/2014/main" id="{1C7BA6A6-41CA-884F-856B-62E064EC3F3A}"/>
              </a:ext>
            </a:extLst>
          </p:cNvPr>
          <p:cNvSpPr txBox="1"/>
          <p:nvPr/>
        </p:nvSpPr>
        <p:spPr>
          <a:xfrm>
            <a:off x="5632900" y="5231898"/>
            <a:ext cx="137161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 ٦٩٣ كلم</a:t>
            </a:r>
          </a:p>
        </p:txBody>
      </p:sp>
      <p:sp>
        <p:nvSpPr>
          <p:cNvPr id="72" name="مربع نص 71">
            <a:extLst>
              <a:ext uri="{FF2B5EF4-FFF2-40B4-BE49-F238E27FC236}">
                <a16:creationId xmlns:a16="http://schemas.microsoft.com/office/drawing/2014/main" id="{2F61D3A7-BE5A-C242-B924-ED67BED8771B}"/>
              </a:ext>
            </a:extLst>
          </p:cNvPr>
          <p:cNvSpPr txBox="1"/>
          <p:nvPr/>
        </p:nvSpPr>
        <p:spPr>
          <a:xfrm>
            <a:off x="2195196" y="376563"/>
            <a:ext cx="2379323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>
                <a:solidFill>
                  <a:srgbClr val="7030A0"/>
                </a:solidFill>
              </a:rPr>
              <a:t>صـ ٤٢</a:t>
            </a:r>
            <a:endParaRPr lang="ar-SA" sz="20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67899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 animBg="1"/>
      <p:bldP spid="12" grpId="0"/>
      <p:bldP spid="13" grpId="0"/>
      <p:bldP spid="14" grpId="0"/>
      <p:bldP spid="15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>
            <a:off x="6221387" y="498726"/>
            <a:ext cx="4836478" cy="6103614"/>
          </a:xfrm>
          <a:prstGeom prst="rect">
            <a:avLst/>
          </a:prstGeom>
          <a:gradFill flip="none" rotWithShape="0">
            <a:gsLst>
              <a:gs pos="4000">
                <a:srgbClr val="AF52DE"/>
              </a:gs>
              <a:gs pos="76000">
                <a:srgbClr val="DFC5DF"/>
              </a:gs>
              <a:gs pos="18000">
                <a:srgbClr val="FFF6DE"/>
              </a:gs>
              <a:gs pos="60000">
                <a:schemeClr val="bg1">
                  <a:lumMod val="65000"/>
                </a:schemeClr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 flipH="1">
            <a:off x="6351724" y="384762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 flipH="1">
            <a:off x="6351724" y="438562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 flipH="1">
            <a:off x="6351724" y="485904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 flipH="1">
            <a:off x="6351724" y="532738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 flipH="1">
            <a:off x="6351724" y="579286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 flipH="1">
            <a:off x="6336843" y="628008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5737" y="3943149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65533" y="4915744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32195" y="5852369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 flipH="1">
            <a:off x="6382204" y="73866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 flipH="1">
            <a:off x="6382204" y="12766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 flipH="1">
            <a:off x="6382204" y="221842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 flipH="1">
            <a:off x="6382205" y="28048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 flipH="1">
            <a:off x="6382205" y="330942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096000" y="819359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8829" y="2866071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 flipH="1">
            <a:off x="6364464" y="175494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76646" y="1812299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657553" flipH="1">
            <a:off x="6276279" y="3978913"/>
            <a:ext cx="2949965" cy="2403378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9527508" y="587442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 flipH="1">
            <a:off x="8729836" y="4624036"/>
            <a:ext cx="2191955" cy="1978304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7118488" y="1597524"/>
            <a:ext cx="3684235" cy="3001599"/>
          </a:xfrm>
          <a:prstGeom prst="rect">
            <a:avLst/>
          </a:prstGeom>
        </p:spPr>
      </p:pic>
      <p:pic>
        <p:nvPicPr>
          <p:cNvPr id="46" name="صورة 45">
            <a:extLst>
              <a:ext uri="{FF2B5EF4-FFF2-40B4-BE49-F238E27FC236}">
                <a16:creationId xmlns:a16="http://schemas.microsoft.com/office/drawing/2014/main" id="{DDF4F3EA-DEAE-3749-8C93-123919CABBB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35000"/>
          </a:blip>
          <a:stretch>
            <a:fillRect/>
          </a:stretch>
        </p:blipFill>
        <p:spPr>
          <a:xfrm>
            <a:off x="6628833" y="232577"/>
            <a:ext cx="2115120" cy="2120422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739125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oogle Shape;1632;p64">
            <a:extLst>
              <a:ext uri="{FF2B5EF4-FFF2-40B4-BE49-F238E27FC236}">
                <a16:creationId xmlns:a16="http://schemas.microsoft.com/office/drawing/2014/main" id="{6F28DC45-9ACB-FB4D-8593-DEBF7E170D50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1193" t="2151" r="6961" b="1369"/>
          <a:stretch/>
        </p:blipFill>
        <p:spPr>
          <a:xfrm>
            <a:off x="47479" y="-22500"/>
            <a:ext cx="12192000" cy="690300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مربع نص 8">
            <a:extLst>
              <a:ext uri="{FF2B5EF4-FFF2-40B4-BE49-F238E27FC236}">
                <a16:creationId xmlns:a16="http://schemas.microsoft.com/office/drawing/2014/main" id="{4579378B-3117-404A-83F3-E9A06DAC769E}"/>
              </a:ext>
            </a:extLst>
          </p:cNvPr>
          <p:cNvSpPr txBox="1"/>
          <p:nvPr/>
        </p:nvSpPr>
        <p:spPr>
          <a:xfrm>
            <a:off x="4136994" y="2166151"/>
            <a:ext cx="3302493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dirty="0"/>
              <a:t>Empty classroom vector</a:t>
            </a:r>
            <a:endParaRPr lang="ar-SA" dirty="0"/>
          </a:p>
        </p:txBody>
      </p:sp>
      <p:pic>
        <p:nvPicPr>
          <p:cNvPr id="31" name="صورة 30">
            <a:extLst>
              <a:ext uri="{FF2B5EF4-FFF2-40B4-BE49-F238E27FC236}">
                <a16:creationId xmlns:a16="http://schemas.microsoft.com/office/drawing/2014/main" id="{3D2DF23F-6C12-4B4B-BF1E-F29B6EEDCDE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8293" b="36832"/>
          <a:stretch/>
        </p:blipFill>
        <p:spPr>
          <a:xfrm>
            <a:off x="3706187" y="5920690"/>
            <a:ext cx="5564720" cy="987071"/>
          </a:xfrm>
          <a:prstGeom prst="rect">
            <a:avLst/>
          </a:prstGeom>
        </p:spPr>
      </p:pic>
      <p:pic>
        <p:nvPicPr>
          <p:cNvPr id="8" name="صورة 7">
            <a:hlinkClick r:id="rId6" action="ppaction://hlinksldjump"/>
            <a:extLst>
              <a:ext uri="{FF2B5EF4-FFF2-40B4-BE49-F238E27FC236}">
                <a16:creationId xmlns:a16="http://schemas.microsoft.com/office/drawing/2014/main" id="{66912D7D-F6C6-41BD-8AE1-746D1787E7F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7874" y="693117"/>
            <a:ext cx="820423" cy="820423"/>
          </a:xfrm>
          <a:prstGeom prst="rect">
            <a:avLst/>
          </a:prstGeom>
        </p:spPr>
      </p:pic>
      <p:pic>
        <p:nvPicPr>
          <p:cNvPr id="28" name="صورة 27">
            <a:extLst>
              <a:ext uri="{FF2B5EF4-FFF2-40B4-BE49-F238E27FC236}">
                <a16:creationId xmlns:a16="http://schemas.microsoft.com/office/drawing/2014/main" id="{BB144451-47EE-9E45-968C-D554683B96E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7" t="8293" r="8269" b="9258"/>
          <a:stretch/>
        </p:blipFill>
        <p:spPr>
          <a:xfrm>
            <a:off x="7764444" y="2477205"/>
            <a:ext cx="1614258" cy="1582502"/>
          </a:xfrm>
          <a:prstGeom prst="rect">
            <a:avLst/>
          </a:prstGeom>
        </p:spPr>
      </p:pic>
      <p:grpSp>
        <p:nvGrpSpPr>
          <p:cNvPr id="35" name="مجموعة 71">
            <a:extLst>
              <a:ext uri="{FF2B5EF4-FFF2-40B4-BE49-F238E27FC236}">
                <a16:creationId xmlns:a16="http://schemas.microsoft.com/office/drawing/2014/main" id="{83856C07-0247-F847-B9EF-2CF1D794CC65}"/>
              </a:ext>
            </a:extLst>
          </p:cNvPr>
          <p:cNvGrpSpPr>
            <a:grpSpLocks/>
          </p:cNvGrpSpPr>
          <p:nvPr/>
        </p:nvGrpSpPr>
        <p:grpSpPr bwMode="auto">
          <a:xfrm>
            <a:off x="1227794" y="259176"/>
            <a:ext cx="1214438" cy="1136650"/>
            <a:chOff x="3326307" y="697407"/>
            <a:chExt cx="5463186" cy="5463186"/>
          </a:xfrm>
        </p:grpSpPr>
        <p:sp>
          <p:nvSpPr>
            <p:cNvPr id="36" name="شكل بيضاوي 35">
              <a:extLst>
                <a:ext uri="{FF2B5EF4-FFF2-40B4-BE49-F238E27FC236}">
                  <a16:creationId xmlns:a16="http://schemas.microsoft.com/office/drawing/2014/main" id="{32FA4909-9464-FB46-A8B1-589A244EC756}"/>
                </a:ext>
              </a:extLst>
            </p:cNvPr>
            <p:cNvSpPr/>
            <p:nvPr/>
          </p:nvSpPr>
          <p:spPr>
            <a:xfrm>
              <a:off x="3326307" y="697407"/>
              <a:ext cx="5463186" cy="5463186"/>
            </a:xfrm>
            <a:prstGeom prst="ellipse">
              <a:avLst/>
            </a:prstGeom>
            <a:blipFill dpi="0" rotWithShape="1">
              <a:blip r:embed="rId9"/>
              <a:srcRect/>
              <a:stretch>
                <a:fillRect/>
              </a:stretch>
            </a:blipFill>
            <a:ln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 dirty="0"/>
            </a:p>
          </p:txBody>
        </p:sp>
        <p:grpSp>
          <p:nvGrpSpPr>
            <p:cNvPr id="37" name="مجموعة 74">
              <a:extLst>
                <a:ext uri="{FF2B5EF4-FFF2-40B4-BE49-F238E27FC236}">
                  <a16:creationId xmlns:a16="http://schemas.microsoft.com/office/drawing/2014/main" id="{8CA5CF99-D8F8-B14B-AF4E-6C87D943D1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176" y="1103486"/>
              <a:ext cx="4682212" cy="4814204"/>
              <a:chOff x="3815176" y="1103486"/>
              <a:chExt cx="4682212" cy="4814204"/>
            </a:xfrm>
          </p:grpSpPr>
          <p:sp>
            <p:nvSpPr>
              <p:cNvPr id="39" name="مربع نص 75">
                <a:extLst>
                  <a:ext uri="{FF2B5EF4-FFF2-40B4-BE49-F238E27FC236}">
                    <a16:creationId xmlns:a16="http://schemas.microsoft.com/office/drawing/2014/main" id="{A2D6F0E8-A30B-4E43-AC1D-33BB33F41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7413" y="1103486"/>
                <a:ext cx="369764" cy="312381"/>
              </a:xfrm>
              <a:custGeom>
                <a:avLst/>
                <a:gdLst>
                  <a:gd name="T0" fmla="*/ 338166 w 369764"/>
                  <a:gd name="T1" fmla="*/ 22199 h 312381"/>
                  <a:gd name="T2" fmla="*/ 360764 w 369764"/>
                  <a:gd name="T3" fmla="*/ 110593 h 312381"/>
                  <a:gd name="T4" fmla="*/ 292368 w 369764"/>
                  <a:gd name="T5" fmla="*/ 182189 h 312381"/>
                  <a:gd name="T6" fmla="*/ 221173 w 369764"/>
                  <a:gd name="T7" fmla="*/ 273783 h 312381"/>
                  <a:gd name="T8" fmla="*/ 322967 w 369764"/>
                  <a:gd name="T9" fmla="*/ 267584 h 312381"/>
                  <a:gd name="T10" fmla="*/ 369764 w 369764"/>
                  <a:gd name="T11" fmla="*/ 292182 h 312381"/>
                  <a:gd name="T12" fmla="*/ 350965 w 369764"/>
                  <a:gd name="T13" fmla="*/ 312181 h 312381"/>
                  <a:gd name="T14" fmla="*/ 322967 w 369764"/>
                  <a:gd name="T15" fmla="*/ 305981 h 312381"/>
                  <a:gd name="T16" fmla="*/ 261570 w 369764"/>
                  <a:gd name="T17" fmla="*/ 308381 h 312381"/>
                  <a:gd name="T18" fmla="*/ 215373 w 369764"/>
                  <a:gd name="T19" fmla="*/ 312381 h 312381"/>
                  <a:gd name="T20" fmla="*/ 202574 w 369764"/>
                  <a:gd name="T21" fmla="*/ 310781 h 312381"/>
                  <a:gd name="T22" fmla="*/ 182175 w 369764"/>
                  <a:gd name="T23" fmla="*/ 273383 h 312381"/>
                  <a:gd name="T24" fmla="*/ 270170 w 369764"/>
                  <a:gd name="T25" fmla="*/ 150391 h 312381"/>
                  <a:gd name="T26" fmla="*/ 325566 w 369764"/>
                  <a:gd name="T27" fmla="*/ 74796 h 312381"/>
                  <a:gd name="T28" fmla="*/ 280369 w 369764"/>
                  <a:gd name="T29" fmla="*/ 42997 h 312381"/>
                  <a:gd name="T30" fmla="*/ 216773 w 369764"/>
                  <a:gd name="T31" fmla="*/ 75995 h 312381"/>
                  <a:gd name="T32" fmla="*/ 182375 w 369764"/>
                  <a:gd name="T33" fmla="*/ 66396 h 312381"/>
                  <a:gd name="T34" fmla="*/ 230572 w 369764"/>
                  <a:gd name="T35" fmla="*/ 18399 h 312381"/>
                  <a:gd name="T36" fmla="*/ 81995 w 369764"/>
                  <a:gd name="T37" fmla="*/ 0 h 312381"/>
                  <a:gd name="T38" fmla="*/ 94195 w 369764"/>
                  <a:gd name="T39" fmla="*/ 29098 h 312381"/>
                  <a:gd name="T40" fmla="*/ 93695 w 369764"/>
                  <a:gd name="T41" fmla="*/ 62796 h 312381"/>
                  <a:gd name="T42" fmla="*/ 89595 w 369764"/>
                  <a:gd name="T43" fmla="*/ 150791 h 312381"/>
                  <a:gd name="T44" fmla="*/ 86395 w 369764"/>
                  <a:gd name="T45" fmla="*/ 246785 h 312381"/>
                  <a:gd name="T46" fmla="*/ 109194 w 369764"/>
                  <a:gd name="T47" fmla="*/ 273583 h 312381"/>
                  <a:gd name="T48" fmla="*/ 128592 w 369764"/>
                  <a:gd name="T49" fmla="*/ 292782 h 312381"/>
                  <a:gd name="T50" fmla="*/ 109194 w 369764"/>
                  <a:gd name="T51" fmla="*/ 311981 h 312381"/>
                  <a:gd name="T52" fmla="*/ 29798 w 369764"/>
                  <a:gd name="T53" fmla="*/ 311781 h 312381"/>
                  <a:gd name="T54" fmla="*/ 0 w 369764"/>
                  <a:gd name="T55" fmla="*/ 294782 h 312381"/>
                  <a:gd name="T56" fmla="*/ 40998 w 369764"/>
                  <a:gd name="T57" fmla="*/ 274783 h 312381"/>
                  <a:gd name="T58" fmla="*/ 47497 w 369764"/>
                  <a:gd name="T59" fmla="*/ 246785 h 312381"/>
                  <a:gd name="T60" fmla="*/ 50397 w 369764"/>
                  <a:gd name="T61" fmla="*/ 141391 h 312381"/>
                  <a:gd name="T62" fmla="*/ 20399 w 369764"/>
                  <a:gd name="T63" fmla="*/ 84795 h 312381"/>
                  <a:gd name="T64" fmla="*/ 600 w 369764"/>
                  <a:gd name="T65" fmla="*/ 64996 h 312381"/>
                  <a:gd name="T66" fmla="*/ 48397 w 369764"/>
                  <a:gd name="T67" fmla="*/ 17799 h 3123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9764" h="312381">
                    <a:moveTo>
                      <a:pt x="280369" y="4600"/>
                    </a:moveTo>
                    <a:cubicBezTo>
                      <a:pt x="301968" y="4600"/>
                      <a:pt x="321233" y="10466"/>
                      <a:pt x="338166" y="22199"/>
                    </a:cubicBezTo>
                    <a:cubicBezTo>
                      <a:pt x="357098" y="35398"/>
                      <a:pt x="366564" y="52330"/>
                      <a:pt x="366564" y="72996"/>
                    </a:cubicBezTo>
                    <a:cubicBezTo>
                      <a:pt x="366564" y="86595"/>
                      <a:pt x="364631" y="99127"/>
                      <a:pt x="360764" y="110593"/>
                    </a:cubicBezTo>
                    <a:cubicBezTo>
                      <a:pt x="356898" y="122059"/>
                      <a:pt x="351032" y="132525"/>
                      <a:pt x="343165" y="141991"/>
                    </a:cubicBezTo>
                    <a:cubicBezTo>
                      <a:pt x="333166" y="153991"/>
                      <a:pt x="316234" y="167390"/>
                      <a:pt x="292368" y="182189"/>
                    </a:cubicBezTo>
                    <a:cubicBezTo>
                      <a:pt x="267303" y="197921"/>
                      <a:pt x="250838" y="209854"/>
                      <a:pt x="242972" y="217987"/>
                    </a:cubicBezTo>
                    <a:cubicBezTo>
                      <a:pt x="228172" y="233319"/>
                      <a:pt x="220906" y="251918"/>
                      <a:pt x="221173" y="273783"/>
                    </a:cubicBezTo>
                    <a:lnTo>
                      <a:pt x="262370" y="269984"/>
                    </a:lnTo>
                    <a:cubicBezTo>
                      <a:pt x="290635" y="268384"/>
                      <a:pt x="310834" y="267584"/>
                      <a:pt x="322967" y="267584"/>
                    </a:cubicBezTo>
                    <a:cubicBezTo>
                      <a:pt x="333099" y="267584"/>
                      <a:pt x="342699" y="269317"/>
                      <a:pt x="351765" y="272783"/>
                    </a:cubicBezTo>
                    <a:cubicBezTo>
                      <a:pt x="363764" y="277450"/>
                      <a:pt x="369764" y="283916"/>
                      <a:pt x="369764" y="292182"/>
                    </a:cubicBezTo>
                    <a:cubicBezTo>
                      <a:pt x="369764" y="297382"/>
                      <a:pt x="367964" y="302015"/>
                      <a:pt x="364364" y="306081"/>
                    </a:cubicBezTo>
                    <a:cubicBezTo>
                      <a:pt x="360764" y="310148"/>
                      <a:pt x="356298" y="312181"/>
                      <a:pt x="350965" y="312181"/>
                    </a:cubicBezTo>
                    <a:cubicBezTo>
                      <a:pt x="347632" y="312181"/>
                      <a:pt x="342932" y="311148"/>
                      <a:pt x="336866" y="309081"/>
                    </a:cubicBezTo>
                    <a:cubicBezTo>
                      <a:pt x="330799" y="307015"/>
                      <a:pt x="326166" y="305981"/>
                      <a:pt x="322967" y="305981"/>
                    </a:cubicBezTo>
                    <a:cubicBezTo>
                      <a:pt x="316167" y="305981"/>
                      <a:pt x="305968" y="306381"/>
                      <a:pt x="292368" y="307181"/>
                    </a:cubicBezTo>
                    <a:cubicBezTo>
                      <a:pt x="278769" y="307981"/>
                      <a:pt x="268503" y="308381"/>
                      <a:pt x="261570" y="308381"/>
                    </a:cubicBezTo>
                    <a:cubicBezTo>
                      <a:pt x="256371" y="308381"/>
                      <a:pt x="248671" y="309048"/>
                      <a:pt x="238472" y="310381"/>
                    </a:cubicBezTo>
                    <a:cubicBezTo>
                      <a:pt x="228272" y="311714"/>
                      <a:pt x="220573" y="312381"/>
                      <a:pt x="215373" y="312381"/>
                    </a:cubicBezTo>
                    <a:cubicBezTo>
                      <a:pt x="213907" y="312381"/>
                      <a:pt x="211773" y="312114"/>
                      <a:pt x="208974" y="311581"/>
                    </a:cubicBezTo>
                    <a:cubicBezTo>
                      <a:pt x="206174" y="311048"/>
                      <a:pt x="204041" y="310781"/>
                      <a:pt x="202574" y="310781"/>
                    </a:cubicBezTo>
                    <a:cubicBezTo>
                      <a:pt x="193375" y="310781"/>
                      <a:pt x="187375" y="306315"/>
                      <a:pt x="184575" y="297382"/>
                    </a:cubicBezTo>
                    <a:cubicBezTo>
                      <a:pt x="182975" y="292716"/>
                      <a:pt x="182175" y="284716"/>
                      <a:pt x="182175" y="273383"/>
                    </a:cubicBezTo>
                    <a:cubicBezTo>
                      <a:pt x="182175" y="242319"/>
                      <a:pt x="190641" y="217320"/>
                      <a:pt x="207574" y="198388"/>
                    </a:cubicBezTo>
                    <a:cubicBezTo>
                      <a:pt x="215307" y="189722"/>
                      <a:pt x="236172" y="173723"/>
                      <a:pt x="270170" y="150391"/>
                    </a:cubicBezTo>
                    <a:cubicBezTo>
                      <a:pt x="289235" y="137325"/>
                      <a:pt x="301968" y="127126"/>
                      <a:pt x="308368" y="119793"/>
                    </a:cubicBezTo>
                    <a:cubicBezTo>
                      <a:pt x="319833" y="106994"/>
                      <a:pt x="325566" y="91994"/>
                      <a:pt x="325566" y="74796"/>
                    </a:cubicBezTo>
                    <a:cubicBezTo>
                      <a:pt x="325566" y="66263"/>
                      <a:pt x="320033" y="58663"/>
                      <a:pt x="308967" y="51997"/>
                    </a:cubicBezTo>
                    <a:cubicBezTo>
                      <a:pt x="299235" y="45997"/>
                      <a:pt x="289702" y="42997"/>
                      <a:pt x="280369" y="42997"/>
                    </a:cubicBezTo>
                    <a:cubicBezTo>
                      <a:pt x="268103" y="42997"/>
                      <a:pt x="256437" y="46531"/>
                      <a:pt x="245371" y="53597"/>
                    </a:cubicBezTo>
                    <a:lnTo>
                      <a:pt x="216773" y="75995"/>
                    </a:lnTo>
                    <a:cubicBezTo>
                      <a:pt x="211040" y="80528"/>
                      <a:pt x="206440" y="82795"/>
                      <a:pt x="202974" y="82795"/>
                    </a:cubicBezTo>
                    <a:cubicBezTo>
                      <a:pt x="189241" y="82795"/>
                      <a:pt x="182375" y="77329"/>
                      <a:pt x="182375" y="66396"/>
                    </a:cubicBezTo>
                    <a:cubicBezTo>
                      <a:pt x="182375" y="60130"/>
                      <a:pt x="184908" y="54730"/>
                      <a:pt x="189975" y="50197"/>
                    </a:cubicBezTo>
                    <a:cubicBezTo>
                      <a:pt x="205574" y="35531"/>
                      <a:pt x="219106" y="24932"/>
                      <a:pt x="230572" y="18399"/>
                    </a:cubicBezTo>
                    <a:cubicBezTo>
                      <a:pt x="246705" y="9200"/>
                      <a:pt x="263304" y="4600"/>
                      <a:pt x="280369" y="46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1" name="مربع نص 76">
                <a:extLst>
                  <a:ext uri="{FF2B5EF4-FFF2-40B4-BE49-F238E27FC236}">
                    <a16:creationId xmlns:a16="http://schemas.microsoft.com/office/drawing/2014/main" id="{6622B40B-056A-BF46-87E4-759D3930C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989" y="5592110"/>
                <a:ext cx="199588" cy="325580"/>
              </a:xfrm>
              <a:custGeom>
                <a:avLst/>
                <a:gdLst>
                  <a:gd name="T0" fmla="*/ 97194 w 199588"/>
                  <a:gd name="T1" fmla="*/ 161390 h 325580"/>
                  <a:gd name="T2" fmla="*/ 66396 w 199588"/>
                  <a:gd name="T3" fmla="*/ 167390 h 325580"/>
                  <a:gd name="T4" fmla="*/ 40197 w 199588"/>
                  <a:gd name="T5" fmla="*/ 182789 h 325580"/>
                  <a:gd name="T6" fmla="*/ 38997 w 199588"/>
                  <a:gd name="T7" fmla="*/ 203588 h 325580"/>
                  <a:gd name="T8" fmla="*/ 50997 w 199588"/>
                  <a:gd name="T9" fmla="*/ 261984 h 325580"/>
                  <a:gd name="T10" fmla="*/ 98394 w 199588"/>
                  <a:gd name="T11" fmla="*/ 290782 h 325580"/>
                  <a:gd name="T12" fmla="*/ 145191 w 199588"/>
                  <a:gd name="T13" fmla="*/ 269184 h 325580"/>
                  <a:gd name="T14" fmla="*/ 160590 w 199588"/>
                  <a:gd name="T15" fmla="*/ 216187 h 325580"/>
                  <a:gd name="T16" fmla="*/ 144791 w 199588"/>
                  <a:gd name="T17" fmla="*/ 175090 h 325580"/>
                  <a:gd name="T18" fmla="*/ 97194 w 199588"/>
                  <a:gd name="T19" fmla="*/ 161390 h 325580"/>
                  <a:gd name="T20" fmla="*/ 119793 w 199588"/>
                  <a:gd name="T21" fmla="*/ 0 h 325580"/>
                  <a:gd name="T22" fmla="*/ 133792 w 199588"/>
                  <a:gd name="T23" fmla="*/ 5700 h 325580"/>
                  <a:gd name="T24" fmla="*/ 139991 w 199588"/>
                  <a:gd name="T25" fmla="*/ 19199 h 325580"/>
                  <a:gd name="T26" fmla="*/ 119593 w 199588"/>
                  <a:gd name="T27" fmla="*/ 46997 h 325580"/>
                  <a:gd name="T28" fmla="*/ 78795 w 199588"/>
                  <a:gd name="T29" fmla="*/ 86795 h 325580"/>
                  <a:gd name="T30" fmla="*/ 50997 w 199588"/>
                  <a:gd name="T31" fmla="*/ 136392 h 325580"/>
                  <a:gd name="T32" fmla="*/ 81395 w 199588"/>
                  <a:gd name="T33" fmla="*/ 124493 h 325580"/>
                  <a:gd name="T34" fmla="*/ 102794 w 199588"/>
                  <a:gd name="T35" fmla="*/ 120593 h 325580"/>
                  <a:gd name="T36" fmla="*/ 174589 w 199588"/>
                  <a:gd name="T37" fmla="*/ 145591 h 325580"/>
                  <a:gd name="T38" fmla="*/ 199588 w 199588"/>
                  <a:gd name="T39" fmla="*/ 216187 h 325580"/>
                  <a:gd name="T40" fmla="*/ 172589 w 199588"/>
                  <a:gd name="T41" fmla="*/ 294182 h 325580"/>
                  <a:gd name="T42" fmla="*/ 97194 w 199588"/>
                  <a:gd name="T43" fmla="*/ 325580 h 325580"/>
                  <a:gd name="T44" fmla="*/ 20399 w 199588"/>
                  <a:gd name="T45" fmla="*/ 287383 h 325580"/>
                  <a:gd name="T46" fmla="*/ 0 w 199588"/>
                  <a:gd name="T47" fmla="*/ 203588 h 325580"/>
                  <a:gd name="T48" fmla="*/ 80195 w 199588"/>
                  <a:gd name="T49" fmla="*/ 32198 h 325580"/>
                  <a:gd name="T50" fmla="*/ 98994 w 199588"/>
                  <a:gd name="T51" fmla="*/ 13199 h 325580"/>
                  <a:gd name="T52" fmla="*/ 119793 w 199588"/>
                  <a:gd name="T53" fmla="*/ 0 h 32558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9588" h="325580">
                    <a:moveTo>
                      <a:pt x="97194" y="161390"/>
                    </a:moveTo>
                    <a:cubicBezTo>
                      <a:pt x="85728" y="161390"/>
                      <a:pt x="75462" y="163390"/>
                      <a:pt x="66396" y="167390"/>
                    </a:cubicBezTo>
                    <a:cubicBezTo>
                      <a:pt x="62929" y="168990"/>
                      <a:pt x="54197" y="174123"/>
                      <a:pt x="40197" y="182789"/>
                    </a:cubicBezTo>
                    <a:cubicBezTo>
                      <a:pt x="39397" y="189855"/>
                      <a:pt x="38997" y="196788"/>
                      <a:pt x="38997" y="203588"/>
                    </a:cubicBezTo>
                    <a:cubicBezTo>
                      <a:pt x="38997" y="227453"/>
                      <a:pt x="42997" y="246918"/>
                      <a:pt x="50997" y="261984"/>
                    </a:cubicBezTo>
                    <a:cubicBezTo>
                      <a:pt x="61129" y="281183"/>
                      <a:pt x="76929" y="290782"/>
                      <a:pt x="98394" y="290782"/>
                    </a:cubicBezTo>
                    <a:cubicBezTo>
                      <a:pt x="118526" y="290782"/>
                      <a:pt x="134125" y="283583"/>
                      <a:pt x="145191" y="269184"/>
                    </a:cubicBezTo>
                    <a:cubicBezTo>
                      <a:pt x="155457" y="255851"/>
                      <a:pt x="160590" y="238186"/>
                      <a:pt x="160590" y="216187"/>
                    </a:cubicBezTo>
                    <a:cubicBezTo>
                      <a:pt x="160590" y="197921"/>
                      <a:pt x="155324" y="184222"/>
                      <a:pt x="144791" y="175090"/>
                    </a:cubicBezTo>
                    <a:cubicBezTo>
                      <a:pt x="134258" y="165957"/>
                      <a:pt x="118393" y="161390"/>
                      <a:pt x="97194" y="161390"/>
                    </a:cubicBezTo>
                    <a:close/>
                    <a:moveTo>
                      <a:pt x="119793" y="0"/>
                    </a:moveTo>
                    <a:cubicBezTo>
                      <a:pt x="125126" y="0"/>
                      <a:pt x="129792" y="1900"/>
                      <a:pt x="133792" y="5700"/>
                    </a:cubicBezTo>
                    <a:cubicBezTo>
                      <a:pt x="137791" y="9500"/>
                      <a:pt x="139858" y="13999"/>
                      <a:pt x="139991" y="19199"/>
                    </a:cubicBezTo>
                    <a:cubicBezTo>
                      <a:pt x="140258" y="23999"/>
                      <a:pt x="133458" y="33265"/>
                      <a:pt x="119593" y="46997"/>
                    </a:cubicBezTo>
                    <a:lnTo>
                      <a:pt x="78795" y="86795"/>
                    </a:lnTo>
                    <a:cubicBezTo>
                      <a:pt x="67996" y="97728"/>
                      <a:pt x="58730" y="114260"/>
                      <a:pt x="50997" y="136392"/>
                    </a:cubicBezTo>
                    <a:cubicBezTo>
                      <a:pt x="62596" y="131059"/>
                      <a:pt x="72729" y="127092"/>
                      <a:pt x="81395" y="124493"/>
                    </a:cubicBezTo>
                    <a:cubicBezTo>
                      <a:pt x="90061" y="121893"/>
                      <a:pt x="97194" y="120593"/>
                      <a:pt x="102794" y="120593"/>
                    </a:cubicBezTo>
                    <a:cubicBezTo>
                      <a:pt x="133992" y="120593"/>
                      <a:pt x="157924" y="128926"/>
                      <a:pt x="174589" y="145591"/>
                    </a:cubicBezTo>
                    <a:cubicBezTo>
                      <a:pt x="191255" y="162257"/>
                      <a:pt x="199588" y="185789"/>
                      <a:pt x="199588" y="216187"/>
                    </a:cubicBezTo>
                    <a:cubicBezTo>
                      <a:pt x="199588" y="248052"/>
                      <a:pt x="190588" y="274050"/>
                      <a:pt x="172589" y="294182"/>
                    </a:cubicBezTo>
                    <a:cubicBezTo>
                      <a:pt x="153790" y="315114"/>
                      <a:pt x="128659" y="325580"/>
                      <a:pt x="97194" y="325580"/>
                    </a:cubicBezTo>
                    <a:cubicBezTo>
                      <a:pt x="62396" y="325580"/>
                      <a:pt x="36798" y="312848"/>
                      <a:pt x="20399" y="287383"/>
                    </a:cubicBezTo>
                    <a:cubicBezTo>
                      <a:pt x="6799" y="266451"/>
                      <a:pt x="0" y="238519"/>
                      <a:pt x="0" y="203588"/>
                    </a:cubicBezTo>
                    <a:cubicBezTo>
                      <a:pt x="0" y="137725"/>
                      <a:pt x="26732" y="80595"/>
                      <a:pt x="80195" y="32198"/>
                    </a:cubicBezTo>
                    <a:lnTo>
                      <a:pt x="98994" y="13199"/>
                    </a:lnTo>
                    <a:cubicBezTo>
                      <a:pt x="108193" y="4400"/>
                      <a:pt x="115126" y="0"/>
                      <a:pt x="1197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2" name="مربع نص 77">
                <a:extLst>
                  <a:ext uri="{FF2B5EF4-FFF2-40B4-BE49-F238E27FC236}">
                    <a16:creationId xmlns:a16="http://schemas.microsoft.com/office/drawing/2014/main" id="{CBD01D4A-F925-BA4A-8B07-5B3D24302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9999" y="3354098"/>
                <a:ext cx="187389" cy="314381"/>
              </a:xfrm>
              <a:custGeom>
                <a:avLst/>
                <a:gdLst>
                  <a:gd name="T0" fmla="*/ 84995 w 187389"/>
                  <a:gd name="T1" fmla="*/ 0 h 314381"/>
                  <a:gd name="T2" fmla="*/ 153191 w 187389"/>
                  <a:gd name="T3" fmla="*/ 18999 h 314381"/>
                  <a:gd name="T4" fmla="*/ 180189 w 187389"/>
                  <a:gd name="T5" fmla="*/ 77195 h 314381"/>
                  <a:gd name="T6" fmla="*/ 142192 w 187389"/>
                  <a:gd name="T7" fmla="*/ 139191 h 314381"/>
                  <a:gd name="T8" fmla="*/ 134392 w 187389"/>
                  <a:gd name="T9" fmla="*/ 141991 h 314381"/>
                  <a:gd name="T10" fmla="*/ 174190 w 187389"/>
                  <a:gd name="T11" fmla="*/ 171289 h 314381"/>
                  <a:gd name="T12" fmla="*/ 187389 w 187389"/>
                  <a:gd name="T13" fmla="*/ 219986 h 314381"/>
                  <a:gd name="T14" fmla="*/ 159590 w 187389"/>
                  <a:gd name="T15" fmla="*/ 286882 h 314381"/>
                  <a:gd name="T16" fmla="*/ 91795 w 187389"/>
                  <a:gd name="T17" fmla="*/ 314381 h 314381"/>
                  <a:gd name="T18" fmla="*/ 37598 w 187389"/>
                  <a:gd name="T19" fmla="*/ 301781 h 314381"/>
                  <a:gd name="T20" fmla="*/ 1200 w 187389"/>
                  <a:gd name="T21" fmla="*/ 260784 h 314381"/>
                  <a:gd name="T22" fmla="*/ 0 w 187389"/>
                  <a:gd name="T23" fmla="*/ 253784 h 314381"/>
                  <a:gd name="T24" fmla="*/ 6100 w 187389"/>
                  <a:gd name="T25" fmla="*/ 240485 h 314381"/>
                  <a:gd name="T26" fmla="*/ 20199 w 187389"/>
                  <a:gd name="T27" fmla="*/ 235185 h 314381"/>
                  <a:gd name="T28" fmla="*/ 33998 w 187389"/>
                  <a:gd name="T29" fmla="*/ 242585 h 314381"/>
                  <a:gd name="T30" fmla="*/ 43198 w 187389"/>
                  <a:gd name="T31" fmla="*/ 256384 h 314381"/>
                  <a:gd name="T32" fmla="*/ 62597 w 187389"/>
                  <a:gd name="T33" fmla="*/ 271083 h 314381"/>
                  <a:gd name="T34" fmla="*/ 91795 w 187389"/>
                  <a:gd name="T35" fmla="*/ 275983 h 314381"/>
                  <a:gd name="T36" fmla="*/ 129992 w 187389"/>
                  <a:gd name="T37" fmla="*/ 262384 h 314381"/>
                  <a:gd name="T38" fmla="*/ 147391 w 187389"/>
                  <a:gd name="T39" fmla="*/ 227186 h 314381"/>
                  <a:gd name="T40" fmla="*/ 125193 w 187389"/>
                  <a:gd name="T41" fmla="*/ 178989 h 314381"/>
                  <a:gd name="T42" fmla="*/ 73196 w 187389"/>
                  <a:gd name="T43" fmla="*/ 159990 h 314381"/>
                  <a:gd name="T44" fmla="*/ 50997 w 187389"/>
                  <a:gd name="T45" fmla="*/ 141991 h 314381"/>
                  <a:gd name="T46" fmla="*/ 68396 w 187389"/>
                  <a:gd name="T47" fmla="*/ 123992 h 314381"/>
                  <a:gd name="T48" fmla="*/ 116193 w 187389"/>
                  <a:gd name="T49" fmla="*/ 112193 h 314381"/>
                  <a:gd name="T50" fmla="*/ 136992 w 187389"/>
                  <a:gd name="T51" fmla="*/ 98694 h 314381"/>
                  <a:gd name="T52" fmla="*/ 144191 w 187389"/>
                  <a:gd name="T53" fmla="*/ 77995 h 314381"/>
                  <a:gd name="T54" fmla="*/ 130592 w 187389"/>
                  <a:gd name="T55" fmla="*/ 49597 h 314381"/>
                  <a:gd name="T56" fmla="*/ 89595 w 187389"/>
                  <a:gd name="T57" fmla="*/ 38397 h 314381"/>
                  <a:gd name="T58" fmla="*/ 63197 w 187389"/>
                  <a:gd name="T59" fmla="*/ 44997 h 314381"/>
                  <a:gd name="T60" fmla="*/ 40598 w 187389"/>
                  <a:gd name="T61" fmla="*/ 59196 h 314381"/>
                  <a:gd name="T62" fmla="*/ 29999 w 187389"/>
                  <a:gd name="T63" fmla="*/ 63396 h 314381"/>
                  <a:gd name="T64" fmla="*/ 16299 w 187389"/>
                  <a:gd name="T65" fmla="*/ 57296 h 314381"/>
                  <a:gd name="T66" fmla="*/ 10600 w 187389"/>
                  <a:gd name="T67" fmla="*/ 43397 h 314381"/>
                  <a:gd name="T68" fmla="*/ 41198 w 187389"/>
                  <a:gd name="T69" fmla="*/ 12999 h 314381"/>
                  <a:gd name="T70" fmla="*/ 84995 w 187389"/>
                  <a:gd name="T71" fmla="*/ 0 h 3143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389" h="314381">
                    <a:moveTo>
                      <a:pt x="84995" y="0"/>
                    </a:moveTo>
                    <a:cubicBezTo>
                      <a:pt x="113660" y="0"/>
                      <a:pt x="136392" y="6333"/>
                      <a:pt x="153191" y="18999"/>
                    </a:cubicBezTo>
                    <a:cubicBezTo>
                      <a:pt x="171190" y="32598"/>
                      <a:pt x="180189" y="51997"/>
                      <a:pt x="180189" y="77195"/>
                    </a:cubicBezTo>
                    <a:cubicBezTo>
                      <a:pt x="180189" y="108526"/>
                      <a:pt x="167523" y="129192"/>
                      <a:pt x="142192" y="139191"/>
                    </a:cubicBezTo>
                    <a:cubicBezTo>
                      <a:pt x="139925" y="140125"/>
                      <a:pt x="137325" y="141058"/>
                      <a:pt x="134392" y="141991"/>
                    </a:cubicBezTo>
                    <a:cubicBezTo>
                      <a:pt x="152124" y="148524"/>
                      <a:pt x="165390" y="158290"/>
                      <a:pt x="174190" y="171289"/>
                    </a:cubicBezTo>
                    <a:cubicBezTo>
                      <a:pt x="182989" y="184289"/>
                      <a:pt x="187389" y="200521"/>
                      <a:pt x="187389" y="219986"/>
                    </a:cubicBezTo>
                    <a:cubicBezTo>
                      <a:pt x="187389" y="246251"/>
                      <a:pt x="178123" y="268550"/>
                      <a:pt x="159590" y="286882"/>
                    </a:cubicBezTo>
                    <a:cubicBezTo>
                      <a:pt x="141058" y="305214"/>
                      <a:pt x="118460" y="314381"/>
                      <a:pt x="91795" y="314381"/>
                    </a:cubicBezTo>
                    <a:cubicBezTo>
                      <a:pt x="71663" y="314381"/>
                      <a:pt x="53597" y="310181"/>
                      <a:pt x="37598" y="301781"/>
                    </a:cubicBezTo>
                    <a:cubicBezTo>
                      <a:pt x="19599" y="292049"/>
                      <a:pt x="7467" y="278383"/>
                      <a:pt x="1200" y="260784"/>
                    </a:cubicBezTo>
                    <a:cubicBezTo>
                      <a:pt x="400" y="258384"/>
                      <a:pt x="0" y="256051"/>
                      <a:pt x="0" y="253784"/>
                    </a:cubicBezTo>
                    <a:cubicBezTo>
                      <a:pt x="0" y="248451"/>
                      <a:pt x="2034" y="244018"/>
                      <a:pt x="6100" y="240485"/>
                    </a:cubicBezTo>
                    <a:cubicBezTo>
                      <a:pt x="10166" y="236952"/>
                      <a:pt x="14866" y="235185"/>
                      <a:pt x="20199" y="235185"/>
                    </a:cubicBezTo>
                    <a:cubicBezTo>
                      <a:pt x="25532" y="235185"/>
                      <a:pt x="30132" y="237652"/>
                      <a:pt x="33998" y="242585"/>
                    </a:cubicBezTo>
                    <a:lnTo>
                      <a:pt x="43198" y="256384"/>
                    </a:lnTo>
                    <a:cubicBezTo>
                      <a:pt x="47998" y="262917"/>
                      <a:pt x="54464" y="267817"/>
                      <a:pt x="62597" y="271083"/>
                    </a:cubicBezTo>
                    <a:cubicBezTo>
                      <a:pt x="70729" y="274350"/>
                      <a:pt x="80462" y="275983"/>
                      <a:pt x="91795" y="275983"/>
                    </a:cubicBezTo>
                    <a:cubicBezTo>
                      <a:pt x="106327" y="275983"/>
                      <a:pt x="119060" y="271450"/>
                      <a:pt x="129992" y="262384"/>
                    </a:cubicBezTo>
                    <a:cubicBezTo>
                      <a:pt x="141592" y="252784"/>
                      <a:pt x="147391" y="241052"/>
                      <a:pt x="147391" y="227186"/>
                    </a:cubicBezTo>
                    <a:cubicBezTo>
                      <a:pt x="147391" y="207054"/>
                      <a:pt x="139992" y="190988"/>
                      <a:pt x="125193" y="178989"/>
                    </a:cubicBezTo>
                    <a:cubicBezTo>
                      <a:pt x="112127" y="168589"/>
                      <a:pt x="94794" y="162257"/>
                      <a:pt x="73196" y="159990"/>
                    </a:cubicBezTo>
                    <a:cubicBezTo>
                      <a:pt x="58397" y="158523"/>
                      <a:pt x="50997" y="152524"/>
                      <a:pt x="50997" y="141991"/>
                    </a:cubicBezTo>
                    <a:cubicBezTo>
                      <a:pt x="50997" y="134125"/>
                      <a:pt x="56797" y="128125"/>
                      <a:pt x="68396" y="123992"/>
                    </a:cubicBezTo>
                    <a:lnTo>
                      <a:pt x="116193" y="112193"/>
                    </a:lnTo>
                    <a:cubicBezTo>
                      <a:pt x="125393" y="108860"/>
                      <a:pt x="132325" y="104360"/>
                      <a:pt x="136992" y="98694"/>
                    </a:cubicBezTo>
                    <a:cubicBezTo>
                      <a:pt x="141658" y="93027"/>
                      <a:pt x="144058" y="86128"/>
                      <a:pt x="144191" y="77995"/>
                    </a:cubicBezTo>
                    <a:cubicBezTo>
                      <a:pt x="144458" y="66262"/>
                      <a:pt x="139925" y="56796"/>
                      <a:pt x="130592" y="49597"/>
                    </a:cubicBezTo>
                    <a:cubicBezTo>
                      <a:pt x="120859" y="42131"/>
                      <a:pt x="107194" y="38397"/>
                      <a:pt x="89595" y="38397"/>
                    </a:cubicBezTo>
                    <a:cubicBezTo>
                      <a:pt x="80529" y="38397"/>
                      <a:pt x="71729" y="40597"/>
                      <a:pt x="63197" y="44997"/>
                    </a:cubicBezTo>
                    <a:lnTo>
                      <a:pt x="40598" y="59196"/>
                    </a:lnTo>
                    <a:cubicBezTo>
                      <a:pt x="36198" y="61996"/>
                      <a:pt x="32665" y="63396"/>
                      <a:pt x="29999" y="63396"/>
                    </a:cubicBezTo>
                    <a:cubicBezTo>
                      <a:pt x="24666" y="63396"/>
                      <a:pt x="20099" y="61363"/>
                      <a:pt x="16299" y="57296"/>
                    </a:cubicBezTo>
                    <a:cubicBezTo>
                      <a:pt x="12500" y="53230"/>
                      <a:pt x="10600" y="48597"/>
                      <a:pt x="10600" y="43397"/>
                    </a:cubicBezTo>
                    <a:cubicBezTo>
                      <a:pt x="10600" y="32864"/>
                      <a:pt x="20799" y="22732"/>
                      <a:pt x="41198" y="12999"/>
                    </a:cubicBezTo>
                    <a:cubicBezTo>
                      <a:pt x="58930" y="4333"/>
                      <a:pt x="73529" y="0"/>
                      <a:pt x="84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4" name="مربع نص 78">
                <a:extLst>
                  <a:ext uri="{FF2B5EF4-FFF2-40B4-BE49-F238E27FC236}">
                    <a16:creationId xmlns:a16="http://schemas.microsoft.com/office/drawing/2014/main" id="{90EF338D-7A4B-304A-A9AB-6F4875A0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176" y="3352098"/>
                <a:ext cx="208589" cy="326180"/>
              </a:xfrm>
              <a:custGeom>
                <a:avLst/>
                <a:gdLst>
                  <a:gd name="T0" fmla="*/ 105993 w 208589"/>
                  <a:gd name="T1" fmla="*/ 34198 h 326180"/>
                  <a:gd name="T2" fmla="*/ 55496 w 208589"/>
                  <a:gd name="T3" fmla="*/ 51597 h 326180"/>
                  <a:gd name="T4" fmla="*/ 38397 w 208589"/>
                  <a:gd name="T5" fmla="*/ 103994 h 326180"/>
                  <a:gd name="T6" fmla="*/ 58996 w 208589"/>
                  <a:gd name="T7" fmla="*/ 149591 h 326180"/>
                  <a:gd name="T8" fmla="*/ 104793 w 208589"/>
                  <a:gd name="T9" fmla="*/ 163790 h 326180"/>
                  <a:gd name="T10" fmla="*/ 138191 w 208589"/>
                  <a:gd name="T11" fmla="*/ 154190 h 326180"/>
                  <a:gd name="T12" fmla="*/ 166990 w 208589"/>
                  <a:gd name="T13" fmla="*/ 134392 h 326180"/>
                  <a:gd name="T14" fmla="*/ 169589 w 208589"/>
                  <a:gd name="T15" fmla="*/ 106793 h 326180"/>
                  <a:gd name="T16" fmla="*/ 148491 w 208589"/>
                  <a:gd name="T17" fmla="*/ 57996 h 326180"/>
                  <a:gd name="T18" fmla="*/ 105993 w 208589"/>
                  <a:gd name="T19" fmla="*/ 34198 h 326180"/>
                  <a:gd name="T20" fmla="*/ 111593 w 208589"/>
                  <a:gd name="T21" fmla="*/ 0 h 326180"/>
                  <a:gd name="T22" fmla="*/ 177589 w 208589"/>
                  <a:gd name="T23" fmla="*/ 29998 h 326180"/>
                  <a:gd name="T24" fmla="*/ 208587 w 208589"/>
                  <a:gd name="T25" fmla="*/ 106793 h 326180"/>
                  <a:gd name="T26" fmla="*/ 189788 w 208589"/>
                  <a:gd name="T27" fmla="*/ 205387 h 326180"/>
                  <a:gd name="T28" fmla="*/ 134392 w 208589"/>
                  <a:gd name="T29" fmla="*/ 282983 h 326180"/>
                  <a:gd name="T30" fmla="*/ 87594 w 208589"/>
                  <a:gd name="T31" fmla="*/ 308981 h 326180"/>
                  <a:gd name="T32" fmla="*/ 37797 w 208589"/>
                  <a:gd name="T33" fmla="*/ 326180 h 326180"/>
                  <a:gd name="T34" fmla="*/ 24298 w 208589"/>
                  <a:gd name="T35" fmla="*/ 320180 h 326180"/>
                  <a:gd name="T36" fmla="*/ 18999 w 208589"/>
                  <a:gd name="T37" fmla="*/ 306181 h 326180"/>
                  <a:gd name="T38" fmla="*/ 32598 w 208589"/>
                  <a:gd name="T39" fmla="*/ 288382 h 326180"/>
                  <a:gd name="T40" fmla="*/ 65996 w 208589"/>
                  <a:gd name="T41" fmla="*/ 276983 h 326180"/>
                  <a:gd name="T42" fmla="*/ 114993 w 208589"/>
                  <a:gd name="T43" fmla="*/ 247985 h 326180"/>
                  <a:gd name="T44" fmla="*/ 147791 w 208589"/>
                  <a:gd name="T45" fmla="*/ 201388 h 326180"/>
                  <a:gd name="T46" fmla="*/ 156390 w 208589"/>
                  <a:gd name="T47" fmla="*/ 184189 h 326180"/>
                  <a:gd name="T48" fmla="*/ 127592 w 208589"/>
                  <a:gd name="T49" fmla="*/ 195988 h 326180"/>
                  <a:gd name="T50" fmla="*/ 98994 w 208589"/>
                  <a:gd name="T51" fmla="*/ 201388 h 326180"/>
                  <a:gd name="T52" fmla="*/ 33598 w 208589"/>
                  <a:gd name="T53" fmla="*/ 180389 h 326180"/>
                  <a:gd name="T54" fmla="*/ 0 w 208589"/>
                  <a:gd name="T55" fmla="*/ 107593 h 326180"/>
                  <a:gd name="T56" fmla="*/ 34398 w 208589"/>
                  <a:gd name="T57" fmla="*/ 23798 h 326180"/>
                  <a:gd name="T58" fmla="*/ 111593 w 208589"/>
                  <a:gd name="T59" fmla="*/ 0 h 3261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589" h="326180">
                    <a:moveTo>
                      <a:pt x="105993" y="34198"/>
                    </a:moveTo>
                    <a:cubicBezTo>
                      <a:pt x="83595" y="34198"/>
                      <a:pt x="66762" y="39997"/>
                      <a:pt x="55496" y="51597"/>
                    </a:cubicBezTo>
                    <a:cubicBezTo>
                      <a:pt x="44230" y="63196"/>
                      <a:pt x="38531" y="80662"/>
                      <a:pt x="38397" y="103994"/>
                    </a:cubicBezTo>
                    <a:cubicBezTo>
                      <a:pt x="38397" y="123592"/>
                      <a:pt x="45264" y="138791"/>
                      <a:pt x="58996" y="149591"/>
                    </a:cubicBezTo>
                    <a:cubicBezTo>
                      <a:pt x="71129" y="159057"/>
                      <a:pt x="86394" y="163790"/>
                      <a:pt x="104793" y="163790"/>
                    </a:cubicBezTo>
                    <a:cubicBezTo>
                      <a:pt x="115459" y="163790"/>
                      <a:pt x="126592" y="160590"/>
                      <a:pt x="138191" y="154190"/>
                    </a:cubicBezTo>
                    <a:cubicBezTo>
                      <a:pt x="143524" y="151257"/>
                      <a:pt x="153124" y="144658"/>
                      <a:pt x="166990" y="134392"/>
                    </a:cubicBezTo>
                    <a:cubicBezTo>
                      <a:pt x="168723" y="122792"/>
                      <a:pt x="169589" y="113593"/>
                      <a:pt x="169589" y="106793"/>
                    </a:cubicBezTo>
                    <a:cubicBezTo>
                      <a:pt x="169456" y="90128"/>
                      <a:pt x="162423" y="73862"/>
                      <a:pt x="148491" y="57996"/>
                    </a:cubicBezTo>
                    <a:cubicBezTo>
                      <a:pt x="134558" y="42131"/>
                      <a:pt x="120392" y="34198"/>
                      <a:pt x="105993" y="34198"/>
                    </a:cubicBezTo>
                    <a:close/>
                    <a:moveTo>
                      <a:pt x="111593" y="0"/>
                    </a:moveTo>
                    <a:cubicBezTo>
                      <a:pt x="136125" y="0"/>
                      <a:pt x="158123" y="9999"/>
                      <a:pt x="177589" y="29998"/>
                    </a:cubicBezTo>
                    <a:cubicBezTo>
                      <a:pt x="198121" y="51197"/>
                      <a:pt x="208454" y="76795"/>
                      <a:pt x="208587" y="106793"/>
                    </a:cubicBezTo>
                    <a:cubicBezTo>
                      <a:pt x="208720" y="140658"/>
                      <a:pt x="202454" y="173523"/>
                      <a:pt x="189788" y="205387"/>
                    </a:cubicBezTo>
                    <a:cubicBezTo>
                      <a:pt x="176189" y="239785"/>
                      <a:pt x="157723" y="265650"/>
                      <a:pt x="134392" y="282983"/>
                    </a:cubicBezTo>
                    <a:cubicBezTo>
                      <a:pt x="124659" y="290182"/>
                      <a:pt x="109060" y="298848"/>
                      <a:pt x="87594" y="308981"/>
                    </a:cubicBezTo>
                    <a:cubicBezTo>
                      <a:pt x="63729" y="320447"/>
                      <a:pt x="47130" y="326180"/>
                      <a:pt x="37797" y="326180"/>
                    </a:cubicBezTo>
                    <a:cubicBezTo>
                      <a:pt x="32331" y="326180"/>
                      <a:pt x="27831" y="324180"/>
                      <a:pt x="24298" y="320180"/>
                    </a:cubicBezTo>
                    <a:cubicBezTo>
                      <a:pt x="20765" y="316181"/>
                      <a:pt x="18999" y="311514"/>
                      <a:pt x="18999" y="306181"/>
                    </a:cubicBezTo>
                    <a:cubicBezTo>
                      <a:pt x="18999" y="298315"/>
                      <a:pt x="23532" y="292382"/>
                      <a:pt x="32598" y="288382"/>
                    </a:cubicBezTo>
                    <a:lnTo>
                      <a:pt x="65996" y="276983"/>
                    </a:lnTo>
                    <a:cubicBezTo>
                      <a:pt x="86661" y="268583"/>
                      <a:pt x="102993" y="258917"/>
                      <a:pt x="114993" y="247985"/>
                    </a:cubicBezTo>
                    <a:cubicBezTo>
                      <a:pt x="126992" y="237052"/>
                      <a:pt x="137925" y="221520"/>
                      <a:pt x="147791" y="201388"/>
                    </a:cubicBezTo>
                    <a:lnTo>
                      <a:pt x="156390" y="184189"/>
                    </a:lnTo>
                    <a:cubicBezTo>
                      <a:pt x="148924" y="188455"/>
                      <a:pt x="139325" y="192388"/>
                      <a:pt x="127592" y="195988"/>
                    </a:cubicBezTo>
                    <a:cubicBezTo>
                      <a:pt x="115859" y="199588"/>
                      <a:pt x="106327" y="201388"/>
                      <a:pt x="98994" y="201388"/>
                    </a:cubicBezTo>
                    <a:cubicBezTo>
                      <a:pt x="73795" y="201388"/>
                      <a:pt x="51997" y="194388"/>
                      <a:pt x="33598" y="180389"/>
                    </a:cubicBezTo>
                    <a:cubicBezTo>
                      <a:pt x="11199" y="163323"/>
                      <a:pt x="0" y="139058"/>
                      <a:pt x="0" y="107593"/>
                    </a:cubicBezTo>
                    <a:cubicBezTo>
                      <a:pt x="0" y="70396"/>
                      <a:pt x="11466" y="42464"/>
                      <a:pt x="34398" y="23798"/>
                    </a:cubicBezTo>
                    <a:cubicBezTo>
                      <a:pt x="53996" y="7933"/>
                      <a:pt x="79728" y="0"/>
                      <a:pt x="1115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6" name="مربع نص 79">
                <a:extLst>
                  <a:ext uri="{FF2B5EF4-FFF2-40B4-BE49-F238E27FC236}">
                    <a16:creationId xmlns:a16="http://schemas.microsoft.com/office/drawing/2014/main" id="{3A4116EC-13A5-9440-8CD2-031551061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7069" y="1404126"/>
                <a:ext cx="128592" cy="311981"/>
              </a:xfrm>
              <a:custGeom>
                <a:avLst/>
                <a:gdLst>
                  <a:gd name="T0" fmla="*/ 81995 w 128592"/>
                  <a:gd name="T1" fmla="*/ 0 h 311981"/>
                  <a:gd name="T2" fmla="*/ 95394 w 128592"/>
                  <a:gd name="T3" fmla="*/ 15399 h 311981"/>
                  <a:gd name="T4" fmla="*/ 94195 w 128592"/>
                  <a:gd name="T5" fmla="*/ 29098 h 311981"/>
                  <a:gd name="T6" fmla="*/ 92995 w 128592"/>
                  <a:gd name="T7" fmla="*/ 42797 h 311981"/>
                  <a:gd name="T8" fmla="*/ 93695 w 128592"/>
                  <a:gd name="T9" fmla="*/ 62796 h 311981"/>
                  <a:gd name="T10" fmla="*/ 94395 w 128592"/>
                  <a:gd name="T11" fmla="*/ 82795 h 311981"/>
                  <a:gd name="T12" fmla="*/ 89595 w 128592"/>
                  <a:gd name="T13" fmla="*/ 150791 h 311981"/>
                  <a:gd name="T14" fmla="*/ 84795 w 128592"/>
                  <a:gd name="T15" fmla="*/ 218587 h 311981"/>
                  <a:gd name="T16" fmla="*/ 86395 w 128592"/>
                  <a:gd name="T17" fmla="*/ 246785 h 311981"/>
                  <a:gd name="T18" fmla="*/ 88195 w 128592"/>
                  <a:gd name="T19" fmla="*/ 273983 h 311981"/>
                  <a:gd name="T20" fmla="*/ 109194 w 128592"/>
                  <a:gd name="T21" fmla="*/ 273583 h 311981"/>
                  <a:gd name="T22" fmla="*/ 123093 w 128592"/>
                  <a:gd name="T23" fmla="*/ 279083 h 311981"/>
                  <a:gd name="T24" fmla="*/ 128592 w 128592"/>
                  <a:gd name="T25" fmla="*/ 292782 h 311981"/>
                  <a:gd name="T26" fmla="*/ 123093 w 128592"/>
                  <a:gd name="T27" fmla="*/ 306581 h 311981"/>
                  <a:gd name="T28" fmla="*/ 109194 w 128592"/>
                  <a:gd name="T29" fmla="*/ 311981 h 311981"/>
                  <a:gd name="T30" fmla="*/ 69396 w 128592"/>
                  <a:gd name="T31" fmla="*/ 311981 h 311981"/>
                  <a:gd name="T32" fmla="*/ 29799 w 128592"/>
                  <a:gd name="T33" fmla="*/ 311781 h 311981"/>
                  <a:gd name="T34" fmla="*/ 10200 w 128592"/>
                  <a:gd name="T35" fmla="*/ 309981 h 311981"/>
                  <a:gd name="T36" fmla="*/ 0 w 128592"/>
                  <a:gd name="T37" fmla="*/ 294782 h 311981"/>
                  <a:gd name="T38" fmla="*/ 31398 w 128592"/>
                  <a:gd name="T39" fmla="*/ 274583 h 311981"/>
                  <a:gd name="T40" fmla="*/ 40998 w 128592"/>
                  <a:gd name="T41" fmla="*/ 274783 h 311981"/>
                  <a:gd name="T42" fmla="*/ 49197 w 128592"/>
                  <a:gd name="T43" fmla="*/ 275183 h 311981"/>
                  <a:gd name="T44" fmla="*/ 47497 w 128592"/>
                  <a:gd name="T45" fmla="*/ 246785 h 311981"/>
                  <a:gd name="T46" fmla="*/ 45797 w 128592"/>
                  <a:gd name="T47" fmla="*/ 218587 h 311981"/>
                  <a:gd name="T48" fmla="*/ 50397 w 128592"/>
                  <a:gd name="T49" fmla="*/ 141391 h 311981"/>
                  <a:gd name="T50" fmla="*/ 54597 w 128592"/>
                  <a:gd name="T51" fmla="*/ 63996 h 311981"/>
                  <a:gd name="T52" fmla="*/ 20399 w 128592"/>
                  <a:gd name="T53" fmla="*/ 84795 h 311981"/>
                  <a:gd name="T54" fmla="*/ 6500 w 128592"/>
                  <a:gd name="T55" fmla="*/ 78795 h 311981"/>
                  <a:gd name="T56" fmla="*/ 600 w 128592"/>
                  <a:gd name="T57" fmla="*/ 64996 h 311981"/>
                  <a:gd name="T58" fmla="*/ 17799 w 128592"/>
                  <a:gd name="T59" fmla="*/ 42198 h 311981"/>
                  <a:gd name="T60" fmla="*/ 48397 w 128592"/>
                  <a:gd name="T61" fmla="*/ 17799 h 311981"/>
                  <a:gd name="T62" fmla="*/ 81995 w 128592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592" h="311981"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9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7" y="224853"/>
                      <a:pt x="45797" y="218587"/>
                    </a:cubicBezTo>
                    <a:cubicBezTo>
                      <a:pt x="45797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7" name="مربع نص 80">
                <a:extLst>
                  <a:ext uri="{FF2B5EF4-FFF2-40B4-BE49-F238E27FC236}">
                    <a16:creationId xmlns:a16="http://schemas.microsoft.com/office/drawing/2014/main" id="{D6C0B1B6-C3AF-BE4D-8A29-2CD73A96D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83" y="5301068"/>
                <a:ext cx="228786" cy="314780"/>
              </a:xfrm>
              <a:custGeom>
                <a:avLst/>
                <a:gdLst>
                  <a:gd name="T0" fmla="*/ 19599 w 228786"/>
                  <a:gd name="T1" fmla="*/ 0 h 314780"/>
                  <a:gd name="T2" fmla="*/ 95295 w 228786"/>
                  <a:gd name="T3" fmla="*/ 1600 h 314780"/>
                  <a:gd name="T4" fmla="*/ 170990 w 228786"/>
                  <a:gd name="T5" fmla="*/ 3199 h 314780"/>
                  <a:gd name="T6" fmla="*/ 207588 w 228786"/>
                  <a:gd name="T7" fmla="*/ 3199 h 314780"/>
                  <a:gd name="T8" fmla="*/ 228786 w 228786"/>
                  <a:gd name="T9" fmla="*/ 15799 h 314780"/>
                  <a:gd name="T10" fmla="*/ 216787 w 228786"/>
                  <a:gd name="T11" fmla="*/ 40397 h 314780"/>
                  <a:gd name="T12" fmla="*/ 198588 w 228786"/>
                  <a:gd name="T13" fmla="*/ 61596 h 314780"/>
                  <a:gd name="T14" fmla="*/ 150791 w 228786"/>
                  <a:gd name="T15" fmla="*/ 135191 h 314780"/>
                  <a:gd name="T16" fmla="*/ 114393 w 228786"/>
                  <a:gd name="T17" fmla="*/ 214987 h 314780"/>
                  <a:gd name="T18" fmla="*/ 97594 w 228786"/>
                  <a:gd name="T19" fmla="*/ 261184 h 314780"/>
                  <a:gd name="T20" fmla="*/ 78196 w 228786"/>
                  <a:gd name="T21" fmla="*/ 305381 h 314780"/>
                  <a:gd name="T22" fmla="*/ 62197 w 228786"/>
                  <a:gd name="T23" fmla="*/ 314780 h 314780"/>
                  <a:gd name="T24" fmla="*/ 48097 w 228786"/>
                  <a:gd name="T25" fmla="*/ 309181 h 314780"/>
                  <a:gd name="T26" fmla="*/ 41998 w 228786"/>
                  <a:gd name="T27" fmla="*/ 295782 h 314780"/>
                  <a:gd name="T28" fmla="*/ 54797 w 228786"/>
                  <a:gd name="T29" fmla="*/ 256784 h 314780"/>
                  <a:gd name="T30" fmla="*/ 99794 w 228786"/>
                  <a:gd name="T31" fmla="*/ 146591 h 314780"/>
                  <a:gd name="T32" fmla="*/ 160991 w 228786"/>
                  <a:gd name="T33" fmla="*/ 45797 h 314780"/>
                  <a:gd name="T34" fmla="*/ 164790 w 228786"/>
                  <a:gd name="T35" fmla="*/ 41597 h 314780"/>
                  <a:gd name="T36" fmla="*/ 64396 w 228786"/>
                  <a:gd name="T37" fmla="*/ 39597 h 314780"/>
                  <a:gd name="T38" fmla="*/ 19399 w 228786"/>
                  <a:gd name="T39" fmla="*/ 38397 h 314780"/>
                  <a:gd name="T40" fmla="*/ 0 w 228786"/>
                  <a:gd name="T41" fmla="*/ 19198 h 314780"/>
                  <a:gd name="T42" fmla="*/ 5600 w 228786"/>
                  <a:gd name="T43" fmla="*/ 5399 h 314780"/>
                  <a:gd name="T44" fmla="*/ 19599 w 228786"/>
                  <a:gd name="T45" fmla="*/ 0 h 314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8786" h="314780">
                    <a:moveTo>
                      <a:pt x="19599" y="0"/>
                    </a:moveTo>
                    <a:cubicBezTo>
                      <a:pt x="36398" y="0"/>
                      <a:pt x="61630" y="533"/>
                      <a:pt x="95295" y="1600"/>
                    </a:cubicBezTo>
                    <a:cubicBezTo>
                      <a:pt x="128959" y="2666"/>
                      <a:pt x="154191" y="3199"/>
                      <a:pt x="170990" y="3199"/>
                    </a:cubicBezTo>
                    <a:lnTo>
                      <a:pt x="207588" y="3199"/>
                    </a:lnTo>
                    <a:cubicBezTo>
                      <a:pt x="221720" y="3199"/>
                      <a:pt x="228786" y="7399"/>
                      <a:pt x="228786" y="15799"/>
                    </a:cubicBezTo>
                    <a:cubicBezTo>
                      <a:pt x="228786" y="22065"/>
                      <a:pt x="224787" y="30264"/>
                      <a:pt x="216787" y="40397"/>
                    </a:cubicBezTo>
                    <a:lnTo>
                      <a:pt x="198588" y="61596"/>
                    </a:lnTo>
                    <a:cubicBezTo>
                      <a:pt x="181256" y="81861"/>
                      <a:pt x="165324" y="106393"/>
                      <a:pt x="150791" y="135191"/>
                    </a:cubicBezTo>
                    <a:lnTo>
                      <a:pt x="114393" y="214987"/>
                    </a:lnTo>
                    <a:cubicBezTo>
                      <a:pt x="111860" y="220853"/>
                      <a:pt x="106261" y="236252"/>
                      <a:pt x="97594" y="261184"/>
                    </a:cubicBezTo>
                    <a:cubicBezTo>
                      <a:pt x="90662" y="280916"/>
                      <a:pt x="84195" y="295648"/>
                      <a:pt x="78196" y="305381"/>
                    </a:cubicBezTo>
                    <a:cubicBezTo>
                      <a:pt x="74462" y="311647"/>
                      <a:pt x="69130" y="314780"/>
                      <a:pt x="62197" y="314780"/>
                    </a:cubicBezTo>
                    <a:cubicBezTo>
                      <a:pt x="56864" y="314780"/>
                      <a:pt x="52164" y="312914"/>
                      <a:pt x="48097" y="309181"/>
                    </a:cubicBezTo>
                    <a:cubicBezTo>
                      <a:pt x="44031" y="305448"/>
                      <a:pt x="41998" y="300981"/>
                      <a:pt x="41998" y="295782"/>
                    </a:cubicBezTo>
                    <a:cubicBezTo>
                      <a:pt x="41998" y="290715"/>
                      <a:pt x="46264" y="277716"/>
                      <a:pt x="54797" y="256784"/>
                    </a:cubicBezTo>
                    <a:lnTo>
                      <a:pt x="99794" y="146591"/>
                    </a:lnTo>
                    <a:cubicBezTo>
                      <a:pt x="119660" y="102993"/>
                      <a:pt x="140058" y="69395"/>
                      <a:pt x="160991" y="45797"/>
                    </a:cubicBezTo>
                    <a:lnTo>
                      <a:pt x="164790" y="41597"/>
                    </a:lnTo>
                    <a:lnTo>
                      <a:pt x="64396" y="39597"/>
                    </a:lnTo>
                    <a:lnTo>
                      <a:pt x="19399" y="38397"/>
                    </a:lnTo>
                    <a:cubicBezTo>
                      <a:pt x="6467" y="37197"/>
                      <a:pt x="0" y="30798"/>
                      <a:pt x="0" y="19198"/>
                    </a:cubicBezTo>
                    <a:cubicBezTo>
                      <a:pt x="0" y="13599"/>
                      <a:pt x="1867" y="8999"/>
                      <a:pt x="5600" y="5399"/>
                    </a:cubicBezTo>
                    <a:cubicBezTo>
                      <a:pt x="9333" y="1800"/>
                      <a:pt x="14000" y="0"/>
                      <a:pt x="1959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8" name="مربع نص 81">
                <a:extLst>
                  <a:ext uri="{FF2B5EF4-FFF2-40B4-BE49-F238E27FC236}">
                    <a16:creationId xmlns:a16="http://schemas.microsoft.com/office/drawing/2014/main" id="{8905A5A1-4449-B54C-AE88-E76C54F63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2959" y="2230091"/>
                <a:ext cx="187589" cy="307781"/>
              </a:xfrm>
              <a:custGeom>
                <a:avLst/>
                <a:gdLst>
                  <a:gd name="T0" fmla="*/ 98194 w 187589"/>
                  <a:gd name="T1" fmla="*/ 0 h 307781"/>
                  <a:gd name="T2" fmla="*/ 155991 w 187589"/>
                  <a:gd name="T3" fmla="*/ 17599 h 307781"/>
                  <a:gd name="T4" fmla="*/ 184389 w 187589"/>
                  <a:gd name="T5" fmla="*/ 68396 h 307781"/>
                  <a:gd name="T6" fmla="*/ 178589 w 187589"/>
                  <a:gd name="T7" fmla="*/ 105993 h 307781"/>
                  <a:gd name="T8" fmla="*/ 160990 w 187589"/>
                  <a:gd name="T9" fmla="*/ 137391 h 307781"/>
                  <a:gd name="T10" fmla="*/ 110193 w 187589"/>
                  <a:gd name="T11" fmla="*/ 177589 h 307781"/>
                  <a:gd name="T12" fmla="*/ 60797 w 187589"/>
                  <a:gd name="T13" fmla="*/ 213387 h 307781"/>
                  <a:gd name="T14" fmla="*/ 38998 w 187589"/>
                  <a:gd name="T15" fmla="*/ 269183 h 307781"/>
                  <a:gd name="T16" fmla="*/ 80195 w 187589"/>
                  <a:gd name="T17" fmla="*/ 265384 h 307781"/>
                  <a:gd name="T18" fmla="*/ 140792 w 187589"/>
                  <a:gd name="T19" fmla="*/ 262984 h 307781"/>
                  <a:gd name="T20" fmla="*/ 169590 w 187589"/>
                  <a:gd name="T21" fmla="*/ 268184 h 307781"/>
                  <a:gd name="T22" fmla="*/ 187589 w 187589"/>
                  <a:gd name="T23" fmla="*/ 287582 h 307781"/>
                  <a:gd name="T24" fmla="*/ 182189 w 187589"/>
                  <a:gd name="T25" fmla="*/ 301481 h 307781"/>
                  <a:gd name="T26" fmla="*/ 168790 w 187589"/>
                  <a:gd name="T27" fmla="*/ 307581 h 307781"/>
                  <a:gd name="T28" fmla="*/ 154691 w 187589"/>
                  <a:gd name="T29" fmla="*/ 304481 h 307781"/>
                  <a:gd name="T30" fmla="*/ 140792 w 187589"/>
                  <a:gd name="T31" fmla="*/ 301381 h 307781"/>
                  <a:gd name="T32" fmla="*/ 110193 w 187589"/>
                  <a:gd name="T33" fmla="*/ 302581 h 307781"/>
                  <a:gd name="T34" fmla="*/ 79395 w 187589"/>
                  <a:gd name="T35" fmla="*/ 303781 h 307781"/>
                  <a:gd name="T36" fmla="*/ 56297 w 187589"/>
                  <a:gd name="T37" fmla="*/ 305781 h 307781"/>
                  <a:gd name="T38" fmla="*/ 33198 w 187589"/>
                  <a:gd name="T39" fmla="*/ 307781 h 307781"/>
                  <a:gd name="T40" fmla="*/ 26799 w 187589"/>
                  <a:gd name="T41" fmla="*/ 306981 h 307781"/>
                  <a:gd name="T42" fmla="*/ 20399 w 187589"/>
                  <a:gd name="T43" fmla="*/ 306181 h 307781"/>
                  <a:gd name="T44" fmla="*/ 2400 w 187589"/>
                  <a:gd name="T45" fmla="*/ 292782 h 307781"/>
                  <a:gd name="T46" fmla="*/ 0 w 187589"/>
                  <a:gd name="T47" fmla="*/ 268783 h 307781"/>
                  <a:gd name="T48" fmla="*/ 25399 w 187589"/>
                  <a:gd name="T49" fmla="*/ 193788 h 307781"/>
                  <a:gd name="T50" fmla="*/ 87995 w 187589"/>
                  <a:gd name="T51" fmla="*/ 145791 h 307781"/>
                  <a:gd name="T52" fmla="*/ 126193 w 187589"/>
                  <a:gd name="T53" fmla="*/ 115193 h 307781"/>
                  <a:gd name="T54" fmla="*/ 143391 w 187589"/>
                  <a:gd name="T55" fmla="*/ 70196 h 307781"/>
                  <a:gd name="T56" fmla="*/ 126792 w 187589"/>
                  <a:gd name="T57" fmla="*/ 47397 h 307781"/>
                  <a:gd name="T58" fmla="*/ 98194 w 187589"/>
                  <a:gd name="T59" fmla="*/ 38398 h 307781"/>
                  <a:gd name="T60" fmla="*/ 63196 w 187589"/>
                  <a:gd name="T61" fmla="*/ 48997 h 307781"/>
                  <a:gd name="T62" fmla="*/ 34598 w 187589"/>
                  <a:gd name="T63" fmla="*/ 71396 h 307781"/>
                  <a:gd name="T64" fmla="*/ 20799 w 187589"/>
                  <a:gd name="T65" fmla="*/ 78195 h 307781"/>
                  <a:gd name="T66" fmla="*/ 200 w 187589"/>
                  <a:gd name="T67" fmla="*/ 61796 h 307781"/>
                  <a:gd name="T68" fmla="*/ 7800 w 187589"/>
                  <a:gd name="T69" fmla="*/ 45597 h 307781"/>
                  <a:gd name="T70" fmla="*/ 48397 w 187589"/>
                  <a:gd name="T71" fmla="*/ 13799 h 307781"/>
                  <a:gd name="T72" fmla="*/ 98194 w 187589"/>
                  <a:gd name="T73" fmla="*/ 0 h 3077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7589" h="307781">
                    <a:moveTo>
                      <a:pt x="98194" y="0"/>
                    </a:moveTo>
                    <a:cubicBezTo>
                      <a:pt x="119793" y="0"/>
                      <a:pt x="139058" y="5866"/>
                      <a:pt x="155991" y="17599"/>
                    </a:cubicBezTo>
                    <a:cubicBezTo>
                      <a:pt x="174923" y="30798"/>
                      <a:pt x="184389" y="47730"/>
                      <a:pt x="184389" y="68396"/>
                    </a:cubicBezTo>
                    <a:cubicBezTo>
                      <a:pt x="184389" y="81995"/>
                      <a:pt x="182456" y="94527"/>
                      <a:pt x="178589" y="105993"/>
                    </a:cubicBezTo>
                    <a:cubicBezTo>
                      <a:pt x="174723" y="117459"/>
                      <a:pt x="168857" y="127925"/>
                      <a:pt x="160990" y="137391"/>
                    </a:cubicBezTo>
                    <a:cubicBezTo>
                      <a:pt x="150991" y="149391"/>
                      <a:pt x="134059" y="162790"/>
                      <a:pt x="110193" y="177589"/>
                    </a:cubicBezTo>
                    <a:cubicBezTo>
                      <a:pt x="85128" y="193321"/>
                      <a:pt x="68663" y="205254"/>
                      <a:pt x="60797" y="213387"/>
                    </a:cubicBezTo>
                    <a:cubicBezTo>
                      <a:pt x="45997" y="228719"/>
                      <a:pt x="38731" y="247318"/>
                      <a:pt x="38998" y="269183"/>
                    </a:cubicBezTo>
                    <a:lnTo>
                      <a:pt x="80195" y="265384"/>
                    </a:lnTo>
                    <a:cubicBezTo>
                      <a:pt x="108460" y="263784"/>
                      <a:pt x="128659" y="262984"/>
                      <a:pt x="140792" y="262984"/>
                    </a:cubicBezTo>
                    <a:cubicBezTo>
                      <a:pt x="150924" y="262984"/>
                      <a:pt x="160524" y="264717"/>
                      <a:pt x="169590" y="268184"/>
                    </a:cubicBezTo>
                    <a:cubicBezTo>
                      <a:pt x="181589" y="272850"/>
                      <a:pt x="187589" y="279316"/>
                      <a:pt x="187589" y="287582"/>
                    </a:cubicBezTo>
                    <a:cubicBezTo>
                      <a:pt x="187589" y="292782"/>
                      <a:pt x="185789" y="297415"/>
                      <a:pt x="182189" y="301481"/>
                    </a:cubicBezTo>
                    <a:cubicBezTo>
                      <a:pt x="178589" y="305548"/>
                      <a:pt x="174123" y="307581"/>
                      <a:pt x="168790" y="307581"/>
                    </a:cubicBezTo>
                    <a:cubicBezTo>
                      <a:pt x="165457" y="307581"/>
                      <a:pt x="160757" y="306548"/>
                      <a:pt x="154691" y="304481"/>
                    </a:cubicBezTo>
                    <a:cubicBezTo>
                      <a:pt x="148625" y="302415"/>
                      <a:pt x="143991" y="301381"/>
                      <a:pt x="140792" y="301381"/>
                    </a:cubicBezTo>
                    <a:cubicBezTo>
                      <a:pt x="133992" y="301381"/>
                      <a:pt x="123793" y="301781"/>
                      <a:pt x="110193" y="302581"/>
                    </a:cubicBezTo>
                    <a:cubicBezTo>
                      <a:pt x="96594" y="303381"/>
                      <a:pt x="86328" y="303781"/>
                      <a:pt x="79395" y="303781"/>
                    </a:cubicBezTo>
                    <a:cubicBezTo>
                      <a:pt x="74196" y="303781"/>
                      <a:pt x="66496" y="304448"/>
                      <a:pt x="56297" y="305781"/>
                    </a:cubicBezTo>
                    <a:cubicBezTo>
                      <a:pt x="46097" y="307114"/>
                      <a:pt x="38398" y="307781"/>
                      <a:pt x="33198" y="307781"/>
                    </a:cubicBezTo>
                    <a:cubicBezTo>
                      <a:pt x="31732" y="307781"/>
                      <a:pt x="29598" y="307514"/>
                      <a:pt x="26799" y="306981"/>
                    </a:cubicBezTo>
                    <a:cubicBezTo>
                      <a:pt x="23999" y="306448"/>
                      <a:pt x="21866" y="306181"/>
                      <a:pt x="20399" y="306181"/>
                    </a:cubicBezTo>
                    <a:cubicBezTo>
                      <a:pt x="11200" y="306181"/>
                      <a:pt x="5200" y="301715"/>
                      <a:pt x="2400" y="292782"/>
                    </a:cubicBezTo>
                    <a:cubicBezTo>
                      <a:pt x="800" y="288116"/>
                      <a:pt x="0" y="280116"/>
                      <a:pt x="0" y="268783"/>
                    </a:cubicBezTo>
                    <a:cubicBezTo>
                      <a:pt x="0" y="237719"/>
                      <a:pt x="8466" y="212720"/>
                      <a:pt x="25399" y="193788"/>
                    </a:cubicBezTo>
                    <a:cubicBezTo>
                      <a:pt x="33132" y="185122"/>
                      <a:pt x="53997" y="169123"/>
                      <a:pt x="87995" y="145791"/>
                    </a:cubicBezTo>
                    <a:cubicBezTo>
                      <a:pt x="107060" y="132725"/>
                      <a:pt x="119793" y="122526"/>
                      <a:pt x="126193" y="115193"/>
                    </a:cubicBezTo>
                    <a:cubicBezTo>
                      <a:pt x="137658" y="102394"/>
                      <a:pt x="143391" y="87395"/>
                      <a:pt x="143391" y="70196"/>
                    </a:cubicBezTo>
                    <a:cubicBezTo>
                      <a:pt x="143391" y="61663"/>
                      <a:pt x="137858" y="54063"/>
                      <a:pt x="126792" y="47397"/>
                    </a:cubicBezTo>
                    <a:cubicBezTo>
                      <a:pt x="117060" y="41397"/>
                      <a:pt x="107527" y="38398"/>
                      <a:pt x="98194" y="38398"/>
                    </a:cubicBezTo>
                    <a:cubicBezTo>
                      <a:pt x="85928" y="38398"/>
                      <a:pt x="74262" y="41931"/>
                      <a:pt x="63196" y="48997"/>
                    </a:cubicBezTo>
                    <a:lnTo>
                      <a:pt x="34598" y="71396"/>
                    </a:lnTo>
                    <a:cubicBezTo>
                      <a:pt x="28865" y="75929"/>
                      <a:pt x="24265" y="78195"/>
                      <a:pt x="20799" y="78195"/>
                    </a:cubicBezTo>
                    <a:cubicBezTo>
                      <a:pt x="7066" y="78195"/>
                      <a:pt x="200" y="72729"/>
                      <a:pt x="200" y="61796"/>
                    </a:cubicBezTo>
                    <a:cubicBezTo>
                      <a:pt x="200" y="55530"/>
                      <a:pt x="2733" y="50130"/>
                      <a:pt x="7800" y="45597"/>
                    </a:cubicBezTo>
                    <a:cubicBezTo>
                      <a:pt x="23399" y="30931"/>
                      <a:pt x="36931" y="20332"/>
                      <a:pt x="48397" y="13799"/>
                    </a:cubicBezTo>
                    <a:cubicBezTo>
                      <a:pt x="64530" y="4600"/>
                      <a:pt x="81129" y="0"/>
                      <a:pt x="981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0" name="مربع نص 82">
                <a:extLst>
                  <a:ext uri="{FF2B5EF4-FFF2-40B4-BE49-F238E27FC236}">
                    <a16:creationId xmlns:a16="http://schemas.microsoft.com/office/drawing/2014/main" id="{FA8C0D6B-E3C1-3E4C-AF1F-79027736B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804" y="4476095"/>
                <a:ext cx="200801" cy="315989"/>
              </a:xfrm>
              <a:custGeom>
                <a:avLst/>
                <a:gdLst>
                  <a:gd name="T0" fmla="*/ 96608 w 200801"/>
                  <a:gd name="T1" fmla="*/ 162398 h 315989"/>
                  <a:gd name="T2" fmla="*/ 54210 w 200801"/>
                  <a:gd name="T3" fmla="*/ 187996 h 315989"/>
                  <a:gd name="T4" fmla="*/ 38611 w 200801"/>
                  <a:gd name="T5" fmla="*/ 234794 h 315989"/>
                  <a:gd name="T6" fmla="*/ 61610 w 200801"/>
                  <a:gd name="T7" fmla="*/ 272191 h 315989"/>
                  <a:gd name="T8" fmla="*/ 98408 w 200801"/>
                  <a:gd name="T9" fmla="*/ 280991 h 315989"/>
                  <a:gd name="T10" fmla="*/ 147605 w 200801"/>
                  <a:gd name="T11" fmla="*/ 264392 h 315989"/>
                  <a:gd name="T12" fmla="*/ 158804 w 200801"/>
                  <a:gd name="T13" fmla="*/ 224394 h 315989"/>
                  <a:gd name="T14" fmla="*/ 138405 w 200801"/>
                  <a:gd name="T15" fmla="*/ 182197 h 315989"/>
                  <a:gd name="T16" fmla="*/ 96608 w 200801"/>
                  <a:gd name="T17" fmla="*/ 162398 h 315989"/>
                  <a:gd name="T18" fmla="*/ 100208 w 200801"/>
                  <a:gd name="T19" fmla="*/ 35806 h 315989"/>
                  <a:gd name="T20" fmla="*/ 60810 w 200801"/>
                  <a:gd name="T21" fmla="*/ 50405 h 315989"/>
                  <a:gd name="T22" fmla="*/ 48811 w 200801"/>
                  <a:gd name="T23" fmla="*/ 87203 h 315989"/>
                  <a:gd name="T24" fmla="*/ 94808 w 200801"/>
                  <a:gd name="T25" fmla="*/ 127000 h 315989"/>
                  <a:gd name="T26" fmla="*/ 129206 w 200801"/>
                  <a:gd name="T27" fmla="*/ 113001 h 315989"/>
                  <a:gd name="T28" fmla="*/ 145805 w 200801"/>
                  <a:gd name="T29" fmla="*/ 83003 h 315989"/>
                  <a:gd name="T30" fmla="*/ 133606 w 200801"/>
                  <a:gd name="T31" fmla="*/ 44805 h 315989"/>
                  <a:gd name="T32" fmla="*/ 100208 w 200801"/>
                  <a:gd name="T33" fmla="*/ 35806 h 315989"/>
                  <a:gd name="T34" fmla="*/ 100808 w 200801"/>
                  <a:gd name="T35" fmla="*/ 8 h 315989"/>
                  <a:gd name="T36" fmla="*/ 184802 w 200801"/>
                  <a:gd name="T37" fmla="*/ 83003 h 315989"/>
                  <a:gd name="T38" fmla="*/ 175203 w 200801"/>
                  <a:gd name="T39" fmla="*/ 120001 h 315989"/>
                  <a:gd name="T40" fmla="*/ 145005 w 200801"/>
                  <a:gd name="T41" fmla="*/ 142199 h 315989"/>
                  <a:gd name="T42" fmla="*/ 186802 w 200801"/>
                  <a:gd name="T43" fmla="*/ 174597 h 315989"/>
                  <a:gd name="T44" fmla="*/ 200801 w 200801"/>
                  <a:gd name="T45" fmla="*/ 230794 h 315989"/>
                  <a:gd name="T46" fmla="*/ 170603 w 200801"/>
                  <a:gd name="T47" fmla="*/ 294790 h 315989"/>
                  <a:gd name="T48" fmla="*/ 98408 w 200801"/>
                  <a:gd name="T49" fmla="*/ 315989 h 315989"/>
                  <a:gd name="T50" fmla="*/ 30212 w 200801"/>
                  <a:gd name="T51" fmla="*/ 297590 h 315989"/>
                  <a:gd name="T52" fmla="*/ 14 w 200801"/>
                  <a:gd name="T53" fmla="*/ 236593 h 315989"/>
                  <a:gd name="T54" fmla="*/ 45411 w 200801"/>
                  <a:gd name="T55" fmla="*/ 148599 h 315989"/>
                  <a:gd name="T56" fmla="*/ 9813 w 200801"/>
                  <a:gd name="T57" fmla="*/ 87203 h 315989"/>
                  <a:gd name="T58" fmla="*/ 37211 w 200801"/>
                  <a:gd name="T59" fmla="*/ 24406 h 315989"/>
                  <a:gd name="T60" fmla="*/ 100808 w 200801"/>
                  <a:gd name="T61" fmla="*/ 8 h 3159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0801" h="315989">
                    <a:moveTo>
                      <a:pt x="96608" y="162398"/>
                    </a:moveTo>
                    <a:cubicBezTo>
                      <a:pt x="75409" y="172264"/>
                      <a:pt x="61277" y="180797"/>
                      <a:pt x="54210" y="187996"/>
                    </a:cubicBezTo>
                    <a:cubicBezTo>
                      <a:pt x="43144" y="199062"/>
                      <a:pt x="37945" y="214661"/>
                      <a:pt x="38611" y="234794"/>
                    </a:cubicBezTo>
                    <a:cubicBezTo>
                      <a:pt x="39145" y="251459"/>
                      <a:pt x="46811" y="263925"/>
                      <a:pt x="61610" y="272191"/>
                    </a:cubicBezTo>
                    <a:cubicBezTo>
                      <a:pt x="72409" y="278058"/>
                      <a:pt x="84675" y="280991"/>
                      <a:pt x="98408" y="280991"/>
                    </a:cubicBezTo>
                    <a:cubicBezTo>
                      <a:pt x="121873" y="280991"/>
                      <a:pt x="138272" y="275458"/>
                      <a:pt x="147605" y="264392"/>
                    </a:cubicBezTo>
                    <a:cubicBezTo>
                      <a:pt x="155071" y="255592"/>
                      <a:pt x="158804" y="242260"/>
                      <a:pt x="158804" y="224394"/>
                    </a:cubicBezTo>
                    <a:cubicBezTo>
                      <a:pt x="158804" y="206929"/>
                      <a:pt x="152004" y="192863"/>
                      <a:pt x="138405" y="182197"/>
                    </a:cubicBezTo>
                    <a:cubicBezTo>
                      <a:pt x="129339" y="174864"/>
                      <a:pt x="115407" y="168264"/>
                      <a:pt x="96608" y="162398"/>
                    </a:cubicBezTo>
                    <a:close/>
                    <a:moveTo>
                      <a:pt x="100208" y="35806"/>
                    </a:moveTo>
                    <a:cubicBezTo>
                      <a:pt x="83009" y="35806"/>
                      <a:pt x="69876" y="40672"/>
                      <a:pt x="60810" y="50405"/>
                    </a:cubicBezTo>
                    <a:cubicBezTo>
                      <a:pt x="52677" y="59471"/>
                      <a:pt x="48677" y="71737"/>
                      <a:pt x="48811" y="87203"/>
                    </a:cubicBezTo>
                    <a:cubicBezTo>
                      <a:pt x="48944" y="105868"/>
                      <a:pt x="64276" y="119134"/>
                      <a:pt x="94808" y="127000"/>
                    </a:cubicBezTo>
                    <a:cubicBezTo>
                      <a:pt x="110807" y="122334"/>
                      <a:pt x="122273" y="117667"/>
                      <a:pt x="129206" y="113001"/>
                    </a:cubicBezTo>
                    <a:cubicBezTo>
                      <a:pt x="140272" y="105535"/>
                      <a:pt x="145805" y="95535"/>
                      <a:pt x="145805" y="83003"/>
                    </a:cubicBezTo>
                    <a:cubicBezTo>
                      <a:pt x="145805" y="64871"/>
                      <a:pt x="141738" y="52138"/>
                      <a:pt x="133606" y="44805"/>
                    </a:cubicBezTo>
                    <a:cubicBezTo>
                      <a:pt x="126673" y="38805"/>
                      <a:pt x="115540" y="35806"/>
                      <a:pt x="100208" y="35806"/>
                    </a:cubicBezTo>
                    <a:close/>
                    <a:moveTo>
                      <a:pt x="100808" y="8"/>
                    </a:moveTo>
                    <a:cubicBezTo>
                      <a:pt x="156804" y="-525"/>
                      <a:pt x="184802" y="27140"/>
                      <a:pt x="184802" y="83003"/>
                    </a:cubicBezTo>
                    <a:cubicBezTo>
                      <a:pt x="184802" y="99002"/>
                      <a:pt x="181603" y="111334"/>
                      <a:pt x="175203" y="120001"/>
                    </a:cubicBezTo>
                    <a:cubicBezTo>
                      <a:pt x="170003" y="127200"/>
                      <a:pt x="159937" y="134600"/>
                      <a:pt x="145005" y="142199"/>
                    </a:cubicBezTo>
                    <a:cubicBezTo>
                      <a:pt x="164870" y="152199"/>
                      <a:pt x="178803" y="162998"/>
                      <a:pt x="186802" y="174597"/>
                    </a:cubicBezTo>
                    <a:cubicBezTo>
                      <a:pt x="196135" y="188196"/>
                      <a:pt x="200801" y="206929"/>
                      <a:pt x="200801" y="230794"/>
                    </a:cubicBezTo>
                    <a:cubicBezTo>
                      <a:pt x="200801" y="257992"/>
                      <a:pt x="190735" y="279324"/>
                      <a:pt x="170603" y="294790"/>
                    </a:cubicBezTo>
                    <a:cubicBezTo>
                      <a:pt x="151938" y="308922"/>
                      <a:pt x="127873" y="315989"/>
                      <a:pt x="98408" y="315989"/>
                    </a:cubicBezTo>
                    <a:cubicBezTo>
                      <a:pt x="70276" y="315989"/>
                      <a:pt x="47544" y="309856"/>
                      <a:pt x="30212" y="297590"/>
                    </a:cubicBezTo>
                    <a:cubicBezTo>
                      <a:pt x="10480" y="283724"/>
                      <a:pt x="414" y="263392"/>
                      <a:pt x="14" y="236593"/>
                    </a:cubicBezTo>
                    <a:cubicBezTo>
                      <a:pt x="-520" y="193529"/>
                      <a:pt x="14613" y="164198"/>
                      <a:pt x="45411" y="148599"/>
                    </a:cubicBezTo>
                    <a:cubicBezTo>
                      <a:pt x="21679" y="134200"/>
                      <a:pt x="9813" y="113734"/>
                      <a:pt x="9813" y="87203"/>
                    </a:cubicBezTo>
                    <a:cubicBezTo>
                      <a:pt x="9813" y="62004"/>
                      <a:pt x="18946" y="41072"/>
                      <a:pt x="37211" y="24406"/>
                    </a:cubicBezTo>
                    <a:cubicBezTo>
                      <a:pt x="54677" y="8407"/>
                      <a:pt x="75876" y="275"/>
                      <a:pt x="100808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2" name="مربع نص 83">
                <a:extLst>
                  <a:ext uri="{FF2B5EF4-FFF2-40B4-BE49-F238E27FC236}">
                    <a16:creationId xmlns:a16="http://schemas.microsoft.com/office/drawing/2014/main" id="{8F7A2CA3-C79F-F148-98FF-E3CA7133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666" y="4438051"/>
                <a:ext cx="228186" cy="317181"/>
              </a:xfrm>
              <a:custGeom>
                <a:avLst/>
                <a:gdLst>
                  <a:gd name="T0" fmla="*/ 144391 w 228186"/>
                  <a:gd name="T1" fmla="*/ 55397 h 317181"/>
                  <a:gd name="T2" fmla="*/ 60996 w 228186"/>
                  <a:gd name="T3" fmla="*/ 182989 h 317181"/>
                  <a:gd name="T4" fmla="*/ 144391 w 228186"/>
                  <a:gd name="T5" fmla="*/ 184989 h 317181"/>
                  <a:gd name="T6" fmla="*/ 144391 w 228186"/>
                  <a:gd name="T7" fmla="*/ 55397 h 317181"/>
                  <a:gd name="T8" fmla="*/ 160590 w 228186"/>
                  <a:gd name="T9" fmla="*/ 0 h 317181"/>
                  <a:gd name="T10" fmla="*/ 183188 w 228186"/>
                  <a:gd name="T11" fmla="*/ 19599 h 317181"/>
                  <a:gd name="T12" fmla="*/ 183188 w 228186"/>
                  <a:gd name="T13" fmla="*/ 185789 h 317181"/>
                  <a:gd name="T14" fmla="*/ 191388 w 228186"/>
                  <a:gd name="T15" fmla="*/ 185589 h 317181"/>
                  <a:gd name="T16" fmla="*/ 228186 w 228186"/>
                  <a:gd name="T17" fmla="*/ 205388 h 317181"/>
                  <a:gd name="T18" fmla="*/ 212987 w 228186"/>
                  <a:gd name="T19" fmla="*/ 223587 h 317181"/>
                  <a:gd name="T20" fmla="*/ 183188 w 228186"/>
                  <a:gd name="T21" fmla="*/ 224587 h 317181"/>
                  <a:gd name="T22" fmla="*/ 183188 w 228186"/>
                  <a:gd name="T23" fmla="*/ 298582 h 317181"/>
                  <a:gd name="T24" fmla="*/ 164990 w 228186"/>
                  <a:gd name="T25" fmla="*/ 317181 h 317181"/>
                  <a:gd name="T26" fmla="*/ 143791 w 228186"/>
                  <a:gd name="T27" fmla="*/ 288183 h 317181"/>
                  <a:gd name="T28" fmla="*/ 144191 w 228186"/>
                  <a:gd name="T29" fmla="*/ 277983 h 317181"/>
                  <a:gd name="T30" fmla="*/ 144591 w 228186"/>
                  <a:gd name="T31" fmla="*/ 268984 h 317181"/>
                  <a:gd name="T32" fmla="*/ 144391 w 228186"/>
                  <a:gd name="T33" fmla="*/ 223587 h 317181"/>
                  <a:gd name="T34" fmla="*/ 56196 w 228186"/>
                  <a:gd name="T35" fmla="*/ 221387 h 317181"/>
                  <a:gd name="T36" fmla="*/ 18199 w 228186"/>
                  <a:gd name="T37" fmla="*/ 219587 h 317181"/>
                  <a:gd name="T38" fmla="*/ 0 w 228186"/>
                  <a:gd name="T39" fmla="*/ 205388 h 317181"/>
                  <a:gd name="T40" fmla="*/ 10999 w 228186"/>
                  <a:gd name="T41" fmla="*/ 182589 h 317181"/>
                  <a:gd name="T42" fmla="*/ 28198 w 228186"/>
                  <a:gd name="T43" fmla="*/ 162190 h 317181"/>
                  <a:gd name="T44" fmla="*/ 126592 w 228186"/>
                  <a:gd name="T45" fmla="*/ 18599 h 317181"/>
                  <a:gd name="T46" fmla="*/ 160590 w 228186"/>
                  <a:gd name="T47" fmla="*/ 0 h 317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8186" h="317181">
                    <a:moveTo>
                      <a:pt x="144391" y="55397"/>
                    </a:moveTo>
                    <a:cubicBezTo>
                      <a:pt x="108793" y="112193"/>
                      <a:pt x="80995" y="154724"/>
                      <a:pt x="60996" y="182989"/>
                    </a:cubicBezTo>
                    <a:lnTo>
                      <a:pt x="144391" y="184989"/>
                    </a:lnTo>
                    <a:lnTo>
                      <a:pt x="144391" y="55397"/>
                    </a:lnTo>
                    <a:close/>
                    <a:moveTo>
                      <a:pt x="160590" y="0"/>
                    </a:moveTo>
                    <a:cubicBezTo>
                      <a:pt x="175656" y="0"/>
                      <a:pt x="183188" y="6533"/>
                      <a:pt x="183188" y="19599"/>
                    </a:cubicBezTo>
                    <a:lnTo>
                      <a:pt x="183188" y="185789"/>
                    </a:lnTo>
                    <a:cubicBezTo>
                      <a:pt x="185455" y="185656"/>
                      <a:pt x="188188" y="185589"/>
                      <a:pt x="191388" y="185589"/>
                    </a:cubicBezTo>
                    <a:cubicBezTo>
                      <a:pt x="215920" y="185589"/>
                      <a:pt x="228186" y="192189"/>
                      <a:pt x="228186" y="205388"/>
                    </a:cubicBezTo>
                    <a:cubicBezTo>
                      <a:pt x="228186" y="214987"/>
                      <a:pt x="223119" y="221053"/>
                      <a:pt x="212987" y="223587"/>
                    </a:cubicBezTo>
                    <a:cubicBezTo>
                      <a:pt x="208454" y="224787"/>
                      <a:pt x="198521" y="225120"/>
                      <a:pt x="183188" y="224587"/>
                    </a:cubicBezTo>
                    <a:lnTo>
                      <a:pt x="183188" y="298582"/>
                    </a:lnTo>
                    <a:cubicBezTo>
                      <a:pt x="183188" y="310981"/>
                      <a:pt x="177122" y="317181"/>
                      <a:pt x="164990" y="317181"/>
                    </a:cubicBezTo>
                    <a:cubicBezTo>
                      <a:pt x="150857" y="317181"/>
                      <a:pt x="143791" y="307515"/>
                      <a:pt x="143791" y="288183"/>
                    </a:cubicBezTo>
                    <a:cubicBezTo>
                      <a:pt x="143791" y="285783"/>
                      <a:pt x="143924" y="282383"/>
                      <a:pt x="144191" y="277983"/>
                    </a:cubicBezTo>
                    <a:cubicBezTo>
                      <a:pt x="144457" y="273584"/>
                      <a:pt x="144591" y="270584"/>
                      <a:pt x="144591" y="268984"/>
                    </a:cubicBezTo>
                    <a:lnTo>
                      <a:pt x="144391" y="223587"/>
                    </a:lnTo>
                    <a:lnTo>
                      <a:pt x="56196" y="221387"/>
                    </a:lnTo>
                    <a:cubicBezTo>
                      <a:pt x="37931" y="221387"/>
                      <a:pt x="25265" y="220787"/>
                      <a:pt x="18199" y="219587"/>
                    </a:cubicBezTo>
                    <a:cubicBezTo>
                      <a:pt x="6066" y="217587"/>
                      <a:pt x="0" y="212854"/>
                      <a:pt x="0" y="205388"/>
                    </a:cubicBezTo>
                    <a:cubicBezTo>
                      <a:pt x="0" y="199388"/>
                      <a:pt x="3666" y="191789"/>
                      <a:pt x="10999" y="182589"/>
                    </a:cubicBezTo>
                    <a:lnTo>
                      <a:pt x="28198" y="162190"/>
                    </a:lnTo>
                    <a:lnTo>
                      <a:pt x="126592" y="18599"/>
                    </a:lnTo>
                    <a:cubicBezTo>
                      <a:pt x="135525" y="6200"/>
                      <a:pt x="146857" y="0"/>
                      <a:pt x="16059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3" name="مربع نص 84">
                <a:extLst>
                  <a:ext uri="{FF2B5EF4-FFF2-40B4-BE49-F238E27FC236}">
                    <a16:creationId xmlns:a16="http://schemas.microsoft.com/office/drawing/2014/main" id="{9EAC5213-86AB-F042-8552-88A4BD31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135" y="2246685"/>
                <a:ext cx="385163" cy="319581"/>
              </a:xfrm>
              <a:custGeom>
                <a:avLst/>
                <a:gdLst>
                  <a:gd name="T0" fmla="*/ 277569 w 385163"/>
                  <a:gd name="T1" fmla="*/ 39398 h 319581"/>
                  <a:gd name="T2" fmla="*/ 218573 w 385163"/>
                  <a:gd name="T3" fmla="*/ 77195 h 319581"/>
                  <a:gd name="T4" fmla="*/ 200374 w 385163"/>
                  <a:gd name="T5" fmla="*/ 149391 h 319581"/>
                  <a:gd name="T6" fmla="*/ 218173 w 385163"/>
                  <a:gd name="T7" fmla="*/ 248185 h 319581"/>
                  <a:gd name="T8" fmla="*/ 271570 w 385163"/>
                  <a:gd name="T9" fmla="*/ 281183 h 319581"/>
                  <a:gd name="T10" fmla="*/ 332366 w 385163"/>
                  <a:gd name="T11" fmla="*/ 232786 h 319581"/>
                  <a:gd name="T12" fmla="*/ 345165 w 385163"/>
                  <a:gd name="T13" fmla="*/ 147591 h 319581"/>
                  <a:gd name="T14" fmla="*/ 328266 w 385163"/>
                  <a:gd name="T15" fmla="*/ 66396 h 319581"/>
                  <a:gd name="T16" fmla="*/ 277569 w 385163"/>
                  <a:gd name="T17" fmla="*/ 39398 h 319581"/>
                  <a:gd name="T18" fmla="*/ 277769 w 385163"/>
                  <a:gd name="T19" fmla="*/ 800 h 319581"/>
                  <a:gd name="T20" fmla="*/ 359764 w 385163"/>
                  <a:gd name="T21" fmla="*/ 45597 h 319581"/>
                  <a:gd name="T22" fmla="*/ 385163 w 385163"/>
                  <a:gd name="T23" fmla="*/ 140192 h 319581"/>
                  <a:gd name="T24" fmla="*/ 356765 w 385163"/>
                  <a:gd name="T25" fmla="*/ 274683 h 319581"/>
                  <a:gd name="T26" fmla="*/ 271570 w 385163"/>
                  <a:gd name="T27" fmla="*/ 319581 h 319581"/>
                  <a:gd name="T28" fmla="*/ 182775 w 385163"/>
                  <a:gd name="T29" fmla="*/ 263984 h 319581"/>
                  <a:gd name="T30" fmla="*/ 161576 w 385163"/>
                  <a:gd name="T31" fmla="*/ 152591 h 319581"/>
                  <a:gd name="T32" fmla="*/ 189175 w 385163"/>
                  <a:gd name="T33" fmla="*/ 51397 h 319581"/>
                  <a:gd name="T34" fmla="*/ 277769 w 385163"/>
                  <a:gd name="T35" fmla="*/ 800 h 319581"/>
                  <a:gd name="T36" fmla="*/ 81995 w 385163"/>
                  <a:gd name="T37" fmla="*/ 0 h 319581"/>
                  <a:gd name="T38" fmla="*/ 95394 w 385163"/>
                  <a:gd name="T39" fmla="*/ 15399 h 319581"/>
                  <a:gd name="T40" fmla="*/ 94194 w 385163"/>
                  <a:gd name="T41" fmla="*/ 29098 h 319581"/>
                  <a:gd name="T42" fmla="*/ 92995 w 385163"/>
                  <a:gd name="T43" fmla="*/ 42798 h 319581"/>
                  <a:gd name="T44" fmla="*/ 93694 w 385163"/>
                  <a:gd name="T45" fmla="*/ 62796 h 319581"/>
                  <a:gd name="T46" fmla="*/ 94394 w 385163"/>
                  <a:gd name="T47" fmla="*/ 82795 h 319581"/>
                  <a:gd name="T48" fmla="*/ 89595 w 385163"/>
                  <a:gd name="T49" fmla="*/ 150791 h 319581"/>
                  <a:gd name="T50" fmla="*/ 84795 w 385163"/>
                  <a:gd name="T51" fmla="*/ 218587 h 319581"/>
                  <a:gd name="T52" fmla="*/ 86395 w 385163"/>
                  <a:gd name="T53" fmla="*/ 246785 h 319581"/>
                  <a:gd name="T54" fmla="*/ 88195 w 385163"/>
                  <a:gd name="T55" fmla="*/ 273983 h 319581"/>
                  <a:gd name="T56" fmla="*/ 109194 w 385163"/>
                  <a:gd name="T57" fmla="*/ 273583 h 319581"/>
                  <a:gd name="T58" fmla="*/ 123093 w 385163"/>
                  <a:gd name="T59" fmla="*/ 279083 h 319581"/>
                  <a:gd name="T60" fmla="*/ 128592 w 385163"/>
                  <a:gd name="T61" fmla="*/ 292782 h 319581"/>
                  <a:gd name="T62" fmla="*/ 123093 w 385163"/>
                  <a:gd name="T63" fmla="*/ 306581 h 319581"/>
                  <a:gd name="T64" fmla="*/ 109194 w 385163"/>
                  <a:gd name="T65" fmla="*/ 311981 h 319581"/>
                  <a:gd name="T66" fmla="*/ 69396 w 385163"/>
                  <a:gd name="T67" fmla="*/ 311981 h 319581"/>
                  <a:gd name="T68" fmla="*/ 29798 w 385163"/>
                  <a:gd name="T69" fmla="*/ 311781 h 319581"/>
                  <a:gd name="T70" fmla="*/ 10200 w 385163"/>
                  <a:gd name="T71" fmla="*/ 309981 h 319581"/>
                  <a:gd name="T72" fmla="*/ 0 w 385163"/>
                  <a:gd name="T73" fmla="*/ 294782 h 319581"/>
                  <a:gd name="T74" fmla="*/ 31398 w 385163"/>
                  <a:gd name="T75" fmla="*/ 274583 h 319581"/>
                  <a:gd name="T76" fmla="*/ 40998 w 385163"/>
                  <a:gd name="T77" fmla="*/ 274783 h 319581"/>
                  <a:gd name="T78" fmla="*/ 49197 w 385163"/>
                  <a:gd name="T79" fmla="*/ 275183 h 319581"/>
                  <a:gd name="T80" fmla="*/ 47497 w 385163"/>
                  <a:gd name="T81" fmla="*/ 246785 h 319581"/>
                  <a:gd name="T82" fmla="*/ 45797 w 385163"/>
                  <a:gd name="T83" fmla="*/ 218587 h 319581"/>
                  <a:gd name="T84" fmla="*/ 50397 w 385163"/>
                  <a:gd name="T85" fmla="*/ 141392 h 319581"/>
                  <a:gd name="T86" fmla="*/ 54597 w 385163"/>
                  <a:gd name="T87" fmla="*/ 63996 h 319581"/>
                  <a:gd name="T88" fmla="*/ 20399 w 385163"/>
                  <a:gd name="T89" fmla="*/ 84795 h 319581"/>
                  <a:gd name="T90" fmla="*/ 6500 w 385163"/>
                  <a:gd name="T91" fmla="*/ 78795 h 319581"/>
                  <a:gd name="T92" fmla="*/ 600 w 385163"/>
                  <a:gd name="T93" fmla="*/ 64996 h 319581"/>
                  <a:gd name="T94" fmla="*/ 17799 w 385163"/>
                  <a:gd name="T95" fmla="*/ 42198 h 319581"/>
                  <a:gd name="T96" fmla="*/ 48397 w 385163"/>
                  <a:gd name="T97" fmla="*/ 17799 h 319581"/>
                  <a:gd name="T98" fmla="*/ 81995 w 385163"/>
                  <a:gd name="T99" fmla="*/ 0 h 3195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5163" h="319581">
                    <a:moveTo>
                      <a:pt x="277569" y="39398"/>
                    </a:moveTo>
                    <a:cubicBezTo>
                      <a:pt x="252771" y="39398"/>
                      <a:pt x="233105" y="51997"/>
                      <a:pt x="218573" y="77195"/>
                    </a:cubicBezTo>
                    <a:cubicBezTo>
                      <a:pt x="206440" y="98261"/>
                      <a:pt x="200374" y="122326"/>
                      <a:pt x="200374" y="149391"/>
                    </a:cubicBezTo>
                    <a:cubicBezTo>
                      <a:pt x="200374" y="193255"/>
                      <a:pt x="206307" y="226186"/>
                      <a:pt x="218173" y="248185"/>
                    </a:cubicBezTo>
                    <a:cubicBezTo>
                      <a:pt x="230039" y="270184"/>
                      <a:pt x="247838" y="281183"/>
                      <a:pt x="271570" y="281183"/>
                    </a:cubicBezTo>
                    <a:cubicBezTo>
                      <a:pt x="299835" y="281183"/>
                      <a:pt x="320100" y="265051"/>
                      <a:pt x="332366" y="232786"/>
                    </a:cubicBezTo>
                    <a:cubicBezTo>
                      <a:pt x="340899" y="210387"/>
                      <a:pt x="345165" y="181989"/>
                      <a:pt x="345165" y="147591"/>
                    </a:cubicBezTo>
                    <a:cubicBezTo>
                      <a:pt x="345165" y="111460"/>
                      <a:pt x="339532" y="84395"/>
                      <a:pt x="328266" y="66396"/>
                    </a:cubicBezTo>
                    <a:cubicBezTo>
                      <a:pt x="317000" y="48397"/>
                      <a:pt x="300101" y="39398"/>
                      <a:pt x="277569" y="39398"/>
                    </a:cubicBezTo>
                    <a:close/>
                    <a:moveTo>
                      <a:pt x="277769" y="800"/>
                    </a:moveTo>
                    <a:cubicBezTo>
                      <a:pt x="312834" y="800"/>
                      <a:pt x="340166" y="15733"/>
                      <a:pt x="359764" y="45597"/>
                    </a:cubicBezTo>
                    <a:cubicBezTo>
                      <a:pt x="376697" y="71462"/>
                      <a:pt x="385163" y="102994"/>
                      <a:pt x="385163" y="140192"/>
                    </a:cubicBezTo>
                    <a:cubicBezTo>
                      <a:pt x="385163" y="199921"/>
                      <a:pt x="375697" y="244752"/>
                      <a:pt x="356765" y="274683"/>
                    </a:cubicBezTo>
                    <a:cubicBezTo>
                      <a:pt x="337832" y="304615"/>
                      <a:pt x="309434" y="319581"/>
                      <a:pt x="271570" y="319581"/>
                    </a:cubicBezTo>
                    <a:cubicBezTo>
                      <a:pt x="231039" y="319581"/>
                      <a:pt x="201441" y="301048"/>
                      <a:pt x="182775" y="263984"/>
                    </a:cubicBezTo>
                    <a:cubicBezTo>
                      <a:pt x="168643" y="235452"/>
                      <a:pt x="161576" y="198321"/>
                      <a:pt x="161576" y="152591"/>
                    </a:cubicBezTo>
                    <a:cubicBezTo>
                      <a:pt x="161576" y="113927"/>
                      <a:pt x="170776" y="80195"/>
                      <a:pt x="189175" y="51397"/>
                    </a:cubicBezTo>
                    <a:cubicBezTo>
                      <a:pt x="210907" y="17666"/>
                      <a:pt x="240438" y="800"/>
                      <a:pt x="277769" y="8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4" y="29098"/>
                    </a:cubicBezTo>
                    <a:cubicBezTo>
                      <a:pt x="93395" y="35165"/>
                      <a:pt x="92995" y="39731"/>
                      <a:pt x="92995" y="42798"/>
                    </a:cubicBezTo>
                    <a:cubicBezTo>
                      <a:pt x="92995" y="47197"/>
                      <a:pt x="93228" y="53864"/>
                      <a:pt x="93694" y="62796"/>
                    </a:cubicBezTo>
                    <a:cubicBezTo>
                      <a:pt x="94161" y="71729"/>
                      <a:pt x="94394" y="78395"/>
                      <a:pt x="94394" y="82795"/>
                    </a:cubicBezTo>
                    <a:cubicBezTo>
                      <a:pt x="94394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1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3"/>
                      <a:pt x="45797" y="224853"/>
                      <a:pt x="45797" y="218587"/>
                    </a:cubicBezTo>
                    <a:cubicBezTo>
                      <a:pt x="45797" y="201655"/>
                      <a:pt x="47331" y="175923"/>
                      <a:pt x="50397" y="141392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4" name="مربع نص 85">
                <a:extLst>
                  <a:ext uri="{FF2B5EF4-FFF2-40B4-BE49-F238E27FC236}">
                    <a16:creationId xmlns:a16="http://schemas.microsoft.com/office/drawing/2014/main" id="{3C356A4D-BAE5-7844-8E01-4C4D80C6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015" y="5273582"/>
                <a:ext cx="205387" cy="321380"/>
              </a:xfrm>
              <a:custGeom>
                <a:avLst/>
                <a:gdLst>
                  <a:gd name="T0" fmla="*/ 175189 w 205387"/>
                  <a:gd name="T1" fmla="*/ 0 h 321380"/>
                  <a:gd name="T2" fmla="*/ 188988 w 205387"/>
                  <a:gd name="T3" fmla="*/ 5800 h 321380"/>
                  <a:gd name="T4" fmla="*/ 194988 w 205387"/>
                  <a:gd name="T5" fmla="*/ 19199 h 321380"/>
                  <a:gd name="T6" fmla="*/ 147591 w 205387"/>
                  <a:gd name="T7" fmla="*/ 41598 h 321380"/>
                  <a:gd name="T8" fmla="*/ 131992 w 205387"/>
                  <a:gd name="T9" fmla="*/ 41198 h 321380"/>
                  <a:gd name="T10" fmla="*/ 120592 w 205387"/>
                  <a:gd name="T11" fmla="*/ 40798 h 321380"/>
                  <a:gd name="T12" fmla="*/ 86794 w 205387"/>
                  <a:gd name="T13" fmla="*/ 41398 h 321380"/>
                  <a:gd name="T14" fmla="*/ 52996 w 205387"/>
                  <a:gd name="T15" fmla="*/ 42397 h 321380"/>
                  <a:gd name="T16" fmla="*/ 45597 w 205387"/>
                  <a:gd name="T17" fmla="*/ 108993 h 321380"/>
                  <a:gd name="T18" fmla="*/ 118592 w 205387"/>
                  <a:gd name="T19" fmla="*/ 87195 h 321380"/>
                  <a:gd name="T20" fmla="*/ 185788 w 205387"/>
                  <a:gd name="T21" fmla="*/ 121593 h 321380"/>
                  <a:gd name="T22" fmla="*/ 205387 w 205387"/>
                  <a:gd name="T23" fmla="*/ 195988 h 321380"/>
                  <a:gd name="T24" fmla="*/ 173789 w 205387"/>
                  <a:gd name="T25" fmla="*/ 284983 h 321380"/>
                  <a:gd name="T26" fmla="*/ 87194 w 205387"/>
                  <a:gd name="T27" fmla="*/ 321380 h 321380"/>
                  <a:gd name="T28" fmla="*/ 3599 w 205387"/>
                  <a:gd name="T29" fmla="*/ 279383 h 321380"/>
                  <a:gd name="T30" fmla="*/ 0 w 205387"/>
                  <a:gd name="T31" fmla="*/ 268184 h 321380"/>
                  <a:gd name="T32" fmla="*/ 6199 w 205387"/>
                  <a:gd name="T33" fmla="*/ 254685 h 321380"/>
                  <a:gd name="T34" fmla="*/ 20198 w 205387"/>
                  <a:gd name="T35" fmla="*/ 248985 h 321380"/>
                  <a:gd name="T36" fmla="*/ 35798 w 205387"/>
                  <a:gd name="T37" fmla="*/ 257784 h 321380"/>
                  <a:gd name="T38" fmla="*/ 51797 w 205387"/>
                  <a:gd name="T39" fmla="*/ 274183 h 321380"/>
                  <a:gd name="T40" fmla="*/ 87194 w 205387"/>
                  <a:gd name="T41" fmla="*/ 282983 h 321380"/>
                  <a:gd name="T42" fmla="*/ 144591 w 205387"/>
                  <a:gd name="T43" fmla="*/ 256584 h 321380"/>
                  <a:gd name="T44" fmla="*/ 166390 w 205387"/>
                  <a:gd name="T45" fmla="*/ 195988 h 321380"/>
                  <a:gd name="T46" fmla="*/ 156790 w 205387"/>
                  <a:gd name="T47" fmla="*/ 148591 h 321380"/>
                  <a:gd name="T48" fmla="*/ 118592 w 205387"/>
                  <a:gd name="T49" fmla="*/ 125592 h 321380"/>
                  <a:gd name="T50" fmla="*/ 83595 w 205387"/>
                  <a:gd name="T51" fmla="*/ 131392 h 321380"/>
                  <a:gd name="T52" fmla="*/ 61796 w 205387"/>
                  <a:gd name="T53" fmla="*/ 147191 h 321380"/>
                  <a:gd name="T54" fmla="*/ 39997 w 205387"/>
                  <a:gd name="T55" fmla="*/ 170990 h 321380"/>
                  <a:gd name="T56" fmla="*/ 21998 w 205387"/>
                  <a:gd name="T57" fmla="*/ 179989 h 321380"/>
                  <a:gd name="T58" fmla="*/ 8399 w 205387"/>
                  <a:gd name="T59" fmla="*/ 174289 h 321380"/>
                  <a:gd name="T60" fmla="*/ 2800 w 205387"/>
                  <a:gd name="T61" fmla="*/ 160590 h 321380"/>
                  <a:gd name="T62" fmla="*/ 5999 w 205387"/>
                  <a:gd name="T63" fmla="*/ 124992 h 321380"/>
                  <a:gd name="T64" fmla="*/ 12799 w 205387"/>
                  <a:gd name="T65" fmla="*/ 42198 h 321380"/>
                  <a:gd name="T66" fmla="*/ 9299 w 205387"/>
                  <a:gd name="T67" fmla="*/ 26898 h 321380"/>
                  <a:gd name="T68" fmla="*/ 5799 w 205387"/>
                  <a:gd name="T69" fmla="*/ 14599 h 321380"/>
                  <a:gd name="T70" fmla="*/ 26798 w 205387"/>
                  <a:gd name="T71" fmla="*/ 2400 h 321380"/>
                  <a:gd name="T72" fmla="*/ 38897 w 205387"/>
                  <a:gd name="T73" fmla="*/ 3100 h 321380"/>
                  <a:gd name="T74" fmla="*/ 50997 w 205387"/>
                  <a:gd name="T75" fmla="*/ 3800 h 321380"/>
                  <a:gd name="T76" fmla="*/ 85794 w 205387"/>
                  <a:gd name="T77" fmla="*/ 3000 h 321380"/>
                  <a:gd name="T78" fmla="*/ 120592 w 205387"/>
                  <a:gd name="T79" fmla="*/ 2200 h 321380"/>
                  <a:gd name="T80" fmla="*/ 136991 w 205387"/>
                  <a:gd name="T81" fmla="*/ 2600 h 321380"/>
                  <a:gd name="T82" fmla="*/ 153390 w 205387"/>
                  <a:gd name="T83" fmla="*/ 3000 h 321380"/>
                  <a:gd name="T84" fmla="*/ 164390 w 205387"/>
                  <a:gd name="T85" fmla="*/ 1500 h 321380"/>
                  <a:gd name="T86" fmla="*/ 175189 w 205387"/>
                  <a:gd name="T87" fmla="*/ 0 h 321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387" h="321380">
                    <a:moveTo>
                      <a:pt x="175189" y="0"/>
                    </a:moveTo>
                    <a:cubicBezTo>
                      <a:pt x="180389" y="0"/>
                      <a:pt x="184988" y="1933"/>
                      <a:pt x="188988" y="5800"/>
                    </a:cubicBezTo>
                    <a:cubicBezTo>
                      <a:pt x="192988" y="9666"/>
                      <a:pt x="194988" y="14133"/>
                      <a:pt x="194988" y="19199"/>
                    </a:cubicBezTo>
                    <a:cubicBezTo>
                      <a:pt x="194988" y="34131"/>
                      <a:pt x="179189" y="41598"/>
                      <a:pt x="147591" y="41598"/>
                    </a:cubicBezTo>
                    <a:cubicBezTo>
                      <a:pt x="143458" y="41598"/>
                      <a:pt x="138258" y="41464"/>
                      <a:pt x="131992" y="41198"/>
                    </a:cubicBezTo>
                    <a:cubicBezTo>
                      <a:pt x="125725" y="40931"/>
                      <a:pt x="121926" y="40798"/>
                      <a:pt x="120592" y="40798"/>
                    </a:cubicBezTo>
                    <a:lnTo>
                      <a:pt x="86794" y="41398"/>
                    </a:lnTo>
                    <a:lnTo>
                      <a:pt x="52996" y="42397"/>
                    </a:lnTo>
                    <a:cubicBezTo>
                      <a:pt x="52996" y="48397"/>
                      <a:pt x="50530" y="70596"/>
                      <a:pt x="45597" y="108993"/>
                    </a:cubicBezTo>
                    <a:cubicBezTo>
                      <a:pt x="63862" y="94461"/>
                      <a:pt x="88194" y="87195"/>
                      <a:pt x="118592" y="87195"/>
                    </a:cubicBezTo>
                    <a:cubicBezTo>
                      <a:pt x="147924" y="87195"/>
                      <a:pt x="170323" y="98661"/>
                      <a:pt x="185788" y="121593"/>
                    </a:cubicBezTo>
                    <a:cubicBezTo>
                      <a:pt x="198854" y="141058"/>
                      <a:pt x="205387" y="165857"/>
                      <a:pt x="205387" y="195988"/>
                    </a:cubicBezTo>
                    <a:cubicBezTo>
                      <a:pt x="205387" y="231986"/>
                      <a:pt x="194854" y="261651"/>
                      <a:pt x="173789" y="284983"/>
                    </a:cubicBezTo>
                    <a:cubicBezTo>
                      <a:pt x="151924" y="309248"/>
                      <a:pt x="123059" y="321380"/>
                      <a:pt x="87194" y="321380"/>
                    </a:cubicBezTo>
                    <a:cubicBezTo>
                      <a:pt x="49330" y="321380"/>
                      <a:pt x="21465" y="307381"/>
                      <a:pt x="3599" y="279383"/>
                    </a:cubicBezTo>
                    <a:cubicBezTo>
                      <a:pt x="1200" y="275517"/>
                      <a:pt x="0" y="271783"/>
                      <a:pt x="0" y="268184"/>
                    </a:cubicBezTo>
                    <a:cubicBezTo>
                      <a:pt x="0" y="262984"/>
                      <a:pt x="2066" y="258484"/>
                      <a:pt x="6199" y="254685"/>
                    </a:cubicBezTo>
                    <a:cubicBezTo>
                      <a:pt x="10332" y="250885"/>
                      <a:pt x="14999" y="248985"/>
                      <a:pt x="20198" y="248985"/>
                    </a:cubicBezTo>
                    <a:cubicBezTo>
                      <a:pt x="25665" y="248985"/>
                      <a:pt x="30864" y="251918"/>
                      <a:pt x="35798" y="257784"/>
                    </a:cubicBezTo>
                    <a:cubicBezTo>
                      <a:pt x="42864" y="266317"/>
                      <a:pt x="48197" y="271783"/>
                      <a:pt x="51797" y="274183"/>
                    </a:cubicBezTo>
                    <a:cubicBezTo>
                      <a:pt x="60463" y="280050"/>
                      <a:pt x="72262" y="282983"/>
                      <a:pt x="87194" y="282983"/>
                    </a:cubicBezTo>
                    <a:cubicBezTo>
                      <a:pt x="110260" y="282983"/>
                      <a:pt x="129392" y="274183"/>
                      <a:pt x="144591" y="256584"/>
                    </a:cubicBezTo>
                    <a:cubicBezTo>
                      <a:pt x="159123" y="239785"/>
                      <a:pt x="166390" y="219587"/>
                      <a:pt x="166390" y="195988"/>
                    </a:cubicBezTo>
                    <a:cubicBezTo>
                      <a:pt x="166390" y="176523"/>
                      <a:pt x="163190" y="160724"/>
                      <a:pt x="156790" y="148591"/>
                    </a:cubicBezTo>
                    <a:cubicBezTo>
                      <a:pt x="148524" y="133259"/>
                      <a:pt x="135791" y="125592"/>
                      <a:pt x="118592" y="125592"/>
                    </a:cubicBezTo>
                    <a:cubicBezTo>
                      <a:pt x="104327" y="125592"/>
                      <a:pt x="92661" y="127526"/>
                      <a:pt x="83595" y="131392"/>
                    </a:cubicBezTo>
                    <a:cubicBezTo>
                      <a:pt x="76395" y="134459"/>
                      <a:pt x="69129" y="139725"/>
                      <a:pt x="61796" y="147191"/>
                    </a:cubicBezTo>
                    <a:lnTo>
                      <a:pt x="39997" y="170990"/>
                    </a:lnTo>
                    <a:cubicBezTo>
                      <a:pt x="34131" y="176989"/>
                      <a:pt x="28131" y="179989"/>
                      <a:pt x="21998" y="179989"/>
                    </a:cubicBezTo>
                    <a:cubicBezTo>
                      <a:pt x="16665" y="179989"/>
                      <a:pt x="12132" y="178089"/>
                      <a:pt x="8399" y="174289"/>
                    </a:cubicBezTo>
                    <a:cubicBezTo>
                      <a:pt x="4666" y="170490"/>
                      <a:pt x="2800" y="165923"/>
                      <a:pt x="2800" y="160590"/>
                    </a:cubicBezTo>
                    <a:cubicBezTo>
                      <a:pt x="2800" y="157924"/>
                      <a:pt x="3866" y="146058"/>
                      <a:pt x="5999" y="124992"/>
                    </a:cubicBezTo>
                    <a:cubicBezTo>
                      <a:pt x="10532" y="82995"/>
                      <a:pt x="12799" y="55397"/>
                      <a:pt x="12799" y="42198"/>
                    </a:cubicBezTo>
                    <a:cubicBezTo>
                      <a:pt x="12799" y="37531"/>
                      <a:pt x="11632" y="32431"/>
                      <a:pt x="9299" y="26898"/>
                    </a:cubicBezTo>
                    <a:cubicBezTo>
                      <a:pt x="6966" y="21365"/>
                      <a:pt x="5799" y="17266"/>
                      <a:pt x="5799" y="14599"/>
                    </a:cubicBezTo>
                    <a:cubicBezTo>
                      <a:pt x="5799" y="6466"/>
                      <a:pt x="12799" y="2400"/>
                      <a:pt x="26798" y="2400"/>
                    </a:cubicBezTo>
                    <a:cubicBezTo>
                      <a:pt x="29465" y="2400"/>
                      <a:pt x="33498" y="2633"/>
                      <a:pt x="38897" y="3100"/>
                    </a:cubicBezTo>
                    <a:cubicBezTo>
                      <a:pt x="44297" y="3567"/>
                      <a:pt x="48330" y="3800"/>
                      <a:pt x="50997" y="3800"/>
                    </a:cubicBezTo>
                    <a:cubicBezTo>
                      <a:pt x="58729" y="3800"/>
                      <a:pt x="70329" y="3533"/>
                      <a:pt x="85794" y="3000"/>
                    </a:cubicBezTo>
                    <a:cubicBezTo>
                      <a:pt x="101260" y="2467"/>
                      <a:pt x="112859" y="2200"/>
                      <a:pt x="120592" y="2200"/>
                    </a:cubicBezTo>
                    <a:cubicBezTo>
                      <a:pt x="124192" y="2200"/>
                      <a:pt x="129658" y="2333"/>
                      <a:pt x="136991" y="2600"/>
                    </a:cubicBezTo>
                    <a:cubicBezTo>
                      <a:pt x="144324" y="2867"/>
                      <a:pt x="149791" y="3000"/>
                      <a:pt x="153390" y="3000"/>
                    </a:cubicBezTo>
                    <a:cubicBezTo>
                      <a:pt x="155924" y="3000"/>
                      <a:pt x="159590" y="2500"/>
                      <a:pt x="164390" y="1500"/>
                    </a:cubicBezTo>
                    <a:cubicBezTo>
                      <a:pt x="169189" y="500"/>
                      <a:pt x="172789" y="0"/>
                      <a:pt x="1751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56" name="مربع نص 86">
                <a:extLst>
                  <a:ext uri="{FF2B5EF4-FFF2-40B4-BE49-F238E27FC236}">
                    <a16:creationId xmlns:a16="http://schemas.microsoft.com/office/drawing/2014/main" id="{D5211AC7-F0D1-E648-968F-304D2D9B5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060" y="1425929"/>
                <a:ext cx="308218" cy="311981"/>
              </a:xfrm>
              <a:custGeom>
                <a:avLst/>
                <a:gdLst>
                  <a:gd name="T0" fmla="*/ 276369 w 308218"/>
                  <a:gd name="T1" fmla="*/ 15399 h 311981"/>
                  <a:gd name="T2" fmla="*/ 273970 w 308218"/>
                  <a:gd name="T3" fmla="*/ 42797 h 311981"/>
                  <a:gd name="T4" fmla="*/ 275370 w 308218"/>
                  <a:gd name="T5" fmla="*/ 82795 h 311981"/>
                  <a:gd name="T6" fmla="*/ 265770 w 308218"/>
                  <a:gd name="T7" fmla="*/ 218587 h 311981"/>
                  <a:gd name="T8" fmla="*/ 269170 w 308218"/>
                  <a:gd name="T9" fmla="*/ 273983 h 311981"/>
                  <a:gd name="T10" fmla="*/ 304068 w 308218"/>
                  <a:gd name="T11" fmla="*/ 279083 h 311981"/>
                  <a:gd name="T12" fmla="*/ 302608 w 308218"/>
                  <a:gd name="T13" fmla="*/ 296007 h 311981"/>
                  <a:gd name="T14" fmla="*/ 250371 w 308218"/>
                  <a:gd name="T15" fmla="*/ 311981 h 311981"/>
                  <a:gd name="T16" fmla="*/ 191175 w 308218"/>
                  <a:gd name="T17" fmla="*/ 309981 h 311981"/>
                  <a:gd name="T18" fmla="*/ 212373 w 308218"/>
                  <a:gd name="T19" fmla="*/ 274583 h 311981"/>
                  <a:gd name="T20" fmla="*/ 230172 w 308218"/>
                  <a:gd name="T21" fmla="*/ 275183 h 311981"/>
                  <a:gd name="T22" fmla="*/ 226772 w 308218"/>
                  <a:gd name="T23" fmla="*/ 218587 h 311981"/>
                  <a:gd name="T24" fmla="*/ 235572 w 308218"/>
                  <a:gd name="T25" fmla="*/ 63996 h 311981"/>
                  <a:gd name="T26" fmla="*/ 187475 w 308218"/>
                  <a:gd name="T27" fmla="*/ 78795 h 311981"/>
                  <a:gd name="T28" fmla="*/ 198774 w 308218"/>
                  <a:gd name="T29" fmla="*/ 42198 h 311981"/>
                  <a:gd name="T30" fmla="*/ 262970 w 308218"/>
                  <a:gd name="T31" fmla="*/ 0 h 311981"/>
                  <a:gd name="T32" fmla="*/ 95394 w 308218"/>
                  <a:gd name="T33" fmla="*/ 15399 h 311981"/>
                  <a:gd name="T34" fmla="*/ 92995 w 308218"/>
                  <a:gd name="T35" fmla="*/ 42797 h 311981"/>
                  <a:gd name="T36" fmla="*/ 94395 w 308218"/>
                  <a:gd name="T37" fmla="*/ 82795 h 311981"/>
                  <a:gd name="T38" fmla="*/ 84795 w 308218"/>
                  <a:gd name="T39" fmla="*/ 218587 h 311981"/>
                  <a:gd name="T40" fmla="*/ 88195 w 308218"/>
                  <a:gd name="T41" fmla="*/ 273983 h 311981"/>
                  <a:gd name="T42" fmla="*/ 123093 w 308218"/>
                  <a:gd name="T43" fmla="*/ 279083 h 311981"/>
                  <a:gd name="T44" fmla="*/ 123093 w 308218"/>
                  <a:gd name="T45" fmla="*/ 306581 h 311981"/>
                  <a:gd name="T46" fmla="*/ 69396 w 308218"/>
                  <a:gd name="T47" fmla="*/ 311981 h 311981"/>
                  <a:gd name="T48" fmla="*/ 10200 w 308218"/>
                  <a:gd name="T49" fmla="*/ 309981 h 311981"/>
                  <a:gd name="T50" fmla="*/ 31398 w 308218"/>
                  <a:gd name="T51" fmla="*/ 274583 h 311981"/>
                  <a:gd name="T52" fmla="*/ 49197 w 308218"/>
                  <a:gd name="T53" fmla="*/ 275183 h 311981"/>
                  <a:gd name="T54" fmla="*/ 45798 w 308218"/>
                  <a:gd name="T55" fmla="*/ 218587 h 311981"/>
                  <a:gd name="T56" fmla="*/ 54597 w 308218"/>
                  <a:gd name="T57" fmla="*/ 63996 h 311981"/>
                  <a:gd name="T58" fmla="*/ 6500 w 308218"/>
                  <a:gd name="T59" fmla="*/ 78795 h 311981"/>
                  <a:gd name="T60" fmla="*/ 17799 w 308218"/>
                  <a:gd name="T61" fmla="*/ 42198 h 311981"/>
                  <a:gd name="T62" fmla="*/ 81995 w 308218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8218" h="311981">
                    <a:moveTo>
                      <a:pt x="262970" y="0"/>
                    </a:moveTo>
                    <a:cubicBezTo>
                      <a:pt x="271903" y="0"/>
                      <a:pt x="276369" y="5133"/>
                      <a:pt x="276369" y="15399"/>
                    </a:cubicBezTo>
                    <a:cubicBezTo>
                      <a:pt x="276369" y="18466"/>
                      <a:pt x="275969" y="23032"/>
                      <a:pt x="275170" y="29098"/>
                    </a:cubicBezTo>
                    <a:cubicBezTo>
                      <a:pt x="274370" y="35165"/>
                      <a:pt x="273970" y="39731"/>
                      <a:pt x="273970" y="42797"/>
                    </a:cubicBezTo>
                    <a:cubicBezTo>
                      <a:pt x="273970" y="47197"/>
                      <a:pt x="274203" y="53863"/>
                      <a:pt x="274670" y="62796"/>
                    </a:cubicBezTo>
                    <a:cubicBezTo>
                      <a:pt x="275136" y="71729"/>
                      <a:pt x="275370" y="78395"/>
                      <a:pt x="275370" y="82795"/>
                    </a:cubicBezTo>
                    <a:cubicBezTo>
                      <a:pt x="275370" y="97994"/>
                      <a:pt x="273770" y="120659"/>
                      <a:pt x="270570" y="150791"/>
                    </a:cubicBezTo>
                    <a:cubicBezTo>
                      <a:pt x="267370" y="180922"/>
                      <a:pt x="265770" y="203521"/>
                      <a:pt x="265770" y="218587"/>
                    </a:cubicBezTo>
                    <a:cubicBezTo>
                      <a:pt x="265770" y="226320"/>
                      <a:pt x="266303" y="235719"/>
                      <a:pt x="267370" y="246785"/>
                    </a:cubicBezTo>
                    <a:cubicBezTo>
                      <a:pt x="268437" y="257851"/>
                      <a:pt x="269037" y="266917"/>
                      <a:pt x="269170" y="273983"/>
                    </a:cubicBezTo>
                    <a:lnTo>
                      <a:pt x="290169" y="273583"/>
                    </a:lnTo>
                    <a:cubicBezTo>
                      <a:pt x="295768" y="273583"/>
                      <a:pt x="300401" y="275417"/>
                      <a:pt x="304068" y="279083"/>
                    </a:cubicBezTo>
                    <a:lnTo>
                      <a:pt x="308218" y="289422"/>
                    </a:lnTo>
                    <a:lnTo>
                      <a:pt x="302608" y="296007"/>
                    </a:lnTo>
                    <a:lnTo>
                      <a:pt x="282611" y="311981"/>
                    </a:lnTo>
                    <a:lnTo>
                      <a:pt x="250371" y="311981"/>
                    </a:lnTo>
                    <a:lnTo>
                      <a:pt x="210773" y="311781"/>
                    </a:lnTo>
                    <a:cubicBezTo>
                      <a:pt x="201441" y="311781"/>
                      <a:pt x="194908" y="311181"/>
                      <a:pt x="191175" y="309981"/>
                    </a:cubicBezTo>
                    <a:cubicBezTo>
                      <a:pt x="184375" y="307581"/>
                      <a:pt x="180975" y="302515"/>
                      <a:pt x="180975" y="294782"/>
                    </a:cubicBezTo>
                    <a:cubicBezTo>
                      <a:pt x="180975" y="281316"/>
                      <a:pt x="191441" y="274583"/>
                      <a:pt x="212373" y="274583"/>
                    </a:cubicBezTo>
                    <a:lnTo>
                      <a:pt x="221973" y="274783"/>
                    </a:lnTo>
                    <a:lnTo>
                      <a:pt x="230172" y="275183"/>
                    </a:lnTo>
                    <a:cubicBezTo>
                      <a:pt x="230172" y="268784"/>
                      <a:pt x="229606" y="259318"/>
                      <a:pt x="228472" y="246785"/>
                    </a:cubicBezTo>
                    <a:cubicBezTo>
                      <a:pt x="227339" y="234252"/>
                      <a:pt x="226772" y="224853"/>
                      <a:pt x="226772" y="218587"/>
                    </a:cubicBezTo>
                    <a:cubicBezTo>
                      <a:pt x="226772" y="201654"/>
                      <a:pt x="228306" y="175923"/>
                      <a:pt x="231372" y="141391"/>
                    </a:cubicBezTo>
                    <a:cubicBezTo>
                      <a:pt x="234305" y="107394"/>
                      <a:pt x="235705" y="81595"/>
                      <a:pt x="235572" y="63996"/>
                    </a:cubicBezTo>
                    <a:cubicBezTo>
                      <a:pt x="217706" y="77862"/>
                      <a:pt x="206307" y="84795"/>
                      <a:pt x="201374" y="84795"/>
                    </a:cubicBezTo>
                    <a:cubicBezTo>
                      <a:pt x="196041" y="84795"/>
                      <a:pt x="191408" y="82795"/>
                      <a:pt x="187475" y="78795"/>
                    </a:cubicBezTo>
                    <a:cubicBezTo>
                      <a:pt x="183542" y="74796"/>
                      <a:pt x="181575" y="70196"/>
                      <a:pt x="181575" y="64996"/>
                    </a:cubicBezTo>
                    <a:cubicBezTo>
                      <a:pt x="181575" y="58730"/>
                      <a:pt x="187308" y="51130"/>
                      <a:pt x="198774" y="42198"/>
                    </a:cubicBezTo>
                    <a:cubicBezTo>
                      <a:pt x="205974" y="37131"/>
                      <a:pt x="216173" y="28998"/>
                      <a:pt x="229372" y="17799"/>
                    </a:cubicBezTo>
                    <a:cubicBezTo>
                      <a:pt x="241105" y="5933"/>
                      <a:pt x="252304" y="0"/>
                      <a:pt x="262970" y="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</p:grpSp>
      </p:grpSp>
      <p:grpSp>
        <p:nvGrpSpPr>
          <p:cNvPr id="58" name="مجموعة 57">
            <a:extLst>
              <a:ext uri="{FF2B5EF4-FFF2-40B4-BE49-F238E27FC236}">
                <a16:creationId xmlns:a16="http://schemas.microsoft.com/office/drawing/2014/main" id="{955292FF-7083-3D46-B30E-6C11940F0CC6}"/>
              </a:ext>
            </a:extLst>
          </p:cNvPr>
          <p:cNvGrpSpPr>
            <a:grpSpLocks/>
          </p:cNvGrpSpPr>
          <p:nvPr/>
        </p:nvGrpSpPr>
        <p:grpSpPr bwMode="auto">
          <a:xfrm>
            <a:off x="1808820" y="367126"/>
            <a:ext cx="66675" cy="1009650"/>
            <a:chOff x="5944770" y="1379001"/>
            <a:chExt cx="226260" cy="3927154"/>
          </a:xfrm>
        </p:grpSpPr>
        <p:sp>
          <p:nvSpPr>
            <p:cNvPr id="59" name="مثلث متساوي الساقين 49">
              <a:extLst>
                <a:ext uri="{FF2B5EF4-FFF2-40B4-BE49-F238E27FC236}">
                  <a16:creationId xmlns:a16="http://schemas.microsoft.com/office/drawing/2014/main" id="{E83954EA-F4AF-DB46-97D1-A62ED8EFD002}"/>
                </a:ext>
              </a:extLst>
            </p:cNvPr>
            <p:cNvSpPr/>
            <p:nvPr/>
          </p:nvSpPr>
          <p:spPr>
            <a:xfrm>
              <a:off x="5944770" y="1379001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60" name="مثلث متساوي الساقين 50">
              <a:extLst>
                <a:ext uri="{FF2B5EF4-FFF2-40B4-BE49-F238E27FC236}">
                  <a16:creationId xmlns:a16="http://schemas.microsoft.com/office/drawing/2014/main" id="{EA1C64C4-90AE-8349-ABB2-C62F0E3F7694}"/>
                </a:ext>
              </a:extLst>
            </p:cNvPr>
            <p:cNvSpPr/>
            <p:nvPr/>
          </p:nvSpPr>
          <p:spPr>
            <a:xfrm flipV="1">
              <a:off x="5944770" y="3342578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grpSp>
        <p:nvGrpSpPr>
          <p:cNvPr id="61" name="مجموعة 60">
            <a:extLst>
              <a:ext uri="{FF2B5EF4-FFF2-40B4-BE49-F238E27FC236}">
                <a16:creationId xmlns:a16="http://schemas.microsoft.com/office/drawing/2014/main" id="{26E37DDB-5A52-324F-93F8-075B76D8A797}"/>
              </a:ext>
            </a:extLst>
          </p:cNvPr>
          <p:cNvGrpSpPr>
            <a:grpSpLocks/>
          </p:cNvGrpSpPr>
          <p:nvPr/>
        </p:nvGrpSpPr>
        <p:grpSpPr bwMode="auto">
          <a:xfrm rot="4908360">
            <a:off x="1751669" y="471901"/>
            <a:ext cx="63500" cy="787400"/>
            <a:chOff x="5944770" y="1379001"/>
            <a:chExt cx="226260" cy="3927154"/>
          </a:xfrm>
        </p:grpSpPr>
        <p:sp>
          <p:nvSpPr>
            <p:cNvPr id="62" name="مثلث متساوي الساقين 52">
              <a:extLst>
                <a:ext uri="{FF2B5EF4-FFF2-40B4-BE49-F238E27FC236}">
                  <a16:creationId xmlns:a16="http://schemas.microsoft.com/office/drawing/2014/main" id="{2E6F926E-9845-F542-8267-5F39ED283703}"/>
                </a:ext>
              </a:extLst>
            </p:cNvPr>
            <p:cNvSpPr/>
            <p:nvPr/>
          </p:nvSpPr>
          <p:spPr>
            <a:xfrm>
              <a:off x="5941542" y="1392220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63" name="مثلث متساوي الساقين 53">
              <a:extLst>
                <a:ext uri="{FF2B5EF4-FFF2-40B4-BE49-F238E27FC236}">
                  <a16:creationId xmlns:a16="http://schemas.microsoft.com/office/drawing/2014/main" id="{2FCE1FFD-3999-F440-9F73-0CEC18296471}"/>
                </a:ext>
              </a:extLst>
            </p:cNvPr>
            <p:cNvSpPr/>
            <p:nvPr/>
          </p:nvSpPr>
          <p:spPr>
            <a:xfrm flipV="1">
              <a:off x="5935188" y="3342771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sp>
        <p:nvSpPr>
          <p:cNvPr id="64" name="شكل بيضاوي 63">
            <a:extLst>
              <a:ext uri="{FF2B5EF4-FFF2-40B4-BE49-F238E27FC236}">
                <a16:creationId xmlns:a16="http://schemas.microsoft.com/office/drawing/2014/main" id="{301CD75E-7267-BD46-AF2D-4D49D8DBB0DC}"/>
              </a:ext>
            </a:extLst>
          </p:cNvPr>
          <p:cNvSpPr/>
          <p:nvPr/>
        </p:nvSpPr>
        <p:spPr>
          <a:xfrm>
            <a:off x="1786368" y="811624"/>
            <a:ext cx="98094" cy="10739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EG" sz="1013"/>
          </a:p>
        </p:txBody>
      </p:sp>
      <p:sp>
        <p:nvSpPr>
          <p:cNvPr id="65" name="شكل حر 64">
            <a:extLst>
              <a:ext uri="{FF2B5EF4-FFF2-40B4-BE49-F238E27FC236}">
                <a16:creationId xmlns:a16="http://schemas.microsoft.com/office/drawing/2014/main" id="{F54BD29D-C85D-4444-8882-DCA9A3927796}"/>
              </a:ext>
            </a:extLst>
          </p:cNvPr>
          <p:cNvSpPr/>
          <p:nvPr/>
        </p:nvSpPr>
        <p:spPr>
          <a:xfrm>
            <a:off x="1081744" y="1424402"/>
            <a:ext cx="1468438" cy="1546225"/>
          </a:xfrm>
          <a:custGeom>
            <a:avLst/>
            <a:gdLst>
              <a:gd name="connsiteX0" fmla="*/ 2020636 w 2684787"/>
              <a:gd name="connsiteY0" fmla="*/ 0 h 2747951"/>
              <a:gd name="connsiteX1" fmla="*/ 2651521 w 2684787"/>
              <a:gd name="connsiteY1" fmla="*/ 652812 h 2747951"/>
              <a:gd name="connsiteX2" fmla="*/ 2644171 w 2684787"/>
              <a:gd name="connsiteY2" fmla="*/ 728262 h 2747951"/>
              <a:gd name="connsiteX3" fmla="*/ 2684787 w 2684787"/>
              <a:gd name="connsiteY3" fmla="*/ 728262 h 2747951"/>
              <a:gd name="connsiteX4" fmla="*/ 2684787 w 2684787"/>
              <a:gd name="connsiteY4" fmla="*/ 2747951 h 2747951"/>
              <a:gd name="connsiteX5" fmla="*/ 1371425 w 2684787"/>
              <a:gd name="connsiteY5" fmla="*/ 2747951 h 2747951"/>
              <a:gd name="connsiteX6" fmla="*/ 1371425 w 2684787"/>
              <a:gd name="connsiteY6" fmla="*/ 728262 h 2747951"/>
              <a:gd name="connsiteX7" fmla="*/ 1397102 w 2684787"/>
              <a:gd name="connsiteY7" fmla="*/ 728262 h 2747951"/>
              <a:gd name="connsiteX8" fmla="*/ 1389751 w 2684787"/>
              <a:gd name="connsiteY8" fmla="*/ 652812 h 2747951"/>
              <a:gd name="connsiteX9" fmla="*/ 2020636 w 2684787"/>
              <a:gd name="connsiteY9" fmla="*/ 0 h 2747951"/>
              <a:gd name="connsiteX10" fmla="*/ 649211 w 2684787"/>
              <a:gd name="connsiteY10" fmla="*/ 0 h 2747951"/>
              <a:gd name="connsiteX11" fmla="*/ 1280096 w 2684787"/>
              <a:gd name="connsiteY11" fmla="*/ 652812 h 2747951"/>
              <a:gd name="connsiteX12" fmla="*/ 1272746 w 2684787"/>
              <a:gd name="connsiteY12" fmla="*/ 728262 h 2747951"/>
              <a:gd name="connsiteX13" fmla="*/ 1313362 w 2684787"/>
              <a:gd name="connsiteY13" fmla="*/ 728262 h 2747951"/>
              <a:gd name="connsiteX14" fmla="*/ 1313362 w 2684787"/>
              <a:gd name="connsiteY14" fmla="*/ 2747951 h 2747951"/>
              <a:gd name="connsiteX15" fmla="*/ 0 w 2684787"/>
              <a:gd name="connsiteY15" fmla="*/ 2747951 h 2747951"/>
              <a:gd name="connsiteX16" fmla="*/ 0 w 2684787"/>
              <a:gd name="connsiteY16" fmla="*/ 728262 h 2747951"/>
              <a:gd name="connsiteX17" fmla="*/ 25677 w 2684787"/>
              <a:gd name="connsiteY17" fmla="*/ 728262 h 2747951"/>
              <a:gd name="connsiteX18" fmla="*/ 18326 w 2684787"/>
              <a:gd name="connsiteY18" fmla="*/ 652812 h 2747951"/>
              <a:gd name="connsiteX19" fmla="*/ 649211 w 2684787"/>
              <a:gd name="connsiteY19" fmla="*/ 0 h 274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84787" h="2747951">
                <a:moveTo>
                  <a:pt x="2020636" y="0"/>
                </a:moveTo>
                <a:cubicBezTo>
                  <a:pt x="2369064" y="0"/>
                  <a:pt x="2651521" y="292274"/>
                  <a:pt x="2651521" y="652812"/>
                </a:cubicBezTo>
                <a:lnTo>
                  <a:pt x="2644171" y="728262"/>
                </a:lnTo>
                <a:lnTo>
                  <a:pt x="2684787" y="728262"/>
                </a:lnTo>
                <a:lnTo>
                  <a:pt x="2684787" y="2747951"/>
                </a:lnTo>
                <a:lnTo>
                  <a:pt x="1371425" y="2747951"/>
                </a:lnTo>
                <a:lnTo>
                  <a:pt x="1371425" y="728262"/>
                </a:lnTo>
                <a:lnTo>
                  <a:pt x="1397102" y="728262"/>
                </a:lnTo>
                <a:lnTo>
                  <a:pt x="1389751" y="652812"/>
                </a:lnTo>
                <a:cubicBezTo>
                  <a:pt x="1389751" y="292274"/>
                  <a:pt x="1672208" y="0"/>
                  <a:pt x="2020636" y="0"/>
                </a:cubicBezTo>
                <a:close/>
                <a:moveTo>
                  <a:pt x="649211" y="0"/>
                </a:moveTo>
                <a:cubicBezTo>
                  <a:pt x="997639" y="0"/>
                  <a:pt x="1280096" y="292274"/>
                  <a:pt x="1280096" y="652812"/>
                </a:cubicBezTo>
                <a:lnTo>
                  <a:pt x="1272746" y="728262"/>
                </a:lnTo>
                <a:lnTo>
                  <a:pt x="1313362" y="728262"/>
                </a:lnTo>
                <a:lnTo>
                  <a:pt x="1313362" y="2747951"/>
                </a:lnTo>
                <a:lnTo>
                  <a:pt x="0" y="2747951"/>
                </a:lnTo>
                <a:lnTo>
                  <a:pt x="0" y="728262"/>
                </a:lnTo>
                <a:lnTo>
                  <a:pt x="25677" y="728262"/>
                </a:lnTo>
                <a:lnTo>
                  <a:pt x="18326" y="652812"/>
                </a:lnTo>
                <a:cubicBezTo>
                  <a:pt x="18326" y="292274"/>
                  <a:pt x="300783" y="0"/>
                  <a:pt x="649211" y="0"/>
                </a:cubicBezTo>
                <a:close/>
              </a:path>
            </a:pathLst>
          </a:custGeom>
          <a:blipFill>
            <a:blip r:embed="rId10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514350">
              <a:defRPr/>
            </a:pPr>
            <a:endParaRPr lang="ar-SA" sz="1013" dirty="0"/>
          </a:p>
        </p:txBody>
      </p:sp>
      <p:pic>
        <p:nvPicPr>
          <p:cNvPr id="66" name="صورة 65" descr="صورة تحتوي على سماء, خارجي, طائرة, صورة ظلية&#10;&#10;تم إنشاء الوصف تلقائياً">
            <a:extLst>
              <a:ext uri="{FF2B5EF4-FFF2-40B4-BE49-F238E27FC236}">
                <a16:creationId xmlns:a16="http://schemas.microsoft.com/office/drawing/2014/main" id="{AB5857BA-D6A7-7E49-8A4C-2ACA6BE280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353"/>
          <a:stretch>
            <a:fillRect/>
          </a:stretch>
        </p:blipFill>
        <p:spPr bwMode="auto">
          <a:xfrm>
            <a:off x="1870732" y="2064164"/>
            <a:ext cx="284162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" name="صورة 96">
            <a:extLst>
              <a:ext uri="{FF2B5EF4-FFF2-40B4-BE49-F238E27FC236}">
                <a16:creationId xmlns:a16="http://schemas.microsoft.com/office/drawing/2014/main" id="{E13B2AF8-C3F8-3B44-879E-3E2840AB5E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60" t="-2" r="1991" b="37349"/>
          <a:stretch>
            <a:fillRect/>
          </a:stretch>
        </p:blipFill>
        <p:spPr bwMode="auto">
          <a:xfrm>
            <a:off x="1140483" y="2180052"/>
            <a:ext cx="511175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" name="صورة 97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8FD97C57-FF96-FD4B-8D21-C9C161325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02470" y="1373601"/>
            <a:ext cx="779463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" name="صورة 98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C1E951F1-FEF7-BC44-B30F-E8339666CE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7932" y="1375190"/>
            <a:ext cx="779462" cy="162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" name="Google Shape;1476;p59">
            <a:extLst>
              <a:ext uri="{FF2B5EF4-FFF2-40B4-BE49-F238E27FC236}">
                <a16:creationId xmlns:a16="http://schemas.microsoft.com/office/drawing/2014/main" id="{D609E579-D52A-0547-B5E9-E4D6AA6FE712}"/>
              </a:ext>
            </a:extLst>
          </p:cNvPr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202611" y="4859352"/>
            <a:ext cx="2279175" cy="1722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76" name="Google Shape;1478;p59">
            <a:extLst>
              <a:ext uri="{FF2B5EF4-FFF2-40B4-BE49-F238E27FC236}">
                <a16:creationId xmlns:a16="http://schemas.microsoft.com/office/drawing/2014/main" id="{0B95C598-AE61-5A43-99ED-8ABE7E08C697}"/>
              </a:ext>
            </a:extLst>
          </p:cNvPr>
          <p:cNvPicPr preferRelativeResize="0"/>
          <p:nvPr/>
        </p:nvPicPr>
        <p:blipFill rotWithShape="1">
          <a:blip r:embed="rId15">
            <a:alphaModFix/>
          </a:blip>
          <a:srcRect t="14355" b="20570"/>
          <a:stretch/>
        </p:blipFill>
        <p:spPr>
          <a:xfrm>
            <a:off x="1690751" y="5317586"/>
            <a:ext cx="4547389" cy="14795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7" name="صورة 100" descr="صورة تحتوي على نص, كمبيوتر محمول, إلكترونيات, كمبيوتر&#10;&#10;تم إنشاء الوصف تلقائياً">
            <a:extLst>
              <a:ext uri="{FF2B5EF4-FFF2-40B4-BE49-F238E27FC236}">
                <a16:creationId xmlns:a16="http://schemas.microsoft.com/office/drawing/2014/main" id="{521FE078-82D2-CF43-8B2D-F0220FA151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5184" y="4923452"/>
            <a:ext cx="1209675" cy="116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" name="صورة 101" descr="صورة تحتوي على ماوس, مكواة&#10;&#10;تم إنشاء الوصف تلقائياً">
            <a:extLst>
              <a:ext uri="{FF2B5EF4-FFF2-40B4-BE49-F238E27FC236}">
                <a16:creationId xmlns:a16="http://schemas.microsoft.com/office/drawing/2014/main" id="{2F91E846-A4E1-3A44-B77E-669A17EB4D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295" y="5712335"/>
            <a:ext cx="255588" cy="15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صورة 12">
            <a:extLst>
              <a:ext uri="{FF2B5EF4-FFF2-40B4-BE49-F238E27FC236}">
                <a16:creationId xmlns:a16="http://schemas.microsoft.com/office/drawing/2014/main" id="{E1B8FE48-9CF5-449E-8FDC-2C7B31A1020B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9"/>
              </a:ext>
            </a:extLst>
          </a:blip>
          <a:srcRect l="5635" t="3489" r="4829" b="19087"/>
          <a:stretch/>
        </p:blipFill>
        <p:spPr>
          <a:xfrm>
            <a:off x="2846308" y="645277"/>
            <a:ext cx="4802819" cy="3016947"/>
          </a:xfrm>
          <a:prstGeom prst="rect">
            <a:avLst/>
          </a:prstGeom>
        </p:spPr>
      </p:pic>
      <p:pic>
        <p:nvPicPr>
          <p:cNvPr id="80" name="Google Shape;1645;p64">
            <a:extLst>
              <a:ext uri="{FF2B5EF4-FFF2-40B4-BE49-F238E27FC236}">
                <a16:creationId xmlns:a16="http://schemas.microsoft.com/office/drawing/2014/main" id="{FA199A98-639D-214A-8F65-D3FBB0CE5888}"/>
              </a:ext>
            </a:extLst>
          </p:cNvPr>
          <p:cNvPicPr preferRelativeResize="0"/>
          <p:nvPr/>
        </p:nvPicPr>
        <p:blipFill>
          <a:blip r:embed="rId20">
            <a:alphaModFix/>
          </a:blip>
          <a:stretch>
            <a:fillRect/>
          </a:stretch>
        </p:blipFill>
        <p:spPr>
          <a:xfrm>
            <a:off x="9439217" y="3748556"/>
            <a:ext cx="1789433" cy="2457969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Google Shape;70;p13">
            <a:extLst>
              <a:ext uri="{FF2B5EF4-FFF2-40B4-BE49-F238E27FC236}">
                <a16:creationId xmlns:a16="http://schemas.microsoft.com/office/drawing/2014/main" id="{41D1E857-0077-7543-A240-CBDD31A7F5F6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4036" y="4572152"/>
            <a:ext cx="3759998" cy="2409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صورة 20">
            <a:extLst>
              <a:ext uri="{FF2B5EF4-FFF2-40B4-BE49-F238E27FC236}">
                <a16:creationId xmlns:a16="http://schemas.microsoft.com/office/drawing/2014/main" id="{DA1FB6D8-C502-424F-B450-8AB506475319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16" t="18813" r="25971" b="25115"/>
          <a:stretch/>
        </p:blipFill>
        <p:spPr>
          <a:xfrm>
            <a:off x="7595845" y="1246344"/>
            <a:ext cx="2058298" cy="1260629"/>
          </a:xfrm>
          <a:prstGeom prst="rect">
            <a:avLst/>
          </a:prstGeom>
        </p:spPr>
      </p:pic>
      <p:pic>
        <p:nvPicPr>
          <p:cNvPr id="81" name="Google Shape;1634;p64">
            <a:extLst>
              <a:ext uri="{FF2B5EF4-FFF2-40B4-BE49-F238E27FC236}">
                <a16:creationId xmlns:a16="http://schemas.microsoft.com/office/drawing/2014/main" id="{8A4C5082-233E-7945-9FA8-E2FB45B7E481}"/>
              </a:ext>
            </a:extLst>
          </p:cNvPr>
          <p:cNvPicPr preferRelativeResize="0"/>
          <p:nvPr/>
        </p:nvPicPr>
        <p:blipFill rotWithShape="1">
          <a:blip r:embed="rId23">
            <a:alphaModFix/>
          </a:blip>
          <a:srcRect t="54524"/>
          <a:stretch/>
        </p:blipFill>
        <p:spPr>
          <a:xfrm>
            <a:off x="485743" y="3340880"/>
            <a:ext cx="2288501" cy="82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صورة 54">
            <a:hlinkClick r:id="rId24"/>
            <a:extLst>
              <a:ext uri="{FF2B5EF4-FFF2-40B4-BE49-F238E27FC236}">
                <a16:creationId xmlns:a16="http://schemas.microsoft.com/office/drawing/2014/main" id="{232BA8BD-9032-4BDE-BF25-84FA83599F9C}"/>
              </a:ext>
            </a:extLst>
          </p:cNvPr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6959" y="3270081"/>
            <a:ext cx="488870" cy="455424"/>
          </a:xfrm>
          <a:prstGeom prst="rect">
            <a:avLst/>
          </a:prstGeom>
        </p:spPr>
      </p:pic>
      <p:pic>
        <p:nvPicPr>
          <p:cNvPr id="40" name="صورة 39">
            <a:hlinkClick r:id="rId26"/>
            <a:extLst>
              <a:ext uri="{FF2B5EF4-FFF2-40B4-BE49-F238E27FC236}">
                <a16:creationId xmlns:a16="http://schemas.microsoft.com/office/drawing/2014/main" id="{482C59DA-1AB2-4369-96BB-0F9C9A0A8557}"/>
              </a:ext>
            </a:extLst>
          </p:cNvPr>
          <p:cNvPicPr>
            <a:picLocks/>
          </p:cNvPicPr>
          <p:nvPr/>
        </p:nvPicPr>
        <p:blipFill>
          <a:blip r:embed="rId27"/>
          <a:stretch>
            <a:fillRect/>
          </a:stretch>
        </p:blipFill>
        <p:spPr>
          <a:xfrm>
            <a:off x="411578" y="2986386"/>
            <a:ext cx="643093" cy="725488"/>
          </a:xfrm>
          <a:prstGeom prst="rect">
            <a:avLst/>
          </a:prstGeom>
        </p:spPr>
      </p:pic>
      <p:pic>
        <p:nvPicPr>
          <p:cNvPr id="84" name="Google Shape;1634;p64">
            <a:extLst>
              <a:ext uri="{FF2B5EF4-FFF2-40B4-BE49-F238E27FC236}">
                <a16:creationId xmlns:a16="http://schemas.microsoft.com/office/drawing/2014/main" id="{2FF7461C-50C0-CC44-9600-0E7E9E9D436B}"/>
              </a:ext>
            </a:extLst>
          </p:cNvPr>
          <p:cNvPicPr preferRelativeResize="0"/>
          <p:nvPr/>
        </p:nvPicPr>
        <p:blipFill rotWithShape="1">
          <a:blip r:embed="rId23">
            <a:alphaModFix/>
          </a:blip>
          <a:srcRect t="54524"/>
          <a:stretch/>
        </p:blipFill>
        <p:spPr>
          <a:xfrm>
            <a:off x="450396" y="4125365"/>
            <a:ext cx="2288501" cy="82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3" name="Picture 2">
            <a:extLst>
              <a:ext uri="{FF2B5EF4-FFF2-40B4-BE49-F238E27FC236}">
                <a16:creationId xmlns:a16="http://schemas.microsoft.com/office/drawing/2014/main" id="{26F70749-8C5E-EA41-A940-5BFC316561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1831">
            <a:off x="9426818" y="4596223"/>
            <a:ext cx="63976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2">
            <a:extLst>
              <a:ext uri="{FF2B5EF4-FFF2-40B4-BE49-F238E27FC236}">
                <a16:creationId xmlns:a16="http://schemas.microsoft.com/office/drawing/2014/main" id="{A71614D2-E920-1843-87B3-F1FEEFFBEF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0916">
            <a:off x="9352686" y="4892799"/>
            <a:ext cx="471488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15721B2-AEC0-944C-B64E-39E1390AEEAE}"/>
              </a:ext>
            </a:extLst>
          </p:cNvPr>
          <p:cNvSpPr/>
          <p:nvPr/>
        </p:nvSpPr>
        <p:spPr>
          <a:xfrm flipH="1">
            <a:off x="107904" y="626616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  <p:pic>
        <p:nvPicPr>
          <p:cNvPr id="19" name="صورة 18" descr="صورة تحتوي على نص&#10;&#10;تم إنشاء الوصف تلقائياً">
            <a:hlinkClick r:id="rId30"/>
            <a:extLst>
              <a:ext uri="{FF2B5EF4-FFF2-40B4-BE49-F238E27FC236}">
                <a16:creationId xmlns:a16="http://schemas.microsoft.com/office/drawing/2014/main" id="{3F88196E-3332-BB45-9B9F-FAF880E33108}"/>
              </a:ext>
            </a:extLst>
          </p:cNvPr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8309618" y="4231756"/>
            <a:ext cx="672730" cy="951841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90" name="Google Shape;257;p21">
            <a:extLst>
              <a:ext uri="{FF2B5EF4-FFF2-40B4-BE49-F238E27FC236}">
                <a16:creationId xmlns:a16="http://schemas.microsoft.com/office/drawing/2014/main" id="{00C5F2F7-D461-3143-A9C8-B1B65CD86CA1}"/>
              </a:ext>
            </a:extLst>
          </p:cNvPr>
          <p:cNvPicPr preferRelativeResize="0"/>
          <p:nvPr/>
        </p:nvPicPr>
        <p:blipFill>
          <a:blip r:embed="rId32">
            <a:alphaModFix/>
          </a:blip>
          <a:stretch>
            <a:fillRect/>
          </a:stretch>
        </p:blipFill>
        <p:spPr>
          <a:xfrm flipH="1">
            <a:off x="10471428" y="3681785"/>
            <a:ext cx="1711017" cy="3212345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صورة 71">
            <a:hlinkClick r:id="rId33"/>
            <a:extLst>
              <a:ext uri="{FF2B5EF4-FFF2-40B4-BE49-F238E27FC236}">
                <a16:creationId xmlns:a16="http://schemas.microsoft.com/office/drawing/2014/main" id="{2436C6B5-553F-DF4D-A51A-5EB79ED94718}"/>
              </a:ext>
            </a:extLst>
          </p:cNvPr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19265" y="3257103"/>
            <a:ext cx="488870" cy="455424"/>
          </a:xfrm>
          <a:prstGeom prst="rect">
            <a:avLst/>
          </a:prstGeom>
        </p:spPr>
      </p:pic>
      <p:pic>
        <p:nvPicPr>
          <p:cNvPr id="79" name="صورة 78">
            <a:hlinkClick r:id="rId34"/>
            <a:extLst>
              <a:ext uri="{FF2B5EF4-FFF2-40B4-BE49-F238E27FC236}">
                <a16:creationId xmlns:a16="http://schemas.microsoft.com/office/drawing/2014/main" id="{20FA371C-1268-0140-8901-D5407CA4DBEA}"/>
              </a:ext>
            </a:extLst>
          </p:cNvPr>
          <p:cNvPicPr>
            <a:picLocks noChangeAspect="1"/>
          </p:cNvPicPr>
          <p:nvPr/>
        </p:nvPicPr>
        <p:blipFill>
          <a:blip r:embed="rId2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079141" y="3268456"/>
            <a:ext cx="488870" cy="455424"/>
          </a:xfrm>
          <a:prstGeom prst="rect">
            <a:avLst/>
          </a:prstGeom>
        </p:spPr>
      </p:pic>
      <p:sp>
        <p:nvSpPr>
          <p:cNvPr id="2" name="مربع نص 1">
            <a:extLst>
              <a:ext uri="{FF2B5EF4-FFF2-40B4-BE49-F238E27FC236}">
                <a16:creationId xmlns:a16="http://schemas.microsoft.com/office/drawing/2014/main" id="{F4AC808D-678C-094C-A25C-18661E26960B}"/>
              </a:ext>
            </a:extLst>
          </p:cNvPr>
          <p:cNvSpPr txBox="1"/>
          <p:nvPr/>
        </p:nvSpPr>
        <p:spPr>
          <a:xfrm>
            <a:off x="698139" y="15450207"/>
            <a:ext cx="18473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endParaRPr lang="ar-SA"/>
          </a:p>
        </p:txBody>
      </p:sp>
      <p:sp>
        <p:nvSpPr>
          <p:cNvPr id="70" name="مربع نص 9">
            <a:extLst>
              <a:ext uri="{FF2B5EF4-FFF2-40B4-BE49-F238E27FC236}">
                <a16:creationId xmlns:a16="http://schemas.microsoft.com/office/drawing/2014/main" id="{0B470AE7-72DE-D640-AE1D-DF969784E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6481" y="2704880"/>
            <a:ext cx="18473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4400"/>
          </a:p>
        </p:txBody>
      </p:sp>
      <p:sp>
        <p:nvSpPr>
          <p:cNvPr id="82" name="مستطيل 81">
            <a:extLst>
              <a:ext uri="{FF2B5EF4-FFF2-40B4-BE49-F238E27FC236}">
                <a16:creationId xmlns:a16="http://schemas.microsoft.com/office/drawing/2014/main" id="{EF434A8D-6C8A-CC46-84D9-B8FC3D4627B1}"/>
              </a:ext>
            </a:extLst>
          </p:cNvPr>
          <p:cNvSpPr/>
          <p:nvPr/>
        </p:nvSpPr>
        <p:spPr>
          <a:xfrm>
            <a:off x="2700994" y="1285146"/>
            <a:ext cx="5377578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800" dirty="0">
                <a:solidFill>
                  <a:srgbClr val="FF0000"/>
                </a:solidFill>
                <a:latin typeface="Beirut" pitchFamily="2" charset="-78"/>
                <a:cs typeface="Beirut" pitchFamily="2" charset="-78"/>
              </a:rPr>
              <a:t>٢-١</a:t>
            </a:r>
          </a:p>
          <a:p>
            <a:pPr algn="ctr">
              <a:defRPr/>
            </a:pPr>
            <a:r>
              <a:rPr lang="ar-SA" sz="28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الاعداد الصحيحة والقيمة المطلقة</a:t>
            </a:r>
            <a:endParaRPr lang="ar-SA" sz="2800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sp>
        <p:nvSpPr>
          <p:cNvPr id="83" name="مربع نص 5">
            <a:extLst>
              <a:ext uri="{FF2B5EF4-FFF2-40B4-BE49-F238E27FC236}">
                <a16:creationId xmlns:a16="http://schemas.microsoft.com/office/drawing/2014/main" id="{177BC7D7-30C5-5048-91F7-C62F4AC03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6515" y="871951"/>
            <a:ext cx="2095000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600" dirty="0">
                <a:solidFill>
                  <a:srgbClr val="C00000"/>
                </a:solidFill>
              </a:rPr>
              <a:t>التاريخ   </a:t>
            </a:r>
            <a:r>
              <a:rPr lang="ar-SA" altLang="ar-SA" sz="1600" dirty="0">
                <a:solidFill>
                  <a:srgbClr val="002060"/>
                </a:solidFill>
              </a:rPr>
              <a:t>/  /  ١٤٤هـ</a:t>
            </a:r>
          </a:p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600" dirty="0">
                <a:solidFill>
                  <a:srgbClr val="C00000"/>
                </a:solidFill>
              </a:rPr>
              <a:t>رقم الصفحة :</a:t>
            </a:r>
            <a:r>
              <a:rPr lang="ar-SA" altLang="ar-SA" sz="1600" dirty="0">
                <a:solidFill>
                  <a:schemeClr val="accent6"/>
                </a:solidFill>
              </a:rPr>
              <a:t>٥٠</a:t>
            </a:r>
          </a:p>
        </p:txBody>
      </p:sp>
      <p:sp>
        <p:nvSpPr>
          <p:cNvPr id="86" name="مستطيل 85">
            <a:extLst>
              <a:ext uri="{FF2B5EF4-FFF2-40B4-BE49-F238E27FC236}">
                <a16:creationId xmlns:a16="http://schemas.microsoft.com/office/drawing/2014/main" id="{1F51FD5A-ADDA-7E41-83AB-7558AEFCF77E}"/>
              </a:ext>
            </a:extLst>
          </p:cNvPr>
          <p:cNvSpPr/>
          <p:nvPr/>
        </p:nvSpPr>
        <p:spPr>
          <a:xfrm>
            <a:off x="3431192" y="2246377"/>
            <a:ext cx="3147802" cy="1141412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400" dirty="0">
                <a:solidFill>
                  <a:srgbClr val="008F00"/>
                </a:solidFill>
                <a:latin typeface="Beirut" pitchFamily="2" charset="-78"/>
                <a:cs typeface="Beirut" pitchFamily="2" charset="-78"/>
              </a:rPr>
              <a:t>فكرة الدرس</a:t>
            </a:r>
          </a:p>
          <a:p>
            <a:pPr algn="ctr">
              <a:defRPr/>
            </a:pPr>
            <a:r>
              <a:rPr lang="ar-SA" sz="24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أقراء الاعداد الصحيحة</a:t>
            </a:r>
          </a:p>
          <a:p>
            <a:pPr algn="ctr">
              <a:defRPr/>
            </a:pPr>
            <a:r>
              <a:rPr lang="ar-SA" sz="24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 واجد القيمة المطلقة للعدد</a:t>
            </a:r>
          </a:p>
        </p:txBody>
      </p:sp>
      <p:sp>
        <p:nvSpPr>
          <p:cNvPr id="92" name="مربع نص 91">
            <a:extLst>
              <a:ext uri="{FF2B5EF4-FFF2-40B4-BE49-F238E27FC236}">
                <a16:creationId xmlns:a16="http://schemas.microsoft.com/office/drawing/2014/main" id="{22D5AFBC-A867-524C-A78A-4E9DF667E9D4}"/>
              </a:ext>
            </a:extLst>
          </p:cNvPr>
          <p:cNvSpPr txBox="1"/>
          <p:nvPr/>
        </p:nvSpPr>
        <p:spPr>
          <a:xfrm>
            <a:off x="4767280" y="3182587"/>
            <a:ext cx="18473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endParaRPr lang="ar-SA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3" name="حبر 92">
                <a:extLst>
                  <a:ext uri="{FF2B5EF4-FFF2-40B4-BE49-F238E27FC236}">
                    <a16:creationId xmlns:a16="http://schemas.microsoft.com/office/drawing/2014/main" id="{CC16B4CA-2A96-1C45-A78F-AA883156DEF6}"/>
                  </a:ext>
                </a:extLst>
              </p14:cNvPr>
              <p14:cNvContentPartPr/>
              <p14:nvPr/>
            </p14:nvContentPartPr>
            <p14:xfrm>
              <a:off x="11799720" y="6248520"/>
              <a:ext cx="360" cy="360"/>
            </p14:xfrm>
          </p:contentPart>
        </mc:Choice>
        <mc:Fallback xmlns="">
          <p:pic>
            <p:nvPicPr>
              <p:cNvPr id="93" name="حبر 92">
                <a:extLst>
                  <a:ext uri="{FF2B5EF4-FFF2-40B4-BE49-F238E27FC236}">
                    <a16:creationId xmlns:a16="http://schemas.microsoft.com/office/drawing/2014/main" id="{CC16B4CA-2A96-1C45-A78F-AA883156DEF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1790360" y="6239160"/>
                <a:ext cx="19080" cy="19080"/>
              </a:xfrm>
              <a:prstGeom prst="rect">
                <a:avLst/>
              </a:prstGeom>
            </p:spPr>
          </p:pic>
        </mc:Fallback>
      </mc:AlternateContent>
      <p:pic>
        <p:nvPicPr>
          <p:cNvPr id="97" name="صورة 96">
            <a:extLst>
              <a:ext uri="{FF2B5EF4-FFF2-40B4-BE49-F238E27FC236}">
                <a16:creationId xmlns:a16="http://schemas.microsoft.com/office/drawing/2014/main" id="{D2EEAE9A-0594-F846-90FD-F7CD03633EC8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38"/>
              </a:ext>
            </a:extLst>
          </a:blip>
          <a:stretch>
            <a:fillRect/>
          </a:stretch>
        </p:blipFill>
        <p:spPr>
          <a:xfrm>
            <a:off x="4152578" y="724111"/>
            <a:ext cx="2058298" cy="7506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589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77 0.02223 L -0.13894 0.02223 " pathEditMode="relative" rAng="0" ptsTypes="AA">
                                      <p:cBhvr>
                                        <p:cTn id="10" dur="2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مجموعة 14">
            <a:extLst>
              <a:ext uri="{FF2B5EF4-FFF2-40B4-BE49-F238E27FC236}">
                <a16:creationId xmlns:a16="http://schemas.microsoft.com/office/drawing/2014/main" id="{3BEC7F9E-8C24-864A-A12B-9F434E53465C}"/>
              </a:ext>
            </a:extLst>
          </p:cNvPr>
          <p:cNvGrpSpPr/>
          <p:nvPr/>
        </p:nvGrpSpPr>
        <p:grpSpPr>
          <a:xfrm>
            <a:off x="91939" y="0"/>
            <a:ext cx="11960495" cy="6979958"/>
            <a:chOff x="91939" y="0"/>
            <a:chExt cx="11960495" cy="6979958"/>
          </a:xfrm>
        </p:grpSpPr>
        <p:grpSp>
          <p:nvGrpSpPr>
            <p:cNvPr id="16" name="مجموعة 15">
              <a:extLst>
                <a:ext uri="{FF2B5EF4-FFF2-40B4-BE49-F238E27FC236}">
                  <a16:creationId xmlns:a16="http://schemas.microsoft.com/office/drawing/2014/main" id="{030B4BA2-9D9E-9D41-BC2E-6DC945BBCD34}"/>
                </a:ext>
              </a:extLst>
            </p:cNvPr>
            <p:cNvGrpSpPr/>
            <p:nvPr/>
          </p:nvGrpSpPr>
          <p:grpSpPr>
            <a:xfrm>
              <a:off x="568190" y="0"/>
              <a:ext cx="11484244" cy="6481460"/>
              <a:chOff x="353878" y="105480"/>
              <a:chExt cx="11484244" cy="6481460"/>
            </a:xfrm>
          </p:grpSpPr>
          <p:sp>
            <p:nvSpPr>
              <p:cNvPr id="4" name="مستطيل مستدير الزوايا 3">
                <a:extLst>
                  <a:ext uri="{FF2B5EF4-FFF2-40B4-BE49-F238E27FC236}">
                    <a16:creationId xmlns:a16="http://schemas.microsoft.com/office/drawing/2014/main" id="{8C0ED7A3-8A30-3A4C-8347-C9ACC9F689BD}"/>
                  </a:ext>
                </a:extLst>
              </p:cNvPr>
              <p:cNvSpPr/>
              <p:nvPr/>
            </p:nvSpPr>
            <p:spPr>
              <a:xfrm>
                <a:off x="353878" y="178229"/>
                <a:ext cx="11484244" cy="6408711"/>
              </a:xfrm>
              <a:prstGeom prst="roundRect">
                <a:avLst/>
              </a:prstGeom>
              <a:solidFill>
                <a:srgbClr val="DFC5DF"/>
              </a:solidFill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C15412E2-B747-9941-B223-DDD4C5BF62F5}"/>
                  </a:ext>
                </a:extLst>
              </p:cNvPr>
              <p:cNvSpPr/>
              <p:nvPr/>
            </p:nvSpPr>
            <p:spPr>
              <a:xfrm>
                <a:off x="1152354" y="220137"/>
                <a:ext cx="9841965" cy="550456"/>
              </a:xfrm>
              <a:prstGeom prst="roundRect">
                <a:avLst/>
              </a:prstGeom>
              <a:pattFill prst="pct60">
                <a:fgClr>
                  <a:srgbClr val="DFC5DF"/>
                </a:fgClr>
                <a:bgClr>
                  <a:srgbClr val="D0CFC6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 dirty="0"/>
              </a:p>
            </p:txBody>
          </p:sp>
          <p:grpSp>
            <p:nvGrpSpPr>
              <p:cNvPr id="103" name="مجموعة 102">
                <a:extLst>
                  <a:ext uri="{FF2B5EF4-FFF2-40B4-BE49-F238E27FC236}">
                    <a16:creationId xmlns:a16="http://schemas.microsoft.com/office/drawing/2014/main" id="{89B07C66-5BC3-B047-AF48-0920436C0FCB}"/>
                  </a:ext>
                </a:extLst>
              </p:cNvPr>
              <p:cNvGrpSpPr/>
              <p:nvPr/>
            </p:nvGrpSpPr>
            <p:grpSpPr>
              <a:xfrm>
                <a:off x="1265054" y="105480"/>
                <a:ext cx="9825293" cy="957263"/>
                <a:chOff x="1175018" y="147233"/>
                <a:chExt cx="9825293" cy="1169410"/>
              </a:xfrm>
            </p:grpSpPr>
            <p:grpSp>
              <p:nvGrpSpPr>
                <p:cNvPr id="5" name="مجموعة 110">
                  <a:extLst>
                    <a:ext uri="{FF2B5EF4-FFF2-40B4-BE49-F238E27FC236}">
                      <a16:creationId xmlns:a16="http://schemas.microsoft.com/office/drawing/2014/main" id="{D8FB447C-78AE-5B4C-A916-DB9DF6511D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10089210" y="312255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6" name="مجموعة 111">
                    <a:extLst>
                      <a:ext uri="{FF2B5EF4-FFF2-40B4-BE49-F238E27FC236}">
                        <a16:creationId xmlns:a16="http://schemas.microsoft.com/office/drawing/2014/main" id="{67D72977-B08C-7D4E-B0D7-DBDA2819BE6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9" name="مستطيل مستدير الزوايا 8">
                      <a:extLst>
                        <a:ext uri="{FF2B5EF4-FFF2-40B4-BE49-F238E27FC236}">
                          <a16:creationId xmlns:a16="http://schemas.microsoft.com/office/drawing/2014/main" id="{B11773FE-C44F-974B-B5B8-2B35FCAF8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10" name="مستطيل مستدير الزوايا 9">
                      <a:extLst>
                        <a:ext uri="{FF2B5EF4-FFF2-40B4-BE49-F238E27FC236}">
                          <a16:creationId xmlns:a16="http://schemas.microsoft.com/office/drawing/2014/main" id="{7B167454-792B-D94C-9DDF-E60B4E635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11" name="مستطيل مستدير الزوايا 10">
                      <a:extLst>
                        <a:ext uri="{FF2B5EF4-FFF2-40B4-BE49-F238E27FC236}">
                          <a16:creationId xmlns:a16="http://schemas.microsoft.com/office/drawing/2014/main" id="{AE14DBDD-5CEB-A747-9A03-AE00ACDFB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12" name="مستطيل مستدير الزوايا 11">
                      <a:extLst>
                        <a:ext uri="{FF2B5EF4-FFF2-40B4-BE49-F238E27FC236}">
                          <a16:creationId xmlns:a16="http://schemas.microsoft.com/office/drawing/2014/main" id="{BA5D3C2D-21AD-ED41-B069-C79CE95497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7" name="Google Shape;153;p5">
                    <a:extLst>
                      <a:ext uri="{FF2B5EF4-FFF2-40B4-BE49-F238E27FC236}">
                        <a16:creationId xmlns:a16="http://schemas.microsoft.com/office/drawing/2014/main" id="{99327B25-9955-0F49-9A23-9631804D749C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8" name="Google Shape;153;p5">
                    <a:extLst>
                      <a:ext uri="{FF2B5EF4-FFF2-40B4-BE49-F238E27FC236}">
                        <a16:creationId xmlns:a16="http://schemas.microsoft.com/office/drawing/2014/main" id="{017969FD-F0F8-D34F-BDB6-D812313463D6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45" name="مجموعة 110">
                  <a:extLst>
                    <a:ext uri="{FF2B5EF4-FFF2-40B4-BE49-F238E27FC236}">
                      <a16:creationId xmlns:a16="http://schemas.microsoft.com/office/drawing/2014/main" id="{86E76CD3-003F-D947-9014-8F9C6C441A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8633352" y="328049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46" name="مجموعة 111">
                    <a:extLst>
                      <a:ext uri="{FF2B5EF4-FFF2-40B4-BE49-F238E27FC236}">
                        <a16:creationId xmlns:a16="http://schemas.microsoft.com/office/drawing/2014/main" id="{94C35998-35ED-E04B-BE8E-4B91B91686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49" name="مستطيل مستدير الزوايا 48">
                      <a:extLst>
                        <a:ext uri="{FF2B5EF4-FFF2-40B4-BE49-F238E27FC236}">
                          <a16:creationId xmlns:a16="http://schemas.microsoft.com/office/drawing/2014/main" id="{2E487F7A-09CD-C142-AFB9-6805CC16F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50" name="مستطيل مستدير الزوايا 49">
                      <a:extLst>
                        <a:ext uri="{FF2B5EF4-FFF2-40B4-BE49-F238E27FC236}">
                          <a16:creationId xmlns:a16="http://schemas.microsoft.com/office/drawing/2014/main" id="{1E838335-7CEE-A048-85DC-6D54CE2F3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51" name="مستطيل مستدير الزوايا 50">
                      <a:extLst>
                        <a:ext uri="{FF2B5EF4-FFF2-40B4-BE49-F238E27FC236}">
                          <a16:creationId xmlns:a16="http://schemas.microsoft.com/office/drawing/2014/main" id="{E7C7CBDD-7DA1-FB4E-ABA3-33351C66DD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52" name="مستطيل مستدير الزوايا 51">
                      <a:extLst>
                        <a:ext uri="{FF2B5EF4-FFF2-40B4-BE49-F238E27FC236}">
                          <a16:creationId xmlns:a16="http://schemas.microsoft.com/office/drawing/2014/main" id="{C0DE696C-F2EC-7B48-B33C-77F7B7339C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47" name="Google Shape;153;p5">
                    <a:extLst>
                      <a:ext uri="{FF2B5EF4-FFF2-40B4-BE49-F238E27FC236}">
                        <a16:creationId xmlns:a16="http://schemas.microsoft.com/office/drawing/2014/main" id="{2EE3B57C-8BDE-A746-8E4B-B5D1A179AE81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8" name="Google Shape;153;p5">
                    <a:extLst>
                      <a:ext uri="{FF2B5EF4-FFF2-40B4-BE49-F238E27FC236}">
                        <a16:creationId xmlns:a16="http://schemas.microsoft.com/office/drawing/2014/main" id="{F406B427-FB9E-F541-8CE6-505B398A1D8D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53" name="مجموعة 110">
                  <a:extLst>
                    <a:ext uri="{FF2B5EF4-FFF2-40B4-BE49-F238E27FC236}">
                      <a16:creationId xmlns:a16="http://schemas.microsoft.com/office/drawing/2014/main" id="{275C270F-E3F1-464C-B22A-BDD63369D0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7303136" y="278879"/>
                  <a:ext cx="1105793" cy="917531"/>
                  <a:chOff x="5245129" y="1929694"/>
                  <a:chExt cx="1047244" cy="518194"/>
                </a:xfrm>
              </p:grpSpPr>
              <p:grpSp>
                <p:nvGrpSpPr>
                  <p:cNvPr id="54" name="مجموعة 111">
                    <a:extLst>
                      <a:ext uri="{FF2B5EF4-FFF2-40B4-BE49-F238E27FC236}">
                        <a16:creationId xmlns:a16="http://schemas.microsoft.com/office/drawing/2014/main" id="{CA4C9D07-B687-2F45-A2DA-CF7DB5E29D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45129" y="1929694"/>
                    <a:ext cx="1047244" cy="514828"/>
                    <a:chOff x="5245129" y="1929694"/>
                    <a:chExt cx="1047244" cy="514828"/>
                  </a:xfrm>
                </p:grpSpPr>
                <p:sp>
                  <p:nvSpPr>
                    <p:cNvPr id="57" name="مستطيل مستدير الزوايا 56">
                      <a:extLst>
                        <a:ext uri="{FF2B5EF4-FFF2-40B4-BE49-F238E27FC236}">
                          <a16:creationId xmlns:a16="http://schemas.microsoft.com/office/drawing/2014/main" id="{937AB966-247A-E143-B768-DD65C35A9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2064" y="2348791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58" name="مستطيل مستدير الزوايا 57">
                      <a:extLst>
                        <a:ext uri="{FF2B5EF4-FFF2-40B4-BE49-F238E27FC236}">
                          <a16:creationId xmlns:a16="http://schemas.microsoft.com/office/drawing/2014/main" id="{E6272113-4621-094E-A553-8225F5D538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5129" y="1932728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59" name="مستطيل مستدير الزوايا 58">
                      <a:extLst>
                        <a:ext uri="{FF2B5EF4-FFF2-40B4-BE49-F238E27FC236}">
                          <a16:creationId xmlns:a16="http://schemas.microsoft.com/office/drawing/2014/main" id="{B079C989-BB59-CC4A-93F6-D2D3371D1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5194" y="2342181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60" name="مستطيل مستدير الزوايا 59">
                      <a:extLst>
                        <a:ext uri="{FF2B5EF4-FFF2-40B4-BE49-F238E27FC236}">
                          <a16:creationId xmlns:a16="http://schemas.microsoft.com/office/drawing/2014/main" id="{C7500518-B718-B648-86E6-241F341BBF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65" y="192969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55" name="Google Shape;153;p5">
                    <a:extLst>
                      <a:ext uri="{FF2B5EF4-FFF2-40B4-BE49-F238E27FC236}">
                        <a16:creationId xmlns:a16="http://schemas.microsoft.com/office/drawing/2014/main" id="{B2C82BAD-209A-2E41-9CC0-B00E01AC4D5A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383629" y="2381954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56" name="Google Shape;153;p5">
                    <a:extLst>
                      <a:ext uri="{FF2B5EF4-FFF2-40B4-BE49-F238E27FC236}">
                        <a16:creationId xmlns:a16="http://schemas.microsoft.com/office/drawing/2014/main" id="{BC8FEE3A-B906-C14F-8B28-DE0604757C6D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386751" y="1952424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61" name="مجموعة 110">
                  <a:extLst>
                    <a:ext uri="{FF2B5EF4-FFF2-40B4-BE49-F238E27FC236}">
                      <a16:creationId xmlns:a16="http://schemas.microsoft.com/office/drawing/2014/main" id="{00CB73BA-1415-1348-A303-627EC4ABA57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5851762" y="336312"/>
                  <a:ext cx="1077846" cy="832402"/>
                  <a:chOff x="5273639" y="1905166"/>
                  <a:chExt cx="1020777" cy="470116"/>
                </a:xfrm>
              </p:grpSpPr>
              <p:grpSp>
                <p:nvGrpSpPr>
                  <p:cNvPr id="62" name="مجموعة 111">
                    <a:extLst>
                      <a:ext uri="{FF2B5EF4-FFF2-40B4-BE49-F238E27FC236}">
                        <a16:creationId xmlns:a16="http://schemas.microsoft.com/office/drawing/2014/main" id="{C65943EA-9805-DC45-B06A-EBD9EBF2E9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73639" y="1905166"/>
                    <a:ext cx="1020777" cy="470116"/>
                    <a:chOff x="5273639" y="1905166"/>
                    <a:chExt cx="1020777" cy="470116"/>
                  </a:xfrm>
                </p:grpSpPr>
                <p:sp>
                  <p:nvSpPr>
                    <p:cNvPr id="65" name="مستطيل مستدير الزوايا 64">
                      <a:extLst>
                        <a:ext uri="{FF2B5EF4-FFF2-40B4-BE49-F238E27FC236}">
                          <a16:creationId xmlns:a16="http://schemas.microsoft.com/office/drawing/2014/main" id="{DC50539E-268F-7743-A958-7EF825B179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6308" y="2279551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66" name="مستطيل مستدير الزوايا 65">
                      <a:extLst>
                        <a:ext uri="{FF2B5EF4-FFF2-40B4-BE49-F238E27FC236}">
                          <a16:creationId xmlns:a16="http://schemas.microsoft.com/office/drawing/2014/main" id="{8B84A0E0-BD45-5D4F-AD8C-7A12A8611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67" name="مستطيل مستدير الزوايا 66">
                      <a:extLst>
                        <a:ext uri="{FF2B5EF4-FFF2-40B4-BE49-F238E27FC236}">
                          <a16:creationId xmlns:a16="http://schemas.microsoft.com/office/drawing/2014/main" id="{42D9D22A-8C1B-6C45-A462-564DAEFBE5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3639" y="2273700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68" name="مستطيل مستدير الزوايا 67">
                      <a:extLst>
                        <a:ext uri="{FF2B5EF4-FFF2-40B4-BE49-F238E27FC236}">
                          <a16:creationId xmlns:a16="http://schemas.microsoft.com/office/drawing/2014/main" id="{0A2C1AE4-C9D0-1D46-969E-A35CF2D5A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765" y="1905166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63" name="Google Shape;153;p5">
                    <a:extLst>
                      <a:ext uri="{FF2B5EF4-FFF2-40B4-BE49-F238E27FC236}">
                        <a16:creationId xmlns:a16="http://schemas.microsoft.com/office/drawing/2014/main" id="{428C837E-DA5C-4C44-914A-56F8C50C1B9C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310332" y="2294965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64" name="Google Shape;153;p5">
                    <a:extLst>
                      <a:ext uri="{FF2B5EF4-FFF2-40B4-BE49-F238E27FC236}">
                        <a16:creationId xmlns:a16="http://schemas.microsoft.com/office/drawing/2014/main" id="{908BF49D-AE8C-674A-B883-1DE0E6B2ED9F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375891" y="191521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69" name="مجموعة 110">
                  <a:extLst>
                    <a:ext uri="{FF2B5EF4-FFF2-40B4-BE49-F238E27FC236}">
                      <a16:creationId xmlns:a16="http://schemas.microsoft.com/office/drawing/2014/main" id="{449D5064-B5FB-5F49-A92F-ED5C95BCB2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4480787" y="405541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70" name="مجموعة 111">
                    <a:extLst>
                      <a:ext uri="{FF2B5EF4-FFF2-40B4-BE49-F238E27FC236}">
                        <a16:creationId xmlns:a16="http://schemas.microsoft.com/office/drawing/2014/main" id="{C9A1F6A5-BF46-AB45-8A2E-FD7674A288E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73" name="مستطيل مستدير الزوايا 72">
                      <a:extLst>
                        <a:ext uri="{FF2B5EF4-FFF2-40B4-BE49-F238E27FC236}">
                          <a16:creationId xmlns:a16="http://schemas.microsoft.com/office/drawing/2014/main" id="{0BF05E30-31CF-ED4E-92C4-C9AEC318E3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74" name="مستطيل مستدير الزوايا 73">
                      <a:extLst>
                        <a:ext uri="{FF2B5EF4-FFF2-40B4-BE49-F238E27FC236}">
                          <a16:creationId xmlns:a16="http://schemas.microsoft.com/office/drawing/2014/main" id="{871AE7DF-2CB1-D14A-81A6-D54197715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75" name="مستطيل مستدير الزوايا 74">
                      <a:extLst>
                        <a:ext uri="{FF2B5EF4-FFF2-40B4-BE49-F238E27FC236}">
                          <a16:creationId xmlns:a16="http://schemas.microsoft.com/office/drawing/2014/main" id="{CB1CA13F-AA0B-2D4D-9DB7-2C5E819413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76" name="مستطيل مستدير الزوايا 75">
                      <a:extLst>
                        <a:ext uri="{FF2B5EF4-FFF2-40B4-BE49-F238E27FC236}">
                          <a16:creationId xmlns:a16="http://schemas.microsoft.com/office/drawing/2014/main" id="{98D89A3D-9107-344E-8FE2-2FC327ABD9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71" name="Google Shape;153;p5">
                    <a:extLst>
                      <a:ext uri="{FF2B5EF4-FFF2-40B4-BE49-F238E27FC236}">
                        <a16:creationId xmlns:a16="http://schemas.microsoft.com/office/drawing/2014/main" id="{A61E54F4-D954-9B4E-BEBE-5E1F8AD0A5A7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72" name="Google Shape;153;p5">
                    <a:extLst>
                      <a:ext uri="{FF2B5EF4-FFF2-40B4-BE49-F238E27FC236}">
                        <a16:creationId xmlns:a16="http://schemas.microsoft.com/office/drawing/2014/main" id="{600F0D4C-7D57-5749-997D-6CFF57107C3B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77" name="مجموعة 110">
                  <a:extLst>
                    <a:ext uri="{FF2B5EF4-FFF2-40B4-BE49-F238E27FC236}">
                      <a16:creationId xmlns:a16="http://schemas.microsoft.com/office/drawing/2014/main" id="{C8B018B1-D3F4-F640-A0D3-E2BA0ECFC0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3287417" y="405541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78" name="مجموعة 111">
                    <a:extLst>
                      <a:ext uri="{FF2B5EF4-FFF2-40B4-BE49-F238E27FC236}">
                        <a16:creationId xmlns:a16="http://schemas.microsoft.com/office/drawing/2014/main" id="{FB5DEB45-C71D-C54B-B6A2-4C9406B0DF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81" name="مستطيل مستدير الزوايا 80">
                      <a:extLst>
                        <a:ext uri="{FF2B5EF4-FFF2-40B4-BE49-F238E27FC236}">
                          <a16:creationId xmlns:a16="http://schemas.microsoft.com/office/drawing/2014/main" id="{148C37B4-8079-FE46-9C40-885B4ABCEA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82" name="مستطيل مستدير الزوايا 81">
                      <a:extLst>
                        <a:ext uri="{FF2B5EF4-FFF2-40B4-BE49-F238E27FC236}">
                          <a16:creationId xmlns:a16="http://schemas.microsoft.com/office/drawing/2014/main" id="{96E25728-DE18-7C40-92BF-8DD66F97F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83" name="مستطيل مستدير الزوايا 82">
                      <a:extLst>
                        <a:ext uri="{FF2B5EF4-FFF2-40B4-BE49-F238E27FC236}">
                          <a16:creationId xmlns:a16="http://schemas.microsoft.com/office/drawing/2014/main" id="{1491CB03-B420-894D-AF97-A012BD8F2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84" name="مستطيل مستدير الزوايا 83">
                      <a:extLst>
                        <a:ext uri="{FF2B5EF4-FFF2-40B4-BE49-F238E27FC236}">
                          <a16:creationId xmlns:a16="http://schemas.microsoft.com/office/drawing/2014/main" id="{0DAC7330-991B-BE4A-8636-743D7366FF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79" name="Google Shape;153;p5">
                    <a:extLst>
                      <a:ext uri="{FF2B5EF4-FFF2-40B4-BE49-F238E27FC236}">
                        <a16:creationId xmlns:a16="http://schemas.microsoft.com/office/drawing/2014/main" id="{728ECFA4-2ECD-7F47-8BC1-B75A6349E0E4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80" name="Google Shape;153;p5">
                    <a:extLst>
                      <a:ext uri="{FF2B5EF4-FFF2-40B4-BE49-F238E27FC236}">
                        <a16:creationId xmlns:a16="http://schemas.microsoft.com/office/drawing/2014/main" id="{A9EF06EE-075B-6E4A-AC03-426A2D3F98F5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85" name="مجموعة 110">
                  <a:extLst>
                    <a:ext uri="{FF2B5EF4-FFF2-40B4-BE49-F238E27FC236}">
                      <a16:creationId xmlns:a16="http://schemas.microsoft.com/office/drawing/2014/main" id="{EF79F695-C84B-564F-AEFD-35FF22D2BA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2094047" y="359046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86" name="مجموعة 111">
                    <a:extLst>
                      <a:ext uri="{FF2B5EF4-FFF2-40B4-BE49-F238E27FC236}">
                        <a16:creationId xmlns:a16="http://schemas.microsoft.com/office/drawing/2014/main" id="{DED6A6E3-548C-4A4D-BFF6-962D5A44A9A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89" name="مستطيل مستدير الزوايا 88">
                      <a:extLst>
                        <a:ext uri="{FF2B5EF4-FFF2-40B4-BE49-F238E27FC236}">
                          <a16:creationId xmlns:a16="http://schemas.microsoft.com/office/drawing/2014/main" id="{030EB5C7-565A-EA4C-BF36-CADFE3D9BD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90" name="مستطيل مستدير الزوايا 89">
                      <a:extLst>
                        <a:ext uri="{FF2B5EF4-FFF2-40B4-BE49-F238E27FC236}">
                          <a16:creationId xmlns:a16="http://schemas.microsoft.com/office/drawing/2014/main" id="{68A9E73F-8DC0-5348-ABDD-39E54CF946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91" name="مستطيل مستدير الزوايا 90">
                      <a:extLst>
                        <a:ext uri="{FF2B5EF4-FFF2-40B4-BE49-F238E27FC236}">
                          <a16:creationId xmlns:a16="http://schemas.microsoft.com/office/drawing/2014/main" id="{97E5C65D-F5E6-8C44-B404-5D0D2A2E37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92" name="مستطيل مستدير الزوايا 91">
                      <a:extLst>
                        <a:ext uri="{FF2B5EF4-FFF2-40B4-BE49-F238E27FC236}">
                          <a16:creationId xmlns:a16="http://schemas.microsoft.com/office/drawing/2014/main" id="{8314E805-4D18-4A4E-9210-347645CB0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87" name="Google Shape;153;p5">
                    <a:extLst>
                      <a:ext uri="{FF2B5EF4-FFF2-40B4-BE49-F238E27FC236}">
                        <a16:creationId xmlns:a16="http://schemas.microsoft.com/office/drawing/2014/main" id="{88152DAF-4698-964B-80BF-4CD7A200E30B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88" name="Google Shape;153;p5">
                    <a:extLst>
                      <a:ext uri="{FF2B5EF4-FFF2-40B4-BE49-F238E27FC236}">
                        <a16:creationId xmlns:a16="http://schemas.microsoft.com/office/drawing/2014/main" id="{4F3079B3-94A4-854A-AFFC-109E4E3EE23D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93" name="مجموعة 110">
                  <a:extLst>
                    <a:ext uri="{FF2B5EF4-FFF2-40B4-BE49-F238E27FC236}">
                      <a16:creationId xmlns:a16="http://schemas.microsoft.com/office/drawing/2014/main" id="{831C2CC7-ACDE-7A47-86C7-A65306A2E9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1009996" y="343252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94" name="مجموعة 111">
                    <a:extLst>
                      <a:ext uri="{FF2B5EF4-FFF2-40B4-BE49-F238E27FC236}">
                        <a16:creationId xmlns:a16="http://schemas.microsoft.com/office/drawing/2014/main" id="{9B1E8C9A-D563-404E-AC49-F1EAE31103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97" name="مستطيل مستدير الزوايا 96">
                      <a:extLst>
                        <a:ext uri="{FF2B5EF4-FFF2-40B4-BE49-F238E27FC236}">
                          <a16:creationId xmlns:a16="http://schemas.microsoft.com/office/drawing/2014/main" id="{28FEA676-9570-9E40-B956-A25836039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98" name="مستطيل مستدير الزوايا 97">
                      <a:extLst>
                        <a:ext uri="{FF2B5EF4-FFF2-40B4-BE49-F238E27FC236}">
                          <a16:creationId xmlns:a16="http://schemas.microsoft.com/office/drawing/2014/main" id="{AAC9DA80-BDF3-B945-A300-B535286B8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99" name="مستطيل مستدير الزوايا 98">
                      <a:extLst>
                        <a:ext uri="{FF2B5EF4-FFF2-40B4-BE49-F238E27FC236}">
                          <a16:creationId xmlns:a16="http://schemas.microsoft.com/office/drawing/2014/main" id="{F233800A-F4DF-7A45-8A5A-7B299AAA64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100" name="مستطيل مستدير الزوايا 99">
                      <a:extLst>
                        <a:ext uri="{FF2B5EF4-FFF2-40B4-BE49-F238E27FC236}">
                          <a16:creationId xmlns:a16="http://schemas.microsoft.com/office/drawing/2014/main" id="{5BBE4F7E-4FF9-184F-BD0E-6F5A0281CB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95" name="Google Shape;153;p5">
                    <a:extLst>
                      <a:ext uri="{FF2B5EF4-FFF2-40B4-BE49-F238E27FC236}">
                        <a16:creationId xmlns:a16="http://schemas.microsoft.com/office/drawing/2014/main" id="{B1338737-B85E-8944-83F3-190E6BB8B029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96" name="Google Shape;153;p5">
                    <a:extLst>
                      <a:ext uri="{FF2B5EF4-FFF2-40B4-BE49-F238E27FC236}">
                        <a16:creationId xmlns:a16="http://schemas.microsoft.com/office/drawing/2014/main" id="{D2DF8137-45DA-E044-ADA4-F3FDA5178177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</p:grpSp>
          <p:pic>
            <p:nvPicPr>
              <p:cNvPr id="104" name="صورة 103">
                <a:extLst>
                  <a:ext uri="{FF2B5EF4-FFF2-40B4-BE49-F238E27FC236}">
                    <a16:creationId xmlns:a16="http://schemas.microsoft.com/office/drawing/2014/main" id="{9F92FB98-41FD-5A48-ADF1-20F0EB4B25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alphaModFix amt="50000"/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artisticCrisscrossEtching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629928" y="740524"/>
                <a:ext cx="11016137" cy="5533364"/>
              </a:xfrm>
              <a:prstGeom prst="rect">
                <a:avLst/>
              </a:prstGeom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</p:pic>
        </p:grp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DF266FCE-452A-E64C-ACB0-906A86A514C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91939" y="3254900"/>
              <a:ext cx="3717608" cy="3725058"/>
            </a:xfrm>
            <a:prstGeom prst="rect">
              <a:avLst/>
            </a:prstGeom>
            <a:scene3d>
              <a:camera prst="orthographicFront"/>
              <a:lightRig rig="threePt" dir="t"/>
            </a:scene3d>
            <a:sp3d>
              <a:bevelT prst="slope"/>
            </a:sp3d>
          </p:spPr>
        </p:pic>
      </p:grpSp>
      <p:sp>
        <p:nvSpPr>
          <p:cNvPr id="102" name="مستطيل 101">
            <a:extLst>
              <a:ext uri="{FF2B5EF4-FFF2-40B4-BE49-F238E27FC236}">
                <a16:creationId xmlns:a16="http://schemas.microsoft.com/office/drawing/2014/main" id="{C06408C8-9DB8-1B45-A590-9326BB579A29}"/>
              </a:ext>
            </a:extLst>
          </p:cNvPr>
          <p:cNvSpPr/>
          <p:nvPr/>
        </p:nvSpPr>
        <p:spPr>
          <a:xfrm>
            <a:off x="5276435" y="2397629"/>
            <a:ext cx="2803525" cy="93345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500" dirty="0">
                <a:solidFill>
                  <a:srgbClr val="002060"/>
                </a:solidFill>
                <a:latin typeface="18 Khebrat Musamim" pitchFamily="2" charset="0"/>
                <a:cs typeface="KufiStandardGK" pitchFamily="2" charset="-78"/>
              </a:rPr>
              <a:t>٢-١</a:t>
            </a:r>
            <a:r>
              <a:rPr lang="ar-SA" sz="4500" dirty="0">
                <a:solidFill>
                  <a:srgbClr val="0070C0"/>
                </a:solidFill>
                <a:latin typeface="18 Khebrat Musamim" pitchFamily="2" charset="0"/>
                <a:cs typeface="KufiStandardGK" pitchFamily="2" charset="-78"/>
              </a:rPr>
              <a:t> </a:t>
            </a:r>
          </a:p>
        </p:txBody>
      </p:sp>
      <p:sp>
        <p:nvSpPr>
          <p:cNvPr id="105" name="مستطيل 104">
            <a:extLst>
              <a:ext uri="{FF2B5EF4-FFF2-40B4-BE49-F238E27FC236}">
                <a16:creationId xmlns:a16="http://schemas.microsoft.com/office/drawing/2014/main" id="{7CAFE9A6-DF8F-9A44-B1A1-5A519CA53192}"/>
              </a:ext>
            </a:extLst>
          </p:cNvPr>
          <p:cNvSpPr/>
          <p:nvPr/>
        </p:nvSpPr>
        <p:spPr>
          <a:xfrm>
            <a:off x="4086689" y="3526922"/>
            <a:ext cx="5374516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0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الأعداد الصحيحة والقيمة المطلقة</a:t>
            </a:r>
          </a:p>
        </p:txBody>
      </p:sp>
      <p:pic>
        <p:nvPicPr>
          <p:cNvPr id="106" name="صورة 105">
            <a:extLst>
              <a:ext uri="{FF2B5EF4-FFF2-40B4-BE49-F238E27FC236}">
                <a16:creationId xmlns:a16="http://schemas.microsoft.com/office/drawing/2014/main" id="{D6036796-6B74-D54C-BE39-FDCEBA8A8E0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9515362" y="965527"/>
            <a:ext cx="2191955" cy="1978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81999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: زوايا مستديرة 3">
            <a:hlinkClick r:id="rId2" action="ppaction://hlinksldjump"/>
            <a:extLst>
              <a:ext uri="{FF2B5EF4-FFF2-40B4-BE49-F238E27FC236}">
                <a16:creationId xmlns:a16="http://schemas.microsoft.com/office/drawing/2014/main" id="{C99CFD66-D26B-4F5A-AC88-5946F6050FAB}"/>
              </a:ext>
            </a:extLst>
          </p:cNvPr>
          <p:cNvSpPr/>
          <p:nvPr/>
        </p:nvSpPr>
        <p:spPr>
          <a:xfrm rot="972630">
            <a:off x="7528265" y="1438182"/>
            <a:ext cx="2467993" cy="36576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١</a:t>
            </a:r>
          </a:p>
        </p:txBody>
      </p:sp>
      <p:sp>
        <p:nvSpPr>
          <p:cNvPr id="5" name="مستطيل: زوايا مستديرة 4">
            <a:hlinkClick r:id="rId3" action="ppaction://hlinksldjump"/>
            <a:extLst>
              <a:ext uri="{FF2B5EF4-FFF2-40B4-BE49-F238E27FC236}">
                <a16:creationId xmlns:a16="http://schemas.microsoft.com/office/drawing/2014/main" id="{EEFC3BDB-4635-49A5-99EC-08FB02078E21}"/>
              </a:ext>
            </a:extLst>
          </p:cNvPr>
          <p:cNvSpPr/>
          <p:nvPr/>
        </p:nvSpPr>
        <p:spPr>
          <a:xfrm rot="514454">
            <a:off x="5709822" y="1161494"/>
            <a:ext cx="2467993" cy="36576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٢</a:t>
            </a:r>
          </a:p>
        </p:txBody>
      </p:sp>
      <p:sp>
        <p:nvSpPr>
          <p:cNvPr id="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6EF44AC-FF69-4AA6-81D6-15ADF0A71A87}"/>
              </a:ext>
            </a:extLst>
          </p:cNvPr>
          <p:cNvSpPr/>
          <p:nvPr/>
        </p:nvSpPr>
        <p:spPr>
          <a:xfrm flipH="1">
            <a:off x="275208" y="5841507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  <p:sp>
        <p:nvSpPr>
          <p:cNvPr id="8" name="مستطيل: زوايا مستديرة 3">
            <a:hlinkClick r:id="rId4" action="ppaction://hlinksldjump"/>
            <a:extLst>
              <a:ext uri="{FF2B5EF4-FFF2-40B4-BE49-F238E27FC236}">
                <a16:creationId xmlns:a16="http://schemas.microsoft.com/office/drawing/2014/main" id="{C952E349-7AAA-D648-9FB5-2335CC8F7414}"/>
              </a:ext>
            </a:extLst>
          </p:cNvPr>
          <p:cNvSpPr/>
          <p:nvPr/>
        </p:nvSpPr>
        <p:spPr>
          <a:xfrm rot="20321701">
            <a:off x="3600368" y="1232962"/>
            <a:ext cx="2467993" cy="36576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١</a:t>
            </a:r>
          </a:p>
        </p:txBody>
      </p:sp>
      <p:sp>
        <p:nvSpPr>
          <p:cNvPr id="10" name="مستطيل: زوايا مستديرة 4">
            <a:hlinkClick r:id="rId5" action="ppaction://hlinksldjump"/>
            <a:extLst>
              <a:ext uri="{FF2B5EF4-FFF2-40B4-BE49-F238E27FC236}">
                <a16:creationId xmlns:a16="http://schemas.microsoft.com/office/drawing/2014/main" id="{ECCFBEB3-A737-414F-A061-1FF1B832512B}"/>
              </a:ext>
            </a:extLst>
          </p:cNvPr>
          <p:cNvSpPr/>
          <p:nvPr/>
        </p:nvSpPr>
        <p:spPr>
          <a:xfrm rot="19863525">
            <a:off x="1635498" y="2012827"/>
            <a:ext cx="2467993" cy="3657600"/>
          </a:xfrm>
          <a:prstGeom prst="roundRect">
            <a:avLst/>
          </a:prstGeom>
          <a:solidFill>
            <a:srgbClr val="AF52DE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٢</a:t>
            </a:r>
          </a:p>
        </p:txBody>
      </p:sp>
    </p:spTree>
    <p:extLst>
      <p:ext uri="{BB962C8B-B14F-4D97-AF65-F5344CB8AC3E}">
        <p14:creationId xmlns:p14="http://schemas.microsoft.com/office/powerpoint/2010/main" val="5345159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8" grpId="0" animBg="1"/>
      <p:bldP spid="10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6">
            <a:extLst>
              <a:ext uri="{FF2B5EF4-FFF2-40B4-BE49-F238E27FC236}">
                <a16:creationId xmlns:a16="http://schemas.microsoft.com/office/drawing/2014/main" id="{2C812E65-0528-9D4C-8757-56FC36AD6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360361"/>
            <a:ext cx="1524000" cy="6399216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rtl="1" eaLnBrk="1" fontAlgn="base" hangingPunct="1">
              <a:spcBef>
                <a:spcPct val="0"/>
              </a:spcBef>
              <a:spcAft>
                <a:spcPct val="0"/>
              </a:spcAft>
            </a:pPr>
            <a:endParaRPr lang="ar-SA" altLang="ar-SA"/>
          </a:p>
        </p:txBody>
      </p:sp>
      <p:sp>
        <p:nvSpPr>
          <p:cNvPr id="2051" name="Rectangle 13">
            <a:extLst>
              <a:ext uri="{FF2B5EF4-FFF2-40B4-BE49-F238E27FC236}">
                <a16:creationId xmlns:a16="http://schemas.microsoft.com/office/drawing/2014/main" id="{1F14D205-7DA9-264A-A491-8F39BB083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50836"/>
            <a:ext cx="9144000" cy="6278564"/>
          </a:xfrm>
          <a:prstGeom prst="rect">
            <a:avLst/>
          </a:prstGeom>
          <a:noFill/>
          <a:ln w="571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ar-SA" altLang="ar-SA"/>
          </a:p>
        </p:txBody>
      </p:sp>
      <p:sp>
        <p:nvSpPr>
          <p:cNvPr id="2052" name="Rectangle 21">
            <a:extLst>
              <a:ext uri="{FF2B5EF4-FFF2-40B4-BE49-F238E27FC236}">
                <a16:creationId xmlns:a16="http://schemas.microsoft.com/office/drawing/2014/main" id="{A9B2151A-850F-D64A-8F5E-4495D8DAE8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52800" y="228600"/>
            <a:ext cx="6858000" cy="1143000"/>
          </a:xfrm>
        </p:spPr>
        <p:txBody>
          <a:bodyPr/>
          <a:lstStyle/>
          <a:p>
            <a:pPr algn="ctr" eaLnBrk="1" hangingPunct="1"/>
            <a:r>
              <a:rPr lang="ar-SA" altLang="ar-SA" dirty="0">
                <a:latin typeface="Arial Black" panose="020B0604020202020204" pitchFamily="34" charset="0"/>
              </a:rPr>
              <a:t>جدول الضرب</a:t>
            </a:r>
            <a:endParaRPr lang="en-US" altLang="ar-SA" dirty="0">
              <a:latin typeface="Arial Black" panose="020B0604020202020204" pitchFamily="34" charset="0"/>
            </a:endParaRPr>
          </a:p>
        </p:txBody>
      </p:sp>
      <p:graphicFrame>
        <p:nvGraphicFramePr>
          <p:cNvPr id="2407" name="Group 359">
            <a:extLst>
              <a:ext uri="{FF2B5EF4-FFF2-40B4-BE49-F238E27FC236}">
                <a16:creationId xmlns:a16="http://schemas.microsoft.com/office/drawing/2014/main" id="{43035325-AECC-2541-9BF8-FC6437A9844E}"/>
              </a:ext>
            </a:extLst>
          </p:cNvPr>
          <p:cNvGraphicFramePr>
            <a:graphicFrameLocks noGrp="1"/>
          </p:cNvGraphicFramePr>
          <p:nvPr>
            <p:ph sz="quarter" idx="3"/>
          </p:nvPr>
        </p:nvGraphicFramePr>
        <p:xfrm>
          <a:off x="3352800" y="1371600"/>
          <a:ext cx="6845300" cy="5105402"/>
        </p:xfrm>
        <a:graphic>
          <a:graphicData uri="http://schemas.openxmlformats.org/drawingml/2006/table">
            <a:tbl>
              <a:tblPr rtl="1"/>
              <a:tblGrid>
                <a:gridCol w="488950">
                  <a:extLst>
                    <a:ext uri="{9D8B030D-6E8A-4147-A177-3AD203B41FA5}">
                      <a16:colId xmlns:a16="http://schemas.microsoft.com/office/drawing/2014/main" val="3226942931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786500422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708498738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4196080147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911566668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643694632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741038355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55998247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3727493380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659727240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126161477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1384154053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624728409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3547923522"/>
                    </a:ext>
                  </a:extLst>
                </a:gridCol>
              </a:tblGrid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ar-SA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n-US" altLang="ar-SA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zh-CN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6651237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978678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4406700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4724536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4198321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0528301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408938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9107371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2188446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552023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27</a:t>
                      </a:r>
                      <a:endParaRPr kumimoji="0" lang="en-US" altLang="ar-SA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034789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3289887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9414580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6458886"/>
                  </a:ext>
                </a:extLst>
              </a:tr>
            </a:tbl>
          </a:graphicData>
        </a:graphic>
      </p:graphicFrame>
      <p:grpSp>
        <p:nvGrpSpPr>
          <p:cNvPr id="2280" name="Group 1357" descr="Happy cartoon apple">
            <a:extLst>
              <a:ext uri="{FF2B5EF4-FFF2-40B4-BE49-F238E27FC236}">
                <a16:creationId xmlns:a16="http://schemas.microsoft.com/office/drawing/2014/main" id="{73A39C34-653A-2443-880C-ACC8F53CC3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46781" y="482866"/>
            <a:ext cx="1214438" cy="1347788"/>
            <a:chOff x="288" y="144"/>
            <a:chExt cx="765" cy="849"/>
          </a:xfrm>
        </p:grpSpPr>
        <p:sp>
          <p:nvSpPr>
            <p:cNvPr id="2376" name="AutoShape 1356">
              <a:extLst>
                <a:ext uri="{FF2B5EF4-FFF2-40B4-BE49-F238E27FC236}">
                  <a16:creationId xmlns:a16="http://schemas.microsoft.com/office/drawing/2014/main" id="{99B73353-E42E-2A47-BA3D-29D402B796F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8" y="144"/>
              <a:ext cx="765" cy="8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377" name="Freeform 1358">
              <a:extLst>
                <a:ext uri="{FF2B5EF4-FFF2-40B4-BE49-F238E27FC236}">
                  <a16:creationId xmlns:a16="http://schemas.microsoft.com/office/drawing/2014/main" id="{120E5C05-EA0C-B042-86C3-750BB9A8F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400"/>
              <a:ext cx="365" cy="538"/>
            </a:xfrm>
            <a:custGeom>
              <a:avLst/>
              <a:gdLst>
                <a:gd name="T0" fmla="*/ 403 w 1096"/>
                <a:gd name="T1" fmla="*/ 128 h 1612"/>
                <a:gd name="T2" fmla="*/ 582 w 1096"/>
                <a:gd name="T3" fmla="*/ 25 h 1612"/>
                <a:gd name="T4" fmla="*/ 797 w 1096"/>
                <a:gd name="T5" fmla="*/ 0 h 1612"/>
                <a:gd name="T6" fmla="*/ 964 w 1096"/>
                <a:gd name="T7" fmla="*/ 86 h 1612"/>
                <a:gd name="T8" fmla="*/ 1058 w 1096"/>
                <a:gd name="T9" fmla="*/ 231 h 1612"/>
                <a:gd name="T10" fmla="*/ 1096 w 1096"/>
                <a:gd name="T11" fmla="*/ 445 h 1612"/>
                <a:gd name="T12" fmla="*/ 1071 w 1096"/>
                <a:gd name="T13" fmla="*/ 695 h 1612"/>
                <a:gd name="T14" fmla="*/ 1033 w 1096"/>
                <a:gd name="T15" fmla="*/ 947 h 1612"/>
                <a:gd name="T16" fmla="*/ 933 w 1096"/>
                <a:gd name="T17" fmla="*/ 1196 h 1612"/>
                <a:gd name="T18" fmla="*/ 745 w 1096"/>
                <a:gd name="T19" fmla="*/ 1389 h 1612"/>
                <a:gd name="T20" fmla="*/ 565 w 1096"/>
                <a:gd name="T21" fmla="*/ 1535 h 1612"/>
                <a:gd name="T22" fmla="*/ 355 w 1096"/>
                <a:gd name="T23" fmla="*/ 1612 h 1612"/>
                <a:gd name="T24" fmla="*/ 142 w 1096"/>
                <a:gd name="T25" fmla="*/ 1600 h 1612"/>
                <a:gd name="T26" fmla="*/ 0 w 1096"/>
                <a:gd name="T27" fmla="*/ 1449 h 1612"/>
                <a:gd name="T28" fmla="*/ 193 w 1096"/>
                <a:gd name="T29" fmla="*/ 1119 h 1612"/>
                <a:gd name="T30" fmla="*/ 446 w 1096"/>
                <a:gd name="T31" fmla="*/ 459 h 1612"/>
                <a:gd name="T32" fmla="*/ 403 w 1096"/>
                <a:gd name="T33" fmla="*/ 128 h 1612"/>
                <a:gd name="T34" fmla="*/ 403 w 1096"/>
                <a:gd name="T35" fmla="*/ 128 h 16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6"/>
                <a:gd name="T55" fmla="*/ 0 h 1612"/>
                <a:gd name="T56" fmla="*/ 1096 w 1096"/>
                <a:gd name="T57" fmla="*/ 1612 h 16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6" h="1612">
                  <a:moveTo>
                    <a:pt x="403" y="128"/>
                  </a:moveTo>
                  <a:lnTo>
                    <a:pt x="582" y="25"/>
                  </a:lnTo>
                  <a:lnTo>
                    <a:pt x="797" y="0"/>
                  </a:lnTo>
                  <a:lnTo>
                    <a:pt x="964" y="86"/>
                  </a:lnTo>
                  <a:lnTo>
                    <a:pt x="1058" y="231"/>
                  </a:lnTo>
                  <a:lnTo>
                    <a:pt x="1096" y="445"/>
                  </a:lnTo>
                  <a:lnTo>
                    <a:pt x="1071" y="695"/>
                  </a:lnTo>
                  <a:lnTo>
                    <a:pt x="1033" y="947"/>
                  </a:lnTo>
                  <a:lnTo>
                    <a:pt x="933" y="1196"/>
                  </a:lnTo>
                  <a:lnTo>
                    <a:pt x="745" y="1389"/>
                  </a:lnTo>
                  <a:lnTo>
                    <a:pt x="565" y="1535"/>
                  </a:lnTo>
                  <a:lnTo>
                    <a:pt x="355" y="1612"/>
                  </a:lnTo>
                  <a:lnTo>
                    <a:pt x="142" y="1600"/>
                  </a:lnTo>
                  <a:lnTo>
                    <a:pt x="0" y="1449"/>
                  </a:lnTo>
                  <a:lnTo>
                    <a:pt x="193" y="1119"/>
                  </a:lnTo>
                  <a:lnTo>
                    <a:pt x="446" y="459"/>
                  </a:lnTo>
                  <a:lnTo>
                    <a:pt x="403" y="128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8" name="Freeform 1359">
              <a:extLst>
                <a:ext uri="{FF2B5EF4-FFF2-40B4-BE49-F238E27FC236}">
                  <a16:creationId xmlns:a16="http://schemas.microsoft.com/office/drawing/2014/main" id="{09FF6CE8-7B20-F249-AF70-3FFCBB2F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" y="302"/>
              <a:ext cx="730" cy="660"/>
            </a:xfrm>
            <a:custGeom>
              <a:avLst/>
              <a:gdLst>
                <a:gd name="T0" fmla="*/ 891 w 2192"/>
                <a:gd name="T1" fmla="*/ 9 h 1981"/>
                <a:gd name="T2" fmla="*/ 707 w 2192"/>
                <a:gd name="T3" fmla="*/ 0 h 1981"/>
                <a:gd name="T4" fmla="*/ 574 w 2192"/>
                <a:gd name="T5" fmla="*/ 17 h 1981"/>
                <a:gd name="T6" fmla="*/ 450 w 2192"/>
                <a:gd name="T7" fmla="*/ 55 h 1981"/>
                <a:gd name="T8" fmla="*/ 360 w 2192"/>
                <a:gd name="T9" fmla="*/ 116 h 1981"/>
                <a:gd name="T10" fmla="*/ 236 w 2192"/>
                <a:gd name="T11" fmla="*/ 232 h 1981"/>
                <a:gd name="T12" fmla="*/ 90 w 2192"/>
                <a:gd name="T13" fmla="*/ 535 h 1981"/>
                <a:gd name="T14" fmla="*/ 4 w 2192"/>
                <a:gd name="T15" fmla="*/ 850 h 1981"/>
                <a:gd name="T16" fmla="*/ 0 w 2192"/>
                <a:gd name="T17" fmla="*/ 1098 h 1981"/>
                <a:gd name="T18" fmla="*/ 64 w 2192"/>
                <a:gd name="T19" fmla="*/ 1402 h 1981"/>
                <a:gd name="T20" fmla="*/ 172 w 2192"/>
                <a:gd name="T21" fmla="*/ 1646 h 1981"/>
                <a:gd name="T22" fmla="*/ 326 w 2192"/>
                <a:gd name="T23" fmla="*/ 1814 h 1981"/>
                <a:gd name="T24" fmla="*/ 515 w 2192"/>
                <a:gd name="T25" fmla="*/ 1891 h 1981"/>
                <a:gd name="T26" fmla="*/ 669 w 2192"/>
                <a:gd name="T27" fmla="*/ 1878 h 1981"/>
                <a:gd name="T28" fmla="*/ 766 w 2192"/>
                <a:gd name="T29" fmla="*/ 1950 h 1981"/>
                <a:gd name="T30" fmla="*/ 895 w 2192"/>
                <a:gd name="T31" fmla="*/ 1969 h 1981"/>
                <a:gd name="T32" fmla="*/ 985 w 2192"/>
                <a:gd name="T33" fmla="*/ 1930 h 1981"/>
                <a:gd name="T34" fmla="*/ 1071 w 2192"/>
                <a:gd name="T35" fmla="*/ 1900 h 1981"/>
                <a:gd name="T36" fmla="*/ 1186 w 2192"/>
                <a:gd name="T37" fmla="*/ 1981 h 1981"/>
                <a:gd name="T38" fmla="*/ 1319 w 2192"/>
                <a:gd name="T39" fmla="*/ 1950 h 1981"/>
                <a:gd name="T40" fmla="*/ 1298 w 2192"/>
                <a:gd name="T41" fmla="*/ 1904 h 1981"/>
                <a:gd name="T42" fmla="*/ 1195 w 2192"/>
                <a:gd name="T43" fmla="*/ 1870 h 1981"/>
                <a:gd name="T44" fmla="*/ 1122 w 2192"/>
                <a:gd name="T45" fmla="*/ 1809 h 1981"/>
                <a:gd name="T46" fmla="*/ 1105 w 2192"/>
                <a:gd name="T47" fmla="*/ 1749 h 1981"/>
                <a:gd name="T48" fmla="*/ 1303 w 2192"/>
                <a:gd name="T49" fmla="*/ 1458 h 1981"/>
                <a:gd name="T50" fmla="*/ 1431 w 2192"/>
                <a:gd name="T51" fmla="*/ 1118 h 1981"/>
                <a:gd name="T52" fmla="*/ 1486 w 2192"/>
                <a:gd name="T53" fmla="*/ 798 h 1981"/>
                <a:gd name="T54" fmla="*/ 1469 w 2192"/>
                <a:gd name="T55" fmla="*/ 531 h 1981"/>
                <a:gd name="T56" fmla="*/ 1435 w 2192"/>
                <a:gd name="T57" fmla="*/ 424 h 1981"/>
                <a:gd name="T58" fmla="*/ 1649 w 2192"/>
                <a:gd name="T59" fmla="*/ 326 h 1981"/>
                <a:gd name="T60" fmla="*/ 1790 w 2192"/>
                <a:gd name="T61" fmla="*/ 309 h 1981"/>
                <a:gd name="T62" fmla="*/ 1902 w 2192"/>
                <a:gd name="T63" fmla="*/ 351 h 1981"/>
                <a:gd name="T64" fmla="*/ 2017 w 2192"/>
                <a:gd name="T65" fmla="*/ 442 h 1981"/>
                <a:gd name="T66" fmla="*/ 2090 w 2192"/>
                <a:gd name="T67" fmla="*/ 565 h 1981"/>
                <a:gd name="T68" fmla="*/ 2133 w 2192"/>
                <a:gd name="T69" fmla="*/ 708 h 1981"/>
                <a:gd name="T70" fmla="*/ 2124 w 2192"/>
                <a:gd name="T71" fmla="*/ 879 h 1981"/>
                <a:gd name="T72" fmla="*/ 2103 w 2192"/>
                <a:gd name="T73" fmla="*/ 1068 h 1981"/>
                <a:gd name="T74" fmla="*/ 2086 w 2192"/>
                <a:gd name="T75" fmla="*/ 1273 h 1981"/>
                <a:gd name="T76" fmla="*/ 2192 w 2192"/>
                <a:gd name="T77" fmla="*/ 1016 h 1981"/>
                <a:gd name="T78" fmla="*/ 2192 w 2192"/>
                <a:gd name="T79" fmla="*/ 681 h 1981"/>
                <a:gd name="T80" fmla="*/ 2150 w 2192"/>
                <a:gd name="T81" fmla="*/ 466 h 1981"/>
                <a:gd name="T82" fmla="*/ 2065 w 2192"/>
                <a:gd name="T83" fmla="*/ 318 h 1981"/>
                <a:gd name="T84" fmla="*/ 1905 w 2192"/>
                <a:gd name="T85" fmla="*/ 193 h 1981"/>
                <a:gd name="T86" fmla="*/ 1748 w 2192"/>
                <a:gd name="T87" fmla="*/ 133 h 1981"/>
                <a:gd name="T88" fmla="*/ 1606 w 2192"/>
                <a:gd name="T89" fmla="*/ 133 h 1981"/>
                <a:gd name="T90" fmla="*/ 1439 w 2192"/>
                <a:gd name="T91" fmla="*/ 145 h 1981"/>
                <a:gd name="T92" fmla="*/ 1328 w 2192"/>
                <a:gd name="T93" fmla="*/ 167 h 1981"/>
                <a:gd name="T94" fmla="*/ 1273 w 2192"/>
                <a:gd name="T95" fmla="*/ 223 h 1981"/>
                <a:gd name="T96" fmla="*/ 1204 w 2192"/>
                <a:gd name="T97" fmla="*/ 176 h 1981"/>
                <a:gd name="T98" fmla="*/ 1092 w 2192"/>
                <a:gd name="T99" fmla="*/ 85 h 1981"/>
                <a:gd name="T100" fmla="*/ 929 w 2192"/>
                <a:gd name="T101" fmla="*/ 17 h 1981"/>
                <a:gd name="T102" fmla="*/ 891 w 2192"/>
                <a:gd name="T103" fmla="*/ 9 h 1981"/>
                <a:gd name="T104" fmla="*/ 891 w 2192"/>
                <a:gd name="T105" fmla="*/ 9 h 19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92"/>
                <a:gd name="T160" fmla="*/ 0 h 1981"/>
                <a:gd name="T161" fmla="*/ 2192 w 2192"/>
                <a:gd name="T162" fmla="*/ 1981 h 19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92" h="1981">
                  <a:moveTo>
                    <a:pt x="891" y="9"/>
                  </a:moveTo>
                  <a:lnTo>
                    <a:pt x="707" y="0"/>
                  </a:lnTo>
                  <a:lnTo>
                    <a:pt x="574" y="17"/>
                  </a:lnTo>
                  <a:lnTo>
                    <a:pt x="450" y="55"/>
                  </a:lnTo>
                  <a:lnTo>
                    <a:pt x="360" y="116"/>
                  </a:lnTo>
                  <a:lnTo>
                    <a:pt x="236" y="232"/>
                  </a:lnTo>
                  <a:lnTo>
                    <a:pt x="90" y="535"/>
                  </a:lnTo>
                  <a:lnTo>
                    <a:pt x="4" y="850"/>
                  </a:lnTo>
                  <a:lnTo>
                    <a:pt x="0" y="1098"/>
                  </a:lnTo>
                  <a:lnTo>
                    <a:pt x="64" y="1402"/>
                  </a:lnTo>
                  <a:lnTo>
                    <a:pt x="172" y="1646"/>
                  </a:lnTo>
                  <a:lnTo>
                    <a:pt x="326" y="1814"/>
                  </a:lnTo>
                  <a:lnTo>
                    <a:pt x="515" y="1891"/>
                  </a:lnTo>
                  <a:lnTo>
                    <a:pt x="669" y="1878"/>
                  </a:lnTo>
                  <a:lnTo>
                    <a:pt x="766" y="1950"/>
                  </a:lnTo>
                  <a:lnTo>
                    <a:pt x="895" y="1969"/>
                  </a:lnTo>
                  <a:lnTo>
                    <a:pt x="985" y="1930"/>
                  </a:lnTo>
                  <a:lnTo>
                    <a:pt x="1071" y="1900"/>
                  </a:lnTo>
                  <a:lnTo>
                    <a:pt x="1186" y="1981"/>
                  </a:lnTo>
                  <a:lnTo>
                    <a:pt x="1319" y="1950"/>
                  </a:lnTo>
                  <a:lnTo>
                    <a:pt x="1298" y="1904"/>
                  </a:lnTo>
                  <a:lnTo>
                    <a:pt x="1195" y="1870"/>
                  </a:lnTo>
                  <a:lnTo>
                    <a:pt x="1122" y="1809"/>
                  </a:lnTo>
                  <a:lnTo>
                    <a:pt x="1105" y="1749"/>
                  </a:lnTo>
                  <a:lnTo>
                    <a:pt x="1303" y="1458"/>
                  </a:lnTo>
                  <a:lnTo>
                    <a:pt x="1431" y="1118"/>
                  </a:lnTo>
                  <a:lnTo>
                    <a:pt x="1486" y="798"/>
                  </a:lnTo>
                  <a:lnTo>
                    <a:pt x="1469" y="531"/>
                  </a:lnTo>
                  <a:lnTo>
                    <a:pt x="1435" y="424"/>
                  </a:lnTo>
                  <a:lnTo>
                    <a:pt x="1649" y="326"/>
                  </a:lnTo>
                  <a:lnTo>
                    <a:pt x="1790" y="309"/>
                  </a:lnTo>
                  <a:lnTo>
                    <a:pt x="1902" y="351"/>
                  </a:lnTo>
                  <a:lnTo>
                    <a:pt x="2017" y="442"/>
                  </a:lnTo>
                  <a:lnTo>
                    <a:pt x="2090" y="565"/>
                  </a:lnTo>
                  <a:lnTo>
                    <a:pt x="2133" y="708"/>
                  </a:lnTo>
                  <a:lnTo>
                    <a:pt x="2124" y="879"/>
                  </a:lnTo>
                  <a:lnTo>
                    <a:pt x="2103" y="1068"/>
                  </a:lnTo>
                  <a:lnTo>
                    <a:pt x="2086" y="1273"/>
                  </a:lnTo>
                  <a:lnTo>
                    <a:pt x="2192" y="1016"/>
                  </a:lnTo>
                  <a:lnTo>
                    <a:pt x="2192" y="681"/>
                  </a:lnTo>
                  <a:lnTo>
                    <a:pt x="2150" y="466"/>
                  </a:lnTo>
                  <a:lnTo>
                    <a:pt x="2065" y="318"/>
                  </a:lnTo>
                  <a:lnTo>
                    <a:pt x="1905" y="193"/>
                  </a:lnTo>
                  <a:lnTo>
                    <a:pt x="1748" y="133"/>
                  </a:lnTo>
                  <a:lnTo>
                    <a:pt x="1606" y="133"/>
                  </a:lnTo>
                  <a:lnTo>
                    <a:pt x="1439" y="145"/>
                  </a:lnTo>
                  <a:lnTo>
                    <a:pt x="1328" y="167"/>
                  </a:lnTo>
                  <a:lnTo>
                    <a:pt x="1273" y="223"/>
                  </a:lnTo>
                  <a:lnTo>
                    <a:pt x="1204" y="176"/>
                  </a:lnTo>
                  <a:lnTo>
                    <a:pt x="1092" y="85"/>
                  </a:lnTo>
                  <a:lnTo>
                    <a:pt x="929" y="17"/>
                  </a:lnTo>
                  <a:lnTo>
                    <a:pt x="891" y="9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9" name="Freeform 1360">
              <a:extLst>
                <a:ext uri="{FF2B5EF4-FFF2-40B4-BE49-F238E27FC236}">
                  <a16:creationId xmlns:a16="http://schemas.microsoft.com/office/drawing/2014/main" id="{9E81401D-4F7A-224C-899C-C7FB9EEB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320"/>
              <a:ext cx="441" cy="509"/>
            </a:xfrm>
            <a:custGeom>
              <a:avLst/>
              <a:gdLst>
                <a:gd name="T0" fmla="*/ 416 w 1323"/>
                <a:gd name="T1" fmla="*/ 56 h 1527"/>
                <a:gd name="T2" fmla="*/ 312 w 1323"/>
                <a:gd name="T3" fmla="*/ 108 h 1527"/>
                <a:gd name="T4" fmla="*/ 214 w 1323"/>
                <a:gd name="T5" fmla="*/ 211 h 1527"/>
                <a:gd name="T6" fmla="*/ 124 w 1323"/>
                <a:gd name="T7" fmla="*/ 353 h 1527"/>
                <a:gd name="T8" fmla="*/ 59 w 1323"/>
                <a:gd name="T9" fmla="*/ 523 h 1527"/>
                <a:gd name="T10" fmla="*/ 8 w 1323"/>
                <a:gd name="T11" fmla="*/ 704 h 1527"/>
                <a:gd name="T12" fmla="*/ 0 w 1323"/>
                <a:gd name="T13" fmla="*/ 876 h 1527"/>
                <a:gd name="T14" fmla="*/ 17 w 1323"/>
                <a:gd name="T15" fmla="*/ 1063 h 1527"/>
                <a:gd name="T16" fmla="*/ 68 w 1323"/>
                <a:gd name="T17" fmla="*/ 1214 h 1527"/>
                <a:gd name="T18" fmla="*/ 146 w 1323"/>
                <a:gd name="T19" fmla="*/ 1386 h 1527"/>
                <a:gd name="T20" fmla="*/ 137 w 1323"/>
                <a:gd name="T21" fmla="*/ 1137 h 1527"/>
                <a:gd name="T22" fmla="*/ 257 w 1323"/>
                <a:gd name="T23" fmla="*/ 1493 h 1527"/>
                <a:gd name="T24" fmla="*/ 206 w 1323"/>
                <a:gd name="T25" fmla="*/ 1124 h 1527"/>
                <a:gd name="T26" fmla="*/ 360 w 1323"/>
                <a:gd name="T27" fmla="*/ 1523 h 1527"/>
                <a:gd name="T28" fmla="*/ 321 w 1323"/>
                <a:gd name="T29" fmla="*/ 1142 h 1527"/>
                <a:gd name="T30" fmla="*/ 467 w 1323"/>
                <a:gd name="T31" fmla="*/ 1527 h 1527"/>
                <a:gd name="T32" fmla="*/ 428 w 1323"/>
                <a:gd name="T33" fmla="*/ 1133 h 1527"/>
                <a:gd name="T34" fmla="*/ 557 w 1323"/>
                <a:gd name="T35" fmla="*/ 1523 h 1527"/>
                <a:gd name="T36" fmla="*/ 543 w 1323"/>
                <a:gd name="T37" fmla="*/ 1146 h 1527"/>
                <a:gd name="T38" fmla="*/ 685 w 1323"/>
                <a:gd name="T39" fmla="*/ 1502 h 1527"/>
                <a:gd name="T40" fmla="*/ 697 w 1323"/>
                <a:gd name="T41" fmla="*/ 1154 h 1527"/>
                <a:gd name="T42" fmla="*/ 826 w 1323"/>
                <a:gd name="T43" fmla="*/ 1479 h 1527"/>
                <a:gd name="T44" fmla="*/ 821 w 1323"/>
                <a:gd name="T45" fmla="*/ 1142 h 1527"/>
                <a:gd name="T46" fmla="*/ 920 w 1323"/>
                <a:gd name="T47" fmla="*/ 1411 h 1527"/>
                <a:gd name="T48" fmla="*/ 920 w 1323"/>
                <a:gd name="T49" fmla="*/ 1095 h 1527"/>
                <a:gd name="T50" fmla="*/ 1023 w 1323"/>
                <a:gd name="T51" fmla="*/ 1351 h 1527"/>
                <a:gd name="T52" fmla="*/ 1036 w 1323"/>
                <a:gd name="T53" fmla="*/ 1043 h 1527"/>
                <a:gd name="T54" fmla="*/ 1117 w 1323"/>
                <a:gd name="T55" fmla="*/ 1218 h 1527"/>
                <a:gd name="T56" fmla="*/ 1126 w 1323"/>
                <a:gd name="T57" fmla="*/ 996 h 1527"/>
                <a:gd name="T58" fmla="*/ 1186 w 1323"/>
                <a:gd name="T59" fmla="*/ 1112 h 1527"/>
                <a:gd name="T60" fmla="*/ 1199 w 1323"/>
                <a:gd name="T61" fmla="*/ 871 h 1527"/>
                <a:gd name="T62" fmla="*/ 1259 w 1323"/>
                <a:gd name="T63" fmla="*/ 944 h 1527"/>
                <a:gd name="T64" fmla="*/ 1323 w 1323"/>
                <a:gd name="T65" fmla="*/ 670 h 1527"/>
                <a:gd name="T66" fmla="*/ 1284 w 1323"/>
                <a:gd name="T67" fmla="*/ 399 h 1527"/>
                <a:gd name="T68" fmla="*/ 1216 w 1323"/>
                <a:gd name="T69" fmla="*/ 296 h 1527"/>
                <a:gd name="T70" fmla="*/ 1048 w 1323"/>
                <a:gd name="T71" fmla="*/ 198 h 1527"/>
                <a:gd name="T72" fmla="*/ 878 w 1323"/>
                <a:gd name="T73" fmla="*/ 66 h 1527"/>
                <a:gd name="T74" fmla="*/ 723 w 1323"/>
                <a:gd name="T75" fmla="*/ 5 h 1527"/>
                <a:gd name="T76" fmla="*/ 595 w 1323"/>
                <a:gd name="T77" fmla="*/ 0 h 1527"/>
                <a:gd name="T78" fmla="*/ 509 w 1323"/>
                <a:gd name="T79" fmla="*/ 30 h 1527"/>
                <a:gd name="T80" fmla="*/ 416 w 1323"/>
                <a:gd name="T81" fmla="*/ 56 h 1527"/>
                <a:gd name="T82" fmla="*/ 416 w 1323"/>
                <a:gd name="T83" fmla="*/ 56 h 15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23"/>
                <a:gd name="T127" fmla="*/ 0 h 1527"/>
                <a:gd name="T128" fmla="*/ 1323 w 1323"/>
                <a:gd name="T129" fmla="*/ 1527 h 15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23" h="1527">
                  <a:moveTo>
                    <a:pt x="416" y="56"/>
                  </a:moveTo>
                  <a:lnTo>
                    <a:pt x="312" y="108"/>
                  </a:lnTo>
                  <a:lnTo>
                    <a:pt x="214" y="211"/>
                  </a:lnTo>
                  <a:lnTo>
                    <a:pt x="124" y="353"/>
                  </a:lnTo>
                  <a:lnTo>
                    <a:pt x="59" y="523"/>
                  </a:lnTo>
                  <a:lnTo>
                    <a:pt x="8" y="704"/>
                  </a:lnTo>
                  <a:lnTo>
                    <a:pt x="0" y="876"/>
                  </a:lnTo>
                  <a:lnTo>
                    <a:pt x="17" y="1063"/>
                  </a:lnTo>
                  <a:lnTo>
                    <a:pt x="68" y="1214"/>
                  </a:lnTo>
                  <a:lnTo>
                    <a:pt x="146" y="1386"/>
                  </a:lnTo>
                  <a:lnTo>
                    <a:pt x="137" y="1137"/>
                  </a:lnTo>
                  <a:lnTo>
                    <a:pt x="257" y="1493"/>
                  </a:lnTo>
                  <a:lnTo>
                    <a:pt x="206" y="1124"/>
                  </a:lnTo>
                  <a:lnTo>
                    <a:pt x="360" y="1523"/>
                  </a:lnTo>
                  <a:lnTo>
                    <a:pt x="321" y="1142"/>
                  </a:lnTo>
                  <a:lnTo>
                    <a:pt x="467" y="1527"/>
                  </a:lnTo>
                  <a:lnTo>
                    <a:pt x="428" y="1133"/>
                  </a:lnTo>
                  <a:lnTo>
                    <a:pt x="557" y="1523"/>
                  </a:lnTo>
                  <a:lnTo>
                    <a:pt x="543" y="1146"/>
                  </a:lnTo>
                  <a:lnTo>
                    <a:pt x="685" y="1502"/>
                  </a:lnTo>
                  <a:lnTo>
                    <a:pt x="697" y="1154"/>
                  </a:lnTo>
                  <a:lnTo>
                    <a:pt x="826" y="1479"/>
                  </a:lnTo>
                  <a:lnTo>
                    <a:pt x="821" y="1142"/>
                  </a:lnTo>
                  <a:lnTo>
                    <a:pt x="920" y="1411"/>
                  </a:lnTo>
                  <a:lnTo>
                    <a:pt x="920" y="1095"/>
                  </a:lnTo>
                  <a:lnTo>
                    <a:pt x="1023" y="1351"/>
                  </a:lnTo>
                  <a:lnTo>
                    <a:pt x="1036" y="1043"/>
                  </a:lnTo>
                  <a:lnTo>
                    <a:pt x="1117" y="1218"/>
                  </a:lnTo>
                  <a:lnTo>
                    <a:pt x="1126" y="996"/>
                  </a:lnTo>
                  <a:lnTo>
                    <a:pt x="1186" y="1112"/>
                  </a:lnTo>
                  <a:lnTo>
                    <a:pt x="1199" y="871"/>
                  </a:lnTo>
                  <a:lnTo>
                    <a:pt x="1259" y="944"/>
                  </a:lnTo>
                  <a:lnTo>
                    <a:pt x="1323" y="670"/>
                  </a:lnTo>
                  <a:lnTo>
                    <a:pt x="1284" y="399"/>
                  </a:lnTo>
                  <a:lnTo>
                    <a:pt x="1216" y="296"/>
                  </a:lnTo>
                  <a:lnTo>
                    <a:pt x="1048" y="198"/>
                  </a:lnTo>
                  <a:lnTo>
                    <a:pt x="878" y="66"/>
                  </a:lnTo>
                  <a:lnTo>
                    <a:pt x="723" y="5"/>
                  </a:lnTo>
                  <a:lnTo>
                    <a:pt x="595" y="0"/>
                  </a:lnTo>
                  <a:lnTo>
                    <a:pt x="509" y="30"/>
                  </a:lnTo>
                  <a:lnTo>
                    <a:pt x="416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0" name="Freeform 1361">
              <a:extLst>
                <a:ext uri="{FF2B5EF4-FFF2-40B4-BE49-F238E27FC236}">
                  <a16:creationId xmlns:a16="http://schemas.microsoft.com/office/drawing/2014/main" id="{E3491423-1C80-DB41-BDE3-896F567D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" y="357"/>
              <a:ext cx="210" cy="309"/>
            </a:xfrm>
            <a:custGeom>
              <a:avLst/>
              <a:gdLst>
                <a:gd name="T0" fmla="*/ 429 w 630"/>
                <a:gd name="T1" fmla="*/ 21 h 927"/>
                <a:gd name="T2" fmla="*/ 283 w 630"/>
                <a:gd name="T3" fmla="*/ 69 h 927"/>
                <a:gd name="T4" fmla="*/ 175 w 630"/>
                <a:gd name="T5" fmla="*/ 171 h 927"/>
                <a:gd name="T6" fmla="*/ 94 w 630"/>
                <a:gd name="T7" fmla="*/ 305 h 927"/>
                <a:gd name="T8" fmla="*/ 39 w 630"/>
                <a:gd name="T9" fmla="*/ 459 h 927"/>
                <a:gd name="T10" fmla="*/ 8 w 630"/>
                <a:gd name="T11" fmla="*/ 596 h 927"/>
                <a:gd name="T12" fmla="*/ 0 w 630"/>
                <a:gd name="T13" fmla="*/ 746 h 927"/>
                <a:gd name="T14" fmla="*/ 21 w 630"/>
                <a:gd name="T15" fmla="*/ 857 h 927"/>
                <a:gd name="T16" fmla="*/ 90 w 630"/>
                <a:gd name="T17" fmla="*/ 927 h 927"/>
                <a:gd name="T18" fmla="*/ 167 w 630"/>
                <a:gd name="T19" fmla="*/ 927 h 927"/>
                <a:gd name="T20" fmla="*/ 209 w 630"/>
                <a:gd name="T21" fmla="*/ 874 h 927"/>
                <a:gd name="T22" fmla="*/ 214 w 630"/>
                <a:gd name="T23" fmla="*/ 729 h 927"/>
                <a:gd name="T24" fmla="*/ 239 w 630"/>
                <a:gd name="T25" fmla="*/ 579 h 927"/>
                <a:gd name="T26" fmla="*/ 300 w 630"/>
                <a:gd name="T27" fmla="*/ 381 h 927"/>
                <a:gd name="T28" fmla="*/ 390 w 630"/>
                <a:gd name="T29" fmla="*/ 250 h 927"/>
                <a:gd name="T30" fmla="*/ 531 w 630"/>
                <a:gd name="T31" fmla="*/ 154 h 927"/>
                <a:gd name="T32" fmla="*/ 630 w 630"/>
                <a:gd name="T33" fmla="*/ 82 h 927"/>
                <a:gd name="T34" fmla="*/ 604 w 630"/>
                <a:gd name="T35" fmla="*/ 5 h 927"/>
                <a:gd name="T36" fmla="*/ 510 w 630"/>
                <a:gd name="T37" fmla="*/ 0 h 927"/>
                <a:gd name="T38" fmla="*/ 450 w 630"/>
                <a:gd name="T39" fmla="*/ 18 h 927"/>
                <a:gd name="T40" fmla="*/ 429 w 630"/>
                <a:gd name="T41" fmla="*/ 21 h 927"/>
                <a:gd name="T42" fmla="*/ 429 w 630"/>
                <a:gd name="T43" fmla="*/ 21 h 9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30"/>
                <a:gd name="T67" fmla="*/ 0 h 927"/>
                <a:gd name="T68" fmla="*/ 630 w 630"/>
                <a:gd name="T69" fmla="*/ 927 h 9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30" h="927">
                  <a:moveTo>
                    <a:pt x="429" y="21"/>
                  </a:moveTo>
                  <a:lnTo>
                    <a:pt x="283" y="69"/>
                  </a:lnTo>
                  <a:lnTo>
                    <a:pt x="175" y="171"/>
                  </a:lnTo>
                  <a:lnTo>
                    <a:pt x="94" y="305"/>
                  </a:lnTo>
                  <a:lnTo>
                    <a:pt x="39" y="459"/>
                  </a:lnTo>
                  <a:lnTo>
                    <a:pt x="8" y="596"/>
                  </a:lnTo>
                  <a:lnTo>
                    <a:pt x="0" y="746"/>
                  </a:lnTo>
                  <a:lnTo>
                    <a:pt x="21" y="857"/>
                  </a:lnTo>
                  <a:lnTo>
                    <a:pt x="90" y="927"/>
                  </a:lnTo>
                  <a:lnTo>
                    <a:pt x="167" y="927"/>
                  </a:lnTo>
                  <a:lnTo>
                    <a:pt x="209" y="874"/>
                  </a:lnTo>
                  <a:lnTo>
                    <a:pt x="214" y="729"/>
                  </a:lnTo>
                  <a:lnTo>
                    <a:pt x="239" y="579"/>
                  </a:lnTo>
                  <a:lnTo>
                    <a:pt x="300" y="381"/>
                  </a:lnTo>
                  <a:lnTo>
                    <a:pt x="390" y="250"/>
                  </a:lnTo>
                  <a:lnTo>
                    <a:pt x="531" y="154"/>
                  </a:lnTo>
                  <a:lnTo>
                    <a:pt x="630" y="82"/>
                  </a:lnTo>
                  <a:lnTo>
                    <a:pt x="604" y="5"/>
                  </a:lnTo>
                  <a:lnTo>
                    <a:pt x="510" y="0"/>
                  </a:lnTo>
                  <a:lnTo>
                    <a:pt x="450" y="18"/>
                  </a:lnTo>
                  <a:lnTo>
                    <a:pt x="429" y="21"/>
                  </a:lnTo>
                  <a:close/>
                </a:path>
              </a:pathLst>
            </a:custGeom>
            <a:solidFill>
              <a:srgbClr val="F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1" name="Freeform 1362">
              <a:extLst>
                <a:ext uri="{FF2B5EF4-FFF2-40B4-BE49-F238E27FC236}">
                  <a16:creationId xmlns:a16="http://schemas.microsoft.com/office/drawing/2014/main" id="{62730EDC-57F7-4B45-A51A-894A1089F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59"/>
              <a:ext cx="78" cy="224"/>
            </a:xfrm>
            <a:custGeom>
              <a:avLst/>
              <a:gdLst>
                <a:gd name="T0" fmla="*/ 60 w 235"/>
                <a:gd name="T1" fmla="*/ 0 h 673"/>
                <a:gd name="T2" fmla="*/ 0 w 235"/>
                <a:gd name="T3" fmla="*/ 26 h 673"/>
                <a:gd name="T4" fmla="*/ 0 w 235"/>
                <a:gd name="T5" fmla="*/ 69 h 673"/>
                <a:gd name="T6" fmla="*/ 81 w 235"/>
                <a:gd name="T7" fmla="*/ 250 h 673"/>
                <a:gd name="T8" fmla="*/ 133 w 235"/>
                <a:gd name="T9" fmla="*/ 429 h 673"/>
                <a:gd name="T10" fmla="*/ 141 w 235"/>
                <a:gd name="T11" fmla="*/ 550 h 673"/>
                <a:gd name="T12" fmla="*/ 111 w 235"/>
                <a:gd name="T13" fmla="*/ 626 h 673"/>
                <a:gd name="T14" fmla="*/ 193 w 235"/>
                <a:gd name="T15" fmla="*/ 673 h 673"/>
                <a:gd name="T16" fmla="*/ 235 w 235"/>
                <a:gd name="T17" fmla="*/ 519 h 673"/>
                <a:gd name="T18" fmla="*/ 202 w 235"/>
                <a:gd name="T19" fmla="*/ 308 h 673"/>
                <a:gd name="T20" fmla="*/ 150 w 235"/>
                <a:gd name="T21" fmla="*/ 129 h 673"/>
                <a:gd name="T22" fmla="*/ 133 w 235"/>
                <a:gd name="T23" fmla="*/ 14 h 673"/>
                <a:gd name="T24" fmla="*/ 60 w 235"/>
                <a:gd name="T25" fmla="*/ 0 h 673"/>
                <a:gd name="T26" fmla="*/ 60 w 235"/>
                <a:gd name="T27" fmla="*/ 0 h 6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5"/>
                <a:gd name="T43" fmla="*/ 0 h 673"/>
                <a:gd name="T44" fmla="*/ 235 w 235"/>
                <a:gd name="T45" fmla="*/ 673 h 67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5" h="673">
                  <a:moveTo>
                    <a:pt x="60" y="0"/>
                  </a:moveTo>
                  <a:lnTo>
                    <a:pt x="0" y="26"/>
                  </a:lnTo>
                  <a:lnTo>
                    <a:pt x="0" y="69"/>
                  </a:lnTo>
                  <a:lnTo>
                    <a:pt x="81" y="250"/>
                  </a:lnTo>
                  <a:lnTo>
                    <a:pt x="133" y="429"/>
                  </a:lnTo>
                  <a:lnTo>
                    <a:pt x="141" y="550"/>
                  </a:lnTo>
                  <a:lnTo>
                    <a:pt x="111" y="626"/>
                  </a:lnTo>
                  <a:lnTo>
                    <a:pt x="193" y="673"/>
                  </a:lnTo>
                  <a:lnTo>
                    <a:pt x="235" y="519"/>
                  </a:lnTo>
                  <a:lnTo>
                    <a:pt x="202" y="308"/>
                  </a:lnTo>
                  <a:lnTo>
                    <a:pt x="150" y="129"/>
                  </a:lnTo>
                  <a:lnTo>
                    <a:pt x="133" y="1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5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2" name="Freeform 1363">
              <a:extLst>
                <a:ext uri="{FF2B5EF4-FFF2-40B4-BE49-F238E27FC236}">
                  <a16:creationId xmlns:a16="http://schemas.microsoft.com/office/drawing/2014/main" id="{4D5E7E07-25CA-F24E-9E4B-AF32F8AEA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497"/>
              <a:ext cx="248" cy="126"/>
            </a:xfrm>
            <a:custGeom>
              <a:avLst/>
              <a:gdLst>
                <a:gd name="T0" fmla="*/ 0 w 744"/>
                <a:gd name="T1" fmla="*/ 154 h 378"/>
                <a:gd name="T2" fmla="*/ 170 w 744"/>
                <a:gd name="T3" fmla="*/ 151 h 378"/>
                <a:gd name="T4" fmla="*/ 368 w 744"/>
                <a:gd name="T5" fmla="*/ 129 h 378"/>
                <a:gd name="T6" fmla="*/ 548 w 744"/>
                <a:gd name="T7" fmla="*/ 78 h 378"/>
                <a:gd name="T8" fmla="*/ 723 w 744"/>
                <a:gd name="T9" fmla="*/ 0 h 378"/>
                <a:gd name="T10" fmla="*/ 744 w 744"/>
                <a:gd name="T11" fmla="*/ 30 h 378"/>
                <a:gd name="T12" fmla="*/ 684 w 744"/>
                <a:gd name="T13" fmla="*/ 151 h 378"/>
                <a:gd name="T14" fmla="*/ 595 w 744"/>
                <a:gd name="T15" fmla="*/ 275 h 378"/>
                <a:gd name="T16" fmla="*/ 475 w 744"/>
                <a:gd name="T17" fmla="*/ 353 h 378"/>
                <a:gd name="T18" fmla="*/ 351 w 744"/>
                <a:gd name="T19" fmla="*/ 378 h 378"/>
                <a:gd name="T20" fmla="*/ 222 w 744"/>
                <a:gd name="T21" fmla="*/ 365 h 378"/>
                <a:gd name="T22" fmla="*/ 111 w 744"/>
                <a:gd name="T23" fmla="*/ 300 h 378"/>
                <a:gd name="T24" fmla="*/ 0 w 744"/>
                <a:gd name="T25" fmla="*/ 154 h 378"/>
                <a:gd name="T26" fmla="*/ 0 w 744"/>
                <a:gd name="T27" fmla="*/ 154 h 3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44"/>
                <a:gd name="T43" fmla="*/ 0 h 378"/>
                <a:gd name="T44" fmla="*/ 744 w 744"/>
                <a:gd name="T45" fmla="*/ 378 h 3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44" h="378">
                  <a:moveTo>
                    <a:pt x="0" y="154"/>
                  </a:moveTo>
                  <a:lnTo>
                    <a:pt x="170" y="151"/>
                  </a:lnTo>
                  <a:lnTo>
                    <a:pt x="368" y="129"/>
                  </a:lnTo>
                  <a:lnTo>
                    <a:pt x="548" y="78"/>
                  </a:lnTo>
                  <a:lnTo>
                    <a:pt x="723" y="0"/>
                  </a:lnTo>
                  <a:lnTo>
                    <a:pt x="744" y="30"/>
                  </a:lnTo>
                  <a:lnTo>
                    <a:pt x="684" y="151"/>
                  </a:lnTo>
                  <a:lnTo>
                    <a:pt x="595" y="275"/>
                  </a:lnTo>
                  <a:lnTo>
                    <a:pt x="475" y="353"/>
                  </a:lnTo>
                  <a:lnTo>
                    <a:pt x="351" y="378"/>
                  </a:lnTo>
                  <a:lnTo>
                    <a:pt x="222" y="365"/>
                  </a:lnTo>
                  <a:lnTo>
                    <a:pt x="111" y="30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3" name="Freeform 1364">
              <a:extLst>
                <a:ext uri="{FF2B5EF4-FFF2-40B4-BE49-F238E27FC236}">
                  <a16:creationId xmlns:a16="http://schemas.microsoft.com/office/drawing/2014/main" id="{BFA100EA-BAA0-B449-A5FE-E8A100D6A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340"/>
              <a:ext cx="209" cy="167"/>
            </a:xfrm>
            <a:custGeom>
              <a:avLst/>
              <a:gdLst>
                <a:gd name="T0" fmla="*/ 115 w 629"/>
                <a:gd name="T1" fmla="*/ 77 h 501"/>
                <a:gd name="T2" fmla="*/ 51 w 629"/>
                <a:gd name="T3" fmla="*/ 116 h 501"/>
                <a:gd name="T4" fmla="*/ 21 w 629"/>
                <a:gd name="T5" fmla="*/ 205 h 501"/>
                <a:gd name="T6" fmla="*/ 0 w 629"/>
                <a:gd name="T7" fmla="*/ 317 h 501"/>
                <a:gd name="T8" fmla="*/ 26 w 629"/>
                <a:gd name="T9" fmla="*/ 432 h 501"/>
                <a:gd name="T10" fmla="*/ 73 w 629"/>
                <a:gd name="T11" fmla="*/ 480 h 501"/>
                <a:gd name="T12" fmla="*/ 142 w 629"/>
                <a:gd name="T13" fmla="*/ 501 h 501"/>
                <a:gd name="T14" fmla="*/ 218 w 629"/>
                <a:gd name="T15" fmla="*/ 489 h 501"/>
                <a:gd name="T16" fmla="*/ 257 w 629"/>
                <a:gd name="T17" fmla="*/ 449 h 501"/>
                <a:gd name="T18" fmla="*/ 284 w 629"/>
                <a:gd name="T19" fmla="*/ 390 h 501"/>
                <a:gd name="T20" fmla="*/ 300 w 629"/>
                <a:gd name="T21" fmla="*/ 331 h 501"/>
                <a:gd name="T22" fmla="*/ 398 w 629"/>
                <a:gd name="T23" fmla="*/ 411 h 501"/>
                <a:gd name="T24" fmla="*/ 489 w 629"/>
                <a:gd name="T25" fmla="*/ 429 h 501"/>
                <a:gd name="T26" fmla="*/ 590 w 629"/>
                <a:gd name="T27" fmla="*/ 386 h 501"/>
                <a:gd name="T28" fmla="*/ 629 w 629"/>
                <a:gd name="T29" fmla="*/ 278 h 501"/>
                <a:gd name="T30" fmla="*/ 613 w 629"/>
                <a:gd name="T31" fmla="*/ 107 h 501"/>
                <a:gd name="T32" fmla="*/ 553 w 629"/>
                <a:gd name="T33" fmla="*/ 29 h 501"/>
                <a:gd name="T34" fmla="*/ 489 w 629"/>
                <a:gd name="T35" fmla="*/ 0 h 501"/>
                <a:gd name="T36" fmla="*/ 411 w 629"/>
                <a:gd name="T37" fmla="*/ 5 h 501"/>
                <a:gd name="T38" fmla="*/ 339 w 629"/>
                <a:gd name="T39" fmla="*/ 42 h 501"/>
                <a:gd name="T40" fmla="*/ 312 w 629"/>
                <a:gd name="T41" fmla="*/ 99 h 501"/>
                <a:gd name="T42" fmla="*/ 287 w 629"/>
                <a:gd name="T43" fmla="*/ 150 h 501"/>
                <a:gd name="T44" fmla="*/ 278 w 629"/>
                <a:gd name="T45" fmla="*/ 232 h 501"/>
                <a:gd name="T46" fmla="*/ 236 w 629"/>
                <a:gd name="T47" fmla="*/ 116 h 501"/>
                <a:gd name="T48" fmla="*/ 185 w 629"/>
                <a:gd name="T49" fmla="*/ 77 h 501"/>
                <a:gd name="T50" fmla="*/ 115 w 629"/>
                <a:gd name="T51" fmla="*/ 77 h 501"/>
                <a:gd name="T52" fmla="*/ 115 w 629"/>
                <a:gd name="T53" fmla="*/ 77 h 5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29"/>
                <a:gd name="T82" fmla="*/ 0 h 501"/>
                <a:gd name="T83" fmla="*/ 629 w 629"/>
                <a:gd name="T84" fmla="*/ 501 h 50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29" h="501">
                  <a:moveTo>
                    <a:pt x="115" y="77"/>
                  </a:moveTo>
                  <a:lnTo>
                    <a:pt x="51" y="116"/>
                  </a:lnTo>
                  <a:lnTo>
                    <a:pt x="21" y="205"/>
                  </a:lnTo>
                  <a:lnTo>
                    <a:pt x="0" y="317"/>
                  </a:lnTo>
                  <a:lnTo>
                    <a:pt x="26" y="432"/>
                  </a:lnTo>
                  <a:lnTo>
                    <a:pt x="73" y="480"/>
                  </a:lnTo>
                  <a:lnTo>
                    <a:pt x="142" y="501"/>
                  </a:lnTo>
                  <a:lnTo>
                    <a:pt x="218" y="489"/>
                  </a:lnTo>
                  <a:lnTo>
                    <a:pt x="257" y="449"/>
                  </a:lnTo>
                  <a:lnTo>
                    <a:pt x="284" y="390"/>
                  </a:lnTo>
                  <a:lnTo>
                    <a:pt x="300" y="331"/>
                  </a:lnTo>
                  <a:lnTo>
                    <a:pt x="398" y="411"/>
                  </a:lnTo>
                  <a:lnTo>
                    <a:pt x="489" y="429"/>
                  </a:lnTo>
                  <a:lnTo>
                    <a:pt x="590" y="386"/>
                  </a:lnTo>
                  <a:lnTo>
                    <a:pt x="629" y="278"/>
                  </a:lnTo>
                  <a:lnTo>
                    <a:pt x="613" y="107"/>
                  </a:lnTo>
                  <a:lnTo>
                    <a:pt x="553" y="29"/>
                  </a:lnTo>
                  <a:lnTo>
                    <a:pt x="489" y="0"/>
                  </a:lnTo>
                  <a:lnTo>
                    <a:pt x="411" y="5"/>
                  </a:lnTo>
                  <a:lnTo>
                    <a:pt x="339" y="42"/>
                  </a:lnTo>
                  <a:lnTo>
                    <a:pt x="312" y="99"/>
                  </a:lnTo>
                  <a:lnTo>
                    <a:pt x="287" y="150"/>
                  </a:lnTo>
                  <a:lnTo>
                    <a:pt x="278" y="232"/>
                  </a:lnTo>
                  <a:lnTo>
                    <a:pt x="236" y="116"/>
                  </a:lnTo>
                  <a:lnTo>
                    <a:pt x="185" y="77"/>
                  </a:lnTo>
                  <a:lnTo>
                    <a:pt x="115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4" name="Freeform 1365">
              <a:extLst>
                <a:ext uri="{FF2B5EF4-FFF2-40B4-BE49-F238E27FC236}">
                  <a16:creationId xmlns:a16="http://schemas.microsoft.com/office/drawing/2014/main" id="{A008DF95-0B5A-694A-A2FC-C55063FB1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432"/>
              <a:ext cx="294" cy="478"/>
            </a:xfrm>
            <a:custGeom>
              <a:avLst/>
              <a:gdLst>
                <a:gd name="T0" fmla="*/ 363 w 882"/>
                <a:gd name="T1" fmla="*/ 76 h 1436"/>
                <a:gd name="T2" fmla="*/ 449 w 882"/>
                <a:gd name="T3" fmla="*/ 12 h 1436"/>
                <a:gd name="T4" fmla="*/ 534 w 882"/>
                <a:gd name="T5" fmla="*/ 0 h 1436"/>
                <a:gd name="T6" fmla="*/ 641 w 882"/>
                <a:gd name="T7" fmla="*/ 18 h 1436"/>
                <a:gd name="T8" fmla="*/ 753 w 882"/>
                <a:gd name="T9" fmla="*/ 64 h 1436"/>
                <a:gd name="T10" fmla="*/ 830 w 882"/>
                <a:gd name="T11" fmla="*/ 145 h 1436"/>
                <a:gd name="T12" fmla="*/ 873 w 882"/>
                <a:gd name="T13" fmla="*/ 257 h 1436"/>
                <a:gd name="T14" fmla="*/ 882 w 882"/>
                <a:gd name="T15" fmla="*/ 390 h 1436"/>
                <a:gd name="T16" fmla="*/ 861 w 882"/>
                <a:gd name="T17" fmla="*/ 601 h 1436"/>
                <a:gd name="T18" fmla="*/ 813 w 882"/>
                <a:gd name="T19" fmla="*/ 793 h 1436"/>
                <a:gd name="T20" fmla="*/ 737 w 882"/>
                <a:gd name="T21" fmla="*/ 973 h 1436"/>
                <a:gd name="T22" fmla="*/ 664 w 882"/>
                <a:gd name="T23" fmla="*/ 1110 h 1436"/>
                <a:gd name="T24" fmla="*/ 561 w 882"/>
                <a:gd name="T25" fmla="*/ 1214 h 1436"/>
                <a:gd name="T26" fmla="*/ 445 w 882"/>
                <a:gd name="T27" fmla="*/ 1308 h 1436"/>
                <a:gd name="T28" fmla="*/ 326 w 882"/>
                <a:gd name="T29" fmla="*/ 1380 h 1436"/>
                <a:gd name="T30" fmla="*/ 188 w 882"/>
                <a:gd name="T31" fmla="*/ 1433 h 1436"/>
                <a:gd name="T32" fmla="*/ 94 w 882"/>
                <a:gd name="T33" fmla="*/ 1436 h 1436"/>
                <a:gd name="T34" fmla="*/ 34 w 882"/>
                <a:gd name="T35" fmla="*/ 1389 h 1436"/>
                <a:gd name="T36" fmla="*/ 0 w 882"/>
                <a:gd name="T37" fmla="*/ 1313 h 1436"/>
                <a:gd name="T38" fmla="*/ 163 w 882"/>
                <a:gd name="T39" fmla="*/ 1007 h 1436"/>
                <a:gd name="T40" fmla="*/ 326 w 882"/>
                <a:gd name="T41" fmla="*/ 904 h 1436"/>
                <a:gd name="T42" fmla="*/ 449 w 882"/>
                <a:gd name="T43" fmla="*/ 819 h 1436"/>
                <a:gd name="T44" fmla="*/ 544 w 882"/>
                <a:gd name="T45" fmla="*/ 720 h 1436"/>
                <a:gd name="T46" fmla="*/ 561 w 882"/>
                <a:gd name="T47" fmla="*/ 592 h 1436"/>
                <a:gd name="T48" fmla="*/ 531 w 882"/>
                <a:gd name="T49" fmla="*/ 463 h 1436"/>
                <a:gd name="T50" fmla="*/ 466 w 882"/>
                <a:gd name="T51" fmla="*/ 378 h 1436"/>
                <a:gd name="T52" fmla="*/ 377 w 882"/>
                <a:gd name="T53" fmla="*/ 271 h 1436"/>
                <a:gd name="T54" fmla="*/ 326 w 882"/>
                <a:gd name="T55" fmla="*/ 155 h 1436"/>
                <a:gd name="T56" fmla="*/ 363 w 882"/>
                <a:gd name="T57" fmla="*/ 76 h 1436"/>
                <a:gd name="T58" fmla="*/ 363 w 882"/>
                <a:gd name="T59" fmla="*/ 76 h 1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82"/>
                <a:gd name="T91" fmla="*/ 0 h 1436"/>
                <a:gd name="T92" fmla="*/ 882 w 882"/>
                <a:gd name="T93" fmla="*/ 1436 h 1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82" h="1436">
                  <a:moveTo>
                    <a:pt x="363" y="76"/>
                  </a:moveTo>
                  <a:lnTo>
                    <a:pt x="449" y="12"/>
                  </a:lnTo>
                  <a:lnTo>
                    <a:pt x="534" y="0"/>
                  </a:lnTo>
                  <a:lnTo>
                    <a:pt x="641" y="18"/>
                  </a:lnTo>
                  <a:lnTo>
                    <a:pt x="753" y="64"/>
                  </a:lnTo>
                  <a:lnTo>
                    <a:pt x="830" y="145"/>
                  </a:lnTo>
                  <a:lnTo>
                    <a:pt x="873" y="257"/>
                  </a:lnTo>
                  <a:lnTo>
                    <a:pt x="882" y="390"/>
                  </a:lnTo>
                  <a:lnTo>
                    <a:pt x="861" y="601"/>
                  </a:lnTo>
                  <a:lnTo>
                    <a:pt x="813" y="793"/>
                  </a:lnTo>
                  <a:lnTo>
                    <a:pt x="737" y="973"/>
                  </a:lnTo>
                  <a:lnTo>
                    <a:pt x="664" y="1110"/>
                  </a:lnTo>
                  <a:lnTo>
                    <a:pt x="561" y="1214"/>
                  </a:lnTo>
                  <a:lnTo>
                    <a:pt x="445" y="1308"/>
                  </a:lnTo>
                  <a:lnTo>
                    <a:pt x="326" y="1380"/>
                  </a:lnTo>
                  <a:lnTo>
                    <a:pt x="188" y="1433"/>
                  </a:lnTo>
                  <a:lnTo>
                    <a:pt x="94" y="1436"/>
                  </a:lnTo>
                  <a:lnTo>
                    <a:pt x="34" y="1389"/>
                  </a:lnTo>
                  <a:lnTo>
                    <a:pt x="0" y="1313"/>
                  </a:lnTo>
                  <a:lnTo>
                    <a:pt x="163" y="1007"/>
                  </a:lnTo>
                  <a:lnTo>
                    <a:pt x="326" y="904"/>
                  </a:lnTo>
                  <a:lnTo>
                    <a:pt x="449" y="819"/>
                  </a:lnTo>
                  <a:lnTo>
                    <a:pt x="544" y="720"/>
                  </a:lnTo>
                  <a:lnTo>
                    <a:pt x="561" y="592"/>
                  </a:lnTo>
                  <a:lnTo>
                    <a:pt x="531" y="463"/>
                  </a:lnTo>
                  <a:lnTo>
                    <a:pt x="466" y="378"/>
                  </a:lnTo>
                  <a:lnTo>
                    <a:pt x="377" y="271"/>
                  </a:lnTo>
                  <a:lnTo>
                    <a:pt x="326" y="155"/>
                  </a:lnTo>
                  <a:lnTo>
                    <a:pt x="363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5" name="Freeform 1366">
              <a:extLst>
                <a:ext uri="{FF2B5EF4-FFF2-40B4-BE49-F238E27FC236}">
                  <a16:creationId xmlns:a16="http://schemas.microsoft.com/office/drawing/2014/main" id="{63187152-14CA-1B4C-B9C5-D2E88D48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150"/>
              <a:ext cx="758" cy="836"/>
            </a:xfrm>
            <a:custGeom>
              <a:avLst/>
              <a:gdLst>
                <a:gd name="T0" fmla="*/ 1315 w 2273"/>
                <a:gd name="T1" fmla="*/ 82 h 2506"/>
                <a:gd name="T2" fmla="*/ 1361 w 2273"/>
                <a:gd name="T3" fmla="*/ 303 h 2506"/>
                <a:gd name="T4" fmla="*/ 1412 w 2273"/>
                <a:gd name="T5" fmla="*/ 549 h 2506"/>
                <a:gd name="T6" fmla="*/ 1594 w 2273"/>
                <a:gd name="T7" fmla="*/ 567 h 2506"/>
                <a:gd name="T8" fmla="*/ 1999 w 2273"/>
                <a:gd name="T9" fmla="*/ 649 h 2506"/>
                <a:gd name="T10" fmla="*/ 2236 w 2273"/>
                <a:gd name="T11" fmla="*/ 984 h 2506"/>
                <a:gd name="T12" fmla="*/ 2262 w 2273"/>
                <a:gd name="T13" fmla="*/ 1480 h 2506"/>
                <a:gd name="T14" fmla="*/ 2150 w 2273"/>
                <a:gd name="T15" fmla="*/ 1839 h 2506"/>
                <a:gd name="T16" fmla="*/ 2034 w 2273"/>
                <a:gd name="T17" fmla="*/ 2024 h 2506"/>
                <a:gd name="T18" fmla="*/ 1589 w 2273"/>
                <a:gd name="T19" fmla="*/ 2424 h 2506"/>
                <a:gd name="T20" fmla="*/ 1206 w 2273"/>
                <a:gd name="T21" fmla="*/ 2477 h 2506"/>
                <a:gd name="T22" fmla="*/ 1084 w 2273"/>
                <a:gd name="T23" fmla="*/ 2401 h 2506"/>
                <a:gd name="T24" fmla="*/ 941 w 2273"/>
                <a:gd name="T25" fmla="*/ 2480 h 2506"/>
                <a:gd name="T26" fmla="*/ 683 w 2273"/>
                <a:gd name="T27" fmla="*/ 2390 h 2506"/>
                <a:gd name="T28" fmla="*/ 347 w 2273"/>
                <a:gd name="T29" fmla="*/ 2282 h 2506"/>
                <a:gd name="T30" fmla="*/ 91 w 2273"/>
                <a:gd name="T31" fmla="*/ 1910 h 2506"/>
                <a:gd name="T32" fmla="*/ 20 w 2273"/>
                <a:gd name="T33" fmla="*/ 1630 h 2506"/>
                <a:gd name="T34" fmla="*/ 7 w 2273"/>
                <a:gd name="T35" fmla="*/ 1302 h 2506"/>
                <a:gd name="T36" fmla="*/ 37 w 2273"/>
                <a:gd name="T37" fmla="*/ 1149 h 2506"/>
                <a:gd name="T38" fmla="*/ 143 w 2273"/>
                <a:gd name="T39" fmla="*/ 886 h 2506"/>
                <a:gd name="T40" fmla="*/ 440 w 2273"/>
                <a:gd name="T41" fmla="*/ 554 h 2506"/>
                <a:gd name="T42" fmla="*/ 254 w 2273"/>
                <a:gd name="T43" fmla="*/ 798 h 2506"/>
                <a:gd name="T44" fmla="*/ 124 w 2273"/>
                <a:gd name="T45" fmla="*/ 1071 h 2506"/>
                <a:gd name="T46" fmla="*/ 73 w 2273"/>
                <a:gd name="T47" fmla="*/ 1331 h 2506"/>
                <a:gd name="T48" fmla="*/ 122 w 2273"/>
                <a:gd name="T49" fmla="*/ 1762 h 2506"/>
                <a:gd name="T50" fmla="*/ 389 w 2273"/>
                <a:gd name="T51" fmla="*/ 2198 h 2506"/>
                <a:gd name="T52" fmla="*/ 683 w 2273"/>
                <a:gd name="T53" fmla="*/ 2282 h 2506"/>
                <a:gd name="T54" fmla="*/ 725 w 2273"/>
                <a:gd name="T55" fmla="*/ 2259 h 2506"/>
                <a:gd name="T56" fmla="*/ 975 w 2273"/>
                <a:gd name="T57" fmla="*/ 2341 h 2506"/>
                <a:gd name="T58" fmla="*/ 1153 w 2273"/>
                <a:gd name="T59" fmla="*/ 2326 h 2506"/>
                <a:gd name="T60" fmla="*/ 1305 w 2273"/>
                <a:gd name="T61" fmla="*/ 2373 h 2506"/>
                <a:gd name="T62" fmla="*/ 1192 w 2273"/>
                <a:gd name="T63" fmla="*/ 2311 h 2506"/>
                <a:gd name="T64" fmla="*/ 1208 w 2273"/>
                <a:gd name="T65" fmla="*/ 2290 h 2506"/>
                <a:gd name="T66" fmla="*/ 1630 w 2273"/>
                <a:gd name="T67" fmla="*/ 2241 h 2506"/>
                <a:gd name="T68" fmla="*/ 1978 w 2273"/>
                <a:gd name="T69" fmla="*/ 1901 h 2506"/>
                <a:gd name="T70" fmla="*/ 2071 w 2273"/>
                <a:gd name="T71" fmla="*/ 1725 h 2506"/>
                <a:gd name="T72" fmla="*/ 2131 w 2273"/>
                <a:gd name="T73" fmla="*/ 1492 h 2506"/>
                <a:gd name="T74" fmla="*/ 2137 w 2273"/>
                <a:gd name="T75" fmla="*/ 1088 h 2506"/>
                <a:gd name="T76" fmla="*/ 1918 w 2273"/>
                <a:gd name="T77" fmla="*/ 810 h 2506"/>
                <a:gd name="T78" fmla="*/ 1614 w 2273"/>
                <a:gd name="T79" fmla="*/ 827 h 2506"/>
                <a:gd name="T80" fmla="*/ 1507 w 2273"/>
                <a:gd name="T81" fmla="*/ 846 h 2506"/>
                <a:gd name="T82" fmla="*/ 1844 w 2273"/>
                <a:gd name="T83" fmla="*/ 742 h 2506"/>
                <a:gd name="T84" fmla="*/ 2131 w 2273"/>
                <a:gd name="T85" fmla="*/ 988 h 2506"/>
                <a:gd name="T86" fmla="*/ 2188 w 2273"/>
                <a:gd name="T87" fmla="*/ 1213 h 2506"/>
                <a:gd name="T88" fmla="*/ 2163 w 2273"/>
                <a:gd name="T89" fmla="*/ 1574 h 2506"/>
                <a:gd name="T90" fmla="*/ 2201 w 2273"/>
                <a:gd name="T91" fmla="*/ 1436 h 2506"/>
                <a:gd name="T92" fmla="*/ 2191 w 2273"/>
                <a:gd name="T93" fmla="*/ 1020 h 2506"/>
                <a:gd name="T94" fmla="*/ 2025 w 2273"/>
                <a:gd name="T95" fmla="*/ 730 h 2506"/>
                <a:gd name="T96" fmla="*/ 1612 w 2273"/>
                <a:gd name="T97" fmla="*/ 637 h 2506"/>
                <a:gd name="T98" fmla="*/ 1484 w 2273"/>
                <a:gd name="T99" fmla="*/ 658 h 2506"/>
                <a:gd name="T100" fmla="*/ 1379 w 2273"/>
                <a:gd name="T101" fmla="*/ 711 h 2506"/>
                <a:gd name="T102" fmla="*/ 1108 w 2273"/>
                <a:gd name="T103" fmla="*/ 552 h 2506"/>
                <a:gd name="T104" fmla="*/ 918 w 2273"/>
                <a:gd name="T105" fmla="*/ 488 h 2506"/>
                <a:gd name="T106" fmla="*/ 997 w 2273"/>
                <a:gd name="T107" fmla="*/ 458 h 2506"/>
                <a:gd name="T108" fmla="*/ 1301 w 2273"/>
                <a:gd name="T109" fmla="*/ 662 h 2506"/>
                <a:gd name="T110" fmla="*/ 1340 w 2273"/>
                <a:gd name="T111" fmla="*/ 556 h 2506"/>
                <a:gd name="T112" fmla="*/ 1298 w 2273"/>
                <a:gd name="T113" fmla="*/ 251 h 2506"/>
                <a:gd name="T114" fmla="*/ 1238 w 2273"/>
                <a:gd name="T115" fmla="*/ 40 h 2506"/>
                <a:gd name="T116" fmla="*/ 1226 w 2273"/>
                <a:gd name="T117" fmla="*/ 194 h 2506"/>
                <a:gd name="T118" fmla="*/ 1298 w 2273"/>
                <a:gd name="T119" fmla="*/ 544 h 2506"/>
                <a:gd name="T120" fmla="*/ 1275 w 2273"/>
                <a:gd name="T121" fmla="*/ 524 h 2506"/>
                <a:gd name="T122" fmla="*/ 1162 w 2273"/>
                <a:gd name="T123" fmla="*/ 166 h 2506"/>
                <a:gd name="T124" fmla="*/ 1180 w 2273"/>
                <a:gd name="T125" fmla="*/ 9 h 25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73"/>
                <a:gd name="T190" fmla="*/ 0 h 2506"/>
                <a:gd name="T191" fmla="*/ 2273 w 2273"/>
                <a:gd name="T192" fmla="*/ 2506 h 250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73" h="2506">
                  <a:moveTo>
                    <a:pt x="1285" y="15"/>
                  </a:moveTo>
                  <a:lnTo>
                    <a:pt x="1301" y="31"/>
                  </a:lnTo>
                  <a:lnTo>
                    <a:pt x="1298" y="47"/>
                  </a:lnTo>
                  <a:lnTo>
                    <a:pt x="1291" y="69"/>
                  </a:lnTo>
                  <a:lnTo>
                    <a:pt x="1315" y="82"/>
                  </a:lnTo>
                  <a:lnTo>
                    <a:pt x="1319" y="87"/>
                  </a:lnTo>
                  <a:lnTo>
                    <a:pt x="1317" y="122"/>
                  </a:lnTo>
                  <a:lnTo>
                    <a:pt x="1319" y="175"/>
                  </a:lnTo>
                  <a:lnTo>
                    <a:pt x="1351" y="264"/>
                  </a:lnTo>
                  <a:lnTo>
                    <a:pt x="1361" y="303"/>
                  </a:lnTo>
                  <a:lnTo>
                    <a:pt x="1385" y="382"/>
                  </a:lnTo>
                  <a:lnTo>
                    <a:pt x="1393" y="410"/>
                  </a:lnTo>
                  <a:lnTo>
                    <a:pt x="1398" y="431"/>
                  </a:lnTo>
                  <a:lnTo>
                    <a:pt x="1408" y="482"/>
                  </a:lnTo>
                  <a:lnTo>
                    <a:pt x="1412" y="549"/>
                  </a:lnTo>
                  <a:lnTo>
                    <a:pt x="1410" y="588"/>
                  </a:lnTo>
                  <a:lnTo>
                    <a:pt x="1419" y="598"/>
                  </a:lnTo>
                  <a:lnTo>
                    <a:pt x="1461" y="593"/>
                  </a:lnTo>
                  <a:lnTo>
                    <a:pt x="1519" y="581"/>
                  </a:lnTo>
                  <a:lnTo>
                    <a:pt x="1594" y="567"/>
                  </a:lnTo>
                  <a:lnTo>
                    <a:pt x="1721" y="558"/>
                  </a:lnTo>
                  <a:lnTo>
                    <a:pt x="1767" y="560"/>
                  </a:lnTo>
                  <a:lnTo>
                    <a:pt x="1825" y="570"/>
                  </a:lnTo>
                  <a:lnTo>
                    <a:pt x="1911" y="598"/>
                  </a:lnTo>
                  <a:lnTo>
                    <a:pt x="1999" y="649"/>
                  </a:lnTo>
                  <a:lnTo>
                    <a:pt x="2086" y="721"/>
                  </a:lnTo>
                  <a:lnTo>
                    <a:pt x="2131" y="772"/>
                  </a:lnTo>
                  <a:lnTo>
                    <a:pt x="2184" y="858"/>
                  </a:lnTo>
                  <a:lnTo>
                    <a:pt x="2217" y="933"/>
                  </a:lnTo>
                  <a:lnTo>
                    <a:pt x="2236" y="984"/>
                  </a:lnTo>
                  <a:lnTo>
                    <a:pt x="2252" y="1058"/>
                  </a:lnTo>
                  <a:lnTo>
                    <a:pt x="2268" y="1204"/>
                  </a:lnTo>
                  <a:lnTo>
                    <a:pt x="2273" y="1269"/>
                  </a:lnTo>
                  <a:lnTo>
                    <a:pt x="2271" y="1420"/>
                  </a:lnTo>
                  <a:lnTo>
                    <a:pt x="2262" y="1480"/>
                  </a:lnTo>
                  <a:lnTo>
                    <a:pt x="2258" y="1501"/>
                  </a:lnTo>
                  <a:lnTo>
                    <a:pt x="2250" y="1558"/>
                  </a:lnTo>
                  <a:lnTo>
                    <a:pt x="2231" y="1630"/>
                  </a:lnTo>
                  <a:lnTo>
                    <a:pt x="2201" y="1723"/>
                  </a:lnTo>
                  <a:lnTo>
                    <a:pt x="2150" y="1839"/>
                  </a:lnTo>
                  <a:lnTo>
                    <a:pt x="2103" y="1919"/>
                  </a:lnTo>
                  <a:lnTo>
                    <a:pt x="2080" y="1955"/>
                  </a:lnTo>
                  <a:lnTo>
                    <a:pt x="2052" y="1994"/>
                  </a:lnTo>
                  <a:lnTo>
                    <a:pt x="2037" y="2015"/>
                  </a:lnTo>
                  <a:lnTo>
                    <a:pt x="2034" y="2024"/>
                  </a:lnTo>
                  <a:lnTo>
                    <a:pt x="1999" y="2068"/>
                  </a:lnTo>
                  <a:lnTo>
                    <a:pt x="1951" y="2131"/>
                  </a:lnTo>
                  <a:lnTo>
                    <a:pt x="1841" y="2252"/>
                  </a:lnTo>
                  <a:lnTo>
                    <a:pt x="1700" y="2357"/>
                  </a:lnTo>
                  <a:lnTo>
                    <a:pt x="1589" y="2424"/>
                  </a:lnTo>
                  <a:lnTo>
                    <a:pt x="1478" y="2476"/>
                  </a:lnTo>
                  <a:lnTo>
                    <a:pt x="1408" y="2496"/>
                  </a:lnTo>
                  <a:lnTo>
                    <a:pt x="1315" y="2506"/>
                  </a:lnTo>
                  <a:lnTo>
                    <a:pt x="1247" y="2494"/>
                  </a:lnTo>
                  <a:lnTo>
                    <a:pt x="1206" y="2477"/>
                  </a:lnTo>
                  <a:lnTo>
                    <a:pt x="1122" y="2417"/>
                  </a:lnTo>
                  <a:lnTo>
                    <a:pt x="1097" y="2377"/>
                  </a:lnTo>
                  <a:lnTo>
                    <a:pt x="1090" y="2377"/>
                  </a:lnTo>
                  <a:lnTo>
                    <a:pt x="1084" y="2384"/>
                  </a:lnTo>
                  <a:lnTo>
                    <a:pt x="1084" y="2401"/>
                  </a:lnTo>
                  <a:lnTo>
                    <a:pt x="1078" y="2424"/>
                  </a:lnTo>
                  <a:lnTo>
                    <a:pt x="1067" y="2440"/>
                  </a:lnTo>
                  <a:lnTo>
                    <a:pt x="1039" y="2462"/>
                  </a:lnTo>
                  <a:lnTo>
                    <a:pt x="991" y="2476"/>
                  </a:lnTo>
                  <a:lnTo>
                    <a:pt x="941" y="2480"/>
                  </a:lnTo>
                  <a:lnTo>
                    <a:pt x="876" y="2473"/>
                  </a:lnTo>
                  <a:lnTo>
                    <a:pt x="834" y="2462"/>
                  </a:lnTo>
                  <a:lnTo>
                    <a:pt x="769" y="2426"/>
                  </a:lnTo>
                  <a:lnTo>
                    <a:pt x="714" y="2384"/>
                  </a:lnTo>
                  <a:lnTo>
                    <a:pt x="683" y="2390"/>
                  </a:lnTo>
                  <a:lnTo>
                    <a:pt x="577" y="2387"/>
                  </a:lnTo>
                  <a:lnTo>
                    <a:pt x="539" y="2377"/>
                  </a:lnTo>
                  <a:lnTo>
                    <a:pt x="484" y="2364"/>
                  </a:lnTo>
                  <a:lnTo>
                    <a:pt x="405" y="2326"/>
                  </a:lnTo>
                  <a:lnTo>
                    <a:pt x="347" y="2282"/>
                  </a:lnTo>
                  <a:lnTo>
                    <a:pt x="315" y="2257"/>
                  </a:lnTo>
                  <a:lnTo>
                    <a:pt x="245" y="2178"/>
                  </a:lnTo>
                  <a:lnTo>
                    <a:pt x="196" y="2114"/>
                  </a:lnTo>
                  <a:lnTo>
                    <a:pt x="136" y="2008"/>
                  </a:lnTo>
                  <a:lnTo>
                    <a:pt x="91" y="1910"/>
                  </a:lnTo>
                  <a:lnTo>
                    <a:pt x="81" y="1869"/>
                  </a:lnTo>
                  <a:lnTo>
                    <a:pt x="73" y="1827"/>
                  </a:lnTo>
                  <a:lnTo>
                    <a:pt x="51" y="1762"/>
                  </a:lnTo>
                  <a:lnTo>
                    <a:pt x="29" y="1687"/>
                  </a:lnTo>
                  <a:lnTo>
                    <a:pt x="20" y="1630"/>
                  </a:lnTo>
                  <a:lnTo>
                    <a:pt x="16" y="1613"/>
                  </a:lnTo>
                  <a:lnTo>
                    <a:pt x="13" y="1592"/>
                  </a:lnTo>
                  <a:lnTo>
                    <a:pt x="4" y="1498"/>
                  </a:lnTo>
                  <a:lnTo>
                    <a:pt x="0" y="1436"/>
                  </a:lnTo>
                  <a:lnTo>
                    <a:pt x="7" y="1302"/>
                  </a:lnTo>
                  <a:lnTo>
                    <a:pt x="7" y="1291"/>
                  </a:lnTo>
                  <a:lnTo>
                    <a:pt x="16" y="1234"/>
                  </a:lnTo>
                  <a:lnTo>
                    <a:pt x="22" y="1204"/>
                  </a:lnTo>
                  <a:lnTo>
                    <a:pt x="31" y="1155"/>
                  </a:lnTo>
                  <a:lnTo>
                    <a:pt x="37" y="1149"/>
                  </a:lnTo>
                  <a:lnTo>
                    <a:pt x="41" y="1125"/>
                  </a:lnTo>
                  <a:lnTo>
                    <a:pt x="66" y="1048"/>
                  </a:lnTo>
                  <a:lnTo>
                    <a:pt x="76" y="1032"/>
                  </a:lnTo>
                  <a:lnTo>
                    <a:pt x="111" y="949"/>
                  </a:lnTo>
                  <a:lnTo>
                    <a:pt x="143" y="886"/>
                  </a:lnTo>
                  <a:lnTo>
                    <a:pt x="215" y="768"/>
                  </a:lnTo>
                  <a:lnTo>
                    <a:pt x="294" y="662"/>
                  </a:lnTo>
                  <a:lnTo>
                    <a:pt x="322" y="630"/>
                  </a:lnTo>
                  <a:lnTo>
                    <a:pt x="401" y="570"/>
                  </a:lnTo>
                  <a:lnTo>
                    <a:pt x="440" y="554"/>
                  </a:lnTo>
                  <a:lnTo>
                    <a:pt x="465" y="556"/>
                  </a:lnTo>
                  <a:lnTo>
                    <a:pt x="465" y="565"/>
                  </a:lnTo>
                  <a:lnTo>
                    <a:pt x="375" y="637"/>
                  </a:lnTo>
                  <a:lnTo>
                    <a:pt x="336" y="681"/>
                  </a:lnTo>
                  <a:lnTo>
                    <a:pt x="254" y="798"/>
                  </a:lnTo>
                  <a:lnTo>
                    <a:pt x="229" y="848"/>
                  </a:lnTo>
                  <a:lnTo>
                    <a:pt x="184" y="923"/>
                  </a:lnTo>
                  <a:lnTo>
                    <a:pt x="161" y="974"/>
                  </a:lnTo>
                  <a:lnTo>
                    <a:pt x="136" y="1048"/>
                  </a:lnTo>
                  <a:lnTo>
                    <a:pt x="124" y="1071"/>
                  </a:lnTo>
                  <a:lnTo>
                    <a:pt x="117" y="1102"/>
                  </a:lnTo>
                  <a:lnTo>
                    <a:pt x="112" y="1109"/>
                  </a:lnTo>
                  <a:lnTo>
                    <a:pt x="99" y="1168"/>
                  </a:lnTo>
                  <a:lnTo>
                    <a:pt x="85" y="1213"/>
                  </a:lnTo>
                  <a:lnTo>
                    <a:pt x="73" y="1331"/>
                  </a:lnTo>
                  <a:lnTo>
                    <a:pt x="69" y="1397"/>
                  </a:lnTo>
                  <a:lnTo>
                    <a:pt x="71" y="1504"/>
                  </a:lnTo>
                  <a:lnTo>
                    <a:pt x="76" y="1525"/>
                  </a:lnTo>
                  <a:lnTo>
                    <a:pt x="91" y="1644"/>
                  </a:lnTo>
                  <a:lnTo>
                    <a:pt x="122" y="1762"/>
                  </a:lnTo>
                  <a:lnTo>
                    <a:pt x="154" y="1848"/>
                  </a:lnTo>
                  <a:lnTo>
                    <a:pt x="215" y="1971"/>
                  </a:lnTo>
                  <a:lnTo>
                    <a:pt x="257" y="2042"/>
                  </a:lnTo>
                  <a:lnTo>
                    <a:pt x="336" y="2145"/>
                  </a:lnTo>
                  <a:lnTo>
                    <a:pt x="389" y="2198"/>
                  </a:lnTo>
                  <a:lnTo>
                    <a:pt x="444" y="2242"/>
                  </a:lnTo>
                  <a:lnTo>
                    <a:pt x="484" y="2267"/>
                  </a:lnTo>
                  <a:lnTo>
                    <a:pt x="547" y="2282"/>
                  </a:lnTo>
                  <a:lnTo>
                    <a:pt x="651" y="2290"/>
                  </a:lnTo>
                  <a:lnTo>
                    <a:pt x="683" y="2282"/>
                  </a:lnTo>
                  <a:lnTo>
                    <a:pt x="686" y="2282"/>
                  </a:lnTo>
                  <a:lnTo>
                    <a:pt x="690" y="2278"/>
                  </a:lnTo>
                  <a:lnTo>
                    <a:pt x="690" y="2252"/>
                  </a:lnTo>
                  <a:lnTo>
                    <a:pt x="698" y="2248"/>
                  </a:lnTo>
                  <a:lnTo>
                    <a:pt x="725" y="2259"/>
                  </a:lnTo>
                  <a:lnTo>
                    <a:pt x="804" y="2333"/>
                  </a:lnTo>
                  <a:lnTo>
                    <a:pt x="844" y="2352"/>
                  </a:lnTo>
                  <a:lnTo>
                    <a:pt x="872" y="2357"/>
                  </a:lnTo>
                  <a:lnTo>
                    <a:pt x="934" y="2352"/>
                  </a:lnTo>
                  <a:lnTo>
                    <a:pt x="975" y="2341"/>
                  </a:lnTo>
                  <a:lnTo>
                    <a:pt x="1054" y="2321"/>
                  </a:lnTo>
                  <a:lnTo>
                    <a:pt x="1099" y="2312"/>
                  </a:lnTo>
                  <a:lnTo>
                    <a:pt x="1113" y="2299"/>
                  </a:lnTo>
                  <a:lnTo>
                    <a:pt x="1126" y="2301"/>
                  </a:lnTo>
                  <a:lnTo>
                    <a:pt x="1153" y="2326"/>
                  </a:lnTo>
                  <a:lnTo>
                    <a:pt x="1194" y="2360"/>
                  </a:lnTo>
                  <a:lnTo>
                    <a:pt x="1241" y="2380"/>
                  </a:lnTo>
                  <a:lnTo>
                    <a:pt x="1280" y="2387"/>
                  </a:lnTo>
                  <a:lnTo>
                    <a:pt x="1296" y="2384"/>
                  </a:lnTo>
                  <a:lnTo>
                    <a:pt x="1305" y="2373"/>
                  </a:lnTo>
                  <a:lnTo>
                    <a:pt x="1304" y="2360"/>
                  </a:lnTo>
                  <a:lnTo>
                    <a:pt x="1291" y="2350"/>
                  </a:lnTo>
                  <a:lnTo>
                    <a:pt x="1247" y="2341"/>
                  </a:lnTo>
                  <a:lnTo>
                    <a:pt x="1213" y="2324"/>
                  </a:lnTo>
                  <a:lnTo>
                    <a:pt x="1192" y="2311"/>
                  </a:lnTo>
                  <a:lnTo>
                    <a:pt x="1156" y="2275"/>
                  </a:lnTo>
                  <a:lnTo>
                    <a:pt x="1148" y="2259"/>
                  </a:lnTo>
                  <a:lnTo>
                    <a:pt x="1148" y="2248"/>
                  </a:lnTo>
                  <a:lnTo>
                    <a:pt x="1164" y="2248"/>
                  </a:lnTo>
                  <a:lnTo>
                    <a:pt x="1208" y="2290"/>
                  </a:lnTo>
                  <a:lnTo>
                    <a:pt x="1274" y="2321"/>
                  </a:lnTo>
                  <a:lnTo>
                    <a:pt x="1304" y="2331"/>
                  </a:lnTo>
                  <a:lnTo>
                    <a:pt x="1389" y="2335"/>
                  </a:lnTo>
                  <a:lnTo>
                    <a:pt x="1486" y="2312"/>
                  </a:lnTo>
                  <a:lnTo>
                    <a:pt x="1630" y="2241"/>
                  </a:lnTo>
                  <a:lnTo>
                    <a:pt x="1756" y="2152"/>
                  </a:lnTo>
                  <a:lnTo>
                    <a:pt x="1851" y="2064"/>
                  </a:lnTo>
                  <a:lnTo>
                    <a:pt x="1865" y="2045"/>
                  </a:lnTo>
                  <a:lnTo>
                    <a:pt x="1927" y="1973"/>
                  </a:lnTo>
                  <a:lnTo>
                    <a:pt x="1978" y="1901"/>
                  </a:lnTo>
                  <a:lnTo>
                    <a:pt x="2006" y="1854"/>
                  </a:lnTo>
                  <a:lnTo>
                    <a:pt x="2018" y="1829"/>
                  </a:lnTo>
                  <a:lnTo>
                    <a:pt x="2041" y="1792"/>
                  </a:lnTo>
                  <a:lnTo>
                    <a:pt x="2065" y="1734"/>
                  </a:lnTo>
                  <a:lnTo>
                    <a:pt x="2071" y="1725"/>
                  </a:lnTo>
                  <a:lnTo>
                    <a:pt x="2078" y="1704"/>
                  </a:lnTo>
                  <a:lnTo>
                    <a:pt x="2097" y="1651"/>
                  </a:lnTo>
                  <a:lnTo>
                    <a:pt x="2110" y="1604"/>
                  </a:lnTo>
                  <a:lnTo>
                    <a:pt x="2120" y="1564"/>
                  </a:lnTo>
                  <a:lnTo>
                    <a:pt x="2131" y="1492"/>
                  </a:lnTo>
                  <a:lnTo>
                    <a:pt x="2145" y="1392"/>
                  </a:lnTo>
                  <a:lnTo>
                    <a:pt x="2150" y="1356"/>
                  </a:lnTo>
                  <a:lnTo>
                    <a:pt x="2148" y="1151"/>
                  </a:lnTo>
                  <a:lnTo>
                    <a:pt x="2142" y="1120"/>
                  </a:lnTo>
                  <a:lnTo>
                    <a:pt x="2137" y="1088"/>
                  </a:lnTo>
                  <a:lnTo>
                    <a:pt x="2127" y="1058"/>
                  </a:lnTo>
                  <a:lnTo>
                    <a:pt x="2097" y="990"/>
                  </a:lnTo>
                  <a:lnTo>
                    <a:pt x="2046" y="909"/>
                  </a:lnTo>
                  <a:lnTo>
                    <a:pt x="1980" y="846"/>
                  </a:lnTo>
                  <a:lnTo>
                    <a:pt x="1918" y="810"/>
                  </a:lnTo>
                  <a:lnTo>
                    <a:pt x="1865" y="789"/>
                  </a:lnTo>
                  <a:lnTo>
                    <a:pt x="1809" y="778"/>
                  </a:lnTo>
                  <a:lnTo>
                    <a:pt x="1743" y="782"/>
                  </a:lnTo>
                  <a:lnTo>
                    <a:pt x="1670" y="802"/>
                  </a:lnTo>
                  <a:lnTo>
                    <a:pt x="1614" y="827"/>
                  </a:lnTo>
                  <a:lnTo>
                    <a:pt x="1544" y="865"/>
                  </a:lnTo>
                  <a:lnTo>
                    <a:pt x="1523" y="874"/>
                  </a:lnTo>
                  <a:lnTo>
                    <a:pt x="1512" y="872"/>
                  </a:lnTo>
                  <a:lnTo>
                    <a:pt x="1505" y="863"/>
                  </a:lnTo>
                  <a:lnTo>
                    <a:pt x="1507" y="846"/>
                  </a:lnTo>
                  <a:lnTo>
                    <a:pt x="1544" y="823"/>
                  </a:lnTo>
                  <a:lnTo>
                    <a:pt x="1635" y="772"/>
                  </a:lnTo>
                  <a:lnTo>
                    <a:pt x="1737" y="739"/>
                  </a:lnTo>
                  <a:lnTo>
                    <a:pt x="1788" y="734"/>
                  </a:lnTo>
                  <a:lnTo>
                    <a:pt x="1844" y="742"/>
                  </a:lnTo>
                  <a:lnTo>
                    <a:pt x="1914" y="765"/>
                  </a:lnTo>
                  <a:lnTo>
                    <a:pt x="1969" y="795"/>
                  </a:lnTo>
                  <a:lnTo>
                    <a:pt x="2037" y="852"/>
                  </a:lnTo>
                  <a:lnTo>
                    <a:pt x="2071" y="891"/>
                  </a:lnTo>
                  <a:lnTo>
                    <a:pt x="2131" y="988"/>
                  </a:lnTo>
                  <a:lnTo>
                    <a:pt x="2167" y="1071"/>
                  </a:lnTo>
                  <a:lnTo>
                    <a:pt x="2169" y="1087"/>
                  </a:lnTo>
                  <a:lnTo>
                    <a:pt x="2180" y="1130"/>
                  </a:lnTo>
                  <a:lnTo>
                    <a:pt x="2182" y="1160"/>
                  </a:lnTo>
                  <a:lnTo>
                    <a:pt x="2188" y="1213"/>
                  </a:lnTo>
                  <a:lnTo>
                    <a:pt x="2188" y="1371"/>
                  </a:lnTo>
                  <a:lnTo>
                    <a:pt x="2180" y="1450"/>
                  </a:lnTo>
                  <a:lnTo>
                    <a:pt x="2175" y="1477"/>
                  </a:lnTo>
                  <a:lnTo>
                    <a:pt x="2161" y="1571"/>
                  </a:lnTo>
                  <a:lnTo>
                    <a:pt x="2163" y="1574"/>
                  </a:lnTo>
                  <a:lnTo>
                    <a:pt x="2167" y="1574"/>
                  </a:lnTo>
                  <a:lnTo>
                    <a:pt x="2180" y="1536"/>
                  </a:lnTo>
                  <a:lnTo>
                    <a:pt x="2188" y="1507"/>
                  </a:lnTo>
                  <a:lnTo>
                    <a:pt x="2191" y="1471"/>
                  </a:lnTo>
                  <a:lnTo>
                    <a:pt x="2201" y="1436"/>
                  </a:lnTo>
                  <a:lnTo>
                    <a:pt x="2215" y="1286"/>
                  </a:lnTo>
                  <a:lnTo>
                    <a:pt x="2210" y="1141"/>
                  </a:lnTo>
                  <a:lnTo>
                    <a:pt x="2205" y="1109"/>
                  </a:lnTo>
                  <a:lnTo>
                    <a:pt x="2199" y="1047"/>
                  </a:lnTo>
                  <a:lnTo>
                    <a:pt x="2191" y="1020"/>
                  </a:lnTo>
                  <a:lnTo>
                    <a:pt x="2184" y="981"/>
                  </a:lnTo>
                  <a:lnTo>
                    <a:pt x="2170" y="928"/>
                  </a:lnTo>
                  <a:lnTo>
                    <a:pt x="2131" y="842"/>
                  </a:lnTo>
                  <a:lnTo>
                    <a:pt x="2108" y="807"/>
                  </a:lnTo>
                  <a:lnTo>
                    <a:pt x="2025" y="730"/>
                  </a:lnTo>
                  <a:lnTo>
                    <a:pt x="1945" y="681"/>
                  </a:lnTo>
                  <a:lnTo>
                    <a:pt x="1881" y="653"/>
                  </a:lnTo>
                  <a:lnTo>
                    <a:pt x="1851" y="645"/>
                  </a:lnTo>
                  <a:lnTo>
                    <a:pt x="1742" y="630"/>
                  </a:lnTo>
                  <a:lnTo>
                    <a:pt x="1612" y="637"/>
                  </a:lnTo>
                  <a:lnTo>
                    <a:pt x="1591" y="642"/>
                  </a:lnTo>
                  <a:lnTo>
                    <a:pt x="1554" y="645"/>
                  </a:lnTo>
                  <a:lnTo>
                    <a:pt x="1537" y="649"/>
                  </a:lnTo>
                  <a:lnTo>
                    <a:pt x="1505" y="653"/>
                  </a:lnTo>
                  <a:lnTo>
                    <a:pt x="1484" y="658"/>
                  </a:lnTo>
                  <a:lnTo>
                    <a:pt x="1412" y="656"/>
                  </a:lnTo>
                  <a:lnTo>
                    <a:pt x="1410" y="653"/>
                  </a:lnTo>
                  <a:lnTo>
                    <a:pt x="1406" y="653"/>
                  </a:lnTo>
                  <a:lnTo>
                    <a:pt x="1396" y="662"/>
                  </a:lnTo>
                  <a:lnTo>
                    <a:pt x="1379" y="711"/>
                  </a:lnTo>
                  <a:lnTo>
                    <a:pt x="1361" y="730"/>
                  </a:lnTo>
                  <a:lnTo>
                    <a:pt x="1304" y="714"/>
                  </a:lnTo>
                  <a:lnTo>
                    <a:pt x="1277" y="696"/>
                  </a:lnTo>
                  <a:lnTo>
                    <a:pt x="1162" y="581"/>
                  </a:lnTo>
                  <a:lnTo>
                    <a:pt x="1108" y="552"/>
                  </a:lnTo>
                  <a:lnTo>
                    <a:pt x="1071" y="535"/>
                  </a:lnTo>
                  <a:lnTo>
                    <a:pt x="1036" y="519"/>
                  </a:lnTo>
                  <a:lnTo>
                    <a:pt x="1022" y="516"/>
                  </a:lnTo>
                  <a:lnTo>
                    <a:pt x="946" y="494"/>
                  </a:lnTo>
                  <a:lnTo>
                    <a:pt x="918" y="488"/>
                  </a:lnTo>
                  <a:lnTo>
                    <a:pt x="899" y="470"/>
                  </a:lnTo>
                  <a:lnTo>
                    <a:pt x="897" y="461"/>
                  </a:lnTo>
                  <a:lnTo>
                    <a:pt x="897" y="454"/>
                  </a:lnTo>
                  <a:lnTo>
                    <a:pt x="904" y="450"/>
                  </a:lnTo>
                  <a:lnTo>
                    <a:pt x="997" y="458"/>
                  </a:lnTo>
                  <a:lnTo>
                    <a:pt x="1076" y="484"/>
                  </a:lnTo>
                  <a:lnTo>
                    <a:pt x="1143" y="516"/>
                  </a:lnTo>
                  <a:lnTo>
                    <a:pt x="1194" y="556"/>
                  </a:lnTo>
                  <a:lnTo>
                    <a:pt x="1296" y="658"/>
                  </a:lnTo>
                  <a:lnTo>
                    <a:pt x="1301" y="662"/>
                  </a:lnTo>
                  <a:lnTo>
                    <a:pt x="1305" y="662"/>
                  </a:lnTo>
                  <a:lnTo>
                    <a:pt x="1321" y="642"/>
                  </a:lnTo>
                  <a:lnTo>
                    <a:pt x="1330" y="611"/>
                  </a:lnTo>
                  <a:lnTo>
                    <a:pt x="1334" y="593"/>
                  </a:lnTo>
                  <a:lnTo>
                    <a:pt x="1340" y="556"/>
                  </a:lnTo>
                  <a:lnTo>
                    <a:pt x="1338" y="447"/>
                  </a:lnTo>
                  <a:lnTo>
                    <a:pt x="1335" y="424"/>
                  </a:lnTo>
                  <a:lnTo>
                    <a:pt x="1326" y="363"/>
                  </a:lnTo>
                  <a:lnTo>
                    <a:pt x="1315" y="312"/>
                  </a:lnTo>
                  <a:lnTo>
                    <a:pt x="1298" y="251"/>
                  </a:lnTo>
                  <a:lnTo>
                    <a:pt x="1291" y="225"/>
                  </a:lnTo>
                  <a:lnTo>
                    <a:pt x="1283" y="204"/>
                  </a:lnTo>
                  <a:lnTo>
                    <a:pt x="1274" y="145"/>
                  </a:lnTo>
                  <a:lnTo>
                    <a:pt x="1280" y="75"/>
                  </a:lnTo>
                  <a:lnTo>
                    <a:pt x="1238" y="40"/>
                  </a:lnTo>
                  <a:lnTo>
                    <a:pt x="1196" y="52"/>
                  </a:lnTo>
                  <a:lnTo>
                    <a:pt x="1183" y="61"/>
                  </a:lnTo>
                  <a:lnTo>
                    <a:pt x="1173" y="75"/>
                  </a:lnTo>
                  <a:lnTo>
                    <a:pt x="1176" y="98"/>
                  </a:lnTo>
                  <a:lnTo>
                    <a:pt x="1226" y="194"/>
                  </a:lnTo>
                  <a:lnTo>
                    <a:pt x="1274" y="319"/>
                  </a:lnTo>
                  <a:lnTo>
                    <a:pt x="1285" y="363"/>
                  </a:lnTo>
                  <a:lnTo>
                    <a:pt x="1298" y="429"/>
                  </a:lnTo>
                  <a:lnTo>
                    <a:pt x="1304" y="463"/>
                  </a:lnTo>
                  <a:lnTo>
                    <a:pt x="1298" y="544"/>
                  </a:lnTo>
                  <a:lnTo>
                    <a:pt x="1285" y="600"/>
                  </a:lnTo>
                  <a:lnTo>
                    <a:pt x="1280" y="605"/>
                  </a:lnTo>
                  <a:lnTo>
                    <a:pt x="1270" y="605"/>
                  </a:lnTo>
                  <a:lnTo>
                    <a:pt x="1266" y="600"/>
                  </a:lnTo>
                  <a:lnTo>
                    <a:pt x="1275" y="524"/>
                  </a:lnTo>
                  <a:lnTo>
                    <a:pt x="1275" y="447"/>
                  </a:lnTo>
                  <a:lnTo>
                    <a:pt x="1262" y="401"/>
                  </a:lnTo>
                  <a:lnTo>
                    <a:pt x="1253" y="361"/>
                  </a:lnTo>
                  <a:lnTo>
                    <a:pt x="1222" y="286"/>
                  </a:lnTo>
                  <a:lnTo>
                    <a:pt x="1162" y="166"/>
                  </a:lnTo>
                  <a:lnTo>
                    <a:pt x="1111" y="87"/>
                  </a:lnTo>
                  <a:lnTo>
                    <a:pt x="1113" y="59"/>
                  </a:lnTo>
                  <a:lnTo>
                    <a:pt x="1124" y="40"/>
                  </a:lnTo>
                  <a:lnTo>
                    <a:pt x="1150" y="19"/>
                  </a:lnTo>
                  <a:lnTo>
                    <a:pt x="1180" y="9"/>
                  </a:lnTo>
                  <a:lnTo>
                    <a:pt x="1208" y="0"/>
                  </a:lnTo>
                  <a:lnTo>
                    <a:pt x="1253" y="3"/>
                  </a:lnTo>
                  <a:lnTo>
                    <a:pt x="128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6" name="Freeform 1367">
              <a:extLst>
                <a:ext uri="{FF2B5EF4-FFF2-40B4-BE49-F238E27FC236}">
                  <a16:creationId xmlns:a16="http://schemas.microsoft.com/office/drawing/2014/main" id="{DC9F8E71-AE27-D842-94E0-7C9107D7A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69"/>
              <a:ext cx="65" cy="55"/>
            </a:xfrm>
            <a:custGeom>
              <a:avLst/>
              <a:gdLst>
                <a:gd name="T0" fmla="*/ 79 w 195"/>
                <a:gd name="T1" fmla="*/ 18 h 165"/>
                <a:gd name="T2" fmla="*/ 116 w 195"/>
                <a:gd name="T3" fmla="*/ 38 h 165"/>
                <a:gd name="T4" fmla="*/ 156 w 195"/>
                <a:gd name="T5" fmla="*/ 69 h 165"/>
                <a:gd name="T6" fmla="*/ 170 w 195"/>
                <a:gd name="T7" fmla="*/ 78 h 165"/>
                <a:gd name="T8" fmla="*/ 177 w 195"/>
                <a:gd name="T9" fmla="*/ 94 h 165"/>
                <a:gd name="T10" fmla="*/ 174 w 195"/>
                <a:gd name="T11" fmla="*/ 108 h 165"/>
                <a:gd name="T12" fmla="*/ 174 w 195"/>
                <a:gd name="T13" fmla="*/ 118 h 165"/>
                <a:gd name="T14" fmla="*/ 195 w 195"/>
                <a:gd name="T15" fmla="*/ 148 h 165"/>
                <a:gd name="T16" fmla="*/ 195 w 195"/>
                <a:gd name="T17" fmla="*/ 157 h 165"/>
                <a:gd name="T18" fmla="*/ 186 w 195"/>
                <a:gd name="T19" fmla="*/ 165 h 165"/>
                <a:gd name="T20" fmla="*/ 161 w 195"/>
                <a:gd name="T21" fmla="*/ 159 h 165"/>
                <a:gd name="T22" fmla="*/ 147 w 195"/>
                <a:gd name="T23" fmla="*/ 141 h 165"/>
                <a:gd name="T24" fmla="*/ 82 w 195"/>
                <a:gd name="T25" fmla="*/ 97 h 165"/>
                <a:gd name="T26" fmla="*/ 59 w 195"/>
                <a:gd name="T27" fmla="*/ 78 h 165"/>
                <a:gd name="T28" fmla="*/ 50 w 195"/>
                <a:gd name="T29" fmla="*/ 64 h 165"/>
                <a:gd name="T30" fmla="*/ 7 w 195"/>
                <a:gd name="T31" fmla="*/ 44 h 165"/>
                <a:gd name="T32" fmla="*/ 0 w 195"/>
                <a:gd name="T33" fmla="*/ 32 h 165"/>
                <a:gd name="T34" fmla="*/ 0 w 195"/>
                <a:gd name="T35" fmla="*/ 15 h 165"/>
                <a:gd name="T36" fmla="*/ 19 w 195"/>
                <a:gd name="T37" fmla="*/ 0 h 165"/>
                <a:gd name="T38" fmla="*/ 42 w 195"/>
                <a:gd name="T39" fmla="*/ 1 h 165"/>
                <a:gd name="T40" fmla="*/ 79 w 195"/>
                <a:gd name="T41" fmla="*/ 18 h 165"/>
                <a:gd name="T42" fmla="*/ 79 w 195"/>
                <a:gd name="T43" fmla="*/ 18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5"/>
                <a:gd name="T67" fmla="*/ 0 h 165"/>
                <a:gd name="T68" fmla="*/ 195 w 195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5" h="165">
                  <a:moveTo>
                    <a:pt x="79" y="18"/>
                  </a:moveTo>
                  <a:lnTo>
                    <a:pt x="116" y="38"/>
                  </a:lnTo>
                  <a:lnTo>
                    <a:pt x="156" y="69"/>
                  </a:lnTo>
                  <a:lnTo>
                    <a:pt x="170" y="78"/>
                  </a:lnTo>
                  <a:lnTo>
                    <a:pt x="177" y="94"/>
                  </a:lnTo>
                  <a:lnTo>
                    <a:pt x="174" y="108"/>
                  </a:lnTo>
                  <a:lnTo>
                    <a:pt x="174" y="118"/>
                  </a:lnTo>
                  <a:lnTo>
                    <a:pt x="195" y="148"/>
                  </a:lnTo>
                  <a:lnTo>
                    <a:pt x="195" y="157"/>
                  </a:lnTo>
                  <a:lnTo>
                    <a:pt x="186" y="165"/>
                  </a:lnTo>
                  <a:lnTo>
                    <a:pt x="161" y="159"/>
                  </a:lnTo>
                  <a:lnTo>
                    <a:pt x="147" y="141"/>
                  </a:lnTo>
                  <a:lnTo>
                    <a:pt x="82" y="97"/>
                  </a:lnTo>
                  <a:lnTo>
                    <a:pt x="59" y="78"/>
                  </a:lnTo>
                  <a:lnTo>
                    <a:pt x="50" y="64"/>
                  </a:lnTo>
                  <a:lnTo>
                    <a:pt x="7" y="44"/>
                  </a:lnTo>
                  <a:lnTo>
                    <a:pt x="0" y="32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42" y="1"/>
                  </a:lnTo>
                  <a:lnTo>
                    <a:pt x="7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7" name="Freeform 1368">
              <a:extLst>
                <a:ext uri="{FF2B5EF4-FFF2-40B4-BE49-F238E27FC236}">
                  <a16:creationId xmlns:a16="http://schemas.microsoft.com/office/drawing/2014/main" id="{9F9A8196-5899-E547-93C7-5A863109E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298"/>
              <a:ext cx="74" cy="35"/>
            </a:xfrm>
            <a:custGeom>
              <a:avLst/>
              <a:gdLst>
                <a:gd name="T0" fmla="*/ 107 w 220"/>
                <a:gd name="T1" fmla="*/ 14 h 105"/>
                <a:gd name="T2" fmla="*/ 123 w 220"/>
                <a:gd name="T3" fmla="*/ 17 h 105"/>
                <a:gd name="T4" fmla="*/ 161 w 220"/>
                <a:gd name="T5" fmla="*/ 28 h 105"/>
                <a:gd name="T6" fmla="*/ 214 w 220"/>
                <a:gd name="T7" fmla="*/ 52 h 105"/>
                <a:gd name="T8" fmla="*/ 220 w 220"/>
                <a:gd name="T9" fmla="*/ 61 h 105"/>
                <a:gd name="T10" fmla="*/ 220 w 220"/>
                <a:gd name="T11" fmla="*/ 70 h 105"/>
                <a:gd name="T12" fmla="*/ 202 w 220"/>
                <a:gd name="T13" fmla="*/ 82 h 105"/>
                <a:gd name="T14" fmla="*/ 202 w 220"/>
                <a:gd name="T15" fmla="*/ 95 h 105"/>
                <a:gd name="T16" fmla="*/ 188 w 220"/>
                <a:gd name="T17" fmla="*/ 105 h 105"/>
                <a:gd name="T18" fmla="*/ 156 w 220"/>
                <a:gd name="T19" fmla="*/ 103 h 105"/>
                <a:gd name="T20" fmla="*/ 142 w 220"/>
                <a:gd name="T21" fmla="*/ 95 h 105"/>
                <a:gd name="T22" fmla="*/ 112 w 220"/>
                <a:gd name="T23" fmla="*/ 89 h 105"/>
                <a:gd name="T24" fmla="*/ 95 w 220"/>
                <a:gd name="T25" fmla="*/ 84 h 105"/>
                <a:gd name="T26" fmla="*/ 68 w 220"/>
                <a:gd name="T27" fmla="*/ 82 h 105"/>
                <a:gd name="T28" fmla="*/ 47 w 220"/>
                <a:gd name="T29" fmla="*/ 70 h 105"/>
                <a:gd name="T30" fmla="*/ 7 w 220"/>
                <a:gd name="T31" fmla="*/ 31 h 105"/>
                <a:gd name="T32" fmla="*/ 0 w 220"/>
                <a:gd name="T33" fmla="*/ 14 h 105"/>
                <a:gd name="T34" fmla="*/ 3 w 220"/>
                <a:gd name="T35" fmla="*/ 6 h 105"/>
                <a:gd name="T36" fmla="*/ 47 w 220"/>
                <a:gd name="T37" fmla="*/ 0 h 105"/>
                <a:gd name="T38" fmla="*/ 79 w 220"/>
                <a:gd name="T39" fmla="*/ 3 h 105"/>
                <a:gd name="T40" fmla="*/ 107 w 220"/>
                <a:gd name="T41" fmla="*/ 14 h 105"/>
                <a:gd name="T42" fmla="*/ 107 w 220"/>
                <a:gd name="T43" fmla="*/ 14 h 1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0"/>
                <a:gd name="T67" fmla="*/ 0 h 105"/>
                <a:gd name="T68" fmla="*/ 220 w 220"/>
                <a:gd name="T69" fmla="*/ 105 h 10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0" h="105">
                  <a:moveTo>
                    <a:pt x="107" y="14"/>
                  </a:moveTo>
                  <a:lnTo>
                    <a:pt x="123" y="17"/>
                  </a:lnTo>
                  <a:lnTo>
                    <a:pt x="161" y="28"/>
                  </a:lnTo>
                  <a:lnTo>
                    <a:pt x="214" y="52"/>
                  </a:lnTo>
                  <a:lnTo>
                    <a:pt x="220" y="61"/>
                  </a:lnTo>
                  <a:lnTo>
                    <a:pt x="220" y="70"/>
                  </a:lnTo>
                  <a:lnTo>
                    <a:pt x="202" y="82"/>
                  </a:lnTo>
                  <a:lnTo>
                    <a:pt x="202" y="95"/>
                  </a:lnTo>
                  <a:lnTo>
                    <a:pt x="188" y="105"/>
                  </a:lnTo>
                  <a:lnTo>
                    <a:pt x="156" y="103"/>
                  </a:lnTo>
                  <a:lnTo>
                    <a:pt x="142" y="95"/>
                  </a:lnTo>
                  <a:lnTo>
                    <a:pt x="112" y="89"/>
                  </a:lnTo>
                  <a:lnTo>
                    <a:pt x="95" y="84"/>
                  </a:lnTo>
                  <a:lnTo>
                    <a:pt x="68" y="82"/>
                  </a:lnTo>
                  <a:lnTo>
                    <a:pt x="47" y="70"/>
                  </a:lnTo>
                  <a:lnTo>
                    <a:pt x="7" y="31"/>
                  </a:lnTo>
                  <a:lnTo>
                    <a:pt x="0" y="14"/>
                  </a:lnTo>
                  <a:lnTo>
                    <a:pt x="3" y="6"/>
                  </a:lnTo>
                  <a:lnTo>
                    <a:pt x="47" y="0"/>
                  </a:lnTo>
                  <a:lnTo>
                    <a:pt x="79" y="3"/>
                  </a:lnTo>
                  <a:lnTo>
                    <a:pt x="10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8" name="Freeform 1369">
              <a:extLst>
                <a:ext uri="{FF2B5EF4-FFF2-40B4-BE49-F238E27FC236}">
                  <a16:creationId xmlns:a16="http://schemas.microsoft.com/office/drawing/2014/main" id="{2E71F5F3-5944-CB4A-A58F-EBD5022D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336"/>
              <a:ext cx="107" cy="151"/>
            </a:xfrm>
            <a:custGeom>
              <a:avLst/>
              <a:gdLst>
                <a:gd name="T0" fmla="*/ 211 w 322"/>
                <a:gd name="T1" fmla="*/ 19 h 453"/>
                <a:gd name="T2" fmla="*/ 262 w 322"/>
                <a:gd name="T3" fmla="*/ 68 h 453"/>
                <a:gd name="T4" fmla="*/ 290 w 322"/>
                <a:gd name="T5" fmla="*/ 112 h 453"/>
                <a:gd name="T6" fmla="*/ 304 w 322"/>
                <a:gd name="T7" fmla="*/ 159 h 453"/>
                <a:gd name="T8" fmla="*/ 308 w 322"/>
                <a:gd name="T9" fmla="*/ 189 h 453"/>
                <a:gd name="T10" fmla="*/ 308 w 322"/>
                <a:gd name="T11" fmla="*/ 264 h 453"/>
                <a:gd name="T12" fmla="*/ 317 w 322"/>
                <a:gd name="T13" fmla="*/ 277 h 453"/>
                <a:gd name="T14" fmla="*/ 322 w 322"/>
                <a:gd name="T15" fmla="*/ 326 h 453"/>
                <a:gd name="T16" fmla="*/ 311 w 322"/>
                <a:gd name="T17" fmla="*/ 367 h 453"/>
                <a:gd name="T18" fmla="*/ 292 w 322"/>
                <a:gd name="T19" fmla="*/ 402 h 453"/>
                <a:gd name="T20" fmla="*/ 257 w 322"/>
                <a:gd name="T21" fmla="*/ 437 h 453"/>
                <a:gd name="T22" fmla="*/ 239 w 322"/>
                <a:gd name="T23" fmla="*/ 444 h 453"/>
                <a:gd name="T24" fmla="*/ 208 w 322"/>
                <a:gd name="T25" fmla="*/ 441 h 453"/>
                <a:gd name="T26" fmla="*/ 202 w 322"/>
                <a:gd name="T27" fmla="*/ 437 h 453"/>
                <a:gd name="T28" fmla="*/ 151 w 322"/>
                <a:gd name="T29" fmla="*/ 453 h 453"/>
                <a:gd name="T30" fmla="*/ 93 w 322"/>
                <a:gd name="T31" fmla="*/ 453 h 453"/>
                <a:gd name="T32" fmla="*/ 46 w 322"/>
                <a:gd name="T33" fmla="*/ 432 h 453"/>
                <a:gd name="T34" fmla="*/ 0 w 322"/>
                <a:gd name="T35" fmla="*/ 384 h 453"/>
                <a:gd name="T36" fmla="*/ 0 w 322"/>
                <a:gd name="T37" fmla="*/ 377 h 453"/>
                <a:gd name="T38" fmla="*/ 14 w 322"/>
                <a:gd name="T39" fmla="*/ 377 h 453"/>
                <a:gd name="T40" fmla="*/ 48 w 322"/>
                <a:gd name="T41" fmla="*/ 407 h 453"/>
                <a:gd name="T42" fmla="*/ 83 w 322"/>
                <a:gd name="T43" fmla="*/ 426 h 453"/>
                <a:gd name="T44" fmla="*/ 128 w 322"/>
                <a:gd name="T45" fmla="*/ 426 h 453"/>
                <a:gd name="T46" fmla="*/ 162 w 322"/>
                <a:gd name="T47" fmla="*/ 411 h 453"/>
                <a:gd name="T48" fmla="*/ 188 w 322"/>
                <a:gd name="T49" fmla="*/ 391 h 453"/>
                <a:gd name="T50" fmla="*/ 202 w 322"/>
                <a:gd name="T51" fmla="*/ 381 h 453"/>
                <a:gd name="T52" fmla="*/ 225 w 322"/>
                <a:gd name="T53" fmla="*/ 354 h 453"/>
                <a:gd name="T54" fmla="*/ 251 w 322"/>
                <a:gd name="T55" fmla="*/ 300 h 453"/>
                <a:gd name="T56" fmla="*/ 257 w 322"/>
                <a:gd name="T57" fmla="*/ 273 h 453"/>
                <a:gd name="T58" fmla="*/ 262 w 322"/>
                <a:gd name="T59" fmla="*/ 221 h 453"/>
                <a:gd name="T60" fmla="*/ 261 w 322"/>
                <a:gd name="T61" fmla="*/ 163 h 453"/>
                <a:gd name="T62" fmla="*/ 247 w 322"/>
                <a:gd name="T63" fmla="*/ 117 h 453"/>
                <a:gd name="T64" fmla="*/ 236 w 322"/>
                <a:gd name="T65" fmla="*/ 95 h 453"/>
                <a:gd name="T66" fmla="*/ 204 w 322"/>
                <a:gd name="T67" fmla="*/ 53 h 453"/>
                <a:gd name="T68" fmla="*/ 181 w 322"/>
                <a:gd name="T69" fmla="*/ 35 h 453"/>
                <a:gd name="T70" fmla="*/ 148 w 322"/>
                <a:gd name="T71" fmla="*/ 26 h 453"/>
                <a:gd name="T72" fmla="*/ 111 w 322"/>
                <a:gd name="T73" fmla="*/ 23 h 453"/>
                <a:gd name="T74" fmla="*/ 105 w 322"/>
                <a:gd name="T75" fmla="*/ 19 h 453"/>
                <a:gd name="T76" fmla="*/ 100 w 322"/>
                <a:gd name="T77" fmla="*/ 15 h 453"/>
                <a:gd name="T78" fmla="*/ 100 w 322"/>
                <a:gd name="T79" fmla="*/ 9 h 453"/>
                <a:gd name="T80" fmla="*/ 105 w 322"/>
                <a:gd name="T81" fmla="*/ 5 h 453"/>
                <a:gd name="T82" fmla="*/ 126 w 322"/>
                <a:gd name="T83" fmla="*/ 0 h 453"/>
                <a:gd name="T84" fmla="*/ 172 w 322"/>
                <a:gd name="T85" fmla="*/ 2 h 453"/>
                <a:gd name="T86" fmla="*/ 211 w 322"/>
                <a:gd name="T87" fmla="*/ 19 h 453"/>
                <a:gd name="T88" fmla="*/ 211 w 322"/>
                <a:gd name="T89" fmla="*/ 19 h 4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2"/>
                <a:gd name="T136" fmla="*/ 0 h 453"/>
                <a:gd name="T137" fmla="*/ 322 w 322"/>
                <a:gd name="T138" fmla="*/ 453 h 4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2" h="453">
                  <a:moveTo>
                    <a:pt x="211" y="19"/>
                  </a:moveTo>
                  <a:lnTo>
                    <a:pt x="262" y="68"/>
                  </a:lnTo>
                  <a:lnTo>
                    <a:pt x="290" y="112"/>
                  </a:lnTo>
                  <a:lnTo>
                    <a:pt x="304" y="159"/>
                  </a:lnTo>
                  <a:lnTo>
                    <a:pt x="308" y="189"/>
                  </a:lnTo>
                  <a:lnTo>
                    <a:pt x="308" y="264"/>
                  </a:lnTo>
                  <a:lnTo>
                    <a:pt x="317" y="277"/>
                  </a:lnTo>
                  <a:lnTo>
                    <a:pt x="322" y="326"/>
                  </a:lnTo>
                  <a:lnTo>
                    <a:pt x="311" y="367"/>
                  </a:lnTo>
                  <a:lnTo>
                    <a:pt x="292" y="402"/>
                  </a:lnTo>
                  <a:lnTo>
                    <a:pt x="257" y="437"/>
                  </a:lnTo>
                  <a:lnTo>
                    <a:pt x="239" y="444"/>
                  </a:lnTo>
                  <a:lnTo>
                    <a:pt x="208" y="441"/>
                  </a:lnTo>
                  <a:lnTo>
                    <a:pt x="202" y="437"/>
                  </a:lnTo>
                  <a:lnTo>
                    <a:pt x="151" y="453"/>
                  </a:lnTo>
                  <a:lnTo>
                    <a:pt x="93" y="453"/>
                  </a:lnTo>
                  <a:lnTo>
                    <a:pt x="46" y="432"/>
                  </a:lnTo>
                  <a:lnTo>
                    <a:pt x="0" y="384"/>
                  </a:lnTo>
                  <a:lnTo>
                    <a:pt x="0" y="377"/>
                  </a:lnTo>
                  <a:lnTo>
                    <a:pt x="14" y="377"/>
                  </a:lnTo>
                  <a:lnTo>
                    <a:pt x="48" y="407"/>
                  </a:lnTo>
                  <a:lnTo>
                    <a:pt x="83" y="426"/>
                  </a:lnTo>
                  <a:lnTo>
                    <a:pt x="128" y="426"/>
                  </a:lnTo>
                  <a:lnTo>
                    <a:pt x="162" y="411"/>
                  </a:lnTo>
                  <a:lnTo>
                    <a:pt x="188" y="391"/>
                  </a:lnTo>
                  <a:lnTo>
                    <a:pt x="202" y="381"/>
                  </a:lnTo>
                  <a:lnTo>
                    <a:pt x="225" y="354"/>
                  </a:lnTo>
                  <a:lnTo>
                    <a:pt x="251" y="300"/>
                  </a:lnTo>
                  <a:lnTo>
                    <a:pt x="257" y="273"/>
                  </a:lnTo>
                  <a:lnTo>
                    <a:pt x="262" y="221"/>
                  </a:lnTo>
                  <a:lnTo>
                    <a:pt x="261" y="163"/>
                  </a:lnTo>
                  <a:lnTo>
                    <a:pt x="247" y="117"/>
                  </a:lnTo>
                  <a:lnTo>
                    <a:pt x="236" y="95"/>
                  </a:lnTo>
                  <a:lnTo>
                    <a:pt x="204" y="53"/>
                  </a:lnTo>
                  <a:lnTo>
                    <a:pt x="181" y="35"/>
                  </a:lnTo>
                  <a:lnTo>
                    <a:pt x="148" y="26"/>
                  </a:lnTo>
                  <a:lnTo>
                    <a:pt x="111" y="23"/>
                  </a:lnTo>
                  <a:lnTo>
                    <a:pt x="105" y="19"/>
                  </a:lnTo>
                  <a:lnTo>
                    <a:pt x="100" y="15"/>
                  </a:lnTo>
                  <a:lnTo>
                    <a:pt x="100" y="9"/>
                  </a:lnTo>
                  <a:lnTo>
                    <a:pt x="105" y="5"/>
                  </a:lnTo>
                  <a:lnTo>
                    <a:pt x="126" y="0"/>
                  </a:lnTo>
                  <a:lnTo>
                    <a:pt x="172" y="2"/>
                  </a:lnTo>
                  <a:lnTo>
                    <a:pt x="21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9" name="Freeform 1370">
              <a:extLst>
                <a:ext uri="{FF2B5EF4-FFF2-40B4-BE49-F238E27FC236}">
                  <a16:creationId xmlns:a16="http://schemas.microsoft.com/office/drawing/2014/main" id="{D91F5069-E41A-9D47-8418-0CE0F0BF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43"/>
              <a:ext cx="38" cy="38"/>
            </a:xfrm>
            <a:custGeom>
              <a:avLst/>
              <a:gdLst>
                <a:gd name="T0" fmla="*/ 113 w 113"/>
                <a:gd name="T1" fmla="*/ 9 h 114"/>
                <a:gd name="T2" fmla="*/ 99 w 113"/>
                <a:gd name="T3" fmla="*/ 21 h 114"/>
                <a:gd name="T4" fmla="*/ 87 w 113"/>
                <a:gd name="T5" fmla="*/ 26 h 114"/>
                <a:gd name="T6" fmla="*/ 45 w 113"/>
                <a:gd name="T7" fmla="*/ 67 h 114"/>
                <a:gd name="T8" fmla="*/ 27 w 113"/>
                <a:gd name="T9" fmla="*/ 93 h 114"/>
                <a:gd name="T10" fmla="*/ 1 w 113"/>
                <a:gd name="T11" fmla="*/ 114 h 114"/>
                <a:gd name="T12" fmla="*/ 0 w 113"/>
                <a:gd name="T13" fmla="*/ 114 h 114"/>
                <a:gd name="T14" fmla="*/ 0 w 113"/>
                <a:gd name="T15" fmla="*/ 102 h 114"/>
                <a:gd name="T16" fmla="*/ 11 w 113"/>
                <a:gd name="T17" fmla="*/ 81 h 114"/>
                <a:gd name="T18" fmla="*/ 24 w 113"/>
                <a:gd name="T19" fmla="*/ 51 h 114"/>
                <a:gd name="T20" fmla="*/ 44 w 113"/>
                <a:gd name="T21" fmla="*/ 26 h 114"/>
                <a:gd name="T22" fmla="*/ 69 w 113"/>
                <a:gd name="T23" fmla="*/ 7 h 114"/>
                <a:gd name="T24" fmla="*/ 87 w 113"/>
                <a:gd name="T25" fmla="*/ 0 h 114"/>
                <a:gd name="T26" fmla="*/ 108 w 113"/>
                <a:gd name="T27" fmla="*/ 2 h 114"/>
                <a:gd name="T28" fmla="*/ 113 w 113"/>
                <a:gd name="T29" fmla="*/ 9 h 114"/>
                <a:gd name="T30" fmla="*/ 113 w 113"/>
                <a:gd name="T31" fmla="*/ 9 h 1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3"/>
                <a:gd name="T49" fmla="*/ 0 h 114"/>
                <a:gd name="T50" fmla="*/ 113 w 113"/>
                <a:gd name="T51" fmla="*/ 114 h 1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3" h="114">
                  <a:moveTo>
                    <a:pt x="113" y="9"/>
                  </a:moveTo>
                  <a:lnTo>
                    <a:pt x="99" y="21"/>
                  </a:lnTo>
                  <a:lnTo>
                    <a:pt x="87" y="26"/>
                  </a:lnTo>
                  <a:lnTo>
                    <a:pt x="45" y="67"/>
                  </a:lnTo>
                  <a:lnTo>
                    <a:pt x="27" y="93"/>
                  </a:lnTo>
                  <a:lnTo>
                    <a:pt x="1" y="114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11" y="81"/>
                  </a:lnTo>
                  <a:lnTo>
                    <a:pt x="24" y="51"/>
                  </a:lnTo>
                  <a:lnTo>
                    <a:pt x="44" y="26"/>
                  </a:lnTo>
                  <a:lnTo>
                    <a:pt x="69" y="7"/>
                  </a:lnTo>
                  <a:lnTo>
                    <a:pt x="87" y="0"/>
                  </a:lnTo>
                  <a:lnTo>
                    <a:pt x="108" y="2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0" name="Freeform 1371">
              <a:extLst>
                <a:ext uri="{FF2B5EF4-FFF2-40B4-BE49-F238E27FC236}">
                  <a16:creationId xmlns:a16="http://schemas.microsoft.com/office/drawing/2014/main" id="{32687354-C748-AA45-BED6-D4AD90E2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363"/>
              <a:ext cx="120" cy="151"/>
            </a:xfrm>
            <a:custGeom>
              <a:avLst/>
              <a:gdLst>
                <a:gd name="T0" fmla="*/ 206 w 360"/>
                <a:gd name="T1" fmla="*/ 14 h 455"/>
                <a:gd name="T2" fmla="*/ 224 w 360"/>
                <a:gd name="T3" fmla="*/ 33 h 455"/>
                <a:gd name="T4" fmla="*/ 224 w 360"/>
                <a:gd name="T5" fmla="*/ 35 h 455"/>
                <a:gd name="T6" fmla="*/ 216 w 360"/>
                <a:gd name="T7" fmla="*/ 35 h 455"/>
                <a:gd name="T8" fmla="*/ 195 w 360"/>
                <a:gd name="T9" fmla="*/ 16 h 455"/>
                <a:gd name="T10" fmla="*/ 161 w 360"/>
                <a:gd name="T11" fmla="*/ 16 h 455"/>
                <a:gd name="T12" fmla="*/ 119 w 360"/>
                <a:gd name="T13" fmla="*/ 33 h 455"/>
                <a:gd name="T14" fmla="*/ 102 w 360"/>
                <a:gd name="T15" fmla="*/ 54 h 455"/>
                <a:gd name="T16" fmla="*/ 70 w 360"/>
                <a:gd name="T17" fmla="*/ 107 h 455"/>
                <a:gd name="T18" fmla="*/ 53 w 360"/>
                <a:gd name="T19" fmla="*/ 154 h 455"/>
                <a:gd name="T20" fmla="*/ 45 w 360"/>
                <a:gd name="T21" fmla="*/ 205 h 455"/>
                <a:gd name="T22" fmla="*/ 47 w 360"/>
                <a:gd name="T23" fmla="*/ 288 h 455"/>
                <a:gd name="T24" fmla="*/ 68 w 360"/>
                <a:gd name="T25" fmla="*/ 347 h 455"/>
                <a:gd name="T26" fmla="*/ 79 w 360"/>
                <a:gd name="T27" fmla="*/ 368 h 455"/>
                <a:gd name="T28" fmla="*/ 119 w 360"/>
                <a:gd name="T29" fmla="*/ 402 h 455"/>
                <a:gd name="T30" fmla="*/ 146 w 360"/>
                <a:gd name="T31" fmla="*/ 416 h 455"/>
                <a:gd name="T32" fmla="*/ 186 w 360"/>
                <a:gd name="T33" fmla="*/ 416 h 455"/>
                <a:gd name="T34" fmla="*/ 242 w 360"/>
                <a:gd name="T35" fmla="*/ 398 h 455"/>
                <a:gd name="T36" fmla="*/ 276 w 360"/>
                <a:gd name="T37" fmla="*/ 362 h 455"/>
                <a:gd name="T38" fmla="*/ 305 w 360"/>
                <a:gd name="T39" fmla="*/ 307 h 455"/>
                <a:gd name="T40" fmla="*/ 316 w 360"/>
                <a:gd name="T41" fmla="*/ 235 h 455"/>
                <a:gd name="T42" fmla="*/ 316 w 360"/>
                <a:gd name="T43" fmla="*/ 219 h 455"/>
                <a:gd name="T44" fmla="*/ 324 w 360"/>
                <a:gd name="T45" fmla="*/ 219 h 455"/>
                <a:gd name="T46" fmla="*/ 335 w 360"/>
                <a:gd name="T47" fmla="*/ 256 h 455"/>
                <a:gd name="T48" fmla="*/ 339 w 360"/>
                <a:gd name="T49" fmla="*/ 318 h 455"/>
                <a:gd name="T50" fmla="*/ 341 w 360"/>
                <a:gd name="T51" fmla="*/ 328 h 455"/>
                <a:gd name="T52" fmla="*/ 360 w 360"/>
                <a:gd name="T53" fmla="*/ 351 h 455"/>
                <a:gd name="T54" fmla="*/ 360 w 360"/>
                <a:gd name="T55" fmla="*/ 391 h 455"/>
                <a:gd name="T56" fmla="*/ 341 w 360"/>
                <a:gd name="T57" fmla="*/ 419 h 455"/>
                <a:gd name="T58" fmla="*/ 311 w 360"/>
                <a:gd name="T59" fmla="*/ 446 h 455"/>
                <a:gd name="T60" fmla="*/ 276 w 360"/>
                <a:gd name="T61" fmla="*/ 455 h 455"/>
                <a:gd name="T62" fmla="*/ 235 w 360"/>
                <a:gd name="T63" fmla="*/ 444 h 455"/>
                <a:gd name="T64" fmla="*/ 195 w 360"/>
                <a:gd name="T65" fmla="*/ 451 h 455"/>
                <a:gd name="T66" fmla="*/ 152 w 360"/>
                <a:gd name="T67" fmla="*/ 450 h 455"/>
                <a:gd name="T68" fmla="*/ 101 w 360"/>
                <a:gd name="T69" fmla="*/ 429 h 455"/>
                <a:gd name="T70" fmla="*/ 52 w 360"/>
                <a:gd name="T71" fmla="*/ 389 h 455"/>
                <a:gd name="T72" fmla="*/ 29 w 360"/>
                <a:gd name="T73" fmla="*/ 353 h 455"/>
                <a:gd name="T74" fmla="*/ 8 w 360"/>
                <a:gd name="T75" fmla="*/ 298 h 455"/>
                <a:gd name="T76" fmla="*/ 0 w 360"/>
                <a:gd name="T77" fmla="*/ 249 h 455"/>
                <a:gd name="T78" fmla="*/ 5 w 360"/>
                <a:gd name="T79" fmla="*/ 182 h 455"/>
                <a:gd name="T80" fmla="*/ 17 w 360"/>
                <a:gd name="T81" fmla="*/ 135 h 455"/>
                <a:gd name="T82" fmla="*/ 33 w 360"/>
                <a:gd name="T83" fmla="*/ 93 h 455"/>
                <a:gd name="T84" fmla="*/ 77 w 360"/>
                <a:gd name="T85" fmla="*/ 30 h 455"/>
                <a:gd name="T86" fmla="*/ 104 w 360"/>
                <a:gd name="T87" fmla="*/ 9 h 455"/>
                <a:gd name="T88" fmla="*/ 140 w 360"/>
                <a:gd name="T89" fmla="*/ 0 h 455"/>
                <a:gd name="T90" fmla="*/ 186 w 360"/>
                <a:gd name="T91" fmla="*/ 2 h 455"/>
                <a:gd name="T92" fmla="*/ 206 w 360"/>
                <a:gd name="T93" fmla="*/ 14 h 455"/>
                <a:gd name="T94" fmla="*/ 206 w 360"/>
                <a:gd name="T95" fmla="*/ 14 h 4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0"/>
                <a:gd name="T145" fmla="*/ 0 h 455"/>
                <a:gd name="T146" fmla="*/ 360 w 360"/>
                <a:gd name="T147" fmla="*/ 455 h 4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0" h="455">
                  <a:moveTo>
                    <a:pt x="206" y="14"/>
                  </a:moveTo>
                  <a:lnTo>
                    <a:pt x="224" y="33"/>
                  </a:lnTo>
                  <a:lnTo>
                    <a:pt x="224" y="35"/>
                  </a:lnTo>
                  <a:lnTo>
                    <a:pt x="216" y="35"/>
                  </a:lnTo>
                  <a:lnTo>
                    <a:pt x="195" y="16"/>
                  </a:lnTo>
                  <a:lnTo>
                    <a:pt x="161" y="16"/>
                  </a:lnTo>
                  <a:lnTo>
                    <a:pt x="119" y="33"/>
                  </a:lnTo>
                  <a:lnTo>
                    <a:pt x="102" y="54"/>
                  </a:lnTo>
                  <a:lnTo>
                    <a:pt x="70" y="107"/>
                  </a:lnTo>
                  <a:lnTo>
                    <a:pt x="53" y="154"/>
                  </a:lnTo>
                  <a:lnTo>
                    <a:pt x="45" y="205"/>
                  </a:lnTo>
                  <a:lnTo>
                    <a:pt x="47" y="288"/>
                  </a:lnTo>
                  <a:lnTo>
                    <a:pt x="68" y="347"/>
                  </a:lnTo>
                  <a:lnTo>
                    <a:pt x="79" y="368"/>
                  </a:lnTo>
                  <a:lnTo>
                    <a:pt x="119" y="402"/>
                  </a:lnTo>
                  <a:lnTo>
                    <a:pt x="146" y="416"/>
                  </a:lnTo>
                  <a:lnTo>
                    <a:pt x="186" y="416"/>
                  </a:lnTo>
                  <a:lnTo>
                    <a:pt x="242" y="398"/>
                  </a:lnTo>
                  <a:lnTo>
                    <a:pt x="276" y="362"/>
                  </a:lnTo>
                  <a:lnTo>
                    <a:pt x="305" y="307"/>
                  </a:lnTo>
                  <a:lnTo>
                    <a:pt x="316" y="235"/>
                  </a:lnTo>
                  <a:lnTo>
                    <a:pt x="316" y="219"/>
                  </a:lnTo>
                  <a:lnTo>
                    <a:pt x="324" y="219"/>
                  </a:lnTo>
                  <a:lnTo>
                    <a:pt x="335" y="256"/>
                  </a:lnTo>
                  <a:lnTo>
                    <a:pt x="339" y="318"/>
                  </a:lnTo>
                  <a:lnTo>
                    <a:pt x="341" y="328"/>
                  </a:lnTo>
                  <a:lnTo>
                    <a:pt x="360" y="351"/>
                  </a:lnTo>
                  <a:lnTo>
                    <a:pt x="360" y="391"/>
                  </a:lnTo>
                  <a:lnTo>
                    <a:pt x="341" y="419"/>
                  </a:lnTo>
                  <a:lnTo>
                    <a:pt x="311" y="446"/>
                  </a:lnTo>
                  <a:lnTo>
                    <a:pt x="276" y="455"/>
                  </a:lnTo>
                  <a:lnTo>
                    <a:pt x="235" y="444"/>
                  </a:lnTo>
                  <a:lnTo>
                    <a:pt x="195" y="451"/>
                  </a:lnTo>
                  <a:lnTo>
                    <a:pt x="152" y="450"/>
                  </a:lnTo>
                  <a:lnTo>
                    <a:pt x="101" y="429"/>
                  </a:lnTo>
                  <a:lnTo>
                    <a:pt x="52" y="389"/>
                  </a:lnTo>
                  <a:lnTo>
                    <a:pt x="29" y="353"/>
                  </a:lnTo>
                  <a:lnTo>
                    <a:pt x="8" y="298"/>
                  </a:lnTo>
                  <a:lnTo>
                    <a:pt x="0" y="249"/>
                  </a:lnTo>
                  <a:lnTo>
                    <a:pt x="5" y="182"/>
                  </a:lnTo>
                  <a:lnTo>
                    <a:pt x="17" y="135"/>
                  </a:lnTo>
                  <a:lnTo>
                    <a:pt x="33" y="93"/>
                  </a:lnTo>
                  <a:lnTo>
                    <a:pt x="77" y="30"/>
                  </a:lnTo>
                  <a:lnTo>
                    <a:pt x="104" y="9"/>
                  </a:lnTo>
                  <a:lnTo>
                    <a:pt x="140" y="0"/>
                  </a:lnTo>
                  <a:lnTo>
                    <a:pt x="186" y="2"/>
                  </a:lnTo>
                  <a:lnTo>
                    <a:pt x="20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1" name="Freeform 1372">
              <a:extLst>
                <a:ext uri="{FF2B5EF4-FFF2-40B4-BE49-F238E27FC236}">
                  <a16:creationId xmlns:a16="http://schemas.microsoft.com/office/drawing/2014/main" id="{A380552E-DBDE-F44C-BC84-18B04189A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363"/>
              <a:ext cx="42" cy="88"/>
            </a:xfrm>
            <a:custGeom>
              <a:avLst/>
              <a:gdLst>
                <a:gd name="T0" fmla="*/ 81 w 125"/>
                <a:gd name="T1" fmla="*/ 14 h 262"/>
                <a:gd name="T2" fmla="*/ 104 w 125"/>
                <a:gd name="T3" fmla="*/ 40 h 262"/>
                <a:gd name="T4" fmla="*/ 118 w 125"/>
                <a:gd name="T5" fmla="*/ 72 h 262"/>
                <a:gd name="T6" fmla="*/ 125 w 125"/>
                <a:gd name="T7" fmla="*/ 139 h 262"/>
                <a:gd name="T8" fmla="*/ 116 w 125"/>
                <a:gd name="T9" fmla="*/ 177 h 262"/>
                <a:gd name="T10" fmla="*/ 104 w 125"/>
                <a:gd name="T11" fmla="*/ 217 h 262"/>
                <a:gd name="T12" fmla="*/ 83 w 125"/>
                <a:gd name="T13" fmla="*/ 252 h 262"/>
                <a:gd name="T14" fmla="*/ 79 w 125"/>
                <a:gd name="T15" fmla="*/ 256 h 262"/>
                <a:gd name="T16" fmla="*/ 53 w 125"/>
                <a:gd name="T17" fmla="*/ 262 h 262"/>
                <a:gd name="T18" fmla="*/ 32 w 125"/>
                <a:gd name="T19" fmla="*/ 256 h 262"/>
                <a:gd name="T20" fmla="*/ 17 w 125"/>
                <a:gd name="T21" fmla="*/ 214 h 262"/>
                <a:gd name="T22" fmla="*/ 9 w 125"/>
                <a:gd name="T23" fmla="*/ 186 h 262"/>
                <a:gd name="T24" fmla="*/ 2 w 125"/>
                <a:gd name="T25" fmla="*/ 156 h 262"/>
                <a:gd name="T26" fmla="*/ 0 w 125"/>
                <a:gd name="T27" fmla="*/ 139 h 262"/>
                <a:gd name="T28" fmla="*/ 0 w 125"/>
                <a:gd name="T29" fmla="*/ 131 h 262"/>
                <a:gd name="T30" fmla="*/ 14 w 125"/>
                <a:gd name="T31" fmla="*/ 124 h 262"/>
                <a:gd name="T32" fmla="*/ 39 w 125"/>
                <a:gd name="T33" fmla="*/ 129 h 262"/>
                <a:gd name="T34" fmla="*/ 44 w 125"/>
                <a:gd name="T35" fmla="*/ 129 h 262"/>
                <a:gd name="T36" fmla="*/ 53 w 125"/>
                <a:gd name="T37" fmla="*/ 118 h 262"/>
                <a:gd name="T38" fmla="*/ 49 w 125"/>
                <a:gd name="T39" fmla="*/ 40 h 262"/>
                <a:gd name="T40" fmla="*/ 32 w 125"/>
                <a:gd name="T41" fmla="*/ 10 h 262"/>
                <a:gd name="T42" fmla="*/ 39 w 125"/>
                <a:gd name="T43" fmla="*/ 0 h 262"/>
                <a:gd name="T44" fmla="*/ 59 w 125"/>
                <a:gd name="T45" fmla="*/ 3 h 262"/>
                <a:gd name="T46" fmla="*/ 81 w 125"/>
                <a:gd name="T47" fmla="*/ 14 h 262"/>
                <a:gd name="T48" fmla="*/ 81 w 125"/>
                <a:gd name="T49" fmla="*/ 14 h 2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5"/>
                <a:gd name="T76" fmla="*/ 0 h 262"/>
                <a:gd name="T77" fmla="*/ 125 w 125"/>
                <a:gd name="T78" fmla="*/ 262 h 26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5" h="262">
                  <a:moveTo>
                    <a:pt x="81" y="14"/>
                  </a:moveTo>
                  <a:lnTo>
                    <a:pt x="104" y="40"/>
                  </a:lnTo>
                  <a:lnTo>
                    <a:pt x="118" y="72"/>
                  </a:lnTo>
                  <a:lnTo>
                    <a:pt x="125" y="139"/>
                  </a:lnTo>
                  <a:lnTo>
                    <a:pt x="116" y="177"/>
                  </a:lnTo>
                  <a:lnTo>
                    <a:pt x="104" y="217"/>
                  </a:lnTo>
                  <a:lnTo>
                    <a:pt x="83" y="252"/>
                  </a:lnTo>
                  <a:lnTo>
                    <a:pt x="79" y="256"/>
                  </a:lnTo>
                  <a:lnTo>
                    <a:pt x="53" y="262"/>
                  </a:lnTo>
                  <a:lnTo>
                    <a:pt x="32" y="256"/>
                  </a:lnTo>
                  <a:lnTo>
                    <a:pt x="17" y="214"/>
                  </a:lnTo>
                  <a:lnTo>
                    <a:pt x="9" y="186"/>
                  </a:lnTo>
                  <a:lnTo>
                    <a:pt x="2" y="156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14" y="124"/>
                  </a:lnTo>
                  <a:lnTo>
                    <a:pt x="39" y="129"/>
                  </a:lnTo>
                  <a:lnTo>
                    <a:pt x="44" y="129"/>
                  </a:lnTo>
                  <a:lnTo>
                    <a:pt x="53" y="118"/>
                  </a:lnTo>
                  <a:lnTo>
                    <a:pt x="49" y="40"/>
                  </a:lnTo>
                  <a:lnTo>
                    <a:pt x="32" y="10"/>
                  </a:lnTo>
                  <a:lnTo>
                    <a:pt x="39" y="0"/>
                  </a:lnTo>
                  <a:lnTo>
                    <a:pt x="59" y="3"/>
                  </a:lnTo>
                  <a:lnTo>
                    <a:pt x="8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2" name="Freeform 1373">
              <a:extLst>
                <a:ext uri="{FF2B5EF4-FFF2-40B4-BE49-F238E27FC236}">
                  <a16:creationId xmlns:a16="http://schemas.microsoft.com/office/drawing/2014/main" id="{6D74E058-BF21-7C46-BB7A-EFD443DE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377"/>
              <a:ext cx="10" cy="21"/>
            </a:xfrm>
            <a:custGeom>
              <a:avLst/>
              <a:gdLst>
                <a:gd name="T0" fmla="*/ 19 w 28"/>
                <a:gd name="T1" fmla="*/ 15 h 61"/>
                <a:gd name="T2" fmla="*/ 28 w 28"/>
                <a:gd name="T3" fmla="*/ 53 h 61"/>
                <a:gd name="T4" fmla="*/ 28 w 28"/>
                <a:gd name="T5" fmla="*/ 57 h 61"/>
                <a:gd name="T6" fmla="*/ 23 w 28"/>
                <a:gd name="T7" fmla="*/ 61 h 61"/>
                <a:gd name="T8" fmla="*/ 11 w 28"/>
                <a:gd name="T9" fmla="*/ 49 h 61"/>
                <a:gd name="T10" fmla="*/ 0 w 28"/>
                <a:gd name="T11" fmla="*/ 10 h 61"/>
                <a:gd name="T12" fmla="*/ 0 w 28"/>
                <a:gd name="T13" fmla="*/ 0 h 61"/>
                <a:gd name="T14" fmla="*/ 7 w 28"/>
                <a:gd name="T15" fmla="*/ 0 h 61"/>
                <a:gd name="T16" fmla="*/ 19 w 28"/>
                <a:gd name="T17" fmla="*/ 15 h 61"/>
                <a:gd name="T18" fmla="*/ 19 w 28"/>
                <a:gd name="T19" fmla="*/ 15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61"/>
                <a:gd name="T32" fmla="*/ 28 w 28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61">
                  <a:moveTo>
                    <a:pt x="19" y="15"/>
                  </a:moveTo>
                  <a:lnTo>
                    <a:pt x="28" y="53"/>
                  </a:lnTo>
                  <a:lnTo>
                    <a:pt x="28" y="57"/>
                  </a:lnTo>
                  <a:lnTo>
                    <a:pt x="23" y="61"/>
                  </a:lnTo>
                  <a:lnTo>
                    <a:pt x="11" y="4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3" name="Freeform 1374">
              <a:extLst>
                <a:ext uri="{FF2B5EF4-FFF2-40B4-BE49-F238E27FC236}">
                  <a16:creationId xmlns:a16="http://schemas.microsoft.com/office/drawing/2014/main" id="{A4B92BC5-6CA7-CA46-A933-EA72DF366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392"/>
              <a:ext cx="57" cy="13"/>
            </a:xfrm>
            <a:custGeom>
              <a:avLst/>
              <a:gdLst>
                <a:gd name="T0" fmla="*/ 126 w 172"/>
                <a:gd name="T1" fmla="*/ 13 h 40"/>
                <a:gd name="T2" fmla="*/ 172 w 172"/>
                <a:gd name="T3" fmla="*/ 17 h 40"/>
                <a:gd name="T4" fmla="*/ 165 w 172"/>
                <a:gd name="T5" fmla="*/ 24 h 40"/>
                <a:gd name="T6" fmla="*/ 141 w 172"/>
                <a:gd name="T7" fmla="*/ 28 h 40"/>
                <a:gd name="T8" fmla="*/ 47 w 172"/>
                <a:gd name="T9" fmla="*/ 40 h 40"/>
                <a:gd name="T10" fmla="*/ 21 w 172"/>
                <a:gd name="T11" fmla="*/ 35 h 40"/>
                <a:gd name="T12" fmla="*/ 10 w 172"/>
                <a:gd name="T13" fmla="*/ 28 h 40"/>
                <a:gd name="T14" fmla="*/ 0 w 172"/>
                <a:gd name="T15" fmla="*/ 14 h 40"/>
                <a:gd name="T16" fmla="*/ 3 w 172"/>
                <a:gd name="T17" fmla="*/ 4 h 40"/>
                <a:gd name="T18" fmla="*/ 8 w 172"/>
                <a:gd name="T19" fmla="*/ 0 h 40"/>
                <a:gd name="T20" fmla="*/ 28 w 172"/>
                <a:gd name="T21" fmla="*/ 7 h 40"/>
                <a:gd name="T22" fmla="*/ 126 w 172"/>
                <a:gd name="T23" fmla="*/ 13 h 40"/>
                <a:gd name="T24" fmla="*/ 126 w 172"/>
                <a:gd name="T25" fmla="*/ 13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40"/>
                <a:gd name="T41" fmla="*/ 172 w 172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40">
                  <a:moveTo>
                    <a:pt x="126" y="13"/>
                  </a:moveTo>
                  <a:lnTo>
                    <a:pt x="172" y="17"/>
                  </a:lnTo>
                  <a:lnTo>
                    <a:pt x="165" y="24"/>
                  </a:lnTo>
                  <a:lnTo>
                    <a:pt x="141" y="28"/>
                  </a:lnTo>
                  <a:lnTo>
                    <a:pt x="47" y="40"/>
                  </a:lnTo>
                  <a:lnTo>
                    <a:pt x="21" y="35"/>
                  </a:lnTo>
                  <a:lnTo>
                    <a:pt x="10" y="28"/>
                  </a:lnTo>
                  <a:lnTo>
                    <a:pt x="0" y="14"/>
                  </a:lnTo>
                  <a:lnTo>
                    <a:pt x="3" y="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2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4" name="Freeform 1375">
              <a:extLst>
                <a:ext uri="{FF2B5EF4-FFF2-40B4-BE49-F238E27FC236}">
                  <a16:creationId xmlns:a16="http://schemas.microsoft.com/office/drawing/2014/main" id="{4356DF48-BE53-1B46-B68A-4C4F1AB3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394"/>
              <a:ext cx="38" cy="79"/>
            </a:xfrm>
            <a:custGeom>
              <a:avLst/>
              <a:gdLst>
                <a:gd name="T0" fmla="*/ 67 w 114"/>
                <a:gd name="T1" fmla="*/ 15 h 237"/>
                <a:gd name="T2" fmla="*/ 87 w 114"/>
                <a:gd name="T3" fmla="*/ 47 h 237"/>
                <a:gd name="T4" fmla="*/ 108 w 114"/>
                <a:gd name="T5" fmla="*/ 120 h 237"/>
                <a:gd name="T6" fmla="*/ 114 w 114"/>
                <a:gd name="T7" fmla="*/ 156 h 237"/>
                <a:gd name="T8" fmla="*/ 107 w 114"/>
                <a:gd name="T9" fmla="*/ 198 h 237"/>
                <a:gd name="T10" fmla="*/ 93 w 114"/>
                <a:gd name="T11" fmla="*/ 226 h 237"/>
                <a:gd name="T12" fmla="*/ 77 w 114"/>
                <a:gd name="T13" fmla="*/ 237 h 237"/>
                <a:gd name="T14" fmla="*/ 37 w 114"/>
                <a:gd name="T15" fmla="*/ 231 h 237"/>
                <a:gd name="T16" fmla="*/ 25 w 114"/>
                <a:gd name="T17" fmla="*/ 223 h 237"/>
                <a:gd name="T18" fmla="*/ 7 w 114"/>
                <a:gd name="T19" fmla="*/ 186 h 237"/>
                <a:gd name="T20" fmla="*/ 0 w 114"/>
                <a:gd name="T21" fmla="*/ 150 h 237"/>
                <a:gd name="T22" fmla="*/ 0 w 114"/>
                <a:gd name="T23" fmla="*/ 121 h 237"/>
                <a:gd name="T24" fmla="*/ 8 w 114"/>
                <a:gd name="T25" fmla="*/ 114 h 237"/>
                <a:gd name="T26" fmla="*/ 34 w 114"/>
                <a:gd name="T27" fmla="*/ 114 h 237"/>
                <a:gd name="T28" fmla="*/ 38 w 114"/>
                <a:gd name="T29" fmla="*/ 110 h 237"/>
                <a:gd name="T30" fmla="*/ 32 w 114"/>
                <a:gd name="T31" fmla="*/ 57 h 237"/>
                <a:gd name="T32" fmla="*/ 27 w 114"/>
                <a:gd name="T33" fmla="*/ 40 h 237"/>
                <a:gd name="T34" fmla="*/ 25 w 114"/>
                <a:gd name="T35" fmla="*/ 25 h 237"/>
                <a:gd name="T36" fmla="*/ 18 w 114"/>
                <a:gd name="T37" fmla="*/ 10 h 237"/>
                <a:gd name="T38" fmla="*/ 23 w 114"/>
                <a:gd name="T39" fmla="*/ 0 h 237"/>
                <a:gd name="T40" fmla="*/ 46 w 114"/>
                <a:gd name="T41" fmla="*/ 2 h 237"/>
                <a:gd name="T42" fmla="*/ 67 w 114"/>
                <a:gd name="T43" fmla="*/ 15 h 237"/>
                <a:gd name="T44" fmla="*/ 67 w 114"/>
                <a:gd name="T45" fmla="*/ 15 h 2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4"/>
                <a:gd name="T70" fmla="*/ 0 h 237"/>
                <a:gd name="T71" fmla="*/ 114 w 114"/>
                <a:gd name="T72" fmla="*/ 237 h 2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4" h="237">
                  <a:moveTo>
                    <a:pt x="67" y="15"/>
                  </a:moveTo>
                  <a:lnTo>
                    <a:pt x="87" y="47"/>
                  </a:lnTo>
                  <a:lnTo>
                    <a:pt x="108" y="120"/>
                  </a:lnTo>
                  <a:lnTo>
                    <a:pt x="114" y="156"/>
                  </a:lnTo>
                  <a:lnTo>
                    <a:pt x="107" y="198"/>
                  </a:lnTo>
                  <a:lnTo>
                    <a:pt x="93" y="226"/>
                  </a:lnTo>
                  <a:lnTo>
                    <a:pt x="77" y="237"/>
                  </a:lnTo>
                  <a:lnTo>
                    <a:pt x="37" y="231"/>
                  </a:lnTo>
                  <a:lnTo>
                    <a:pt x="25" y="223"/>
                  </a:lnTo>
                  <a:lnTo>
                    <a:pt x="7" y="186"/>
                  </a:lnTo>
                  <a:lnTo>
                    <a:pt x="0" y="150"/>
                  </a:lnTo>
                  <a:lnTo>
                    <a:pt x="0" y="121"/>
                  </a:lnTo>
                  <a:lnTo>
                    <a:pt x="8" y="114"/>
                  </a:lnTo>
                  <a:lnTo>
                    <a:pt x="34" y="114"/>
                  </a:lnTo>
                  <a:lnTo>
                    <a:pt x="38" y="110"/>
                  </a:lnTo>
                  <a:lnTo>
                    <a:pt x="32" y="57"/>
                  </a:lnTo>
                  <a:lnTo>
                    <a:pt x="27" y="40"/>
                  </a:lnTo>
                  <a:lnTo>
                    <a:pt x="25" y="25"/>
                  </a:lnTo>
                  <a:lnTo>
                    <a:pt x="18" y="10"/>
                  </a:lnTo>
                  <a:lnTo>
                    <a:pt x="23" y="0"/>
                  </a:lnTo>
                  <a:lnTo>
                    <a:pt x="46" y="2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5" name="Freeform 1376">
              <a:extLst>
                <a:ext uri="{FF2B5EF4-FFF2-40B4-BE49-F238E27FC236}">
                  <a16:creationId xmlns:a16="http://schemas.microsoft.com/office/drawing/2014/main" id="{E9E43755-576C-724C-AB1C-F279E4C1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415"/>
              <a:ext cx="147" cy="478"/>
            </a:xfrm>
            <a:custGeom>
              <a:avLst/>
              <a:gdLst>
                <a:gd name="T0" fmla="*/ 374 w 440"/>
                <a:gd name="T1" fmla="*/ 45 h 1434"/>
                <a:gd name="T2" fmla="*/ 401 w 440"/>
                <a:gd name="T3" fmla="*/ 109 h 1434"/>
                <a:gd name="T4" fmla="*/ 418 w 440"/>
                <a:gd name="T5" fmla="*/ 163 h 1434"/>
                <a:gd name="T6" fmla="*/ 430 w 440"/>
                <a:gd name="T7" fmla="*/ 229 h 1434"/>
                <a:gd name="T8" fmla="*/ 440 w 440"/>
                <a:gd name="T9" fmla="*/ 345 h 1434"/>
                <a:gd name="T10" fmla="*/ 440 w 440"/>
                <a:gd name="T11" fmla="*/ 482 h 1434"/>
                <a:gd name="T12" fmla="*/ 434 w 440"/>
                <a:gd name="T13" fmla="*/ 523 h 1434"/>
                <a:gd name="T14" fmla="*/ 428 w 440"/>
                <a:gd name="T15" fmla="*/ 589 h 1434"/>
                <a:gd name="T16" fmla="*/ 400 w 440"/>
                <a:gd name="T17" fmla="*/ 718 h 1434"/>
                <a:gd name="T18" fmla="*/ 385 w 440"/>
                <a:gd name="T19" fmla="*/ 779 h 1434"/>
                <a:gd name="T20" fmla="*/ 371 w 440"/>
                <a:gd name="T21" fmla="*/ 835 h 1434"/>
                <a:gd name="T22" fmla="*/ 343 w 440"/>
                <a:gd name="T23" fmla="*/ 920 h 1434"/>
                <a:gd name="T24" fmla="*/ 305 w 440"/>
                <a:gd name="T25" fmla="*/ 1018 h 1434"/>
                <a:gd name="T26" fmla="*/ 256 w 440"/>
                <a:gd name="T27" fmla="*/ 1124 h 1434"/>
                <a:gd name="T28" fmla="*/ 207 w 440"/>
                <a:gd name="T29" fmla="*/ 1216 h 1434"/>
                <a:gd name="T30" fmla="*/ 137 w 440"/>
                <a:gd name="T31" fmla="*/ 1325 h 1434"/>
                <a:gd name="T32" fmla="*/ 70 w 440"/>
                <a:gd name="T33" fmla="*/ 1408 h 1434"/>
                <a:gd name="T34" fmla="*/ 42 w 440"/>
                <a:gd name="T35" fmla="*/ 1427 h 1434"/>
                <a:gd name="T36" fmla="*/ 19 w 440"/>
                <a:gd name="T37" fmla="*/ 1434 h 1434"/>
                <a:gd name="T38" fmla="*/ 10 w 440"/>
                <a:gd name="T39" fmla="*/ 1432 h 1434"/>
                <a:gd name="T40" fmla="*/ 0 w 440"/>
                <a:gd name="T41" fmla="*/ 1423 h 1434"/>
                <a:gd name="T42" fmla="*/ 19 w 440"/>
                <a:gd name="T43" fmla="*/ 1400 h 1434"/>
                <a:gd name="T44" fmla="*/ 76 w 440"/>
                <a:gd name="T45" fmla="*/ 1336 h 1434"/>
                <a:gd name="T46" fmla="*/ 133 w 440"/>
                <a:gd name="T47" fmla="*/ 1260 h 1434"/>
                <a:gd name="T48" fmla="*/ 207 w 440"/>
                <a:gd name="T49" fmla="*/ 1136 h 1434"/>
                <a:gd name="T50" fmla="*/ 277 w 440"/>
                <a:gd name="T51" fmla="*/ 992 h 1434"/>
                <a:gd name="T52" fmla="*/ 337 w 440"/>
                <a:gd name="T53" fmla="*/ 837 h 1434"/>
                <a:gd name="T54" fmla="*/ 358 w 440"/>
                <a:gd name="T55" fmla="*/ 756 h 1434"/>
                <a:gd name="T56" fmla="*/ 388 w 440"/>
                <a:gd name="T57" fmla="*/ 618 h 1434"/>
                <a:gd name="T58" fmla="*/ 397 w 440"/>
                <a:gd name="T59" fmla="*/ 581 h 1434"/>
                <a:gd name="T60" fmla="*/ 401 w 440"/>
                <a:gd name="T61" fmla="*/ 540 h 1434"/>
                <a:gd name="T62" fmla="*/ 409 w 440"/>
                <a:gd name="T63" fmla="*/ 466 h 1434"/>
                <a:gd name="T64" fmla="*/ 409 w 440"/>
                <a:gd name="T65" fmla="*/ 314 h 1434"/>
                <a:gd name="T66" fmla="*/ 401 w 440"/>
                <a:gd name="T67" fmla="*/ 237 h 1434"/>
                <a:gd name="T68" fmla="*/ 397 w 440"/>
                <a:gd name="T69" fmla="*/ 195 h 1434"/>
                <a:gd name="T70" fmla="*/ 385 w 440"/>
                <a:gd name="T71" fmla="*/ 149 h 1434"/>
                <a:gd name="T72" fmla="*/ 367 w 440"/>
                <a:gd name="T73" fmla="*/ 91 h 1434"/>
                <a:gd name="T74" fmla="*/ 337 w 440"/>
                <a:gd name="T75" fmla="*/ 36 h 1434"/>
                <a:gd name="T76" fmla="*/ 320 w 440"/>
                <a:gd name="T77" fmla="*/ 12 h 1434"/>
                <a:gd name="T78" fmla="*/ 322 w 440"/>
                <a:gd name="T79" fmla="*/ 0 h 1434"/>
                <a:gd name="T80" fmla="*/ 339 w 440"/>
                <a:gd name="T81" fmla="*/ 5 h 1434"/>
                <a:gd name="T82" fmla="*/ 374 w 440"/>
                <a:gd name="T83" fmla="*/ 45 h 1434"/>
                <a:gd name="T84" fmla="*/ 374 w 440"/>
                <a:gd name="T85" fmla="*/ 45 h 143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0"/>
                <a:gd name="T130" fmla="*/ 0 h 1434"/>
                <a:gd name="T131" fmla="*/ 440 w 440"/>
                <a:gd name="T132" fmla="*/ 1434 h 143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0" h="1434">
                  <a:moveTo>
                    <a:pt x="374" y="45"/>
                  </a:moveTo>
                  <a:lnTo>
                    <a:pt x="401" y="109"/>
                  </a:lnTo>
                  <a:lnTo>
                    <a:pt x="418" y="163"/>
                  </a:lnTo>
                  <a:lnTo>
                    <a:pt x="430" y="229"/>
                  </a:lnTo>
                  <a:lnTo>
                    <a:pt x="440" y="345"/>
                  </a:lnTo>
                  <a:lnTo>
                    <a:pt x="440" y="482"/>
                  </a:lnTo>
                  <a:lnTo>
                    <a:pt x="434" y="523"/>
                  </a:lnTo>
                  <a:lnTo>
                    <a:pt x="428" y="589"/>
                  </a:lnTo>
                  <a:lnTo>
                    <a:pt x="400" y="718"/>
                  </a:lnTo>
                  <a:lnTo>
                    <a:pt x="385" y="779"/>
                  </a:lnTo>
                  <a:lnTo>
                    <a:pt x="371" y="835"/>
                  </a:lnTo>
                  <a:lnTo>
                    <a:pt x="343" y="920"/>
                  </a:lnTo>
                  <a:lnTo>
                    <a:pt x="305" y="1018"/>
                  </a:lnTo>
                  <a:lnTo>
                    <a:pt x="256" y="1124"/>
                  </a:lnTo>
                  <a:lnTo>
                    <a:pt x="207" y="1216"/>
                  </a:lnTo>
                  <a:lnTo>
                    <a:pt x="137" y="1325"/>
                  </a:lnTo>
                  <a:lnTo>
                    <a:pt x="70" y="1408"/>
                  </a:lnTo>
                  <a:lnTo>
                    <a:pt x="42" y="1427"/>
                  </a:lnTo>
                  <a:lnTo>
                    <a:pt x="19" y="1434"/>
                  </a:lnTo>
                  <a:lnTo>
                    <a:pt x="10" y="1432"/>
                  </a:lnTo>
                  <a:lnTo>
                    <a:pt x="0" y="1423"/>
                  </a:lnTo>
                  <a:lnTo>
                    <a:pt x="19" y="1400"/>
                  </a:lnTo>
                  <a:lnTo>
                    <a:pt x="76" y="1336"/>
                  </a:lnTo>
                  <a:lnTo>
                    <a:pt x="133" y="1260"/>
                  </a:lnTo>
                  <a:lnTo>
                    <a:pt x="207" y="1136"/>
                  </a:lnTo>
                  <a:lnTo>
                    <a:pt x="277" y="992"/>
                  </a:lnTo>
                  <a:lnTo>
                    <a:pt x="337" y="837"/>
                  </a:lnTo>
                  <a:lnTo>
                    <a:pt x="358" y="756"/>
                  </a:lnTo>
                  <a:lnTo>
                    <a:pt x="388" y="618"/>
                  </a:lnTo>
                  <a:lnTo>
                    <a:pt x="397" y="581"/>
                  </a:lnTo>
                  <a:lnTo>
                    <a:pt x="401" y="540"/>
                  </a:lnTo>
                  <a:lnTo>
                    <a:pt x="409" y="466"/>
                  </a:lnTo>
                  <a:lnTo>
                    <a:pt x="409" y="314"/>
                  </a:lnTo>
                  <a:lnTo>
                    <a:pt x="401" y="237"/>
                  </a:lnTo>
                  <a:lnTo>
                    <a:pt x="397" y="195"/>
                  </a:lnTo>
                  <a:lnTo>
                    <a:pt x="385" y="149"/>
                  </a:lnTo>
                  <a:lnTo>
                    <a:pt x="367" y="91"/>
                  </a:lnTo>
                  <a:lnTo>
                    <a:pt x="337" y="36"/>
                  </a:lnTo>
                  <a:lnTo>
                    <a:pt x="320" y="12"/>
                  </a:lnTo>
                  <a:lnTo>
                    <a:pt x="322" y="0"/>
                  </a:lnTo>
                  <a:lnTo>
                    <a:pt x="339" y="5"/>
                  </a:lnTo>
                  <a:lnTo>
                    <a:pt x="37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6" name="Freeform 1377">
              <a:extLst>
                <a:ext uri="{FF2B5EF4-FFF2-40B4-BE49-F238E27FC236}">
                  <a16:creationId xmlns:a16="http://schemas.microsoft.com/office/drawing/2014/main" id="{AE8767D2-A234-5249-A3D7-E161E1218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456"/>
              <a:ext cx="227" cy="187"/>
            </a:xfrm>
            <a:custGeom>
              <a:avLst/>
              <a:gdLst>
                <a:gd name="T0" fmla="*/ 536 w 681"/>
                <a:gd name="T1" fmla="*/ 12 h 559"/>
                <a:gd name="T2" fmla="*/ 603 w 681"/>
                <a:gd name="T3" fmla="*/ 28 h 559"/>
                <a:gd name="T4" fmla="*/ 671 w 681"/>
                <a:gd name="T5" fmla="*/ 91 h 559"/>
                <a:gd name="T6" fmla="*/ 681 w 681"/>
                <a:gd name="T7" fmla="*/ 129 h 559"/>
                <a:gd name="T8" fmla="*/ 662 w 681"/>
                <a:gd name="T9" fmla="*/ 135 h 559"/>
                <a:gd name="T10" fmla="*/ 639 w 681"/>
                <a:gd name="T11" fmla="*/ 138 h 559"/>
                <a:gd name="T12" fmla="*/ 622 w 681"/>
                <a:gd name="T13" fmla="*/ 121 h 559"/>
                <a:gd name="T14" fmla="*/ 615 w 681"/>
                <a:gd name="T15" fmla="*/ 108 h 559"/>
                <a:gd name="T16" fmla="*/ 590 w 681"/>
                <a:gd name="T17" fmla="*/ 127 h 559"/>
                <a:gd name="T18" fmla="*/ 578 w 681"/>
                <a:gd name="T19" fmla="*/ 195 h 559"/>
                <a:gd name="T20" fmla="*/ 576 w 681"/>
                <a:gd name="T21" fmla="*/ 253 h 559"/>
                <a:gd name="T22" fmla="*/ 542 w 681"/>
                <a:gd name="T23" fmla="*/ 328 h 559"/>
                <a:gd name="T24" fmla="*/ 469 w 681"/>
                <a:gd name="T25" fmla="*/ 445 h 559"/>
                <a:gd name="T26" fmla="*/ 402 w 681"/>
                <a:gd name="T27" fmla="*/ 523 h 559"/>
                <a:gd name="T28" fmla="*/ 332 w 681"/>
                <a:gd name="T29" fmla="*/ 559 h 559"/>
                <a:gd name="T30" fmla="*/ 306 w 681"/>
                <a:gd name="T31" fmla="*/ 523 h 559"/>
                <a:gd name="T32" fmla="*/ 293 w 681"/>
                <a:gd name="T33" fmla="*/ 493 h 559"/>
                <a:gd name="T34" fmla="*/ 320 w 681"/>
                <a:gd name="T35" fmla="*/ 479 h 559"/>
                <a:gd name="T36" fmla="*/ 362 w 681"/>
                <a:gd name="T37" fmla="*/ 430 h 559"/>
                <a:gd name="T38" fmla="*/ 346 w 681"/>
                <a:gd name="T39" fmla="*/ 423 h 559"/>
                <a:gd name="T40" fmla="*/ 337 w 681"/>
                <a:gd name="T41" fmla="*/ 404 h 559"/>
                <a:gd name="T42" fmla="*/ 442 w 681"/>
                <a:gd name="T43" fmla="*/ 307 h 559"/>
                <a:gd name="T44" fmla="*/ 536 w 681"/>
                <a:gd name="T45" fmla="*/ 159 h 559"/>
                <a:gd name="T46" fmla="*/ 531 w 681"/>
                <a:gd name="T47" fmla="*/ 151 h 559"/>
                <a:gd name="T48" fmla="*/ 467 w 681"/>
                <a:gd name="T49" fmla="*/ 181 h 559"/>
                <a:gd name="T50" fmla="*/ 295 w 681"/>
                <a:gd name="T51" fmla="*/ 240 h 559"/>
                <a:gd name="T52" fmla="*/ 207 w 681"/>
                <a:gd name="T53" fmla="*/ 263 h 559"/>
                <a:gd name="T54" fmla="*/ 12 w 681"/>
                <a:gd name="T55" fmla="*/ 275 h 559"/>
                <a:gd name="T56" fmla="*/ 0 w 681"/>
                <a:gd name="T57" fmla="*/ 265 h 559"/>
                <a:gd name="T58" fmla="*/ 117 w 681"/>
                <a:gd name="T59" fmla="*/ 252 h 559"/>
                <a:gd name="T60" fmla="*/ 172 w 681"/>
                <a:gd name="T61" fmla="*/ 242 h 559"/>
                <a:gd name="T62" fmla="*/ 341 w 681"/>
                <a:gd name="T63" fmla="*/ 191 h 559"/>
                <a:gd name="T64" fmla="*/ 529 w 681"/>
                <a:gd name="T65" fmla="*/ 93 h 559"/>
                <a:gd name="T66" fmla="*/ 518 w 681"/>
                <a:gd name="T67" fmla="*/ 70 h 559"/>
                <a:gd name="T68" fmla="*/ 485 w 681"/>
                <a:gd name="T69" fmla="*/ 15 h 559"/>
                <a:gd name="T70" fmla="*/ 508 w 681"/>
                <a:gd name="T71" fmla="*/ 2 h 559"/>
                <a:gd name="T72" fmla="*/ 521 w 681"/>
                <a:gd name="T73" fmla="*/ 10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81"/>
                <a:gd name="T112" fmla="*/ 0 h 559"/>
                <a:gd name="T113" fmla="*/ 681 w 681"/>
                <a:gd name="T114" fmla="*/ 559 h 5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81" h="559">
                  <a:moveTo>
                    <a:pt x="521" y="10"/>
                  </a:moveTo>
                  <a:lnTo>
                    <a:pt x="536" y="12"/>
                  </a:lnTo>
                  <a:lnTo>
                    <a:pt x="576" y="19"/>
                  </a:lnTo>
                  <a:lnTo>
                    <a:pt x="603" y="28"/>
                  </a:lnTo>
                  <a:lnTo>
                    <a:pt x="641" y="56"/>
                  </a:lnTo>
                  <a:lnTo>
                    <a:pt x="671" y="91"/>
                  </a:lnTo>
                  <a:lnTo>
                    <a:pt x="681" y="117"/>
                  </a:lnTo>
                  <a:lnTo>
                    <a:pt x="681" y="129"/>
                  </a:lnTo>
                  <a:lnTo>
                    <a:pt x="675" y="133"/>
                  </a:lnTo>
                  <a:lnTo>
                    <a:pt x="662" y="135"/>
                  </a:lnTo>
                  <a:lnTo>
                    <a:pt x="653" y="140"/>
                  </a:lnTo>
                  <a:lnTo>
                    <a:pt x="639" y="138"/>
                  </a:lnTo>
                  <a:lnTo>
                    <a:pt x="629" y="133"/>
                  </a:lnTo>
                  <a:lnTo>
                    <a:pt x="622" y="121"/>
                  </a:lnTo>
                  <a:lnTo>
                    <a:pt x="622" y="114"/>
                  </a:lnTo>
                  <a:lnTo>
                    <a:pt x="615" y="108"/>
                  </a:lnTo>
                  <a:lnTo>
                    <a:pt x="597" y="119"/>
                  </a:lnTo>
                  <a:lnTo>
                    <a:pt x="590" y="127"/>
                  </a:lnTo>
                  <a:lnTo>
                    <a:pt x="590" y="165"/>
                  </a:lnTo>
                  <a:lnTo>
                    <a:pt x="578" y="195"/>
                  </a:lnTo>
                  <a:lnTo>
                    <a:pt x="584" y="223"/>
                  </a:lnTo>
                  <a:lnTo>
                    <a:pt x="576" y="253"/>
                  </a:lnTo>
                  <a:lnTo>
                    <a:pt x="555" y="295"/>
                  </a:lnTo>
                  <a:lnTo>
                    <a:pt x="542" y="328"/>
                  </a:lnTo>
                  <a:lnTo>
                    <a:pt x="510" y="386"/>
                  </a:lnTo>
                  <a:lnTo>
                    <a:pt x="469" y="445"/>
                  </a:lnTo>
                  <a:lnTo>
                    <a:pt x="446" y="474"/>
                  </a:lnTo>
                  <a:lnTo>
                    <a:pt x="402" y="523"/>
                  </a:lnTo>
                  <a:lnTo>
                    <a:pt x="351" y="559"/>
                  </a:lnTo>
                  <a:lnTo>
                    <a:pt x="332" y="559"/>
                  </a:lnTo>
                  <a:lnTo>
                    <a:pt x="311" y="535"/>
                  </a:lnTo>
                  <a:lnTo>
                    <a:pt x="306" y="523"/>
                  </a:lnTo>
                  <a:lnTo>
                    <a:pt x="290" y="504"/>
                  </a:lnTo>
                  <a:lnTo>
                    <a:pt x="293" y="493"/>
                  </a:lnTo>
                  <a:lnTo>
                    <a:pt x="309" y="481"/>
                  </a:lnTo>
                  <a:lnTo>
                    <a:pt x="320" y="479"/>
                  </a:lnTo>
                  <a:lnTo>
                    <a:pt x="362" y="435"/>
                  </a:lnTo>
                  <a:lnTo>
                    <a:pt x="362" y="430"/>
                  </a:lnTo>
                  <a:lnTo>
                    <a:pt x="357" y="426"/>
                  </a:lnTo>
                  <a:lnTo>
                    <a:pt x="346" y="423"/>
                  </a:lnTo>
                  <a:lnTo>
                    <a:pt x="337" y="412"/>
                  </a:lnTo>
                  <a:lnTo>
                    <a:pt x="337" y="404"/>
                  </a:lnTo>
                  <a:lnTo>
                    <a:pt x="372" y="379"/>
                  </a:lnTo>
                  <a:lnTo>
                    <a:pt x="442" y="307"/>
                  </a:lnTo>
                  <a:lnTo>
                    <a:pt x="512" y="210"/>
                  </a:lnTo>
                  <a:lnTo>
                    <a:pt x="536" y="159"/>
                  </a:lnTo>
                  <a:lnTo>
                    <a:pt x="536" y="156"/>
                  </a:lnTo>
                  <a:lnTo>
                    <a:pt x="531" y="151"/>
                  </a:lnTo>
                  <a:lnTo>
                    <a:pt x="510" y="159"/>
                  </a:lnTo>
                  <a:lnTo>
                    <a:pt x="467" y="181"/>
                  </a:lnTo>
                  <a:lnTo>
                    <a:pt x="438" y="189"/>
                  </a:lnTo>
                  <a:lnTo>
                    <a:pt x="295" y="240"/>
                  </a:lnTo>
                  <a:lnTo>
                    <a:pt x="244" y="252"/>
                  </a:lnTo>
                  <a:lnTo>
                    <a:pt x="207" y="263"/>
                  </a:lnTo>
                  <a:lnTo>
                    <a:pt x="86" y="277"/>
                  </a:lnTo>
                  <a:lnTo>
                    <a:pt x="12" y="275"/>
                  </a:lnTo>
                  <a:lnTo>
                    <a:pt x="4" y="271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117" y="252"/>
                  </a:lnTo>
                  <a:lnTo>
                    <a:pt x="146" y="244"/>
                  </a:lnTo>
                  <a:lnTo>
                    <a:pt x="172" y="242"/>
                  </a:lnTo>
                  <a:lnTo>
                    <a:pt x="274" y="214"/>
                  </a:lnTo>
                  <a:lnTo>
                    <a:pt x="341" y="191"/>
                  </a:lnTo>
                  <a:lnTo>
                    <a:pt x="461" y="135"/>
                  </a:lnTo>
                  <a:lnTo>
                    <a:pt x="529" y="93"/>
                  </a:lnTo>
                  <a:lnTo>
                    <a:pt x="536" y="87"/>
                  </a:lnTo>
                  <a:lnTo>
                    <a:pt x="518" y="70"/>
                  </a:lnTo>
                  <a:lnTo>
                    <a:pt x="499" y="49"/>
                  </a:lnTo>
                  <a:lnTo>
                    <a:pt x="485" y="15"/>
                  </a:lnTo>
                  <a:lnTo>
                    <a:pt x="491" y="0"/>
                  </a:lnTo>
                  <a:lnTo>
                    <a:pt x="508" y="2"/>
                  </a:lnTo>
                  <a:lnTo>
                    <a:pt x="52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7" name="Freeform 1378">
              <a:extLst>
                <a:ext uri="{FF2B5EF4-FFF2-40B4-BE49-F238E27FC236}">
                  <a16:creationId xmlns:a16="http://schemas.microsoft.com/office/drawing/2014/main" id="{FFF34F21-28A2-7F44-9386-3B9FA938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487"/>
              <a:ext cx="20" cy="38"/>
            </a:xfrm>
            <a:custGeom>
              <a:avLst/>
              <a:gdLst>
                <a:gd name="T0" fmla="*/ 16 w 60"/>
                <a:gd name="T1" fmla="*/ 6 h 112"/>
                <a:gd name="T2" fmla="*/ 21 w 60"/>
                <a:gd name="T3" fmla="*/ 58 h 112"/>
                <a:gd name="T4" fmla="*/ 35 w 60"/>
                <a:gd name="T5" fmla="*/ 81 h 112"/>
                <a:gd name="T6" fmla="*/ 60 w 60"/>
                <a:gd name="T7" fmla="*/ 107 h 112"/>
                <a:gd name="T8" fmla="*/ 60 w 60"/>
                <a:gd name="T9" fmla="*/ 112 h 112"/>
                <a:gd name="T10" fmla="*/ 45 w 60"/>
                <a:gd name="T11" fmla="*/ 106 h 112"/>
                <a:gd name="T12" fmla="*/ 16 w 60"/>
                <a:gd name="T13" fmla="*/ 77 h 112"/>
                <a:gd name="T14" fmla="*/ 2 w 60"/>
                <a:gd name="T15" fmla="*/ 49 h 112"/>
                <a:gd name="T16" fmla="*/ 0 w 60"/>
                <a:gd name="T17" fmla="*/ 30 h 112"/>
                <a:gd name="T18" fmla="*/ 0 w 60"/>
                <a:gd name="T19" fmla="*/ 9 h 112"/>
                <a:gd name="T20" fmla="*/ 5 w 60"/>
                <a:gd name="T21" fmla="*/ 0 h 112"/>
                <a:gd name="T22" fmla="*/ 11 w 60"/>
                <a:gd name="T23" fmla="*/ 0 h 112"/>
                <a:gd name="T24" fmla="*/ 16 w 60"/>
                <a:gd name="T25" fmla="*/ 6 h 112"/>
                <a:gd name="T26" fmla="*/ 16 w 60"/>
                <a:gd name="T27" fmla="*/ 6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0"/>
                <a:gd name="T43" fmla="*/ 0 h 112"/>
                <a:gd name="T44" fmla="*/ 60 w 60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0" h="112">
                  <a:moveTo>
                    <a:pt x="16" y="6"/>
                  </a:moveTo>
                  <a:lnTo>
                    <a:pt x="21" y="58"/>
                  </a:lnTo>
                  <a:lnTo>
                    <a:pt x="35" y="81"/>
                  </a:lnTo>
                  <a:lnTo>
                    <a:pt x="60" y="107"/>
                  </a:lnTo>
                  <a:lnTo>
                    <a:pt x="60" y="112"/>
                  </a:lnTo>
                  <a:lnTo>
                    <a:pt x="45" y="106"/>
                  </a:lnTo>
                  <a:lnTo>
                    <a:pt x="16" y="77"/>
                  </a:lnTo>
                  <a:lnTo>
                    <a:pt x="2" y="49"/>
                  </a:lnTo>
                  <a:lnTo>
                    <a:pt x="0" y="30"/>
                  </a:lnTo>
                  <a:lnTo>
                    <a:pt x="0" y="9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8" name="Freeform 1379">
              <a:extLst>
                <a:ext uri="{FF2B5EF4-FFF2-40B4-BE49-F238E27FC236}">
                  <a16:creationId xmlns:a16="http://schemas.microsoft.com/office/drawing/2014/main" id="{F6639E4E-A2D3-1A4D-9F31-26EADC1A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490"/>
              <a:ext cx="119" cy="273"/>
            </a:xfrm>
            <a:custGeom>
              <a:avLst/>
              <a:gdLst>
                <a:gd name="T0" fmla="*/ 153 w 357"/>
                <a:gd name="T1" fmla="*/ 17 h 819"/>
                <a:gd name="T2" fmla="*/ 160 w 357"/>
                <a:gd name="T3" fmla="*/ 46 h 819"/>
                <a:gd name="T4" fmla="*/ 165 w 357"/>
                <a:gd name="T5" fmla="*/ 67 h 819"/>
                <a:gd name="T6" fmla="*/ 181 w 357"/>
                <a:gd name="T7" fmla="*/ 98 h 819"/>
                <a:gd name="T8" fmla="*/ 276 w 357"/>
                <a:gd name="T9" fmla="*/ 205 h 819"/>
                <a:gd name="T10" fmla="*/ 329 w 357"/>
                <a:gd name="T11" fmla="*/ 289 h 819"/>
                <a:gd name="T12" fmla="*/ 346 w 357"/>
                <a:gd name="T13" fmla="*/ 336 h 819"/>
                <a:gd name="T14" fmla="*/ 357 w 357"/>
                <a:gd name="T15" fmla="*/ 434 h 819"/>
                <a:gd name="T16" fmla="*/ 348 w 357"/>
                <a:gd name="T17" fmla="*/ 505 h 819"/>
                <a:gd name="T18" fmla="*/ 315 w 357"/>
                <a:gd name="T19" fmla="*/ 574 h 819"/>
                <a:gd name="T20" fmla="*/ 253 w 357"/>
                <a:gd name="T21" fmla="*/ 635 h 819"/>
                <a:gd name="T22" fmla="*/ 79 w 357"/>
                <a:gd name="T23" fmla="*/ 758 h 819"/>
                <a:gd name="T24" fmla="*/ 4 w 357"/>
                <a:gd name="T25" fmla="*/ 819 h 819"/>
                <a:gd name="T26" fmla="*/ 2 w 357"/>
                <a:gd name="T27" fmla="*/ 819 h 819"/>
                <a:gd name="T28" fmla="*/ 0 w 357"/>
                <a:gd name="T29" fmla="*/ 816 h 819"/>
                <a:gd name="T30" fmla="*/ 30 w 357"/>
                <a:gd name="T31" fmla="*/ 767 h 819"/>
                <a:gd name="T32" fmla="*/ 71 w 357"/>
                <a:gd name="T33" fmla="*/ 719 h 819"/>
                <a:gd name="T34" fmla="*/ 242 w 357"/>
                <a:gd name="T35" fmla="*/ 580 h 819"/>
                <a:gd name="T36" fmla="*/ 282 w 357"/>
                <a:gd name="T37" fmla="*/ 533 h 819"/>
                <a:gd name="T38" fmla="*/ 311 w 357"/>
                <a:gd name="T39" fmla="*/ 468 h 819"/>
                <a:gd name="T40" fmla="*/ 318 w 357"/>
                <a:gd name="T41" fmla="*/ 386 h 819"/>
                <a:gd name="T42" fmla="*/ 308 w 357"/>
                <a:gd name="T43" fmla="*/ 324 h 819"/>
                <a:gd name="T44" fmla="*/ 285 w 357"/>
                <a:gd name="T45" fmla="*/ 271 h 819"/>
                <a:gd name="T46" fmla="*/ 243 w 357"/>
                <a:gd name="T47" fmla="*/ 210 h 819"/>
                <a:gd name="T48" fmla="*/ 158 w 357"/>
                <a:gd name="T49" fmla="*/ 110 h 819"/>
                <a:gd name="T50" fmla="*/ 137 w 357"/>
                <a:gd name="T51" fmla="*/ 63 h 819"/>
                <a:gd name="T52" fmla="*/ 134 w 357"/>
                <a:gd name="T53" fmla="*/ 36 h 819"/>
                <a:gd name="T54" fmla="*/ 130 w 357"/>
                <a:gd name="T55" fmla="*/ 15 h 819"/>
                <a:gd name="T56" fmla="*/ 130 w 357"/>
                <a:gd name="T57" fmla="*/ 6 h 819"/>
                <a:gd name="T58" fmla="*/ 134 w 357"/>
                <a:gd name="T59" fmla="*/ 0 h 819"/>
                <a:gd name="T60" fmla="*/ 141 w 357"/>
                <a:gd name="T61" fmla="*/ 4 h 819"/>
                <a:gd name="T62" fmla="*/ 153 w 357"/>
                <a:gd name="T63" fmla="*/ 17 h 819"/>
                <a:gd name="T64" fmla="*/ 153 w 357"/>
                <a:gd name="T65" fmla="*/ 17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7"/>
                <a:gd name="T100" fmla="*/ 0 h 819"/>
                <a:gd name="T101" fmla="*/ 357 w 357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7" h="819">
                  <a:moveTo>
                    <a:pt x="153" y="17"/>
                  </a:moveTo>
                  <a:lnTo>
                    <a:pt x="160" y="46"/>
                  </a:lnTo>
                  <a:lnTo>
                    <a:pt x="165" y="67"/>
                  </a:lnTo>
                  <a:lnTo>
                    <a:pt x="181" y="98"/>
                  </a:lnTo>
                  <a:lnTo>
                    <a:pt x="276" y="205"/>
                  </a:lnTo>
                  <a:lnTo>
                    <a:pt x="329" y="289"/>
                  </a:lnTo>
                  <a:lnTo>
                    <a:pt x="346" y="336"/>
                  </a:lnTo>
                  <a:lnTo>
                    <a:pt x="357" y="434"/>
                  </a:lnTo>
                  <a:lnTo>
                    <a:pt x="348" y="505"/>
                  </a:lnTo>
                  <a:lnTo>
                    <a:pt x="315" y="574"/>
                  </a:lnTo>
                  <a:lnTo>
                    <a:pt x="253" y="635"/>
                  </a:lnTo>
                  <a:lnTo>
                    <a:pt x="79" y="758"/>
                  </a:lnTo>
                  <a:lnTo>
                    <a:pt x="4" y="819"/>
                  </a:lnTo>
                  <a:lnTo>
                    <a:pt x="2" y="819"/>
                  </a:lnTo>
                  <a:lnTo>
                    <a:pt x="0" y="816"/>
                  </a:lnTo>
                  <a:lnTo>
                    <a:pt x="30" y="767"/>
                  </a:lnTo>
                  <a:lnTo>
                    <a:pt x="71" y="719"/>
                  </a:lnTo>
                  <a:lnTo>
                    <a:pt x="242" y="580"/>
                  </a:lnTo>
                  <a:lnTo>
                    <a:pt x="282" y="533"/>
                  </a:lnTo>
                  <a:lnTo>
                    <a:pt x="311" y="468"/>
                  </a:lnTo>
                  <a:lnTo>
                    <a:pt x="318" y="386"/>
                  </a:lnTo>
                  <a:lnTo>
                    <a:pt x="308" y="324"/>
                  </a:lnTo>
                  <a:lnTo>
                    <a:pt x="285" y="271"/>
                  </a:lnTo>
                  <a:lnTo>
                    <a:pt x="243" y="210"/>
                  </a:lnTo>
                  <a:lnTo>
                    <a:pt x="158" y="110"/>
                  </a:lnTo>
                  <a:lnTo>
                    <a:pt x="137" y="63"/>
                  </a:lnTo>
                  <a:lnTo>
                    <a:pt x="134" y="36"/>
                  </a:lnTo>
                  <a:lnTo>
                    <a:pt x="130" y="15"/>
                  </a:lnTo>
                  <a:lnTo>
                    <a:pt x="130" y="6"/>
                  </a:lnTo>
                  <a:lnTo>
                    <a:pt x="134" y="0"/>
                  </a:lnTo>
                  <a:lnTo>
                    <a:pt x="141" y="4"/>
                  </a:lnTo>
                  <a:lnTo>
                    <a:pt x="15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9" name="Freeform 1380">
              <a:extLst>
                <a:ext uri="{FF2B5EF4-FFF2-40B4-BE49-F238E27FC236}">
                  <a16:creationId xmlns:a16="http://schemas.microsoft.com/office/drawing/2014/main" id="{99DEE433-DF62-B247-BD91-A40BAF8D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511"/>
              <a:ext cx="203" cy="142"/>
            </a:xfrm>
            <a:custGeom>
              <a:avLst/>
              <a:gdLst>
                <a:gd name="T0" fmla="*/ 123 w 610"/>
                <a:gd name="T1" fmla="*/ 24 h 424"/>
                <a:gd name="T2" fmla="*/ 132 w 610"/>
                <a:gd name="T3" fmla="*/ 40 h 424"/>
                <a:gd name="T4" fmla="*/ 127 w 610"/>
                <a:gd name="T5" fmla="*/ 57 h 424"/>
                <a:gd name="T6" fmla="*/ 106 w 610"/>
                <a:gd name="T7" fmla="*/ 77 h 424"/>
                <a:gd name="T8" fmla="*/ 109 w 610"/>
                <a:gd name="T9" fmla="*/ 85 h 424"/>
                <a:gd name="T10" fmla="*/ 130 w 610"/>
                <a:gd name="T11" fmla="*/ 93 h 424"/>
                <a:gd name="T12" fmla="*/ 178 w 610"/>
                <a:gd name="T13" fmla="*/ 102 h 424"/>
                <a:gd name="T14" fmla="*/ 239 w 610"/>
                <a:gd name="T15" fmla="*/ 112 h 424"/>
                <a:gd name="T16" fmla="*/ 240 w 610"/>
                <a:gd name="T17" fmla="*/ 112 h 424"/>
                <a:gd name="T18" fmla="*/ 243 w 610"/>
                <a:gd name="T19" fmla="*/ 114 h 424"/>
                <a:gd name="T20" fmla="*/ 243 w 610"/>
                <a:gd name="T21" fmla="*/ 121 h 424"/>
                <a:gd name="T22" fmla="*/ 229 w 610"/>
                <a:gd name="T23" fmla="*/ 128 h 424"/>
                <a:gd name="T24" fmla="*/ 171 w 610"/>
                <a:gd name="T25" fmla="*/ 137 h 424"/>
                <a:gd name="T26" fmla="*/ 166 w 610"/>
                <a:gd name="T27" fmla="*/ 142 h 424"/>
                <a:gd name="T28" fmla="*/ 288 w 610"/>
                <a:gd name="T29" fmla="*/ 263 h 424"/>
                <a:gd name="T30" fmla="*/ 325 w 610"/>
                <a:gd name="T31" fmla="*/ 293 h 424"/>
                <a:gd name="T32" fmla="*/ 364 w 610"/>
                <a:gd name="T33" fmla="*/ 305 h 424"/>
                <a:gd name="T34" fmla="*/ 401 w 610"/>
                <a:gd name="T35" fmla="*/ 309 h 424"/>
                <a:gd name="T36" fmla="*/ 433 w 610"/>
                <a:gd name="T37" fmla="*/ 316 h 424"/>
                <a:gd name="T38" fmla="*/ 566 w 610"/>
                <a:gd name="T39" fmla="*/ 305 h 424"/>
                <a:gd name="T40" fmla="*/ 587 w 610"/>
                <a:gd name="T41" fmla="*/ 301 h 424"/>
                <a:gd name="T42" fmla="*/ 610 w 610"/>
                <a:gd name="T43" fmla="*/ 301 h 424"/>
                <a:gd name="T44" fmla="*/ 610 w 610"/>
                <a:gd name="T45" fmla="*/ 309 h 424"/>
                <a:gd name="T46" fmla="*/ 559 w 610"/>
                <a:gd name="T47" fmla="*/ 337 h 424"/>
                <a:gd name="T48" fmla="*/ 556 w 610"/>
                <a:gd name="T49" fmla="*/ 337 h 424"/>
                <a:gd name="T50" fmla="*/ 552 w 610"/>
                <a:gd name="T51" fmla="*/ 342 h 424"/>
                <a:gd name="T52" fmla="*/ 552 w 610"/>
                <a:gd name="T53" fmla="*/ 349 h 424"/>
                <a:gd name="T54" fmla="*/ 566 w 610"/>
                <a:gd name="T55" fmla="*/ 367 h 424"/>
                <a:gd name="T56" fmla="*/ 566 w 610"/>
                <a:gd name="T57" fmla="*/ 388 h 424"/>
                <a:gd name="T58" fmla="*/ 533 w 610"/>
                <a:gd name="T59" fmla="*/ 411 h 424"/>
                <a:gd name="T60" fmla="*/ 503 w 610"/>
                <a:gd name="T61" fmla="*/ 424 h 424"/>
                <a:gd name="T62" fmla="*/ 481 w 610"/>
                <a:gd name="T63" fmla="*/ 418 h 424"/>
                <a:gd name="T64" fmla="*/ 469 w 610"/>
                <a:gd name="T65" fmla="*/ 411 h 424"/>
                <a:gd name="T66" fmla="*/ 450 w 610"/>
                <a:gd name="T67" fmla="*/ 386 h 424"/>
                <a:gd name="T68" fmla="*/ 445 w 610"/>
                <a:gd name="T69" fmla="*/ 370 h 424"/>
                <a:gd name="T70" fmla="*/ 438 w 610"/>
                <a:gd name="T71" fmla="*/ 366 h 424"/>
                <a:gd name="T72" fmla="*/ 375 w 610"/>
                <a:gd name="T73" fmla="*/ 360 h 424"/>
                <a:gd name="T74" fmla="*/ 339 w 610"/>
                <a:gd name="T75" fmla="*/ 349 h 424"/>
                <a:gd name="T76" fmla="*/ 297 w 610"/>
                <a:gd name="T77" fmla="*/ 323 h 424"/>
                <a:gd name="T78" fmla="*/ 191 w 610"/>
                <a:gd name="T79" fmla="*/ 214 h 424"/>
                <a:gd name="T80" fmla="*/ 141 w 610"/>
                <a:gd name="T81" fmla="*/ 159 h 424"/>
                <a:gd name="T82" fmla="*/ 134 w 610"/>
                <a:gd name="T83" fmla="*/ 135 h 424"/>
                <a:gd name="T84" fmla="*/ 120 w 610"/>
                <a:gd name="T85" fmla="*/ 127 h 424"/>
                <a:gd name="T86" fmla="*/ 106 w 610"/>
                <a:gd name="T87" fmla="*/ 121 h 424"/>
                <a:gd name="T88" fmla="*/ 81 w 610"/>
                <a:gd name="T89" fmla="*/ 96 h 424"/>
                <a:gd name="T90" fmla="*/ 76 w 610"/>
                <a:gd name="T91" fmla="*/ 96 h 424"/>
                <a:gd name="T92" fmla="*/ 58 w 610"/>
                <a:gd name="T93" fmla="*/ 119 h 424"/>
                <a:gd name="T94" fmla="*/ 44 w 610"/>
                <a:gd name="T95" fmla="*/ 151 h 424"/>
                <a:gd name="T96" fmla="*/ 44 w 610"/>
                <a:gd name="T97" fmla="*/ 170 h 424"/>
                <a:gd name="T98" fmla="*/ 39 w 610"/>
                <a:gd name="T99" fmla="*/ 175 h 424"/>
                <a:gd name="T100" fmla="*/ 30 w 610"/>
                <a:gd name="T101" fmla="*/ 175 h 424"/>
                <a:gd name="T102" fmla="*/ 11 w 610"/>
                <a:gd name="T103" fmla="*/ 151 h 424"/>
                <a:gd name="T104" fmla="*/ 0 w 610"/>
                <a:gd name="T105" fmla="*/ 127 h 424"/>
                <a:gd name="T106" fmla="*/ 0 w 610"/>
                <a:gd name="T107" fmla="*/ 82 h 424"/>
                <a:gd name="T108" fmla="*/ 11 w 610"/>
                <a:gd name="T109" fmla="*/ 54 h 424"/>
                <a:gd name="T110" fmla="*/ 39 w 610"/>
                <a:gd name="T111" fmla="*/ 21 h 424"/>
                <a:gd name="T112" fmla="*/ 53 w 610"/>
                <a:gd name="T113" fmla="*/ 9 h 424"/>
                <a:gd name="T114" fmla="*/ 81 w 610"/>
                <a:gd name="T115" fmla="*/ 0 h 424"/>
                <a:gd name="T116" fmla="*/ 97 w 610"/>
                <a:gd name="T117" fmla="*/ 4 h 424"/>
                <a:gd name="T118" fmla="*/ 123 w 610"/>
                <a:gd name="T119" fmla="*/ 24 h 424"/>
                <a:gd name="T120" fmla="*/ 123 w 610"/>
                <a:gd name="T121" fmla="*/ 24 h 4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424"/>
                <a:gd name="T185" fmla="*/ 610 w 610"/>
                <a:gd name="T186" fmla="*/ 424 h 4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424">
                  <a:moveTo>
                    <a:pt x="123" y="24"/>
                  </a:moveTo>
                  <a:lnTo>
                    <a:pt x="132" y="40"/>
                  </a:lnTo>
                  <a:lnTo>
                    <a:pt x="127" y="57"/>
                  </a:lnTo>
                  <a:lnTo>
                    <a:pt x="106" y="77"/>
                  </a:lnTo>
                  <a:lnTo>
                    <a:pt x="109" y="85"/>
                  </a:lnTo>
                  <a:lnTo>
                    <a:pt x="130" y="93"/>
                  </a:lnTo>
                  <a:lnTo>
                    <a:pt x="178" y="102"/>
                  </a:lnTo>
                  <a:lnTo>
                    <a:pt x="239" y="112"/>
                  </a:lnTo>
                  <a:lnTo>
                    <a:pt x="240" y="112"/>
                  </a:lnTo>
                  <a:lnTo>
                    <a:pt x="243" y="114"/>
                  </a:lnTo>
                  <a:lnTo>
                    <a:pt x="243" y="121"/>
                  </a:lnTo>
                  <a:lnTo>
                    <a:pt x="229" y="128"/>
                  </a:lnTo>
                  <a:lnTo>
                    <a:pt x="171" y="137"/>
                  </a:lnTo>
                  <a:lnTo>
                    <a:pt x="166" y="142"/>
                  </a:lnTo>
                  <a:lnTo>
                    <a:pt x="288" y="263"/>
                  </a:lnTo>
                  <a:lnTo>
                    <a:pt x="325" y="293"/>
                  </a:lnTo>
                  <a:lnTo>
                    <a:pt x="364" y="305"/>
                  </a:lnTo>
                  <a:lnTo>
                    <a:pt x="401" y="309"/>
                  </a:lnTo>
                  <a:lnTo>
                    <a:pt x="433" y="316"/>
                  </a:lnTo>
                  <a:lnTo>
                    <a:pt x="566" y="305"/>
                  </a:lnTo>
                  <a:lnTo>
                    <a:pt x="587" y="301"/>
                  </a:lnTo>
                  <a:lnTo>
                    <a:pt x="610" y="301"/>
                  </a:lnTo>
                  <a:lnTo>
                    <a:pt x="610" y="309"/>
                  </a:lnTo>
                  <a:lnTo>
                    <a:pt x="559" y="337"/>
                  </a:lnTo>
                  <a:lnTo>
                    <a:pt x="556" y="337"/>
                  </a:lnTo>
                  <a:lnTo>
                    <a:pt x="552" y="342"/>
                  </a:lnTo>
                  <a:lnTo>
                    <a:pt x="552" y="349"/>
                  </a:lnTo>
                  <a:lnTo>
                    <a:pt x="566" y="367"/>
                  </a:lnTo>
                  <a:lnTo>
                    <a:pt x="566" y="388"/>
                  </a:lnTo>
                  <a:lnTo>
                    <a:pt x="533" y="411"/>
                  </a:lnTo>
                  <a:lnTo>
                    <a:pt x="503" y="424"/>
                  </a:lnTo>
                  <a:lnTo>
                    <a:pt x="481" y="418"/>
                  </a:lnTo>
                  <a:lnTo>
                    <a:pt x="469" y="411"/>
                  </a:lnTo>
                  <a:lnTo>
                    <a:pt x="450" y="386"/>
                  </a:lnTo>
                  <a:lnTo>
                    <a:pt x="445" y="370"/>
                  </a:lnTo>
                  <a:lnTo>
                    <a:pt x="438" y="366"/>
                  </a:lnTo>
                  <a:lnTo>
                    <a:pt x="375" y="360"/>
                  </a:lnTo>
                  <a:lnTo>
                    <a:pt x="339" y="349"/>
                  </a:lnTo>
                  <a:lnTo>
                    <a:pt x="297" y="323"/>
                  </a:lnTo>
                  <a:lnTo>
                    <a:pt x="191" y="214"/>
                  </a:lnTo>
                  <a:lnTo>
                    <a:pt x="141" y="159"/>
                  </a:lnTo>
                  <a:lnTo>
                    <a:pt x="134" y="135"/>
                  </a:lnTo>
                  <a:lnTo>
                    <a:pt x="120" y="127"/>
                  </a:lnTo>
                  <a:lnTo>
                    <a:pt x="106" y="121"/>
                  </a:lnTo>
                  <a:lnTo>
                    <a:pt x="81" y="96"/>
                  </a:lnTo>
                  <a:lnTo>
                    <a:pt x="76" y="96"/>
                  </a:lnTo>
                  <a:lnTo>
                    <a:pt x="58" y="119"/>
                  </a:lnTo>
                  <a:lnTo>
                    <a:pt x="44" y="151"/>
                  </a:lnTo>
                  <a:lnTo>
                    <a:pt x="44" y="170"/>
                  </a:lnTo>
                  <a:lnTo>
                    <a:pt x="39" y="175"/>
                  </a:lnTo>
                  <a:lnTo>
                    <a:pt x="30" y="175"/>
                  </a:lnTo>
                  <a:lnTo>
                    <a:pt x="11" y="151"/>
                  </a:lnTo>
                  <a:lnTo>
                    <a:pt x="0" y="127"/>
                  </a:lnTo>
                  <a:lnTo>
                    <a:pt x="0" y="82"/>
                  </a:lnTo>
                  <a:lnTo>
                    <a:pt x="11" y="54"/>
                  </a:lnTo>
                  <a:lnTo>
                    <a:pt x="39" y="21"/>
                  </a:lnTo>
                  <a:lnTo>
                    <a:pt x="53" y="9"/>
                  </a:lnTo>
                  <a:lnTo>
                    <a:pt x="81" y="0"/>
                  </a:lnTo>
                  <a:lnTo>
                    <a:pt x="97" y="4"/>
                  </a:lnTo>
                  <a:lnTo>
                    <a:pt x="1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0" name="Freeform 1381">
              <a:extLst>
                <a:ext uri="{FF2B5EF4-FFF2-40B4-BE49-F238E27FC236}">
                  <a16:creationId xmlns:a16="http://schemas.microsoft.com/office/drawing/2014/main" id="{944CCE1E-C1E5-274C-9211-2725082E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560"/>
              <a:ext cx="31" cy="75"/>
            </a:xfrm>
            <a:custGeom>
              <a:avLst/>
              <a:gdLst>
                <a:gd name="T0" fmla="*/ 67 w 95"/>
                <a:gd name="T1" fmla="*/ 26 h 223"/>
                <a:gd name="T2" fmla="*/ 72 w 95"/>
                <a:gd name="T3" fmla="*/ 35 h 223"/>
                <a:gd name="T4" fmla="*/ 90 w 95"/>
                <a:gd name="T5" fmla="*/ 53 h 223"/>
                <a:gd name="T6" fmla="*/ 95 w 95"/>
                <a:gd name="T7" fmla="*/ 70 h 223"/>
                <a:gd name="T8" fmla="*/ 92 w 95"/>
                <a:gd name="T9" fmla="*/ 160 h 223"/>
                <a:gd name="T10" fmla="*/ 81 w 95"/>
                <a:gd name="T11" fmla="*/ 192 h 223"/>
                <a:gd name="T12" fmla="*/ 69 w 95"/>
                <a:gd name="T13" fmla="*/ 205 h 223"/>
                <a:gd name="T14" fmla="*/ 42 w 95"/>
                <a:gd name="T15" fmla="*/ 216 h 223"/>
                <a:gd name="T16" fmla="*/ 35 w 95"/>
                <a:gd name="T17" fmla="*/ 223 h 223"/>
                <a:gd name="T18" fmla="*/ 18 w 95"/>
                <a:gd name="T19" fmla="*/ 220 h 223"/>
                <a:gd name="T20" fmla="*/ 4 w 95"/>
                <a:gd name="T21" fmla="*/ 205 h 223"/>
                <a:gd name="T22" fmla="*/ 0 w 95"/>
                <a:gd name="T23" fmla="*/ 188 h 223"/>
                <a:gd name="T24" fmla="*/ 0 w 95"/>
                <a:gd name="T25" fmla="*/ 148 h 223"/>
                <a:gd name="T26" fmla="*/ 7 w 95"/>
                <a:gd name="T27" fmla="*/ 111 h 223"/>
                <a:gd name="T28" fmla="*/ 25 w 95"/>
                <a:gd name="T29" fmla="*/ 130 h 223"/>
                <a:gd name="T30" fmla="*/ 47 w 95"/>
                <a:gd name="T31" fmla="*/ 137 h 223"/>
                <a:gd name="T32" fmla="*/ 65 w 95"/>
                <a:gd name="T33" fmla="*/ 135 h 223"/>
                <a:gd name="T34" fmla="*/ 76 w 95"/>
                <a:gd name="T35" fmla="*/ 118 h 223"/>
                <a:gd name="T36" fmla="*/ 72 w 95"/>
                <a:gd name="T37" fmla="*/ 56 h 223"/>
                <a:gd name="T38" fmla="*/ 62 w 95"/>
                <a:gd name="T39" fmla="*/ 37 h 223"/>
                <a:gd name="T40" fmla="*/ 37 w 95"/>
                <a:gd name="T41" fmla="*/ 16 h 223"/>
                <a:gd name="T42" fmla="*/ 35 w 95"/>
                <a:gd name="T43" fmla="*/ 14 h 223"/>
                <a:gd name="T44" fmla="*/ 28 w 95"/>
                <a:gd name="T45" fmla="*/ 14 h 223"/>
                <a:gd name="T46" fmla="*/ 28 w 95"/>
                <a:gd name="T47" fmla="*/ 10 h 223"/>
                <a:gd name="T48" fmla="*/ 37 w 95"/>
                <a:gd name="T49" fmla="*/ 0 h 223"/>
                <a:gd name="T50" fmla="*/ 51 w 95"/>
                <a:gd name="T51" fmla="*/ 4 h 223"/>
                <a:gd name="T52" fmla="*/ 67 w 95"/>
                <a:gd name="T53" fmla="*/ 26 h 223"/>
                <a:gd name="T54" fmla="*/ 67 w 95"/>
                <a:gd name="T55" fmla="*/ 26 h 2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5"/>
                <a:gd name="T85" fmla="*/ 0 h 223"/>
                <a:gd name="T86" fmla="*/ 95 w 95"/>
                <a:gd name="T87" fmla="*/ 223 h 2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5" h="223">
                  <a:moveTo>
                    <a:pt x="67" y="26"/>
                  </a:moveTo>
                  <a:lnTo>
                    <a:pt x="72" y="35"/>
                  </a:lnTo>
                  <a:lnTo>
                    <a:pt x="90" y="53"/>
                  </a:lnTo>
                  <a:lnTo>
                    <a:pt x="95" y="70"/>
                  </a:lnTo>
                  <a:lnTo>
                    <a:pt x="92" y="160"/>
                  </a:lnTo>
                  <a:lnTo>
                    <a:pt x="81" y="192"/>
                  </a:lnTo>
                  <a:lnTo>
                    <a:pt x="69" y="205"/>
                  </a:lnTo>
                  <a:lnTo>
                    <a:pt x="42" y="216"/>
                  </a:lnTo>
                  <a:lnTo>
                    <a:pt x="35" y="223"/>
                  </a:lnTo>
                  <a:lnTo>
                    <a:pt x="18" y="220"/>
                  </a:lnTo>
                  <a:lnTo>
                    <a:pt x="4" y="205"/>
                  </a:lnTo>
                  <a:lnTo>
                    <a:pt x="0" y="188"/>
                  </a:lnTo>
                  <a:lnTo>
                    <a:pt x="0" y="148"/>
                  </a:lnTo>
                  <a:lnTo>
                    <a:pt x="7" y="111"/>
                  </a:lnTo>
                  <a:lnTo>
                    <a:pt x="25" y="130"/>
                  </a:lnTo>
                  <a:lnTo>
                    <a:pt x="47" y="137"/>
                  </a:lnTo>
                  <a:lnTo>
                    <a:pt x="65" y="135"/>
                  </a:lnTo>
                  <a:lnTo>
                    <a:pt x="76" y="118"/>
                  </a:lnTo>
                  <a:lnTo>
                    <a:pt x="72" y="56"/>
                  </a:lnTo>
                  <a:lnTo>
                    <a:pt x="62" y="37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7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1" name="Freeform 1382">
              <a:extLst>
                <a:ext uri="{FF2B5EF4-FFF2-40B4-BE49-F238E27FC236}">
                  <a16:creationId xmlns:a16="http://schemas.microsoft.com/office/drawing/2014/main" id="{4C91014E-7759-DD47-AC64-CBC421A18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609"/>
              <a:ext cx="50" cy="68"/>
            </a:xfrm>
            <a:custGeom>
              <a:avLst/>
              <a:gdLst>
                <a:gd name="T0" fmla="*/ 151 w 151"/>
                <a:gd name="T1" fmla="*/ 22 h 204"/>
                <a:gd name="T2" fmla="*/ 151 w 151"/>
                <a:gd name="T3" fmla="*/ 68 h 204"/>
                <a:gd name="T4" fmla="*/ 134 w 151"/>
                <a:gd name="T5" fmla="*/ 113 h 204"/>
                <a:gd name="T6" fmla="*/ 111 w 151"/>
                <a:gd name="T7" fmla="*/ 150 h 204"/>
                <a:gd name="T8" fmla="*/ 88 w 151"/>
                <a:gd name="T9" fmla="*/ 168 h 204"/>
                <a:gd name="T10" fmla="*/ 65 w 151"/>
                <a:gd name="T11" fmla="*/ 183 h 204"/>
                <a:gd name="T12" fmla="*/ 58 w 151"/>
                <a:gd name="T13" fmla="*/ 185 h 204"/>
                <a:gd name="T14" fmla="*/ 35 w 151"/>
                <a:gd name="T15" fmla="*/ 204 h 204"/>
                <a:gd name="T16" fmla="*/ 9 w 151"/>
                <a:gd name="T17" fmla="*/ 201 h 204"/>
                <a:gd name="T18" fmla="*/ 0 w 151"/>
                <a:gd name="T19" fmla="*/ 191 h 204"/>
                <a:gd name="T20" fmla="*/ 0 w 151"/>
                <a:gd name="T21" fmla="*/ 153 h 204"/>
                <a:gd name="T22" fmla="*/ 18 w 151"/>
                <a:gd name="T23" fmla="*/ 110 h 204"/>
                <a:gd name="T24" fmla="*/ 42 w 151"/>
                <a:gd name="T25" fmla="*/ 94 h 204"/>
                <a:gd name="T26" fmla="*/ 51 w 151"/>
                <a:gd name="T27" fmla="*/ 94 h 204"/>
                <a:gd name="T28" fmla="*/ 54 w 151"/>
                <a:gd name="T29" fmla="*/ 108 h 204"/>
                <a:gd name="T30" fmla="*/ 73 w 151"/>
                <a:gd name="T31" fmla="*/ 126 h 204"/>
                <a:gd name="T32" fmla="*/ 90 w 151"/>
                <a:gd name="T33" fmla="*/ 124 h 204"/>
                <a:gd name="T34" fmla="*/ 118 w 151"/>
                <a:gd name="T35" fmla="*/ 96 h 204"/>
                <a:gd name="T36" fmla="*/ 127 w 151"/>
                <a:gd name="T37" fmla="*/ 83 h 204"/>
                <a:gd name="T38" fmla="*/ 134 w 151"/>
                <a:gd name="T39" fmla="*/ 60 h 204"/>
                <a:gd name="T40" fmla="*/ 132 w 151"/>
                <a:gd name="T41" fmla="*/ 24 h 204"/>
                <a:gd name="T42" fmla="*/ 116 w 151"/>
                <a:gd name="T43" fmla="*/ 11 h 204"/>
                <a:gd name="T44" fmla="*/ 123 w 151"/>
                <a:gd name="T45" fmla="*/ 0 h 204"/>
                <a:gd name="T46" fmla="*/ 134 w 151"/>
                <a:gd name="T47" fmla="*/ 1 h 204"/>
                <a:gd name="T48" fmla="*/ 151 w 151"/>
                <a:gd name="T49" fmla="*/ 22 h 204"/>
                <a:gd name="T50" fmla="*/ 151 w 151"/>
                <a:gd name="T51" fmla="*/ 22 h 2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204"/>
                <a:gd name="T80" fmla="*/ 151 w 151"/>
                <a:gd name="T81" fmla="*/ 204 h 20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204">
                  <a:moveTo>
                    <a:pt x="151" y="22"/>
                  </a:moveTo>
                  <a:lnTo>
                    <a:pt x="151" y="68"/>
                  </a:lnTo>
                  <a:lnTo>
                    <a:pt x="134" y="113"/>
                  </a:lnTo>
                  <a:lnTo>
                    <a:pt x="111" y="150"/>
                  </a:lnTo>
                  <a:lnTo>
                    <a:pt x="88" y="168"/>
                  </a:lnTo>
                  <a:lnTo>
                    <a:pt x="65" y="183"/>
                  </a:lnTo>
                  <a:lnTo>
                    <a:pt x="58" y="185"/>
                  </a:lnTo>
                  <a:lnTo>
                    <a:pt x="35" y="204"/>
                  </a:lnTo>
                  <a:lnTo>
                    <a:pt x="9" y="201"/>
                  </a:lnTo>
                  <a:lnTo>
                    <a:pt x="0" y="191"/>
                  </a:lnTo>
                  <a:lnTo>
                    <a:pt x="0" y="153"/>
                  </a:lnTo>
                  <a:lnTo>
                    <a:pt x="18" y="110"/>
                  </a:lnTo>
                  <a:lnTo>
                    <a:pt x="42" y="94"/>
                  </a:lnTo>
                  <a:lnTo>
                    <a:pt x="51" y="94"/>
                  </a:lnTo>
                  <a:lnTo>
                    <a:pt x="54" y="108"/>
                  </a:lnTo>
                  <a:lnTo>
                    <a:pt x="73" y="126"/>
                  </a:lnTo>
                  <a:lnTo>
                    <a:pt x="90" y="124"/>
                  </a:lnTo>
                  <a:lnTo>
                    <a:pt x="118" y="96"/>
                  </a:lnTo>
                  <a:lnTo>
                    <a:pt x="127" y="83"/>
                  </a:lnTo>
                  <a:lnTo>
                    <a:pt x="134" y="60"/>
                  </a:lnTo>
                  <a:lnTo>
                    <a:pt x="132" y="24"/>
                  </a:lnTo>
                  <a:lnTo>
                    <a:pt x="116" y="11"/>
                  </a:lnTo>
                  <a:lnTo>
                    <a:pt x="123" y="0"/>
                  </a:lnTo>
                  <a:lnTo>
                    <a:pt x="134" y="1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2" name="Freeform 1383">
              <a:extLst>
                <a:ext uri="{FF2B5EF4-FFF2-40B4-BE49-F238E27FC236}">
                  <a16:creationId xmlns:a16="http://schemas.microsoft.com/office/drawing/2014/main" id="{5D331FCB-47C3-D643-8BD9-67A85785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609"/>
              <a:ext cx="6" cy="53"/>
            </a:xfrm>
            <a:custGeom>
              <a:avLst/>
              <a:gdLst>
                <a:gd name="T0" fmla="*/ 13 w 19"/>
                <a:gd name="T1" fmla="*/ 10 h 158"/>
                <a:gd name="T2" fmla="*/ 19 w 19"/>
                <a:gd name="T3" fmla="*/ 88 h 158"/>
                <a:gd name="T4" fmla="*/ 4 w 19"/>
                <a:gd name="T5" fmla="*/ 152 h 158"/>
                <a:gd name="T6" fmla="*/ 0 w 19"/>
                <a:gd name="T7" fmla="*/ 158 h 158"/>
                <a:gd name="T8" fmla="*/ 0 w 19"/>
                <a:gd name="T9" fmla="*/ 116 h 158"/>
                <a:gd name="T10" fmla="*/ 3 w 19"/>
                <a:gd name="T11" fmla="*/ 0 h 158"/>
                <a:gd name="T12" fmla="*/ 7 w 19"/>
                <a:gd name="T13" fmla="*/ 0 h 158"/>
                <a:gd name="T14" fmla="*/ 13 w 19"/>
                <a:gd name="T15" fmla="*/ 10 h 158"/>
                <a:gd name="T16" fmla="*/ 13 w 19"/>
                <a:gd name="T17" fmla="*/ 10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58"/>
                <a:gd name="T29" fmla="*/ 19 w 19"/>
                <a:gd name="T30" fmla="*/ 158 h 1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58">
                  <a:moveTo>
                    <a:pt x="13" y="10"/>
                  </a:moveTo>
                  <a:lnTo>
                    <a:pt x="19" y="88"/>
                  </a:lnTo>
                  <a:lnTo>
                    <a:pt x="4" y="152"/>
                  </a:lnTo>
                  <a:lnTo>
                    <a:pt x="0" y="158"/>
                  </a:lnTo>
                  <a:lnTo>
                    <a:pt x="0" y="116"/>
                  </a:lnTo>
                  <a:lnTo>
                    <a:pt x="3" y="0"/>
                  </a:lnTo>
                  <a:lnTo>
                    <a:pt x="7" y="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3" name="Freeform 1384">
              <a:extLst>
                <a:ext uri="{FF2B5EF4-FFF2-40B4-BE49-F238E27FC236}">
                  <a16:creationId xmlns:a16="http://schemas.microsoft.com/office/drawing/2014/main" id="{678EB61E-11D3-3348-9760-98BBA5A6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665"/>
              <a:ext cx="64" cy="36"/>
            </a:xfrm>
            <a:custGeom>
              <a:avLst/>
              <a:gdLst>
                <a:gd name="T0" fmla="*/ 191 w 191"/>
                <a:gd name="T1" fmla="*/ 21 h 108"/>
                <a:gd name="T2" fmla="*/ 191 w 191"/>
                <a:gd name="T3" fmla="*/ 61 h 108"/>
                <a:gd name="T4" fmla="*/ 184 w 191"/>
                <a:gd name="T5" fmla="*/ 72 h 108"/>
                <a:gd name="T6" fmla="*/ 126 w 191"/>
                <a:gd name="T7" fmla="*/ 101 h 108"/>
                <a:gd name="T8" fmla="*/ 92 w 191"/>
                <a:gd name="T9" fmla="*/ 108 h 108"/>
                <a:gd name="T10" fmla="*/ 56 w 191"/>
                <a:gd name="T11" fmla="*/ 105 h 108"/>
                <a:gd name="T12" fmla="*/ 31 w 191"/>
                <a:gd name="T13" fmla="*/ 95 h 108"/>
                <a:gd name="T14" fmla="*/ 10 w 191"/>
                <a:gd name="T15" fmla="*/ 75 h 108"/>
                <a:gd name="T16" fmla="*/ 0 w 191"/>
                <a:gd name="T17" fmla="*/ 49 h 108"/>
                <a:gd name="T18" fmla="*/ 3 w 191"/>
                <a:gd name="T19" fmla="*/ 42 h 108"/>
                <a:gd name="T20" fmla="*/ 10 w 191"/>
                <a:gd name="T21" fmla="*/ 38 h 108"/>
                <a:gd name="T22" fmla="*/ 54 w 191"/>
                <a:gd name="T23" fmla="*/ 38 h 108"/>
                <a:gd name="T24" fmla="*/ 113 w 191"/>
                <a:gd name="T25" fmla="*/ 28 h 108"/>
                <a:gd name="T26" fmla="*/ 137 w 191"/>
                <a:gd name="T27" fmla="*/ 17 h 108"/>
                <a:gd name="T28" fmla="*/ 156 w 191"/>
                <a:gd name="T29" fmla="*/ 0 h 108"/>
                <a:gd name="T30" fmla="*/ 177 w 191"/>
                <a:gd name="T31" fmla="*/ 3 h 108"/>
                <a:gd name="T32" fmla="*/ 191 w 191"/>
                <a:gd name="T33" fmla="*/ 21 h 108"/>
                <a:gd name="T34" fmla="*/ 191 w 191"/>
                <a:gd name="T35" fmla="*/ 21 h 1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1"/>
                <a:gd name="T55" fmla="*/ 0 h 108"/>
                <a:gd name="T56" fmla="*/ 191 w 191"/>
                <a:gd name="T57" fmla="*/ 108 h 1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1" h="108">
                  <a:moveTo>
                    <a:pt x="191" y="21"/>
                  </a:moveTo>
                  <a:lnTo>
                    <a:pt x="191" y="61"/>
                  </a:lnTo>
                  <a:lnTo>
                    <a:pt x="184" y="72"/>
                  </a:lnTo>
                  <a:lnTo>
                    <a:pt x="126" y="101"/>
                  </a:lnTo>
                  <a:lnTo>
                    <a:pt x="92" y="108"/>
                  </a:lnTo>
                  <a:lnTo>
                    <a:pt x="56" y="105"/>
                  </a:lnTo>
                  <a:lnTo>
                    <a:pt x="31" y="95"/>
                  </a:lnTo>
                  <a:lnTo>
                    <a:pt x="10" y="75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10" y="38"/>
                  </a:lnTo>
                  <a:lnTo>
                    <a:pt x="54" y="38"/>
                  </a:lnTo>
                  <a:lnTo>
                    <a:pt x="113" y="28"/>
                  </a:lnTo>
                  <a:lnTo>
                    <a:pt x="137" y="17"/>
                  </a:lnTo>
                  <a:lnTo>
                    <a:pt x="156" y="0"/>
                  </a:lnTo>
                  <a:lnTo>
                    <a:pt x="177" y="3"/>
                  </a:lnTo>
                  <a:lnTo>
                    <a:pt x="191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4" name="Freeform 1385">
              <a:extLst>
                <a:ext uri="{FF2B5EF4-FFF2-40B4-BE49-F238E27FC236}">
                  <a16:creationId xmlns:a16="http://schemas.microsoft.com/office/drawing/2014/main" id="{16561001-35C0-5D4E-B2BA-D888BF7F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720"/>
              <a:ext cx="117" cy="93"/>
            </a:xfrm>
            <a:custGeom>
              <a:avLst/>
              <a:gdLst>
                <a:gd name="T0" fmla="*/ 313 w 352"/>
                <a:gd name="T1" fmla="*/ 36 h 279"/>
                <a:gd name="T2" fmla="*/ 254 w 352"/>
                <a:gd name="T3" fmla="*/ 70 h 279"/>
                <a:gd name="T4" fmla="*/ 189 w 352"/>
                <a:gd name="T5" fmla="*/ 125 h 279"/>
                <a:gd name="T6" fmla="*/ 141 w 352"/>
                <a:gd name="T7" fmla="*/ 165 h 279"/>
                <a:gd name="T8" fmla="*/ 34 w 352"/>
                <a:gd name="T9" fmla="*/ 258 h 279"/>
                <a:gd name="T10" fmla="*/ 2 w 352"/>
                <a:gd name="T11" fmla="*/ 279 h 279"/>
                <a:gd name="T12" fmla="*/ 0 w 352"/>
                <a:gd name="T13" fmla="*/ 279 h 279"/>
                <a:gd name="T14" fmla="*/ 4 w 352"/>
                <a:gd name="T15" fmla="*/ 268 h 279"/>
                <a:gd name="T16" fmla="*/ 83 w 352"/>
                <a:gd name="T17" fmla="*/ 191 h 279"/>
                <a:gd name="T18" fmla="*/ 157 w 352"/>
                <a:gd name="T19" fmla="*/ 133 h 279"/>
                <a:gd name="T20" fmla="*/ 208 w 352"/>
                <a:gd name="T21" fmla="*/ 99 h 279"/>
                <a:gd name="T22" fmla="*/ 261 w 352"/>
                <a:gd name="T23" fmla="*/ 57 h 279"/>
                <a:gd name="T24" fmla="*/ 337 w 352"/>
                <a:gd name="T25" fmla="*/ 10 h 279"/>
                <a:gd name="T26" fmla="*/ 350 w 352"/>
                <a:gd name="T27" fmla="*/ 0 h 279"/>
                <a:gd name="T28" fmla="*/ 352 w 352"/>
                <a:gd name="T29" fmla="*/ 3 h 279"/>
                <a:gd name="T30" fmla="*/ 313 w 352"/>
                <a:gd name="T31" fmla="*/ 36 h 279"/>
                <a:gd name="T32" fmla="*/ 313 w 352"/>
                <a:gd name="T33" fmla="*/ 36 h 2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2"/>
                <a:gd name="T52" fmla="*/ 0 h 279"/>
                <a:gd name="T53" fmla="*/ 352 w 352"/>
                <a:gd name="T54" fmla="*/ 279 h 2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2" h="279">
                  <a:moveTo>
                    <a:pt x="313" y="36"/>
                  </a:moveTo>
                  <a:lnTo>
                    <a:pt x="254" y="70"/>
                  </a:lnTo>
                  <a:lnTo>
                    <a:pt x="189" y="125"/>
                  </a:lnTo>
                  <a:lnTo>
                    <a:pt x="141" y="165"/>
                  </a:lnTo>
                  <a:lnTo>
                    <a:pt x="34" y="258"/>
                  </a:lnTo>
                  <a:lnTo>
                    <a:pt x="2" y="279"/>
                  </a:lnTo>
                  <a:lnTo>
                    <a:pt x="0" y="279"/>
                  </a:lnTo>
                  <a:lnTo>
                    <a:pt x="4" y="268"/>
                  </a:lnTo>
                  <a:lnTo>
                    <a:pt x="83" y="191"/>
                  </a:lnTo>
                  <a:lnTo>
                    <a:pt x="157" y="133"/>
                  </a:lnTo>
                  <a:lnTo>
                    <a:pt x="208" y="99"/>
                  </a:lnTo>
                  <a:lnTo>
                    <a:pt x="261" y="57"/>
                  </a:lnTo>
                  <a:lnTo>
                    <a:pt x="337" y="10"/>
                  </a:lnTo>
                  <a:lnTo>
                    <a:pt x="350" y="0"/>
                  </a:lnTo>
                  <a:lnTo>
                    <a:pt x="352" y="3"/>
                  </a:lnTo>
                  <a:lnTo>
                    <a:pt x="3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5" name="Freeform 1386">
              <a:extLst>
                <a:ext uri="{FF2B5EF4-FFF2-40B4-BE49-F238E27FC236}">
                  <a16:creationId xmlns:a16="http://schemas.microsoft.com/office/drawing/2014/main" id="{273C094D-2E04-1B44-BFE6-220B8DC5B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860"/>
              <a:ext cx="24" cy="26"/>
            </a:xfrm>
            <a:custGeom>
              <a:avLst/>
              <a:gdLst>
                <a:gd name="T0" fmla="*/ 52 w 70"/>
                <a:gd name="T1" fmla="*/ 37 h 77"/>
                <a:gd name="T2" fmla="*/ 70 w 70"/>
                <a:gd name="T3" fmla="*/ 68 h 77"/>
                <a:gd name="T4" fmla="*/ 70 w 70"/>
                <a:gd name="T5" fmla="*/ 77 h 77"/>
                <a:gd name="T6" fmla="*/ 52 w 70"/>
                <a:gd name="T7" fmla="*/ 77 h 77"/>
                <a:gd name="T8" fmla="*/ 23 w 70"/>
                <a:gd name="T9" fmla="*/ 44 h 77"/>
                <a:gd name="T10" fmla="*/ 5 w 70"/>
                <a:gd name="T11" fmla="*/ 21 h 77"/>
                <a:gd name="T12" fmla="*/ 0 w 70"/>
                <a:gd name="T13" fmla="*/ 7 h 77"/>
                <a:gd name="T14" fmla="*/ 8 w 70"/>
                <a:gd name="T15" fmla="*/ 0 h 77"/>
                <a:gd name="T16" fmla="*/ 21 w 70"/>
                <a:gd name="T17" fmla="*/ 2 h 77"/>
                <a:gd name="T18" fmla="*/ 52 w 70"/>
                <a:gd name="T19" fmla="*/ 37 h 77"/>
                <a:gd name="T20" fmla="*/ 52 w 70"/>
                <a:gd name="T21" fmla="*/ 37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7"/>
                <a:gd name="T35" fmla="*/ 70 w 7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7">
                  <a:moveTo>
                    <a:pt x="52" y="37"/>
                  </a:moveTo>
                  <a:lnTo>
                    <a:pt x="70" y="68"/>
                  </a:lnTo>
                  <a:lnTo>
                    <a:pt x="70" y="77"/>
                  </a:lnTo>
                  <a:lnTo>
                    <a:pt x="52" y="77"/>
                  </a:lnTo>
                  <a:lnTo>
                    <a:pt x="23" y="44"/>
                  </a:lnTo>
                  <a:lnTo>
                    <a:pt x="5" y="21"/>
                  </a:lnTo>
                  <a:lnTo>
                    <a:pt x="0" y="7"/>
                  </a:lnTo>
                  <a:lnTo>
                    <a:pt x="8" y="0"/>
                  </a:lnTo>
                  <a:lnTo>
                    <a:pt x="21" y="2"/>
                  </a:lnTo>
                  <a:lnTo>
                    <a:pt x="5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</p:grpSp>
      <p:grpSp>
        <p:nvGrpSpPr>
          <p:cNvPr id="2281" name="Group 1388" descr="Stack of books">
            <a:extLst>
              <a:ext uri="{FF2B5EF4-FFF2-40B4-BE49-F238E27FC236}">
                <a16:creationId xmlns:a16="http://schemas.microsoft.com/office/drawing/2014/main" id="{454BBA50-EEC9-6047-82AF-B8602987CA7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1" y="1981201"/>
            <a:ext cx="1196975" cy="4525963"/>
            <a:chOff x="96" y="1248"/>
            <a:chExt cx="754" cy="2851"/>
          </a:xfrm>
        </p:grpSpPr>
        <p:sp>
          <p:nvSpPr>
            <p:cNvPr id="2282" name="AutoShape 1387">
              <a:extLst>
                <a:ext uri="{FF2B5EF4-FFF2-40B4-BE49-F238E27FC236}">
                  <a16:creationId xmlns:a16="http://schemas.microsoft.com/office/drawing/2014/main" id="{889B2551-5A06-854F-A213-BD4CCD39CF7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83" name="Freeform 1389">
              <a:extLst>
                <a:ext uri="{FF2B5EF4-FFF2-40B4-BE49-F238E27FC236}">
                  <a16:creationId xmlns:a16="http://schemas.microsoft.com/office/drawing/2014/main" id="{D1ADCAA1-F230-0245-B9BA-79D94846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3"/>
                <a:gd name="T25" fmla="*/ 0 h 318"/>
                <a:gd name="T26" fmla="*/ 693 w 693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4" name="Freeform 1390">
              <a:extLst>
                <a:ext uri="{FF2B5EF4-FFF2-40B4-BE49-F238E27FC236}">
                  <a16:creationId xmlns:a16="http://schemas.microsoft.com/office/drawing/2014/main" id="{AD6E5093-A5D7-E14D-8399-C080584EE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7"/>
                <a:gd name="T17" fmla="*/ 735 w 735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5" name="Freeform 1391">
              <a:extLst>
                <a:ext uri="{FF2B5EF4-FFF2-40B4-BE49-F238E27FC236}">
                  <a16:creationId xmlns:a16="http://schemas.microsoft.com/office/drawing/2014/main" id="{48AAEDDA-2DBF-D04A-95E2-BDDA9D9A9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8"/>
                <a:gd name="T85" fmla="*/ 0 h 693"/>
                <a:gd name="T86" fmla="*/ 1378 w 1378"/>
                <a:gd name="T87" fmla="*/ 693 h 6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6" name="Freeform 1392">
              <a:extLst>
                <a:ext uri="{FF2B5EF4-FFF2-40B4-BE49-F238E27FC236}">
                  <a16:creationId xmlns:a16="http://schemas.microsoft.com/office/drawing/2014/main" id="{4E9FF6D2-94EA-5F4F-A692-C22B638F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8"/>
                <a:gd name="T16" fmla="*/ 0 h 416"/>
                <a:gd name="T17" fmla="*/ 1228 w 1228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7" name="Freeform 1393">
              <a:extLst>
                <a:ext uri="{FF2B5EF4-FFF2-40B4-BE49-F238E27FC236}">
                  <a16:creationId xmlns:a16="http://schemas.microsoft.com/office/drawing/2014/main" id="{0F645062-EEDD-0D4D-AFCE-DDD82941A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8" name="Freeform 1394">
              <a:extLst>
                <a:ext uri="{FF2B5EF4-FFF2-40B4-BE49-F238E27FC236}">
                  <a16:creationId xmlns:a16="http://schemas.microsoft.com/office/drawing/2014/main" id="{22678CBE-A9EF-2C4C-9D83-DB557289A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4"/>
                <a:gd name="T40" fmla="*/ 0 h 395"/>
                <a:gd name="T41" fmla="*/ 754 w 754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9" name="Freeform 1395">
              <a:extLst>
                <a:ext uri="{FF2B5EF4-FFF2-40B4-BE49-F238E27FC236}">
                  <a16:creationId xmlns:a16="http://schemas.microsoft.com/office/drawing/2014/main" id="{08CC3522-68AF-3E44-9978-864E0A2AD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0"/>
                <a:gd name="T25" fmla="*/ 0 h 417"/>
                <a:gd name="T26" fmla="*/ 670 w 670"/>
                <a:gd name="T27" fmla="*/ 417 h 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0" name="Freeform 1396">
              <a:extLst>
                <a:ext uri="{FF2B5EF4-FFF2-40B4-BE49-F238E27FC236}">
                  <a16:creationId xmlns:a16="http://schemas.microsoft.com/office/drawing/2014/main" id="{A4C68B9C-88A5-5C41-9579-F80A1EA04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8"/>
                <a:gd name="T17" fmla="*/ 712 w 712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1" name="Freeform 1397">
              <a:extLst>
                <a:ext uri="{FF2B5EF4-FFF2-40B4-BE49-F238E27FC236}">
                  <a16:creationId xmlns:a16="http://schemas.microsoft.com/office/drawing/2014/main" id="{8E1EF294-9342-774D-AAEC-2BC8C01A4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8"/>
                <a:gd name="T17" fmla="*/ 712 w 712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2" name="Freeform 1398">
              <a:extLst>
                <a:ext uri="{FF2B5EF4-FFF2-40B4-BE49-F238E27FC236}">
                  <a16:creationId xmlns:a16="http://schemas.microsoft.com/office/drawing/2014/main" id="{9D699B82-0907-4D4B-8687-87390EC5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6"/>
                <a:gd name="T85" fmla="*/ 0 h 786"/>
                <a:gd name="T86" fmla="*/ 1376 w 1376"/>
                <a:gd name="T87" fmla="*/ 786 h 78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3" name="Freeform 1399">
              <a:extLst>
                <a:ext uri="{FF2B5EF4-FFF2-40B4-BE49-F238E27FC236}">
                  <a16:creationId xmlns:a16="http://schemas.microsoft.com/office/drawing/2014/main" id="{1E0E9119-770F-7746-86B1-98EA50FD9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5"/>
                <a:gd name="T16" fmla="*/ 0 h 475"/>
                <a:gd name="T17" fmla="*/ 1235 w 1235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4" name="Freeform 1400">
              <a:extLst>
                <a:ext uri="{FF2B5EF4-FFF2-40B4-BE49-F238E27FC236}">
                  <a16:creationId xmlns:a16="http://schemas.microsoft.com/office/drawing/2014/main" id="{DF2CC9EA-7DAF-464E-9E28-991E1233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0"/>
                <a:gd name="T58" fmla="*/ 0 h 543"/>
                <a:gd name="T59" fmla="*/ 630 w 630"/>
                <a:gd name="T60" fmla="*/ 543 h 5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5" name="Freeform 1401">
              <a:extLst>
                <a:ext uri="{FF2B5EF4-FFF2-40B4-BE49-F238E27FC236}">
                  <a16:creationId xmlns:a16="http://schemas.microsoft.com/office/drawing/2014/main" id="{B4105830-4BF4-8B49-BC30-40367CA56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1"/>
                <a:gd name="T40" fmla="*/ 0 h 500"/>
                <a:gd name="T41" fmla="*/ 731 w 731"/>
                <a:gd name="T42" fmla="*/ 500 h 5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6" name="Freeform 1402">
              <a:extLst>
                <a:ext uri="{FF2B5EF4-FFF2-40B4-BE49-F238E27FC236}">
                  <a16:creationId xmlns:a16="http://schemas.microsoft.com/office/drawing/2014/main" id="{4D247FD1-C8D5-2A4C-8C1C-E12AB91A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8"/>
                <a:gd name="T26" fmla="*/ 695 w 695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7" name="Freeform 1403">
              <a:extLst>
                <a:ext uri="{FF2B5EF4-FFF2-40B4-BE49-F238E27FC236}">
                  <a16:creationId xmlns:a16="http://schemas.microsoft.com/office/drawing/2014/main" id="{66FD44EE-79E5-8D42-B71D-D6A0A99F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7"/>
                <a:gd name="T17" fmla="*/ 735 w 735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8" name="Freeform 1404">
              <a:extLst>
                <a:ext uri="{FF2B5EF4-FFF2-40B4-BE49-F238E27FC236}">
                  <a16:creationId xmlns:a16="http://schemas.microsoft.com/office/drawing/2014/main" id="{D5BA96F8-3D37-C847-B2DB-7779C9148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4"/>
                <a:gd name="T95" fmla="*/ 1377 w 1377"/>
                <a:gd name="T96" fmla="*/ 694 h 69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9" name="Freeform 1405">
              <a:extLst>
                <a:ext uri="{FF2B5EF4-FFF2-40B4-BE49-F238E27FC236}">
                  <a16:creationId xmlns:a16="http://schemas.microsoft.com/office/drawing/2014/main" id="{6F1641D5-AAE5-8242-8D05-A77C8D169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8"/>
                <a:gd name="T17" fmla="*/ 1229 w 1229"/>
                <a:gd name="T18" fmla="*/ 418 h 4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0" name="Freeform 1406">
              <a:extLst>
                <a:ext uri="{FF2B5EF4-FFF2-40B4-BE49-F238E27FC236}">
                  <a16:creationId xmlns:a16="http://schemas.microsoft.com/office/drawing/2014/main" id="{CFB24282-F77E-8644-B3BA-1FA3D8AF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1" name="Freeform 1407">
              <a:extLst>
                <a:ext uri="{FF2B5EF4-FFF2-40B4-BE49-F238E27FC236}">
                  <a16:creationId xmlns:a16="http://schemas.microsoft.com/office/drawing/2014/main" id="{7C21CFAC-BFDC-F349-9EBD-49571C6D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5"/>
                <a:gd name="T41" fmla="*/ 753 w 753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2" name="Freeform 1408">
              <a:extLst>
                <a:ext uri="{FF2B5EF4-FFF2-40B4-BE49-F238E27FC236}">
                  <a16:creationId xmlns:a16="http://schemas.microsoft.com/office/drawing/2014/main" id="{F0C8FA25-B7F7-6D46-A852-C8D2F431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8"/>
                <a:gd name="T26" fmla="*/ 695 w 695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3" name="Freeform 1409">
              <a:extLst>
                <a:ext uri="{FF2B5EF4-FFF2-40B4-BE49-F238E27FC236}">
                  <a16:creationId xmlns:a16="http://schemas.microsoft.com/office/drawing/2014/main" id="{FC94CE21-0808-0A40-93E8-19B469D4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6"/>
                <a:gd name="T16" fmla="*/ 0 h 237"/>
                <a:gd name="T17" fmla="*/ 736 w 736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4" name="Freeform 1410">
              <a:extLst>
                <a:ext uri="{FF2B5EF4-FFF2-40B4-BE49-F238E27FC236}">
                  <a16:creationId xmlns:a16="http://schemas.microsoft.com/office/drawing/2014/main" id="{28DBD3C7-F7F4-4C49-B3CB-91654FE19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7"/>
                <a:gd name="T85" fmla="*/ 0 h 693"/>
                <a:gd name="T86" fmla="*/ 1377 w 1377"/>
                <a:gd name="T87" fmla="*/ 693 h 6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5" name="Freeform 1411">
              <a:extLst>
                <a:ext uri="{FF2B5EF4-FFF2-40B4-BE49-F238E27FC236}">
                  <a16:creationId xmlns:a16="http://schemas.microsoft.com/office/drawing/2014/main" id="{CE1A96DB-A357-AF44-A6EE-C54520279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8"/>
                <a:gd name="T16" fmla="*/ 0 h 417"/>
                <a:gd name="T17" fmla="*/ 1228 w 1228"/>
                <a:gd name="T18" fmla="*/ 417 h 4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6" name="Freeform 1412">
              <a:extLst>
                <a:ext uri="{FF2B5EF4-FFF2-40B4-BE49-F238E27FC236}">
                  <a16:creationId xmlns:a16="http://schemas.microsoft.com/office/drawing/2014/main" id="{EDB16D7D-3FA8-034E-B6E1-C5011DF0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7" name="Freeform 1413">
              <a:extLst>
                <a:ext uri="{FF2B5EF4-FFF2-40B4-BE49-F238E27FC236}">
                  <a16:creationId xmlns:a16="http://schemas.microsoft.com/office/drawing/2014/main" id="{F1D00272-AEC1-FD44-9642-D3E60A1D4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5"/>
                <a:gd name="T41" fmla="*/ 753 w 753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8" name="Freeform 1414">
              <a:extLst>
                <a:ext uri="{FF2B5EF4-FFF2-40B4-BE49-F238E27FC236}">
                  <a16:creationId xmlns:a16="http://schemas.microsoft.com/office/drawing/2014/main" id="{70FFC54E-F19A-3343-8651-C85C51996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8"/>
                <a:gd name="T25" fmla="*/ 0 h 416"/>
                <a:gd name="T26" fmla="*/ 668 w 668"/>
                <a:gd name="T27" fmla="*/ 416 h 4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9" name="Freeform 1415">
              <a:extLst>
                <a:ext uri="{FF2B5EF4-FFF2-40B4-BE49-F238E27FC236}">
                  <a16:creationId xmlns:a16="http://schemas.microsoft.com/office/drawing/2014/main" id="{C54C12F9-7FD3-644F-AA8B-5E832491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7"/>
                <a:gd name="T17" fmla="*/ 712 w 71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0" name="Freeform 1416">
              <a:extLst>
                <a:ext uri="{FF2B5EF4-FFF2-40B4-BE49-F238E27FC236}">
                  <a16:creationId xmlns:a16="http://schemas.microsoft.com/office/drawing/2014/main" id="{0EBCB451-8523-CD40-B6EB-DA8F3FC8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4"/>
                <a:gd name="T85" fmla="*/ 0 h 784"/>
                <a:gd name="T86" fmla="*/ 1374 w 1374"/>
                <a:gd name="T87" fmla="*/ 784 h 78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1" name="Freeform 1417">
              <a:extLst>
                <a:ext uri="{FF2B5EF4-FFF2-40B4-BE49-F238E27FC236}">
                  <a16:creationId xmlns:a16="http://schemas.microsoft.com/office/drawing/2014/main" id="{04A4B0F6-1EF5-824E-B95A-023FA27BE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6"/>
                <a:gd name="T16" fmla="*/ 0 h 475"/>
                <a:gd name="T17" fmla="*/ 1236 w 1236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2" name="Freeform 1418">
              <a:extLst>
                <a:ext uri="{FF2B5EF4-FFF2-40B4-BE49-F238E27FC236}">
                  <a16:creationId xmlns:a16="http://schemas.microsoft.com/office/drawing/2014/main" id="{0A09BEC7-422A-DA4D-AFA2-C2A22743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2"/>
                <a:gd name="T58" fmla="*/ 0 h 541"/>
                <a:gd name="T59" fmla="*/ 632 w 632"/>
                <a:gd name="T60" fmla="*/ 541 h 5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3" name="Freeform 1419">
              <a:extLst>
                <a:ext uri="{FF2B5EF4-FFF2-40B4-BE49-F238E27FC236}">
                  <a16:creationId xmlns:a16="http://schemas.microsoft.com/office/drawing/2014/main" id="{890606B0-B4A6-B04A-9561-8E060D78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498"/>
                <a:gd name="T41" fmla="*/ 730 w 730"/>
                <a:gd name="T42" fmla="*/ 498 h 4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4" name="Freeform 1420">
              <a:extLst>
                <a:ext uri="{FF2B5EF4-FFF2-40B4-BE49-F238E27FC236}">
                  <a16:creationId xmlns:a16="http://schemas.microsoft.com/office/drawing/2014/main" id="{6C74AF73-ED7D-2A49-989C-E4D7C2319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4"/>
                <a:gd name="T25" fmla="*/ 0 h 318"/>
                <a:gd name="T26" fmla="*/ 694 w 694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5" name="Freeform 1421">
              <a:extLst>
                <a:ext uri="{FF2B5EF4-FFF2-40B4-BE49-F238E27FC236}">
                  <a16:creationId xmlns:a16="http://schemas.microsoft.com/office/drawing/2014/main" id="{3FB74875-0572-5747-B316-1BE6EB00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8"/>
                <a:gd name="T17" fmla="*/ 735 w 73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6" name="Freeform 1422">
              <a:extLst>
                <a:ext uri="{FF2B5EF4-FFF2-40B4-BE49-F238E27FC236}">
                  <a16:creationId xmlns:a16="http://schemas.microsoft.com/office/drawing/2014/main" id="{FDD2C19E-1E41-1540-9FE7-201736B4E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7" name="Freeform 1423">
              <a:extLst>
                <a:ext uri="{FF2B5EF4-FFF2-40B4-BE49-F238E27FC236}">
                  <a16:creationId xmlns:a16="http://schemas.microsoft.com/office/drawing/2014/main" id="{D5862435-7750-3448-8409-DF27BA78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7"/>
                <a:gd name="T17" fmla="*/ 1229 w 1229"/>
                <a:gd name="T18" fmla="*/ 417 h 4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8" name="Freeform 1424">
              <a:extLst>
                <a:ext uri="{FF2B5EF4-FFF2-40B4-BE49-F238E27FC236}">
                  <a16:creationId xmlns:a16="http://schemas.microsoft.com/office/drawing/2014/main" id="{6415B1D9-26D7-FA43-B433-C9E566337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8"/>
                <a:gd name="T59" fmla="*/ 607 w 607"/>
                <a:gd name="T60" fmla="*/ 528 h 5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9" name="Freeform 1425">
              <a:extLst>
                <a:ext uri="{FF2B5EF4-FFF2-40B4-BE49-F238E27FC236}">
                  <a16:creationId xmlns:a16="http://schemas.microsoft.com/office/drawing/2014/main" id="{BBD15048-3ACA-2145-836A-68D33C501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4"/>
                <a:gd name="T41" fmla="*/ 753 w 753"/>
                <a:gd name="T42" fmla="*/ 394 h 3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0" name="Freeform 1426">
              <a:extLst>
                <a:ext uri="{FF2B5EF4-FFF2-40B4-BE49-F238E27FC236}">
                  <a16:creationId xmlns:a16="http://schemas.microsoft.com/office/drawing/2014/main" id="{59333B99-8FDB-EC47-90FD-6C7EFA8C0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7"/>
                <a:gd name="T26" fmla="*/ 695 w 695"/>
                <a:gd name="T27" fmla="*/ 317 h 3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1" name="Freeform 1427">
              <a:extLst>
                <a:ext uri="{FF2B5EF4-FFF2-40B4-BE49-F238E27FC236}">
                  <a16:creationId xmlns:a16="http://schemas.microsoft.com/office/drawing/2014/main" id="{3C9A3645-A686-7845-9362-8BD97052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8"/>
                <a:gd name="T17" fmla="*/ 735 w 73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2" name="Freeform 1428">
              <a:extLst>
                <a:ext uri="{FF2B5EF4-FFF2-40B4-BE49-F238E27FC236}">
                  <a16:creationId xmlns:a16="http://schemas.microsoft.com/office/drawing/2014/main" id="{8EB23016-5EEA-2D4C-AFB9-EB013CA7E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3" name="Freeform 1429">
              <a:extLst>
                <a:ext uri="{FF2B5EF4-FFF2-40B4-BE49-F238E27FC236}">
                  <a16:creationId xmlns:a16="http://schemas.microsoft.com/office/drawing/2014/main" id="{B94BF6C2-2BE5-6143-B9CE-9B8FFCDD2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0"/>
                <a:gd name="T16" fmla="*/ 0 h 418"/>
                <a:gd name="T17" fmla="*/ 1230 w 1230"/>
                <a:gd name="T18" fmla="*/ 418 h 4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4" name="Freeform 1430">
              <a:extLst>
                <a:ext uri="{FF2B5EF4-FFF2-40B4-BE49-F238E27FC236}">
                  <a16:creationId xmlns:a16="http://schemas.microsoft.com/office/drawing/2014/main" id="{776033A6-FD55-8C49-BA70-1F036F19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5" name="Freeform 1431">
              <a:extLst>
                <a:ext uri="{FF2B5EF4-FFF2-40B4-BE49-F238E27FC236}">
                  <a16:creationId xmlns:a16="http://schemas.microsoft.com/office/drawing/2014/main" id="{0F68F811-85AD-AB44-B3A6-A977DE6C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2"/>
                <a:gd name="T40" fmla="*/ 0 h 394"/>
                <a:gd name="T41" fmla="*/ 752 w 752"/>
                <a:gd name="T42" fmla="*/ 394 h 3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6" name="Freeform 1432">
              <a:extLst>
                <a:ext uri="{FF2B5EF4-FFF2-40B4-BE49-F238E27FC236}">
                  <a16:creationId xmlns:a16="http://schemas.microsoft.com/office/drawing/2014/main" id="{DA0912F9-8EDF-8F48-9D3C-12F0FA0E7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0"/>
                <a:gd name="T25" fmla="*/ 0 h 417"/>
                <a:gd name="T26" fmla="*/ 670 w 670"/>
                <a:gd name="T27" fmla="*/ 417 h 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7" name="Freeform 1433">
              <a:extLst>
                <a:ext uri="{FF2B5EF4-FFF2-40B4-BE49-F238E27FC236}">
                  <a16:creationId xmlns:a16="http://schemas.microsoft.com/office/drawing/2014/main" id="{0E54B3EF-ECE8-3640-934B-FC654AC0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0"/>
                <a:gd name="T16" fmla="*/ 0 h 328"/>
                <a:gd name="T17" fmla="*/ 710 w 710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8" name="Freeform 1434">
              <a:extLst>
                <a:ext uri="{FF2B5EF4-FFF2-40B4-BE49-F238E27FC236}">
                  <a16:creationId xmlns:a16="http://schemas.microsoft.com/office/drawing/2014/main" id="{9E308A18-991E-4B40-8AFD-7FBBB6EA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5"/>
                <a:gd name="T85" fmla="*/ 0 h 786"/>
                <a:gd name="T86" fmla="*/ 1375 w 1375"/>
                <a:gd name="T87" fmla="*/ 786 h 78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9" name="Freeform 1435">
              <a:extLst>
                <a:ext uri="{FF2B5EF4-FFF2-40B4-BE49-F238E27FC236}">
                  <a16:creationId xmlns:a16="http://schemas.microsoft.com/office/drawing/2014/main" id="{39878300-504E-1246-B452-9D4DD9CDA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5"/>
                <a:gd name="T16" fmla="*/ 0 h 475"/>
                <a:gd name="T17" fmla="*/ 1235 w 1235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0" name="Freeform 1436">
              <a:extLst>
                <a:ext uri="{FF2B5EF4-FFF2-40B4-BE49-F238E27FC236}">
                  <a16:creationId xmlns:a16="http://schemas.microsoft.com/office/drawing/2014/main" id="{0720DD3D-EF3E-9641-9170-236C63FEE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1"/>
                <a:gd name="T58" fmla="*/ 0 h 542"/>
                <a:gd name="T59" fmla="*/ 631 w 631"/>
                <a:gd name="T60" fmla="*/ 542 h 5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1" name="Freeform 1437">
              <a:extLst>
                <a:ext uri="{FF2B5EF4-FFF2-40B4-BE49-F238E27FC236}">
                  <a16:creationId xmlns:a16="http://schemas.microsoft.com/office/drawing/2014/main" id="{04FCB156-96A0-8940-9666-37DCAF83C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2"/>
                <a:gd name="T40" fmla="*/ 0 h 499"/>
                <a:gd name="T41" fmla="*/ 732 w 732"/>
                <a:gd name="T42" fmla="*/ 499 h 49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2" name="Freeform 1438">
              <a:extLst>
                <a:ext uri="{FF2B5EF4-FFF2-40B4-BE49-F238E27FC236}">
                  <a16:creationId xmlns:a16="http://schemas.microsoft.com/office/drawing/2014/main" id="{9AD0D577-9CB7-CA47-B0C9-2EEEEFAFD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4"/>
                <a:gd name="T25" fmla="*/ 0 h 318"/>
                <a:gd name="T26" fmla="*/ 694 w 694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3" name="Freeform 1439">
              <a:extLst>
                <a:ext uri="{FF2B5EF4-FFF2-40B4-BE49-F238E27FC236}">
                  <a16:creationId xmlns:a16="http://schemas.microsoft.com/office/drawing/2014/main" id="{E97F279C-81A7-0543-9093-F6DA8FAE8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7"/>
                <a:gd name="T16" fmla="*/ 0 h 237"/>
                <a:gd name="T17" fmla="*/ 737 w 737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4" name="Freeform 1440">
              <a:extLst>
                <a:ext uri="{FF2B5EF4-FFF2-40B4-BE49-F238E27FC236}">
                  <a16:creationId xmlns:a16="http://schemas.microsoft.com/office/drawing/2014/main" id="{2739308E-D40B-A84D-B42D-2BD4327F3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5" name="Freeform 1441">
              <a:extLst>
                <a:ext uri="{FF2B5EF4-FFF2-40B4-BE49-F238E27FC236}">
                  <a16:creationId xmlns:a16="http://schemas.microsoft.com/office/drawing/2014/main" id="{B8CABFFA-C42C-F242-92A6-09A47024C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6"/>
                <a:gd name="T17" fmla="*/ 1229 w 1229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6" name="Freeform 1442">
              <a:extLst>
                <a:ext uri="{FF2B5EF4-FFF2-40B4-BE49-F238E27FC236}">
                  <a16:creationId xmlns:a16="http://schemas.microsoft.com/office/drawing/2014/main" id="{BD76C0CB-0579-7341-92DF-482750E0F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8"/>
                <a:gd name="T58" fmla="*/ 0 h 529"/>
                <a:gd name="T59" fmla="*/ 608 w 608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7" name="Freeform 1443">
              <a:extLst>
                <a:ext uri="{FF2B5EF4-FFF2-40B4-BE49-F238E27FC236}">
                  <a16:creationId xmlns:a16="http://schemas.microsoft.com/office/drawing/2014/main" id="{46855336-92C1-F74E-BB9D-A9B14A5B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4"/>
                <a:gd name="T40" fmla="*/ 0 h 393"/>
                <a:gd name="T41" fmla="*/ 754 w 754"/>
                <a:gd name="T42" fmla="*/ 393 h 39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8" name="Freeform 1444">
              <a:extLst>
                <a:ext uri="{FF2B5EF4-FFF2-40B4-BE49-F238E27FC236}">
                  <a16:creationId xmlns:a16="http://schemas.microsoft.com/office/drawing/2014/main" id="{B75C9B4E-FECE-9742-B1F0-D1E4BE288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81"/>
                <a:gd name="T25" fmla="*/ 0 h 312"/>
                <a:gd name="T26" fmla="*/ 681 w 681"/>
                <a:gd name="T27" fmla="*/ 312 h 3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9" name="Freeform 1445">
              <a:extLst>
                <a:ext uri="{FF2B5EF4-FFF2-40B4-BE49-F238E27FC236}">
                  <a16:creationId xmlns:a16="http://schemas.microsoft.com/office/drawing/2014/main" id="{EF805427-BA94-B448-B8C2-E0F77970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234"/>
                <a:gd name="T17" fmla="*/ 720 w 720"/>
                <a:gd name="T18" fmla="*/ 234 h 2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0" name="Freeform 1446">
              <a:extLst>
                <a:ext uri="{FF2B5EF4-FFF2-40B4-BE49-F238E27FC236}">
                  <a16:creationId xmlns:a16="http://schemas.microsoft.com/office/drawing/2014/main" id="{CAFDACCD-D996-E94B-9904-99B1DCDE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50"/>
                <a:gd name="T85" fmla="*/ 0 h 680"/>
                <a:gd name="T86" fmla="*/ 1350 w 1350"/>
                <a:gd name="T87" fmla="*/ 680 h 6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1" name="Freeform 1447">
              <a:extLst>
                <a:ext uri="{FF2B5EF4-FFF2-40B4-BE49-F238E27FC236}">
                  <a16:creationId xmlns:a16="http://schemas.microsoft.com/office/drawing/2014/main" id="{0C4A4128-BEA2-B440-8E5E-C11AAA016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05"/>
                <a:gd name="T16" fmla="*/ 0 h 408"/>
                <a:gd name="T17" fmla="*/ 1205 w 1205"/>
                <a:gd name="T18" fmla="*/ 408 h 4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2" name="Freeform 1448">
              <a:extLst>
                <a:ext uri="{FF2B5EF4-FFF2-40B4-BE49-F238E27FC236}">
                  <a16:creationId xmlns:a16="http://schemas.microsoft.com/office/drawing/2014/main" id="{5853A62A-7D53-9D49-AA99-105FC532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4"/>
                <a:gd name="T58" fmla="*/ 0 h 519"/>
                <a:gd name="T59" fmla="*/ 594 w 594"/>
                <a:gd name="T60" fmla="*/ 519 h 5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3" name="Freeform 1449">
              <a:extLst>
                <a:ext uri="{FF2B5EF4-FFF2-40B4-BE49-F238E27FC236}">
                  <a16:creationId xmlns:a16="http://schemas.microsoft.com/office/drawing/2014/main" id="{86690992-A567-6E45-BB20-D331C2696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8"/>
                <a:gd name="T40" fmla="*/ 0 h 387"/>
                <a:gd name="T41" fmla="*/ 738 w 738"/>
                <a:gd name="T42" fmla="*/ 387 h 38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4" name="Freeform 1450">
              <a:extLst>
                <a:ext uri="{FF2B5EF4-FFF2-40B4-BE49-F238E27FC236}">
                  <a16:creationId xmlns:a16="http://schemas.microsoft.com/office/drawing/2014/main" id="{16FC1853-0424-F142-8A85-530D9C43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43"/>
                <a:gd name="T25" fmla="*/ 0 h 401"/>
                <a:gd name="T26" fmla="*/ 643 w 643"/>
                <a:gd name="T27" fmla="*/ 401 h 4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5" name="Freeform 1451">
              <a:extLst>
                <a:ext uri="{FF2B5EF4-FFF2-40B4-BE49-F238E27FC236}">
                  <a16:creationId xmlns:a16="http://schemas.microsoft.com/office/drawing/2014/main" id="{3380E42F-9A02-0344-AB2B-FB9FE4CDC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3"/>
                <a:gd name="T16" fmla="*/ 0 h 316"/>
                <a:gd name="T17" fmla="*/ 683 w 683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6" name="Freeform 1452">
              <a:extLst>
                <a:ext uri="{FF2B5EF4-FFF2-40B4-BE49-F238E27FC236}">
                  <a16:creationId xmlns:a16="http://schemas.microsoft.com/office/drawing/2014/main" id="{4F8EFE99-3936-5B4B-A1BE-9913851AB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21"/>
                <a:gd name="T94" fmla="*/ 0 h 753"/>
                <a:gd name="T95" fmla="*/ 1321 w 1321"/>
                <a:gd name="T96" fmla="*/ 753 h 75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7" name="Freeform 1453">
              <a:extLst>
                <a:ext uri="{FF2B5EF4-FFF2-40B4-BE49-F238E27FC236}">
                  <a16:creationId xmlns:a16="http://schemas.microsoft.com/office/drawing/2014/main" id="{A048A390-E521-134E-A628-48EA9C34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6"/>
                <a:gd name="T16" fmla="*/ 0 h 456"/>
                <a:gd name="T17" fmla="*/ 1186 w 1186"/>
                <a:gd name="T18" fmla="*/ 456 h 4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8" name="Freeform 1454">
              <a:extLst>
                <a:ext uri="{FF2B5EF4-FFF2-40B4-BE49-F238E27FC236}">
                  <a16:creationId xmlns:a16="http://schemas.microsoft.com/office/drawing/2014/main" id="{382F7D72-EE3C-3048-AB29-52DE8FB4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5"/>
                <a:gd name="T58" fmla="*/ 0 h 522"/>
                <a:gd name="T59" fmla="*/ 605 w 605"/>
                <a:gd name="T60" fmla="*/ 522 h 5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9" name="Freeform 1455">
              <a:extLst>
                <a:ext uri="{FF2B5EF4-FFF2-40B4-BE49-F238E27FC236}">
                  <a16:creationId xmlns:a16="http://schemas.microsoft.com/office/drawing/2014/main" id="{15FEB3DB-B088-2043-BB8B-2D49B4DF7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01"/>
                <a:gd name="T40" fmla="*/ 0 h 480"/>
                <a:gd name="T41" fmla="*/ 701 w 701"/>
                <a:gd name="T42" fmla="*/ 480 h 48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0" name="Freeform 1456">
              <a:extLst>
                <a:ext uri="{FF2B5EF4-FFF2-40B4-BE49-F238E27FC236}">
                  <a16:creationId xmlns:a16="http://schemas.microsoft.com/office/drawing/2014/main" id="{F951C91E-F389-314C-9A80-2D25E92A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9"/>
                <a:gd name="T25" fmla="*/ 0 h 301"/>
                <a:gd name="T26" fmla="*/ 659 w 659"/>
                <a:gd name="T27" fmla="*/ 301 h 3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1" name="Freeform 1457">
              <a:extLst>
                <a:ext uri="{FF2B5EF4-FFF2-40B4-BE49-F238E27FC236}">
                  <a16:creationId xmlns:a16="http://schemas.microsoft.com/office/drawing/2014/main" id="{72FC8962-82B8-F040-9A58-21969BC3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8"/>
                <a:gd name="T85" fmla="*/ 0 h 658"/>
                <a:gd name="T86" fmla="*/ 1308 w 1308"/>
                <a:gd name="T87" fmla="*/ 658 h 6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2" name="Freeform 1458">
              <a:extLst>
                <a:ext uri="{FF2B5EF4-FFF2-40B4-BE49-F238E27FC236}">
                  <a16:creationId xmlns:a16="http://schemas.microsoft.com/office/drawing/2014/main" id="{5F24AA29-B44B-6348-8EE3-F39623CA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9"/>
                <a:gd name="T25" fmla="*/ 0 h 301"/>
                <a:gd name="T26" fmla="*/ 659 w 659"/>
                <a:gd name="T27" fmla="*/ 301 h 3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3" name="Freeform 1459">
              <a:extLst>
                <a:ext uri="{FF2B5EF4-FFF2-40B4-BE49-F238E27FC236}">
                  <a16:creationId xmlns:a16="http://schemas.microsoft.com/office/drawing/2014/main" id="{05E7C3FA-00BC-0549-81E4-75951594C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8"/>
                <a:gd name="T16" fmla="*/ 0 h 225"/>
                <a:gd name="T17" fmla="*/ 698 w 698"/>
                <a:gd name="T18" fmla="*/ 225 h 2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4" name="Freeform 1460">
              <a:extLst>
                <a:ext uri="{FF2B5EF4-FFF2-40B4-BE49-F238E27FC236}">
                  <a16:creationId xmlns:a16="http://schemas.microsoft.com/office/drawing/2014/main" id="{52E8C3DA-F6E5-2048-9400-D8D7AB6F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8"/>
                <a:gd name="T85" fmla="*/ 0 h 658"/>
                <a:gd name="T86" fmla="*/ 1308 w 1308"/>
                <a:gd name="T87" fmla="*/ 658 h 6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5" name="Freeform 1461">
              <a:extLst>
                <a:ext uri="{FF2B5EF4-FFF2-40B4-BE49-F238E27FC236}">
                  <a16:creationId xmlns:a16="http://schemas.microsoft.com/office/drawing/2014/main" id="{459351C1-9022-D245-B562-9DED1494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7"/>
                <a:gd name="T16" fmla="*/ 0 h 397"/>
                <a:gd name="T17" fmla="*/ 1167 w 1167"/>
                <a:gd name="T18" fmla="*/ 397 h 3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6" name="Freeform 1462">
              <a:extLst>
                <a:ext uri="{FF2B5EF4-FFF2-40B4-BE49-F238E27FC236}">
                  <a16:creationId xmlns:a16="http://schemas.microsoft.com/office/drawing/2014/main" id="{A1AA0A33-EBB8-7647-98C0-FB479F4C0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6"/>
                <a:gd name="T58" fmla="*/ 0 h 503"/>
                <a:gd name="T59" fmla="*/ 576 w 576"/>
                <a:gd name="T60" fmla="*/ 503 h 5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7" name="Freeform 1463">
              <a:extLst>
                <a:ext uri="{FF2B5EF4-FFF2-40B4-BE49-F238E27FC236}">
                  <a16:creationId xmlns:a16="http://schemas.microsoft.com/office/drawing/2014/main" id="{AEFB55F7-DDE2-2249-919D-0C99E32D0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16"/>
                <a:gd name="T40" fmla="*/ 0 h 375"/>
                <a:gd name="T41" fmla="*/ 716 w 716"/>
                <a:gd name="T42" fmla="*/ 375 h 3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8" name="Freeform 1464">
              <a:extLst>
                <a:ext uri="{FF2B5EF4-FFF2-40B4-BE49-F238E27FC236}">
                  <a16:creationId xmlns:a16="http://schemas.microsoft.com/office/drawing/2014/main" id="{FE9A0653-F797-144D-A1E7-953A5FD3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3"/>
                <a:gd name="T25" fmla="*/ 0 h 389"/>
                <a:gd name="T26" fmla="*/ 623 w 623"/>
                <a:gd name="T27" fmla="*/ 389 h 3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9" name="Freeform 1465">
              <a:extLst>
                <a:ext uri="{FF2B5EF4-FFF2-40B4-BE49-F238E27FC236}">
                  <a16:creationId xmlns:a16="http://schemas.microsoft.com/office/drawing/2014/main" id="{71ADAA61-BB02-A34A-A3EC-587428DB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2"/>
                <a:gd name="T16" fmla="*/ 0 h 305"/>
                <a:gd name="T17" fmla="*/ 662 w 662"/>
                <a:gd name="T18" fmla="*/ 305 h 3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0" name="Freeform 1466">
              <a:extLst>
                <a:ext uri="{FF2B5EF4-FFF2-40B4-BE49-F238E27FC236}">
                  <a16:creationId xmlns:a16="http://schemas.microsoft.com/office/drawing/2014/main" id="{9BCB2FE0-060A-DA4C-A1A2-379D1308B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79"/>
                <a:gd name="T94" fmla="*/ 0 h 731"/>
                <a:gd name="T95" fmla="*/ 1279 w 1279"/>
                <a:gd name="T96" fmla="*/ 731 h 7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1" name="Freeform 1467">
              <a:extLst>
                <a:ext uri="{FF2B5EF4-FFF2-40B4-BE49-F238E27FC236}">
                  <a16:creationId xmlns:a16="http://schemas.microsoft.com/office/drawing/2014/main" id="{71A5ECB1-C74E-DD48-AD01-3EF95ADB3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8"/>
                <a:gd name="T16" fmla="*/ 0 h 443"/>
                <a:gd name="T17" fmla="*/ 1148 w 1148"/>
                <a:gd name="T18" fmla="*/ 443 h 4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2" name="Freeform 1468">
              <a:extLst>
                <a:ext uri="{FF2B5EF4-FFF2-40B4-BE49-F238E27FC236}">
                  <a16:creationId xmlns:a16="http://schemas.microsoft.com/office/drawing/2014/main" id="{6A55053B-DB6E-5641-BEF6-6B4A3B913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85"/>
                <a:gd name="T58" fmla="*/ 0 h 504"/>
                <a:gd name="T59" fmla="*/ 585 w 585"/>
                <a:gd name="T60" fmla="*/ 504 h 50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3" name="Freeform 1469">
              <a:extLst>
                <a:ext uri="{FF2B5EF4-FFF2-40B4-BE49-F238E27FC236}">
                  <a16:creationId xmlns:a16="http://schemas.microsoft.com/office/drawing/2014/main" id="{1A49FDC0-C381-8349-AFD2-CCFD28D3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80"/>
                <a:gd name="T40" fmla="*/ 0 h 465"/>
                <a:gd name="T41" fmla="*/ 680 w 680"/>
                <a:gd name="T42" fmla="*/ 465 h 4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4" name="Freeform 1470">
              <a:extLst>
                <a:ext uri="{FF2B5EF4-FFF2-40B4-BE49-F238E27FC236}">
                  <a16:creationId xmlns:a16="http://schemas.microsoft.com/office/drawing/2014/main" id="{E10122DC-6C0F-B741-A14F-AA342EAF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47"/>
                <a:gd name="T25" fmla="*/ 0 h 296"/>
                <a:gd name="T26" fmla="*/ 647 w 647"/>
                <a:gd name="T27" fmla="*/ 296 h 2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5" name="Freeform 1471">
              <a:extLst>
                <a:ext uri="{FF2B5EF4-FFF2-40B4-BE49-F238E27FC236}">
                  <a16:creationId xmlns:a16="http://schemas.microsoft.com/office/drawing/2014/main" id="{8827FAB3-7CC1-1C47-ABD8-4AB69677D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221"/>
                <a:gd name="T17" fmla="*/ 685 w 685"/>
                <a:gd name="T18" fmla="*/ 221 h 2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6" name="Freeform 1472">
              <a:extLst>
                <a:ext uri="{FF2B5EF4-FFF2-40B4-BE49-F238E27FC236}">
                  <a16:creationId xmlns:a16="http://schemas.microsoft.com/office/drawing/2014/main" id="{EECFFDFB-90EE-F549-94EF-7A631455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81"/>
                <a:gd name="T94" fmla="*/ 0 h 644"/>
                <a:gd name="T95" fmla="*/ 1281 w 1281"/>
                <a:gd name="T96" fmla="*/ 644 h 6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7" name="Freeform 1473">
              <a:extLst>
                <a:ext uri="{FF2B5EF4-FFF2-40B4-BE49-F238E27FC236}">
                  <a16:creationId xmlns:a16="http://schemas.microsoft.com/office/drawing/2014/main" id="{8C612412-BCCA-7941-BD79-C8C10DDD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3"/>
                <a:gd name="T16" fmla="*/ 0 h 389"/>
                <a:gd name="T17" fmla="*/ 1143 w 1143"/>
                <a:gd name="T18" fmla="*/ 389 h 3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8" name="Freeform 1474">
              <a:extLst>
                <a:ext uri="{FF2B5EF4-FFF2-40B4-BE49-F238E27FC236}">
                  <a16:creationId xmlns:a16="http://schemas.microsoft.com/office/drawing/2014/main" id="{C68B3D7D-358A-7D4F-81F3-1EA5CEDE6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5"/>
                <a:gd name="T58" fmla="*/ 0 h 492"/>
                <a:gd name="T59" fmla="*/ 565 w 565"/>
                <a:gd name="T60" fmla="*/ 492 h 49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9" name="Freeform 1475">
              <a:extLst>
                <a:ext uri="{FF2B5EF4-FFF2-40B4-BE49-F238E27FC236}">
                  <a16:creationId xmlns:a16="http://schemas.microsoft.com/office/drawing/2014/main" id="{2CE52744-DC19-8847-A6DB-EE73C8556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01"/>
                <a:gd name="T43" fmla="*/ 0 h 367"/>
                <a:gd name="T44" fmla="*/ 701 w 701"/>
                <a:gd name="T45" fmla="*/ 367 h 3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0" name="Freeform 1476">
              <a:extLst>
                <a:ext uri="{FF2B5EF4-FFF2-40B4-BE49-F238E27FC236}">
                  <a16:creationId xmlns:a16="http://schemas.microsoft.com/office/drawing/2014/main" id="{5AB45AC5-7CE7-BF46-9B96-1FCB762F1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3"/>
                <a:gd name="T25" fmla="*/ 0 h 376"/>
                <a:gd name="T26" fmla="*/ 603 w 603"/>
                <a:gd name="T27" fmla="*/ 376 h 3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1" name="Freeform 1477">
              <a:extLst>
                <a:ext uri="{FF2B5EF4-FFF2-40B4-BE49-F238E27FC236}">
                  <a16:creationId xmlns:a16="http://schemas.microsoft.com/office/drawing/2014/main" id="{E7A730FE-CDCD-8247-96C7-4A0C04EE7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1"/>
                <a:gd name="T16" fmla="*/ 0 h 296"/>
                <a:gd name="T17" fmla="*/ 641 w 641"/>
                <a:gd name="T18" fmla="*/ 296 h 2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2" name="Freeform 1478">
              <a:extLst>
                <a:ext uri="{FF2B5EF4-FFF2-40B4-BE49-F238E27FC236}">
                  <a16:creationId xmlns:a16="http://schemas.microsoft.com/office/drawing/2014/main" id="{05D3AD2D-B704-5947-B356-862F78316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38"/>
                <a:gd name="T85" fmla="*/ 0 h 706"/>
                <a:gd name="T86" fmla="*/ 1238 w 1238"/>
                <a:gd name="T87" fmla="*/ 706 h 7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3" name="Freeform 1479">
              <a:extLst>
                <a:ext uri="{FF2B5EF4-FFF2-40B4-BE49-F238E27FC236}">
                  <a16:creationId xmlns:a16="http://schemas.microsoft.com/office/drawing/2014/main" id="{8E46821E-EED7-9B4B-B060-4B042A31A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2"/>
                <a:gd name="T16" fmla="*/ 0 h 428"/>
                <a:gd name="T17" fmla="*/ 1112 w 1112"/>
                <a:gd name="T18" fmla="*/ 428 h 4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4" name="Freeform 1480">
              <a:extLst>
                <a:ext uri="{FF2B5EF4-FFF2-40B4-BE49-F238E27FC236}">
                  <a16:creationId xmlns:a16="http://schemas.microsoft.com/office/drawing/2014/main" id="{264F923B-E6A0-7E41-8D9E-6906250E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8"/>
                <a:gd name="T58" fmla="*/ 0 h 488"/>
                <a:gd name="T59" fmla="*/ 568 w 568"/>
                <a:gd name="T60" fmla="*/ 488 h 4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5" name="Freeform 1481">
              <a:extLst>
                <a:ext uri="{FF2B5EF4-FFF2-40B4-BE49-F238E27FC236}">
                  <a16:creationId xmlns:a16="http://schemas.microsoft.com/office/drawing/2014/main" id="{F4826322-F7F1-7A41-87B1-623F4A08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8"/>
                <a:gd name="T43" fmla="*/ 0 h 448"/>
                <a:gd name="T44" fmla="*/ 658 w 658"/>
                <a:gd name="T45" fmla="*/ 448 h 4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0085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AB24FEF4-FA33-0144-9927-55DEDAEE9E12}"/>
              </a:ext>
            </a:extLst>
          </p:cNvPr>
          <p:cNvGrpSpPr>
            <a:grpSpLocks/>
          </p:cNvGrpSpPr>
          <p:nvPr/>
        </p:nvGrpSpPr>
        <p:grpSpPr bwMode="auto">
          <a:xfrm>
            <a:off x="4277111" y="-74203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81BD7104-DAC9-FB4B-B560-004B8CC0E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644248C8-04D1-734B-B23E-96E7CD8E35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A81B2EBC-8647-7D46-A2D0-5C563361DAFF}"/>
              </a:ext>
            </a:extLst>
          </p:cNvPr>
          <p:cNvGrpSpPr>
            <a:grpSpLocks/>
          </p:cNvGrpSpPr>
          <p:nvPr/>
        </p:nvGrpSpPr>
        <p:grpSpPr bwMode="auto">
          <a:xfrm>
            <a:off x="10517095" y="318082"/>
            <a:ext cx="834629" cy="576262"/>
            <a:chOff x="4468" y="67"/>
            <a:chExt cx="1134" cy="363"/>
          </a:xfrm>
          <a:scene3d>
            <a:camera prst="isometricLeftDown"/>
            <a:lightRig rig="threePt" dir="t"/>
          </a:scene3d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3ECBE076-8AE5-5B41-B675-0439915A0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67"/>
              <a:ext cx="1134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65F4FC75-E7A1-6340-9A7C-5A29FCCD0C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٤</a:t>
              </a: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E418FCAE-227C-F240-950E-6A61C60B1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623" y="717959"/>
            <a:ext cx="8424863" cy="1081088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122A95C1-C907-1C47-A11D-30BB5B3FD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6138" y="1003238"/>
            <a:ext cx="835183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000" b="1" dirty="0"/>
              <a:t>   </a:t>
            </a: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</a:rPr>
              <a:t>للاشتراك في نزهة مدرسية يدفع الطالب ٦ ريالات للمواصلات ٥٫٧٥ ريالات ثمن وجبة خفيفة . فإذا اشترك في النزهة ٦٥ طالبا ، فما مجموع ما دفعه الطلاب ؟</a:t>
            </a:r>
            <a:endParaRPr lang="en-US" altLang="en-US" sz="2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71" name="Text Box 10">
            <a:extLst>
              <a:ext uri="{FF2B5EF4-FFF2-40B4-BE49-F238E27FC236}">
                <a16:creationId xmlns:a16="http://schemas.microsoft.com/office/drawing/2014/main" id="{0999A0FB-4F45-6240-BEC7-F630142A9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8186" y="2273709"/>
            <a:ext cx="5905500" cy="1054100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المعطيات : للاشتراك في رحلة مدرسية يدفع الطالب ٦ ريالات للمواصلات و ٥٫٧٥ ريالات ثمن وجبة خفيفة . فإذا اشترك في الرحلة ٦٥ طالبا</a:t>
            </a:r>
            <a:r>
              <a:rPr lang="ar-SA" altLang="en-US" dirty="0"/>
              <a:t> </a:t>
            </a:r>
            <a:endParaRPr lang="ar-SA" altLang="en-US" b="1" dirty="0"/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المطلوب : ما مجموع ما دفعه الطلاب ؟</a:t>
            </a:r>
            <a:endParaRPr lang="en-US" altLang="en-US" b="1" dirty="0"/>
          </a:p>
        </p:txBody>
      </p:sp>
      <p:pic>
        <p:nvPicPr>
          <p:cNvPr id="72" name="Picture 11">
            <a:extLst>
              <a:ext uri="{FF2B5EF4-FFF2-40B4-BE49-F238E27FC236}">
                <a16:creationId xmlns:a16="http://schemas.microsoft.com/office/drawing/2014/main" id="{D92CED60-C53E-C341-8DDD-ADB2E637AE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CFCFC"/>
              </a:clrFrom>
              <a:clrTo>
                <a:srgbClr val="FCFC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79398" y="2494372"/>
            <a:ext cx="704850" cy="4762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12">
            <a:extLst>
              <a:ext uri="{FF2B5EF4-FFF2-40B4-BE49-F238E27FC236}">
                <a16:creationId xmlns:a16="http://schemas.microsoft.com/office/drawing/2014/main" id="{C2B2A12D-F732-6A41-ADE6-75E193F7B1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3223" y="3759609"/>
            <a:ext cx="571500" cy="41910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" name="Text Box 13">
            <a:extLst>
              <a:ext uri="{FF2B5EF4-FFF2-40B4-BE49-F238E27FC236}">
                <a16:creationId xmlns:a16="http://schemas.microsoft.com/office/drawing/2014/main" id="{C407A818-7967-C144-B3CF-85A8BEA7C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8186" y="3550059"/>
            <a:ext cx="5976937" cy="784830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eaLnBrk="1" hangingPunct="1">
              <a:spcBef>
                <a:spcPct val="50000"/>
              </a:spcBef>
            </a:pPr>
            <a:r>
              <a:rPr lang="ar-SA" altLang="en-US" b="1" dirty="0"/>
              <a:t>(١) نحسب مجموع ما دفعه الطالب الواحد للمواصلات والوجبة الخفيفة</a:t>
            </a:r>
          </a:p>
          <a:p>
            <a:pPr marL="0" indent="0" eaLnBrk="1" hangingPunct="1">
              <a:spcBef>
                <a:spcPct val="50000"/>
              </a:spcBef>
            </a:pPr>
            <a:r>
              <a:rPr lang="ar-SA" altLang="en-US" b="1" dirty="0"/>
              <a:t>(٢) نحسب مجموع ما دفعه الطالب في عدد الطلاب لنحصل على المطلوب</a:t>
            </a:r>
            <a:endParaRPr lang="en-US" altLang="en-US" b="1" dirty="0"/>
          </a:p>
        </p:txBody>
      </p:sp>
      <p:pic>
        <p:nvPicPr>
          <p:cNvPr id="75" name="Picture 14">
            <a:extLst>
              <a:ext uri="{FF2B5EF4-FFF2-40B4-BE49-F238E27FC236}">
                <a16:creationId xmlns:a16="http://schemas.microsoft.com/office/drawing/2014/main" id="{5AFC63BE-E564-EF48-A46F-036A060CF6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2436" y="4807359"/>
            <a:ext cx="533400" cy="4000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" name="Text Box 15">
            <a:extLst>
              <a:ext uri="{FF2B5EF4-FFF2-40B4-BE49-F238E27FC236}">
                <a16:creationId xmlns:a16="http://schemas.microsoft.com/office/drawing/2014/main" id="{1549ED9E-8671-D042-BFC5-0F3F10399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8186" y="4607334"/>
            <a:ext cx="5905500" cy="77946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مجموع ما دفعه الطالب = ٦ + ٥٫٧٥ = ١١٫٧٥ ريالا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مجموع ما دفعه الطلاب = ١١٫٧٥ × ٦٥ =  ٧٦٣٫٧٥ ريالا</a:t>
            </a:r>
          </a:p>
        </p:txBody>
      </p:sp>
      <p:pic>
        <p:nvPicPr>
          <p:cNvPr id="77" name="Picture 16">
            <a:extLst>
              <a:ext uri="{FF2B5EF4-FFF2-40B4-BE49-F238E27FC236}">
                <a16:creationId xmlns:a16="http://schemas.microsoft.com/office/drawing/2014/main" id="{E46CEAB5-E208-E84D-ACEA-0E3C5BED74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31773" y="5705884"/>
            <a:ext cx="781050" cy="447675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 Box 17">
            <a:extLst>
              <a:ext uri="{FF2B5EF4-FFF2-40B4-BE49-F238E27FC236}">
                <a16:creationId xmlns:a16="http://schemas.microsoft.com/office/drawing/2014/main" id="{624DEA5C-0E3B-3444-8714-DA19957E9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8186" y="5710647"/>
            <a:ext cx="5832475" cy="36671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٧٦٣٫٧٥ ÷ ١١٫٧٥ = ٦٥ طالبا</a:t>
            </a:r>
            <a:endParaRPr lang="en-US" altLang="en-US" b="1" dirty="0"/>
          </a:p>
        </p:txBody>
      </p:sp>
      <p:sp>
        <p:nvSpPr>
          <p:cNvPr id="79" name="Text Box 18">
            <a:extLst>
              <a:ext uri="{FF2B5EF4-FFF2-40B4-BE49-F238E27FC236}">
                <a16:creationId xmlns:a16="http://schemas.microsoft.com/office/drawing/2014/main" id="{E03C290A-1543-D447-B35D-65B6F294A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8323" y="2375309"/>
            <a:ext cx="1368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/>
          </a:p>
        </p:txBody>
      </p:sp>
      <p:graphicFrame>
        <p:nvGraphicFramePr>
          <p:cNvPr id="80" name="Group 57">
            <a:extLst>
              <a:ext uri="{FF2B5EF4-FFF2-40B4-BE49-F238E27FC236}">
                <a16:creationId xmlns:a16="http://schemas.microsoft.com/office/drawing/2014/main" id="{67DA18A3-2AC0-7346-A5A8-EEB2F9610A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2846749"/>
              </p:ext>
            </p:extLst>
          </p:nvPr>
        </p:nvGraphicFramePr>
        <p:xfrm>
          <a:off x="1900623" y="2229259"/>
          <a:ext cx="1897063" cy="4122778"/>
        </p:xfrm>
        <a:graphic>
          <a:graphicData uri="http://schemas.openxmlformats.org/drawingml/2006/table">
            <a:tbl>
              <a:tblPr rtl="1"/>
              <a:tblGrid>
                <a:gridCol w="744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2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003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عدد الطلاب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التكلفة بالريال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39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09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09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09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939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809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1" name="Text Box 45">
            <a:extLst>
              <a:ext uri="{FF2B5EF4-FFF2-40B4-BE49-F238E27FC236}">
                <a16:creationId xmlns:a16="http://schemas.microsoft.com/office/drawing/2014/main" id="{AFCF08F8-C938-4F47-AC3E-268740340B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7448" y="2951572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١</a:t>
            </a:r>
            <a:endParaRPr lang="en-US" altLang="en-US" sz="2400" dirty="0"/>
          </a:p>
        </p:txBody>
      </p:sp>
      <p:sp>
        <p:nvSpPr>
          <p:cNvPr id="82" name="Text Box 46">
            <a:extLst>
              <a:ext uri="{FF2B5EF4-FFF2-40B4-BE49-F238E27FC236}">
                <a16:creationId xmlns:a16="http://schemas.microsoft.com/office/drawing/2014/main" id="{3362255D-94D9-2344-95C2-E0EE625EC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7923" y="3505609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٢</a:t>
            </a:r>
            <a:endParaRPr lang="en-US" altLang="en-US" sz="2400" dirty="0"/>
          </a:p>
        </p:txBody>
      </p:sp>
      <p:sp>
        <p:nvSpPr>
          <p:cNvPr id="83" name="Text Box 47">
            <a:extLst>
              <a:ext uri="{FF2B5EF4-FFF2-40B4-BE49-F238E27FC236}">
                <a16:creationId xmlns:a16="http://schemas.microsoft.com/office/drawing/2014/main" id="{0030768E-4FDB-0541-B14C-889E44174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636" y="4100922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٣</a:t>
            </a:r>
            <a:endParaRPr lang="en-US" altLang="en-US" sz="2400" dirty="0"/>
          </a:p>
        </p:txBody>
      </p:sp>
      <p:sp>
        <p:nvSpPr>
          <p:cNvPr id="84" name="Text Box 48">
            <a:extLst>
              <a:ext uri="{FF2B5EF4-FFF2-40B4-BE49-F238E27FC236}">
                <a16:creationId xmlns:a16="http://schemas.microsoft.com/office/drawing/2014/main" id="{8825C360-7D23-EA49-827D-6F5B04729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4111" y="4686709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٤</a:t>
            </a:r>
            <a:endParaRPr lang="en-US" altLang="en-US" sz="2400" dirty="0"/>
          </a:p>
        </p:txBody>
      </p:sp>
      <p:sp>
        <p:nvSpPr>
          <p:cNvPr id="85" name="Text Box 49">
            <a:extLst>
              <a:ext uri="{FF2B5EF4-FFF2-40B4-BE49-F238E27FC236}">
                <a16:creationId xmlns:a16="http://schemas.microsoft.com/office/drawing/2014/main" id="{38C75063-096D-2B4D-9683-5A9867B34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586" y="5262972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٥</a:t>
            </a:r>
            <a:endParaRPr lang="en-US" altLang="en-US" sz="2400" dirty="0"/>
          </a:p>
        </p:txBody>
      </p:sp>
      <p:sp>
        <p:nvSpPr>
          <p:cNvPr id="86" name="Text Box 50">
            <a:extLst>
              <a:ext uri="{FF2B5EF4-FFF2-40B4-BE49-F238E27FC236}">
                <a16:creationId xmlns:a16="http://schemas.microsoft.com/office/drawing/2014/main" id="{36BED9E9-096E-174B-8250-F6E17453E8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586" y="5839234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٦</a:t>
            </a:r>
            <a:endParaRPr lang="en-US" altLang="en-US" sz="2400" dirty="0"/>
          </a:p>
        </p:txBody>
      </p:sp>
      <p:sp>
        <p:nvSpPr>
          <p:cNvPr id="87" name="Text Box 51">
            <a:extLst>
              <a:ext uri="{FF2B5EF4-FFF2-40B4-BE49-F238E27FC236}">
                <a16:creationId xmlns:a16="http://schemas.microsoft.com/office/drawing/2014/main" id="{DD02B1A1-8AFE-0543-9664-977CCEEC8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1111" y="2935697"/>
            <a:ext cx="1008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١١٫٧٥</a:t>
            </a:r>
            <a:endParaRPr lang="en-US" altLang="en-US" sz="2400" dirty="0"/>
          </a:p>
        </p:txBody>
      </p:sp>
      <p:sp>
        <p:nvSpPr>
          <p:cNvPr id="88" name="Text Box 52">
            <a:extLst>
              <a:ext uri="{FF2B5EF4-FFF2-40B4-BE49-F238E27FC236}">
                <a16:creationId xmlns:a16="http://schemas.microsoft.com/office/drawing/2014/main" id="{76A88E8F-523C-7940-AD47-6451E259E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586" y="3515134"/>
            <a:ext cx="1008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٢٣٫٥</a:t>
            </a:r>
            <a:endParaRPr lang="en-US" altLang="en-US" sz="2400" dirty="0"/>
          </a:p>
        </p:txBody>
      </p:sp>
      <p:sp>
        <p:nvSpPr>
          <p:cNvPr id="89" name="Text Box 53">
            <a:extLst>
              <a:ext uri="{FF2B5EF4-FFF2-40B4-BE49-F238E27FC236}">
                <a16:creationId xmlns:a16="http://schemas.microsoft.com/office/drawing/2014/main" id="{99F1C335-1AAF-9D47-8067-A630C2163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7298" y="4085047"/>
            <a:ext cx="10080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٣٥٫٢٥</a:t>
            </a:r>
            <a:endParaRPr lang="en-US" altLang="en-US" sz="2400" dirty="0"/>
          </a:p>
        </p:txBody>
      </p:sp>
      <p:sp>
        <p:nvSpPr>
          <p:cNvPr id="90" name="Text Box 54">
            <a:extLst>
              <a:ext uri="{FF2B5EF4-FFF2-40B4-BE49-F238E27FC236}">
                <a16:creationId xmlns:a16="http://schemas.microsoft.com/office/drawing/2014/main" id="{A574573C-2AC2-CF4F-BC20-05D84EA40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7773" y="4670834"/>
            <a:ext cx="10080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٤٧٠</a:t>
            </a:r>
            <a:endParaRPr lang="en-US" altLang="en-US" sz="2400" dirty="0"/>
          </a:p>
        </p:txBody>
      </p:sp>
      <p:sp>
        <p:nvSpPr>
          <p:cNvPr id="91" name="Text Box 55">
            <a:extLst>
              <a:ext uri="{FF2B5EF4-FFF2-40B4-BE49-F238E27FC236}">
                <a16:creationId xmlns:a16="http://schemas.microsoft.com/office/drawing/2014/main" id="{D5462258-7E3A-4648-A216-435412C9D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8248" y="5247097"/>
            <a:ext cx="10080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٧٠٥</a:t>
            </a:r>
            <a:endParaRPr lang="en-US" altLang="en-US" sz="2400" dirty="0"/>
          </a:p>
        </p:txBody>
      </p:sp>
      <p:sp>
        <p:nvSpPr>
          <p:cNvPr id="92" name="Text Box 56">
            <a:extLst>
              <a:ext uri="{FF2B5EF4-FFF2-40B4-BE49-F238E27FC236}">
                <a16:creationId xmlns:a16="http://schemas.microsoft.com/office/drawing/2014/main" id="{6E4C6E10-E104-6048-BB9C-38C5A4505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3323" y="5851934"/>
            <a:ext cx="1128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٧٦٣٫٧٥</a:t>
            </a:r>
            <a:endParaRPr lang="en-US" altLang="en-US" sz="2400" dirty="0"/>
          </a:p>
        </p:txBody>
      </p:sp>
      <p:sp>
        <p:nvSpPr>
          <p:cNvPr id="93" name="مربع نص 92">
            <a:extLst>
              <a:ext uri="{FF2B5EF4-FFF2-40B4-BE49-F238E27FC236}">
                <a16:creationId xmlns:a16="http://schemas.microsoft.com/office/drawing/2014/main" id="{DF11DD49-E7F8-804C-86CF-0BE09EFA1821}"/>
              </a:ext>
            </a:extLst>
          </p:cNvPr>
          <p:cNvSpPr txBox="1"/>
          <p:nvPr/>
        </p:nvSpPr>
        <p:spPr>
          <a:xfrm>
            <a:off x="9569841" y="1766384"/>
            <a:ext cx="1244055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صـ ١٥ </a:t>
            </a:r>
          </a:p>
        </p:txBody>
      </p:sp>
      <p:pic>
        <p:nvPicPr>
          <p:cNvPr id="94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92FD8B77-F0C8-1D48-A3AD-32FFD60BF6A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384712" y="-192422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" name="مستطيل 94">
            <a:extLst>
              <a:ext uri="{FF2B5EF4-FFF2-40B4-BE49-F238E27FC236}">
                <a16:creationId xmlns:a16="http://schemas.microsoft.com/office/drawing/2014/main" id="{913A938F-98A5-C843-8986-3FBF36E24436}"/>
              </a:ext>
            </a:extLst>
          </p:cNvPr>
          <p:cNvSpPr/>
          <p:nvPr/>
        </p:nvSpPr>
        <p:spPr>
          <a:xfrm rot="1001750">
            <a:off x="9383935" y="74087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</p:spTree>
    <p:extLst>
      <p:ext uri="{BB962C8B-B14F-4D97-AF65-F5344CB8AC3E}">
        <p14:creationId xmlns:p14="http://schemas.microsoft.com/office/powerpoint/2010/main" val="4621503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6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6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6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6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2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71" grpId="0" animBg="1"/>
      <p:bldP spid="74" grpId="0" animBg="1"/>
      <p:bldP spid="76" grpId="0" animBg="1"/>
      <p:bldP spid="78" grpId="0" animBg="1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568190" y="7274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9F92FB98-41FD-5A48-ADF1-20F0EB4B25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4240" y="635044"/>
            <a:ext cx="11016137" cy="553336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2" name="مستطيل مستدير الزوايا 101">
            <a:extLst>
              <a:ext uri="{FF2B5EF4-FFF2-40B4-BE49-F238E27FC236}">
                <a16:creationId xmlns:a16="http://schemas.microsoft.com/office/drawing/2014/main" id="{36DE0C0D-3D09-D148-AAC6-6CFF5A840405}"/>
              </a:ext>
            </a:extLst>
          </p:cNvPr>
          <p:cNvSpPr/>
          <p:nvPr/>
        </p:nvSpPr>
        <p:spPr>
          <a:xfrm>
            <a:off x="763590" y="412040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2C8E8F67-8CF8-3044-8B66-1358926BAC05}"/>
              </a:ext>
            </a:extLst>
          </p:cNvPr>
          <p:cNvSpPr/>
          <p:nvPr/>
        </p:nvSpPr>
        <p:spPr>
          <a:xfrm>
            <a:off x="761918" y="392653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3B3545FF-8860-2248-B862-8AC3159D70FF}"/>
              </a:ext>
            </a:extLst>
          </p:cNvPr>
          <p:cNvGrpSpPr/>
          <p:nvPr/>
        </p:nvGrpSpPr>
        <p:grpSpPr>
          <a:xfrm>
            <a:off x="760246" y="392653"/>
            <a:ext cx="11420963" cy="6423381"/>
            <a:chOff x="760246" y="392653"/>
            <a:chExt cx="11420963" cy="6423381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C7EC438E-216D-6D40-960A-89F08B06EFE1}"/>
                </a:ext>
              </a:extLst>
            </p:cNvPr>
            <p:cNvSpPr/>
            <p:nvPr/>
          </p:nvSpPr>
          <p:spPr>
            <a:xfrm>
              <a:off x="760246" y="392653"/>
              <a:ext cx="11096787" cy="5909166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FD927A54-D94E-854A-BA9A-BA3AE3205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35153" y="5767882"/>
              <a:ext cx="1046056" cy="1048152"/>
            </a:xfrm>
            <a:prstGeom prst="rect">
              <a:avLst/>
            </a:prstGeom>
          </p:spPr>
        </p:pic>
      </p:grpSp>
      <p:pic>
        <p:nvPicPr>
          <p:cNvPr id="10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28D3F16-8B77-EE4A-8367-9D06256FA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1104048" y="-190758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66376C55-AF31-9F4E-9E82-8B9B344F095B}"/>
              </a:ext>
            </a:extLst>
          </p:cNvPr>
          <p:cNvSpPr/>
          <p:nvPr/>
        </p:nvSpPr>
        <p:spPr>
          <a:xfrm rot="385153">
            <a:off x="10284888" y="85351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استعد</a:t>
            </a:r>
          </a:p>
        </p:txBody>
      </p:sp>
      <p:sp>
        <p:nvSpPr>
          <p:cNvPr id="101" name="مستطيل مستدير الزوايا 100">
            <a:extLst>
              <a:ext uri="{FF2B5EF4-FFF2-40B4-BE49-F238E27FC236}">
                <a16:creationId xmlns:a16="http://schemas.microsoft.com/office/drawing/2014/main" id="{C15412E2-B747-9941-B223-DDD4C5BF62F5}"/>
              </a:ext>
            </a:extLst>
          </p:cNvPr>
          <p:cNvSpPr/>
          <p:nvPr/>
        </p:nvSpPr>
        <p:spPr>
          <a:xfrm>
            <a:off x="1381860" y="288460"/>
            <a:ext cx="9841965" cy="550456"/>
          </a:xfrm>
          <a:prstGeom prst="roundRect">
            <a:avLst/>
          </a:prstGeom>
          <a:pattFill prst="pct60">
            <a:fgClr>
              <a:srgbClr val="DFC5DF"/>
            </a:fgClr>
            <a:bgClr>
              <a:srgbClr val="D0CFC6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 dirty="0"/>
          </a:p>
        </p:txBody>
      </p:sp>
      <p:grpSp>
        <p:nvGrpSpPr>
          <p:cNvPr id="103" name="مجموعة 102">
            <a:extLst>
              <a:ext uri="{FF2B5EF4-FFF2-40B4-BE49-F238E27FC236}">
                <a16:creationId xmlns:a16="http://schemas.microsoft.com/office/drawing/2014/main" id="{89B07C66-5BC3-B047-AF48-0920436C0FCB}"/>
              </a:ext>
            </a:extLst>
          </p:cNvPr>
          <p:cNvGrpSpPr/>
          <p:nvPr/>
        </p:nvGrpSpPr>
        <p:grpSpPr>
          <a:xfrm>
            <a:off x="1473351" y="123874"/>
            <a:ext cx="9825293" cy="957263"/>
            <a:chOff x="1175018" y="147233"/>
            <a:chExt cx="9825293" cy="1169410"/>
          </a:xfrm>
        </p:grpSpPr>
        <p:grpSp>
          <p:nvGrpSpPr>
            <p:cNvPr id="5" name="مجموعة 110">
              <a:extLst>
                <a:ext uri="{FF2B5EF4-FFF2-40B4-BE49-F238E27FC236}">
                  <a16:creationId xmlns:a16="http://schemas.microsoft.com/office/drawing/2014/main" id="{D8FB447C-78AE-5B4C-A916-DB9DF6511DB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89210" y="312255"/>
              <a:ext cx="1076124" cy="746079"/>
              <a:chOff x="5293799" y="1898773"/>
              <a:chExt cx="1019146" cy="421363"/>
            </a:xfrm>
          </p:grpSpPr>
          <p:grpSp>
            <p:nvGrpSpPr>
              <p:cNvPr id="6" name="مجموعة 111">
                <a:extLst>
                  <a:ext uri="{FF2B5EF4-FFF2-40B4-BE49-F238E27FC236}">
                    <a16:creationId xmlns:a16="http://schemas.microsoft.com/office/drawing/2014/main" id="{67D72977-B08C-7D4E-B0D7-DBDA2819B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" name="مستطيل مستدير الزوايا 8">
                  <a:extLst>
                    <a:ext uri="{FF2B5EF4-FFF2-40B4-BE49-F238E27FC236}">
                      <a16:creationId xmlns:a16="http://schemas.microsoft.com/office/drawing/2014/main" id="{B11773FE-C44F-974B-B5B8-2B35FCAF8528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0" name="مستطيل مستدير الزوايا 9">
                  <a:extLst>
                    <a:ext uri="{FF2B5EF4-FFF2-40B4-BE49-F238E27FC236}">
                      <a16:creationId xmlns:a16="http://schemas.microsoft.com/office/drawing/2014/main" id="{7B167454-792B-D94C-9DDF-E60B4E63526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1" name="مستطيل مستدير الزوايا 10">
                  <a:extLst>
                    <a:ext uri="{FF2B5EF4-FFF2-40B4-BE49-F238E27FC236}">
                      <a16:creationId xmlns:a16="http://schemas.microsoft.com/office/drawing/2014/main" id="{AE14DBDD-5CEB-A747-9A03-AE00ACDFBD9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2" name="مستطيل مستدير الزوايا 11">
                  <a:extLst>
                    <a:ext uri="{FF2B5EF4-FFF2-40B4-BE49-F238E27FC236}">
                      <a16:creationId xmlns:a16="http://schemas.microsoft.com/office/drawing/2014/main" id="{BA5D3C2D-21AD-ED41-B069-C79CE954970A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" name="Google Shape;153;p5">
                <a:extLst>
                  <a:ext uri="{FF2B5EF4-FFF2-40B4-BE49-F238E27FC236}">
                    <a16:creationId xmlns:a16="http://schemas.microsoft.com/office/drawing/2014/main" id="{99327B25-9955-0F49-9A23-9631804D749C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" name="Google Shape;153;p5">
                <a:extLst>
                  <a:ext uri="{FF2B5EF4-FFF2-40B4-BE49-F238E27FC236}">
                    <a16:creationId xmlns:a16="http://schemas.microsoft.com/office/drawing/2014/main" id="{017969FD-F0F8-D34F-BDB6-D812313463D6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" name="مجموعة 110">
              <a:extLst>
                <a:ext uri="{FF2B5EF4-FFF2-40B4-BE49-F238E27FC236}">
                  <a16:creationId xmlns:a16="http://schemas.microsoft.com/office/drawing/2014/main" id="{86E76CD3-003F-D947-9014-8F9C6C441A0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633352" y="328049"/>
              <a:ext cx="1076124" cy="746079"/>
              <a:chOff x="5293799" y="1898773"/>
              <a:chExt cx="1019146" cy="421363"/>
            </a:xfrm>
          </p:grpSpPr>
          <p:grpSp>
            <p:nvGrpSpPr>
              <p:cNvPr id="46" name="مجموعة 111">
                <a:extLst>
                  <a:ext uri="{FF2B5EF4-FFF2-40B4-BE49-F238E27FC236}">
                    <a16:creationId xmlns:a16="http://schemas.microsoft.com/office/drawing/2014/main" id="{94C35998-35ED-E04B-BE8E-4B91B916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2E487F7A-09CD-C142-AFB9-6805CC16F0D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1E838335-7CEE-A048-85DC-6D54CE2F3C09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1" name="مستطيل مستدير الزوايا 50">
                  <a:extLst>
                    <a:ext uri="{FF2B5EF4-FFF2-40B4-BE49-F238E27FC236}">
                      <a16:creationId xmlns:a16="http://schemas.microsoft.com/office/drawing/2014/main" id="{E7C7CBDD-7DA1-FB4E-ABA3-33351C66DD3F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52" name="مستطيل مستدير الزوايا 51">
                  <a:extLst>
                    <a:ext uri="{FF2B5EF4-FFF2-40B4-BE49-F238E27FC236}">
                      <a16:creationId xmlns:a16="http://schemas.microsoft.com/office/drawing/2014/main" id="{C0DE696C-F2EC-7B48-B33C-77F7B7339C28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47" name="Google Shape;153;p5">
                <a:extLst>
                  <a:ext uri="{FF2B5EF4-FFF2-40B4-BE49-F238E27FC236}">
                    <a16:creationId xmlns:a16="http://schemas.microsoft.com/office/drawing/2014/main" id="{2EE3B57C-8BDE-A746-8E4B-B5D1A179AE81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153;p5">
                <a:extLst>
                  <a:ext uri="{FF2B5EF4-FFF2-40B4-BE49-F238E27FC236}">
                    <a16:creationId xmlns:a16="http://schemas.microsoft.com/office/drawing/2014/main" id="{F406B427-FB9E-F541-8CE6-505B398A1D8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" name="مجموعة 110">
              <a:extLst>
                <a:ext uri="{FF2B5EF4-FFF2-40B4-BE49-F238E27FC236}">
                  <a16:creationId xmlns:a16="http://schemas.microsoft.com/office/drawing/2014/main" id="{275C270F-E3F1-464C-B22A-BDD63369D0D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303136" y="278879"/>
              <a:ext cx="1105793" cy="917531"/>
              <a:chOff x="5245129" y="1929694"/>
              <a:chExt cx="1047244" cy="518194"/>
            </a:xfrm>
          </p:grpSpPr>
          <p:grpSp>
            <p:nvGrpSpPr>
              <p:cNvPr id="54" name="مجموعة 111">
                <a:extLst>
                  <a:ext uri="{FF2B5EF4-FFF2-40B4-BE49-F238E27FC236}">
                    <a16:creationId xmlns:a16="http://schemas.microsoft.com/office/drawing/2014/main" id="{CA4C9D07-B687-2F45-A2DA-CF7DB5E29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5129" y="1929694"/>
                <a:ext cx="1047244" cy="514828"/>
                <a:chOff x="5245129" y="1929694"/>
                <a:chExt cx="1047244" cy="514828"/>
              </a:xfrm>
            </p:grpSpPr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937AB966-247A-E143-B768-DD65C35A92D0}"/>
                    </a:ext>
                  </a:extLst>
                </p:cNvPr>
                <p:cNvSpPr/>
                <p:nvPr/>
              </p:nvSpPr>
              <p:spPr>
                <a:xfrm>
                  <a:off x="5852064" y="234879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E6272113-4621-094E-A553-8225F5D538E9}"/>
                    </a:ext>
                  </a:extLst>
                </p:cNvPr>
                <p:cNvSpPr/>
                <p:nvPr/>
              </p:nvSpPr>
              <p:spPr>
                <a:xfrm>
                  <a:off x="5245129" y="1932728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9" name="مستطيل مستدير الزوايا 58">
                  <a:extLst>
                    <a:ext uri="{FF2B5EF4-FFF2-40B4-BE49-F238E27FC236}">
                      <a16:creationId xmlns:a16="http://schemas.microsoft.com/office/drawing/2014/main" id="{B079C989-BB59-CC4A-93F6-D2D3371D1C9B}"/>
                    </a:ext>
                  </a:extLst>
                </p:cNvPr>
                <p:cNvSpPr/>
                <p:nvPr/>
              </p:nvSpPr>
              <p:spPr>
                <a:xfrm>
                  <a:off x="5255194" y="234218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0" name="مستطيل مستدير الزوايا 59">
                  <a:extLst>
                    <a:ext uri="{FF2B5EF4-FFF2-40B4-BE49-F238E27FC236}">
                      <a16:creationId xmlns:a16="http://schemas.microsoft.com/office/drawing/2014/main" id="{C7500518-B718-B648-86E6-241F341BBF5F}"/>
                    </a:ext>
                  </a:extLst>
                </p:cNvPr>
                <p:cNvSpPr/>
                <p:nvPr/>
              </p:nvSpPr>
              <p:spPr>
                <a:xfrm>
                  <a:off x="5894265" y="192969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55" name="Google Shape;153;p5">
                <a:extLst>
                  <a:ext uri="{FF2B5EF4-FFF2-40B4-BE49-F238E27FC236}">
                    <a16:creationId xmlns:a16="http://schemas.microsoft.com/office/drawing/2014/main" id="{B2C82BAD-209A-2E41-9CC0-B00E01AC4D5A}"/>
                  </a:ext>
                </a:extLst>
              </p:cNvPr>
              <p:cNvSpPr/>
              <p:nvPr/>
            </p:nvSpPr>
            <p:spPr bwMode="auto">
              <a:xfrm rot="10800000" flipV="1">
                <a:off x="5383629" y="238195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53;p5">
                <a:extLst>
                  <a:ext uri="{FF2B5EF4-FFF2-40B4-BE49-F238E27FC236}">
                    <a16:creationId xmlns:a16="http://schemas.microsoft.com/office/drawing/2014/main" id="{BC8FEE3A-B906-C14F-8B28-DE0604757C6D}"/>
                  </a:ext>
                </a:extLst>
              </p:cNvPr>
              <p:cNvSpPr/>
              <p:nvPr/>
            </p:nvSpPr>
            <p:spPr bwMode="auto">
              <a:xfrm rot="10800000" flipV="1">
                <a:off x="5386751" y="195242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" name="مجموعة 110">
              <a:extLst>
                <a:ext uri="{FF2B5EF4-FFF2-40B4-BE49-F238E27FC236}">
                  <a16:creationId xmlns:a16="http://schemas.microsoft.com/office/drawing/2014/main" id="{00CB73BA-1415-1348-A303-627EC4ABA57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851762" y="336312"/>
              <a:ext cx="1077846" cy="832402"/>
              <a:chOff x="5273639" y="1905166"/>
              <a:chExt cx="1020777" cy="470116"/>
            </a:xfrm>
          </p:grpSpPr>
          <p:grpSp>
            <p:nvGrpSpPr>
              <p:cNvPr id="62" name="مجموعة 111">
                <a:extLst>
                  <a:ext uri="{FF2B5EF4-FFF2-40B4-BE49-F238E27FC236}">
                    <a16:creationId xmlns:a16="http://schemas.microsoft.com/office/drawing/2014/main" id="{C65943EA-9805-DC45-B06A-EBD9EBF2E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3639" y="1905166"/>
                <a:ext cx="1020777" cy="470116"/>
                <a:chOff x="5273639" y="1905166"/>
                <a:chExt cx="1020777" cy="470116"/>
              </a:xfrm>
            </p:grpSpPr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DC50539E-268F-7743-A958-7EF825B179D6}"/>
                    </a:ext>
                  </a:extLst>
                </p:cNvPr>
                <p:cNvSpPr/>
                <p:nvPr/>
              </p:nvSpPr>
              <p:spPr>
                <a:xfrm>
                  <a:off x="5896308" y="227955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8B84A0E0-BD45-5D4F-AD8C-7A12A8611FD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7" name="مستطيل مستدير الزوايا 66">
                  <a:extLst>
                    <a:ext uri="{FF2B5EF4-FFF2-40B4-BE49-F238E27FC236}">
                      <a16:creationId xmlns:a16="http://schemas.microsoft.com/office/drawing/2014/main" id="{42D9D22A-8C1B-6C45-A462-564DAEFBE5C4}"/>
                    </a:ext>
                  </a:extLst>
                </p:cNvPr>
                <p:cNvSpPr/>
                <p:nvPr/>
              </p:nvSpPr>
              <p:spPr>
                <a:xfrm>
                  <a:off x="5273639" y="2273700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8" name="مستطيل مستدير الزوايا 67">
                  <a:extLst>
                    <a:ext uri="{FF2B5EF4-FFF2-40B4-BE49-F238E27FC236}">
                      <a16:creationId xmlns:a16="http://schemas.microsoft.com/office/drawing/2014/main" id="{0A2C1AE4-C9D0-1D46-969E-A35CF2D5A538}"/>
                    </a:ext>
                  </a:extLst>
                </p:cNvPr>
                <p:cNvSpPr/>
                <p:nvPr/>
              </p:nvSpPr>
              <p:spPr>
                <a:xfrm>
                  <a:off x="5892765" y="1905166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63" name="Google Shape;153;p5">
                <a:extLst>
                  <a:ext uri="{FF2B5EF4-FFF2-40B4-BE49-F238E27FC236}">
                    <a16:creationId xmlns:a16="http://schemas.microsoft.com/office/drawing/2014/main" id="{428C837E-DA5C-4C44-914A-56F8C50C1B9C}"/>
                  </a:ext>
                </a:extLst>
              </p:cNvPr>
              <p:cNvSpPr/>
              <p:nvPr/>
            </p:nvSpPr>
            <p:spPr bwMode="auto">
              <a:xfrm rot="10800000" flipV="1">
                <a:off x="5310332" y="2294965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153;p5">
                <a:extLst>
                  <a:ext uri="{FF2B5EF4-FFF2-40B4-BE49-F238E27FC236}">
                    <a16:creationId xmlns:a16="http://schemas.microsoft.com/office/drawing/2014/main" id="{908BF49D-AE8C-674A-B883-1DE0E6B2ED9F}"/>
                  </a:ext>
                </a:extLst>
              </p:cNvPr>
              <p:cNvSpPr/>
              <p:nvPr/>
            </p:nvSpPr>
            <p:spPr bwMode="auto">
              <a:xfrm rot="10800000" flipV="1">
                <a:off x="5375891" y="191521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9" name="مجموعة 110">
              <a:extLst>
                <a:ext uri="{FF2B5EF4-FFF2-40B4-BE49-F238E27FC236}">
                  <a16:creationId xmlns:a16="http://schemas.microsoft.com/office/drawing/2014/main" id="{449D5064-B5FB-5F49-A92F-ED5C95BCB2B9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8078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0" name="مجموعة 111">
                <a:extLst>
                  <a:ext uri="{FF2B5EF4-FFF2-40B4-BE49-F238E27FC236}">
                    <a16:creationId xmlns:a16="http://schemas.microsoft.com/office/drawing/2014/main" id="{C9A1F6A5-BF46-AB45-8A2E-FD7674A28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0BF05E30-31CF-ED4E-92C4-C9AEC318E356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871AE7DF-2CB1-D14A-81A6-D5419771502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5" name="مستطيل مستدير الزوايا 74">
                  <a:extLst>
                    <a:ext uri="{FF2B5EF4-FFF2-40B4-BE49-F238E27FC236}">
                      <a16:creationId xmlns:a16="http://schemas.microsoft.com/office/drawing/2014/main" id="{CB1CA13F-AA0B-2D4D-9DB7-2C5E81941395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76" name="مستطيل مستدير الزوايا 75">
                  <a:extLst>
                    <a:ext uri="{FF2B5EF4-FFF2-40B4-BE49-F238E27FC236}">
                      <a16:creationId xmlns:a16="http://schemas.microsoft.com/office/drawing/2014/main" id="{98D89A3D-9107-344E-8FE2-2FC327ABD9FF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1" name="Google Shape;153;p5">
                <a:extLst>
                  <a:ext uri="{FF2B5EF4-FFF2-40B4-BE49-F238E27FC236}">
                    <a16:creationId xmlns:a16="http://schemas.microsoft.com/office/drawing/2014/main" id="{A61E54F4-D954-9B4E-BEBE-5E1F8AD0A5A7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153;p5">
                <a:extLst>
                  <a:ext uri="{FF2B5EF4-FFF2-40B4-BE49-F238E27FC236}">
                    <a16:creationId xmlns:a16="http://schemas.microsoft.com/office/drawing/2014/main" id="{600F0D4C-7D57-5749-997D-6CFF57107C3B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7" name="مجموعة 110">
              <a:extLst>
                <a:ext uri="{FF2B5EF4-FFF2-40B4-BE49-F238E27FC236}">
                  <a16:creationId xmlns:a16="http://schemas.microsoft.com/office/drawing/2014/main" id="{C8B018B1-D3F4-F640-A0D3-E2BA0ECFC012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28741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8" name="مجموعة 111">
                <a:extLst>
                  <a:ext uri="{FF2B5EF4-FFF2-40B4-BE49-F238E27FC236}">
                    <a16:creationId xmlns:a16="http://schemas.microsoft.com/office/drawing/2014/main" id="{FB5DEB45-C71D-C54B-B6A2-4C9406B0DF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148C37B4-8079-FE46-9C40-885B4ABCEA97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96E25728-DE18-7C40-92BF-8DD66F97FF3D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3" name="مستطيل مستدير الزوايا 82">
                  <a:extLst>
                    <a:ext uri="{FF2B5EF4-FFF2-40B4-BE49-F238E27FC236}">
                      <a16:creationId xmlns:a16="http://schemas.microsoft.com/office/drawing/2014/main" id="{1491CB03-B420-894D-AF97-A012BD8F223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84" name="مستطيل مستدير الزوايا 83">
                  <a:extLst>
                    <a:ext uri="{FF2B5EF4-FFF2-40B4-BE49-F238E27FC236}">
                      <a16:creationId xmlns:a16="http://schemas.microsoft.com/office/drawing/2014/main" id="{0DAC7330-991B-BE4A-8636-743D7366FFB0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9" name="Google Shape;153;p5">
                <a:extLst>
                  <a:ext uri="{FF2B5EF4-FFF2-40B4-BE49-F238E27FC236}">
                    <a16:creationId xmlns:a16="http://schemas.microsoft.com/office/drawing/2014/main" id="{728ECFA4-2ECD-7F47-8BC1-B75A6349E0E4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153;p5">
                <a:extLst>
                  <a:ext uri="{FF2B5EF4-FFF2-40B4-BE49-F238E27FC236}">
                    <a16:creationId xmlns:a16="http://schemas.microsoft.com/office/drawing/2014/main" id="{A9EF06EE-075B-6E4A-AC03-426A2D3F98F5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" name="مجموعة 110">
              <a:extLst>
                <a:ext uri="{FF2B5EF4-FFF2-40B4-BE49-F238E27FC236}">
                  <a16:creationId xmlns:a16="http://schemas.microsoft.com/office/drawing/2014/main" id="{EF79F695-C84B-564F-AEFD-35FF22D2BA2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094047" y="359046"/>
              <a:ext cx="1076124" cy="746079"/>
              <a:chOff x="5293799" y="1898773"/>
              <a:chExt cx="1019146" cy="421363"/>
            </a:xfrm>
          </p:grpSpPr>
          <p:grpSp>
            <p:nvGrpSpPr>
              <p:cNvPr id="86" name="مجموعة 111">
                <a:extLst>
                  <a:ext uri="{FF2B5EF4-FFF2-40B4-BE49-F238E27FC236}">
                    <a16:creationId xmlns:a16="http://schemas.microsoft.com/office/drawing/2014/main" id="{DED6A6E3-548C-4A4D-BFF6-962D5A44A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9" name="مستطيل مستدير الزوايا 88">
                  <a:extLst>
                    <a:ext uri="{FF2B5EF4-FFF2-40B4-BE49-F238E27FC236}">
                      <a16:creationId xmlns:a16="http://schemas.microsoft.com/office/drawing/2014/main" id="{030EB5C7-565A-EA4C-BF36-CADFE3D9BD2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0" name="مستطيل مستدير الزوايا 89">
                  <a:extLst>
                    <a:ext uri="{FF2B5EF4-FFF2-40B4-BE49-F238E27FC236}">
                      <a16:creationId xmlns:a16="http://schemas.microsoft.com/office/drawing/2014/main" id="{68A9E73F-8DC0-5348-ABDD-39E54CF94633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1" name="مستطيل مستدير الزوايا 90">
                  <a:extLst>
                    <a:ext uri="{FF2B5EF4-FFF2-40B4-BE49-F238E27FC236}">
                      <a16:creationId xmlns:a16="http://schemas.microsoft.com/office/drawing/2014/main" id="{97E5C65D-F5E6-8C44-B404-5D0D2A2E375E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92" name="مستطيل مستدير الزوايا 91">
                  <a:extLst>
                    <a:ext uri="{FF2B5EF4-FFF2-40B4-BE49-F238E27FC236}">
                      <a16:creationId xmlns:a16="http://schemas.microsoft.com/office/drawing/2014/main" id="{8314E805-4D18-4A4E-9210-347645CB0D72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87" name="Google Shape;153;p5">
                <a:extLst>
                  <a:ext uri="{FF2B5EF4-FFF2-40B4-BE49-F238E27FC236}">
                    <a16:creationId xmlns:a16="http://schemas.microsoft.com/office/drawing/2014/main" id="{88152DAF-4698-964B-80BF-4CD7A200E30B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153;p5">
                <a:extLst>
                  <a:ext uri="{FF2B5EF4-FFF2-40B4-BE49-F238E27FC236}">
                    <a16:creationId xmlns:a16="http://schemas.microsoft.com/office/drawing/2014/main" id="{4F3079B3-94A4-854A-AFFC-109E4E3EE23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3" name="مجموعة 110">
              <a:extLst>
                <a:ext uri="{FF2B5EF4-FFF2-40B4-BE49-F238E27FC236}">
                  <a16:creationId xmlns:a16="http://schemas.microsoft.com/office/drawing/2014/main" id="{831C2CC7-ACDE-7A47-86C7-A65306A2E9A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9996" y="343252"/>
              <a:ext cx="1076124" cy="746079"/>
              <a:chOff x="5293799" y="1898773"/>
              <a:chExt cx="1019146" cy="421363"/>
            </a:xfrm>
          </p:grpSpPr>
          <p:grpSp>
            <p:nvGrpSpPr>
              <p:cNvPr id="94" name="مجموعة 111">
                <a:extLst>
                  <a:ext uri="{FF2B5EF4-FFF2-40B4-BE49-F238E27FC236}">
                    <a16:creationId xmlns:a16="http://schemas.microsoft.com/office/drawing/2014/main" id="{9B1E8C9A-D563-404E-AC49-F1EAE3110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7" name="مستطيل مستدير الزوايا 96">
                  <a:extLst>
                    <a:ext uri="{FF2B5EF4-FFF2-40B4-BE49-F238E27FC236}">
                      <a16:creationId xmlns:a16="http://schemas.microsoft.com/office/drawing/2014/main" id="{28FEA676-9570-9E40-B956-A25836039B7F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8" name="مستطيل مستدير الزوايا 97">
                  <a:extLst>
                    <a:ext uri="{FF2B5EF4-FFF2-40B4-BE49-F238E27FC236}">
                      <a16:creationId xmlns:a16="http://schemas.microsoft.com/office/drawing/2014/main" id="{AAC9DA80-BDF3-B945-A300-B535286B8E5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9" name="مستطيل مستدير الزوايا 98">
                  <a:extLst>
                    <a:ext uri="{FF2B5EF4-FFF2-40B4-BE49-F238E27FC236}">
                      <a16:creationId xmlns:a16="http://schemas.microsoft.com/office/drawing/2014/main" id="{F233800A-F4DF-7A45-8A5A-7B299AAA6404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5BBE4F7E-4FF9-184F-BD0E-6F5A0281CB69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95" name="Google Shape;153;p5">
                <a:extLst>
                  <a:ext uri="{FF2B5EF4-FFF2-40B4-BE49-F238E27FC236}">
                    <a16:creationId xmlns:a16="http://schemas.microsoft.com/office/drawing/2014/main" id="{B1338737-B85E-8944-83F3-190E6BB8B029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153;p5">
                <a:extLst>
                  <a:ext uri="{FF2B5EF4-FFF2-40B4-BE49-F238E27FC236}">
                    <a16:creationId xmlns:a16="http://schemas.microsoft.com/office/drawing/2014/main" id="{D2DF8137-45DA-E044-ADA4-F3FDA5178177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0F19619E-E91D-0D44-8C63-F428004B44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931855" y="628974"/>
            <a:ext cx="3743330" cy="16715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7F43962D-C7B4-7349-BAA3-5DC930E343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061998" y="1310268"/>
            <a:ext cx="2201266" cy="18871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" name="Picture 6">
            <a:extLst>
              <a:ext uri="{FF2B5EF4-FFF2-40B4-BE49-F238E27FC236}">
                <a16:creationId xmlns:a16="http://schemas.microsoft.com/office/drawing/2014/main" id="{5BBB6A8A-CBA3-3A46-91D4-9DFF85E664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5217343" y="2514872"/>
            <a:ext cx="5429288" cy="1181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" name="Picture 7">
            <a:extLst>
              <a:ext uri="{FF2B5EF4-FFF2-40B4-BE49-F238E27FC236}">
                <a16:creationId xmlns:a16="http://schemas.microsoft.com/office/drawing/2014/main" id="{6B01355E-2046-4848-A96E-C258CAFACB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5127101" y="4076586"/>
            <a:ext cx="5510216" cy="785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" name="Picture 8">
            <a:extLst>
              <a:ext uri="{FF2B5EF4-FFF2-40B4-BE49-F238E27FC236}">
                <a16:creationId xmlns:a16="http://schemas.microsoft.com/office/drawing/2014/main" id="{38CB82FF-13EB-7B44-882E-58F6A40F45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3431393" y="5872458"/>
            <a:ext cx="5815019" cy="428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0" name="مربع نص 27">
            <a:extLst>
              <a:ext uri="{FF2B5EF4-FFF2-40B4-BE49-F238E27FC236}">
                <a16:creationId xmlns:a16="http://schemas.microsoft.com/office/drawing/2014/main" id="{4A71AB11-6ABE-744F-A91C-C35AB8DE9DBB}"/>
              </a:ext>
            </a:extLst>
          </p:cNvPr>
          <p:cNvSpPr txBox="1"/>
          <p:nvPr/>
        </p:nvSpPr>
        <p:spPr>
          <a:xfrm>
            <a:off x="6546091" y="5686718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●</a:t>
            </a:r>
          </a:p>
        </p:txBody>
      </p:sp>
      <p:sp>
        <p:nvSpPr>
          <p:cNvPr id="21" name="مربع نص 28">
            <a:extLst>
              <a:ext uri="{FF2B5EF4-FFF2-40B4-BE49-F238E27FC236}">
                <a16:creationId xmlns:a16="http://schemas.microsoft.com/office/drawing/2014/main" id="{1C1BC04F-4F98-3F4B-A244-B447889BC8FB}"/>
              </a:ext>
            </a:extLst>
          </p:cNvPr>
          <p:cNvSpPr txBox="1"/>
          <p:nvPr/>
        </p:nvSpPr>
        <p:spPr>
          <a:xfrm>
            <a:off x="7060443" y="5686720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●</a:t>
            </a:r>
          </a:p>
        </p:txBody>
      </p:sp>
      <p:sp>
        <p:nvSpPr>
          <p:cNvPr id="22" name="مربع نص 29">
            <a:extLst>
              <a:ext uri="{FF2B5EF4-FFF2-40B4-BE49-F238E27FC236}">
                <a16:creationId xmlns:a16="http://schemas.microsoft.com/office/drawing/2014/main" id="{5504667A-8430-A846-A133-C3873BCD2153}"/>
              </a:ext>
            </a:extLst>
          </p:cNvPr>
          <p:cNvSpPr txBox="1"/>
          <p:nvPr/>
        </p:nvSpPr>
        <p:spPr>
          <a:xfrm>
            <a:off x="7574799" y="5686720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●</a:t>
            </a:r>
          </a:p>
        </p:txBody>
      </p:sp>
      <p:sp>
        <p:nvSpPr>
          <p:cNvPr id="23" name="مربع نص 30">
            <a:extLst>
              <a:ext uri="{FF2B5EF4-FFF2-40B4-BE49-F238E27FC236}">
                <a16:creationId xmlns:a16="http://schemas.microsoft.com/office/drawing/2014/main" id="{794BFEDE-8291-9B48-BA77-B15E7BD8E9AC}"/>
              </a:ext>
            </a:extLst>
          </p:cNvPr>
          <p:cNvSpPr txBox="1"/>
          <p:nvPr/>
        </p:nvSpPr>
        <p:spPr>
          <a:xfrm>
            <a:off x="8089151" y="5686722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●</a:t>
            </a:r>
          </a:p>
        </p:txBody>
      </p:sp>
      <p:sp>
        <p:nvSpPr>
          <p:cNvPr id="24" name="مربع نص 31">
            <a:extLst>
              <a:ext uri="{FF2B5EF4-FFF2-40B4-BE49-F238E27FC236}">
                <a16:creationId xmlns:a16="http://schemas.microsoft.com/office/drawing/2014/main" id="{8AA63E2E-0717-3941-9E2F-12BB9CCBD834}"/>
              </a:ext>
            </a:extLst>
          </p:cNvPr>
          <p:cNvSpPr txBox="1"/>
          <p:nvPr/>
        </p:nvSpPr>
        <p:spPr>
          <a:xfrm>
            <a:off x="8632079" y="5686720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●</a:t>
            </a:r>
          </a:p>
        </p:txBody>
      </p:sp>
      <p:sp>
        <p:nvSpPr>
          <p:cNvPr id="25" name="مربع نص 32">
            <a:extLst>
              <a:ext uri="{FF2B5EF4-FFF2-40B4-BE49-F238E27FC236}">
                <a16:creationId xmlns:a16="http://schemas.microsoft.com/office/drawing/2014/main" id="{F5E8920D-9D7C-2343-9FAA-5CCEFADF1257}"/>
              </a:ext>
            </a:extLst>
          </p:cNvPr>
          <p:cNvSpPr txBox="1"/>
          <p:nvPr/>
        </p:nvSpPr>
        <p:spPr>
          <a:xfrm>
            <a:off x="6003161" y="5686720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/>
              <a:t>●</a:t>
            </a:r>
          </a:p>
        </p:txBody>
      </p:sp>
      <p:sp>
        <p:nvSpPr>
          <p:cNvPr id="26" name="مربع نص 33">
            <a:extLst>
              <a:ext uri="{FF2B5EF4-FFF2-40B4-BE49-F238E27FC236}">
                <a16:creationId xmlns:a16="http://schemas.microsoft.com/office/drawing/2014/main" id="{1DA2BB87-0919-D446-BA44-8F1C2818EB4D}"/>
              </a:ext>
            </a:extLst>
          </p:cNvPr>
          <p:cNvSpPr txBox="1"/>
          <p:nvPr/>
        </p:nvSpPr>
        <p:spPr>
          <a:xfrm>
            <a:off x="3931461" y="5686720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27" name="مربع نص 34">
            <a:extLst>
              <a:ext uri="{FF2B5EF4-FFF2-40B4-BE49-F238E27FC236}">
                <a16:creationId xmlns:a16="http://schemas.microsoft.com/office/drawing/2014/main" id="{0EE1AB64-B048-6D4C-81FE-D05F5334139B}"/>
              </a:ext>
            </a:extLst>
          </p:cNvPr>
          <p:cNvSpPr txBox="1"/>
          <p:nvPr/>
        </p:nvSpPr>
        <p:spPr>
          <a:xfrm>
            <a:off x="4445813" y="5686722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28" name="مربع نص 35">
            <a:extLst>
              <a:ext uri="{FF2B5EF4-FFF2-40B4-BE49-F238E27FC236}">
                <a16:creationId xmlns:a16="http://schemas.microsoft.com/office/drawing/2014/main" id="{34F9004E-2C20-9B46-88AA-060E6C40CF58}"/>
              </a:ext>
            </a:extLst>
          </p:cNvPr>
          <p:cNvSpPr txBox="1"/>
          <p:nvPr/>
        </p:nvSpPr>
        <p:spPr>
          <a:xfrm>
            <a:off x="4960169" y="5686722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29" name="مربع نص 36">
            <a:extLst>
              <a:ext uri="{FF2B5EF4-FFF2-40B4-BE49-F238E27FC236}">
                <a16:creationId xmlns:a16="http://schemas.microsoft.com/office/drawing/2014/main" id="{DDE4C3F9-ACA0-CF41-8BA4-7DFE3D7AD3D1}"/>
              </a:ext>
            </a:extLst>
          </p:cNvPr>
          <p:cNvSpPr txBox="1"/>
          <p:nvPr/>
        </p:nvSpPr>
        <p:spPr>
          <a:xfrm>
            <a:off x="5474521" y="5686724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30" name="مربع نص 37">
            <a:extLst>
              <a:ext uri="{FF2B5EF4-FFF2-40B4-BE49-F238E27FC236}">
                <a16:creationId xmlns:a16="http://schemas.microsoft.com/office/drawing/2014/main" id="{1B6A6A95-27B1-E346-B1E7-B065B368A50C}"/>
              </a:ext>
            </a:extLst>
          </p:cNvPr>
          <p:cNvSpPr txBox="1"/>
          <p:nvPr/>
        </p:nvSpPr>
        <p:spPr>
          <a:xfrm>
            <a:off x="3388531" y="5686722"/>
            <a:ext cx="64294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rgbClr val="FF0000"/>
                </a:solidFill>
              </a:rPr>
              <a:t>●</a:t>
            </a:r>
          </a:p>
        </p:txBody>
      </p:sp>
      <p:grpSp>
        <p:nvGrpSpPr>
          <p:cNvPr id="31" name="مجموعة 41">
            <a:extLst>
              <a:ext uri="{FF2B5EF4-FFF2-40B4-BE49-F238E27FC236}">
                <a16:creationId xmlns:a16="http://schemas.microsoft.com/office/drawing/2014/main" id="{EA2E4CF8-13C9-5144-99A6-AA8004C218F1}"/>
              </a:ext>
            </a:extLst>
          </p:cNvPr>
          <p:cNvGrpSpPr/>
          <p:nvPr/>
        </p:nvGrpSpPr>
        <p:grpSpPr>
          <a:xfrm>
            <a:off x="6717541" y="5015202"/>
            <a:ext cx="2643206" cy="1285884"/>
            <a:chOff x="857224" y="3357562"/>
            <a:chExt cx="2643206" cy="1285884"/>
          </a:xfrm>
        </p:grpSpPr>
        <p:sp>
          <p:nvSpPr>
            <p:cNvPr id="128" name="مستطيل مستدير الزوايا 38">
              <a:extLst>
                <a:ext uri="{FF2B5EF4-FFF2-40B4-BE49-F238E27FC236}">
                  <a16:creationId xmlns:a16="http://schemas.microsoft.com/office/drawing/2014/main" id="{8111069D-AAEC-7442-A8EF-B66372198E1C}"/>
                </a:ext>
              </a:extLst>
            </p:cNvPr>
            <p:cNvSpPr/>
            <p:nvPr/>
          </p:nvSpPr>
          <p:spPr>
            <a:xfrm>
              <a:off x="857224" y="4214818"/>
              <a:ext cx="2643206" cy="428628"/>
            </a:xfrm>
            <a:prstGeom prst="round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29" name="وسيلة شرح مستطيلة مستديرة الزوايا 40">
              <a:extLst>
                <a:ext uri="{FF2B5EF4-FFF2-40B4-BE49-F238E27FC236}">
                  <a16:creationId xmlns:a16="http://schemas.microsoft.com/office/drawing/2014/main" id="{CD443449-B638-2A4D-AEC0-B828D4FF92DE}"/>
                </a:ext>
              </a:extLst>
            </p:cNvPr>
            <p:cNvSpPr/>
            <p:nvPr/>
          </p:nvSpPr>
          <p:spPr>
            <a:xfrm>
              <a:off x="928662" y="3357562"/>
              <a:ext cx="2428892" cy="500066"/>
            </a:xfrm>
            <a:prstGeom prst="wedgeRoundRectCallout">
              <a:avLst>
                <a:gd name="adj1" fmla="val 213"/>
                <a:gd name="adj2" fmla="val 116786"/>
                <a:gd name="adj3" fmla="val 16667"/>
              </a:avLst>
            </a:prstGeom>
            <a:solidFill>
              <a:schemeClr val="tx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r>
                <a:rPr lang="ar-SA" sz="2000" b="1" dirty="0">
                  <a:solidFill>
                    <a:schemeClr val="tx1"/>
                  </a:solidFill>
                </a:rPr>
                <a:t>الأعداد الصحيحة الموجبة</a:t>
              </a:r>
            </a:p>
          </p:txBody>
        </p:sp>
      </p:grpSp>
      <p:grpSp>
        <p:nvGrpSpPr>
          <p:cNvPr id="32" name="مجموعة 46">
            <a:extLst>
              <a:ext uri="{FF2B5EF4-FFF2-40B4-BE49-F238E27FC236}">
                <a16:creationId xmlns:a16="http://schemas.microsoft.com/office/drawing/2014/main" id="{B706716A-EE40-9945-AB63-74B5907192AC}"/>
              </a:ext>
            </a:extLst>
          </p:cNvPr>
          <p:cNvGrpSpPr/>
          <p:nvPr/>
        </p:nvGrpSpPr>
        <p:grpSpPr>
          <a:xfrm>
            <a:off x="3288517" y="5015202"/>
            <a:ext cx="2643206" cy="1285884"/>
            <a:chOff x="857224" y="3357562"/>
            <a:chExt cx="2643206" cy="1285884"/>
          </a:xfrm>
        </p:grpSpPr>
        <p:sp>
          <p:nvSpPr>
            <p:cNvPr id="131" name="مستطيل مستدير الزوايا 47">
              <a:extLst>
                <a:ext uri="{FF2B5EF4-FFF2-40B4-BE49-F238E27FC236}">
                  <a16:creationId xmlns:a16="http://schemas.microsoft.com/office/drawing/2014/main" id="{08F8749D-B4FB-4E4A-AEA6-EB226A6E70CE}"/>
                </a:ext>
              </a:extLst>
            </p:cNvPr>
            <p:cNvSpPr/>
            <p:nvPr/>
          </p:nvSpPr>
          <p:spPr>
            <a:xfrm>
              <a:off x="857224" y="4214818"/>
              <a:ext cx="2643206" cy="428628"/>
            </a:xfrm>
            <a:prstGeom prst="round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2" name="وسيلة شرح مستطيلة مستديرة الزوايا 48">
              <a:extLst>
                <a:ext uri="{FF2B5EF4-FFF2-40B4-BE49-F238E27FC236}">
                  <a16:creationId xmlns:a16="http://schemas.microsoft.com/office/drawing/2014/main" id="{FDD79B7E-5FD0-8E4D-B17A-6EA2A8095F97}"/>
                </a:ext>
              </a:extLst>
            </p:cNvPr>
            <p:cNvSpPr/>
            <p:nvPr/>
          </p:nvSpPr>
          <p:spPr>
            <a:xfrm>
              <a:off x="928662" y="3357562"/>
              <a:ext cx="2428892" cy="500066"/>
            </a:xfrm>
            <a:prstGeom prst="wedgeRoundRectCallout">
              <a:avLst>
                <a:gd name="adj1" fmla="val -375"/>
                <a:gd name="adj2" fmla="val 119643"/>
                <a:gd name="adj3" fmla="val 16667"/>
              </a:avLst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r>
                <a:rPr lang="ar-SA" sz="2000" b="1" dirty="0">
                  <a:solidFill>
                    <a:schemeClr val="tx1"/>
                  </a:solidFill>
                </a:rPr>
                <a:t>الأعداد الصحيحة السالبة</a:t>
              </a:r>
            </a:p>
          </p:txBody>
        </p:sp>
      </p:grpSp>
      <p:grpSp>
        <p:nvGrpSpPr>
          <p:cNvPr id="33" name="مجموعة 53">
            <a:extLst>
              <a:ext uri="{FF2B5EF4-FFF2-40B4-BE49-F238E27FC236}">
                <a16:creationId xmlns:a16="http://schemas.microsoft.com/office/drawing/2014/main" id="{81A2A63E-8529-7346-BA36-2622FD191D32}"/>
              </a:ext>
            </a:extLst>
          </p:cNvPr>
          <p:cNvGrpSpPr/>
          <p:nvPr/>
        </p:nvGrpSpPr>
        <p:grpSpPr>
          <a:xfrm>
            <a:off x="5860285" y="5015202"/>
            <a:ext cx="842968" cy="1285884"/>
            <a:chOff x="1828782" y="3357562"/>
            <a:chExt cx="842968" cy="1285884"/>
          </a:xfrm>
        </p:grpSpPr>
        <p:sp>
          <p:nvSpPr>
            <p:cNvPr id="134" name="مستطيل مستدير الزوايا 54">
              <a:extLst>
                <a:ext uri="{FF2B5EF4-FFF2-40B4-BE49-F238E27FC236}">
                  <a16:creationId xmlns:a16="http://schemas.microsoft.com/office/drawing/2014/main" id="{84B631CD-462F-E14D-9869-B5FB02274B3B}"/>
                </a:ext>
              </a:extLst>
            </p:cNvPr>
            <p:cNvSpPr/>
            <p:nvPr/>
          </p:nvSpPr>
          <p:spPr>
            <a:xfrm>
              <a:off x="2071670" y="4214818"/>
              <a:ext cx="428628" cy="428628"/>
            </a:xfrm>
            <a:prstGeom prst="round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135" name="وسيلة شرح مستطيلة مستديرة الزوايا 55">
              <a:extLst>
                <a:ext uri="{FF2B5EF4-FFF2-40B4-BE49-F238E27FC236}">
                  <a16:creationId xmlns:a16="http://schemas.microsoft.com/office/drawing/2014/main" id="{22B9DF2F-2ED3-124A-85AA-640951DE6318}"/>
                </a:ext>
              </a:extLst>
            </p:cNvPr>
            <p:cNvSpPr/>
            <p:nvPr/>
          </p:nvSpPr>
          <p:spPr>
            <a:xfrm>
              <a:off x="1828782" y="3357562"/>
              <a:ext cx="842968" cy="500066"/>
            </a:xfrm>
            <a:prstGeom prst="wedgeRoundRectCallout">
              <a:avLst>
                <a:gd name="adj1" fmla="val 2213"/>
                <a:gd name="adj2" fmla="val 116786"/>
                <a:gd name="adj3" fmla="val 16667"/>
              </a:avLst>
            </a:prstGeom>
            <a:solidFill>
              <a:schemeClr val="tx1">
                <a:lumMod val="50000"/>
                <a:lumOff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r>
                <a:rPr lang="ar-SA" sz="2000" b="1" dirty="0">
                  <a:solidFill>
                    <a:schemeClr val="tx1"/>
                  </a:solidFill>
                </a:rPr>
                <a:t>الصفر</a:t>
              </a:r>
            </a:p>
          </p:txBody>
        </p:sp>
      </p:grpSp>
      <p:sp>
        <p:nvSpPr>
          <p:cNvPr id="34" name="مربع نص 39">
            <a:extLst>
              <a:ext uri="{FF2B5EF4-FFF2-40B4-BE49-F238E27FC236}">
                <a16:creationId xmlns:a16="http://schemas.microsoft.com/office/drawing/2014/main" id="{0EFB5519-F05D-2F41-BFAB-8AB5038ECE3B}"/>
              </a:ext>
            </a:extLst>
          </p:cNvPr>
          <p:cNvSpPr txBox="1"/>
          <p:nvPr/>
        </p:nvSpPr>
        <p:spPr>
          <a:xfrm>
            <a:off x="5288781" y="2443434"/>
            <a:ext cx="321471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FF0000"/>
                </a:solidFill>
              </a:rPr>
              <a:t>١٠ أمتار تحت مستوى الشارع</a:t>
            </a:r>
          </a:p>
        </p:txBody>
      </p:sp>
      <p:sp>
        <p:nvSpPr>
          <p:cNvPr id="35" name="مربع نص 42">
            <a:extLst>
              <a:ext uri="{FF2B5EF4-FFF2-40B4-BE49-F238E27FC236}">
                <a16:creationId xmlns:a16="http://schemas.microsoft.com/office/drawing/2014/main" id="{7F6BEC1F-2CFF-994D-8286-E76B655C9DCF}"/>
              </a:ext>
            </a:extLst>
          </p:cNvPr>
          <p:cNvSpPr txBox="1"/>
          <p:nvPr/>
        </p:nvSpPr>
        <p:spPr>
          <a:xfrm>
            <a:off x="7646235" y="3329266"/>
            <a:ext cx="171451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FF0000"/>
                </a:solidFill>
              </a:rPr>
              <a:t>+ ٢٠ </a:t>
            </a:r>
            <a:r>
              <a:rPr lang="ar-SA" sz="2400" b="1" dirty="0"/>
              <a:t>أو</a:t>
            </a:r>
            <a:r>
              <a:rPr lang="ar-SA" sz="2400" b="1" dirty="0">
                <a:solidFill>
                  <a:srgbClr val="FF0000"/>
                </a:solidFill>
              </a:rPr>
              <a:t> ٢٠</a:t>
            </a:r>
          </a:p>
        </p:txBody>
      </p:sp>
      <p:sp>
        <p:nvSpPr>
          <p:cNvPr id="36" name="مستطيل 43">
            <a:extLst>
              <a:ext uri="{FF2B5EF4-FFF2-40B4-BE49-F238E27FC236}">
                <a16:creationId xmlns:a16="http://schemas.microsoft.com/office/drawing/2014/main" id="{162F926E-83E1-4B46-91C2-21B4A19E63BA}"/>
              </a:ext>
            </a:extLst>
          </p:cNvPr>
          <p:cNvSpPr/>
          <p:nvPr/>
        </p:nvSpPr>
        <p:spPr>
          <a:xfrm>
            <a:off x="1716913" y="513260"/>
            <a:ext cx="9144000" cy="5968200"/>
          </a:xfrm>
          <a:prstGeom prst="rect">
            <a:avLst/>
          </a:prstGeom>
          <a:noFill/>
          <a:ln w="88900" cap="rnd" cmpd="dbl">
            <a:solidFill>
              <a:schemeClr val="accent6">
                <a:lumMod val="5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6EFB4A7-33E5-5C4A-8684-26DF07052A94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٦</a:t>
            </a:r>
          </a:p>
        </p:txBody>
      </p:sp>
    </p:spTree>
    <p:extLst>
      <p:ext uri="{BB962C8B-B14F-4D97-AF65-F5344CB8AC3E}">
        <p14:creationId xmlns:p14="http://schemas.microsoft.com/office/powerpoint/2010/main" val="32840819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3000"/>
                            </p:stCondLst>
                            <p:childTnLst>
                              <p:par>
                                <p:cTn id="93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2000"/>
                            </p:stCondLst>
                            <p:childTnLst>
                              <p:par>
                                <p:cTn id="132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3000"/>
                            </p:stCondLst>
                            <p:childTnLst>
                              <p:par>
                                <p:cTn id="13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4000"/>
                            </p:stCondLst>
                            <p:childTnLst>
                              <p:par>
                                <p:cTn id="14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800" decel="100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4" grpId="0"/>
      <p:bldP spid="35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568190" y="7274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9F92FB98-41FD-5A48-ADF1-20F0EB4B25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4240" y="635044"/>
            <a:ext cx="11016137" cy="553336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2" name="مستطيل مستدير الزوايا 101">
            <a:extLst>
              <a:ext uri="{FF2B5EF4-FFF2-40B4-BE49-F238E27FC236}">
                <a16:creationId xmlns:a16="http://schemas.microsoft.com/office/drawing/2014/main" id="{36DE0C0D-3D09-D148-AAC6-6CFF5A840405}"/>
              </a:ext>
            </a:extLst>
          </p:cNvPr>
          <p:cNvSpPr/>
          <p:nvPr/>
        </p:nvSpPr>
        <p:spPr>
          <a:xfrm>
            <a:off x="763590" y="412040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2C8E8F67-8CF8-3044-8B66-1358926BAC05}"/>
              </a:ext>
            </a:extLst>
          </p:cNvPr>
          <p:cNvSpPr/>
          <p:nvPr/>
        </p:nvSpPr>
        <p:spPr>
          <a:xfrm>
            <a:off x="761918" y="392653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3B3545FF-8860-2248-B862-8AC3159D70FF}"/>
              </a:ext>
            </a:extLst>
          </p:cNvPr>
          <p:cNvGrpSpPr/>
          <p:nvPr/>
        </p:nvGrpSpPr>
        <p:grpSpPr>
          <a:xfrm>
            <a:off x="760246" y="392653"/>
            <a:ext cx="11420963" cy="6423381"/>
            <a:chOff x="760246" y="392653"/>
            <a:chExt cx="11420963" cy="6423381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C7EC438E-216D-6D40-960A-89F08B06EFE1}"/>
                </a:ext>
              </a:extLst>
            </p:cNvPr>
            <p:cNvSpPr/>
            <p:nvPr/>
          </p:nvSpPr>
          <p:spPr>
            <a:xfrm>
              <a:off x="760246" y="392653"/>
              <a:ext cx="11096787" cy="5909166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FD927A54-D94E-854A-BA9A-BA3AE3205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35153" y="5767882"/>
              <a:ext cx="1046056" cy="1048152"/>
            </a:xfrm>
            <a:prstGeom prst="rect">
              <a:avLst/>
            </a:prstGeom>
          </p:spPr>
        </p:pic>
      </p:grpSp>
      <p:pic>
        <p:nvPicPr>
          <p:cNvPr id="10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28D3F16-8B77-EE4A-8367-9D06256FA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1104048" y="-190758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66376C55-AF31-9F4E-9E82-8B9B344F095B}"/>
              </a:ext>
            </a:extLst>
          </p:cNvPr>
          <p:cNvSpPr/>
          <p:nvPr/>
        </p:nvSpPr>
        <p:spPr>
          <a:xfrm rot="385153">
            <a:off x="10284888" y="85351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مفهوم</a:t>
            </a:r>
          </a:p>
        </p:txBody>
      </p:sp>
      <p:sp>
        <p:nvSpPr>
          <p:cNvPr id="101" name="مستطيل مستدير الزوايا 100">
            <a:extLst>
              <a:ext uri="{FF2B5EF4-FFF2-40B4-BE49-F238E27FC236}">
                <a16:creationId xmlns:a16="http://schemas.microsoft.com/office/drawing/2014/main" id="{C15412E2-B747-9941-B223-DDD4C5BF62F5}"/>
              </a:ext>
            </a:extLst>
          </p:cNvPr>
          <p:cNvSpPr/>
          <p:nvPr/>
        </p:nvSpPr>
        <p:spPr>
          <a:xfrm>
            <a:off x="1381860" y="288460"/>
            <a:ext cx="9841965" cy="550456"/>
          </a:xfrm>
          <a:prstGeom prst="roundRect">
            <a:avLst/>
          </a:prstGeom>
          <a:pattFill prst="pct60">
            <a:fgClr>
              <a:srgbClr val="DFC5D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 dirty="0"/>
          </a:p>
        </p:txBody>
      </p:sp>
      <p:grpSp>
        <p:nvGrpSpPr>
          <p:cNvPr id="103" name="مجموعة 102">
            <a:extLst>
              <a:ext uri="{FF2B5EF4-FFF2-40B4-BE49-F238E27FC236}">
                <a16:creationId xmlns:a16="http://schemas.microsoft.com/office/drawing/2014/main" id="{89B07C66-5BC3-B047-AF48-0920436C0FCB}"/>
              </a:ext>
            </a:extLst>
          </p:cNvPr>
          <p:cNvGrpSpPr/>
          <p:nvPr/>
        </p:nvGrpSpPr>
        <p:grpSpPr>
          <a:xfrm>
            <a:off x="1473351" y="123874"/>
            <a:ext cx="9825293" cy="957263"/>
            <a:chOff x="1175018" y="147233"/>
            <a:chExt cx="9825293" cy="1169410"/>
          </a:xfrm>
        </p:grpSpPr>
        <p:grpSp>
          <p:nvGrpSpPr>
            <p:cNvPr id="5" name="مجموعة 110">
              <a:extLst>
                <a:ext uri="{FF2B5EF4-FFF2-40B4-BE49-F238E27FC236}">
                  <a16:creationId xmlns:a16="http://schemas.microsoft.com/office/drawing/2014/main" id="{D8FB447C-78AE-5B4C-A916-DB9DF6511DB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89210" y="312255"/>
              <a:ext cx="1076124" cy="746079"/>
              <a:chOff x="5293799" y="1898773"/>
              <a:chExt cx="1019146" cy="421363"/>
            </a:xfrm>
          </p:grpSpPr>
          <p:grpSp>
            <p:nvGrpSpPr>
              <p:cNvPr id="6" name="مجموعة 111">
                <a:extLst>
                  <a:ext uri="{FF2B5EF4-FFF2-40B4-BE49-F238E27FC236}">
                    <a16:creationId xmlns:a16="http://schemas.microsoft.com/office/drawing/2014/main" id="{67D72977-B08C-7D4E-B0D7-DBDA2819B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" name="مستطيل مستدير الزوايا 8">
                  <a:extLst>
                    <a:ext uri="{FF2B5EF4-FFF2-40B4-BE49-F238E27FC236}">
                      <a16:creationId xmlns:a16="http://schemas.microsoft.com/office/drawing/2014/main" id="{B11773FE-C44F-974B-B5B8-2B35FCAF8528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0" name="مستطيل مستدير الزوايا 9">
                  <a:extLst>
                    <a:ext uri="{FF2B5EF4-FFF2-40B4-BE49-F238E27FC236}">
                      <a16:creationId xmlns:a16="http://schemas.microsoft.com/office/drawing/2014/main" id="{7B167454-792B-D94C-9DDF-E60B4E63526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1" name="مستطيل مستدير الزوايا 10">
                  <a:extLst>
                    <a:ext uri="{FF2B5EF4-FFF2-40B4-BE49-F238E27FC236}">
                      <a16:creationId xmlns:a16="http://schemas.microsoft.com/office/drawing/2014/main" id="{AE14DBDD-5CEB-A747-9A03-AE00ACDFBD9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2" name="مستطيل مستدير الزوايا 11">
                  <a:extLst>
                    <a:ext uri="{FF2B5EF4-FFF2-40B4-BE49-F238E27FC236}">
                      <a16:creationId xmlns:a16="http://schemas.microsoft.com/office/drawing/2014/main" id="{BA5D3C2D-21AD-ED41-B069-C79CE954970A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" name="Google Shape;153;p5">
                <a:extLst>
                  <a:ext uri="{FF2B5EF4-FFF2-40B4-BE49-F238E27FC236}">
                    <a16:creationId xmlns:a16="http://schemas.microsoft.com/office/drawing/2014/main" id="{99327B25-9955-0F49-9A23-9631804D749C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" name="Google Shape;153;p5">
                <a:extLst>
                  <a:ext uri="{FF2B5EF4-FFF2-40B4-BE49-F238E27FC236}">
                    <a16:creationId xmlns:a16="http://schemas.microsoft.com/office/drawing/2014/main" id="{017969FD-F0F8-D34F-BDB6-D812313463D6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" name="مجموعة 110">
              <a:extLst>
                <a:ext uri="{FF2B5EF4-FFF2-40B4-BE49-F238E27FC236}">
                  <a16:creationId xmlns:a16="http://schemas.microsoft.com/office/drawing/2014/main" id="{86E76CD3-003F-D947-9014-8F9C6C441A0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633352" y="328049"/>
              <a:ext cx="1076124" cy="746079"/>
              <a:chOff x="5293799" y="1898773"/>
              <a:chExt cx="1019146" cy="421363"/>
            </a:xfrm>
          </p:grpSpPr>
          <p:grpSp>
            <p:nvGrpSpPr>
              <p:cNvPr id="46" name="مجموعة 111">
                <a:extLst>
                  <a:ext uri="{FF2B5EF4-FFF2-40B4-BE49-F238E27FC236}">
                    <a16:creationId xmlns:a16="http://schemas.microsoft.com/office/drawing/2014/main" id="{94C35998-35ED-E04B-BE8E-4B91B916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2E487F7A-09CD-C142-AFB9-6805CC16F0D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1E838335-7CEE-A048-85DC-6D54CE2F3C09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1" name="مستطيل مستدير الزوايا 50">
                  <a:extLst>
                    <a:ext uri="{FF2B5EF4-FFF2-40B4-BE49-F238E27FC236}">
                      <a16:creationId xmlns:a16="http://schemas.microsoft.com/office/drawing/2014/main" id="{E7C7CBDD-7DA1-FB4E-ABA3-33351C66DD3F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52" name="مستطيل مستدير الزوايا 51">
                  <a:extLst>
                    <a:ext uri="{FF2B5EF4-FFF2-40B4-BE49-F238E27FC236}">
                      <a16:creationId xmlns:a16="http://schemas.microsoft.com/office/drawing/2014/main" id="{C0DE696C-F2EC-7B48-B33C-77F7B7339C28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47" name="Google Shape;153;p5">
                <a:extLst>
                  <a:ext uri="{FF2B5EF4-FFF2-40B4-BE49-F238E27FC236}">
                    <a16:creationId xmlns:a16="http://schemas.microsoft.com/office/drawing/2014/main" id="{2EE3B57C-8BDE-A746-8E4B-B5D1A179AE81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153;p5">
                <a:extLst>
                  <a:ext uri="{FF2B5EF4-FFF2-40B4-BE49-F238E27FC236}">
                    <a16:creationId xmlns:a16="http://schemas.microsoft.com/office/drawing/2014/main" id="{F406B427-FB9E-F541-8CE6-505B398A1D8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" name="مجموعة 110">
              <a:extLst>
                <a:ext uri="{FF2B5EF4-FFF2-40B4-BE49-F238E27FC236}">
                  <a16:creationId xmlns:a16="http://schemas.microsoft.com/office/drawing/2014/main" id="{275C270F-E3F1-464C-B22A-BDD63369D0D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303136" y="278879"/>
              <a:ext cx="1105793" cy="917531"/>
              <a:chOff x="5245129" y="1929694"/>
              <a:chExt cx="1047244" cy="518194"/>
            </a:xfrm>
          </p:grpSpPr>
          <p:grpSp>
            <p:nvGrpSpPr>
              <p:cNvPr id="54" name="مجموعة 111">
                <a:extLst>
                  <a:ext uri="{FF2B5EF4-FFF2-40B4-BE49-F238E27FC236}">
                    <a16:creationId xmlns:a16="http://schemas.microsoft.com/office/drawing/2014/main" id="{CA4C9D07-B687-2F45-A2DA-CF7DB5E29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5129" y="1929694"/>
                <a:ext cx="1047244" cy="514828"/>
                <a:chOff x="5245129" y="1929694"/>
                <a:chExt cx="1047244" cy="514828"/>
              </a:xfrm>
            </p:grpSpPr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937AB966-247A-E143-B768-DD65C35A92D0}"/>
                    </a:ext>
                  </a:extLst>
                </p:cNvPr>
                <p:cNvSpPr/>
                <p:nvPr/>
              </p:nvSpPr>
              <p:spPr>
                <a:xfrm>
                  <a:off x="5852064" y="234879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E6272113-4621-094E-A553-8225F5D538E9}"/>
                    </a:ext>
                  </a:extLst>
                </p:cNvPr>
                <p:cNvSpPr/>
                <p:nvPr/>
              </p:nvSpPr>
              <p:spPr>
                <a:xfrm>
                  <a:off x="5245129" y="1932728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9" name="مستطيل مستدير الزوايا 58">
                  <a:extLst>
                    <a:ext uri="{FF2B5EF4-FFF2-40B4-BE49-F238E27FC236}">
                      <a16:creationId xmlns:a16="http://schemas.microsoft.com/office/drawing/2014/main" id="{B079C989-BB59-CC4A-93F6-D2D3371D1C9B}"/>
                    </a:ext>
                  </a:extLst>
                </p:cNvPr>
                <p:cNvSpPr/>
                <p:nvPr/>
              </p:nvSpPr>
              <p:spPr>
                <a:xfrm>
                  <a:off x="5255194" y="234218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0" name="مستطيل مستدير الزوايا 59">
                  <a:extLst>
                    <a:ext uri="{FF2B5EF4-FFF2-40B4-BE49-F238E27FC236}">
                      <a16:creationId xmlns:a16="http://schemas.microsoft.com/office/drawing/2014/main" id="{C7500518-B718-B648-86E6-241F341BBF5F}"/>
                    </a:ext>
                  </a:extLst>
                </p:cNvPr>
                <p:cNvSpPr/>
                <p:nvPr/>
              </p:nvSpPr>
              <p:spPr>
                <a:xfrm>
                  <a:off x="5894265" y="192969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55" name="Google Shape;153;p5">
                <a:extLst>
                  <a:ext uri="{FF2B5EF4-FFF2-40B4-BE49-F238E27FC236}">
                    <a16:creationId xmlns:a16="http://schemas.microsoft.com/office/drawing/2014/main" id="{B2C82BAD-209A-2E41-9CC0-B00E01AC4D5A}"/>
                  </a:ext>
                </a:extLst>
              </p:cNvPr>
              <p:cNvSpPr/>
              <p:nvPr/>
            </p:nvSpPr>
            <p:spPr bwMode="auto">
              <a:xfrm rot="10800000" flipV="1">
                <a:off x="5383629" y="238195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53;p5">
                <a:extLst>
                  <a:ext uri="{FF2B5EF4-FFF2-40B4-BE49-F238E27FC236}">
                    <a16:creationId xmlns:a16="http://schemas.microsoft.com/office/drawing/2014/main" id="{BC8FEE3A-B906-C14F-8B28-DE0604757C6D}"/>
                  </a:ext>
                </a:extLst>
              </p:cNvPr>
              <p:cNvSpPr/>
              <p:nvPr/>
            </p:nvSpPr>
            <p:spPr bwMode="auto">
              <a:xfrm rot="10800000" flipV="1">
                <a:off x="5386751" y="195242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" name="مجموعة 110">
              <a:extLst>
                <a:ext uri="{FF2B5EF4-FFF2-40B4-BE49-F238E27FC236}">
                  <a16:creationId xmlns:a16="http://schemas.microsoft.com/office/drawing/2014/main" id="{00CB73BA-1415-1348-A303-627EC4ABA57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851762" y="336312"/>
              <a:ext cx="1077846" cy="832402"/>
              <a:chOff x="5273639" y="1905166"/>
              <a:chExt cx="1020777" cy="470116"/>
            </a:xfrm>
          </p:grpSpPr>
          <p:grpSp>
            <p:nvGrpSpPr>
              <p:cNvPr id="62" name="مجموعة 111">
                <a:extLst>
                  <a:ext uri="{FF2B5EF4-FFF2-40B4-BE49-F238E27FC236}">
                    <a16:creationId xmlns:a16="http://schemas.microsoft.com/office/drawing/2014/main" id="{C65943EA-9805-DC45-B06A-EBD9EBF2E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3639" y="1905166"/>
                <a:ext cx="1020777" cy="470116"/>
                <a:chOff x="5273639" y="1905166"/>
                <a:chExt cx="1020777" cy="470116"/>
              </a:xfrm>
            </p:grpSpPr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DC50539E-268F-7743-A958-7EF825B179D6}"/>
                    </a:ext>
                  </a:extLst>
                </p:cNvPr>
                <p:cNvSpPr/>
                <p:nvPr/>
              </p:nvSpPr>
              <p:spPr>
                <a:xfrm>
                  <a:off x="5896308" y="227955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8B84A0E0-BD45-5D4F-AD8C-7A12A8611FD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7" name="مستطيل مستدير الزوايا 66">
                  <a:extLst>
                    <a:ext uri="{FF2B5EF4-FFF2-40B4-BE49-F238E27FC236}">
                      <a16:creationId xmlns:a16="http://schemas.microsoft.com/office/drawing/2014/main" id="{42D9D22A-8C1B-6C45-A462-564DAEFBE5C4}"/>
                    </a:ext>
                  </a:extLst>
                </p:cNvPr>
                <p:cNvSpPr/>
                <p:nvPr/>
              </p:nvSpPr>
              <p:spPr>
                <a:xfrm>
                  <a:off x="5273639" y="2273700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8" name="مستطيل مستدير الزوايا 67">
                  <a:extLst>
                    <a:ext uri="{FF2B5EF4-FFF2-40B4-BE49-F238E27FC236}">
                      <a16:creationId xmlns:a16="http://schemas.microsoft.com/office/drawing/2014/main" id="{0A2C1AE4-C9D0-1D46-969E-A35CF2D5A538}"/>
                    </a:ext>
                  </a:extLst>
                </p:cNvPr>
                <p:cNvSpPr/>
                <p:nvPr/>
              </p:nvSpPr>
              <p:spPr>
                <a:xfrm>
                  <a:off x="5892765" y="1905166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63" name="Google Shape;153;p5">
                <a:extLst>
                  <a:ext uri="{FF2B5EF4-FFF2-40B4-BE49-F238E27FC236}">
                    <a16:creationId xmlns:a16="http://schemas.microsoft.com/office/drawing/2014/main" id="{428C837E-DA5C-4C44-914A-56F8C50C1B9C}"/>
                  </a:ext>
                </a:extLst>
              </p:cNvPr>
              <p:cNvSpPr/>
              <p:nvPr/>
            </p:nvSpPr>
            <p:spPr bwMode="auto">
              <a:xfrm rot="10800000" flipV="1">
                <a:off x="5310332" y="2294965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153;p5">
                <a:extLst>
                  <a:ext uri="{FF2B5EF4-FFF2-40B4-BE49-F238E27FC236}">
                    <a16:creationId xmlns:a16="http://schemas.microsoft.com/office/drawing/2014/main" id="{908BF49D-AE8C-674A-B883-1DE0E6B2ED9F}"/>
                  </a:ext>
                </a:extLst>
              </p:cNvPr>
              <p:cNvSpPr/>
              <p:nvPr/>
            </p:nvSpPr>
            <p:spPr bwMode="auto">
              <a:xfrm rot="10800000" flipV="1">
                <a:off x="5375891" y="191521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9" name="مجموعة 110">
              <a:extLst>
                <a:ext uri="{FF2B5EF4-FFF2-40B4-BE49-F238E27FC236}">
                  <a16:creationId xmlns:a16="http://schemas.microsoft.com/office/drawing/2014/main" id="{449D5064-B5FB-5F49-A92F-ED5C95BCB2B9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8078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0" name="مجموعة 111">
                <a:extLst>
                  <a:ext uri="{FF2B5EF4-FFF2-40B4-BE49-F238E27FC236}">
                    <a16:creationId xmlns:a16="http://schemas.microsoft.com/office/drawing/2014/main" id="{C9A1F6A5-BF46-AB45-8A2E-FD7674A28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0BF05E30-31CF-ED4E-92C4-C9AEC318E356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871AE7DF-2CB1-D14A-81A6-D5419771502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5" name="مستطيل مستدير الزوايا 74">
                  <a:extLst>
                    <a:ext uri="{FF2B5EF4-FFF2-40B4-BE49-F238E27FC236}">
                      <a16:creationId xmlns:a16="http://schemas.microsoft.com/office/drawing/2014/main" id="{CB1CA13F-AA0B-2D4D-9DB7-2C5E81941395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76" name="مستطيل مستدير الزوايا 75">
                  <a:extLst>
                    <a:ext uri="{FF2B5EF4-FFF2-40B4-BE49-F238E27FC236}">
                      <a16:creationId xmlns:a16="http://schemas.microsoft.com/office/drawing/2014/main" id="{98D89A3D-9107-344E-8FE2-2FC327ABD9FF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1" name="Google Shape;153;p5">
                <a:extLst>
                  <a:ext uri="{FF2B5EF4-FFF2-40B4-BE49-F238E27FC236}">
                    <a16:creationId xmlns:a16="http://schemas.microsoft.com/office/drawing/2014/main" id="{A61E54F4-D954-9B4E-BEBE-5E1F8AD0A5A7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153;p5">
                <a:extLst>
                  <a:ext uri="{FF2B5EF4-FFF2-40B4-BE49-F238E27FC236}">
                    <a16:creationId xmlns:a16="http://schemas.microsoft.com/office/drawing/2014/main" id="{600F0D4C-7D57-5749-997D-6CFF57107C3B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7" name="مجموعة 110">
              <a:extLst>
                <a:ext uri="{FF2B5EF4-FFF2-40B4-BE49-F238E27FC236}">
                  <a16:creationId xmlns:a16="http://schemas.microsoft.com/office/drawing/2014/main" id="{C8B018B1-D3F4-F640-A0D3-E2BA0ECFC012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28741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8" name="مجموعة 111">
                <a:extLst>
                  <a:ext uri="{FF2B5EF4-FFF2-40B4-BE49-F238E27FC236}">
                    <a16:creationId xmlns:a16="http://schemas.microsoft.com/office/drawing/2014/main" id="{FB5DEB45-C71D-C54B-B6A2-4C9406B0DF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148C37B4-8079-FE46-9C40-885B4ABCEA97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96E25728-DE18-7C40-92BF-8DD66F97FF3D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3" name="مستطيل مستدير الزوايا 82">
                  <a:extLst>
                    <a:ext uri="{FF2B5EF4-FFF2-40B4-BE49-F238E27FC236}">
                      <a16:creationId xmlns:a16="http://schemas.microsoft.com/office/drawing/2014/main" id="{1491CB03-B420-894D-AF97-A012BD8F223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84" name="مستطيل مستدير الزوايا 83">
                  <a:extLst>
                    <a:ext uri="{FF2B5EF4-FFF2-40B4-BE49-F238E27FC236}">
                      <a16:creationId xmlns:a16="http://schemas.microsoft.com/office/drawing/2014/main" id="{0DAC7330-991B-BE4A-8636-743D7366FFB0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9" name="Google Shape;153;p5">
                <a:extLst>
                  <a:ext uri="{FF2B5EF4-FFF2-40B4-BE49-F238E27FC236}">
                    <a16:creationId xmlns:a16="http://schemas.microsoft.com/office/drawing/2014/main" id="{728ECFA4-2ECD-7F47-8BC1-B75A6349E0E4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153;p5">
                <a:extLst>
                  <a:ext uri="{FF2B5EF4-FFF2-40B4-BE49-F238E27FC236}">
                    <a16:creationId xmlns:a16="http://schemas.microsoft.com/office/drawing/2014/main" id="{A9EF06EE-075B-6E4A-AC03-426A2D3F98F5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" name="مجموعة 110">
              <a:extLst>
                <a:ext uri="{FF2B5EF4-FFF2-40B4-BE49-F238E27FC236}">
                  <a16:creationId xmlns:a16="http://schemas.microsoft.com/office/drawing/2014/main" id="{EF79F695-C84B-564F-AEFD-35FF22D2BA2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094047" y="359046"/>
              <a:ext cx="1076124" cy="746079"/>
              <a:chOff x="5293799" y="1898773"/>
              <a:chExt cx="1019146" cy="421363"/>
            </a:xfrm>
          </p:grpSpPr>
          <p:grpSp>
            <p:nvGrpSpPr>
              <p:cNvPr id="86" name="مجموعة 111">
                <a:extLst>
                  <a:ext uri="{FF2B5EF4-FFF2-40B4-BE49-F238E27FC236}">
                    <a16:creationId xmlns:a16="http://schemas.microsoft.com/office/drawing/2014/main" id="{DED6A6E3-548C-4A4D-BFF6-962D5A44A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9" name="مستطيل مستدير الزوايا 88">
                  <a:extLst>
                    <a:ext uri="{FF2B5EF4-FFF2-40B4-BE49-F238E27FC236}">
                      <a16:creationId xmlns:a16="http://schemas.microsoft.com/office/drawing/2014/main" id="{030EB5C7-565A-EA4C-BF36-CADFE3D9BD2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0" name="مستطيل مستدير الزوايا 89">
                  <a:extLst>
                    <a:ext uri="{FF2B5EF4-FFF2-40B4-BE49-F238E27FC236}">
                      <a16:creationId xmlns:a16="http://schemas.microsoft.com/office/drawing/2014/main" id="{68A9E73F-8DC0-5348-ABDD-39E54CF94633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1" name="مستطيل مستدير الزوايا 90">
                  <a:extLst>
                    <a:ext uri="{FF2B5EF4-FFF2-40B4-BE49-F238E27FC236}">
                      <a16:creationId xmlns:a16="http://schemas.microsoft.com/office/drawing/2014/main" id="{97E5C65D-F5E6-8C44-B404-5D0D2A2E375E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92" name="مستطيل مستدير الزوايا 91">
                  <a:extLst>
                    <a:ext uri="{FF2B5EF4-FFF2-40B4-BE49-F238E27FC236}">
                      <a16:creationId xmlns:a16="http://schemas.microsoft.com/office/drawing/2014/main" id="{8314E805-4D18-4A4E-9210-347645CB0D72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87" name="Google Shape;153;p5">
                <a:extLst>
                  <a:ext uri="{FF2B5EF4-FFF2-40B4-BE49-F238E27FC236}">
                    <a16:creationId xmlns:a16="http://schemas.microsoft.com/office/drawing/2014/main" id="{88152DAF-4698-964B-80BF-4CD7A200E30B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153;p5">
                <a:extLst>
                  <a:ext uri="{FF2B5EF4-FFF2-40B4-BE49-F238E27FC236}">
                    <a16:creationId xmlns:a16="http://schemas.microsoft.com/office/drawing/2014/main" id="{4F3079B3-94A4-854A-AFFC-109E4E3EE23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3" name="مجموعة 110">
              <a:extLst>
                <a:ext uri="{FF2B5EF4-FFF2-40B4-BE49-F238E27FC236}">
                  <a16:creationId xmlns:a16="http://schemas.microsoft.com/office/drawing/2014/main" id="{831C2CC7-ACDE-7A47-86C7-A65306A2E9A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9996" y="343252"/>
              <a:ext cx="1076124" cy="746079"/>
              <a:chOff x="5293799" y="1898773"/>
              <a:chExt cx="1019146" cy="421363"/>
            </a:xfrm>
          </p:grpSpPr>
          <p:grpSp>
            <p:nvGrpSpPr>
              <p:cNvPr id="94" name="مجموعة 111">
                <a:extLst>
                  <a:ext uri="{FF2B5EF4-FFF2-40B4-BE49-F238E27FC236}">
                    <a16:creationId xmlns:a16="http://schemas.microsoft.com/office/drawing/2014/main" id="{9B1E8C9A-D563-404E-AC49-F1EAE3110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7" name="مستطيل مستدير الزوايا 96">
                  <a:extLst>
                    <a:ext uri="{FF2B5EF4-FFF2-40B4-BE49-F238E27FC236}">
                      <a16:creationId xmlns:a16="http://schemas.microsoft.com/office/drawing/2014/main" id="{28FEA676-9570-9E40-B956-A25836039B7F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8" name="مستطيل مستدير الزوايا 97">
                  <a:extLst>
                    <a:ext uri="{FF2B5EF4-FFF2-40B4-BE49-F238E27FC236}">
                      <a16:creationId xmlns:a16="http://schemas.microsoft.com/office/drawing/2014/main" id="{AAC9DA80-BDF3-B945-A300-B535286B8E5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9" name="مستطيل مستدير الزوايا 98">
                  <a:extLst>
                    <a:ext uri="{FF2B5EF4-FFF2-40B4-BE49-F238E27FC236}">
                      <a16:creationId xmlns:a16="http://schemas.microsoft.com/office/drawing/2014/main" id="{F233800A-F4DF-7A45-8A5A-7B299AAA6404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5BBE4F7E-4FF9-184F-BD0E-6F5A0281CB69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95" name="Google Shape;153;p5">
                <a:extLst>
                  <a:ext uri="{FF2B5EF4-FFF2-40B4-BE49-F238E27FC236}">
                    <a16:creationId xmlns:a16="http://schemas.microsoft.com/office/drawing/2014/main" id="{B1338737-B85E-8944-83F3-190E6BB8B029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153;p5">
                <a:extLst>
                  <a:ext uri="{FF2B5EF4-FFF2-40B4-BE49-F238E27FC236}">
                    <a16:creationId xmlns:a16="http://schemas.microsoft.com/office/drawing/2014/main" id="{D2DF8137-45DA-E044-ADA4-F3FDA5178177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" name="مربع نص 1">
            <a:extLst>
              <a:ext uri="{FF2B5EF4-FFF2-40B4-BE49-F238E27FC236}">
                <a16:creationId xmlns:a16="http://schemas.microsoft.com/office/drawing/2014/main" id="{EC295A88-C589-0143-A6FD-6E5F25DFA8D6}"/>
              </a:ext>
            </a:extLst>
          </p:cNvPr>
          <p:cNvSpPr txBox="1"/>
          <p:nvPr/>
        </p:nvSpPr>
        <p:spPr>
          <a:xfrm>
            <a:off x="4356001" y="1114784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/>
              <a:t>صـ ٥٠</a:t>
            </a:r>
          </a:p>
        </p:txBody>
      </p:sp>
      <p:sp>
        <p:nvSpPr>
          <p:cNvPr id="10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51E0A1D-E2AD-764E-B3A0-3DD448517EAC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٧</a:t>
            </a:r>
          </a:p>
        </p:txBody>
      </p:sp>
      <p:pic>
        <p:nvPicPr>
          <p:cNvPr id="20" name="صورة 19">
            <a:extLst>
              <a:ext uri="{FF2B5EF4-FFF2-40B4-BE49-F238E27FC236}">
                <a16:creationId xmlns:a16="http://schemas.microsoft.com/office/drawing/2014/main" id="{853B243D-7E45-FF45-B87A-2024F47E8BB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98054" y="1167504"/>
            <a:ext cx="4583109" cy="600222"/>
          </a:xfrm>
          <a:prstGeom prst="rect">
            <a:avLst/>
          </a:prstGeom>
        </p:spPr>
      </p:pic>
      <p:pic>
        <p:nvPicPr>
          <p:cNvPr id="22" name="صورة 21" descr="صورة تحتوي على نص, ساعة حائط&#10;&#10;تم إنشاء الوصف تلقائياً">
            <a:extLst>
              <a:ext uri="{FF2B5EF4-FFF2-40B4-BE49-F238E27FC236}">
                <a16:creationId xmlns:a16="http://schemas.microsoft.com/office/drawing/2014/main" id="{679591FA-6FCC-E049-9E20-7A0E77EE2657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t="7275" r="4280"/>
          <a:stretch/>
        </p:blipFill>
        <p:spPr>
          <a:xfrm>
            <a:off x="1895162" y="2015353"/>
            <a:ext cx="9379377" cy="3864258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4" name="حبر 13">
                <a:extLst>
                  <a:ext uri="{FF2B5EF4-FFF2-40B4-BE49-F238E27FC236}">
                    <a16:creationId xmlns:a16="http://schemas.microsoft.com/office/drawing/2014/main" id="{6230EFFB-94EE-1846-AF91-644477EDBDAB}"/>
                  </a:ext>
                </a:extLst>
              </p14:cNvPr>
              <p14:cNvContentPartPr/>
              <p14:nvPr/>
            </p14:nvContentPartPr>
            <p14:xfrm>
              <a:off x="1662480" y="2881800"/>
              <a:ext cx="5813280" cy="3385440"/>
            </p14:xfrm>
          </p:contentPart>
        </mc:Choice>
        <mc:Fallback xmlns="">
          <p:pic>
            <p:nvPicPr>
              <p:cNvPr id="14" name="حبر 13">
                <a:extLst>
                  <a:ext uri="{FF2B5EF4-FFF2-40B4-BE49-F238E27FC236}">
                    <a16:creationId xmlns:a16="http://schemas.microsoft.com/office/drawing/2014/main" id="{6230EFFB-94EE-1846-AF91-644477EDBDA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653120" y="2872440"/>
                <a:ext cx="5832000" cy="340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4852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568190" y="7274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9F92FB98-41FD-5A48-ADF1-20F0EB4B25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4240" y="635044"/>
            <a:ext cx="11016137" cy="553336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2" name="مستطيل مستدير الزوايا 101">
            <a:extLst>
              <a:ext uri="{FF2B5EF4-FFF2-40B4-BE49-F238E27FC236}">
                <a16:creationId xmlns:a16="http://schemas.microsoft.com/office/drawing/2014/main" id="{36DE0C0D-3D09-D148-AAC6-6CFF5A840405}"/>
              </a:ext>
            </a:extLst>
          </p:cNvPr>
          <p:cNvSpPr/>
          <p:nvPr/>
        </p:nvSpPr>
        <p:spPr>
          <a:xfrm>
            <a:off x="763590" y="412040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2C8E8F67-8CF8-3044-8B66-1358926BAC05}"/>
              </a:ext>
            </a:extLst>
          </p:cNvPr>
          <p:cNvSpPr/>
          <p:nvPr/>
        </p:nvSpPr>
        <p:spPr>
          <a:xfrm>
            <a:off x="761918" y="392653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3B3545FF-8860-2248-B862-8AC3159D70FF}"/>
              </a:ext>
            </a:extLst>
          </p:cNvPr>
          <p:cNvGrpSpPr/>
          <p:nvPr/>
        </p:nvGrpSpPr>
        <p:grpSpPr>
          <a:xfrm>
            <a:off x="760246" y="392653"/>
            <a:ext cx="11420963" cy="6423381"/>
            <a:chOff x="760246" y="392653"/>
            <a:chExt cx="11420963" cy="6423381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C7EC438E-216D-6D40-960A-89F08B06EFE1}"/>
                </a:ext>
              </a:extLst>
            </p:cNvPr>
            <p:cNvSpPr/>
            <p:nvPr/>
          </p:nvSpPr>
          <p:spPr>
            <a:xfrm>
              <a:off x="760246" y="392653"/>
              <a:ext cx="11096787" cy="5909166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FD927A54-D94E-854A-BA9A-BA3AE3205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35153" y="5767882"/>
              <a:ext cx="1046056" cy="1048152"/>
            </a:xfrm>
            <a:prstGeom prst="rect">
              <a:avLst/>
            </a:prstGeom>
          </p:spPr>
        </p:pic>
      </p:grpSp>
      <p:pic>
        <p:nvPicPr>
          <p:cNvPr id="10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28D3F16-8B77-EE4A-8367-9D06256FA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1104048" y="-190758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66376C55-AF31-9F4E-9E82-8B9B344F095B}"/>
              </a:ext>
            </a:extLst>
          </p:cNvPr>
          <p:cNvSpPr/>
          <p:nvPr/>
        </p:nvSpPr>
        <p:spPr>
          <a:xfrm rot="385153">
            <a:off x="10284888" y="85351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مثال</a:t>
            </a:r>
          </a:p>
        </p:txBody>
      </p:sp>
      <p:sp>
        <p:nvSpPr>
          <p:cNvPr id="101" name="مستطيل مستدير الزوايا 100">
            <a:extLst>
              <a:ext uri="{FF2B5EF4-FFF2-40B4-BE49-F238E27FC236}">
                <a16:creationId xmlns:a16="http://schemas.microsoft.com/office/drawing/2014/main" id="{C15412E2-B747-9941-B223-DDD4C5BF62F5}"/>
              </a:ext>
            </a:extLst>
          </p:cNvPr>
          <p:cNvSpPr/>
          <p:nvPr/>
        </p:nvSpPr>
        <p:spPr>
          <a:xfrm>
            <a:off x="1381860" y="288460"/>
            <a:ext cx="9841965" cy="550456"/>
          </a:xfrm>
          <a:prstGeom prst="roundRect">
            <a:avLst/>
          </a:prstGeom>
          <a:pattFill prst="pct60">
            <a:fgClr>
              <a:srgbClr val="DFC5D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 dirty="0"/>
          </a:p>
        </p:txBody>
      </p:sp>
      <p:grpSp>
        <p:nvGrpSpPr>
          <p:cNvPr id="103" name="مجموعة 102">
            <a:extLst>
              <a:ext uri="{FF2B5EF4-FFF2-40B4-BE49-F238E27FC236}">
                <a16:creationId xmlns:a16="http://schemas.microsoft.com/office/drawing/2014/main" id="{89B07C66-5BC3-B047-AF48-0920436C0FCB}"/>
              </a:ext>
            </a:extLst>
          </p:cNvPr>
          <p:cNvGrpSpPr/>
          <p:nvPr/>
        </p:nvGrpSpPr>
        <p:grpSpPr>
          <a:xfrm>
            <a:off x="1473351" y="123874"/>
            <a:ext cx="9825293" cy="957263"/>
            <a:chOff x="1175018" y="147233"/>
            <a:chExt cx="9825293" cy="1169410"/>
          </a:xfrm>
        </p:grpSpPr>
        <p:grpSp>
          <p:nvGrpSpPr>
            <p:cNvPr id="5" name="مجموعة 110">
              <a:extLst>
                <a:ext uri="{FF2B5EF4-FFF2-40B4-BE49-F238E27FC236}">
                  <a16:creationId xmlns:a16="http://schemas.microsoft.com/office/drawing/2014/main" id="{D8FB447C-78AE-5B4C-A916-DB9DF6511DB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89210" y="312255"/>
              <a:ext cx="1076124" cy="746079"/>
              <a:chOff x="5293799" y="1898773"/>
              <a:chExt cx="1019146" cy="421363"/>
            </a:xfrm>
          </p:grpSpPr>
          <p:grpSp>
            <p:nvGrpSpPr>
              <p:cNvPr id="6" name="مجموعة 111">
                <a:extLst>
                  <a:ext uri="{FF2B5EF4-FFF2-40B4-BE49-F238E27FC236}">
                    <a16:creationId xmlns:a16="http://schemas.microsoft.com/office/drawing/2014/main" id="{67D72977-B08C-7D4E-B0D7-DBDA2819B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" name="مستطيل مستدير الزوايا 8">
                  <a:extLst>
                    <a:ext uri="{FF2B5EF4-FFF2-40B4-BE49-F238E27FC236}">
                      <a16:creationId xmlns:a16="http://schemas.microsoft.com/office/drawing/2014/main" id="{B11773FE-C44F-974B-B5B8-2B35FCAF8528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0" name="مستطيل مستدير الزوايا 9">
                  <a:extLst>
                    <a:ext uri="{FF2B5EF4-FFF2-40B4-BE49-F238E27FC236}">
                      <a16:creationId xmlns:a16="http://schemas.microsoft.com/office/drawing/2014/main" id="{7B167454-792B-D94C-9DDF-E60B4E63526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1" name="مستطيل مستدير الزوايا 10">
                  <a:extLst>
                    <a:ext uri="{FF2B5EF4-FFF2-40B4-BE49-F238E27FC236}">
                      <a16:creationId xmlns:a16="http://schemas.microsoft.com/office/drawing/2014/main" id="{AE14DBDD-5CEB-A747-9A03-AE00ACDFBD9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2" name="مستطيل مستدير الزوايا 11">
                  <a:extLst>
                    <a:ext uri="{FF2B5EF4-FFF2-40B4-BE49-F238E27FC236}">
                      <a16:creationId xmlns:a16="http://schemas.microsoft.com/office/drawing/2014/main" id="{BA5D3C2D-21AD-ED41-B069-C79CE954970A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" name="Google Shape;153;p5">
                <a:extLst>
                  <a:ext uri="{FF2B5EF4-FFF2-40B4-BE49-F238E27FC236}">
                    <a16:creationId xmlns:a16="http://schemas.microsoft.com/office/drawing/2014/main" id="{99327B25-9955-0F49-9A23-9631804D749C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" name="Google Shape;153;p5">
                <a:extLst>
                  <a:ext uri="{FF2B5EF4-FFF2-40B4-BE49-F238E27FC236}">
                    <a16:creationId xmlns:a16="http://schemas.microsoft.com/office/drawing/2014/main" id="{017969FD-F0F8-D34F-BDB6-D812313463D6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" name="مجموعة 110">
              <a:extLst>
                <a:ext uri="{FF2B5EF4-FFF2-40B4-BE49-F238E27FC236}">
                  <a16:creationId xmlns:a16="http://schemas.microsoft.com/office/drawing/2014/main" id="{86E76CD3-003F-D947-9014-8F9C6C441A0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633352" y="328049"/>
              <a:ext cx="1076124" cy="746079"/>
              <a:chOff x="5293799" y="1898773"/>
              <a:chExt cx="1019146" cy="421363"/>
            </a:xfrm>
          </p:grpSpPr>
          <p:grpSp>
            <p:nvGrpSpPr>
              <p:cNvPr id="46" name="مجموعة 111">
                <a:extLst>
                  <a:ext uri="{FF2B5EF4-FFF2-40B4-BE49-F238E27FC236}">
                    <a16:creationId xmlns:a16="http://schemas.microsoft.com/office/drawing/2014/main" id="{94C35998-35ED-E04B-BE8E-4B91B916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2E487F7A-09CD-C142-AFB9-6805CC16F0D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1E838335-7CEE-A048-85DC-6D54CE2F3C09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1" name="مستطيل مستدير الزوايا 50">
                  <a:extLst>
                    <a:ext uri="{FF2B5EF4-FFF2-40B4-BE49-F238E27FC236}">
                      <a16:creationId xmlns:a16="http://schemas.microsoft.com/office/drawing/2014/main" id="{E7C7CBDD-7DA1-FB4E-ABA3-33351C66DD3F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52" name="مستطيل مستدير الزوايا 51">
                  <a:extLst>
                    <a:ext uri="{FF2B5EF4-FFF2-40B4-BE49-F238E27FC236}">
                      <a16:creationId xmlns:a16="http://schemas.microsoft.com/office/drawing/2014/main" id="{C0DE696C-F2EC-7B48-B33C-77F7B7339C28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47" name="Google Shape;153;p5">
                <a:extLst>
                  <a:ext uri="{FF2B5EF4-FFF2-40B4-BE49-F238E27FC236}">
                    <a16:creationId xmlns:a16="http://schemas.microsoft.com/office/drawing/2014/main" id="{2EE3B57C-8BDE-A746-8E4B-B5D1A179AE81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153;p5">
                <a:extLst>
                  <a:ext uri="{FF2B5EF4-FFF2-40B4-BE49-F238E27FC236}">
                    <a16:creationId xmlns:a16="http://schemas.microsoft.com/office/drawing/2014/main" id="{F406B427-FB9E-F541-8CE6-505B398A1D8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" name="مجموعة 110">
              <a:extLst>
                <a:ext uri="{FF2B5EF4-FFF2-40B4-BE49-F238E27FC236}">
                  <a16:creationId xmlns:a16="http://schemas.microsoft.com/office/drawing/2014/main" id="{275C270F-E3F1-464C-B22A-BDD63369D0D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303136" y="278879"/>
              <a:ext cx="1105793" cy="917531"/>
              <a:chOff x="5245129" y="1929694"/>
              <a:chExt cx="1047244" cy="518194"/>
            </a:xfrm>
          </p:grpSpPr>
          <p:grpSp>
            <p:nvGrpSpPr>
              <p:cNvPr id="54" name="مجموعة 111">
                <a:extLst>
                  <a:ext uri="{FF2B5EF4-FFF2-40B4-BE49-F238E27FC236}">
                    <a16:creationId xmlns:a16="http://schemas.microsoft.com/office/drawing/2014/main" id="{CA4C9D07-B687-2F45-A2DA-CF7DB5E29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5129" y="1929694"/>
                <a:ext cx="1047244" cy="514828"/>
                <a:chOff x="5245129" y="1929694"/>
                <a:chExt cx="1047244" cy="514828"/>
              </a:xfrm>
            </p:grpSpPr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937AB966-247A-E143-B768-DD65C35A92D0}"/>
                    </a:ext>
                  </a:extLst>
                </p:cNvPr>
                <p:cNvSpPr/>
                <p:nvPr/>
              </p:nvSpPr>
              <p:spPr>
                <a:xfrm>
                  <a:off x="5852064" y="234879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E6272113-4621-094E-A553-8225F5D538E9}"/>
                    </a:ext>
                  </a:extLst>
                </p:cNvPr>
                <p:cNvSpPr/>
                <p:nvPr/>
              </p:nvSpPr>
              <p:spPr>
                <a:xfrm>
                  <a:off x="5245129" y="1932728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9" name="مستطيل مستدير الزوايا 58">
                  <a:extLst>
                    <a:ext uri="{FF2B5EF4-FFF2-40B4-BE49-F238E27FC236}">
                      <a16:creationId xmlns:a16="http://schemas.microsoft.com/office/drawing/2014/main" id="{B079C989-BB59-CC4A-93F6-D2D3371D1C9B}"/>
                    </a:ext>
                  </a:extLst>
                </p:cNvPr>
                <p:cNvSpPr/>
                <p:nvPr/>
              </p:nvSpPr>
              <p:spPr>
                <a:xfrm>
                  <a:off x="5255194" y="234218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0" name="مستطيل مستدير الزوايا 59">
                  <a:extLst>
                    <a:ext uri="{FF2B5EF4-FFF2-40B4-BE49-F238E27FC236}">
                      <a16:creationId xmlns:a16="http://schemas.microsoft.com/office/drawing/2014/main" id="{C7500518-B718-B648-86E6-241F341BBF5F}"/>
                    </a:ext>
                  </a:extLst>
                </p:cNvPr>
                <p:cNvSpPr/>
                <p:nvPr/>
              </p:nvSpPr>
              <p:spPr>
                <a:xfrm>
                  <a:off x="5894265" y="192969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55" name="Google Shape;153;p5">
                <a:extLst>
                  <a:ext uri="{FF2B5EF4-FFF2-40B4-BE49-F238E27FC236}">
                    <a16:creationId xmlns:a16="http://schemas.microsoft.com/office/drawing/2014/main" id="{B2C82BAD-209A-2E41-9CC0-B00E01AC4D5A}"/>
                  </a:ext>
                </a:extLst>
              </p:cNvPr>
              <p:cNvSpPr/>
              <p:nvPr/>
            </p:nvSpPr>
            <p:spPr bwMode="auto">
              <a:xfrm rot="10800000" flipV="1">
                <a:off x="5383629" y="238195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53;p5">
                <a:extLst>
                  <a:ext uri="{FF2B5EF4-FFF2-40B4-BE49-F238E27FC236}">
                    <a16:creationId xmlns:a16="http://schemas.microsoft.com/office/drawing/2014/main" id="{BC8FEE3A-B906-C14F-8B28-DE0604757C6D}"/>
                  </a:ext>
                </a:extLst>
              </p:cNvPr>
              <p:cNvSpPr/>
              <p:nvPr/>
            </p:nvSpPr>
            <p:spPr bwMode="auto">
              <a:xfrm rot="10800000" flipV="1">
                <a:off x="5386751" y="195242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" name="مجموعة 110">
              <a:extLst>
                <a:ext uri="{FF2B5EF4-FFF2-40B4-BE49-F238E27FC236}">
                  <a16:creationId xmlns:a16="http://schemas.microsoft.com/office/drawing/2014/main" id="{00CB73BA-1415-1348-A303-627EC4ABA57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851762" y="336312"/>
              <a:ext cx="1077846" cy="832402"/>
              <a:chOff x="5273639" y="1905166"/>
              <a:chExt cx="1020777" cy="470116"/>
            </a:xfrm>
          </p:grpSpPr>
          <p:grpSp>
            <p:nvGrpSpPr>
              <p:cNvPr id="62" name="مجموعة 111">
                <a:extLst>
                  <a:ext uri="{FF2B5EF4-FFF2-40B4-BE49-F238E27FC236}">
                    <a16:creationId xmlns:a16="http://schemas.microsoft.com/office/drawing/2014/main" id="{C65943EA-9805-DC45-B06A-EBD9EBF2E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3639" y="1905166"/>
                <a:ext cx="1020777" cy="470116"/>
                <a:chOff x="5273639" y="1905166"/>
                <a:chExt cx="1020777" cy="470116"/>
              </a:xfrm>
            </p:grpSpPr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DC50539E-268F-7743-A958-7EF825B179D6}"/>
                    </a:ext>
                  </a:extLst>
                </p:cNvPr>
                <p:cNvSpPr/>
                <p:nvPr/>
              </p:nvSpPr>
              <p:spPr>
                <a:xfrm>
                  <a:off x="5896308" y="227955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8B84A0E0-BD45-5D4F-AD8C-7A12A8611FD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7" name="مستطيل مستدير الزوايا 66">
                  <a:extLst>
                    <a:ext uri="{FF2B5EF4-FFF2-40B4-BE49-F238E27FC236}">
                      <a16:creationId xmlns:a16="http://schemas.microsoft.com/office/drawing/2014/main" id="{42D9D22A-8C1B-6C45-A462-564DAEFBE5C4}"/>
                    </a:ext>
                  </a:extLst>
                </p:cNvPr>
                <p:cNvSpPr/>
                <p:nvPr/>
              </p:nvSpPr>
              <p:spPr>
                <a:xfrm>
                  <a:off x="5273639" y="2273700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8" name="مستطيل مستدير الزوايا 67">
                  <a:extLst>
                    <a:ext uri="{FF2B5EF4-FFF2-40B4-BE49-F238E27FC236}">
                      <a16:creationId xmlns:a16="http://schemas.microsoft.com/office/drawing/2014/main" id="{0A2C1AE4-C9D0-1D46-969E-A35CF2D5A538}"/>
                    </a:ext>
                  </a:extLst>
                </p:cNvPr>
                <p:cNvSpPr/>
                <p:nvPr/>
              </p:nvSpPr>
              <p:spPr>
                <a:xfrm>
                  <a:off x="5892765" y="1905166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63" name="Google Shape;153;p5">
                <a:extLst>
                  <a:ext uri="{FF2B5EF4-FFF2-40B4-BE49-F238E27FC236}">
                    <a16:creationId xmlns:a16="http://schemas.microsoft.com/office/drawing/2014/main" id="{428C837E-DA5C-4C44-914A-56F8C50C1B9C}"/>
                  </a:ext>
                </a:extLst>
              </p:cNvPr>
              <p:cNvSpPr/>
              <p:nvPr/>
            </p:nvSpPr>
            <p:spPr bwMode="auto">
              <a:xfrm rot="10800000" flipV="1">
                <a:off x="5310332" y="2294965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153;p5">
                <a:extLst>
                  <a:ext uri="{FF2B5EF4-FFF2-40B4-BE49-F238E27FC236}">
                    <a16:creationId xmlns:a16="http://schemas.microsoft.com/office/drawing/2014/main" id="{908BF49D-AE8C-674A-B883-1DE0E6B2ED9F}"/>
                  </a:ext>
                </a:extLst>
              </p:cNvPr>
              <p:cNvSpPr/>
              <p:nvPr/>
            </p:nvSpPr>
            <p:spPr bwMode="auto">
              <a:xfrm rot="10800000" flipV="1">
                <a:off x="5375891" y="191521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9" name="مجموعة 110">
              <a:extLst>
                <a:ext uri="{FF2B5EF4-FFF2-40B4-BE49-F238E27FC236}">
                  <a16:creationId xmlns:a16="http://schemas.microsoft.com/office/drawing/2014/main" id="{449D5064-B5FB-5F49-A92F-ED5C95BCB2B9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8078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0" name="مجموعة 111">
                <a:extLst>
                  <a:ext uri="{FF2B5EF4-FFF2-40B4-BE49-F238E27FC236}">
                    <a16:creationId xmlns:a16="http://schemas.microsoft.com/office/drawing/2014/main" id="{C9A1F6A5-BF46-AB45-8A2E-FD7674A28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0BF05E30-31CF-ED4E-92C4-C9AEC318E356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871AE7DF-2CB1-D14A-81A6-D5419771502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5" name="مستطيل مستدير الزوايا 74">
                  <a:extLst>
                    <a:ext uri="{FF2B5EF4-FFF2-40B4-BE49-F238E27FC236}">
                      <a16:creationId xmlns:a16="http://schemas.microsoft.com/office/drawing/2014/main" id="{CB1CA13F-AA0B-2D4D-9DB7-2C5E81941395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76" name="مستطيل مستدير الزوايا 75">
                  <a:extLst>
                    <a:ext uri="{FF2B5EF4-FFF2-40B4-BE49-F238E27FC236}">
                      <a16:creationId xmlns:a16="http://schemas.microsoft.com/office/drawing/2014/main" id="{98D89A3D-9107-344E-8FE2-2FC327ABD9FF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1" name="Google Shape;153;p5">
                <a:extLst>
                  <a:ext uri="{FF2B5EF4-FFF2-40B4-BE49-F238E27FC236}">
                    <a16:creationId xmlns:a16="http://schemas.microsoft.com/office/drawing/2014/main" id="{A61E54F4-D954-9B4E-BEBE-5E1F8AD0A5A7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153;p5">
                <a:extLst>
                  <a:ext uri="{FF2B5EF4-FFF2-40B4-BE49-F238E27FC236}">
                    <a16:creationId xmlns:a16="http://schemas.microsoft.com/office/drawing/2014/main" id="{600F0D4C-7D57-5749-997D-6CFF57107C3B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7" name="مجموعة 110">
              <a:extLst>
                <a:ext uri="{FF2B5EF4-FFF2-40B4-BE49-F238E27FC236}">
                  <a16:creationId xmlns:a16="http://schemas.microsoft.com/office/drawing/2014/main" id="{C8B018B1-D3F4-F640-A0D3-E2BA0ECFC012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28741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8" name="مجموعة 111">
                <a:extLst>
                  <a:ext uri="{FF2B5EF4-FFF2-40B4-BE49-F238E27FC236}">
                    <a16:creationId xmlns:a16="http://schemas.microsoft.com/office/drawing/2014/main" id="{FB5DEB45-C71D-C54B-B6A2-4C9406B0DF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148C37B4-8079-FE46-9C40-885B4ABCEA97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96E25728-DE18-7C40-92BF-8DD66F97FF3D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3" name="مستطيل مستدير الزوايا 82">
                  <a:extLst>
                    <a:ext uri="{FF2B5EF4-FFF2-40B4-BE49-F238E27FC236}">
                      <a16:creationId xmlns:a16="http://schemas.microsoft.com/office/drawing/2014/main" id="{1491CB03-B420-894D-AF97-A012BD8F223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84" name="مستطيل مستدير الزوايا 83">
                  <a:extLst>
                    <a:ext uri="{FF2B5EF4-FFF2-40B4-BE49-F238E27FC236}">
                      <a16:creationId xmlns:a16="http://schemas.microsoft.com/office/drawing/2014/main" id="{0DAC7330-991B-BE4A-8636-743D7366FFB0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9" name="Google Shape;153;p5">
                <a:extLst>
                  <a:ext uri="{FF2B5EF4-FFF2-40B4-BE49-F238E27FC236}">
                    <a16:creationId xmlns:a16="http://schemas.microsoft.com/office/drawing/2014/main" id="{728ECFA4-2ECD-7F47-8BC1-B75A6349E0E4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153;p5">
                <a:extLst>
                  <a:ext uri="{FF2B5EF4-FFF2-40B4-BE49-F238E27FC236}">
                    <a16:creationId xmlns:a16="http://schemas.microsoft.com/office/drawing/2014/main" id="{A9EF06EE-075B-6E4A-AC03-426A2D3F98F5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" name="مجموعة 110">
              <a:extLst>
                <a:ext uri="{FF2B5EF4-FFF2-40B4-BE49-F238E27FC236}">
                  <a16:creationId xmlns:a16="http://schemas.microsoft.com/office/drawing/2014/main" id="{EF79F695-C84B-564F-AEFD-35FF22D2BA2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094047" y="359046"/>
              <a:ext cx="1076124" cy="746079"/>
              <a:chOff x="5293799" y="1898773"/>
              <a:chExt cx="1019146" cy="421363"/>
            </a:xfrm>
          </p:grpSpPr>
          <p:grpSp>
            <p:nvGrpSpPr>
              <p:cNvPr id="86" name="مجموعة 111">
                <a:extLst>
                  <a:ext uri="{FF2B5EF4-FFF2-40B4-BE49-F238E27FC236}">
                    <a16:creationId xmlns:a16="http://schemas.microsoft.com/office/drawing/2014/main" id="{DED6A6E3-548C-4A4D-BFF6-962D5A44A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9" name="مستطيل مستدير الزوايا 88">
                  <a:extLst>
                    <a:ext uri="{FF2B5EF4-FFF2-40B4-BE49-F238E27FC236}">
                      <a16:creationId xmlns:a16="http://schemas.microsoft.com/office/drawing/2014/main" id="{030EB5C7-565A-EA4C-BF36-CADFE3D9BD2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0" name="مستطيل مستدير الزوايا 89">
                  <a:extLst>
                    <a:ext uri="{FF2B5EF4-FFF2-40B4-BE49-F238E27FC236}">
                      <a16:creationId xmlns:a16="http://schemas.microsoft.com/office/drawing/2014/main" id="{68A9E73F-8DC0-5348-ABDD-39E54CF94633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1" name="مستطيل مستدير الزوايا 90">
                  <a:extLst>
                    <a:ext uri="{FF2B5EF4-FFF2-40B4-BE49-F238E27FC236}">
                      <a16:creationId xmlns:a16="http://schemas.microsoft.com/office/drawing/2014/main" id="{97E5C65D-F5E6-8C44-B404-5D0D2A2E375E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92" name="مستطيل مستدير الزوايا 91">
                  <a:extLst>
                    <a:ext uri="{FF2B5EF4-FFF2-40B4-BE49-F238E27FC236}">
                      <a16:creationId xmlns:a16="http://schemas.microsoft.com/office/drawing/2014/main" id="{8314E805-4D18-4A4E-9210-347645CB0D72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87" name="Google Shape;153;p5">
                <a:extLst>
                  <a:ext uri="{FF2B5EF4-FFF2-40B4-BE49-F238E27FC236}">
                    <a16:creationId xmlns:a16="http://schemas.microsoft.com/office/drawing/2014/main" id="{88152DAF-4698-964B-80BF-4CD7A200E30B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153;p5">
                <a:extLst>
                  <a:ext uri="{FF2B5EF4-FFF2-40B4-BE49-F238E27FC236}">
                    <a16:creationId xmlns:a16="http://schemas.microsoft.com/office/drawing/2014/main" id="{4F3079B3-94A4-854A-AFFC-109E4E3EE23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3" name="مجموعة 110">
              <a:extLst>
                <a:ext uri="{FF2B5EF4-FFF2-40B4-BE49-F238E27FC236}">
                  <a16:creationId xmlns:a16="http://schemas.microsoft.com/office/drawing/2014/main" id="{831C2CC7-ACDE-7A47-86C7-A65306A2E9A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9996" y="343252"/>
              <a:ext cx="1076124" cy="746079"/>
              <a:chOff x="5293799" y="1898773"/>
              <a:chExt cx="1019146" cy="421363"/>
            </a:xfrm>
          </p:grpSpPr>
          <p:grpSp>
            <p:nvGrpSpPr>
              <p:cNvPr id="94" name="مجموعة 111">
                <a:extLst>
                  <a:ext uri="{FF2B5EF4-FFF2-40B4-BE49-F238E27FC236}">
                    <a16:creationId xmlns:a16="http://schemas.microsoft.com/office/drawing/2014/main" id="{9B1E8C9A-D563-404E-AC49-F1EAE3110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7" name="مستطيل مستدير الزوايا 96">
                  <a:extLst>
                    <a:ext uri="{FF2B5EF4-FFF2-40B4-BE49-F238E27FC236}">
                      <a16:creationId xmlns:a16="http://schemas.microsoft.com/office/drawing/2014/main" id="{28FEA676-9570-9E40-B956-A25836039B7F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8" name="مستطيل مستدير الزوايا 97">
                  <a:extLst>
                    <a:ext uri="{FF2B5EF4-FFF2-40B4-BE49-F238E27FC236}">
                      <a16:creationId xmlns:a16="http://schemas.microsoft.com/office/drawing/2014/main" id="{AAC9DA80-BDF3-B945-A300-B535286B8E5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9" name="مستطيل مستدير الزوايا 98">
                  <a:extLst>
                    <a:ext uri="{FF2B5EF4-FFF2-40B4-BE49-F238E27FC236}">
                      <a16:creationId xmlns:a16="http://schemas.microsoft.com/office/drawing/2014/main" id="{F233800A-F4DF-7A45-8A5A-7B299AAA6404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5BBE4F7E-4FF9-184F-BD0E-6F5A0281CB69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95" name="Google Shape;153;p5">
                <a:extLst>
                  <a:ext uri="{FF2B5EF4-FFF2-40B4-BE49-F238E27FC236}">
                    <a16:creationId xmlns:a16="http://schemas.microsoft.com/office/drawing/2014/main" id="{B1338737-B85E-8944-83F3-190E6BB8B029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153;p5">
                <a:extLst>
                  <a:ext uri="{FF2B5EF4-FFF2-40B4-BE49-F238E27FC236}">
                    <a16:creationId xmlns:a16="http://schemas.microsoft.com/office/drawing/2014/main" id="{D2DF8137-45DA-E044-ADA4-F3FDA5178177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" name="مجموعة 12">
            <a:extLst>
              <a:ext uri="{FF2B5EF4-FFF2-40B4-BE49-F238E27FC236}">
                <a16:creationId xmlns:a16="http://schemas.microsoft.com/office/drawing/2014/main" id="{553ADA54-6FBF-7542-BB9B-24BDD4680E52}"/>
              </a:ext>
            </a:extLst>
          </p:cNvPr>
          <p:cNvGrpSpPr/>
          <p:nvPr/>
        </p:nvGrpSpPr>
        <p:grpSpPr>
          <a:xfrm>
            <a:off x="2192492" y="1428775"/>
            <a:ext cx="8358246" cy="928694"/>
            <a:chOff x="571472" y="857232"/>
            <a:chExt cx="8358246" cy="928694"/>
          </a:xfrm>
        </p:grpSpPr>
        <p:sp>
          <p:nvSpPr>
            <p:cNvPr id="111" name="دبوس زينة 13">
              <a:extLst>
                <a:ext uri="{FF2B5EF4-FFF2-40B4-BE49-F238E27FC236}">
                  <a16:creationId xmlns:a16="http://schemas.microsoft.com/office/drawing/2014/main" id="{2943C9B4-2BD1-0948-B23C-4515A2EDD2EC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اكتب عددا صحيحا لكل مما يأتي</a:t>
              </a:r>
            </a:p>
          </p:txBody>
        </p:sp>
        <p:grpSp>
          <p:nvGrpSpPr>
            <p:cNvPr id="112" name="مجموعة 7">
              <a:extLst>
                <a:ext uri="{FF2B5EF4-FFF2-40B4-BE49-F238E27FC236}">
                  <a16:creationId xmlns:a16="http://schemas.microsoft.com/office/drawing/2014/main" id="{34F6E391-F565-B646-9EA7-878D65C3E63E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6929454" y="5072074"/>
              <a:chExt cx="1214446" cy="928694"/>
            </a:xfrm>
          </p:grpSpPr>
          <p:sp>
            <p:nvSpPr>
              <p:cNvPr id="113" name="دبوس زينة 15">
                <a:extLst>
                  <a:ext uri="{FF2B5EF4-FFF2-40B4-BE49-F238E27FC236}">
                    <a16:creationId xmlns:a16="http://schemas.microsoft.com/office/drawing/2014/main" id="{FB43A7A3-CABA-2840-AFC7-F82011DA5AB3}"/>
                  </a:ext>
                </a:extLst>
              </p:cNvPr>
              <p:cNvSpPr/>
              <p:nvPr/>
            </p:nvSpPr>
            <p:spPr>
              <a:xfrm>
                <a:off x="6929454" y="5072074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14" name="Picture 2">
                <a:extLst>
                  <a:ext uri="{FF2B5EF4-FFF2-40B4-BE49-F238E27FC236}">
                    <a16:creationId xmlns:a16="http://schemas.microsoft.com/office/drawing/2014/main" id="{CB573FBB-E36A-D34C-9A8C-57622B911F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6986602" y="5314964"/>
                <a:ext cx="1100140" cy="4619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5" name="دبوس زينة 17">
            <a:extLst>
              <a:ext uri="{FF2B5EF4-FFF2-40B4-BE49-F238E27FC236}">
                <a16:creationId xmlns:a16="http://schemas.microsoft.com/office/drawing/2014/main" id="{484E0FA4-25CB-F142-98C6-13BD8C669F0F}"/>
              </a:ext>
            </a:extLst>
          </p:cNvPr>
          <p:cNvSpPr/>
          <p:nvPr/>
        </p:nvSpPr>
        <p:spPr>
          <a:xfrm>
            <a:off x="4478508" y="3071849"/>
            <a:ext cx="5572164" cy="785818"/>
          </a:xfrm>
          <a:prstGeom prst="plaqu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معدل درجة الحرارة أقل من الطبيعي بـ ٥ درجات</a:t>
            </a:r>
          </a:p>
        </p:txBody>
      </p:sp>
      <p:sp>
        <p:nvSpPr>
          <p:cNvPr id="16" name="دبوس زينة 18">
            <a:extLst>
              <a:ext uri="{FF2B5EF4-FFF2-40B4-BE49-F238E27FC236}">
                <a16:creationId xmlns:a16="http://schemas.microsoft.com/office/drawing/2014/main" id="{188BD431-A784-4F44-9807-54C07D6C6E69}"/>
              </a:ext>
            </a:extLst>
          </p:cNvPr>
          <p:cNvSpPr/>
          <p:nvPr/>
        </p:nvSpPr>
        <p:spPr>
          <a:xfrm>
            <a:off x="3406938" y="3071849"/>
            <a:ext cx="1000132" cy="785818"/>
          </a:xfrm>
          <a:prstGeom prst="plaqu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ــ ٥</a:t>
            </a:r>
          </a:p>
        </p:txBody>
      </p:sp>
      <p:sp>
        <p:nvSpPr>
          <p:cNvPr id="17" name="دبوس زينة 19">
            <a:extLst>
              <a:ext uri="{FF2B5EF4-FFF2-40B4-BE49-F238E27FC236}">
                <a16:creationId xmlns:a16="http://schemas.microsoft.com/office/drawing/2014/main" id="{A8B1FB80-F5F4-9C42-AEAD-F758DC916B93}"/>
              </a:ext>
            </a:extLst>
          </p:cNvPr>
          <p:cNvSpPr/>
          <p:nvPr/>
        </p:nvSpPr>
        <p:spPr>
          <a:xfrm>
            <a:off x="4478508" y="4143419"/>
            <a:ext cx="5572164" cy="785818"/>
          </a:xfrm>
          <a:prstGeom prst="plaqu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معدل هطول الأمطار ١٢ سم فوق الطبيعي</a:t>
            </a:r>
          </a:p>
        </p:txBody>
      </p:sp>
      <p:sp>
        <p:nvSpPr>
          <p:cNvPr id="18" name="دبوس زينة 20">
            <a:extLst>
              <a:ext uri="{FF2B5EF4-FFF2-40B4-BE49-F238E27FC236}">
                <a16:creationId xmlns:a16="http://schemas.microsoft.com/office/drawing/2014/main" id="{DCE8EC83-587C-8749-85E0-03CBE26BCD61}"/>
              </a:ext>
            </a:extLst>
          </p:cNvPr>
          <p:cNvSpPr/>
          <p:nvPr/>
        </p:nvSpPr>
        <p:spPr>
          <a:xfrm>
            <a:off x="3406938" y="4143419"/>
            <a:ext cx="1000132" cy="785818"/>
          </a:xfrm>
          <a:prstGeom prst="plaqu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+١٢</a:t>
            </a:r>
          </a:p>
        </p:txBody>
      </p:sp>
      <p:sp>
        <p:nvSpPr>
          <p:cNvPr id="2" name="مربع نص 1">
            <a:extLst>
              <a:ext uri="{FF2B5EF4-FFF2-40B4-BE49-F238E27FC236}">
                <a16:creationId xmlns:a16="http://schemas.microsoft.com/office/drawing/2014/main" id="{EC295A88-C589-0143-A6FD-6E5F25DFA8D6}"/>
              </a:ext>
            </a:extLst>
          </p:cNvPr>
          <p:cNvSpPr txBox="1"/>
          <p:nvPr/>
        </p:nvSpPr>
        <p:spPr>
          <a:xfrm>
            <a:off x="4356001" y="1114784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 ٥٠</a:t>
            </a:r>
          </a:p>
        </p:txBody>
      </p:sp>
      <p:sp>
        <p:nvSpPr>
          <p:cNvPr id="10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51E0A1D-E2AD-764E-B3A0-3DD448517EAC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٨</a:t>
            </a:r>
          </a:p>
        </p:txBody>
      </p:sp>
    </p:spTree>
    <p:extLst>
      <p:ext uri="{BB962C8B-B14F-4D97-AF65-F5344CB8AC3E}">
        <p14:creationId xmlns:p14="http://schemas.microsoft.com/office/powerpoint/2010/main" val="24058568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568190" y="7274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9F92FB98-41FD-5A48-ADF1-20F0EB4B25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4240" y="635044"/>
            <a:ext cx="11016137" cy="553336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2" name="مستطيل مستدير الزوايا 101">
            <a:extLst>
              <a:ext uri="{FF2B5EF4-FFF2-40B4-BE49-F238E27FC236}">
                <a16:creationId xmlns:a16="http://schemas.microsoft.com/office/drawing/2014/main" id="{36DE0C0D-3D09-D148-AAC6-6CFF5A840405}"/>
              </a:ext>
            </a:extLst>
          </p:cNvPr>
          <p:cNvSpPr/>
          <p:nvPr/>
        </p:nvSpPr>
        <p:spPr>
          <a:xfrm>
            <a:off x="763590" y="412040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2C8E8F67-8CF8-3044-8B66-1358926BAC05}"/>
              </a:ext>
            </a:extLst>
          </p:cNvPr>
          <p:cNvSpPr/>
          <p:nvPr/>
        </p:nvSpPr>
        <p:spPr>
          <a:xfrm>
            <a:off x="761918" y="392653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3B3545FF-8860-2248-B862-8AC3159D70FF}"/>
              </a:ext>
            </a:extLst>
          </p:cNvPr>
          <p:cNvGrpSpPr/>
          <p:nvPr/>
        </p:nvGrpSpPr>
        <p:grpSpPr>
          <a:xfrm>
            <a:off x="760246" y="392653"/>
            <a:ext cx="11420963" cy="6423381"/>
            <a:chOff x="760246" y="392653"/>
            <a:chExt cx="11420963" cy="6423381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C7EC438E-216D-6D40-960A-89F08B06EFE1}"/>
                </a:ext>
              </a:extLst>
            </p:cNvPr>
            <p:cNvSpPr/>
            <p:nvPr/>
          </p:nvSpPr>
          <p:spPr>
            <a:xfrm>
              <a:off x="760246" y="392653"/>
              <a:ext cx="11096787" cy="5909166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FD927A54-D94E-854A-BA9A-BA3AE3205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35153" y="5767882"/>
              <a:ext cx="1046056" cy="1048152"/>
            </a:xfrm>
            <a:prstGeom prst="rect">
              <a:avLst/>
            </a:prstGeom>
          </p:spPr>
        </p:pic>
      </p:grpSp>
      <p:pic>
        <p:nvPicPr>
          <p:cNvPr id="10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28D3F16-8B77-EE4A-8367-9D06256FA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1104048" y="-190758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66376C55-AF31-9F4E-9E82-8B9B344F095B}"/>
              </a:ext>
            </a:extLst>
          </p:cNvPr>
          <p:cNvSpPr/>
          <p:nvPr/>
        </p:nvSpPr>
        <p:spPr>
          <a:xfrm rot="385153">
            <a:off x="10080441" y="1058194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 </a:t>
            </a:r>
          </a:p>
        </p:txBody>
      </p:sp>
      <p:sp>
        <p:nvSpPr>
          <p:cNvPr id="101" name="مستطيل مستدير الزوايا 100">
            <a:extLst>
              <a:ext uri="{FF2B5EF4-FFF2-40B4-BE49-F238E27FC236}">
                <a16:creationId xmlns:a16="http://schemas.microsoft.com/office/drawing/2014/main" id="{C15412E2-B747-9941-B223-DDD4C5BF62F5}"/>
              </a:ext>
            </a:extLst>
          </p:cNvPr>
          <p:cNvSpPr/>
          <p:nvPr/>
        </p:nvSpPr>
        <p:spPr>
          <a:xfrm>
            <a:off x="1381860" y="288460"/>
            <a:ext cx="9841965" cy="550456"/>
          </a:xfrm>
          <a:prstGeom prst="roundRect">
            <a:avLst/>
          </a:prstGeom>
          <a:pattFill prst="pct60">
            <a:fgClr>
              <a:srgbClr val="DFC5D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 dirty="0"/>
          </a:p>
        </p:txBody>
      </p:sp>
      <p:grpSp>
        <p:nvGrpSpPr>
          <p:cNvPr id="103" name="مجموعة 102">
            <a:extLst>
              <a:ext uri="{FF2B5EF4-FFF2-40B4-BE49-F238E27FC236}">
                <a16:creationId xmlns:a16="http://schemas.microsoft.com/office/drawing/2014/main" id="{89B07C66-5BC3-B047-AF48-0920436C0FCB}"/>
              </a:ext>
            </a:extLst>
          </p:cNvPr>
          <p:cNvGrpSpPr/>
          <p:nvPr/>
        </p:nvGrpSpPr>
        <p:grpSpPr>
          <a:xfrm>
            <a:off x="1473351" y="123874"/>
            <a:ext cx="9825293" cy="957263"/>
            <a:chOff x="1175018" y="147233"/>
            <a:chExt cx="9825293" cy="1169410"/>
          </a:xfrm>
        </p:grpSpPr>
        <p:grpSp>
          <p:nvGrpSpPr>
            <p:cNvPr id="5" name="مجموعة 110">
              <a:extLst>
                <a:ext uri="{FF2B5EF4-FFF2-40B4-BE49-F238E27FC236}">
                  <a16:creationId xmlns:a16="http://schemas.microsoft.com/office/drawing/2014/main" id="{D8FB447C-78AE-5B4C-A916-DB9DF6511DB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89210" y="312255"/>
              <a:ext cx="1076124" cy="746079"/>
              <a:chOff x="5293799" y="1898773"/>
              <a:chExt cx="1019146" cy="421363"/>
            </a:xfrm>
          </p:grpSpPr>
          <p:grpSp>
            <p:nvGrpSpPr>
              <p:cNvPr id="6" name="مجموعة 111">
                <a:extLst>
                  <a:ext uri="{FF2B5EF4-FFF2-40B4-BE49-F238E27FC236}">
                    <a16:creationId xmlns:a16="http://schemas.microsoft.com/office/drawing/2014/main" id="{67D72977-B08C-7D4E-B0D7-DBDA2819B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" name="مستطيل مستدير الزوايا 8">
                  <a:extLst>
                    <a:ext uri="{FF2B5EF4-FFF2-40B4-BE49-F238E27FC236}">
                      <a16:creationId xmlns:a16="http://schemas.microsoft.com/office/drawing/2014/main" id="{B11773FE-C44F-974B-B5B8-2B35FCAF8528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0" name="مستطيل مستدير الزوايا 9">
                  <a:extLst>
                    <a:ext uri="{FF2B5EF4-FFF2-40B4-BE49-F238E27FC236}">
                      <a16:creationId xmlns:a16="http://schemas.microsoft.com/office/drawing/2014/main" id="{7B167454-792B-D94C-9DDF-E60B4E63526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1" name="مستطيل مستدير الزوايا 10">
                  <a:extLst>
                    <a:ext uri="{FF2B5EF4-FFF2-40B4-BE49-F238E27FC236}">
                      <a16:creationId xmlns:a16="http://schemas.microsoft.com/office/drawing/2014/main" id="{AE14DBDD-5CEB-A747-9A03-AE00ACDFBD9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2" name="مستطيل مستدير الزوايا 11">
                  <a:extLst>
                    <a:ext uri="{FF2B5EF4-FFF2-40B4-BE49-F238E27FC236}">
                      <a16:creationId xmlns:a16="http://schemas.microsoft.com/office/drawing/2014/main" id="{BA5D3C2D-21AD-ED41-B069-C79CE954970A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" name="Google Shape;153;p5">
                <a:extLst>
                  <a:ext uri="{FF2B5EF4-FFF2-40B4-BE49-F238E27FC236}">
                    <a16:creationId xmlns:a16="http://schemas.microsoft.com/office/drawing/2014/main" id="{99327B25-9955-0F49-9A23-9631804D749C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" name="Google Shape;153;p5">
                <a:extLst>
                  <a:ext uri="{FF2B5EF4-FFF2-40B4-BE49-F238E27FC236}">
                    <a16:creationId xmlns:a16="http://schemas.microsoft.com/office/drawing/2014/main" id="{017969FD-F0F8-D34F-BDB6-D812313463D6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" name="مجموعة 110">
              <a:extLst>
                <a:ext uri="{FF2B5EF4-FFF2-40B4-BE49-F238E27FC236}">
                  <a16:creationId xmlns:a16="http://schemas.microsoft.com/office/drawing/2014/main" id="{86E76CD3-003F-D947-9014-8F9C6C441A0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633352" y="328049"/>
              <a:ext cx="1076124" cy="746079"/>
              <a:chOff x="5293799" y="1898773"/>
              <a:chExt cx="1019146" cy="421363"/>
            </a:xfrm>
          </p:grpSpPr>
          <p:grpSp>
            <p:nvGrpSpPr>
              <p:cNvPr id="46" name="مجموعة 111">
                <a:extLst>
                  <a:ext uri="{FF2B5EF4-FFF2-40B4-BE49-F238E27FC236}">
                    <a16:creationId xmlns:a16="http://schemas.microsoft.com/office/drawing/2014/main" id="{94C35998-35ED-E04B-BE8E-4B91B916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2E487F7A-09CD-C142-AFB9-6805CC16F0D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1E838335-7CEE-A048-85DC-6D54CE2F3C09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1" name="مستطيل مستدير الزوايا 50">
                  <a:extLst>
                    <a:ext uri="{FF2B5EF4-FFF2-40B4-BE49-F238E27FC236}">
                      <a16:creationId xmlns:a16="http://schemas.microsoft.com/office/drawing/2014/main" id="{E7C7CBDD-7DA1-FB4E-ABA3-33351C66DD3F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52" name="مستطيل مستدير الزوايا 51">
                  <a:extLst>
                    <a:ext uri="{FF2B5EF4-FFF2-40B4-BE49-F238E27FC236}">
                      <a16:creationId xmlns:a16="http://schemas.microsoft.com/office/drawing/2014/main" id="{C0DE696C-F2EC-7B48-B33C-77F7B7339C28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47" name="Google Shape;153;p5">
                <a:extLst>
                  <a:ext uri="{FF2B5EF4-FFF2-40B4-BE49-F238E27FC236}">
                    <a16:creationId xmlns:a16="http://schemas.microsoft.com/office/drawing/2014/main" id="{2EE3B57C-8BDE-A746-8E4B-B5D1A179AE81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153;p5">
                <a:extLst>
                  <a:ext uri="{FF2B5EF4-FFF2-40B4-BE49-F238E27FC236}">
                    <a16:creationId xmlns:a16="http://schemas.microsoft.com/office/drawing/2014/main" id="{F406B427-FB9E-F541-8CE6-505B398A1D8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" name="مجموعة 110">
              <a:extLst>
                <a:ext uri="{FF2B5EF4-FFF2-40B4-BE49-F238E27FC236}">
                  <a16:creationId xmlns:a16="http://schemas.microsoft.com/office/drawing/2014/main" id="{275C270F-E3F1-464C-B22A-BDD63369D0D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303136" y="278879"/>
              <a:ext cx="1105793" cy="917531"/>
              <a:chOff x="5245129" y="1929694"/>
              <a:chExt cx="1047244" cy="518194"/>
            </a:xfrm>
          </p:grpSpPr>
          <p:grpSp>
            <p:nvGrpSpPr>
              <p:cNvPr id="54" name="مجموعة 111">
                <a:extLst>
                  <a:ext uri="{FF2B5EF4-FFF2-40B4-BE49-F238E27FC236}">
                    <a16:creationId xmlns:a16="http://schemas.microsoft.com/office/drawing/2014/main" id="{CA4C9D07-B687-2F45-A2DA-CF7DB5E29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5129" y="1929694"/>
                <a:ext cx="1047244" cy="514828"/>
                <a:chOff x="5245129" y="1929694"/>
                <a:chExt cx="1047244" cy="514828"/>
              </a:xfrm>
            </p:grpSpPr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937AB966-247A-E143-B768-DD65C35A92D0}"/>
                    </a:ext>
                  </a:extLst>
                </p:cNvPr>
                <p:cNvSpPr/>
                <p:nvPr/>
              </p:nvSpPr>
              <p:spPr>
                <a:xfrm>
                  <a:off x="5852064" y="234879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E6272113-4621-094E-A553-8225F5D538E9}"/>
                    </a:ext>
                  </a:extLst>
                </p:cNvPr>
                <p:cNvSpPr/>
                <p:nvPr/>
              </p:nvSpPr>
              <p:spPr>
                <a:xfrm>
                  <a:off x="5245129" y="1932728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9" name="مستطيل مستدير الزوايا 58">
                  <a:extLst>
                    <a:ext uri="{FF2B5EF4-FFF2-40B4-BE49-F238E27FC236}">
                      <a16:creationId xmlns:a16="http://schemas.microsoft.com/office/drawing/2014/main" id="{B079C989-BB59-CC4A-93F6-D2D3371D1C9B}"/>
                    </a:ext>
                  </a:extLst>
                </p:cNvPr>
                <p:cNvSpPr/>
                <p:nvPr/>
              </p:nvSpPr>
              <p:spPr>
                <a:xfrm>
                  <a:off x="5255194" y="234218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0" name="مستطيل مستدير الزوايا 59">
                  <a:extLst>
                    <a:ext uri="{FF2B5EF4-FFF2-40B4-BE49-F238E27FC236}">
                      <a16:creationId xmlns:a16="http://schemas.microsoft.com/office/drawing/2014/main" id="{C7500518-B718-B648-86E6-241F341BBF5F}"/>
                    </a:ext>
                  </a:extLst>
                </p:cNvPr>
                <p:cNvSpPr/>
                <p:nvPr/>
              </p:nvSpPr>
              <p:spPr>
                <a:xfrm>
                  <a:off x="5894265" y="192969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55" name="Google Shape;153;p5">
                <a:extLst>
                  <a:ext uri="{FF2B5EF4-FFF2-40B4-BE49-F238E27FC236}">
                    <a16:creationId xmlns:a16="http://schemas.microsoft.com/office/drawing/2014/main" id="{B2C82BAD-209A-2E41-9CC0-B00E01AC4D5A}"/>
                  </a:ext>
                </a:extLst>
              </p:cNvPr>
              <p:cNvSpPr/>
              <p:nvPr/>
            </p:nvSpPr>
            <p:spPr bwMode="auto">
              <a:xfrm rot="10800000" flipV="1">
                <a:off x="5383629" y="238195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53;p5">
                <a:extLst>
                  <a:ext uri="{FF2B5EF4-FFF2-40B4-BE49-F238E27FC236}">
                    <a16:creationId xmlns:a16="http://schemas.microsoft.com/office/drawing/2014/main" id="{BC8FEE3A-B906-C14F-8B28-DE0604757C6D}"/>
                  </a:ext>
                </a:extLst>
              </p:cNvPr>
              <p:cNvSpPr/>
              <p:nvPr/>
            </p:nvSpPr>
            <p:spPr bwMode="auto">
              <a:xfrm rot="10800000" flipV="1">
                <a:off x="5386751" y="195242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" name="مجموعة 110">
              <a:extLst>
                <a:ext uri="{FF2B5EF4-FFF2-40B4-BE49-F238E27FC236}">
                  <a16:creationId xmlns:a16="http://schemas.microsoft.com/office/drawing/2014/main" id="{00CB73BA-1415-1348-A303-627EC4ABA57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851762" y="336312"/>
              <a:ext cx="1077846" cy="832402"/>
              <a:chOff x="5273639" y="1905166"/>
              <a:chExt cx="1020777" cy="470116"/>
            </a:xfrm>
          </p:grpSpPr>
          <p:grpSp>
            <p:nvGrpSpPr>
              <p:cNvPr id="62" name="مجموعة 111">
                <a:extLst>
                  <a:ext uri="{FF2B5EF4-FFF2-40B4-BE49-F238E27FC236}">
                    <a16:creationId xmlns:a16="http://schemas.microsoft.com/office/drawing/2014/main" id="{C65943EA-9805-DC45-B06A-EBD9EBF2E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3639" y="1905166"/>
                <a:ext cx="1020777" cy="470116"/>
                <a:chOff x="5273639" y="1905166"/>
                <a:chExt cx="1020777" cy="470116"/>
              </a:xfrm>
            </p:grpSpPr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DC50539E-268F-7743-A958-7EF825B179D6}"/>
                    </a:ext>
                  </a:extLst>
                </p:cNvPr>
                <p:cNvSpPr/>
                <p:nvPr/>
              </p:nvSpPr>
              <p:spPr>
                <a:xfrm>
                  <a:off x="5896308" y="227955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8B84A0E0-BD45-5D4F-AD8C-7A12A8611FD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7" name="مستطيل مستدير الزوايا 66">
                  <a:extLst>
                    <a:ext uri="{FF2B5EF4-FFF2-40B4-BE49-F238E27FC236}">
                      <a16:creationId xmlns:a16="http://schemas.microsoft.com/office/drawing/2014/main" id="{42D9D22A-8C1B-6C45-A462-564DAEFBE5C4}"/>
                    </a:ext>
                  </a:extLst>
                </p:cNvPr>
                <p:cNvSpPr/>
                <p:nvPr/>
              </p:nvSpPr>
              <p:spPr>
                <a:xfrm>
                  <a:off x="5273639" y="2273700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8" name="مستطيل مستدير الزوايا 67">
                  <a:extLst>
                    <a:ext uri="{FF2B5EF4-FFF2-40B4-BE49-F238E27FC236}">
                      <a16:creationId xmlns:a16="http://schemas.microsoft.com/office/drawing/2014/main" id="{0A2C1AE4-C9D0-1D46-969E-A35CF2D5A538}"/>
                    </a:ext>
                  </a:extLst>
                </p:cNvPr>
                <p:cNvSpPr/>
                <p:nvPr/>
              </p:nvSpPr>
              <p:spPr>
                <a:xfrm>
                  <a:off x="5892765" y="1905166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63" name="Google Shape;153;p5">
                <a:extLst>
                  <a:ext uri="{FF2B5EF4-FFF2-40B4-BE49-F238E27FC236}">
                    <a16:creationId xmlns:a16="http://schemas.microsoft.com/office/drawing/2014/main" id="{428C837E-DA5C-4C44-914A-56F8C50C1B9C}"/>
                  </a:ext>
                </a:extLst>
              </p:cNvPr>
              <p:cNvSpPr/>
              <p:nvPr/>
            </p:nvSpPr>
            <p:spPr bwMode="auto">
              <a:xfrm rot="10800000" flipV="1">
                <a:off x="5310332" y="2294965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153;p5">
                <a:extLst>
                  <a:ext uri="{FF2B5EF4-FFF2-40B4-BE49-F238E27FC236}">
                    <a16:creationId xmlns:a16="http://schemas.microsoft.com/office/drawing/2014/main" id="{908BF49D-AE8C-674A-B883-1DE0E6B2ED9F}"/>
                  </a:ext>
                </a:extLst>
              </p:cNvPr>
              <p:cNvSpPr/>
              <p:nvPr/>
            </p:nvSpPr>
            <p:spPr bwMode="auto">
              <a:xfrm rot="10800000" flipV="1">
                <a:off x="5375891" y="191521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9" name="مجموعة 110">
              <a:extLst>
                <a:ext uri="{FF2B5EF4-FFF2-40B4-BE49-F238E27FC236}">
                  <a16:creationId xmlns:a16="http://schemas.microsoft.com/office/drawing/2014/main" id="{449D5064-B5FB-5F49-A92F-ED5C95BCB2B9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8078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0" name="مجموعة 111">
                <a:extLst>
                  <a:ext uri="{FF2B5EF4-FFF2-40B4-BE49-F238E27FC236}">
                    <a16:creationId xmlns:a16="http://schemas.microsoft.com/office/drawing/2014/main" id="{C9A1F6A5-BF46-AB45-8A2E-FD7674A28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0BF05E30-31CF-ED4E-92C4-C9AEC318E356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871AE7DF-2CB1-D14A-81A6-D5419771502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5" name="مستطيل مستدير الزوايا 74">
                  <a:extLst>
                    <a:ext uri="{FF2B5EF4-FFF2-40B4-BE49-F238E27FC236}">
                      <a16:creationId xmlns:a16="http://schemas.microsoft.com/office/drawing/2014/main" id="{CB1CA13F-AA0B-2D4D-9DB7-2C5E81941395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76" name="مستطيل مستدير الزوايا 75">
                  <a:extLst>
                    <a:ext uri="{FF2B5EF4-FFF2-40B4-BE49-F238E27FC236}">
                      <a16:creationId xmlns:a16="http://schemas.microsoft.com/office/drawing/2014/main" id="{98D89A3D-9107-344E-8FE2-2FC327ABD9FF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1" name="Google Shape;153;p5">
                <a:extLst>
                  <a:ext uri="{FF2B5EF4-FFF2-40B4-BE49-F238E27FC236}">
                    <a16:creationId xmlns:a16="http://schemas.microsoft.com/office/drawing/2014/main" id="{A61E54F4-D954-9B4E-BEBE-5E1F8AD0A5A7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153;p5">
                <a:extLst>
                  <a:ext uri="{FF2B5EF4-FFF2-40B4-BE49-F238E27FC236}">
                    <a16:creationId xmlns:a16="http://schemas.microsoft.com/office/drawing/2014/main" id="{600F0D4C-7D57-5749-997D-6CFF57107C3B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7" name="مجموعة 110">
              <a:extLst>
                <a:ext uri="{FF2B5EF4-FFF2-40B4-BE49-F238E27FC236}">
                  <a16:creationId xmlns:a16="http://schemas.microsoft.com/office/drawing/2014/main" id="{C8B018B1-D3F4-F640-A0D3-E2BA0ECFC012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28741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8" name="مجموعة 111">
                <a:extLst>
                  <a:ext uri="{FF2B5EF4-FFF2-40B4-BE49-F238E27FC236}">
                    <a16:creationId xmlns:a16="http://schemas.microsoft.com/office/drawing/2014/main" id="{FB5DEB45-C71D-C54B-B6A2-4C9406B0DF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148C37B4-8079-FE46-9C40-885B4ABCEA97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96E25728-DE18-7C40-92BF-8DD66F97FF3D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3" name="مستطيل مستدير الزوايا 82">
                  <a:extLst>
                    <a:ext uri="{FF2B5EF4-FFF2-40B4-BE49-F238E27FC236}">
                      <a16:creationId xmlns:a16="http://schemas.microsoft.com/office/drawing/2014/main" id="{1491CB03-B420-894D-AF97-A012BD8F223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84" name="مستطيل مستدير الزوايا 83">
                  <a:extLst>
                    <a:ext uri="{FF2B5EF4-FFF2-40B4-BE49-F238E27FC236}">
                      <a16:creationId xmlns:a16="http://schemas.microsoft.com/office/drawing/2014/main" id="{0DAC7330-991B-BE4A-8636-743D7366FFB0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9" name="Google Shape;153;p5">
                <a:extLst>
                  <a:ext uri="{FF2B5EF4-FFF2-40B4-BE49-F238E27FC236}">
                    <a16:creationId xmlns:a16="http://schemas.microsoft.com/office/drawing/2014/main" id="{728ECFA4-2ECD-7F47-8BC1-B75A6349E0E4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153;p5">
                <a:extLst>
                  <a:ext uri="{FF2B5EF4-FFF2-40B4-BE49-F238E27FC236}">
                    <a16:creationId xmlns:a16="http://schemas.microsoft.com/office/drawing/2014/main" id="{A9EF06EE-075B-6E4A-AC03-426A2D3F98F5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" name="مجموعة 110">
              <a:extLst>
                <a:ext uri="{FF2B5EF4-FFF2-40B4-BE49-F238E27FC236}">
                  <a16:creationId xmlns:a16="http://schemas.microsoft.com/office/drawing/2014/main" id="{EF79F695-C84B-564F-AEFD-35FF22D2BA2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094047" y="359046"/>
              <a:ext cx="1076124" cy="746079"/>
              <a:chOff x="5293799" y="1898773"/>
              <a:chExt cx="1019146" cy="421363"/>
            </a:xfrm>
          </p:grpSpPr>
          <p:grpSp>
            <p:nvGrpSpPr>
              <p:cNvPr id="86" name="مجموعة 111">
                <a:extLst>
                  <a:ext uri="{FF2B5EF4-FFF2-40B4-BE49-F238E27FC236}">
                    <a16:creationId xmlns:a16="http://schemas.microsoft.com/office/drawing/2014/main" id="{DED6A6E3-548C-4A4D-BFF6-962D5A44A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9" name="مستطيل مستدير الزوايا 88">
                  <a:extLst>
                    <a:ext uri="{FF2B5EF4-FFF2-40B4-BE49-F238E27FC236}">
                      <a16:creationId xmlns:a16="http://schemas.microsoft.com/office/drawing/2014/main" id="{030EB5C7-565A-EA4C-BF36-CADFE3D9BD2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0" name="مستطيل مستدير الزوايا 89">
                  <a:extLst>
                    <a:ext uri="{FF2B5EF4-FFF2-40B4-BE49-F238E27FC236}">
                      <a16:creationId xmlns:a16="http://schemas.microsoft.com/office/drawing/2014/main" id="{68A9E73F-8DC0-5348-ABDD-39E54CF94633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1" name="مستطيل مستدير الزوايا 90">
                  <a:extLst>
                    <a:ext uri="{FF2B5EF4-FFF2-40B4-BE49-F238E27FC236}">
                      <a16:creationId xmlns:a16="http://schemas.microsoft.com/office/drawing/2014/main" id="{97E5C65D-F5E6-8C44-B404-5D0D2A2E375E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92" name="مستطيل مستدير الزوايا 91">
                  <a:extLst>
                    <a:ext uri="{FF2B5EF4-FFF2-40B4-BE49-F238E27FC236}">
                      <a16:creationId xmlns:a16="http://schemas.microsoft.com/office/drawing/2014/main" id="{8314E805-4D18-4A4E-9210-347645CB0D72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87" name="Google Shape;153;p5">
                <a:extLst>
                  <a:ext uri="{FF2B5EF4-FFF2-40B4-BE49-F238E27FC236}">
                    <a16:creationId xmlns:a16="http://schemas.microsoft.com/office/drawing/2014/main" id="{88152DAF-4698-964B-80BF-4CD7A200E30B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153;p5">
                <a:extLst>
                  <a:ext uri="{FF2B5EF4-FFF2-40B4-BE49-F238E27FC236}">
                    <a16:creationId xmlns:a16="http://schemas.microsoft.com/office/drawing/2014/main" id="{4F3079B3-94A4-854A-AFFC-109E4E3EE23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3" name="مجموعة 110">
              <a:extLst>
                <a:ext uri="{FF2B5EF4-FFF2-40B4-BE49-F238E27FC236}">
                  <a16:creationId xmlns:a16="http://schemas.microsoft.com/office/drawing/2014/main" id="{831C2CC7-ACDE-7A47-86C7-A65306A2E9A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9996" y="343252"/>
              <a:ext cx="1076124" cy="746079"/>
              <a:chOff x="5293799" y="1898773"/>
              <a:chExt cx="1019146" cy="421363"/>
            </a:xfrm>
          </p:grpSpPr>
          <p:grpSp>
            <p:nvGrpSpPr>
              <p:cNvPr id="94" name="مجموعة 111">
                <a:extLst>
                  <a:ext uri="{FF2B5EF4-FFF2-40B4-BE49-F238E27FC236}">
                    <a16:creationId xmlns:a16="http://schemas.microsoft.com/office/drawing/2014/main" id="{9B1E8C9A-D563-404E-AC49-F1EAE3110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7" name="مستطيل مستدير الزوايا 96">
                  <a:extLst>
                    <a:ext uri="{FF2B5EF4-FFF2-40B4-BE49-F238E27FC236}">
                      <a16:creationId xmlns:a16="http://schemas.microsoft.com/office/drawing/2014/main" id="{28FEA676-9570-9E40-B956-A25836039B7F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8" name="مستطيل مستدير الزوايا 97">
                  <a:extLst>
                    <a:ext uri="{FF2B5EF4-FFF2-40B4-BE49-F238E27FC236}">
                      <a16:creationId xmlns:a16="http://schemas.microsoft.com/office/drawing/2014/main" id="{AAC9DA80-BDF3-B945-A300-B535286B8E5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9" name="مستطيل مستدير الزوايا 98">
                  <a:extLst>
                    <a:ext uri="{FF2B5EF4-FFF2-40B4-BE49-F238E27FC236}">
                      <a16:creationId xmlns:a16="http://schemas.microsoft.com/office/drawing/2014/main" id="{F233800A-F4DF-7A45-8A5A-7B299AAA6404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5BBE4F7E-4FF9-184F-BD0E-6F5A0281CB69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95" name="Google Shape;153;p5">
                <a:extLst>
                  <a:ext uri="{FF2B5EF4-FFF2-40B4-BE49-F238E27FC236}">
                    <a16:creationId xmlns:a16="http://schemas.microsoft.com/office/drawing/2014/main" id="{B1338737-B85E-8944-83F3-190E6BB8B029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153;p5">
                <a:extLst>
                  <a:ext uri="{FF2B5EF4-FFF2-40B4-BE49-F238E27FC236}">
                    <a16:creationId xmlns:a16="http://schemas.microsoft.com/office/drawing/2014/main" id="{D2DF8137-45DA-E044-ADA4-F3FDA5178177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" name="مجموعة 21">
            <a:extLst>
              <a:ext uri="{FF2B5EF4-FFF2-40B4-BE49-F238E27FC236}">
                <a16:creationId xmlns:a16="http://schemas.microsoft.com/office/drawing/2014/main" id="{05B05370-EC79-A841-AE70-4B6C762EA10A}"/>
              </a:ext>
            </a:extLst>
          </p:cNvPr>
          <p:cNvGrpSpPr/>
          <p:nvPr/>
        </p:nvGrpSpPr>
        <p:grpSpPr>
          <a:xfrm>
            <a:off x="2111478" y="1892587"/>
            <a:ext cx="8358246" cy="928694"/>
            <a:chOff x="571472" y="857232"/>
            <a:chExt cx="8358246" cy="928694"/>
          </a:xfrm>
        </p:grpSpPr>
        <p:sp>
          <p:nvSpPr>
            <p:cNvPr id="110" name="دبوس زينة 4">
              <a:extLst>
                <a:ext uri="{FF2B5EF4-FFF2-40B4-BE49-F238E27FC236}">
                  <a16:creationId xmlns:a16="http://schemas.microsoft.com/office/drawing/2014/main" id="{965C6292-C80B-7B46-AD8F-052EDDE342D6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اكتب عددا صحيحا لكل مما يأتي :</a:t>
              </a:r>
            </a:p>
          </p:txBody>
        </p:sp>
        <p:grpSp>
          <p:nvGrpSpPr>
            <p:cNvPr id="111" name="مجموعة 20">
              <a:extLst>
                <a:ext uri="{FF2B5EF4-FFF2-40B4-BE49-F238E27FC236}">
                  <a16:creationId xmlns:a16="http://schemas.microsoft.com/office/drawing/2014/main" id="{38D4E550-9888-2846-A039-890623E655F3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112" name="دبوس زينة 5">
                <a:extLst>
                  <a:ext uri="{FF2B5EF4-FFF2-40B4-BE49-F238E27FC236}">
                    <a16:creationId xmlns:a16="http://schemas.microsoft.com/office/drawing/2014/main" id="{F747D9AD-B0B8-6540-8E5F-DC24A00A9DF7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13" name="Picture 2">
                <a:extLst>
                  <a:ext uri="{FF2B5EF4-FFF2-40B4-BE49-F238E27FC236}">
                    <a16:creationId xmlns:a16="http://schemas.microsoft.com/office/drawing/2014/main" id="{EE3521BD-3705-3E4E-9F74-480BFA8B24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4" name="دبوس زينة 15">
            <a:extLst>
              <a:ext uri="{FF2B5EF4-FFF2-40B4-BE49-F238E27FC236}">
                <a16:creationId xmlns:a16="http://schemas.microsoft.com/office/drawing/2014/main" id="{89B98A98-874B-814C-82E3-52B0D82D3480}"/>
              </a:ext>
            </a:extLst>
          </p:cNvPr>
          <p:cNvSpPr/>
          <p:nvPr/>
        </p:nvSpPr>
        <p:spPr>
          <a:xfrm>
            <a:off x="6612072" y="3535661"/>
            <a:ext cx="3357586" cy="785818"/>
          </a:xfrm>
          <a:prstGeom prst="plaqu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٦ درجات فوق الطبيعي</a:t>
            </a:r>
          </a:p>
        </p:txBody>
      </p:sp>
      <p:sp>
        <p:nvSpPr>
          <p:cNvPr id="15" name="دبوس زينة 16">
            <a:extLst>
              <a:ext uri="{FF2B5EF4-FFF2-40B4-BE49-F238E27FC236}">
                <a16:creationId xmlns:a16="http://schemas.microsoft.com/office/drawing/2014/main" id="{E7DD31F9-A87A-654B-878C-07BBDADD9FD1}"/>
              </a:ext>
            </a:extLst>
          </p:cNvPr>
          <p:cNvSpPr/>
          <p:nvPr/>
        </p:nvSpPr>
        <p:spPr>
          <a:xfrm>
            <a:off x="5683378" y="3535661"/>
            <a:ext cx="857256" cy="785818"/>
          </a:xfrm>
          <a:prstGeom prst="plaqu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+ ٦</a:t>
            </a:r>
          </a:p>
        </p:txBody>
      </p:sp>
      <p:sp>
        <p:nvSpPr>
          <p:cNvPr id="16" name="دبوس زينة 17">
            <a:extLst>
              <a:ext uri="{FF2B5EF4-FFF2-40B4-BE49-F238E27FC236}">
                <a16:creationId xmlns:a16="http://schemas.microsoft.com/office/drawing/2014/main" id="{CBED12D7-0BD0-B047-A95B-7F4380E0257B}"/>
              </a:ext>
            </a:extLst>
          </p:cNvPr>
          <p:cNvSpPr/>
          <p:nvPr/>
        </p:nvSpPr>
        <p:spPr>
          <a:xfrm>
            <a:off x="6612072" y="4607231"/>
            <a:ext cx="3357586" cy="785818"/>
          </a:xfrm>
          <a:prstGeom prst="plaqu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٥ سم دون الطبيعي</a:t>
            </a:r>
          </a:p>
        </p:txBody>
      </p:sp>
      <p:sp>
        <p:nvSpPr>
          <p:cNvPr id="17" name="دبوس زينة 18">
            <a:extLst>
              <a:ext uri="{FF2B5EF4-FFF2-40B4-BE49-F238E27FC236}">
                <a16:creationId xmlns:a16="http://schemas.microsoft.com/office/drawing/2014/main" id="{0DC903FA-F0C6-D94E-A8BC-07E0CF4A6104}"/>
              </a:ext>
            </a:extLst>
          </p:cNvPr>
          <p:cNvSpPr/>
          <p:nvPr/>
        </p:nvSpPr>
        <p:spPr>
          <a:xfrm>
            <a:off x="5683378" y="4607231"/>
            <a:ext cx="857256" cy="785818"/>
          </a:xfrm>
          <a:prstGeom prst="plaqu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ــ ٥</a:t>
            </a:r>
          </a:p>
        </p:txBody>
      </p:sp>
      <p:sp>
        <p:nvSpPr>
          <p:cNvPr id="109" name="مربع نص 108">
            <a:extLst>
              <a:ext uri="{FF2B5EF4-FFF2-40B4-BE49-F238E27FC236}">
                <a16:creationId xmlns:a16="http://schemas.microsoft.com/office/drawing/2014/main" id="{58A1C9D2-11D3-E045-8A90-FA3E244E4E95}"/>
              </a:ext>
            </a:extLst>
          </p:cNvPr>
          <p:cNvSpPr txBox="1"/>
          <p:nvPr/>
        </p:nvSpPr>
        <p:spPr>
          <a:xfrm>
            <a:off x="4356001" y="1114784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 err="1">
                <a:solidFill>
                  <a:srgbClr val="C00000"/>
                </a:solidFill>
              </a:rPr>
              <a:t>أ،ب</a:t>
            </a:r>
            <a:r>
              <a:rPr lang="ar-SA" dirty="0">
                <a:solidFill>
                  <a:srgbClr val="C00000"/>
                </a:solidFill>
              </a:rPr>
              <a:t> صـ ٥١</a:t>
            </a:r>
          </a:p>
        </p:txBody>
      </p:sp>
      <p:sp>
        <p:nvSpPr>
          <p:cNvPr id="114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AD7DE6C-FA51-E547-A8E6-9CBA13E799A8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٩</a:t>
            </a:r>
          </a:p>
        </p:txBody>
      </p:sp>
    </p:spTree>
    <p:extLst>
      <p:ext uri="{BB962C8B-B14F-4D97-AF65-F5344CB8AC3E}">
        <p14:creationId xmlns:p14="http://schemas.microsoft.com/office/powerpoint/2010/main" val="40814478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568190" y="7274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9F92FB98-41FD-5A48-ADF1-20F0EB4B25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4240" y="635044"/>
            <a:ext cx="11016137" cy="553336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2" name="مستطيل مستدير الزوايا 101">
            <a:extLst>
              <a:ext uri="{FF2B5EF4-FFF2-40B4-BE49-F238E27FC236}">
                <a16:creationId xmlns:a16="http://schemas.microsoft.com/office/drawing/2014/main" id="{36DE0C0D-3D09-D148-AAC6-6CFF5A840405}"/>
              </a:ext>
            </a:extLst>
          </p:cNvPr>
          <p:cNvSpPr/>
          <p:nvPr/>
        </p:nvSpPr>
        <p:spPr>
          <a:xfrm>
            <a:off x="763590" y="412040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2C8E8F67-8CF8-3044-8B66-1358926BAC05}"/>
              </a:ext>
            </a:extLst>
          </p:cNvPr>
          <p:cNvSpPr/>
          <p:nvPr/>
        </p:nvSpPr>
        <p:spPr>
          <a:xfrm>
            <a:off x="761918" y="392653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3B3545FF-8860-2248-B862-8AC3159D70FF}"/>
              </a:ext>
            </a:extLst>
          </p:cNvPr>
          <p:cNvGrpSpPr/>
          <p:nvPr/>
        </p:nvGrpSpPr>
        <p:grpSpPr>
          <a:xfrm>
            <a:off x="760246" y="392653"/>
            <a:ext cx="11420963" cy="6423381"/>
            <a:chOff x="760246" y="392653"/>
            <a:chExt cx="11420963" cy="6423381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C7EC438E-216D-6D40-960A-89F08B06EFE1}"/>
                </a:ext>
              </a:extLst>
            </p:cNvPr>
            <p:cNvSpPr/>
            <p:nvPr/>
          </p:nvSpPr>
          <p:spPr>
            <a:xfrm>
              <a:off x="760246" y="392653"/>
              <a:ext cx="11096787" cy="5909166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FD927A54-D94E-854A-BA9A-BA3AE3205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35153" y="5767882"/>
              <a:ext cx="1046056" cy="1048152"/>
            </a:xfrm>
            <a:prstGeom prst="rect">
              <a:avLst/>
            </a:prstGeom>
          </p:spPr>
        </p:pic>
      </p:grpSp>
      <p:pic>
        <p:nvPicPr>
          <p:cNvPr id="10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28D3F16-8B77-EE4A-8367-9D06256FA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1104048" y="-190758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66376C55-AF31-9F4E-9E82-8B9B344F095B}"/>
              </a:ext>
            </a:extLst>
          </p:cNvPr>
          <p:cNvSpPr/>
          <p:nvPr/>
        </p:nvSpPr>
        <p:spPr>
          <a:xfrm rot="385153">
            <a:off x="10284888" y="85351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sp>
        <p:nvSpPr>
          <p:cNvPr id="101" name="مستطيل مستدير الزوايا 100">
            <a:extLst>
              <a:ext uri="{FF2B5EF4-FFF2-40B4-BE49-F238E27FC236}">
                <a16:creationId xmlns:a16="http://schemas.microsoft.com/office/drawing/2014/main" id="{C15412E2-B747-9941-B223-DDD4C5BF62F5}"/>
              </a:ext>
            </a:extLst>
          </p:cNvPr>
          <p:cNvSpPr/>
          <p:nvPr/>
        </p:nvSpPr>
        <p:spPr>
          <a:xfrm>
            <a:off x="1381860" y="288460"/>
            <a:ext cx="9841965" cy="550456"/>
          </a:xfrm>
          <a:prstGeom prst="roundRect">
            <a:avLst/>
          </a:prstGeom>
          <a:pattFill prst="pct60">
            <a:fgClr>
              <a:srgbClr val="DFC5D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 dirty="0"/>
          </a:p>
        </p:txBody>
      </p:sp>
      <p:grpSp>
        <p:nvGrpSpPr>
          <p:cNvPr id="103" name="مجموعة 102">
            <a:extLst>
              <a:ext uri="{FF2B5EF4-FFF2-40B4-BE49-F238E27FC236}">
                <a16:creationId xmlns:a16="http://schemas.microsoft.com/office/drawing/2014/main" id="{89B07C66-5BC3-B047-AF48-0920436C0FCB}"/>
              </a:ext>
            </a:extLst>
          </p:cNvPr>
          <p:cNvGrpSpPr/>
          <p:nvPr/>
        </p:nvGrpSpPr>
        <p:grpSpPr>
          <a:xfrm>
            <a:off x="1473351" y="123874"/>
            <a:ext cx="9825293" cy="957263"/>
            <a:chOff x="1175018" y="147233"/>
            <a:chExt cx="9825293" cy="1169410"/>
          </a:xfrm>
        </p:grpSpPr>
        <p:grpSp>
          <p:nvGrpSpPr>
            <p:cNvPr id="5" name="مجموعة 110">
              <a:extLst>
                <a:ext uri="{FF2B5EF4-FFF2-40B4-BE49-F238E27FC236}">
                  <a16:creationId xmlns:a16="http://schemas.microsoft.com/office/drawing/2014/main" id="{D8FB447C-78AE-5B4C-A916-DB9DF6511DB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89210" y="312255"/>
              <a:ext cx="1076124" cy="746079"/>
              <a:chOff x="5293799" y="1898773"/>
              <a:chExt cx="1019146" cy="421363"/>
            </a:xfrm>
          </p:grpSpPr>
          <p:grpSp>
            <p:nvGrpSpPr>
              <p:cNvPr id="6" name="مجموعة 111">
                <a:extLst>
                  <a:ext uri="{FF2B5EF4-FFF2-40B4-BE49-F238E27FC236}">
                    <a16:creationId xmlns:a16="http://schemas.microsoft.com/office/drawing/2014/main" id="{67D72977-B08C-7D4E-B0D7-DBDA2819B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" name="مستطيل مستدير الزوايا 8">
                  <a:extLst>
                    <a:ext uri="{FF2B5EF4-FFF2-40B4-BE49-F238E27FC236}">
                      <a16:creationId xmlns:a16="http://schemas.microsoft.com/office/drawing/2014/main" id="{B11773FE-C44F-974B-B5B8-2B35FCAF8528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0" name="مستطيل مستدير الزوايا 9">
                  <a:extLst>
                    <a:ext uri="{FF2B5EF4-FFF2-40B4-BE49-F238E27FC236}">
                      <a16:creationId xmlns:a16="http://schemas.microsoft.com/office/drawing/2014/main" id="{7B167454-792B-D94C-9DDF-E60B4E63526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1" name="مستطيل مستدير الزوايا 10">
                  <a:extLst>
                    <a:ext uri="{FF2B5EF4-FFF2-40B4-BE49-F238E27FC236}">
                      <a16:creationId xmlns:a16="http://schemas.microsoft.com/office/drawing/2014/main" id="{AE14DBDD-5CEB-A747-9A03-AE00ACDFBD9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2" name="مستطيل مستدير الزوايا 11">
                  <a:extLst>
                    <a:ext uri="{FF2B5EF4-FFF2-40B4-BE49-F238E27FC236}">
                      <a16:creationId xmlns:a16="http://schemas.microsoft.com/office/drawing/2014/main" id="{BA5D3C2D-21AD-ED41-B069-C79CE954970A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" name="Google Shape;153;p5">
                <a:extLst>
                  <a:ext uri="{FF2B5EF4-FFF2-40B4-BE49-F238E27FC236}">
                    <a16:creationId xmlns:a16="http://schemas.microsoft.com/office/drawing/2014/main" id="{99327B25-9955-0F49-9A23-9631804D749C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" name="Google Shape;153;p5">
                <a:extLst>
                  <a:ext uri="{FF2B5EF4-FFF2-40B4-BE49-F238E27FC236}">
                    <a16:creationId xmlns:a16="http://schemas.microsoft.com/office/drawing/2014/main" id="{017969FD-F0F8-D34F-BDB6-D812313463D6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" name="مجموعة 110">
              <a:extLst>
                <a:ext uri="{FF2B5EF4-FFF2-40B4-BE49-F238E27FC236}">
                  <a16:creationId xmlns:a16="http://schemas.microsoft.com/office/drawing/2014/main" id="{86E76CD3-003F-D947-9014-8F9C6C441A0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633352" y="328049"/>
              <a:ext cx="1076124" cy="746079"/>
              <a:chOff x="5293799" y="1898773"/>
              <a:chExt cx="1019146" cy="421363"/>
            </a:xfrm>
          </p:grpSpPr>
          <p:grpSp>
            <p:nvGrpSpPr>
              <p:cNvPr id="46" name="مجموعة 111">
                <a:extLst>
                  <a:ext uri="{FF2B5EF4-FFF2-40B4-BE49-F238E27FC236}">
                    <a16:creationId xmlns:a16="http://schemas.microsoft.com/office/drawing/2014/main" id="{94C35998-35ED-E04B-BE8E-4B91B916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2E487F7A-09CD-C142-AFB9-6805CC16F0D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1E838335-7CEE-A048-85DC-6D54CE2F3C09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1" name="مستطيل مستدير الزوايا 50">
                  <a:extLst>
                    <a:ext uri="{FF2B5EF4-FFF2-40B4-BE49-F238E27FC236}">
                      <a16:creationId xmlns:a16="http://schemas.microsoft.com/office/drawing/2014/main" id="{E7C7CBDD-7DA1-FB4E-ABA3-33351C66DD3F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52" name="مستطيل مستدير الزوايا 51">
                  <a:extLst>
                    <a:ext uri="{FF2B5EF4-FFF2-40B4-BE49-F238E27FC236}">
                      <a16:creationId xmlns:a16="http://schemas.microsoft.com/office/drawing/2014/main" id="{C0DE696C-F2EC-7B48-B33C-77F7B7339C28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47" name="Google Shape;153;p5">
                <a:extLst>
                  <a:ext uri="{FF2B5EF4-FFF2-40B4-BE49-F238E27FC236}">
                    <a16:creationId xmlns:a16="http://schemas.microsoft.com/office/drawing/2014/main" id="{2EE3B57C-8BDE-A746-8E4B-B5D1A179AE81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153;p5">
                <a:extLst>
                  <a:ext uri="{FF2B5EF4-FFF2-40B4-BE49-F238E27FC236}">
                    <a16:creationId xmlns:a16="http://schemas.microsoft.com/office/drawing/2014/main" id="{F406B427-FB9E-F541-8CE6-505B398A1D8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" name="مجموعة 110">
              <a:extLst>
                <a:ext uri="{FF2B5EF4-FFF2-40B4-BE49-F238E27FC236}">
                  <a16:creationId xmlns:a16="http://schemas.microsoft.com/office/drawing/2014/main" id="{275C270F-E3F1-464C-B22A-BDD63369D0D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303136" y="278879"/>
              <a:ext cx="1105793" cy="917531"/>
              <a:chOff x="5245129" y="1929694"/>
              <a:chExt cx="1047244" cy="518194"/>
            </a:xfrm>
          </p:grpSpPr>
          <p:grpSp>
            <p:nvGrpSpPr>
              <p:cNvPr id="54" name="مجموعة 111">
                <a:extLst>
                  <a:ext uri="{FF2B5EF4-FFF2-40B4-BE49-F238E27FC236}">
                    <a16:creationId xmlns:a16="http://schemas.microsoft.com/office/drawing/2014/main" id="{CA4C9D07-B687-2F45-A2DA-CF7DB5E29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5129" y="1929694"/>
                <a:ext cx="1047244" cy="514828"/>
                <a:chOff x="5245129" y="1929694"/>
                <a:chExt cx="1047244" cy="514828"/>
              </a:xfrm>
            </p:grpSpPr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937AB966-247A-E143-B768-DD65C35A92D0}"/>
                    </a:ext>
                  </a:extLst>
                </p:cNvPr>
                <p:cNvSpPr/>
                <p:nvPr/>
              </p:nvSpPr>
              <p:spPr>
                <a:xfrm>
                  <a:off x="5852064" y="234879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E6272113-4621-094E-A553-8225F5D538E9}"/>
                    </a:ext>
                  </a:extLst>
                </p:cNvPr>
                <p:cNvSpPr/>
                <p:nvPr/>
              </p:nvSpPr>
              <p:spPr>
                <a:xfrm>
                  <a:off x="5245129" y="1932728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9" name="مستطيل مستدير الزوايا 58">
                  <a:extLst>
                    <a:ext uri="{FF2B5EF4-FFF2-40B4-BE49-F238E27FC236}">
                      <a16:creationId xmlns:a16="http://schemas.microsoft.com/office/drawing/2014/main" id="{B079C989-BB59-CC4A-93F6-D2D3371D1C9B}"/>
                    </a:ext>
                  </a:extLst>
                </p:cNvPr>
                <p:cNvSpPr/>
                <p:nvPr/>
              </p:nvSpPr>
              <p:spPr>
                <a:xfrm>
                  <a:off x="5255194" y="234218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0" name="مستطيل مستدير الزوايا 59">
                  <a:extLst>
                    <a:ext uri="{FF2B5EF4-FFF2-40B4-BE49-F238E27FC236}">
                      <a16:creationId xmlns:a16="http://schemas.microsoft.com/office/drawing/2014/main" id="{C7500518-B718-B648-86E6-241F341BBF5F}"/>
                    </a:ext>
                  </a:extLst>
                </p:cNvPr>
                <p:cNvSpPr/>
                <p:nvPr/>
              </p:nvSpPr>
              <p:spPr>
                <a:xfrm>
                  <a:off x="5894265" y="192969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55" name="Google Shape;153;p5">
                <a:extLst>
                  <a:ext uri="{FF2B5EF4-FFF2-40B4-BE49-F238E27FC236}">
                    <a16:creationId xmlns:a16="http://schemas.microsoft.com/office/drawing/2014/main" id="{B2C82BAD-209A-2E41-9CC0-B00E01AC4D5A}"/>
                  </a:ext>
                </a:extLst>
              </p:cNvPr>
              <p:cNvSpPr/>
              <p:nvPr/>
            </p:nvSpPr>
            <p:spPr bwMode="auto">
              <a:xfrm rot="10800000" flipV="1">
                <a:off x="5383629" y="238195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53;p5">
                <a:extLst>
                  <a:ext uri="{FF2B5EF4-FFF2-40B4-BE49-F238E27FC236}">
                    <a16:creationId xmlns:a16="http://schemas.microsoft.com/office/drawing/2014/main" id="{BC8FEE3A-B906-C14F-8B28-DE0604757C6D}"/>
                  </a:ext>
                </a:extLst>
              </p:cNvPr>
              <p:cNvSpPr/>
              <p:nvPr/>
            </p:nvSpPr>
            <p:spPr bwMode="auto">
              <a:xfrm rot="10800000" flipV="1">
                <a:off x="5386751" y="195242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" name="مجموعة 110">
              <a:extLst>
                <a:ext uri="{FF2B5EF4-FFF2-40B4-BE49-F238E27FC236}">
                  <a16:creationId xmlns:a16="http://schemas.microsoft.com/office/drawing/2014/main" id="{00CB73BA-1415-1348-A303-627EC4ABA57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851762" y="336312"/>
              <a:ext cx="1077846" cy="832402"/>
              <a:chOff x="5273639" y="1905166"/>
              <a:chExt cx="1020777" cy="470116"/>
            </a:xfrm>
          </p:grpSpPr>
          <p:grpSp>
            <p:nvGrpSpPr>
              <p:cNvPr id="62" name="مجموعة 111">
                <a:extLst>
                  <a:ext uri="{FF2B5EF4-FFF2-40B4-BE49-F238E27FC236}">
                    <a16:creationId xmlns:a16="http://schemas.microsoft.com/office/drawing/2014/main" id="{C65943EA-9805-DC45-B06A-EBD9EBF2E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3639" y="1905166"/>
                <a:ext cx="1020777" cy="470116"/>
                <a:chOff x="5273639" y="1905166"/>
                <a:chExt cx="1020777" cy="470116"/>
              </a:xfrm>
            </p:grpSpPr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DC50539E-268F-7743-A958-7EF825B179D6}"/>
                    </a:ext>
                  </a:extLst>
                </p:cNvPr>
                <p:cNvSpPr/>
                <p:nvPr/>
              </p:nvSpPr>
              <p:spPr>
                <a:xfrm>
                  <a:off x="5896308" y="227955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8B84A0E0-BD45-5D4F-AD8C-7A12A8611FD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7" name="مستطيل مستدير الزوايا 66">
                  <a:extLst>
                    <a:ext uri="{FF2B5EF4-FFF2-40B4-BE49-F238E27FC236}">
                      <a16:creationId xmlns:a16="http://schemas.microsoft.com/office/drawing/2014/main" id="{42D9D22A-8C1B-6C45-A462-564DAEFBE5C4}"/>
                    </a:ext>
                  </a:extLst>
                </p:cNvPr>
                <p:cNvSpPr/>
                <p:nvPr/>
              </p:nvSpPr>
              <p:spPr>
                <a:xfrm>
                  <a:off x="5273639" y="2273700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8" name="مستطيل مستدير الزوايا 67">
                  <a:extLst>
                    <a:ext uri="{FF2B5EF4-FFF2-40B4-BE49-F238E27FC236}">
                      <a16:creationId xmlns:a16="http://schemas.microsoft.com/office/drawing/2014/main" id="{0A2C1AE4-C9D0-1D46-969E-A35CF2D5A538}"/>
                    </a:ext>
                  </a:extLst>
                </p:cNvPr>
                <p:cNvSpPr/>
                <p:nvPr/>
              </p:nvSpPr>
              <p:spPr>
                <a:xfrm>
                  <a:off x="5892765" y="1905166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63" name="Google Shape;153;p5">
                <a:extLst>
                  <a:ext uri="{FF2B5EF4-FFF2-40B4-BE49-F238E27FC236}">
                    <a16:creationId xmlns:a16="http://schemas.microsoft.com/office/drawing/2014/main" id="{428C837E-DA5C-4C44-914A-56F8C50C1B9C}"/>
                  </a:ext>
                </a:extLst>
              </p:cNvPr>
              <p:cNvSpPr/>
              <p:nvPr/>
            </p:nvSpPr>
            <p:spPr bwMode="auto">
              <a:xfrm rot="10800000" flipV="1">
                <a:off x="5310332" y="2294965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153;p5">
                <a:extLst>
                  <a:ext uri="{FF2B5EF4-FFF2-40B4-BE49-F238E27FC236}">
                    <a16:creationId xmlns:a16="http://schemas.microsoft.com/office/drawing/2014/main" id="{908BF49D-AE8C-674A-B883-1DE0E6B2ED9F}"/>
                  </a:ext>
                </a:extLst>
              </p:cNvPr>
              <p:cNvSpPr/>
              <p:nvPr/>
            </p:nvSpPr>
            <p:spPr bwMode="auto">
              <a:xfrm rot="10800000" flipV="1">
                <a:off x="5375891" y="191521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9" name="مجموعة 110">
              <a:extLst>
                <a:ext uri="{FF2B5EF4-FFF2-40B4-BE49-F238E27FC236}">
                  <a16:creationId xmlns:a16="http://schemas.microsoft.com/office/drawing/2014/main" id="{449D5064-B5FB-5F49-A92F-ED5C95BCB2B9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8078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0" name="مجموعة 111">
                <a:extLst>
                  <a:ext uri="{FF2B5EF4-FFF2-40B4-BE49-F238E27FC236}">
                    <a16:creationId xmlns:a16="http://schemas.microsoft.com/office/drawing/2014/main" id="{C9A1F6A5-BF46-AB45-8A2E-FD7674A28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0BF05E30-31CF-ED4E-92C4-C9AEC318E356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871AE7DF-2CB1-D14A-81A6-D5419771502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5" name="مستطيل مستدير الزوايا 74">
                  <a:extLst>
                    <a:ext uri="{FF2B5EF4-FFF2-40B4-BE49-F238E27FC236}">
                      <a16:creationId xmlns:a16="http://schemas.microsoft.com/office/drawing/2014/main" id="{CB1CA13F-AA0B-2D4D-9DB7-2C5E81941395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76" name="مستطيل مستدير الزوايا 75">
                  <a:extLst>
                    <a:ext uri="{FF2B5EF4-FFF2-40B4-BE49-F238E27FC236}">
                      <a16:creationId xmlns:a16="http://schemas.microsoft.com/office/drawing/2014/main" id="{98D89A3D-9107-344E-8FE2-2FC327ABD9FF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1" name="Google Shape;153;p5">
                <a:extLst>
                  <a:ext uri="{FF2B5EF4-FFF2-40B4-BE49-F238E27FC236}">
                    <a16:creationId xmlns:a16="http://schemas.microsoft.com/office/drawing/2014/main" id="{A61E54F4-D954-9B4E-BEBE-5E1F8AD0A5A7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153;p5">
                <a:extLst>
                  <a:ext uri="{FF2B5EF4-FFF2-40B4-BE49-F238E27FC236}">
                    <a16:creationId xmlns:a16="http://schemas.microsoft.com/office/drawing/2014/main" id="{600F0D4C-7D57-5749-997D-6CFF57107C3B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7" name="مجموعة 110">
              <a:extLst>
                <a:ext uri="{FF2B5EF4-FFF2-40B4-BE49-F238E27FC236}">
                  <a16:creationId xmlns:a16="http://schemas.microsoft.com/office/drawing/2014/main" id="{C8B018B1-D3F4-F640-A0D3-E2BA0ECFC012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28741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8" name="مجموعة 111">
                <a:extLst>
                  <a:ext uri="{FF2B5EF4-FFF2-40B4-BE49-F238E27FC236}">
                    <a16:creationId xmlns:a16="http://schemas.microsoft.com/office/drawing/2014/main" id="{FB5DEB45-C71D-C54B-B6A2-4C9406B0DF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148C37B4-8079-FE46-9C40-885B4ABCEA97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96E25728-DE18-7C40-92BF-8DD66F97FF3D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3" name="مستطيل مستدير الزوايا 82">
                  <a:extLst>
                    <a:ext uri="{FF2B5EF4-FFF2-40B4-BE49-F238E27FC236}">
                      <a16:creationId xmlns:a16="http://schemas.microsoft.com/office/drawing/2014/main" id="{1491CB03-B420-894D-AF97-A012BD8F223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84" name="مستطيل مستدير الزوايا 83">
                  <a:extLst>
                    <a:ext uri="{FF2B5EF4-FFF2-40B4-BE49-F238E27FC236}">
                      <a16:creationId xmlns:a16="http://schemas.microsoft.com/office/drawing/2014/main" id="{0DAC7330-991B-BE4A-8636-743D7366FFB0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9" name="Google Shape;153;p5">
                <a:extLst>
                  <a:ext uri="{FF2B5EF4-FFF2-40B4-BE49-F238E27FC236}">
                    <a16:creationId xmlns:a16="http://schemas.microsoft.com/office/drawing/2014/main" id="{728ECFA4-2ECD-7F47-8BC1-B75A6349E0E4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153;p5">
                <a:extLst>
                  <a:ext uri="{FF2B5EF4-FFF2-40B4-BE49-F238E27FC236}">
                    <a16:creationId xmlns:a16="http://schemas.microsoft.com/office/drawing/2014/main" id="{A9EF06EE-075B-6E4A-AC03-426A2D3F98F5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" name="مجموعة 110">
              <a:extLst>
                <a:ext uri="{FF2B5EF4-FFF2-40B4-BE49-F238E27FC236}">
                  <a16:creationId xmlns:a16="http://schemas.microsoft.com/office/drawing/2014/main" id="{EF79F695-C84B-564F-AEFD-35FF22D2BA2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094047" y="359046"/>
              <a:ext cx="1076124" cy="746079"/>
              <a:chOff x="5293799" y="1898773"/>
              <a:chExt cx="1019146" cy="421363"/>
            </a:xfrm>
          </p:grpSpPr>
          <p:grpSp>
            <p:nvGrpSpPr>
              <p:cNvPr id="86" name="مجموعة 111">
                <a:extLst>
                  <a:ext uri="{FF2B5EF4-FFF2-40B4-BE49-F238E27FC236}">
                    <a16:creationId xmlns:a16="http://schemas.microsoft.com/office/drawing/2014/main" id="{DED6A6E3-548C-4A4D-BFF6-962D5A44A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9" name="مستطيل مستدير الزوايا 88">
                  <a:extLst>
                    <a:ext uri="{FF2B5EF4-FFF2-40B4-BE49-F238E27FC236}">
                      <a16:creationId xmlns:a16="http://schemas.microsoft.com/office/drawing/2014/main" id="{030EB5C7-565A-EA4C-BF36-CADFE3D9BD2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0" name="مستطيل مستدير الزوايا 89">
                  <a:extLst>
                    <a:ext uri="{FF2B5EF4-FFF2-40B4-BE49-F238E27FC236}">
                      <a16:creationId xmlns:a16="http://schemas.microsoft.com/office/drawing/2014/main" id="{68A9E73F-8DC0-5348-ABDD-39E54CF94633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1" name="مستطيل مستدير الزوايا 90">
                  <a:extLst>
                    <a:ext uri="{FF2B5EF4-FFF2-40B4-BE49-F238E27FC236}">
                      <a16:creationId xmlns:a16="http://schemas.microsoft.com/office/drawing/2014/main" id="{97E5C65D-F5E6-8C44-B404-5D0D2A2E375E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92" name="مستطيل مستدير الزوايا 91">
                  <a:extLst>
                    <a:ext uri="{FF2B5EF4-FFF2-40B4-BE49-F238E27FC236}">
                      <a16:creationId xmlns:a16="http://schemas.microsoft.com/office/drawing/2014/main" id="{8314E805-4D18-4A4E-9210-347645CB0D72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87" name="Google Shape;153;p5">
                <a:extLst>
                  <a:ext uri="{FF2B5EF4-FFF2-40B4-BE49-F238E27FC236}">
                    <a16:creationId xmlns:a16="http://schemas.microsoft.com/office/drawing/2014/main" id="{88152DAF-4698-964B-80BF-4CD7A200E30B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153;p5">
                <a:extLst>
                  <a:ext uri="{FF2B5EF4-FFF2-40B4-BE49-F238E27FC236}">
                    <a16:creationId xmlns:a16="http://schemas.microsoft.com/office/drawing/2014/main" id="{4F3079B3-94A4-854A-AFFC-109E4E3EE23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3" name="مجموعة 110">
              <a:extLst>
                <a:ext uri="{FF2B5EF4-FFF2-40B4-BE49-F238E27FC236}">
                  <a16:creationId xmlns:a16="http://schemas.microsoft.com/office/drawing/2014/main" id="{831C2CC7-ACDE-7A47-86C7-A65306A2E9A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9996" y="343252"/>
              <a:ext cx="1076124" cy="746079"/>
              <a:chOff x="5293799" y="1898773"/>
              <a:chExt cx="1019146" cy="421363"/>
            </a:xfrm>
          </p:grpSpPr>
          <p:grpSp>
            <p:nvGrpSpPr>
              <p:cNvPr id="94" name="مجموعة 111">
                <a:extLst>
                  <a:ext uri="{FF2B5EF4-FFF2-40B4-BE49-F238E27FC236}">
                    <a16:creationId xmlns:a16="http://schemas.microsoft.com/office/drawing/2014/main" id="{9B1E8C9A-D563-404E-AC49-F1EAE3110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7" name="مستطيل مستدير الزوايا 96">
                  <a:extLst>
                    <a:ext uri="{FF2B5EF4-FFF2-40B4-BE49-F238E27FC236}">
                      <a16:creationId xmlns:a16="http://schemas.microsoft.com/office/drawing/2014/main" id="{28FEA676-9570-9E40-B956-A25836039B7F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8" name="مستطيل مستدير الزوايا 97">
                  <a:extLst>
                    <a:ext uri="{FF2B5EF4-FFF2-40B4-BE49-F238E27FC236}">
                      <a16:creationId xmlns:a16="http://schemas.microsoft.com/office/drawing/2014/main" id="{AAC9DA80-BDF3-B945-A300-B535286B8E5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9" name="مستطيل مستدير الزوايا 98">
                  <a:extLst>
                    <a:ext uri="{FF2B5EF4-FFF2-40B4-BE49-F238E27FC236}">
                      <a16:creationId xmlns:a16="http://schemas.microsoft.com/office/drawing/2014/main" id="{F233800A-F4DF-7A45-8A5A-7B299AAA6404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5BBE4F7E-4FF9-184F-BD0E-6F5A0281CB69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95" name="Google Shape;153;p5">
                <a:extLst>
                  <a:ext uri="{FF2B5EF4-FFF2-40B4-BE49-F238E27FC236}">
                    <a16:creationId xmlns:a16="http://schemas.microsoft.com/office/drawing/2014/main" id="{B1338737-B85E-8944-83F3-190E6BB8B029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153;p5">
                <a:extLst>
                  <a:ext uri="{FF2B5EF4-FFF2-40B4-BE49-F238E27FC236}">
                    <a16:creationId xmlns:a16="http://schemas.microsoft.com/office/drawing/2014/main" id="{D2DF8137-45DA-E044-ADA4-F3FDA5178177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" name="مجموعة 17">
            <a:extLst>
              <a:ext uri="{FF2B5EF4-FFF2-40B4-BE49-F238E27FC236}">
                <a16:creationId xmlns:a16="http://schemas.microsoft.com/office/drawing/2014/main" id="{2F628EE1-558B-1548-9FCD-6BCD0545C0E9}"/>
              </a:ext>
            </a:extLst>
          </p:cNvPr>
          <p:cNvGrpSpPr/>
          <p:nvPr/>
        </p:nvGrpSpPr>
        <p:grpSpPr>
          <a:xfrm>
            <a:off x="2437735" y="771911"/>
            <a:ext cx="8358246" cy="928694"/>
            <a:chOff x="571472" y="857232"/>
            <a:chExt cx="8358246" cy="928694"/>
          </a:xfrm>
        </p:grpSpPr>
        <p:sp>
          <p:nvSpPr>
            <p:cNvPr id="110" name="دبوس زينة 4">
              <a:extLst>
                <a:ext uri="{FF2B5EF4-FFF2-40B4-BE49-F238E27FC236}">
                  <a16:creationId xmlns:a16="http://schemas.microsoft.com/office/drawing/2014/main" id="{2539E87E-109F-004C-A3BA-B5AB4EBF2809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اكتب عددا صحيحا لكل مما يأتي :</a:t>
              </a:r>
            </a:p>
          </p:txBody>
        </p:sp>
        <p:grpSp>
          <p:nvGrpSpPr>
            <p:cNvPr id="111" name="مجموعة 16">
              <a:extLst>
                <a:ext uri="{FF2B5EF4-FFF2-40B4-BE49-F238E27FC236}">
                  <a16:creationId xmlns:a16="http://schemas.microsoft.com/office/drawing/2014/main" id="{688141E9-1238-7445-B258-25B80DA5BCFB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112" name="دبوس زينة 5">
                <a:extLst>
                  <a:ext uri="{FF2B5EF4-FFF2-40B4-BE49-F238E27FC236}">
                    <a16:creationId xmlns:a16="http://schemas.microsoft.com/office/drawing/2014/main" id="{C7B94A02-A976-C14F-B073-81CBB5609FE4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13" name="Picture 2">
                <a:extLst>
                  <a:ext uri="{FF2B5EF4-FFF2-40B4-BE49-F238E27FC236}">
                    <a16:creationId xmlns:a16="http://schemas.microsoft.com/office/drawing/2014/main" id="{8633C559-C015-F849-9FDA-C0A34655FC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5" name="دبوس زينة 18">
            <a:extLst>
              <a:ext uri="{FF2B5EF4-FFF2-40B4-BE49-F238E27FC236}">
                <a16:creationId xmlns:a16="http://schemas.microsoft.com/office/drawing/2014/main" id="{3B98400B-2DB1-6F4F-A1A8-65DEF7011CA3}"/>
              </a:ext>
            </a:extLst>
          </p:cNvPr>
          <p:cNvSpPr/>
          <p:nvPr/>
        </p:nvSpPr>
        <p:spPr>
          <a:xfrm>
            <a:off x="8075472" y="2020509"/>
            <a:ext cx="3357586" cy="785818"/>
          </a:xfrm>
          <a:prstGeom prst="plaqu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خسارة ٣ ريالات</a:t>
            </a:r>
          </a:p>
        </p:txBody>
      </p:sp>
      <p:sp>
        <p:nvSpPr>
          <p:cNvPr id="16" name="دبوس زينة 19">
            <a:extLst>
              <a:ext uri="{FF2B5EF4-FFF2-40B4-BE49-F238E27FC236}">
                <a16:creationId xmlns:a16="http://schemas.microsoft.com/office/drawing/2014/main" id="{45D52BE3-15B2-7E49-864B-8CE76F14E866}"/>
              </a:ext>
            </a:extLst>
          </p:cNvPr>
          <p:cNvSpPr/>
          <p:nvPr/>
        </p:nvSpPr>
        <p:spPr>
          <a:xfrm>
            <a:off x="6718150" y="2020509"/>
            <a:ext cx="1285884" cy="785818"/>
          </a:xfrm>
          <a:prstGeom prst="plaqu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ــ ٣</a:t>
            </a:r>
          </a:p>
        </p:txBody>
      </p:sp>
      <p:sp>
        <p:nvSpPr>
          <p:cNvPr id="17" name="دبوس زينة 20">
            <a:extLst>
              <a:ext uri="{FF2B5EF4-FFF2-40B4-BE49-F238E27FC236}">
                <a16:creationId xmlns:a16="http://schemas.microsoft.com/office/drawing/2014/main" id="{D2C30020-A815-0040-A180-08C9A6B3DCB4}"/>
              </a:ext>
            </a:extLst>
          </p:cNvPr>
          <p:cNvSpPr/>
          <p:nvPr/>
        </p:nvSpPr>
        <p:spPr>
          <a:xfrm>
            <a:off x="8075472" y="3092079"/>
            <a:ext cx="3357586" cy="785818"/>
          </a:xfrm>
          <a:prstGeom prst="plaqu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٣ درجات مئوية تحت الصفر</a:t>
            </a:r>
          </a:p>
        </p:txBody>
      </p:sp>
      <p:sp>
        <p:nvSpPr>
          <p:cNvPr id="18" name="دبوس زينة 21">
            <a:extLst>
              <a:ext uri="{FF2B5EF4-FFF2-40B4-BE49-F238E27FC236}">
                <a16:creationId xmlns:a16="http://schemas.microsoft.com/office/drawing/2014/main" id="{6A83AD38-2179-7546-B47E-BEA46E485D6C}"/>
              </a:ext>
            </a:extLst>
          </p:cNvPr>
          <p:cNvSpPr/>
          <p:nvPr/>
        </p:nvSpPr>
        <p:spPr>
          <a:xfrm>
            <a:off x="6718150" y="3092079"/>
            <a:ext cx="1285884" cy="785818"/>
          </a:xfrm>
          <a:prstGeom prst="plaqu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ــ ٣</a:t>
            </a:r>
          </a:p>
        </p:txBody>
      </p:sp>
      <p:sp>
        <p:nvSpPr>
          <p:cNvPr id="19" name="دبوس زينة 22">
            <a:extLst>
              <a:ext uri="{FF2B5EF4-FFF2-40B4-BE49-F238E27FC236}">
                <a16:creationId xmlns:a16="http://schemas.microsoft.com/office/drawing/2014/main" id="{0C5B3B67-A31B-CD40-A304-34EAB00770B7}"/>
              </a:ext>
            </a:extLst>
          </p:cNvPr>
          <p:cNvSpPr/>
          <p:nvPr/>
        </p:nvSpPr>
        <p:spPr>
          <a:xfrm>
            <a:off x="8075472" y="4163649"/>
            <a:ext cx="3357586" cy="785818"/>
          </a:xfrm>
          <a:prstGeom prst="plaqu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توفير بمقدار ١٦ ريالا</a:t>
            </a:r>
          </a:p>
        </p:txBody>
      </p:sp>
      <p:sp>
        <p:nvSpPr>
          <p:cNvPr id="20" name="دبوس زينة 23">
            <a:extLst>
              <a:ext uri="{FF2B5EF4-FFF2-40B4-BE49-F238E27FC236}">
                <a16:creationId xmlns:a16="http://schemas.microsoft.com/office/drawing/2014/main" id="{E35D7B8D-F476-E14D-A950-5459AC9B0D48}"/>
              </a:ext>
            </a:extLst>
          </p:cNvPr>
          <p:cNvSpPr/>
          <p:nvPr/>
        </p:nvSpPr>
        <p:spPr>
          <a:xfrm>
            <a:off x="6718150" y="4163649"/>
            <a:ext cx="1285884" cy="785818"/>
          </a:xfrm>
          <a:prstGeom prst="plaqu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+ ١٦</a:t>
            </a:r>
          </a:p>
        </p:txBody>
      </p:sp>
      <p:sp>
        <p:nvSpPr>
          <p:cNvPr id="21" name="دبوس زينة 24">
            <a:extLst>
              <a:ext uri="{FF2B5EF4-FFF2-40B4-BE49-F238E27FC236}">
                <a16:creationId xmlns:a16="http://schemas.microsoft.com/office/drawing/2014/main" id="{4C98F25B-C641-6E43-A481-B6EA8C085099}"/>
              </a:ext>
            </a:extLst>
          </p:cNvPr>
          <p:cNvSpPr/>
          <p:nvPr/>
        </p:nvSpPr>
        <p:spPr>
          <a:xfrm>
            <a:off x="8075472" y="5235219"/>
            <a:ext cx="3357586" cy="785818"/>
          </a:xfrm>
          <a:prstGeom prst="plaqu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400" b="1" dirty="0">
                <a:solidFill>
                  <a:schemeClr val="tx1"/>
                </a:solidFill>
              </a:rPr>
              <a:t>٢٥٠ م فوق سطح البحر</a:t>
            </a:r>
          </a:p>
        </p:txBody>
      </p:sp>
      <p:sp>
        <p:nvSpPr>
          <p:cNvPr id="22" name="دبوس زينة 25">
            <a:extLst>
              <a:ext uri="{FF2B5EF4-FFF2-40B4-BE49-F238E27FC236}">
                <a16:creationId xmlns:a16="http://schemas.microsoft.com/office/drawing/2014/main" id="{1F918FEB-2EFE-AD4C-8A7F-DB5322D3DB25}"/>
              </a:ext>
            </a:extLst>
          </p:cNvPr>
          <p:cNvSpPr/>
          <p:nvPr/>
        </p:nvSpPr>
        <p:spPr>
          <a:xfrm>
            <a:off x="6718150" y="5235219"/>
            <a:ext cx="1285884" cy="785818"/>
          </a:xfrm>
          <a:prstGeom prst="plaqu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+ ٢٥٠</a:t>
            </a:r>
          </a:p>
        </p:txBody>
      </p:sp>
      <p:sp>
        <p:nvSpPr>
          <p:cNvPr id="109" name="مربع نص 108">
            <a:extLst>
              <a:ext uri="{FF2B5EF4-FFF2-40B4-BE49-F238E27FC236}">
                <a16:creationId xmlns:a16="http://schemas.microsoft.com/office/drawing/2014/main" id="{DBDFDB64-4813-C341-8F29-F468A059373E}"/>
              </a:ext>
            </a:extLst>
          </p:cNvPr>
          <p:cNvSpPr txBox="1"/>
          <p:nvPr/>
        </p:nvSpPr>
        <p:spPr>
          <a:xfrm>
            <a:off x="2437735" y="1773545"/>
            <a:ext cx="188961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١-٢-٣-٤صـ ٥٢</a:t>
            </a:r>
          </a:p>
        </p:txBody>
      </p:sp>
      <p:sp>
        <p:nvSpPr>
          <p:cNvPr id="114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64FB9D89-B341-6D49-8F67-3FC2B114154B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١٠</a:t>
            </a:r>
          </a:p>
        </p:txBody>
      </p:sp>
      <p:pic>
        <p:nvPicPr>
          <p:cNvPr id="115" name="Picture 11">
            <a:extLst>
              <a:ext uri="{FF2B5EF4-FFF2-40B4-BE49-F238E27FC236}">
                <a16:creationId xmlns:a16="http://schemas.microsoft.com/office/drawing/2014/main" id="{9E30414D-70D5-4240-BADB-0AF1135650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955963" y="2380192"/>
            <a:ext cx="5486359" cy="1081087"/>
          </a:xfrm>
          <a:prstGeom prst="rect">
            <a:avLst/>
          </a:prstGeom>
          <a:noFill/>
        </p:spPr>
      </p:pic>
      <p:sp>
        <p:nvSpPr>
          <p:cNvPr id="116" name="Text Box 12">
            <a:extLst>
              <a:ext uri="{FF2B5EF4-FFF2-40B4-BE49-F238E27FC236}">
                <a16:creationId xmlns:a16="http://schemas.microsoft.com/office/drawing/2014/main" id="{63B9C077-D016-DE49-830F-0A6BDB7865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975" y="2981675"/>
            <a:ext cx="1008063" cy="519113"/>
          </a:xfrm>
          <a:prstGeom prst="rect">
            <a:avLst/>
          </a:prstGeom>
          <a:solidFill>
            <a:srgbClr val="339966">
              <a:alpha val="25999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ــ ٤٠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16498637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2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800" decel="100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116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568190" y="7274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9F92FB98-41FD-5A48-ADF1-20F0EB4B25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4240" y="635044"/>
            <a:ext cx="11016137" cy="553336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2" name="مستطيل مستدير الزوايا 101">
            <a:extLst>
              <a:ext uri="{FF2B5EF4-FFF2-40B4-BE49-F238E27FC236}">
                <a16:creationId xmlns:a16="http://schemas.microsoft.com/office/drawing/2014/main" id="{36DE0C0D-3D09-D148-AAC6-6CFF5A840405}"/>
              </a:ext>
            </a:extLst>
          </p:cNvPr>
          <p:cNvSpPr/>
          <p:nvPr/>
        </p:nvSpPr>
        <p:spPr>
          <a:xfrm>
            <a:off x="763590" y="412040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2C8E8F67-8CF8-3044-8B66-1358926BAC05}"/>
              </a:ext>
            </a:extLst>
          </p:cNvPr>
          <p:cNvSpPr/>
          <p:nvPr/>
        </p:nvSpPr>
        <p:spPr>
          <a:xfrm>
            <a:off x="761918" y="392653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3B3545FF-8860-2248-B862-8AC3159D70FF}"/>
              </a:ext>
            </a:extLst>
          </p:cNvPr>
          <p:cNvGrpSpPr/>
          <p:nvPr/>
        </p:nvGrpSpPr>
        <p:grpSpPr>
          <a:xfrm>
            <a:off x="760246" y="392653"/>
            <a:ext cx="11420963" cy="6423381"/>
            <a:chOff x="760246" y="392653"/>
            <a:chExt cx="11420963" cy="6423381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C7EC438E-216D-6D40-960A-89F08B06EFE1}"/>
                </a:ext>
              </a:extLst>
            </p:cNvPr>
            <p:cNvSpPr/>
            <p:nvPr/>
          </p:nvSpPr>
          <p:spPr>
            <a:xfrm>
              <a:off x="760246" y="392653"/>
              <a:ext cx="11096787" cy="5909166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FD927A54-D94E-854A-BA9A-BA3AE3205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35153" y="5767882"/>
              <a:ext cx="1046056" cy="1048152"/>
            </a:xfrm>
            <a:prstGeom prst="rect">
              <a:avLst/>
            </a:prstGeom>
          </p:spPr>
        </p:pic>
      </p:grpSp>
      <p:pic>
        <p:nvPicPr>
          <p:cNvPr id="10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28D3F16-8B77-EE4A-8367-9D06256FA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1104048" y="-190758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66376C55-AF31-9F4E-9E82-8B9B344F095B}"/>
              </a:ext>
            </a:extLst>
          </p:cNvPr>
          <p:cNvSpPr/>
          <p:nvPr/>
        </p:nvSpPr>
        <p:spPr>
          <a:xfrm rot="385153">
            <a:off x="10284888" y="85351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</a:t>
            </a:r>
          </a:p>
        </p:txBody>
      </p:sp>
      <p:sp>
        <p:nvSpPr>
          <p:cNvPr id="101" name="مستطيل مستدير الزوايا 100">
            <a:extLst>
              <a:ext uri="{FF2B5EF4-FFF2-40B4-BE49-F238E27FC236}">
                <a16:creationId xmlns:a16="http://schemas.microsoft.com/office/drawing/2014/main" id="{C15412E2-B747-9941-B223-DDD4C5BF62F5}"/>
              </a:ext>
            </a:extLst>
          </p:cNvPr>
          <p:cNvSpPr/>
          <p:nvPr/>
        </p:nvSpPr>
        <p:spPr>
          <a:xfrm>
            <a:off x="1381860" y="288460"/>
            <a:ext cx="9841965" cy="550456"/>
          </a:xfrm>
          <a:prstGeom prst="roundRect">
            <a:avLst/>
          </a:prstGeom>
          <a:pattFill prst="pct60">
            <a:fgClr>
              <a:srgbClr val="DFC5D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 dirty="0"/>
          </a:p>
        </p:txBody>
      </p:sp>
      <p:grpSp>
        <p:nvGrpSpPr>
          <p:cNvPr id="103" name="مجموعة 102">
            <a:extLst>
              <a:ext uri="{FF2B5EF4-FFF2-40B4-BE49-F238E27FC236}">
                <a16:creationId xmlns:a16="http://schemas.microsoft.com/office/drawing/2014/main" id="{89B07C66-5BC3-B047-AF48-0920436C0FCB}"/>
              </a:ext>
            </a:extLst>
          </p:cNvPr>
          <p:cNvGrpSpPr/>
          <p:nvPr/>
        </p:nvGrpSpPr>
        <p:grpSpPr>
          <a:xfrm>
            <a:off x="1473351" y="123874"/>
            <a:ext cx="9825293" cy="957263"/>
            <a:chOff x="1175018" y="147233"/>
            <a:chExt cx="9825293" cy="1169410"/>
          </a:xfrm>
        </p:grpSpPr>
        <p:grpSp>
          <p:nvGrpSpPr>
            <p:cNvPr id="5" name="مجموعة 110">
              <a:extLst>
                <a:ext uri="{FF2B5EF4-FFF2-40B4-BE49-F238E27FC236}">
                  <a16:creationId xmlns:a16="http://schemas.microsoft.com/office/drawing/2014/main" id="{D8FB447C-78AE-5B4C-A916-DB9DF6511DB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89210" y="312255"/>
              <a:ext cx="1076124" cy="746079"/>
              <a:chOff x="5293799" y="1898773"/>
              <a:chExt cx="1019146" cy="421363"/>
            </a:xfrm>
          </p:grpSpPr>
          <p:grpSp>
            <p:nvGrpSpPr>
              <p:cNvPr id="6" name="مجموعة 111">
                <a:extLst>
                  <a:ext uri="{FF2B5EF4-FFF2-40B4-BE49-F238E27FC236}">
                    <a16:creationId xmlns:a16="http://schemas.microsoft.com/office/drawing/2014/main" id="{67D72977-B08C-7D4E-B0D7-DBDA2819B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" name="مستطيل مستدير الزوايا 8">
                  <a:extLst>
                    <a:ext uri="{FF2B5EF4-FFF2-40B4-BE49-F238E27FC236}">
                      <a16:creationId xmlns:a16="http://schemas.microsoft.com/office/drawing/2014/main" id="{B11773FE-C44F-974B-B5B8-2B35FCAF8528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0" name="مستطيل مستدير الزوايا 9">
                  <a:extLst>
                    <a:ext uri="{FF2B5EF4-FFF2-40B4-BE49-F238E27FC236}">
                      <a16:creationId xmlns:a16="http://schemas.microsoft.com/office/drawing/2014/main" id="{7B167454-792B-D94C-9DDF-E60B4E63526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1" name="مستطيل مستدير الزوايا 10">
                  <a:extLst>
                    <a:ext uri="{FF2B5EF4-FFF2-40B4-BE49-F238E27FC236}">
                      <a16:creationId xmlns:a16="http://schemas.microsoft.com/office/drawing/2014/main" id="{AE14DBDD-5CEB-A747-9A03-AE00ACDFBD9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2" name="مستطيل مستدير الزوايا 11">
                  <a:extLst>
                    <a:ext uri="{FF2B5EF4-FFF2-40B4-BE49-F238E27FC236}">
                      <a16:creationId xmlns:a16="http://schemas.microsoft.com/office/drawing/2014/main" id="{BA5D3C2D-21AD-ED41-B069-C79CE954970A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" name="Google Shape;153;p5">
                <a:extLst>
                  <a:ext uri="{FF2B5EF4-FFF2-40B4-BE49-F238E27FC236}">
                    <a16:creationId xmlns:a16="http://schemas.microsoft.com/office/drawing/2014/main" id="{99327B25-9955-0F49-9A23-9631804D749C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" name="Google Shape;153;p5">
                <a:extLst>
                  <a:ext uri="{FF2B5EF4-FFF2-40B4-BE49-F238E27FC236}">
                    <a16:creationId xmlns:a16="http://schemas.microsoft.com/office/drawing/2014/main" id="{017969FD-F0F8-D34F-BDB6-D812313463D6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" name="مجموعة 110">
              <a:extLst>
                <a:ext uri="{FF2B5EF4-FFF2-40B4-BE49-F238E27FC236}">
                  <a16:creationId xmlns:a16="http://schemas.microsoft.com/office/drawing/2014/main" id="{86E76CD3-003F-D947-9014-8F9C6C441A0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633352" y="328049"/>
              <a:ext cx="1076124" cy="746079"/>
              <a:chOff x="5293799" y="1898773"/>
              <a:chExt cx="1019146" cy="421363"/>
            </a:xfrm>
          </p:grpSpPr>
          <p:grpSp>
            <p:nvGrpSpPr>
              <p:cNvPr id="46" name="مجموعة 111">
                <a:extLst>
                  <a:ext uri="{FF2B5EF4-FFF2-40B4-BE49-F238E27FC236}">
                    <a16:creationId xmlns:a16="http://schemas.microsoft.com/office/drawing/2014/main" id="{94C35998-35ED-E04B-BE8E-4B91B916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2E487F7A-09CD-C142-AFB9-6805CC16F0D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1E838335-7CEE-A048-85DC-6D54CE2F3C09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1" name="مستطيل مستدير الزوايا 50">
                  <a:extLst>
                    <a:ext uri="{FF2B5EF4-FFF2-40B4-BE49-F238E27FC236}">
                      <a16:creationId xmlns:a16="http://schemas.microsoft.com/office/drawing/2014/main" id="{E7C7CBDD-7DA1-FB4E-ABA3-33351C66DD3F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52" name="مستطيل مستدير الزوايا 51">
                  <a:extLst>
                    <a:ext uri="{FF2B5EF4-FFF2-40B4-BE49-F238E27FC236}">
                      <a16:creationId xmlns:a16="http://schemas.microsoft.com/office/drawing/2014/main" id="{C0DE696C-F2EC-7B48-B33C-77F7B7339C28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47" name="Google Shape;153;p5">
                <a:extLst>
                  <a:ext uri="{FF2B5EF4-FFF2-40B4-BE49-F238E27FC236}">
                    <a16:creationId xmlns:a16="http://schemas.microsoft.com/office/drawing/2014/main" id="{2EE3B57C-8BDE-A746-8E4B-B5D1A179AE81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153;p5">
                <a:extLst>
                  <a:ext uri="{FF2B5EF4-FFF2-40B4-BE49-F238E27FC236}">
                    <a16:creationId xmlns:a16="http://schemas.microsoft.com/office/drawing/2014/main" id="{F406B427-FB9E-F541-8CE6-505B398A1D8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" name="مجموعة 110">
              <a:extLst>
                <a:ext uri="{FF2B5EF4-FFF2-40B4-BE49-F238E27FC236}">
                  <a16:creationId xmlns:a16="http://schemas.microsoft.com/office/drawing/2014/main" id="{275C270F-E3F1-464C-B22A-BDD63369D0D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303136" y="278879"/>
              <a:ext cx="1105793" cy="917531"/>
              <a:chOff x="5245129" y="1929694"/>
              <a:chExt cx="1047244" cy="518194"/>
            </a:xfrm>
          </p:grpSpPr>
          <p:grpSp>
            <p:nvGrpSpPr>
              <p:cNvPr id="54" name="مجموعة 111">
                <a:extLst>
                  <a:ext uri="{FF2B5EF4-FFF2-40B4-BE49-F238E27FC236}">
                    <a16:creationId xmlns:a16="http://schemas.microsoft.com/office/drawing/2014/main" id="{CA4C9D07-B687-2F45-A2DA-CF7DB5E29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5129" y="1929694"/>
                <a:ext cx="1047244" cy="514828"/>
                <a:chOff x="5245129" y="1929694"/>
                <a:chExt cx="1047244" cy="514828"/>
              </a:xfrm>
            </p:grpSpPr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937AB966-247A-E143-B768-DD65C35A92D0}"/>
                    </a:ext>
                  </a:extLst>
                </p:cNvPr>
                <p:cNvSpPr/>
                <p:nvPr/>
              </p:nvSpPr>
              <p:spPr>
                <a:xfrm>
                  <a:off x="5852064" y="234879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E6272113-4621-094E-A553-8225F5D538E9}"/>
                    </a:ext>
                  </a:extLst>
                </p:cNvPr>
                <p:cNvSpPr/>
                <p:nvPr/>
              </p:nvSpPr>
              <p:spPr>
                <a:xfrm>
                  <a:off x="5245129" y="1932728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9" name="مستطيل مستدير الزوايا 58">
                  <a:extLst>
                    <a:ext uri="{FF2B5EF4-FFF2-40B4-BE49-F238E27FC236}">
                      <a16:creationId xmlns:a16="http://schemas.microsoft.com/office/drawing/2014/main" id="{B079C989-BB59-CC4A-93F6-D2D3371D1C9B}"/>
                    </a:ext>
                  </a:extLst>
                </p:cNvPr>
                <p:cNvSpPr/>
                <p:nvPr/>
              </p:nvSpPr>
              <p:spPr>
                <a:xfrm>
                  <a:off x="5255194" y="234218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0" name="مستطيل مستدير الزوايا 59">
                  <a:extLst>
                    <a:ext uri="{FF2B5EF4-FFF2-40B4-BE49-F238E27FC236}">
                      <a16:creationId xmlns:a16="http://schemas.microsoft.com/office/drawing/2014/main" id="{C7500518-B718-B648-86E6-241F341BBF5F}"/>
                    </a:ext>
                  </a:extLst>
                </p:cNvPr>
                <p:cNvSpPr/>
                <p:nvPr/>
              </p:nvSpPr>
              <p:spPr>
                <a:xfrm>
                  <a:off x="5894265" y="192969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55" name="Google Shape;153;p5">
                <a:extLst>
                  <a:ext uri="{FF2B5EF4-FFF2-40B4-BE49-F238E27FC236}">
                    <a16:creationId xmlns:a16="http://schemas.microsoft.com/office/drawing/2014/main" id="{B2C82BAD-209A-2E41-9CC0-B00E01AC4D5A}"/>
                  </a:ext>
                </a:extLst>
              </p:cNvPr>
              <p:cNvSpPr/>
              <p:nvPr/>
            </p:nvSpPr>
            <p:spPr bwMode="auto">
              <a:xfrm rot="10800000" flipV="1">
                <a:off x="5383629" y="238195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53;p5">
                <a:extLst>
                  <a:ext uri="{FF2B5EF4-FFF2-40B4-BE49-F238E27FC236}">
                    <a16:creationId xmlns:a16="http://schemas.microsoft.com/office/drawing/2014/main" id="{BC8FEE3A-B906-C14F-8B28-DE0604757C6D}"/>
                  </a:ext>
                </a:extLst>
              </p:cNvPr>
              <p:cNvSpPr/>
              <p:nvPr/>
            </p:nvSpPr>
            <p:spPr bwMode="auto">
              <a:xfrm rot="10800000" flipV="1">
                <a:off x="5386751" y="195242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" name="مجموعة 110">
              <a:extLst>
                <a:ext uri="{FF2B5EF4-FFF2-40B4-BE49-F238E27FC236}">
                  <a16:creationId xmlns:a16="http://schemas.microsoft.com/office/drawing/2014/main" id="{00CB73BA-1415-1348-A303-627EC4ABA57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851762" y="336312"/>
              <a:ext cx="1077846" cy="832402"/>
              <a:chOff x="5273639" y="1905166"/>
              <a:chExt cx="1020777" cy="470116"/>
            </a:xfrm>
          </p:grpSpPr>
          <p:grpSp>
            <p:nvGrpSpPr>
              <p:cNvPr id="62" name="مجموعة 111">
                <a:extLst>
                  <a:ext uri="{FF2B5EF4-FFF2-40B4-BE49-F238E27FC236}">
                    <a16:creationId xmlns:a16="http://schemas.microsoft.com/office/drawing/2014/main" id="{C65943EA-9805-DC45-B06A-EBD9EBF2E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3639" y="1905166"/>
                <a:ext cx="1020777" cy="470116"/>
                <a:chOff x="5273639" y="1905166"/>
                <a:chExt cx="1020777" cy="470116"/>
              </a:xfrm>
            </p:grpSpPr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DC50539E-268F-7743-A958-7EF825B179D6}"/>
                    </a:ext>
                  </a:extLst>
                </p:cNvPr>
                <p:cNvSpPr/>
                <p:nvPr/>
              </p:nvSpPr>
              <p:spPr>
                <a:xfrm>
                  <a:off x="5896308" y="227955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8B84A0E0-BD45-5D4F-AD8C-7A12A8611FD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7" name="مستطيل مستدير الزوايا 66">
                  <a:extLst>
                    <a:ext uri="{FF2B5EF4-FFF2-40B4-BE49-F238E27FC236}">
                      <a16:creationId xmlns:a16="http://schemas.microsoft.com/office/drawing/2014/main" id="{42D9D22A-8C1B-6C45-A462-564DAEFBE5C4}"/>
                    </a:ext>
                  </a:extLst>
                </p:cNvPr>
                <p:cNvSpPr/>
                <p:nvPr/>
              </p:nvSpPr>
              <p:spPr>
                <a:xfrm>
                  <a:off x="5273639" y="2273700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8" name="مستطيل مستدير الزوايا 67">
                  <a:extLst>
                    <a:ext uri="{FF2B5EF4-FFF2-40B4-BE49-F238E27FC236}">
                      <a16:creationId xmlns:a16="http://schemas.microsoft.com/office/drawing/2014/main" id="{0A2C1AE4-C9D0-1D46-969E-A35CF2D5A538}"/>
                    </a:ext>
                  </a:extLst>
                </p:cNvPr>
                <p:cNvSpPr/>
                <p:nvPr/>
              </p:nvSpPr>
              <p:spPr>
                <a:xfrm>
                  <a:off x="5892765" y="1905166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63" name="Google Shape;153;p5">
                <a:extLst>
                  <a:ext uri="{FF2B5EF4-FFF2-40B4-BE49-F238E27FC236}">
                    <a16:creationId xmlns:a16="http://schemas.microsoft.com/office/drawing/2014/main" id="{428C837E-DA5C-4C44-914A-56F8C50C1B9C}"/>
                  </a:ext>
                </a:extLst>
              </p:cNvPr>
              <p:cNvSpPr/>
              <p:nvPr/>
            </p:nvSpPr>
            <p:spPr bwMode="auto">
              <a:xfrm rot="10800000" flipV="1">
                <a:off x="5310332" y="2294965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153;p5">
                <a:extLst>
                  <a:ext uri="{FF2B5EF4-FFF2-40B4-BE49-F238E27FC236}">
                    <a16:creationId xmlns:a16="http://schemas.microsoft.com/office/drawing/2014/main" id="{908BF49D-AE8C-674A-B883-1DE0E6B2ED9F}"/>
                  </a:ext>
                </a:extLst>
              </p:cNvPr>
              <p:cNvSpPr/>
              <p:nvPr/>
            </p:nvSpPr>
            <p:spPr bwMode="auto">
              <a:xfrm rot="10800000" flipV="1">
                <a:off x="5375891" y="191521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9" name="مجموعة 110">
              <a:extLst>
                <a:ext uri="{FF2B5EF4-FFF2-40B4-BE49-F238E27FC236}">
                  <a16:creationId xmlns:a16="http://schemas.microsoft.com/office/drawing/2014/main" id="{449D5064-B5FB-5F49-A92F-ED5C95BCB2B9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8078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0" name="مجموعة 111">
                <a:extLst>
                  <a:ext uri="{FF2B5EF4-FFF2-40B4-BE49-F238E27FC236}">
                    <a16:creationId xmlns:a16="http://schemas.microsoft.com/office/drawing/2014/main" id="{C9A1F6A5-BF46-AB45-8A2E-FD7674A28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0BF05E30-31CF-ED4E-92C4-C9AEC318E356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871AE7DF-2CB1-D14A-81A6-D5419771502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5" name="مستطيل مستدير الزوايا 74">
                  <a:extLst>
                    <a:ext uri="{FF2B5EF4-FFF2-40B4-BE49-F238E27FC236}">
                      <a16:creationId xmlns:a16="http://schemas.microsoft.com/office/drawing/2014/main" id="{CB1CA13F-AA0B-2D4D-9DB7-2C5E81941395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76" name="مستطيل مستدير الزوايا 75">
                  <a:extLst>
                    <a:ext uri="{FF2B5EF4-FFF2-40B4-BE49-F238E27FC236}">
                      <a16:creationId xmlns:a16="http://schemas.microsoft.com/office/drawing/2014/main" id="{98D89A3D-9107-344E-8FE2-2FC327ABD9FF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1" name="Google Shape;153;p5">
                <a:extLst>
                  <a:ext uri="{FF2B5EF4-FFF2-40B4-BE49-F238E27FC236}">
                    <a16:creationId xmlns:a16="http://schemas.microsoft.com/office/drawing/2014/main" id="{A61E54F4-D954-9B4E-BEBE-5E1F8AD0A5A7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153;p5">
                <a:extLst>
                  <a:ext uri="{FF2B5EF4-FFF2-40B4-BE49-F238E27FC236}">
                    <a16:creationId xmlns:a16="http://schemas.microsoft.com/office/drawing/2014/main" id="{600F0D4C-7D57-5749-997D-6CFF57107C3B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7" name="مجموعة 110">
              <a:extLst>
                <a:ext uri="{FF2B5EF4-FFF2-40B4-BE49-F238E27FC236}">
                  <a16:creationId xmlns:a16="http://schemas.microsoft.com/office/drawing/2014/main" id="{C8B018B1-D3F4-F640-A0D3-E2BA0ECFC012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28741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8" name="مجموعة 111">
                <a:extLst>
                  <a:ext uri="{FF2B5EF4-FFF2-40B4-BE49-F238E27FC236}">
                    <a16:creationId xmlns:a16="http://schemas.microsoft.com/office/drawing/2014/main" id="{FB5DEB45-C71D-C54B-B6A2-4C9406B0DF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148C37B4-8079-FE46-9C40-885B4ABCEA97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96E25728-DE18-7C40-92BF-8DD66F97FF3D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3" name="مستطيل مستدير الزوايا 82">
                  <a:extLst>
                    <a:ext uri="{FF2B5EF4-FFF2-40B4-BE49-F238E27FC236}">
                      <a16:creationId xmlns:a16="http://schemas.microsoft.com/office/drawing/2014/main" id="{1491CB03-B420-894D-AF97-A012BD8F223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84" name="مستطيل مستدير الزوايا 83">
                  <a:extLst>
                    <a:ext uri="{FF2B5EF4-FFF2-40B4-BE49-F238E27FC236}">
                      <a16:creationId xmlns:a16="http://schemas.microsoft.com/office/drawing/2014/main" id="{0DAC7330-991B-BE4A-8636-743D7366FFB0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9" name="Google Shape;153;p5">
                <a:extLst>
                  <a:ext uri="{FF2B5EF4-FFF2-40B4-BE49-F238E27FC236}">
                    <a16:creationId xmlns:a16="http://schemas.microsoft.com/office/drawing/2014/main" id="{728ECFA4-2ECD-7F47-8BC1-B75A6349E0E4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153;p5">
                <a:extLst>
                  <a:ext uri="{FF2B5EF4-FFF2-40B4-BE49-F238E27FC236}">
                    <a16:creationId xmlns:a16="http://schemas.microsoft.com/office/drawing/2014/main" id="{A9EF06EE-075B-6E4A-AC03-426A2D3F98F5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" name="مجموعة 110">
              <a:extLst>
                <a:ext uri="{FF2B5EF4-FFF2-40B4-BE49-F238E27FC236}">
                  <a16:creationId xmlns:a16="http://schemas.microsoft.com/office/drawing/2014/main" id="{EF79F695-C84B-564F-AEFD-35FF22D2BA2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094047" y="359046"/>
              <a:ext cx="1076124" cy="746079"/>
              <a:chOff x="5293799" y="1898773"/>
              <a:chExt cx="1019146" cy="421363"/>
            </a:xfrm>
          </p:grpSpPr>
          <p:grpSp>
            <p:nvGrpSpPr>
              <p:cNvPr id="86" name="مجموعة 111">
                <a:extLst>
                  <a:ext uri="{FF2B5EF4-FFF2-40B4-BE49-F238E27FC236}">
                    <a16:creationId xmlns:a16="http://schemas.microsoft.com/office/drawing/2014/main" id="{DED6A6E3-548C-4A4D-BFF6-962D5A44A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9" name="مستطيل مستدير الزوايا 88">
                  <a:extLst>
                    <a:ext uri="{FF2B5EF4-FFF2-40B4-BE49-F238E27FC236}">
                      <a16:creationId xmlns:a16="http://schemas.microsoft.com/office/drawing/2014/main" id="{030EB5C7-565A-EA4C-BF36-CADFE3D9BD2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0" name="مستطيل مستدير الزوايا 89">
                  <a:extLst>
                    <a:ext uri="{FF2B5EF4-FFF2-40B4-BE49-F238E27FC236}">
                      <a16:creationId xmlns:a16="http://schemas.microsoft.com/office/drawing/2014/main" id="{68A9E73F-8DC0-5348-ABDD-39E54CF94633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1" name="مستطيل مستدير الزوايا 90">
                  <a:extLst>
                    <a:ext uri="{FF2B5EF4-FFF2-40B4-BE49-F238E27FC236}">
                      <a16:creationId xmlns:a16="http://schemas.microsoft.com/office/drawing/2014/main" id="{97E5C65D-F5E6-8C44-B404-5D0D2A2E375E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92" name="مستطيل مستدير الزوايا 91">
                  <a:extLst>
                    <a:ext uri="{FF2B5EF4-FFF2-40B4-BE49-F238E27FC236}">
                      <a16:creationId xmlns:a16="http://schemas.microsoft.com/office/drawing/2014/main" id="{8314E805-4D18-4A4E-9210-347645CB0D72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87" name="Google Shape;153;p5">
                <a:extLst>
                  <a:ext uri="{FF2B5EF4-FFF2-40B4-BE49-F238E27FC236}">
                    <a16:creationId xmlns:a16="http://schemas.microsoft.com/office/drawing/2014/main" id="{88152DAF-4698-964B-80BF-4CD7A200E30B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153;p5">
                <a:extLst>
                  <a:ext uri="{FF2B5EF4-FFF2-40B4-BE49-F238E27FC236}">
                    <a16:creationId xmlns:a16="http://schemas.microsoft.com/office/drawing/2014/main" id="{4F3079B3-94A4-854A-AFFC-109E4E3EE23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3" name="مجموعة 110">
              <a:extLst>
                <a:ext uri="{FF2B5EF4-FFF2-40B4-BE49-F238E27FC236}">
                  <a16:creationId xmlns:a16="http://schemas.microsoft.com/office/drawing/2014/main" id="{831C2CC7-ACDE-7A47-86C7-A65306A2E9A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9996" y="343252"/>
              <a:ext cx="1076124" cy="746079"/>
              <a:chOff x="5293799" y="1898773"/>
              <a:chExt cx="1019146" cy="421363"/>
            </a:xfrm>
          </p:grpSpPr>
          <p:grpSp>
            <p:nvGrpSpPr>
              <p:cNvPr id="94" name="مجموعة 111">
                <a:extLst>
                  <a:ext uri="{FF2B5EF4-FFF2-40B4-BE49-F238E27FC236}">
                    <a16:creationId xmlns:a16="http://schemas.microsoft.com/office/drawing/2014/main" id="{9B1E8C9A-D563-404E-AC49-F1EAE3110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7" name="مستطيل مستدير الزوايا 96">
                  <a:extLst>
                    <a:ext uri="{FF2B5EF4-FFF2-40B4-BE49-F238E27FC236}">
                      <a16:creationId xmlns:a16="http://schemas.microsoft.com/office/drawing/2014/main" id="{28FEA676-9570-9E40-B956-A25836039B7F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8" name="مستطيل مستدير الزوايا 97">
                  <a:extLst>
                    <a:ext uri="{FF2B5EF4-FFF2-40B4-BE49-F238E27FC236}">
                      <a16:creationId xmlns:a16="http://schemas.microsoft.com/office/drawing/2014/main" id="{AAC9DA80-BDF3-B945-A300-B535286B8E5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9" name="مستطيل مستدير الزوايا 98">
                  <a:extLst>
                    <a:ext uri="{FF2B5EF4-FFF2-40B4-BE49-F238E27FC236}">
                      <a16:creationId xmlns:a16="http://schemas.microsoft.com/office/drawing/2014/main" id="{F233800A-F4DF-7A45-8A5A-7B299AAA6404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5BBE4F7E-4FF9-184F-BD0E-6F5A0281CB69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95" name="Google Shape;153;p5">
                <a:extLst>
                  <a:ext uri="{FF2B5EF4-FFF2-40B4-BE49-F238E27FC236}">
                    <a16:creationId xmlns:a16="http://schemas.microsoft.com/office/drawing/2014/main" id="{B1338737-B85E-8944-83F3-190E6BB8B029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153;p5">
                <a:extLst>
                  <a:ext uri="{FF2B5EF4-FFF2-40B4-BE49-F238E27FC236}">
                    <a16:creationId xmlns:a16="http://schemas.microsoft.com/office/drawing/2014/main" id="{D2DF8137-45DA-E044-ADA4-F3FDA5178177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" name="Picture 2">
            <a:extLst>
              <a:ext uri="{FF2B5EF4-FFF2-40B4-BE49-F238E27FC236}">
                <a16:creationId xmlns:a16="http://schemas.microsoft.com/office/drawing/2014/main" id="{A5E3AA2A-90E5-0446-AC0C-E163241051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817757" y="4485111"/>
            <a:ext cx="7000924" cy="481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5" name="مجموعة 22">
            <a:extLst>
              <a:ext uri="{FF2B5EF4-FFF2-40B4-BE49-F238E27FC236}">
                <a16:creationId xmlns:a16="http://schemas.microsoft.com/office/drawing/2014/main" id="{85F7DB41-AC2F-FC46-8B4E-136723EAA32A}"/>
              </a:ext>
            </a:extLst>
          </p:cNvPr>
          <p:cNvGrpSpPr/>
          <p:nvPr/>
        </p:nvGrpSpPr>
        <p:grpSpPr>
          <a:xfrm>
            <a:off x="2031939" y="1894293"/>
            <a:ext cx="8358246" cy="928694"/>
            <a:chOff x="571472" y="857232"/>
            <a:chExt cx="8358246" cy="928694"/>
          </a:xfrm>
        </p:grpSpPr>
        <p:sp>
          <p:nvSpPr>
            <p:cNvPr id="112" name="دبوس زينة 23">
              <a:extLst>
                <a:ext uri="{FF2B5EF4-FFF2-40B4-BE49-F238E27FC236}">
                  <a16:creationId xmlns:a16="http://schemas.microsoft.com/office/drawing/2014/main" id="{E31AA937-977C-9241-AD7F-BEA04DC81997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مثل مجموعة الأعداد الصحيحة { ــ ٢ ، ٨ ، ــ ٧ } على خط الأعداد </a:t>
              </a:r>
            </a:p>
          </p:txBody>
        </p:sp>
        <p:grpSp>
          <p:nvGrpSpPr>
            <p:cNvPr id="113" name="مجموعة 20">
              <a:extLst>
                <a:ext uri="{FF2B5EF4-FFF2-40B4-BE49-F238E27FC236}">
                  <a16:creationId xmlns:a16="http://schemas.microsoft.com/office/drawing/2014/main" id="{C568229E-66B9-4B41-8090-8CAA5FD31F20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114" name="دبوس زينة 25">
                <a:extLst>
                  <a:ext uri="{FF2B5EF4-FFF2-40B4-BE49-F238E27FC236}">
                    <a16:creationId xmlns:a16="http://schemas.microsoft.com/office/drawing/2014/main" id="{A123308E-1286-F044-8D08-2C064F447FC9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15" name="Picture 2">
                <a:extLst>
                  <a:ext uri="{FF2B5EF4-FFF2-40B4-BE49-F238E27FC236}">
                    <a16:creationId xmlns:a16="http://schemas.microsoft.com/office/drawing/2014/main" id="{F7F9C56E-89DA-7F43-8C98-D412257C20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6" name="مربع نص 27">
            <a:extLst>
              <a:ext uri="{FF2B5EF4-FFF2-40B4-BE49-F238E27FC236}">
                <a16:creationId xmlns:a16="http://schemas.microsoft.com/office/drawing/2014/main" id="{97A95BA6-1737-2147-9E9E-981CF9A432A5}"/>
              </a:ext>
            </a:extLst>
          </p:cNvPr>
          <p:cNvSpPr txBox="1"/>
          <p:nvPr/>
        </p:nvSpPr>
        <p:spPr>
          <a:xfrm>
            <a:off x="5360951" y="4194597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7" name="مربع نص 28">
            <a:extLst>
              <a:ext uri="{FF2B5EF4-FFF2-40B4-BE49-F238E27FC236}">
                <a16:creationId xmlns:a16="http://schemas.microsoft.com/office/drawing/2014/main" id="{22C6F9BB-077F-6D4F-8941-D24D21C103A7}"/>
              </a:ext>
            </a:extLst>
          </p:cNvPr>
          <p:cNvSpPr txBox="1"/>
          <p:nvPr/>
        </p:nvSpPr>
        <p:spPr>
          <a:xfrm>
            <a:off x="3760739" y="4208883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8" name="مربع نص 29">
            <a:extLst>
              <a:ext uri="{FF2B5EF4-FFF2-40B4-BE49-F238E27FC236}">
                <a16:creationId xmlns:a16="http://schemas.microsoft.com/office/drawing/2014/main" id="{0AE6AC74-5C07-5F45-9BEF-D873C8E69C90}"/>
              </a:ext>
            </a:extLst>
          </p:cNvPr>
          <p:cNvSpPr txBox="1"/>
          <p:nvPr/>
        </p:nvSpPr>
        <p:spPr>
          <a:xfrm>
            <a:off x="8532797" y="4208883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09" name="مربع نص 108">
            <a:extLst>
              <a:ext uri="{FF2B5EF4-FFF2-40B4-BE49-F238E27FC236}">
                <a16:creationId xmlns:a16="http://schemas.microsoft.com/office/drawing/2014/main" id="{ABAEFE96-2989-FB43-AE7C-1F826CA47954}"/>
              </a:ext>
            </a:extLst>
          </p:cNvPr>
          <p:cNvSpPr txBox="1"/>
          <p:nvPr/>
        </p:nvSpPr>
        <p:spPr>
          <a:xfrm>
            <a:off x="4356001" y="1114784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 err="1"/>
              <a:t>ج</a:t>
            </a:r>
            <a:r>
              <a:rPr lang="ar-SA" dirty="0"/>
              <a:t> صـ ٥١</a:t>
            </a:r>
          </a:p>
        </p:txBody>
      </p:sp>
      <p:sp>
        <p:nvSpPr>
          <p:cNvPr id="110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FE7B38F-CFF8-974D-B285-E800D53D9554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١١</a:t>
            </a:r>
          </a:p>
        </p:txBody>
      </p:sp>
    </p:spTree>
    <p:extLst>
      <p:ext uri="{BB962C8B-B14F-4D97-AF65-F5344CB8AC3E}">
        <p14:creationId xmlns:p14="http://schemas.microsoft.com/office/powerpoint/2010/main" val="32121136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568190" y="7274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9F92FB98-41FD-5A48-ADF1-20F0EB4B25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4240" y="635044"/>
            <a:ext cx="11016137" cy="553336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2" name="مستطيل مستدير الزوايا 101">
            <a:extLst>
              <a:ext uri="{FF2B5EF4-FFF2-40B4-BE49-F238E27FC236}">
                <a16:creationId xmlns:a16="http://schemas.microsoft.com/office/drawing/2014/main" id="{36DE0C0D-3D09-D148-AAC6-6CFF5A840405}"/>
              </a:ext>
            </a:extLst>
          </p:cNvPr>
          <p:cNvSpPr/>
          <p:nvPr/>
        </p:nvSpPr>
        <p:spPr>
          <a:xfrm>
            <a:off x="763590" y="412040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2C8E8F67-8CF8-3044-8B66-1358926BAC05}"/>
              </a:ext>
            </a:extLst>
          </p:cNvPr>
          <p:cNvSpPr/>
          <p:nvPr/>
        </p:nvSpPr>
        <p:spPr>
          <a:xfrm>
            <a:off x="761918" y="392653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3B3545FF-8860-2248-B862-8AC3159D70FF}"/>
              </a:ext>
            </a:extLst>
          </p:cNvPr>
          <p:cNvGrpSpPr/>
          <p:nvPr/>
        </p:nvGrpSpPr>
        <p:grpSpPr>
          <a:xfrm>
            <a:off x="760246" y="392653"/>
            <a:ext cx="11420963" cy="6423381"/>
            <a:chOff x="760246" y="392653"/>
            <a:chExt cx="11420963" cy="6423381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C7EC438E-216D-6D40-960A-89F08B06EFE1}"/>
                </a:ext>
              </a:extLst>
            </p:cNvPr>
            <p:cNvSpPr/>
            <p:nvPr/>
          </p:nvSpPr>
          <p:spPr>
            <a:xfrm>
              <a:off x="760246" y="392653"/>
              <a:ext cx="11096787" cy="5909166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FD927A54-D94E-854A-BA9A-BA3AE3205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35153" y="5767882"/>
              <a:ext cx="1046056" cy="1048152"/>
            </a:xfrm>
            <a:prstGeom prst="rect">
              <a:avLst/>
            </a:prstGeom>
          </p:spPr>
        </p:pic>
      </p:grpSp>
      <p:pic>
        <p:nvPicPr>
          <p:cNvPr id="10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28D3F16-8B77-EE4A-8367-9D06256FA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1104048" y="-190758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66376C55-AF31-9F4E-9E82-8B9B344F095B}"/>
              </a:ext>
            </a:extLst>
          </p:cNvPr>
          <p:cNvSpPr/>
          <p:nvPr/>
        </p:nvSpPr>
        <p:spPr>
          <a:xfrm rot="385153">
            <a:off x="9992345" y="1159306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  <p:sp>
        <p:nvSpPr>
          <p:cNvPr id="101" name="مستطيل مستدير الزوايا 100">
            <a:extLst>
              <a:ext uri="{FF2B5EF4-FFF2-40B4-BE49-F238E27FC236}">
                <a16:creationId xmlns:a16="http://schemas.microsoft.com/office/drawing/2014/main" id="{C15412E2-B747-9941-B223-DDD4C5BF62F5}"/>
              </a:ext>
            </a:extLst>
          </p:cNvPr>
          <p:cNvSpPr/>
          <p:nvPr/>
        </p:nvSpPr>
        <p:spPr>
          <a:xfrm>
            <a:off x="1381860" y="288460"/>
            <a:ext cx="9841965" cy="550456"/>
          </a:xfrm>
          <a:prstGeom prst="roundRect">
            <a:avLst/>
          </a:prstGeom>
          <a:pattFill prst="pct60">
            <a:fgClr>
              <a:srgbClr val="DFC5D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 dirty="0"/>
          </a:p>
        </p:txBody>
      </p:sp>
      <p:grpSp>
        <p:nvGrpSpPr>
          <p:cNvPr id="103" name="مجموعة 102">
            <a:extLst>
              <a:ext uri="{FF2B5EF4-FFF2-40B4-BE49-F238E27FC236}">
                <a16:creationId xmlns:a16="http://schemas.microsoft.com/office/drawing/2014/main" id="{89B07C66-5BC3-B047-AF48-0920436C0FCB}"/>
              </a:ext>
            </a:extLst>
          </p:cNvPr>
          <p:cNvGrpSpPr/>
          <p:nvPr/>
        </p:nvGrpSpPr>
        <p:grpSpPr>
          <a:xfrm>
            <a:off x="1473351" y="123874"/>
            <a:ext cx="9825293" cy="957263"/>
            <a:chOff x="1175018" y="147233"/>
            <a:chExt cx="9825293" cy="1169410"/>
          </a:xfrm>
        </p:grpSpPr>
        <p:grpSp>
          <p:nvGrpSpPr>
            <p:cNvPr id="5" name="مجموعة 110">
              <a:extLst>
                <a:ext uri="{FF2B5EF4-FFF2-40B4-BE49-F238E27FC236}">
                  <a16:creationId xmlns:a16="http://schemas.microsoft.com/office/drawing/2014/main" id="{D8FB447C-78AE-5B4C-A916-DB9DF6511DB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89210" y="312255"/>
              <a:ext cx="1076124" cy="746079"/>
              <a:chOff x="5293799" y="1898773"/>
              <a:chExt cx="1019146" cy="421363"/>
            </a:xfrm>
          </p:grpSpPr>
          <p:grpSp>
            <p:nvGrpSpPr>
              <p:cNvPr id="6" name="مجموعة 111">
                <a:extLst>
                  <a:ext uri="{FF2B5EF4-FFF2-40B4-BE49-F238E27FC236}">
                    <a16:creationId xmlns:a16="http://schemas.microsoft.com/office/drawing/2014/main" id="{67D72977-B08C-7D4E-B0D7-DBDA2819B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" name="مستطيل مستدير الزوايا 8">
                  <a:extLst>
                    <a:ext uri="{FF2B5EF4-FFF2-40B4-BE49-F238E27FC236}">
                      <a16:creationId xmlns:a16="http://schemas.microsoft.com/office/drawing/2014/main" id="{B11773FE-C44F-974B-B5B8-2B35FCAF8528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0" name="مستطيل مستدير الزوايا 9">
                  <a:extLst>
                    <a:ext uri="{FF2B5EF4-FFF2-40B4-BE49-F238E27FC236}">
                      <a16:creationId xmlns:a16="http://schemas.microsoft.com/office/drawing/2014/main" id="{7B167454-792B-D94C-9DDF-E60B4E63526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1" name="مستطيل مستدير الزوايا 10">
                  <a:extLst>
                    <a:ext uri="{FF2B5EF4-FFF2-40B4-BE49-F238E27FC236}">
                      <a16:creationId xmlns:a16="http://schemas.microsoft.com/office/drawing/2014/main" id="{AE14DBDD-5CEB-A747-9A03-AE00ACDFBD9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2" name="مستطيل مستدير الزوايا 11">
                  <a:extLst>
                    <a:ext uri="{FF2B5EF4-FFF2-40B4-BE49-F238E27FC236}">
                      <a16:creationId xmlns:a16="http://schemas.microsoft.com/office/drawing/2014/main" id="{BA5D3C2D-21AD-ED41-B069-C79CE954970A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" name="Google Shape;153;p5">
                <a:extLst>
                  <a:ext uri="{FF2B5EF4-FFF2-40B4-BE49-F238E27FC236}">
                    <a16:creationId xmlns:a16="http://schemas.microsoft.com/office/drawing/2014/main" id="{99327B25-9955-0F49-9A23-9631804D749C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" name="Google Shape;153;p5">
                <a:extLst>
                  <a:ext uri="{FF2B5EF4-FFF2-40B4-BE49-F238E27FC236}">
                    <a16:creationId xmlns:a16="http://schemas.microsoft.com/office/drawing/2014/main" id="{017969FD-F0F8-D34F-BDB6-D812313463D6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" name="مجموعة 110">
              <a:extLst>
                <a:ext uri="{FF2B5EF4-FFF2-40B4-BE49-F238E27FC236}">
                  <a16:creationId xmlns:a16="http://schemas.microsoft.com/office/drawing/2014/main" id="{86E76CD3-003F-D947-9014-8F9C6C441A0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633352" y="328049"/>
              <a:ext cx="1076124" cy="746079"/>
              <a:chOff x="5293799" y="1898773"/>
              <a:chExt cx="1019146" cy="421363"/>
            </a:xfrm>
          </p:grpSpPr>
          <p:grpSp>
            <p:nvGrpSpPr>
              <p:cNvPr id="46" name="مجموعة 111">
                <a:extLst>
                  <a:ext uri="{FF2B5EF4-FFF2-40B4-BE49-F238E27FC236}">
                    <a16:creationId xmlns:a16="http://schemas.microsoft.com/office/drawing/2014/main" id="{94C35998-35ED-E04B-BE8E-4B91B916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2E487F7A-09CD-C142-AFB9-6805CC16F0D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1E838335-7CEE-A048-85DC-6D54CE2F3C09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1" name="مستطيل مستدير الزوايا 50">
                  <a:extLst>
                    <a:ext uri="{FF2B5EF4-FFF2-40B4-BE49-F238E27FC236}">
                      <a16:creationId xmlns:a16="http://schemas.microsoft.com/office/drawing/2014/main" id="{E7C7CBDD-7DA1-FB4E-ABA3-33351C66DD3F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52" name="مستطيل مستدير الزوايا 51">
                  <a:extLst>
                    <a:ext uri="{FF2B5EF4-FFF2-40B4-BE49-F238E27FC236}">
                      <a16:creationId xmlns:a16="http://schemas.microsoft.com/office/drawing/2014/main" id="{C0DE696C-F2EC-7B48-B33C-77F7B7339C28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47" name="Google Shape;153;p5">
                <a:extLst>
                  <a:ext uri="{FF2B5EF4-FFF2-40B4-BE49-F238E27FC236}">
                    <a16:creationId xmlns:a16="http://schemas.microsoft.com/office/drawing/2014/main" id="{2EE3B57C-8BDE-A746-8E4B-B5D1A179AE81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153;p5">
                <a:extLst>
                  <a:ext uri="{FF2B5EF4-FFF2-40B4-BE49-F238E27FC236}">
                    <a16:creationId xmlns:a16="http://schemas.microsoft.com/office/drawing/2014/main" id="{F406B427-FB9E-F541-8CE6-505B398A1D8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" name="مجموعة 110">
              <a:extLst>
                <a:ext uri="{FF2B5EF4-FFF2-40B4-BE49-F238E27FC236}">
                  <a16:creationId xmlns:a16="http://schemas.microsoft.com/office/drawing/2014/main" id="{275C270F-E3F1-464C-B22A-BDD63369D0D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303136" y="278879"/>
              <a:ext cx="1105793" cy="917531"/>
              <a:chOff x="5245129" y="1929694"/>
              <a:chExt cx="1047244" cy="518194"/>
            </a:xfrm>
          </p:grpSpPr>
          <p:grpSp>
            <p:nvGrpSpPr>
              <p:cNvPr id="54" name="مجموعة 111">
                <a:extLst>
                  <a:ext uri="{FF2B5EF4-FFF2-40B4-BE49-F238E27FC236}">
                    <a16:creationId xmlns:a16="http://schemas.microsoft.com/office/drawing/2014/main" id="{CA4C9D07-B687-2F45-A2DA-CF7DB5E29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5129" y="1929694"/>
                <a:ext cx="1047244" cy="514828"/>
                <a:chOff x="5245129" y="1929694"/>
                <a:chExt cx="1047244" cy="514828"/>
              </a:xfrm>
            </p:grpSpPr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937AB966-247A-E143-B768-DD65C35A92D0}"/>
                    </a:ext>
                  </a:extLst>
                </p:cNvPr>
                <p:cNvSpPr/>
                <p:nvPr/>
              </p:nvSpPr>
              <p:spPr>
                <a:xfrm>
                  <a:off x="5852064" y="234879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E6272113-4621-094E-A553-8225F5D538E9}"/>
                    </a:ext>
                  </a:extLst>
                </p:cNvPr>
                <p:cNvSpPr/>
                <p:nvPr/>
              </p:nvSpPr>
              <p:spPr>
                <a:xfrm>
                  <a:off x="5245129" y="1932728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9" name="مستطيل مستدير الزوايا 58">
                  <a:extLst>
                    <a:ext uri="{FF2B5EF4-FFF2-40B4-BE49-F238E27FC236}">
                      <a16:creationId xmlns:a16="http://schemas.microsoft.com/office/drawing/2014/main" id="{B079C989-BB59-CC4A-93F6-D2D3371D1C9B}"/>
                    </a:ext>
                  </a:extLst>
                </p:cNvPr>
                <p:cNvSpPr/>
                <p:nvPr/>
              </p:nvSpPr>
              <p:spPr>
                <a:xfrm>
                  <a:off x="5255194" y="234218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0" name="مستطيل مستدير الزوايا 59">
                  <a:extLst>
                    <a:ext uri="{FF2B5EF4-FFF2-40B4-BE49-F238E27FC236}">
                      <a16:creationId xmlns:a16="http://schemas.microsoft.com/office/drawing/2014/main" id="{C7500518-B718-B648-86E6-241F341BBF5F}"/>
                    </a:ext>
                  </a:extLst>
                </p:cNvPr>
                <p:cNvSpPr/>
                <p:nvPr/>
              </p:nvSpPr>
              <p:spPr>
                <a:xfrm>
                  <a:off x="5894265" y="192969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55" name="Google Shape;153;p5">
                <a:extLst>
                  <a:ext uri="{FF2B5EF4-FFF2-40B4-BE49-F238E27FC236}">
                    <a16:creationId xmlns:a16="http://schemas.microsoft.com/office/drawing/2014/main" id="{B2C82BAD-209A-2E41-9CC0-B00E01AC4D5A}"/>
                  </a:ext>
                </a:extLst>
              </p:cNvPr>
              <p:cNvSpPr/>
              <p:nvPr/>
            </p:nvSpPr>
            <p:spPr bwMode="auto">
              <a:xfrm rot="10800000" flipV="1">
                <a:off x="5383629" y="238195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53;p5">
                <a:extLst>
                  <a:ext uri="{FF2B5EF4-FFF2-40B4-BE49-F238E27FC236}">
                    <a16:creationId xmlns:a16="http://schemas.microsoft.com/office/drawing/2014/main" id="{BC8FEE3A-B906-C14F-8B28-DE0604757C6D}"/>
                  </a:ext>
                </a:extLst>
              </p:cNvPr>
              <p:cNvSpPr/>
              <p:nvPr/>
            </p:nvSpPr>
            <p:spPr bwMode="auto">
              <a:xfrm rot="10800000" flipV="1">
                <a:off x="5386751" y="195242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" name="مجموعة 110">
              <a:extLst>
                <a:ext uri="{FF2B5EF4-FFF2-40B4-BE49-F238E27FC236}">
                  <a16:creationId xmlns:a16="http://schemas.microsoft.com/office/drawing/2014/main" id="{00CB73BA-1415-1348-A303-627EC4ABA57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851762" y="336312"/>
              <a:ext cx="1077846" cy="832402"/>
              <a:chOff x="5273639" y="1905166"/>
              <a:chExt cx="1020777" cy="470116"/>
            </a:xfrm>
          </p:grpSpPr>
          <p:grpSp>
            <p:nvGrpSpPr>
              <p:cNvPr id="62" name="مجموعة 111">
                <a:extLst>
                  <a:ext uri="{FF2B5EF4-FFF2-40B4-BE49-F238E27FC236}">
                    <a16:creationId xmlns:a16="http://schemas.microsoft.com/office/drawing/2014/main" id="{C65943EA-9805-DC45-B06A-EBD9EBF2E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3639" y="1905166"/>
                <a:ext cx="1020777" cy="470116"/>
                <a:chOff x="5273639" y="1905166"/>
                <a:chExt cx="1020777" cy="470116"/>
              </a:xfrm>
            </p:grpSpPr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DC50539E-268F-7743-A958-7EF825B179D6}"/>
                    </a:ext>
                  </a:extLst>
                </p:cNvPr>
                <p:cNvSpPr/>
                <p:nvPr/>
              </p:nvSpPr>
              <p:spPr>
                <a:xfrm>
                  <a:off x="5896308" y="227955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8B84A0E0-BD45-5D4F-AD8C-7A12A8611FD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7" name="مستطيل مستدير الزوايا 66">
                  <a:extLst>
                    <a:ext uri="{FF2B5EF4-FFF2-40B4-BE49-F238E27FC236}">
                      <a16:creationId xmlns:a16="http://schemas.microsoft.com/office/drawing/2014/main" id="{42D9D22A-8C1B-6C45-A462-564DAEFBE5C4}"/>
                    </a:ext>
                  </a:extLst>
                </p:cNvPr>
                <p:cNvSpPr/>
                <p:nvPr/>
              </p:nvSpPr>
              <p:spPr>
                <a:xfrm>
                  <a:off x="5273639" y="2273700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8" name="مستطيل مستدير الزوايا 67">
                  <a:extLst>
                    <a:ext uri="{FF2B5EF4-FFF2-40B4-BE49-F238E27FC236}">
                      <a16:creationId xmlns:a16="http://schemas.microsoft.com/office/drawing/2014/main" id="{0A2C1AE4-C9D0-1D46-969E-A35CF2D5A538}"/>
                    </a:ext>
                  </a:extLst>
                </p:cNvPr>
                <p:cNvSpPr/>
                <p:nvPr/>
              </p:nvSpPr>
              <p:spPr>
                <a:xfrm>
                  <a:off x="5892765" y="1905166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63" name="Google Shape;153;p5">
                <a:extLst>
                  <a:ext uri="{FF2B5EF4-FFF2-40B4-BE49-F238E27FC236}">
                    <a16:creationId xmlns:a16="http://schemas.microsoft.com/office/drawing/2014/main" id="{428C837E-DA5C-4C44-914A-56F8C50C1B9C}"/>
                  </a:ext>
                </a:extLst>
              </p:cNvPr>
              <p:cNvSpPr/>
              <p:nvPr/>
            </p:nvSpPr>
            <p:spPr bwMode="auto">
              <a:xfrm rot="10800000" flipV="1">
                <a:off x="5310332" y="2294965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153;p5">
                <a:extLst>
                  <a:ext uri="{FF2B5EF4-FFF2-40B4-BE49-F238E27FC236}">
                    <a16:creationId xmlns:a16="http://schemas.microsoft.com/office/drawing/2014/main" id="{908BF49D-AE8C-674A-B883-1DE0E6B2ED9F}"/>
                  </a:ext>
                </a:extLst>
              </p:cNvPr>
              <p:cNvSpPr/>
              <p:nvPr/>
            </p:nvSpPr>
            <p:spPr bwMode="auto">
              <a:xfrm rot="10800000" flipV="1">
                <a:off x="5375891" y="191521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9" name="مجموعة 110">
              <a:extLst>
                <a:ext uri="{FF2B5EF4-FFF2-40B4-BE49-F238E27FC236}">
                  <a16:creationId xmlns:a16="http://schemas.microsoft.com/office/drawing/2014/main" id="{449D5064-B5FB-5F49-A92F-ED5C95BCB2B9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8078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0" name="مجموعة 111">
                <a:extLst>
                  <a:ext uri="{FF2B5EF4-FFF2-40B4-BE49-F238E27FC236}">
                    <a16:creationId xmlns:a16="http://schemas.microsoft.com/office/drawing/2014/main" id="{C9A1F6A5-BF46-AB45-8A2E-FD7674A28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0BF05E30-31CF-ED4E-92C4-C9AEC318E356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871AE7DF-2CB1-D14A-81A6-D5419771502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5" name="مستطيل مستدير الزوايا 74">
                  <a:extLst>
                    <a:ext uri="{FF2B5EF4-FFF2-40B4-BE49-F238E27FC236}">
                      <a16:creationId xmlns:a16="http://schemas.microsoft.com/office/drawing/2014/main" id="{CB1CA13F-AA0B-2D4D-9DB7-2C5E81941395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76" name="مستطيل مستدير الزوايا 75">
                  <a:extLst>
                    <a:ext uri="{FF2B5EF4-FFF2-40B4-BE49-F238E27FC236}">
                      <a16:creationId xmlns:a16="http://schemas.microsoft.com/office/drawing/2014/main" id="{98D89A3D-9107-344E-8FE2-2FC327ABD9FF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1" name="Google Shape;153;p5">
                <a:extLst>
                  <a:ext uri="{FF2B5EF4-FFF2-40B4-BE49-F238E27FC236}">
                    <a16:creationId xmlns:a16="http://schemas.microsoft.com/office/drawing/2014/main" id="{A61E54F4-D954-9B4E-BEBE-5E1F8AD0A5A7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153;p5">
                <a:extLst>
                  <a:ext uri="{FF2B5EF4-FFF2-40B4-BE49-F238E27FC236}">
                    <a16:creationId xmlns:a16="http://schemas.microsoft.com/office/drawing/2014/main" id="{600F0D4C-7D57-5749-997D-6CFF57107C3B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7" name="مجموعة 110">
              <a:extLst>
                <a:ext uri="{FF2B5EF4-FFF2-40B4-BE49-F238E27FC236}">
                  <a16:creationId xmlns:a16="http://schemas.microsoft.com/office/drawing/2014/main" id="{C8B018B1-D3F4-F640-A0D3-E2BA0ECFC012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28741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8" name="مجموعة 111">
                <a:extLst>
                  <a:ext uri="{FF2B5EF4-FFF2-40B4-BE49-F238E27FC236}">
                    <a16:creationId xmlns:a16="http://schemas.microsoft.com/office/drawing/2014/main" id="{FB5DEB45-C71D-C54B-B6A2-4C9406B0DF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148C37B4-8079-FE46-9C40-885B4ABCEA97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96E25728-DE18-7C40-92BF-8DD66F97FF3D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3" name="مستطيل مستدير الزوايا 82">
                  <a:extLst>
                    <a:ext uri="{FF2B5EF4-FFF2-40B4-BE49-F238E27FC236}">
                      <a16:creationId xmlns:a16="http://schemas.microsoft.com/office/drawing/2014/main" id="{1491CB03-B420-894D-AF97-A012BD8F223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84" name="مستطيل مستدير الزوايا 83">
                  <a:extLst>
                    <a:ext uri="{FF2B5EF4-FFF2-40B4-BE49-F238E27FC236}">
                      <a16:creationId xmlns:a16="http://schemas.microsoft.com/office/drawing/2014/main" id="{0DAC7330-991B-BE4A-8636-743D7366FFB0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9" name="Google Shape;153;p5">
                <a:extLst>
                  <a:ext uri="{FF2B5EF4-FFF2-40B4-BE49-F238E27FC236}">
                    <a16:creationId xmlns:a16="http://schemas.microsoft.com/office/drawing/2014/main" id="{728ECFA4-2ECD-7F47-8BC1-B75A6349E0E4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153;p5">
                <a:extLst>
                  <a:ext uri="{FF2B5EF4-FFF2-40B4-BE49-F238E27FC236}">
                    <a16:creationId xmlns:a16="http://schemas.microsoft.com/office/drawing/2014/main" id="{A9EF06EE-075B-6E4A-AC03-426A2D3F98F5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" name="مجموعة 110">
              <a:extLst>
                <a:ext uri="{FF2B5EF4-FFF2-40B4-BE49-F238E27FC236}">
                  <a16:creationId xmlns:a16="http://schemas.microsoft.com/office/drawing/2014/main" id="{EF79F695-C84B-564F-AEFD-35FF22D2BA2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094047" y="359046"/>
              <a:ext cx="1076124" cy="746079"/>
              <a:chOff x="5293799" y="1898773"/>
              <a:chExt cx="1019146" cy="421363"/>
            </a:xfrm>
          </p:grpSpPr>
          <p:grpSp>
            <p:nvGrpSpPr>
              <p:cNvPr id="86" name="مجموعة 111">
                <a:extLst>
                  <a:ext uri="{FF2B5EF4-FFF2-40B4-BE49-F238E27FC236}">
                    <a16:creationId xmlns:a16="http://schemas.microsoft.com/office/drawing/2014/main" id="{DED6A6E3-548C-4A4D-BFF6-962D5A44A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9" name="مستطيل مستدير الزوايا 88">
                  <a:extLst>
                    <a:ext uri="{FF2B5EF4-FFF2-40B4-BE49-F238E27FC236}">
                      <a16:creationId xmlns:a16="http://schemas.microsoft.com/office/drawing/2014/main" id="{030EB5C7-565A-EA4C-BF36-CADFE3D9BD2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0" name="مستطيل مستدير الزوايا 89">
                  <a:extLst>
                    <a:ext uri="{FF2B5EF4-FFF2-40B4-BE49-F238E27FC236}">
                      <a16:creationId xmlns:a16="http://schemas.microsoft.com/office/drawing/2014/main" id="{68A9E73F-8DC0-5348-ABDD-39E54CF94633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1" name="مستطيل مستدير الزوايا 90">
                  <a:extLst>
                    <a:ext uri="{FF2B5EF4-FFF2-40B4-BE49-F238E27FC236}">
                      <a16:creationId xmlns:a16="http://schemas.microsoft.com/office/drawing/2014/main" id="{97E5C65D-F5E6-8C44-B404-5D0D2A2E375E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92" name="مستطيل مستدير الزوايا 91">
                  <a:extLst>
                    <a:ext uri="{FF2B5EF4-FFF2-40B4-BE49-F238E27FC236}">
                      <a16:creationId xmlns:a16="http://schemas.microsoft.com/office/drawing/2014/main" id="{8314E805-4D18-4A4E-9210-347645CB0D72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87" name="Google Shape;153;p5">
                <a:extLst>
                  <a:ext uri="{FF2B5EF4-FFF2-40B4-BE49-F238E27FC236}">
                    <a16:creationId xmlns:a16="http://schemas.microsoft.com/office/drawing/2014/main" id="{88152DAF-4698-964B-80BF-4CD7A200E30B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153;p5">
                <a:extLst>
                  <a:ext uri="{FF2B5EF4-FFF2-40B4-BE49-F238E27FC236}">
                    <a16:creationId xmlns:a16="http://schemas.microsoft.com/office/drawing/2014/main" id="{4F3079B3-94A4-854A-AFFC-109E4E3EE23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3" name="مجموعة 110">
              <a:extLst>
                <a:ext uri="{FF2B5EF4-FFF2-40B4-BE49-F238E27FC236}">
                  <a16:creationId xmlns:a16="http://schemas.microsoft.com/office/drawing/2014/main" id="{831C2CC7-ACDE-7A47-86C7-A65306A2E9A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9996" y="343252"/>
              <a:ext cx="1076124" cy="746079"/>
              <a:chOff x="5293799" y="1898773"/>
              <a:chExt cx="1019146" cy="421363"/>
            </a:xfrm>
          </p:grpSpPr>
          <p:grpSp>
            <p:nvGrpSpPr>
              <p:cNvPr id="94" name="مجموعة 111">
                <a:extLst>
                  <a:ext uri="{FF2B5EF4-FFF2-40B4-BE49-F238E27FC236}">
                    <a16:creationId xmlns:a16="http://schemas.microsoft.com/office/drawing/2014/main" id="{9B1E8C9A-D563-404E-AC49-F1EAE3110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7" name="مستطيل مستدير الزوايا 96">
                  <a:extLst>
                    <a:ext uri="{FF2B5EF4-FFF2-40B4-BE49-F238E27FC236}">
                      <a16:creationId xmlns:a16="http://schemas.microsoft.com/office/drawing/2014/main" id="{28FEA676-9570-9E40-B956-A25836039B7F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8" name="مستطيل مستدير الزوايا 97">
                  <a:extLst>
                    <a:ext uri="{FF2B5EF4-FFF2-40B4-BE49-F238E27FC236}">
                      <a16:creationId xmlns:a16="http://schemas.microsoft.com/office/drawing/2014/main" id="{AAC9DA80-BDF3-B945-A300-B535286B8E5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9" name="مستطيل مستدير الزوايا 98">
                  <a:extLst>
                    <a:ext uri="{FF2B5EF4-FFF2-40B4-BE49-F238E27FC236}">
                      <a16:creationId xmlns:a16="http://schemas.microsoft.com/office/drawing/2014/main" id="{F233800A-F4DF-7A45-8A5A-7B299AAA6404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5BBE4F7E-4FF9-184F-BD0E-6F5A0281CB69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95" name="Google Shape;153;p5">
                <a:extLst>
                  <a:ext uri="{FF2B5EF4-FFF2-40B4-BE49-F238E27FC236}">
                    <a16:creationId xmlns:a16="http://schemas.microsoft.com/office/drawing/2014/main" id="{B1338737-B85E-8944-83F3-190E6BB8B029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153;p5">
                <a:extLst>
                  <a:ext uri="{FF2B5EF4-FFF2-40B4-BE49-F238E27FC236}">
                    <a16:creationId xmlns:a16="http://schemas.microsoft.com/office/drawing/2014/main" id="{D2DF8137-45DA-E044-ADA4-F3FDA5178177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" name="Picture 2">
            <a:extLst>
              <a:ext uri="{FF2B5EF4-FFF2-40B4-BE49-F238E27FC236}">
                <a16:creationId xmlns:a16="http://schemas.microsoft.com/office/drawing/2014/main" id="{31A11147-5659-824C-8C5F-6FFF097673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539857" y="4485111"/>
            <a:ext cx="7000924" cy="481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5" name="مجموعة 22">
            <a:extLst>
              <a:ext uri="{FF2B5EF4-FFF2-40B4-BE49-F238E27FC236}">
                <a16:creationId xmlns:a16="http://schemas.microsoft.com/office/drawing/2014/main" id="{2056ABD0-0C8A-E542-BD3F-8976A22CFB1E}"/>
              </a:ext>
            </a:extLst>
          </p:cNvPr>
          <p:cNvGrpSpPr/>
          <p:nvPr/>
        </p:nvGrpSpPr>
        <p:grpSpPr>
          <a:xfrm>
            <a:off x="1754039" y="1894293"/>
            <a:ext cx="8358246" cy="928694"/>
            <a:chOff x="571472" y="857232"/>
            <a:chExt cx="8358246" cy="928694"/>
          </a:xfrm>
        </p:grpSpPr>
        <p:sp>
          <p:nvSpPr>
            <p:cNvPr id="112" name="دبوس زينة 23">
              <a:extLst>
                <a:ext uri="{FF2B5EF4-FFF2-40B4-BE49-F238E27FC236}">
                  <a16:creationId xmlns:a16="http://schemas.microsoft.com/office/drawing/2014/main" id="{C6E24D2D-FA46-9641-8A94-5D233304D2AC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مثل مجموعة الأعداد الصحيحة { ــ ٤ ، ١٠، ــ ٣ ، ٧ } على خط الأعداد </a:t>
              </a:r>
            </a:p>
          </p:txBody>
        </p:sp>
        <p:grpSp>
          <p:nvGrpSpPr>
            <p:cNvPr id="113" name="مجموعة 20">
              <a:extLst>
                <a:ext uri="{FF2B5EF4-FFF2-40B4-BE49-F238E27FC236}">
                  <a16:creationId xmlns:a16="http://schemas.microsoft.com/office/drawing/2014/main" id="{4B681167-1D12-7A45-B24E-5D42BE034984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114" name="دبوس زينة 25">
                <a:extLst>
                  <a:ext uri="{FF2B5EF4-FFF2-40B4-BE49-F238E27FC236}">
                    <a16:creationId xmlns:a16="http://schemas.microsoft.com/office/drawing/2014/main" id="{EDD8C1A0-BBA1-E841-9E4F-257BFFB4612C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15" name="Picture 2">
                <a:extLst>
                  <a:ext uri="{FF2B5EF4-FFF2-40B4-BE49-F238E27FC236}">
                    <a16:creationId xmlns:a16="http://schemas.microsoft.com/office/drawing/2014/main" id="{FC4CC739-3427-EA4C-B8F2-87D232A7F9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6" name="مربع نص 27">
            <a:extLst>
              <a:ext uri="{FF2B5EF4-FFF2-40B4-BE49-F238E27FC236}">
                <a16:creationId xmlns:a16="http://schemas.microsoft.com/office/drawing/2014/main" id="{ADFBCD61-535C-6148-B23B-8805B6D6D006}"/>
              </a:ext>
            </a:extLst>
          </p:cNvPr>
          <p:cNvSpPr txBox="1"/>
          <p:nvPr/>
        </p:nvSpPr>
        <p:spPr>
          <a:xfrm>
            <a:off x="4454395" y="4194597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7" name="مربع نص 28">
            <a:extLst>
              <a:ext uri="{FF2B5EF4-FFF2-40B4-BE49-F238E27FC236}">
                <a16:creationId xmlns:a16="http://schemas.microsoft.com/office/drawing/2014/main" id="{C60B3F23-CC86-014D-8A96-C2D726C562DA}"/>
              </a:ext>
            </a:extLst>
          </p:cNvPr>
          <p:cNvSpPr txBox="1"/>
          <p:nvPr/>
        </p:nvSpPr>
        <p:spPr>
          <a:xfrm>
            <a:off x="8854975" y="4208883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8" name="مربع نص 29">
            <a:extLst>
              <a:ext uri="{FF2B5EF4-FFF2-40B4-BE49-F238E27FC236}">
                <a16:creationId xmlns:a16="http://schemas.microsoft.com/office/drawing/2014/main" id="{5878F3AE-821E-2045-A8BB-0C8DD2B4EC41}"/>
              </a:ext>
            </a:extLst>
          </p:cNvPr>
          <p:cNvSpPr txBox="1"/>
          <p:nvPr/>
        </p:nvSpPr>
        <p:spPr>
          <a:xfrm>
            <a:off x="4768723" y="4208883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9" name="مربع نص 11">
            <a:extLst>
              <a:ext uri="{FF2B5EF4-FFF2-40B4-BE49-F238E27FC236}">
                <a16:creationId xmlns:a16="http://schemas.microsoft.com/office/drawing/2014/main" id="{97C5296E-F720-0D4B-9624-A4C56A438CD3}"/>
              </a:ext>
            </a:extLst>
          </p:cNvPr>
          <p:cNvSpPr txBox="1"/>
          <p:nvPr/>
        </p:nvSpPr>
        <p:spPr>
          <a:xfrm>
            <a:off x="7926283" y="4208883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09" name="مربع نص 108">
            <a:extLst>
              <a:ext uri="{FF2B5EF4-FFF2-40B4-BE49-F238E27FC236}">
                <a16:creationId xmlns:a16="http://schemas.microsoft.com/office/drawing/2014/main" id="{55D37FED-F732-D44E-8E6D-8FE9F909E3E8}"/>
              </a:ext>
            </a:extLst>
          </p:cNvPr>
          <p:cNvSpPr txBox="1"/>
          <p:nvPr/>
        </p:nvSpPr>
        <p:spPr>
          <a:xfrm>
            <a:off x="4356001" y="1114784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د صـ ٥١</a:t>
            </a:r>
          </a:p>
        </p:txBody>
      </p:sp>
      <p:sp>
        <p:nvSpPr>
          <p:cNvPr id="110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731F4FB-8DBA-724C-AB38-80F27EED11FF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١٢</a:t>
            </a:r>
          </a:p>
        </p:txBody>
      </p:sp>
    </p:spTree>
    <p:extLst>
      <p:ext uri="{BB962C8B-B14F-4D97-AF65-F5344CB8AC3E}">
        <p14:creationId xmlns:p14="http://schemas.microsoft.com/office/powerpoint/2010/main" val="4495965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568190" y="7274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9F92FB98-41FD-5A48-ADF1-20F0EB4B25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4240" y="635044"/>
            <a:ext cx="11016137" cy="553336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2" name="مستطيل مستدير الزوايا 101">
            <a:extLst>
              <a:ext uri="{FF2B5EF4-FFF2-40B4-BE49-F238E27FC236}">
                <a16:creationId xmlns:a16="http://schemas.microsoft.com/office/drawing/2014/main" id="{36DE0C0D-3D09-D148-AAC6-6CFF5A840405}"/>
              </a:ext>
            </a:extLst>
          </p:cNvPr>
          <p:cNvSpPr/>
          <p:nvPr/>
        </p:nvSpPr>
        <p:spPr>
          <a:xfrm>
            <a:off x="763590" y="412040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2C8E8F67-8CF8-3044-8B66-1358926BAC05}"/>
              </a:ext>
            </a:extLst>
          </p:cNvPr>
          <p:cNvSpPr/>
          <p:nvPr/>
        </p:nvSpPr>
        <p:spPr>
          <a:xfrm>
            <a:off x="761918" y="392653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3B3545FF-8860-2248-B862-8AC3159D70FF}"/>
              </a:ext>
            </a:extLst>
          </p:cNvPr>
          <p:cNvGrpSpPr/>
          <p:nvPr/>
        </p:nvGrpSpPr>
        <p:grpSpPr>
          <a:xfrm>
            <a:off x="760246" y="392653"/>
            <a:ext cx="11420963" cy="6423381"/>
            <a:chOff x="760246" y="392653"/>
            <a:chExt cx="11420963" cy="6423381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C7EC438E-216D-6D40-960A-89F08B06EFE1}"/>
                </a:ext>
              </a:extLst>
            </p:cNvPr>
            <p:cNvSpPr/>
            <p:nvPr/>
          </p:nvSpPr>
          <p:spPr>
            <a:xfrm>
              <a:off x="760246" y="392653"/>
              <a:ext cx="11096787" cy="5909166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FD927A54-D94E-854A-BA9A-BA3AE3205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35153" y="5767882"/>
              <a:ext cx="1046056" cy="1048152"/>
            </a:xfrm>
            <a:prstGeom prst="rect">
              <a:avLst/>
            </a:prstGeom>
          </p:spPr>
        </p:pic>
      </p:grpSp>
      <p:pic>
        <p:nvPicPr>
          <p:cNvPr id="10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28D3F16-8B77-EE4A-8367-9D06256FA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1104048" y="-190758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66376C55-AF31-9F4E-9E82-8B9B344F095B}"/>
              </a:ext>
            </a:extLst>
          </p:cNvPr>
          <p:cNvSpPr/>
          <p:nvPr/>
        </p:nvSpPr>
        <p:spPr>
          <a:xfrm rot="385153">
            <a:off x="10284888" y="85351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sp>
        <p:nvSpPr>
          <p:cNvPr id="101" name="مستطيل مستدير الزوايا 100">
            <a:extLst>
              <a:ext uri="{FF2B5EF4-FFF2-40B4-BE49-F238E27FC236}">
                <a16:creationId xmlns:a16="http://schemas.microsoft.com/office/drawing/2014/main" id="{C15412E2-B747-9941-B223-DDD4C5BF62F5}"/>
              </a:ext>
            </a:extLst>
          </p:cNvPr>
          <p:cNvSpPr/>
          <p:nvPr/>
        </p:nvSpPr>
        <p:spPr>
          <a:xfrm>
            <a:off x="1381860" y="288460"/>
            <a:ext cx="9841965" cy="550456"/>
          </a:xfrm>
          <a:prstGeom prst="roundRect">
            <a:avLst/>
          </a:prstGeom>
          <a:pattFill prst="pct60">
            <a:fgClr>
              <a:srgbClr val="DFC5D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 dirty="0"/>
          </a:p>
        </p:txBody>
      </p:sp>
      <p:grpSp>
        <p:nvGrpSpPr>
          <p:cNvPr id="103" name="مجموعة 102">
            <a:extLst>
              <a:ext uri="{FF2B5EF4-FFF2-40B4-BE49-F238E27FC236}">
                <a16:creationId xmlns:a16="http://schemas.microsoft.com/office/drawing/2014/main" id="{89B07C66-5BC3-B047-AF48-0920436C0FCB}"/>
              </a:ext>
            </a:extLst>
          </p:cNvPr>
          <p:cNvGrpSpPr/>
          <p:nvPr/>
        </p:nvGrpSpPr>
        <p:grpSpPr>
          <a:xfrm>
            <a:off x="1473351" y="123874"/>
            <a:ext cx="9825293" cy="957263"/>
            <a:chOff x="1175018" y="147233"/>
            <a:chExt cx="9825293" cy="1169410"/>
          </a:xfrm>
        </p:grpSpPr>
        <p:grpSp>
          <p:nvGrpSpPr>
            <p:cNvPr id="5" name="مجموعة 110">
              <a:extLst>
                <a:ext uri="{FF2B5EF4-FFF2-40B4-BE49-F238E27FC236}">
                  <a16:creationId xmlns:a16="http://schemas.microsoft.com/office/drawing/2014/main" id="{D8FB447C-78AE-5B4C-A916-DB9DF6511DB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89210" y="312255"/>
              <a:ext cx="1076124" cy="746079"/>
              <a:chOff x="5293799" y="1898773"/>
              <a:chExt cx="1019146" cy="421363"/>
            </a:xfrm>
          </p:grpSpPr>
          <p:grpSp>
            <p:nvGrpSpPr>
              <p:cNvPr id="6" name="مجموعة 111">
                <a:extLst>
                  <a:ext uri="{FF2B5EF4-FFF2-40B4-BE49-F238E27FC236}">
                    <a16:creationId xmlns:a16="http://schemas.microsoft.com/office/drawing/2014/main" id="{67D72977-B08C-7D4E-B0D7-DBDA2819B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" name="مستطيل مستدير الزوايا 8">
                  <a:extLst>
                    <a:ext uri="{FF2B5EF4-FFF2-40B4-BE49-F238E27FC236}">
                      <a16:creationId xmlns:a16="http://schemas.microsoft.com/office/drawing/2014/main" id="{B11773FE-C44F-974B-B5B8-2B35FCAF8528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0" name="مستطيل مستدير الزوايا 9">
                  <a:extLst>
                    <a:ext uri="{FF2B5EF4-FFF2-40B4-BE49-F238E27FC236}">
                      <a16:creationId xmlns:a16="http://schemas.microsoft.com/office/drawing/2014/main" id="{7B167454-792B-D94C-9DDF-E60B4E63526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1" name="مستطيل مستدير الزوايا 10">
                  <a:extLst>
                    <a:ext uri="{FF2B5EF4-FFF2-40B4-BE49-F238E27FC236}">
                      <a16:creationId xmlns:a16="http://schemas.microsoft.com/office/drawing/2014/main" id="{AE14DBDD-5CEB-A747-9A03-AE00ACDFBD9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2" name="مستطيل مستدير الزوايا 11">
                  <a:extLst>
                    <a:ext uri="{FF2B5EF4-FFF2-40B4-BE49-F238E27FC236}">
                      <a16:creationId xmlns:a16="http://schemas.microsoft.com/office/drawing/2014/main" id="{BA5D3C2D-21AD-ED41-B069-C79CE954970A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" name="Google Shape;153;p5">
                <a:extLst>
                  <a:ext uri="{FF2B5EF4-FFF2-40B4-BE49-F238E27FC236}">
                    <a16:creationId xmlns:a16="http://schemas.microsoft.com/office/drawing/2014/main" id="{99327B25-9955-0F49-9A23-9631804D749C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" name="Google Shape;153;p5">
                <a:extLst>
                  <a:ext uri="{FF2B5EF4-FFF2-40B4-BE49-F238E27FC236}">
                    <a16:creationId xmlns:a16="http://schemas.microsoft.com/office/drawing/2014/main" id="{017969FD-F0F8-D34F-BDB6-D812313463D6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" name="مجموعة 110">
              <a:extLst>
                <a:ext uri="{FF2B5EF4-FFF2-40B4-BE49-F238E27FC236}">
                  <a16:creationId xmlns:a16="http://schemas.microsoft.com/office/drawing/2014/main" id="{86E76CD3-003F-D947-9014-8F9C6C441A0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633352" y="328049"/>
              <a:ext cx="1076124" cy="746079"/>
              <a:chOff x="5293799" y="1898773"/>
              <a:chExt cx="1019146" cy="421363"/>
            </a:xfrm>
          </p:grpSpPr>
          <p:grpSp>
            <p:nvGrpSpPr>
              <p:cNvPr id="46" name="مجموعة 111">
                <a:extLst>
                  <a:ext uri="{FF2B5EF4-FFF2-40B4-BE49-F238E27FC236}">
                    <a16:creationId xmlns:a16="http://schemas.microsoft.com/office/drawing/2014/main" id="{94C35998-35ED-E04B-BE8E-4B91B916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2E487F7A-09CD-C142-AFB9-6805CC16F0D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1E838335-7CEE-A048-85DC-6D54CE2F3C09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1" name="مستطيل مستدير الزوايا 50">
                  <a:extLst>
                    <a:ext uri="{FF2B5EF4-FFF2-40B4-BE49-F238E27FC236}">
                      <a16:creationId xmlns:a16="http://schemas.microsoft.com/office/drawing/2014/main" id="{E7C7CBDD-7DA1-FB4E-ABA3-33351C66DD3F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52" name="مستطيل مستدير الزوايا 51">
                  <a:extLst>
                    <a:ext uri="{FF2B5EF4-FFF2-40B4-BE49-F238E27FC236}">
                      <a16:creationId xmlns:a16="http://schemas.microsoft.com/office/drawing/2014/main" id="{C0DE696C-F2EC-7B48-B33C-77F7B7339C28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47" name="Google Shape;153;p5">
                <a:extLst>
                  <a:ext uri="{FF2B5EF4-FFF2-40B4-BE49-F238E27FC236}">
                    <a16:creationId xmlns:a16="http://schemas.microsoft.com/office/drawing/2014/main" id="{2EE3B57C-8BDE-A746-8E4B-B5D1A179AE81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153;p5">
                <a:extLst>
                  <a:ext uri="{FF2B5EF4-FFF2-40B4-BE49-F238E27FC236}">
                    <a16:creationId xmlns:a16="http://schemas.microsoft.com/office/drawing/2014/main" id="{F406B427-FB9E-F541-8CE6-505B398A1D8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" name="مجموعة 110">
              <a:extLst>
                <a:ext uri="{FF2B5EF4-FFF2-40B4-BE49-F238E27FC236}">
                  <a16:creationId xmlns:a16="http://schemas.microsoft.com/office/drawing/2014/main" id="{275C270F-E3F1-464C-B22A-BDD63369D0D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303136" y="278879"/>
              <a:ext cx="1105793" cy="917531"/>
              <a:chOff x="5245129" y="1929694"/>
              <a:chExt cx="1047244" cy="518194"/>
            </a:xfrm>
          </p:grpSpPr>
          <p:grpSp>
            <p:nvGrpSpPr>
              <p:cNvPr id="54" name="مجموعة 111">
                <a:extLst>
                  <a:ext uri="{FF2B5EF4-FFF2-40B4-BE49-F238E27FC236}">
                    <a16:creationId xmlns:a16="http://schemas.microsoft.com/office/drawing/2014/main" id="{CA4C9D07-B687-2F45-A2DA-CF7DB5E29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5129" y="1929694"/>
                <a:ext cx="1047244" cy="514828"/>
                <a:chOff x="5245129" y="1929694"/>
                <a:chExt cx="1047244" cy="514828"/>
              </a:xfrm>
            </p:grpSpPr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937AB966-247A-E143-B768-DD65C35A92D0}"/>
                    </a:ext>
                  </a:extLst>
                </p:cNvPr>
                <p:cNvSpPr/>
                <p:nvPr/>
              </p:nvSpPr>
              <p:spPr>
                <a:xfrm>
                  <a:off x="5852064" y="234879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E6272113-4621-094E-A553-8225F5D538E9}"/>
                    </a:ext>
                  </a:extLst>
                </p:cNvPr>
                <p:cNvSpPr/>
                <p:nvPr/>
              </p:nvSpPr>
              <p:spPr>
                <a:xfrm>
                  <a:off x="5245129" y="1932728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9" name="مستطيل مستدير الزوايا 58">
                  <a:extLst>
                    <a:ext uri="{FF2B5EF4-FFF2-40B4-BE49-F238E27FC236}">
                      <a16:creationId xmlns:a16="http://schemas.microsoft.com/office/drawing/2014/main" id="{B079C989-BB59-CC4A-93F6-D2D3371D1C9B}"/>
                    </a:ext>
                  </a:extLst>
                </p:cNvPr>
                <p:cNvSpPr/>
                <p:nvPr/>
              </p:nvSpPr>
              <p:spPr>
                <a:xfrm>
                  <a:off x="5255194" y="234218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0" name="مستطيل مستدير الزوايا 59">
                  <a:extLst>
                    <a:ext uri="{FF2B5EF4-FFF2-40B4-BE49-F238E27FC236}">
                      <a16:creationId xmlns:a16="http://schemas.microsoft.com/office/drawing/2014/main" id="{C7500518-B718-B648-86E6-241F341BBF5F}"/>
                    </a:ext>
                  </a:extLst>
                </p:cNvPr>
                <p:cNvSpPr/>
                <p:nvPr/>
              </p:nvSpPr>
              <p:spPr>
                <a:xfrm>
                  <a:off x="5894265" y="192969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55" name="Google Shape;153;p5">
                <a:extLst>
                  <a:ext uri="{FF2B5EF4-FFF2-40B4-BE49-F238E27FC236}">
                    <a16:creationId xmlns:a16="http://schemas.microsoft.com/office/drawing/2014/main" id="{B2C82BAD-209A-2E41-9CC0-B00E01AC4D5A}"/>
                  </a:ext>
                </a:extLst>
              </p:cNvPr>
              <p:cNvSpPr/>
              <p:nvPr/>
            </p:nvSpPr>
            <p:spPr bwMode="auto">
              <a:xfrm rot="10800000" flipV="1">
                <a:off x="5383629" y="238195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53;p5">
                <a:extLst>
                  <a:ext uri="{FF2B5EF4-FFF2-40B4-BE49-F238E27FC236}">
                    <a16:creationId xmlns:a16="http://schemas.microsoft.com/office/drawing/2014/main" id="{BC8FEE3A-B906-C14F-8B28-DE0604757C6D}"/>
                  </a:ext>
                </a:extLst>
              </p:cNvPr>
              <p:cNvSpPr/>
              <p:nvPr/>
            </p:nvSpPr>
            <p:spPr bwMode="auto">
              <a:xfrm rot="10800000" flipV="1">
                <a:off x="5386751" y="195242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" name="مجموعة 110">
              <a:extLst>
                <a:ext uri="{FF2B5EF4-FFF2-40B4-BE49-F238E27FC236}">
                  <a16:creationId xmlns:a16="http://schemas.microsoft.com/office/drawing/2014/main" id="{00CB73BA-1415-1348-A303-627EC4ABA57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851762" y="336312"/>
              <a:ext cx="1077846" cy="832402"/>
              <a:chOff x="5273639" y="1905166"/>
              <a:chExt cx="1020777" cy="470116"/>
            </a:xfrm>
          </p:grpSpPr>
          <p:grpSp>
            <p:nvGrpSpPr>
              <p:cNvPr id="62" name="مجموعة 111">
                <a:extLst>
                  <a:ext uri="{FF2B5EF4-FFF2-40B4-BE49-F238E27FC236}">
                    <a16:creationId xmlns:a16="http://schemas.microsoft.com/office/drawing/2014/main" id="{C65943EA-9805-DC45-B06A-EBD9EBF2E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3639" y="1905166"/>
                <a:ext cx="1020777" cy="470116"/>
                <a:chOff x="5273639" y="1905166"/>
                <a:chExt cx="1020777" cy="470116"/>
              </a:xfrm>
            </p:grpSpPr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DC50539E-268F-7743-A958-7EF825B179D6}"/>
                    </a:ext>
                  </a:extLst>
                </p:cNvPr>
                <p:cNvSpPr/>
                <p:nvPr/>
              </p:nvSpPr>
              <p:spPr>
                <a:xfrm>
                  <a:off x="5896308" y="227955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8B84A0E0-BD45-5D4F-AD8C-7A12A8611FD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7" name="مستطيل مستدير الزوايا 66">
                  <a:extLst>
                    <a:ext uri="{FF2B5EF4-FFF2-40B4-BE49-F238E27FC236}">
                      <a16:creationId xmlns:a16="http://schemas.microsoft.com/office/drawing/2014/main" id="{42D9D22A-8C1B-6C45-A462-564DAEFBE5C4}"/>
                    </a:ext>
                  </a:extLst>
                </p:cNvPr>
                <p:cNvSpPr/>
                <p:nvPr/>
              </p:nvSpPr>
              <p:spPr>
                <a:xfrm>
                  <a:off x="5273639" y="2273700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8" name="مستطيل مستدير الزوايا 67">
                  <a:extLst>
                    <a:ext uri="{FF2B5EF4-FFF2-40B4-BE49-F238E27FC236}">
                      <a16:creationId xmlns:a16="http://schemas.microsoft.com/office/drawing/2014/main" id="{0A2C1AE4-C9D0-1D46-969E-A35CF2D5A538}"/>
                    </a:ext>
                  </a:extLst>
                </p:cNvPr>
                <p:cNvSpPr/>
                <p:nvPr/>
              </p:nvSpPr>
              <p:spPr>
                <a:xfrm>
                  <a:off x="5892765" y="1905166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63" name="Google Shape;153;p5">
                <a:extLst>
                  <a:ext uri="{FF2B5EF4-FFF2-40B4-BE49-F238E27FC236}">
                    <a16:creationId xmlns:a16="http://schemas.microsoft.com/office/drawing/2014/main" id="{428C837E-DA5C-4C44-914A-56F8C50C1B9C}"/>
                  </a:ext>
                </a:extLst>
              </p:cNvPr>
              <p:cNvSpPr/>
              <p:nvPr/>
            </p:nvSpPr>
            <p:spPr bwMode="auto">
              <a:xfrm rot="10800000" flipV="1">
                <a:off x="5310332" y="2294965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153;p5">
                <a:extLst>
                  <a:ext uri="{FF2B5EF4-FFF2-40B4-BE49-F238E27FC236}">
                    <a16:creationId xmlns:a16="http://schemas.microsoft.com/office/drawing/2014/main" id="{908BF49D-AE8C-674A-B883-1DE0E6B2ED9F}"/>
                  </a:ext>
                </a:extLst>
              </p:cNvPr>
              <p:cNvSpPr/>
              <p:nvPr/>
            </p:nvSpPr>
            <p:spPr bwMode="auto">
              <a:xfrm rot="10800000" flipV="1">
                <a:off x="5375891" y="191521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9" name="مجموعة 110">
              <a:extLst>
                <a:ext uri="{FF2B5EF4-FFF2-40B4-BE49-F238E27FC236}">
                  <a16:creationId xmlns:a16="http://schemas.microsoft.com/office/drawing/2014/main" id="{449D5064-B5FB-5F49-A92F-ED5C95BCB2B9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8078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0" name="مجموعة 111">
                <a:extLst>
                  <a:ext uri="{FF2B5EF4-FFF2-40B4-BE49-F238E27FC236}">
                    <a16:creationId xmlns:a16="http://schemas.microsoft.com/office/drawing/2014/main" id="{C9A1F6A5-BF46-AB45-8A2E-FD7674A28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0BF05E30-31CF-ED4E-92C4-C9AEC318E356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871AE7DF-2CB1-D14A-81A6-D5419771502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5" name="مستطيل مستدير الزوايا 74">
                  <a:extLst>
                    <a:ext uri="{FF2B5EF4-FFF2-40B4-BE49-F238E27FC236}">
                      <a16:creationId xmlns:a16="http://schemas.microsoft.com/office/drawing/2014/main" id="{CB1CA13F-AA0B-2D4D-9DB7-2C5E81941395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76" name="مستطيل مستدير الزوايا 75">
                  <a:extLst>
                    <a:ext uri="{FF2B5EF4-FFF2-40B4-BE49-F238E27FC236}">
                      <a16:creationId xmlns:a16="http://schemas.microsoft.com/office/drawing/2014/main" id="{98D89A3D-9107-344E-8FE2-2FC327ABD9FF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1" name="Google Shape;153;p5">
                <a:extLst>
                  <a:ext uri="{FF2B5EF4-FFF2-40B4-BE49-F238E27FC236}">
                    <a16:creationId xmlns:a16="http://schemas.microsoft.com/office/drawing/2014/main" id="{A61E54F4-D954-9B4E-BEBE-5E1F8AD0A5A7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153;p5">
                <a:extLst>
                  <a:ext uri="{FF2B5EF4-FFF2-40B4-BE49-F238E27FC236}">
                    <a16:creationId xmlns:a16="http://schemas.microsoft.com/office/drawing/2014/main" id="{600F0D4C-7D57-5749-997D-6CFF57107C3B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7" name="مجموعة 110">
              <a:extLst>
                <a:ext uri="{FF2B5EF4-FFF2-40B4-BE49-F238E27FC236}">
                  <a16:creationId xmlns:a16="http://schemas.microsoft.com/office/drawing/2014/main" id="{C8B018B1-D3F4-F640-A0D3-E2BA0ECFC012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28741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8" name="مجموعة 111">
                <a:extLst>
                  <a:ext uri="{FF2B5EF4-FFF2-40B4-BE49-F238E27FC236}">
                    <a16:creationId xmlns:a16="http://schemas.microsoft.com/office/drawing/2014/main" id="{FB5DEB45-C71D-C54B-B6A2-4C9406B0DF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148C37B4-8079-FE46-9C40-885B4ABCEA97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96E25728-DE18-7C40-92BF-8DD66F97FF3D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3" name="مستطيل مستدير الزوايا 82">
                  <a:extLst>
                    <a:ext uri="{FF2B5EF4-FFF2-40B4-BE49-F238E27FC236}">
                      <a16:creationId xmlns:a16="http://schemas.microsoft.com/office/drawing/2014/main" id="{1491CB03-B420-894D-AF97-A012BD8F223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84" name="مستطيل مستدير الزوايا 83">
                  <a:extLst>
                    <a:ext uri="{FF2B5EF4-FFF2-40B4-BE49-F238E27FC236}">
                      <a16:creationId xmlns:a16="http://schemas.microsoft.com/office/drawing/2014/main" id="{0DAC7330-991B-BE4A-8636-743D7366FFB0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9" name="Google Shape;153;p5">
                <a:extLst>
                  <a:ext uri="{FF2B5EF4-FFF2-40B4-BE49-F238E27FC236}">
                    <a16:creationId xmlns:a16="http://schemas.microsoft.com/office/drawing/2014/main" id="{728ECFA4-2ECD-7F47-8BC1-B75A6349E0E4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153;p5">
                <a:extLst>
                  <a:ext uri="{FF2B5EF4-FFF2-40B4-BE49-F238E27FC236}">
                    <a16:creationId xmlns:a16="http://schemas.microsoft.com/office/drawing/2014/main" id="{A9EF06EE-075B-6E4A-AC03-426A2D3F98F5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" name="مجموعة 110">
              <a:extLst>
                <a:ext uri="{FF2B5EF4-FFF2-40B4-BE49-F238E27FC236}">
                  <a16:creationId xmlns:a16="http://schemas.microsoft.com/office/drawing/2014/main" id="{EF79F695-C84B-564F-AEFD-35FF22D2BA2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094047" y="359046"/>
              <a:ext cx="1076124" cy="746079"/>
              <a:chOff x="5293799" y="1898773"/>
              <a:chExt cx="1019146" cy="421363"/>
            </a:xfrm>
          </p:grpSpPr>
          <p:grpSp>
            <p:nvGrpSpPr>
              <p:cNvPr id="86" name="مجموعة 111">
                <a:extLst>
                  <a:ext uri="{FF2B5EF4-FFF2-40B4-BE49-F238E27FC236}">
                    <a16:creationId xmlns:a16="http://schemas.microsoft.com/office/drawing/2014/main" id="{DED6A6E3-548C-4A4D-BFF6-962D5A44A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9" name="مستطيل مستدير الزوايا 88">
                  <a:extLst>
                    <a:ext uri="{FF2B5EF4-FFF2-40B4-BE49-F238E27FC236}">
                      <a16:creationId xmlns:a16="http://schemas.microsoft.com/office/drawing/2014/main" id="{030EB5C7-565A-EA4C-BF36-CADFE3D9BD2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0" name="مستطيل مستدير الزوايا 89">
                  <a:extLst>
                    <a:ext uri="{FF2B5EF4-FFF2-40B4-BE49-F238E27FC236}">
                      <a16:creationId xmlns:a16="http://schemas.microsoft.com/office/drawing/2014/main" id="{68A9E73F-8DC0-5348-ABDD-39E54CF94633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1" name="مستطيل مستدير الزوايا 90">
                  <a:extLst>
                    <a:ext uri="{FF2B5EF4-FFF2-40B4-BE49-F238E27FC236}">
                      <a16:creationId xmlns:a16="http://schemas.microsoft.com/office/drawing/2014/main" id="{97E5C65D-F5E6-8C44-B404-5D0D2A2E375E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92" name="مستطيل مستدير الزوايا 91">
                  <a:extLst>
                    <a:ext uri="{FF2B5EF4-FFF2-40B4-BE49-F238E27FC236}">
                      <a16:creationId xmlns:a16="http://schemas.microsoft.com/office/drawing/2014/main" id="{8314E805-4D18-4A4E-9210-347645CB0D72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87" name="Google Shape;153;p5">
                <a:extLst>
                  <a:ext uri="{FF2B5EF4-FFF2-40B4-BE49-F238E27FC236}">
                    <a16:creationId xmlns:a16="http://schemas.microsoft.com/office/drawing/2014/main" id="{88152DAF-4698-964B-80BF-4CD7A200E30B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153;p5">
                <a:extLst>
                  <a:ext uri="{FF2B5EF4-FFF2-40B4-BE49-F238E27FC236}">
                    <a16:creationId xmlns:a16="http://schemas.microsoft.com/office/drawing/2014/main" id="{4F3079B3-94A4-854A-AFFC-109E4E3EE23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3" name="مجموعة 110">
              <a:extLst>
                <a:ext uri="{FF2B5EF4-FFF2-40B4-BE49-F238E27FC236}">
                  <a16:creationId xmlns:a16="http://schemas.microsoft.com/office/drawing/2014/main" id="{831C2CC7-ACDE-7A47-86C7-A65306A2E9A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9996" y="343252"/>
              <a:ext cx="1076124" cy="746079"/>
              <a:chOff x="5293799" y="1898773"/>
              <a:chExt cx="1019146" cy="421363"/>
            </a:xfrm>
          </p:grpSpPr>
          <p:grpSp>
            <p:nvGrpSpPr>
              <p:cNvPr id="94" name="مجموعة 111">
                <a:extLst>
                  <a:ext uri="{FF2B5EF4-FFF2-40B4-BE49-F238E27FC236}">
                    <a16:creationId xmlns:a16="http://schemas.microsoft.com/office/drawing/2014/main" id="{9B1E8C9A-D563-404E-AC49-F1EAE3110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7" name="مستطيل مستدير الزوايا 96">
                  <a:extLst>
                    <a:ext uri="{FF2B5EF4-FFF2-40B4-BE49-F238E27FC236}">
                      <a16:creationId xmlns:a16="http://schemas.microsoft.com/office/drawing/2014/main" id="{28FEA676-9570-9E40-B956-A25836039B7F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8" name="مستطيل مستدير الزوايا 97">
                  <a:extLst>
                    <a:ext uri="{FF2B5EF4-FFF2-40B4-BE49-F238E27FC236}">
                      <a16:creationId xmlns:a16="http://schemas.microsoft.com/office/drawing/2014/main" id="{AAC9DA80-BDF3-B945-A300-B535286B8E5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9" name="مستطيل مستدير الزوايا 98">
                  <a:extLst>
                    <a:ext uri="{FF2B5EF4-FFF2-40B4-BE49-F238E27FC236}">
                      <a16:creationId xmlns:a16="http://schemas.microsoft.com/office/drawing/2014/main" id="{F233800A-F4DF-7A45-8A5A-7B299AAA6404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5BBE4F7E-4FF9-184F-BD0E-6F5A0281CB69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95" name="Google Shape;153;p5">
                <a:extLst>
                  <a:ext uri="{FF2B5EF4-FFF2-40B4-BE49-F238E27FC236}">
                    <a16:creationId xmlns:a16="http://schemas.microsoft.com/office/drawing/2014/main" id="{B1338737-B85E-8944-83F3-190E6BB8B029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153;p5">
                <a:extLst>
                  <a:ext uri="{FF2B5EF4-FFF2-40B4-BE49-F238E27FC236}">
                    <a16:creationId xmlns:a16="http://schemas.microsoft.com/office/drawing/2014/main" id="{D2DF8137-45DA-E044-ADA4-F3FDA5178177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" name="Picture 2">
            <a:extLst>
              <a:ext uri="{FF2B5EF4-FFF2-40B4-BE49-F238E27FC236}">
                <a16:creationId xmlns:a16="http://schemas.microsoft.com/office/drawing/2014/main" id="{A13FEF60-495E-8748-81B2-53F8E7746A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918063" y="4550630"/>
            <a:ext cx="7000924" cy="481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5" name="مجموعة 22">
            <a:extLst>
              <a:ext uri="{FF2B5EF4-FFF2-40B4-BE49-F238E27FC236}">
                <a16:creationId xmlns:a16="http://schemas.microsoft.com/office/drawing/2014/main" id="{DBD114E5-5B98-734C-8740-28BBE06B34FD}"/>
              </a:ext>
            </a:extLst>
          </p:cNvPr>
          <p:cNvGrpSpPr/>
          <p:nvPr/>
        </p:nvGrpSpPr>
        <p:grpSpPr>
          <a:xfrm>
            <a:off x="2132245" y="1959812"/>
            <a:ext cx="8358246" cy="928694"/>
            <a:chOff x="571472" y="857232"/>
            <a:chExt cx="8358246" cy="928694"/>
          </a:xfrm>
        </p:grpSpPr>
        <p:sp>
          <p:nvSpPr>
            <p:cNvPr id="112" name="دبوس زينة 23">
              <a:extLst>
                <a:ext uri="{FF2B5EF4-FFF2-40B4-BE49-F238E27FC236}">
                  <a16:creationId xmlns:a16="http://schemas.microsoft.com/office/drawing/2014/main" id="{6F0C90EA-F359-4947-A8E3-E740138D9155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مثل مجموعة الأعداد الصحيحة { ١١ ، ــ ٥ ، ــ ٨  } على خط الأعداد </a:t>
              </a:r>
            </a:p>
          </p:txBody>
        </p:sp>
        <p:sp>
          <p:nvSpPr>
            <p:cNvPr id="114" name="دبوس زينة 25">
              <a:extLst>
                <a:ext uri="{FF2B5EF4-FFF2-40B4-BE49-F238E27FC236}">
                  <a16:creationId xmlns:a16="http://schemas.microsoft.com/office/drawing/2014/main" id="{61D59BC3-4E78-BB47-B7E9-9436F56A3BE4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16" name="مربع نص 27">
            <a:extLst>
              <a:ext uri="{FF2B5EF4-FFF2-40B4-BE49-F238E27FC236}">
                <a16:creationId xmlns:a16="http://schemas.microsoft.com/office/drawing/2014/main" id="{AC840CB0-6C7D-D340-91D7-022410C86A37}"/>
              </a:ext>
            </a:extLst>
          </p:cNvPr>
          <p:cNvSpPr txBox="1"/>
          <p:nvPr/>
        </p:nvSpPr>
        <p:spPr>
          <a:xfrm>
            <a:off x="3561005" y="4260116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7" name="مربع نص 28">
            <a:extLst>
              <a:ext uri="{FF2B5EF4-FFF2-40B4-BE49-F238E27FC236}">
                <a16:creationId xmlns:a16="http://schemas.microsoft.com/office/drawing/2014/main" id="{49EF3114-5FD8-7C47-8F5B-F19885E89D1E}"/>
              </a:ext>
            </a:extLst>
          </p:cNvPr>
          <p:cNvSpPr txBox="1"/>
          <p:nvPr/>
        </p:nvSpPr>
        <p:spPr>
          <a:xfrm>
            <a:off x="9590371" y="4274402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8" name="مربع نص 29">
            <a:extLst>
              <a:ext uri="{FF2B5EF4-FFF2-40B4-BE49-F238E27FC236}">
                <a16:creationId xmlns:a16="http://schemas.microsoft.com/office/drawing/2014/main" id="{F76161A0-A188-5D46-9E9A-4090706A4307}"/>
              </a:ext>
            </a:extLst>
          </p:cNvPr>
          <p:cNvSpPr txBox="1"/>
          <p:nvPr/>
        </p:nvSpPr>
        <p:spPr>
          <a:xfrm>
            <a:off x="4518275" y="4274402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10" name="مستطيل 109">
            <a:extLst>
              <a:ext uri="{FF2B5EF4-FFF2-40B4-BE49-F238E27FC236}">
                <a16:creationId xmlns:a16="http://schemas.microsoft.com/office/drawing/2014/main" id="{FC146F44-CECF-704A-8A39-B3B9416AC01D}"/>
              </a:ext>
            </a:extLst>
          </p:cNvPr>
          <p:cNvSpPr/>
          <p:nvPr/>
        </p:nvSpPr>
        <p:spPr>
          <a:xfrm rot="385153">
            <a:off x="8638700" y="2186479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sp>
        <p:nvSpPr>
          <p:cNvPr id="111" name="مربع نص 110">
            <a:extLst>
              <a:ext uri="{FF2B5EF4-FFF2-40B4-BE49-F238E27FC236}">
                <a16:creationId xmlns:a16="http://schemas.microsoft.com/office/drawing/2014/main" id="{F8937C31-8A26-014A-B872-17565637CE58}"/>
              </a:ext>
            </a:extLst>
          </p:cNvPr>
          <p:cNvSpPr txBox="1"/>
          <p:nvPr/>
        </p:nvSpPr>
        <p:spPr>
          <a:xfrm>
            <a:off x="4356001" y="1114784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٦ صـ ٥٢</a:t>
            </a:r>
          </a:p>
        </p:txBody>
      </p:sp>
      <p:sp>
        <p:nvSpPr>
          <p:cNvPr id="10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8215657F-4F9F-544C-A947-AB902AEE7538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١٣</a:t>
            </a:r>
          </a:p>
        </p:txBody>
      </p:sp>
    </p:spTree>
    <p:extLst>
      <p:ext uri="{BB962C8B-B14F-4D97-AF65-F5344CB8AC3E}">
        <p14:creationId xmlns:p14="http://schemas.microsoft.com/office/powerpoint/2010/main" val="345283163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568190" y="7274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9F92FB98-41FD-5A48-ADF1-20F0EB4B25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44240" y="635044"/>
            <a:ext cx="11016137" cy="553336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2" name="مستطيل مستدير الزوايا 101">
            <a:extLst>
              <a:ext uri="{FF2B5EF4-FFF2-40B4-BE49-F238E27FC236}">
                <a16:creationId xmlns:a16="http://schemas.microsoft.com/office/drawing/2014/main" id="{36DE0C0D-3D09-D148-AAC6-6CFF5A840405}"/>
              </a:ext>
            </a:extLst>
          </p:cNvPr>
          <p:cNvSpPr/>
          <p:nvPr/>
        </p:nvSpPr>
        <p:spPr>
          <a:xfrm>
            <a:off x="763590" y="412040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2C8E8F67-8CF8-3044-8B66-1358926BAC05}"/>
              </a:ext>
            </a:extLst>
          </p:cNvPr>
          <p:cNvSpPr/>
          <p:nvPr/>
        </p:nvSpPr>
        <p:spPr>
          <a:xfrm>
            <a:off x="761918" y="392653"/>
            <a:ext cx="11096787" cy="5909166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3B3545FF-8860-2248-B862-8AC3159D70FF}"/>
              </a:ext>
            </a:extLst>
          </p:cNvPr>
          <p:cNvGrpSpPr/>
          <p:nvPr/>
        </p:nvGrpSpPr>
        <p:grpSpPr>
          <a:xfrm>
            <a:off x="760246" y="392653"/>
            <a:ext cx="11420963" cy="6423381"/>
            <a:chOff x="760246" y="392653"/>
            <a:chExt cx="11420963" cy="6423381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C7EC438E-216D-6D40-960A-89F08B06EFE1}"/>
                </a:ext>
              </a:extLst>
            </p:cNvPr>
            <p:cNvSpPr/>
            <p:nvPr/>
          </p:nvSpPr>
          <p:spPr>
            <a:xfrm>
              <a:off x="760246" y="392653"/>
              <a:ext cx="11096787" cy="5909166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FD927A54-D94E-854A-BA9A-BA3AE3205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35153" y="5767882"/>
              <a:ext cx="1046056" cy="1048152"/>
            </a:xfrm>
            <a:prstGeom prst="rect">
              <a:avLst/>
            </a:prstGeom>
          </p:spPr>
        </p:pic>
      </p:grpSp>
      <p:pic>
        <p:nvPicPr>
          <p:cNvPr id="10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28D3F16-8B77-EE4A-8367-9D06256FA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1104048" y="-190758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66376C55-AF31-9F4E-9E82-8B9B344F095B}"/>
              </a:ext>
            </a:extLst>
          </p:cNvPr>
          <p:cNvSpPr/>
          <p:nvPr/>
        </p:nvSpPr>
        <p:spPr>
          <a:xfrm rot="385153">
            <a:off x="10284888" y="85351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sp>
        <p:nvSpPr>
          <p:cNvPr id="101" name="مستطيل مستدير الزوايا 100">
            <a:extLst>
              <a:ext uri="{FF2B5EF4-FFF2-40B4-BE49-F238E27FC236}">
                <a16:creationId xmlns:a16="http://schemas.microsoft.com/office/drawing/2014/main" id="{C15412E2-B747-9941-B223-DDD4C5BF62F5}"/>
              </a:ext>
            </a:extLst>
          </p:cNvPr>
          <p:cNvSpPr/>
          <p:nvPr/>
        </p:nvSpPr>
        <p:spPr>
          <a:xfrm>
            <a:off x="1381860" y="288460"/>
            <a:ext cx="9841965" cy="550456"/>
          </a:xfrm>
          <a:prstGeom prst="roundRect">
            <a:avLst/>
          </a:prstGeom>
          <a:pattFill prst="pct60">
            <a:fgClr>
              <a:srgbClr val="DFC5DF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b="1" dirty="0"/>
          </a:p>
        </p:txBody>
      </p:sp>
      <p:grpSp>
        <p:nvGrpSpPr>
          <p:cNvPr id="103" name="مجموعة 102">
            <a:extLst>
              <a:ext uri="{FF2B5EF4-FFF2-40B4-BE49-F238E27FC236}">
                <a16:creationId xmlns:a16="http://schemas.microsoft.com/office/drawing/2014/main" id="{89B07C66-5BC3-B047-AF48-0920436C0FCB}"/>
              </a:ext>
            </a:extLst>
          </p:cNvPr>
          <p:cNvGrpSpPr/>
          <p:nvPr/>
        </p:nvGrpSpPr>
        <p:grpSpPr>
          <a:xfrm>
            <a:off x="1473351" y="123874"/>
            <a:ext cx="9825293" cy="957263"/>
            <a:chOff x="1175018" y="147233"/>
            <a:chExt cx="9825293" cy="1169410"/>
          </a:xfrm>
        </p:grpSpPr>
        <p:grpSp>
          <p:nvGrpSpPr>
            <p:cNvPr id="5" name="مجموعة 110">
              <a:extLst>
                <a:ext uri="{FF2B5EF4-FFF2-40B4-BE49-F238E27FC236}">
                  <a16:creationId xmlns:a16="http://schemas.microsoft.com/office/drawing/2014/main" id="{D8FB447C-78AE-5B4C-A916-DB9DF6511DB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89210" y="312255"/>
              <a:ext cx="1076124" cy="746079"/>
              <a:chOff x="5293799" y="1898773"/>
              <a:chExt cx="1019146" cy="421363"/>
            </a:xfrm>
          </p:grpSpPr>
          <p:grpSp>
            <p:nvGrpSpPr>
              <p:cNvPr id="6" name="مجموعة 111">
                <a:extLst>
                  <a:ext uri="{FF2B5EF4-FFF2-40B4-BE49-F238E27FC236}">
                    <a16:creationId xmlns:a16="http://schemas.microsoft.com/office/drawing/2014/main" id="{67D72977-B08C-7D4E-B0D7-DBDA2819B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" name="مستطيل مستدير الزوايا 8">
                  <a:extLst>
                    <a:ext uri="{FF2B5EF4-FFF2-40B4-BE49-F238E27FC236}">
                      <a16:creationId xmlns:a16="http://schemas.microsoft.com/office/drawing/2014/main" id="{B11773FE-C44F-974B-B5B8-2B35FCAF8528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0" name="مستطيل مستدير الزوايا 9">
                  <a:extLst>
                    <a:ext uri="{FF2B5EF4-FFF2-40B4-BE49-F238E27FC236}">
                      <a16:creationId xmlns:a16="http://schemas.microsoft.com/office/drawing/2014/main" id="{7B167454-792B-D94C-9DDF-E60B4E63526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11" name="مستطيل مستدير الزوايا 10">
                  <a:extLst>
                    <a:ext uri="{FF2B5EF4-FFF2-40B4-BE49-F238E27FC236}">
                      <a16:creationId xmlns:a16="http://schemas.microsoft.com/office/drawing/2014/main" id="{AE14DBDD-5CEB-A747-9A03-AE00ACDFBD9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2" name="مستطيل مستدير الزوايا 11">
                  <a:extLst>
                    <a:ext uri="{FF2B5EF4-FFF2-40B4-BE49-F238E27FC236}">
                      <a16:creationId xmlns:a16="http://schemas.microsoft.com/office/drawing/2014/main" id="{BA5D3C2D-21AD-ED41-B069-C79CE954970A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" name="Google Shape;153;p5">
                <a:extLst>
                  <a:ext uri="{FF2B5EF4-FFF2-40B4-BE49-F238E27FC236}">
                    <a16:creationId xmlns:a16="http://schemas.microsoft.com/office/drawing/2014/main" id="{99327B25-9955-0F49-9A23-9631804D749C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" name="Google Shape;153;p5">
                <a:extLst>
                  <a:ext uri="{FF2B5EF4-FFF2-40B4-BE49-F238E27FC236}">
                    <a16:creationId xmlns:a16="http://schemas.microsoft.com/office/drawing/2014/main" id="{017969FD-F0F8-D34F-BDB6-D812313463D6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" name="مجموعة 110">
              <a:extLst>
                <a:ext uri="{FF2B5EF4-FFF2-40B4-BE49-F238E27FC236}">
                  <a16:creationId xmlns:a16="http://schemas.microsoft.com/office/drawing/2014/main" id="{86E76CD3-003F-D947-9014-8F9C6C441A0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8633352" y="328049"/>
              <a:ext cx="1076124" cy="746079"/>
              <a:chOff x="5293799" y="1898773"/>
              <a:chExt cx="1019146" cy="421363"/>
            </a:xfrm>
          </p:grpSpPr>
          <p:grpSp>
            <p:nvGrpSpPr>
              <p:cNvPr id="46" name="مجموعة 111">
                <a:extLst>
                  <a:ext uri="{FF2B5EF4-FFF2-40B4-BE49-F238E27FC236}">
                    <a16:creationId xmlns:a16="http://schemas.microsoft.com/office/drawing/2014/main" id="{94C35998-35ED-E04B-BE8E-4B91B916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2E487F7A-09CD-C142-AFB9-6805CC16F0D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1E838335-7CEE-A048-85DC-6D54CE2F3C09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1" name="مستطيل مستدير الزوايا 50">
                  <a:extLst>
                    <a:ext uri="{FF2B5EF4-FFF2-40B4-BE49-F238E27FC236}">
                      <a16:creationId xmlns:a16="http://schemas.microsoft.com/office/drawing/2014/main" id="{E7C7CBDD-7DA1-FB4E-ABA3-33351C66DD3F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52" name="مستطيل مستدير الزوايا 51">
                  <a:extLst>
                    <a:ext uri="{FF2B5EF4-FFF2-40B4-BE49-F238E27FC236}">
                      <a16:creationId xmlns:a16="http://schemas.microsoft.com/office/drawing/2014/main" id="{C0DE696C-F2EC-7B48-B33C-77F7B7339C28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47" name="Google Shape;153;p5">
                <a:extLst>
                  <a:ext uri="{FF2B5EF4-FFF2-40B4-BE49-F238E27FC236}">
                    <a16:creationId xmlns:a16="http://schemas.microsoft.com/office/drawing/2014/main" id="{2EE3B57C-8BDE-A746-8E4B-B5D1A179AE81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153;p5">
                <a:extLst>
                  <a:ext uri="{FF2B5EF4-FFF2-40B4-BE49-F238E27FC236}">
                    <a16:creationId xmlns:a16="http://schemas.microsoft.com/office/drawing/2014/main" id="{F406B427-FB9E-F541-8CE6-505B398A1D8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" name="مجموعة 110">
              <a:extLst>
                <a:ext uri="{FF2B5EF4-FFF2-40B4-BE49-F238E27FC236}">
                  <a16:creationId xmlns:a16="http://schemas.microsoft.com/office/drawing/2014/main" id="{275C270F-E3F1-464C-B22A-BDD63369D0D3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303136" y="278879"/>
              <a:ext cx="1105793" cy="917531"/>
              <a:chOff x="5245129" y="1929694"/>
              <a:chExt cx="1047244" cy="518194"/>
            </a:xfrm>
          </p:grpSpPr>
          <p:grpSp>
            <p:nvGrpSpPr>
              <p:cNvPr id="54" name="مجموعة 111">
                <a:extLst>
                  <a:ext uri="{FF2B5EF4-FFF2-40B4-BE49-F238E27FC236}">
                    <a16:creationId xmlns:a16="http://schemas.microsoft.com/office/drawing/2014/main" id="{CA4C9D07-B687-2F45-A2DA-CF7DB5E29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5129" y="1929694"/>
                <a:ext cx="1047244" cy="514828"/>
                <a:chOff x="5245129" y="1929694"/>
                <a:chExt cx="1047244" cy="514828"/>
              </a:xfrm>
            </p:grpSpPr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937AB966-247A-E143-B768-DD65C35A92D0}"/>
                    </a:ext>
                  </a:extLst>
                </p:cNvPr>
                <p:cNvSpPr/>
                <p:nvPr/>
              </p:nvSpPr>
              <p:spPr>
                <a:xfrm>
                  <a:off x="5852064" y="234879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E6272113-4621-094E-A553-8225F5D538E9}"/>
                    </a:ext>
                  </a:extLst>
                </p:cNvPr>
                <p:cNvSpPr/>
                <p:nvPr/>
              </p:nvSpPr>
              <p:spPr>
                <a:xfrm>
                  <a:off x="5245129" y="1932728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59" name="مستطيل مستدير الزوايا 58">
                  <a:extLst>
                    <a:ext uri="{FF2B5EF4-FFF2-40B4-BE49-F238E27FC236}">
                      <a16:creationId xmlns:a16="http://schemas.microsoft.com/office/drawing/2014/main" id="{B079C989-BB59-CC4A-93F6-D2D3371D1C9B}"/>
                    </a:ext>
                  </a:extLst>
                </p:cNvPr>
                <p:cNvSpPr/>
                <p:nvPr/>
              </p:nvSpPr>
              <p:spPr>
                <a:xfrm>
                  <a:off x="5255194" y="234218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0" name="مستطيل مستدير الزوايا 59">
                  <a:extLst>
                    <a:ext uri="{FF2B5EF4-FFF2-40B4-BE49-F238E27FC236}">
                      <a16:creationId xmlns:a16="http://schemas.microsoft.com/office/drawing/2014/main" id="{C7500518-B718-B648-86E6-241F341BBF5F}"/>
                    </a:ext>
                  </a:extLst>
                </p:cNvPr>
                <p:cNvSpPr/>
                <p:nvPr/>
              </p:nvSpPr>
              <p:spPr>
                <a:xfrm>
                  <a:off x="5894265" y="192969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55" name="Google Shape;153;p5">
                <a:extLst>
                  <a:ext uri="{FF2B5EF4-FFF2-40B4-BE49-F238E27FC236}">
                    <a16:creationId xmlns:a16="http://schemas.microsoft.com/office/drawing/2014/main" id="{B2C82BAD-209A-2E41-9CC0-B00E01AC4D5A}"/>
                  </a:ext>
                </a:extLst>
              </p:cNvPr>
              <p:cNvSpPr/>
              <p:nvPr/>
            </p:nvSpPr>
            <p:spPr bwMode="auto">
              <a:xfrm rot="10800000" flipV="1">
                <a:off x="5383629" y="238195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53;p5">
                <a:extLst>
                  <a:ext uri="{FF2B5EF4-FFF2-40B4-BE49-F238E27FC236}">
                    <a16:creationId xmlns:a16="http://schemas.microsoft.com/office/drawing/2014/main" id="{BC8FEE3A-B906-C14F-8B28-DE0604757C6D}"/>
                  </a:ext>
                </a:extLst>
              </p:cNvPr>
              <p:cNvSpPr/>
              <p:nvPr/>
            </p:nvSpPr>
            <p:spPr bwMode="auto">
              <a:xfrm rot="10800000" flipV="1">
                <a:off x="5386751" y="1952424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" name="مجموعة 110">
              <a:extLst>
                <a:ext uri="{FF2B5EF4-FFF2-40B4-BE49-F238E27FC236}">
                  <a16:creationId xmlns:a16="http://schemas.microsoft.com/office/drawing/2014/main" id="{00CB73BA-1415-1348-A303-627EC4ABA57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851762" y="336312"/>
              <a:ext cx="1077846" cy="832402"/>
              <a:chOff x="5273639" y="1905166"/>
              <a:chExt cx="1020777" cy="470116"/>
            </a:xfrm>
          </p:grpSpPr>
          <p:grpSp>
            <p:nvGrpSpPr>
              <p:cNvPr id="62" name="مجموعة 111">
                <a:extLst>
                  <a:ext uri="{FF2B5EF4-FFF2-40B4-BE49-F238E27FC236}">
                    <a16:creationId xmlns:a16="http://schemas.microsoft.com/office/drawing/2014/main" id="{C65943EA-9805-DC45-B06A-EBD9EBF2E9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3639" y="1905166"/>
                <a:ext cx="1020777" cy="470116"/>
                <a:chOff x="5273639" y="1905166"/>
                <a:chExt cx="1020777" cy="470116"/>
              </a:xfrm>
            </p:grpSpPr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DC50539E-268F-7743-A958-7EF825B179D6}"/>
                    </a:ext>
                  </a:extLst>
                </p:cNvPr>
                <p:cNvSpPr/>
                <p:nvPr/>
              </p:nvSpPr>
              <p:spPr>
                <a:xfrm>
                  <a:off x="5896308" y="2279551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8B84A0E0-BD45-5D4F-AD8C-7A12A8611FD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67" name="مستطيل مستدير الزوايا 66">
                  <a:extLst>
                    <a:ext uri="{FF2B5EF4-FFF2-40B4-BE49-F238E27FC236}">
                      <a16:creationId xmlns:a16="http://schemas.microsoft.com/office/drawing/2014/main" id="{42D9D22A-8C1B-6C45-A462-564DAEFBE5C4}"/>
                    </a:ext>
                  </a:extLst>
                </p:cNvPr>
                <p:cNvSpPr/>
                <p:nvPr/>
              </p:nvSpPr>
              <p:spPr>
                <a:xfrm>
                  <a:off x="5273639" y="2273700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68" name="مستطيل مستدير الزوايا 67">
                  <a:extLst>
                    <a:ext uri="{FF2B5EF4-FFF2-40B4-BE49-F238E27FC236}">
                      <a16:creationId xmlns:a16="http://schemas.microsoft.com/office/drawing/2014/main" id="{0A2C1AE4-C9D0-1D46-969E-A35CF2D5A538}"/>
                    </a:ext>
                  </a:extLst>
                </p:cNvPr>
                <p:cNvSpPr/>
                <p:nvPr/>
              </p:nvSpPr>
              <p:spPr>
                <a:xfrm>
                  <a:off x="5892765" y="1905166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63" name="Google Shape;153;p5">
                <a:extLst>
                  <a:ext uri="{FF2B5EF4-FFF2-40B4-BE49-F238E27FC236}">
                    <a16:creationId xmlns:a16="http://schemas.microsoft.com/office/drawing/2014/main" id="{428C837E-DA5C-4C44-914A-56F8C50C1B9C}"/>
                  </a:ext>
                </a:extLst>
              </p:cNvPr>
              <p:cNvSpPr/>
              <p:nvPr/>
            </p:nvSpPr>
            <p:spPr bwMode="auto">
              <a:xfrm rot="10800000" flipV="1">
                <a:off x="5310332" y="2294965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153;p5">
                <a:extLst>
                  <a:ext uri="{FF2B5EF4-FFF2-40B4-BE49-F238E27FC236}">
                    <a16:creationId xmlns:a16="http://schemas.microsoft.com/office/drawing/2014/main" id="{908BF49D-AE8C-674A-B883-1DE0E6B2ED9F}"/>
                  </a:ext>
                </a:extLst>
              </p:cNvPr>
              <p:cNvSpPr/>
              <p:nvPr/>
            </p:nvSpPr>
            <p:spPr bwMode="auto">
              <a:xfrm rot="10800000" flipV="1">
                <a:off x="5375891" y="191521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9" name="مجموعة 110">
              <a:extLst>
                <a:ext uri="{FF2B5EF4-FFF2-40B4-BE49-F238E27FC236}">
                  <a16:creationId xmlns:a16="http://schemas.microsoft.com/office/drawing/2014/main" id="{449D5064-B5FB-5F49-A92F-ED5C95BCB2B9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8078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0" name="مجموعة 111">
                <a:extLst>
                  <a:ext uri="{FF2B5EF4-FFF2-40B4-BE49-F238E27FC236}">
                    <a16:creationId xmlns:a16="http://schemas.microsoft.com/office/drawing/2014/main" id="{C9A1F6A5-BF46-AB45-8A2E-FD7674A28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0BF05E30-31CF-ED4E-92C4-C9AEC318E356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871AE7DF-2CB1-D14A-81A6-D54197715025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75" name="مستطيل مستدير الزوايا 74">
                  <a:extLst>
                    <a:ext uri="{FF2B5EF4-FFF2-40B4-BE49-F238E27FC236}">
                      <a16:creationId xmlns:a16="http://schemas.microsoft.com/office/drawing/2014/main" id="{CB1CA13F-AA0B-2D4D-9DB7-2C5E81941395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76" name="مستطيل مستدير الزوايا 75">
                  <a:extLst>
                    <a:ext uri="{FF2B5EF4-FFF2-40B4-BE49-F238E27FC236}">
                      <a16:creationId xmlns:a16="http://schemas.microsoft.com/office/drawing/2014/main" id="{98D89A3D-9107-344E-8FE2-2FC327ABD9FF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1" name="Google Shape;153;p5">
                <a:extLst>
                  <a:ext uri="{FF2B5EF4-FFF2-40B4-BE49-F238E27FC236}">
                    <a16:creationId xmlns:a16="http://schemas.microsoft.com/office/drawing/2014/main" id="{A61E54F4-D954-9B4E-BEBE-5E1F8AD0A5A7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153;p5">
                <a:extLst>
                  <a:ext uri="{FF2B5EF4-FFF2-40B4-BE49-F238E27FC236}">
                    <a16:creationId xmlns:a16="http://schemas.microsoft.com/office/drawing/2014/main" id="{600F0D4C-7D57-5749-997D-6CFF57107C3B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7" name="مجموعة 110">
              <a:extLst>
                <a:ext uri="{FF2B5EF4-FFF2-40B4-BE49-F238E27FC236}">
                  <a16:creationId xmlns:a16="http://schemas.microsoft.com/office/drawing/2014/main" id="{C8B018B1-D3F4-F640-A0D3-E2BA0ECFC012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287417" y="405541"/>
              <a:ext cx="1076124" cy="746079"/>
              <a:chOff x="5293799" y="1898773"/>
              <a:chExt cx="1019146" cy="421363"/>
            </a:xfrm>
          </p:grpSpPr>
          <p:grpSp>
            <p:nvGrpSpPr>
              <p:cNvPr id="78" name="مجموعة 111">
                <a:extLst>
                  <a:ext uri="{FF2B5EF4-FFF2-40B4-BE49-F238E27FC236}">
                    <a16:creationId xmlns:a16="http://schemas.microsoft.com/office/drawing/2014/main" id="{FB5DEB45-C71D-C54B-B6A2-4C9406B0DF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148C37B4-8079-FE46-9C40-885B4ABCEA97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96E25728-DE18-7C40-92BF-8DD66F97FF3D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83" name="مستطيل مستدير الزوايا 82">
                  <a:extLst>
                    <a:ext uri="{FF2B5EF4-FFF2-40B4-BE49-F238E27FC236}">
                      <a16:creationId xmlns:a16="http://schemas.microsoft.com/office/drawing/2014/main" id="{1491CB03-B420-894D-AF97-A012BD8F2232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84" name="مستطيل مستدير الزوايا 83">
                  <a:extLst>
                    <a:ext uri="{FF2B5EF4-FFF2-40B4-BE49-F238E27FC236}">
                      <a16:creationId xmlns:a16="http://schemas.microsoft.com/office/drawing/2014/main" id="{0DAC7330-991B-BE4A-8636-743D7366FFB0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79" name="Google Shape;153;p5">
                <a:extLst>
                  <a:ext uri="{FF2B5EF4-FFF2-40B4-BE49-F238E27FC236}">
                    <a16:creationId xmlns:a16="http://schemas.microsoft.com/office/drawing/2014/main" id="{728ECFA4-2ECD-7F47-8BC1-B75A6349E0E4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153;p5">
                <a:extLst>
                  <a:ext uri="{FF2B5EF4-FFF2-40B4-BE49-F238E27FC236}">
                    <a16:creationId xmlns:a16="http://schemas.microsoft.com/office/drawing/2014/main" id="{A9EF06EE-075B-6E4A-AC03-426A2D3F98F5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" name="مجموعة 110">
              <a:extLst>
                <a:ext uri="{FF2B5EF4-FFF2-40B4-BE49-F238E27FC236}">
                  <a16:creationId xmlns:a16="http://schemas.microsoft.com/office/drawing/2014/main" id="{EF79F695-C84B-564F-AEFD-35FF22D2BA2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094047" y="359046"/>
              <a:ext cx="1076124" cy="746079"/>
              <a:chOff x="5293799" y="1898773"/>
              <a:chExt cx="1019146" cy="421363"/>
            </a:xfrm>
          </p:grpSpPr>
          <p:grpSp>
            <p:nvGrpSpPr>
              <p:cNvPr id="86" name="مجموعة 111">
                <a:extLst>
                  <a:ext uri="{FF2B5EF4-FFF2-40B4-BE49-F238E27FC236}">
                    <a16:creationId xmlns:a16="http://schemas.microsoft.com/office/drawing/2014/main" id="{DED6A6E3-548C-4A4D-BFF6-962D5A44A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89" name="مستطيل مستدير الزوايا 88">
                  <a:extLst>
                    <a:ext uri="{FF2B5EF4-FFF2-40B4-BE49-F238E27FC236}">
                      <a16:creationId xmlns:a16="http://schemas.microsoft.com/office/drawing/2014/main" id="{030EB5C7-565A-EA4C-BF36-CADFE3D9BD20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0" name="مستطيل مستدير الزوايا 89">
                  <a:extLst>
                    <a:ext uri="{FF2B5EF4-FFF2-40B4-BE49-F238E27FC236}">
                      <a16:creationId xmlns:a16="http://schemas.microsoft.com/office/drawing/2014/main" id="{68A9E73F-8DC0-5348-ABDD-39E54CF94633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1" name="مستطيل مستدير الزوايا 90">
                  <a:extLst>
                    <a:ext uri="{FF2B5EF4-FFF2-40B4-BE49-F238E27FC236}">
                      <a16:creationId xmlns:a16="http://schemas.microsoft.com/office/drawing/2014/main" id="{97E5C65D-F5E6-8C44-B404-5D0D2A2E375E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92" name="مستطيل مستدير الزوايا 91">
                  <a:extLst>
                    <a:ext uri="{FF2B5EF4-FFF2-40B4-BE49-F238E27FC236}">
                      <a16:creationId xmlns:a16="http://schemas.microsoft.com/office/drawing/2014/main" id="{8314E805-4D18-4A4E-9210-347645CB0D72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87" name="Google Shape;153;p5">
                <a:extLst>
                  <a:ext uri="{FF2B5EF4-FFF2-40B4-BE49-F238E27FC236}">
                    <a16:creationId xmlns:a16="http://schemas.microsoft.com/office/drawing/2014/main" id="{88152DAF-4698-964B-80BF-4CD7A200E30B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153;p5">
                <a:extLst>
                  <a:ext uri="{FF2B5EF4-FFF2-40B4-BE49-F238E27FC236}">
                    <a16:creationId xmlns:a16="http://schemas.microsoft.com/office/drawing/2014/main" id="{4F3079B3-94A4-854A-AFFC-109E4E3EE23D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3" name="مجموعة 110">
              <a:extLst>
                <a:ext uri="{FF2B5EF4-FFF2-40B4-BE49-F238E27FC236}">
                  <a16:creationId xmlns:a16="http://schemas.microsoft.com/office/drawing/2014/main" id="{831C2CC7-ACDE-7A47-86C7-A65306A2E9A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009996" y="343252"/>
              <a:ext cx="1076124" cy="746079"/>
              <a:chOff x="5293799" y="1898773"/>
              <a:chExt cx="1019146" cy="421363"/>
            </a:xfrm>
          </p:grpSpPr>
          <p:grpSp>
            <p:nvGrpSpPr>
              <p:cNvPr id="94" name="مجموعة 111">
                <a:extLst>
                  <a:ext uri="{FF2B5EF4-FFF2-40B4-BE49-F238E27FC236}">
                    <a16:creationId xmlns:a16="http://schemas.microsoft.com/office/drawing/2014/main" id="{9B1E8C9A-D563-404E-AC49-F1EAE3110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3799" y="1898773"/>
                <a:ext cx="1019146" cy="421363"/>
                <a:chOff x="5293799" y="1898773"/>
                <a:chExt cx="1019146" cy="421363"/>
              </a:xfrm>
            </p:grpSpPr>
            <p:sp>
              <p:nvSpPr>
                <p:cNvPr id="97" name="مستطيل مستدير الزوايا 96">
                  <a:extLst>
                    <a:ext uri="{FF2B5EF4-FFF2-40B4-BE49-F238E27FC236}">
                      <a16:creationId xmlns:a16="http://schemas.microsoft.com/office/drawing/2014/main" id="{28FEA676-9570-9E40-B956-A25836039B7F}"/>
                    </a:ext>
                  </a:extLst>
                </p:cNvPr>
                <p:cNvSpPr/>
                <p:nvPr/>
              </p:nvSpPr>
              <p:spPr>
                <a:xfrm>
                  <a:off x="5914235" y="222440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8" name="مستطيل مستدير الزوايا 97">
                  <a:extLst>
                    <a:ext uri="{FF2B5EF4-FFF2-40B4-BE49-F238E27FC236}">
                      <a16:creationId xmlns:a16="http://schemas.microsoft.com/office/drawing/2014/main" id="{AAC9DA80-BDF3-B945-A300-B535286B8E54}"/>
                    </a:ext>
                  </a:extLst>
                </p:cNvPr>
                <p:cNvSpPr/>
                <p:nvPr/>
              </p:nvSpPr>
              <p:spPr>
                <a:xfrm>
                  <a:off x="5293801" y="1906865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  <p:sp>
              <p:nvSpPr>
                <p:cNvPr id="99" name="مستطيل مستدير الزوايا 98">
                  <a:extLst>
                    <a:ext uri="{FF2B5EF4-FFF2-40B4-BE49-F238E27FC236}">
                      <a16:creationId xmlns:a16="http://schemas.microsoft.com/office/drawing/2014/main" id="{F233800A-F4DF-7A45-8A5A-7B299AAA6404}"/>
                    </a:ext>
                  </a:extLst>
                </p:cNvPr>
                <p:cNvSpPr/>
                <p:nvPr/>
              </p:nvSpPr>
              <p:spPr>
                <a:xfrm>
                  <a:off x="5293799" y="2224404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/>
                </a:p>
              </p:txBody>
            </p:sp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5BBE4F7E-4FF9-184F-BD0E-6F5A0281CB69}"/>
                    </a:ext>
                  </a:extLst>
                </p:cNvPr>
                <p:cNvSpPr/>
                <p:nvPr/>
              </p:nvSpPr>
              <p:spPr>
                <a:xfrm>
                  <a:off x="5914837" y="1898773"/>
                  <a:ext cx="398108" cy="95731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 b="1" dirty="0"/>
                </a:p>
              </p:txBody>
            </p:sp>
          </p:grpSp>
          <p:sp>
            <p:nvSpPr>
              <p:cNvPr id="95" name="Google Shape;153;p5">
                <a:extLst>
                  <a:ext uri="{FF2B5EF4-FFF2-40B4-BE49-F238E27FC236}">
                    <a16:creationId xmlns:a16="http://schemas.microsoft.com/office/drawing/2014/main" id="{B1338737-B85E-8944-83F3-190E6BB8B029}"/>
                  </a:ext>
                </a:extLst>
              </p:cNvPr>
              <p:cNvSpPr/>
              <p:nvPr/>
            </p:nvSpPr>
            <p:spPr bwMode="auto">
              <a:xfrm rot="10800000" flipV="1">
                <a:off x="5422837" y="2240588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rgbClr val="D0CFC6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153;p5">
                <a:extLst>
                  <a:ext uri="{FF2B5EF4-FFF2-40B4-BE49-F238E27FC236}">
                    <a16:creationId xmlns:a16="http://schemas.microsoft.com/office/drawing/2014/main" id="{D2DF8137-45DA-E044-ADA4-F3FDA5178177}"/>
                  </a:ext>
                </a:extLst>
              </p:cNvPr>
              <p:cNvSpPr/>
              <p:nvPr/>
            </p:nvSpPr>
            <p:spPr bwMode="auto">
              <a:xfrm rot="10800000" flipV="1">
                <a:off x="5407881" y="1928570"/>
                <a:ext cx="790983" cy="65934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bg2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b="1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" name="Picture 2">
            <a:extLst>
              <a:ext uri="{FF2B5EF4-FFF2-40B4-BE49-F238E27FC236}">
                <a16:creationId xmlns:a16="http://schemas.microsoft.com/office/drawing/2014/main" id="{8524DBA4-E774-9145-ABF0-25EF235436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817757" y="4674637"/>
            <a:ext cx="7000924" cy="481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5" name="مجموعة 22">
            <a:extLst>
              <a:ext uri="{FF2B5EF4-FFF2-40B4-BE49-F238E27FC236}">
                <a16:creationId xmlns:a16="http://schemas.microsoft.com/office/drawing/2014/main" id="{489502CD-3644-0F46-8638-8F837111F910}"/>
              </a:ext>
            </a:extLst>
          </p:cNvPr>
          <p:cNvGrpSpPr/>
          <p:nvPr/>
        </p:nvGrpSpPr>
        <p:grpSpPr>
          <a:xfrm>
            <a:off x="2031939" y="2083819"/>
            <a:ext cx="8358246" cy="928694"/>
            <a:chOff x="571472" y="857232"/>
            <a:chExt cx="8358246" cy="928694"/>
          </a:xfrm>
        </p:grpSpPr>
        <p:sp>
          <p:nvSpPr>
            <p:cNvPr id="112" name="دبوس زينة 23">
              <a:extLst>
                <a:ext uri="{FF2B5EF4-FFF2-40B4-BE49-F238E27FC236}">
                  <a16:creationId xmlns:a16="http://schemas.microsoft.com/office/drawing/2014/main" id="{AE40D1EB-E2F0-3744-B15E-F114340B1B9F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مثل مجموعة الأعداد الصحيحة { ٢ ، ــ ١ ، ــ ٩ ، ١  } على خط الأعداد </a:t>
              </a:r>
            </a:p>
          </p:txBody>
        </p:sp>
        <p:sp>
          <p:nvSpPr>
            <p:cNvPr id="114" name="دبوس زينة 25">
              <a:extLst>
                <a:ext uri="{FF2B5EF4-FFF2-40B4-BE49-F238E27FC236}">
                  <a16:creationId xmlns:a16="http://schemas.microsoft.com/office/drawing/2014/main" id="{CA923581-78E9-434B-A8AD-D30E210E124C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16" name="مربع نص 27">
            <a:extLst>
              <a:ext uri="{FF2B5EF4-FFF2-40B4-BE49-F238E27FC236}">
                <a16:creationId xmlns:a16="http://schemas.microsoft.com/office/drawing/2014/main" id="{1C5D1950-5394-D344-B5B2-1914D6FB5D40}"/>
              </a:ext>
            </a:extLst>
          </p:cNvPr>
          <p:cNvSpPr txBox="1"/>
          <p:nvPr/>
        </p:nvSpPr>
        <p:spPr>
          <a:xfrm>
            <a:off x="3146371" y="4384123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7" name="مربع نص 28">
            <a:extLst>
              <a:ext uri="{FF2B5EF4-FFF2-40B4-BE49-F238E27FC236}">
                <a16:creationId xmlns:a16="http://schemas.microsoft.com/office/drawing/2014/main" id="{20F79F96-6359-8843-873E-A8D273A05F0A}"/>
              </a:ext>
            </a:extLst>
          </p:cNvPr>
          <p:cNvSpPr txBox="1"/>
          <p:nvPr/>
        </p:nvSpPr>
        <p:spPr>
          <a:xfrm>
            <a:off x="6618259" y="4398409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8" name="مربع نص 29">
            <a:extLst>
              <a:ext uri="{FF2B5EF4-FFF2-40B4-BE49-F238E27FC236}">
                <a16:creationId xmlns:a16="http://schemas.microsoft.com/office/drawing/2014/main" id="{B81E6F4C-AD6C-244D-A949-8F38CAE3F33A}"/>
              </a:ext>
            </a:extLst>
          </p:cNvPr>
          <p:cNvSpPr txBox="1"/>
          <p:nvPr/>
        </p:nvSpPr>
        <p:spPr>
          <a:xfrm>
            <a:off x="5689563" y="4398409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9" name="مربع نص 11">
            <a:extLst>
              <a:ext uri="{FF2B5EF4-FFF2-40B4-BE49-F238E27FC236}">
                <a16:creationId xmlns:a16="http://schemas.microsoft.com/office/drawing/2014/main" id="{FA20FBF9-8B5E-6E46-8A35-266172D5327A}"/>
              </a:ext>
            </a:extLst>
          </p:cNvPr>
          <p:cNvSpPr txBox="1"/>
          <p:nvPr/>
        </p:nvSpPr>
        <p:spPr>
          <a:xfrm>
            <a:off x="6289643" y="4398411"/>
            <a:ext cx="6143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b="1" dirty="0">
                <a:solidFill>
                  <a:srgbClr val="FF0000"/>
                </a:solidFill>
              </a:rPr>
              <a:t>●</a:t>
            </a:r>
          </a:p>
        </p:txBody>
      </p:sp>
      <p:sp>
        <p:nvSpPr>
          <p:cNvPr id="109" name="مربع نص 108">
            <a:extLst>
              <a:ext uri="{FF2B5EF4-FFF2-40B4-BE49-F238E27FC236}">
                <a16:creationId xmlns:a16="http://schemas.microsoft.com/office/drawing/2014/main" id="{D73EBBAD-AC63-3241-9F35-575C1D35DD99}"/>
              </a:ext>
            </a:extLst>
          </p:cNvPr>
          <p:cNvSpPr txBox="1"/>
          <p:nvPr/>
        </p:nvSpPr>
        <p:spPr>
          <a:xfrm>
            <a:off x="4356001" y="1114784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٧ صـ ٥٢</a:t>
            </a:r>
          </a:p>
        </p:txBody>
      </p:sp>
      <p:sp>
        <p:nvSpPr>
          <p:cNvPr id="110" name="مستطيل 109">
            <a:extLst>
              <a:ext uri="{FF2B5EF4-FFF2-40B4-BE49-F238E27FC236}">
                <a16:creationId xmlns:a16="http://schemas.microsoft.com/office/drawing/2014/main" id="{649E400A-BCE9-E24C-8C5B-54EFEE06425C}"/>
              </a:ext>
            </a:extLst>
          </p:cNvPr>
          <p:cNvSpPr/>
          <p:nvPr/>
        </p:nvSpPr>
        <p:spPr>
          <a:xfrm rot="385153">
            <a:off x="8535834" y="2314046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sp>
        <p:nvSpPr>
          <p:cNvPr id="111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944E11E-673E-F54E-B63D-38F48C69FDA1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١٤</a:t>
            </a:r>
          </a:p>
        </p:txBody>
      </p:sp>
    </p:spTree>
    <p:extLst>
      <p:ext uri="{BB962C8B-B14F-4D97-AF65-F5344CB8AC3E}">
        <p14:creationId xmlns:p14="http://schemas.microsoft.com/office/powerpoint/2010/main" val="3179399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353878" y="17822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13D672F3-C997-1A47-A4EB-0D6E94319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238" y="833352"/>
            <a:ext cx="11016137" cy="558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4" name="مستطيل مستدير الزوايا 103">
            <a:extLst>
              <a:ext uri="{FF2B5EF4-FFF2-40B4-BE49-F238E27FC236}">
                <a16:creationId xmlns:a16="http://schemas.microsoft.com/office/drawing/2014/main" id="{806B5BCE-B8FB-714B-9BA9-776E13079A62}"/>
              </a:ext>
            </a:extLst>
          </p:cNvPr>
          <p:cNvSpPr/>
          <p:nvPr/>
        </p:nvSpPr>
        <p:spPr>
          <a:xfrm>
            <a:off x="595595" y="61831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6566C454-AECE-FD4E-A839-C7201BE18EC6}"/>
              </a:ext>
            </a:extLst>
          </p:cNvPr>
          <p:cNvSpPr/>
          <p:nvPr/>
        </p:nvSpPr>
        <p:spPr>
          <a:xfrm>
            <a:off x="636091" y="61438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4" name="مجموعة 13">
            <a:extLst>
              <a:ext uri="{FF2B5EF4-FFF2-40B4-BE49-F238E27FC236}">
                <a16:creationId xmlns:a16="http://schemas.microsoft.com/office/drawing/2014/main" id="{F9CC5B45-3701-EB40-A57C-92F94AE26A8A}"/>
              </a:ext>
            </a:extLst>
          </p:cNvPr>
          <p:cNvGrpSpPr/>
          <p:nvPr/>
        </p:nvGrpSpPr>
        <p:grpSpPr>
          <a:xfrm>
            <a:off x="571344" y="614389"/>
            <a:ext cx="11508494" cy="6298245"/>
            <a:chOff x="571344" y="614389"/>
            <a:chExt cx="11508494" cy="6298245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84DF02DB-973C-5C4E-940A-5ADFB1DAA22D}"/>
                </a:ext>
              </a:extLst>
            </p:cNvPr>
            <p:cNvSpPr/>
            <p:nvPr/>
          </p:nvSpPr>
          <p:spPr>
            <a:xfrm>
              <a:off x="571344" y="614389"/>
              <a:ext cx="11096787" cy="5796770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13" name="صورة 12">
              <a:extLst>
                <a:ext uri="{FF2B5EF4-FFF2-40B4-BE49-F238E27FC236}">
                  <a16:creationId xmlns:a16="http://schemas.microsoft.com/office/drawing/2014/main" id="{94189E1B-BE51-E441-BF0F-EE5AA7AA8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19069" y="5949940"/>
              <a:ext cx="960769" cy="962694"/>
            </a:xfrm>
            <a:prstGeom prst="rect">
              <a:avLst/>
            </a:prstGeom>
          </p:spPr>
        </p:pic>
      </p:grpSp>
      <p:pic>
        <p:nvPicPr>
          <p:cNvPr id="10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00181BFC-BD5C-3241-A39B-D15D788AA2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824973" y="-4460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498F7D1C-6094-284C-9F06-D3118BD7B345}"/>
              </a:ext>
            </a:extLst>
          </p:cNvPr>
          <p:cNvGrpSpPr/>
          <p:nvPr/>
        </p:nvGrpSpPr>
        <p:grpSpPr>
          <a:xfrm>
            <a:off x="1175017" y="3290"/>
            <a:ext cx="9841965" cy="1169410"/>
            <a:chOff x="1175017" y="147233"/>
            <a:chExt cx="9841965" cy="1169410"/>
          </a:xfrm>
        </p:grpSpPr>
        <p:sp>
          <p:nvSpPr>
            <p:cNvPr id="102" name="مستطيل مستدير الزوايا 101">
              <a:extLst>
                <a:ext uri="{FF2B5EF4-FFF2-40B4-BE49-F238E27FC236}">
                  <a16:creationId xmlns:a16="http://schemas.microsoft.com/office/drawing/2014/main" id="{BA0F24FD-DF89-5A4A-A1C2-61FEADB46786}"/>
                </a:ext>
              </a:extLst>
            </p:cNvPr>
            <p:cNvSpPr/>
            <p:nvPr/>
          </p:nvSpPr>
          <p:spPr>
            <a:xfrm>
              <a:off x="1175017" y="282896"/>
              <a:ext cx="9841965" cy="550456"/>
            </a:xfrm>
            <a:prstGeom prst="roundRect">
              <a:avLst/>
            </a:prstGeom>
            <a:pattFill prst="pct70">
              <a:fgClr>
                <a:srgbClr val="DFC5DF"/>
              </a:fgClr>
              <a:bgClr>
                <a:schemeClr val="bg1"/>
              </a:bgClr>
            </a:patt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grpSp>
          <p:nvGrpSpPr>
            <p:cNvPr id="103" name="مجموعة 102">
              <a:extLst>
                <a:ext uri="{FF2B5EF4-FFF2-40B4-BE49-F238E27FC236}">
                  <a16:creationId xmlns:a16="http://schemas.microsoft.com/office/drawing/2014/main" id="{89B07C66-5BC3-B047-AF48-0920436C0FCB}"/>
                </a:ext>
              </a:extLst>
            </p:cNvPr>
            <p:cNvGrpSpPr/>
            <p:nvPr/>
          </p:nvGrpSpPr>
          <p:grpSpPr>
            <a:xfrm>
              <a:off x="1175018" y="147233"/>
              <a:ext cx="9825293" cy="1169410"/>
              <a:chOff x="1175018" y="147233"/>
              <a:chExt cx="9825293" cy="1169410"/>
            </a:xfrm>
          </p:grpSpPr>
          <p:grpSp>
            <p:nvGrpSpPr>
              <p:cNvPr id="5" name="مجموعة 110">
                <a:extLst>
                  <a:ext uri="{FF2B5EF4-FFF2-40B4-BE49-F238E27FC236}">
                    <a16:creationId xmlns:a16="http://schemas.microsoft.com/office/drawing/2014/main" id="{D8FB447C-78AE-5B4C-A916-DB9DF6511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89210" y="312255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6" name="مجموعة 111">
                  <a:extLst>
                    <a:ext uri="{FF2B5EF4-FFF2-40B4-BE49-F238E27FC236}">
                      <a16:creationId xmlns:a16="http://schemas.microsoft.com/office/drawing/2014/main" id="{67D72977-B08C-7D4E-B0D7-DBDA2819B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" name="مستطيل مستدير الزوايا 8">
                    <a:extLst>
                      <a:ext uri="{FF2B5EF4-FFF2-40B4-BE49-F238E27FC236}">
                        <a16:creationId xmlns:a16="http://schemas.microsoft.com/office/drawing/2014/main" id="{B11773FE-C44F-974B-B5B8-2B35FCAF8528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0" name="مستطيل مستدير الزوايا 9">
                    <a:extLst>
                      <a:ext uri="{FF2B5EF4-FFF2-40B4-BE49-F238E27FC236}">
                        <a16:creationId xmlns:a16="http://schemas.microsoft.com/office/drawing/2014/main" id="{7B167454-792B-D94C-9DDF-E60B4E63526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1" name="مستطيل مستدير الزوايا 10">
                    <a:extLst>
                      <a:ext uri="{FF2B5EF4-FFF2-40B4-BE49-F238E27FC236}">
                        <a16:creationId xmlns:a16="http://schemas.microsoft.com/office/drawing/2014/main" id="{AE14DBDD-5CEB-A747-9A03-AE00ACDFBD9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2" name="مستطيل مستدير الزوايا 11">
                    <a:extLst>
                      <a:ext uri="{FF2B5EF4-FFF2-40B4-BE49-F238E27FC236}">
                        <a16:creationId xmlns:a16="http://schemas.microsoft.com/office/drawing/2014/main" id="{BA5D3C2D-21AD-ED41-B069-C79CE954970A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" name="Google Shape;153;p5">
                  <a:extLst>
                    <a:ext uri="{FF2B5EF4-FFF2-40B4-BE49-F238E27FC236}">
                      <a16:creationId xmlns:a16="http://schemas.microsoft.com/office/drawing/2014/main" id="{99327B25-9955-0F49-9A23-9631804D74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" name="Google Shape;153;p5">
                  <a:extLst>
                    <a:ext uri="{FF2B5EF4-FFF2-40B4-BE49-F238E27FC236}">
                      <a16:creationId xmlns:a16="http://schemas.microsoft.com/office/drawing/2014/main" id="{017969FD-F0F8-D34F-BDB6-D812313463D6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" name="مجموعة 110">
                <a:extLst>
                  <a:ext uri="{FF2B5EF4-FFF2-40B4-BE49-F238E27FC236}">
                    <a16:creationId xmlns:a16="http://schemas.microsoft.com/office/drawing/2014/main" id="{86E76CD3-003F-D947-9014-8F9C6C441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8633352" y="328049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46" name="مجموعة 111">
                  <a:extLst>
                    <a:ext uri="{FF2B5EF4-FFF2-40B4-BE49-F238E27FC236}">
                      <a16:creationId xmlns:a16="http://schemas.microsoft.com/office/drawing/2014/main" id="{94C35998-35ED-E04B-BE8E-4B91B91686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49" name="مستطيل مستدير الزوايا 48">
                    <a:extLst>
                      <a:ext uri="{FF2B5EF4-FFF2-40B4-BE49-F238E27FC236}">
                        <a16:creationId xmlns:a16="http://schemas.microsoft.com/office/drawing/2014/main" id="{2E487F7A-09CD-C142-AFB9-6805CC16F0D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0" name="مستطيل مستدير الزوايا 49">
                    <a:extLst>
                      <a:ext uri="{FF2B5EF4-FFF2-40B4-BE49-F238E27FC236}">
                        <a16:creationId xmlns:a16="http://schemas.microsoft.com/office/drawing/2014/main" id="{1E838335-7CEE-A048-85DC-6D54CE2F3C09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1" name="مستطيل مستدير الزوايا 50">
                    <a:extLst>
                      <a:ext uri="{FF2B5EF4-FFF2-40B4-BE49-F238E27FC236}">
                        <a16:creationId xmlns:a16="http://schemas.microsoft.com/office/drawing/2014/main" id="{E7C7CBDD-7DA1-FB4E-ABA3-33351C66DD3F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52" name="مستطيل مستدير الزوايا 51">
                    <a:extLst>
                      <a:ext uri="{FF2B5EF4-FFF2-40B4-BE49-F238E27FC236}">
                        <a16:creationId xmlns:a16="http://schemas.microsoft.com/office/drawing/2014/main" id="{C0DE696C-F2EC-7B48-B33C-77F7B7339C28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47" name="Google Shape;153;p5">
                  <a:extLst>
                    <a:ext uri="{FF2B5EF4-FFF2-40B4-BE49-F238E27FC236}">
                      <a16:creationId xmlns:a16="http://schemas.microsoft.com/office/drawing/2014/main" id="{2EE3B57C-8BDE-A746-8E4B-B5D1A179AE81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" name="Google Shape;153;p5">
                  <a:extLst>
                    <a:ext uri="{FF2B5EF4-FFF2-40B4-BE49-F238E27FC236}">
                      <a16:creationId xmlns:a16="http://schemas.microsoft.com/office/drawing/2014/main" id="{F406B427-FB9E-F541-8CE6-505B398A1D8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" name="مجموعة 110">
                <a:extLst>
                  <a:ext uri="{FF2B5EF4-FFF2-40B4-BE49-F238E27FC236}">
                    <a16:creationId xmlns:a16="http://schemas.microsoft.com/office/drawing/2014/main" id="{275C270F-E3F1-464C-B22A-BDD63369D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7303136" y="278879"/>
                <a:ext cx="1105793" cy="917531"/>
                <a:chOff x="5245129" y="1929694"/>
                <a:chExt cx="1047244" cy="518194"/>
              </a:xfrm>
            </p:grpSpPr>
            <p:grpSp>
              <p:nvGrpSpPr>
                <p:cNvPr id="54" name="مجموعة 111">
                  <a:extLst>
                    <a:ext uri="{FF2B5EF4-FFF2-40B4-BE49-F238E27FC236}">
                      <a16:creationId xmlns:a16="http://schemas.microsoft.com/office/drawing/2014/main" id="{CA4C9D07-B687-2F45-A2DA-CF7DB5E29D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45129" y="1929694"/>
                  <a:ext cx="1047244" cy="514828"/>
                  <a:chOff x="5245129" y="1929694"/>
                  <a:chExt cx="1047244" cy="514828"/>
                </a:xfrm>
              </p:grpSpPr>
              <p:sp>
                <p:nvSpPr>
                  <p:cNvPr id="57" name="مستطيل مستدير الزوايا 56">
                    <a:extLst>
                      <a:ext uri="{FF2B5EF4-FFF2-40B4-BE49-F238E27FC236}">
                        <a16:creationId xmlns:a16="http://schemas.microsoft.com/office/drawing/2014/main" id="{937AB966-247A-E143-B768-DD65C35A92D0}"/>
                      </a:ext>
                    </a:extLst>
                  </p:cNvPr>
                  <p:cNvSpPr/>
                  <p:nvPr/>
                </p:nvSpPr>
                <p:spPr>
                  <a:xfrm>
                    <a:off x="5852064" y="234879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8" name="مستطيل مستدير الزوايا 57">
                    <a:extLst>
                      <a:ext uri="{FF2B5EF4-FFF2-40B4-BE49-F238E27FC236}">
                        <a16:creationId xmlns:a16="http://schemas.microsoft.com/office/drawing/2014/main" id="{E6272113-4621-094E-A553-8225F5D538E9}"/>
                      </a:ext>
                    </a:extLst>
                  </p:cNvPr>
                  <p:cNvSpPr/>
                  <p:nvPr/>
                </p:nvSpPr>
                <p:spPr>
                  <a:xfrm>
                    <a:off x="5245129" y="1932728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9" name="مستطيل مستدير الزوايا 58">
                    <a:extLst>
                      <a:ext uri="{FF2B5EF4-FFF2-40B4-BE49-F238E27FC236}">
                        <a16:creationId xmlns:a16="http://schemas.microsoft.com/office/drawing/2014/main" id="{B079C989-BB59-CC4A-93F6-D2D3371D1C9B}"/>
                      </a:ext>
                    </a:extLst>
                  </p:cNvPr>
                  <p:cNvSpPr/>
                  <p:nvPr/>
                </p:nvSpPr>
                <p:spPr>
                  <a:xfrm>
                    <a:off x="5255194" y="234218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0" name="مستطيل مستدير الزوايا 59">
                    <a:extLst>
                      <a:ext uri="{FF2B5EF4-FFF2-40B4-BE49-F238E27FC236}">
                        <a16:creationId xmlns:a16="http://schemas.microsoft.com/office/drawing/2014/main" id="{C7500518-B718-B648-86E6-241F341BBF5F}"/>
                      </a:ext>
                    </a:extLst>
                  </p:cNvPr>
                  <p:cNvSpPr/>
                  <p:nvPr/>
                </p:nvSpPr>
                <p:spPr>
                  <a:xfrm>
                    <a:off x="5894265" y="192969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55" name="Google Shape;153;p5">
                  <a:extLst>
                    <a:ext uri="{FF2B5EF4-FFF2-40B4-BE49-F238E27FC236}">
                      <a16:creationId xmlns:a16="http://schemas.microsoft.com/office/drawing/2014/main" id="{B2C82BAD-209A-2E41-9CC0-B00E01AC4D5A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3629" y="238195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153;p5">
                  <a:extLst>
                    <a:ext uri="{FF2B5EF4-FFF2-40B4-BE49-F238E27FC236}">
                      <a16:creationId xmlns:a16="http://schemas.microsoft.com/office/drawing/2014/main" id="{BC8FEE3A-B906-C14F-8B28-DE0604757C6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6751" y="195242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" name="مجموعة 110">
                <a:extLst>
                  <a:ext uri="{FF2B5EF4-FFF2-40B4-BE49-F238E27FC236}">
                    <a16:creationId xmlns:a16="http://schemas.microsoft.com/office/drawing/2014/main" id="{00CB73BA-1415-1348-A303-627EC4ABA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5851762" y="336312"/>
                <a:ext cx="1077846" cy="832402"/>
                <a:chOff x="5273639" y="1905166"/>
                <a:chExt cx="1020777" cy="470116"/>
              </a:xfrm>
            </p:grpSpPr>
            <p:grpSp>
              <p:nvGrpSpPr>
                <p:cNvPr id="62" name="مجموعة 111">
                  <a:extLst>
                    <a:ext uri="{FF2B5EF4-FFF2-40B4-BE49-F238E27FC236}">
                      <a16:creationId xmlns:a16="http://schemas.microsoft.com/office/drawing/2014/main" id="{C65943EA-9805-DC45-B06A-EBD9EBF2E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3639" y="1905166"/>
                  <a:ext cx="1020777" cy="470116"/>
                  <a:chOff x="5273639" y="1905166"/>
                  <a:chExt cx="1020777" cy="470116"/>
                </a:xfrm>
              </p:grpSpPr>
              <p:sp>
                <p:nvSpPr>
                  <p:cNvPr id="65" name="مستطيل مستدير الزوايا 64">
                    <a:extLst>
                      <a:ext uri="{FF2B5EF4-FFF2-40B4-BE49-F238E27FC236}">
                        <a16:creationId xmlns:a16="http://schemas.microsoft.com/office/drawing/2014/main" id="{DC50539E-268F-7743-A958-7EF825B179D6}"/>
                      </a:ext>
                    </a:extLst>
                  </p:cNvPr>
                  <p:cNvSpPr/>
                  <p:nvPr/>
                </p:nvSpPr>
                <p:spPr>
                  <a:xfrm>
                    <a:off x="5896308" y="227955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6" name="مستطيل مستدير الزوايا 65">
                    <a:extLst>
                      <a:ext uri="{FF2B5EF4-FFF2-40B4-BE49-F238E27FC236}">
                        <a16:creationId xmlns:a16="http://schemas.microsoft.com/office/drawing/2014/main" id="{8B84A0E0-BD45-5D4F-AD8C-7A12A8611FD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7" name="مستطيل مستدير الزوايا 66">
                    <a:extLst>
                      <a:ext uri="{FF2B5EF4-FFF2-40B4-BE49-F238E27FC236}">
                        <a16:creationId xmlns:a16="http://schemas.microsoft.com/office/drawing/2014/main" id="{42D9D22A-8C1B-6C45-A462-564DAEFBE5C4}"/>
                      </a:ext>
                    </a:extLst>
                  </p:cNvPr>
                  <p:cNvSpPr/>
                  <p:nvPr/>
                </p:nvSpPr>
                <p:spPr>
                  <a:xfrm>
                    <a:off x="5273639" y="2273700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8" name="مستطيل مستدير الزوايا 67">
                    <a:extLst>
                      <a:ext uri="{FF2B5EF4-FFF2-40B4-BE49-F238E27FC236}">
                        <a16:creationId xmlns:a16="http://schemas.microsoft.com/office/drawing/2014/main" id="{0A2C1AE4-C9D0-1D46-969E-A35CF2D5A538}"/>
                      </a:ext>
                    </a:extLst>
                  </p:cNvPr>
                  <p:cNvSpPr/>
                  <p:nvPr/>
                </p:nvSpPr>
                <p:spPr>
                  <a:xfrm>
                    <a:off x="5892765" y="1905166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64" name="Google Shape;153;p5">
                  <a:extLst>
                    <a:ext uri="{FF2B5EF4-FFF2-40B4-BE49-F238E27FC236}">
                      <a16:creationId xmlns:a16="http://schemas.microsoft.com/office/drawing/2014/main" id="{908BF49D-AE8C-674A-B883-1DE0E6B2ED9F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75891" y="191521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153;p5">
                  <a:extLst>
                    <a:ext uri="{FF2B5EF4-FFF2-40B4-BE49-F238E27FC236}">
                      <a16:creationId xmlns:a16="http://schemas.microsoft.com/office/drawing/2014/main" id="{428C837E-DA5C-4C44-914A-56F8C50C1B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10332" y="2294965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9" name="مجموعة 110">
                <a:extLst>
                  <a:ext uri="{FF2B5EF4-FFF2-40B4-BE49-F238E27FC236}">
                    <a16:creationId xmlns:a16="http://schemas.microsoft.com/office/drawing/2014/main" id="{449D5064-B5FB-5F49-A92F-ED5C95BCB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448078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0" name="مجموعة 111">
                  <a:extLst>
                    <a:ext uri="{FF2B5EF4-FFF2-40B4-BE49-F238E27FC236}">
                      <a16:creationId xmlns:a16="http://schemas.microsoft.com/office/drawing/2014/main" id="{C9A1F6A5-BF46-AB45-8A2E-FD7674A288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73" name="مستطيل مستدير الزوايا 72">
                    <a:extLst>
                      <a:ext uri="{FF2B5EF4-FFF2-40B4-BE49-F238E27FC236}">
                        <a16:creationId xmlns:a16="http://schemas.microsoft.com/office/drawing/2014/main" id="{0BF05E30-31CF-ED4E-92C4-C9AEC318E356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4" name="مستطيل مستدير الزوايا 73">
                    <a:extLst>
                      <a:ext uri="{FF2B5EF4-FFF2-40B4-BE49-F238E27FC236}">
                        <a16:creationId xmlns:a16="http://schemas.microsoft.com/office/drawing/2014/main" id="{871AE7DF-2CB1-D14A-81A6-D5419771502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5" name="مستطيل مستدير الزوايا 74">
                    <a:extLst>
                      <a:ext uri="{FF2B5EF4-FFF2-40B4-BE49-F238E27FC236}">
                        <a16:creationId xmlns:a16="http://schemas.microsoft.com/office/drawing/2014/main" id="{CB1CA13F-AA0B-2D4D-9DB7-2C5E81941395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76" name="مستطيل مستدير الزوايا 75">
                    <a:extLst>
                      <a:ext uri="{FF2B5EF4-FFF2-40B4-BE49-F238E27FC236}">
                        <a16:creationId xmlns:a16="http://schemas.microsoft.com/office/drawing/2014/main" id="{98D89A3D-9107-344E-8FE2-2FC327ABD9FF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1" name="Google Shape;153;p5">
                  <a:extLst>
                    <a:ext uri="{FF2B5EF4-FFF2-40B4-BE49-F238E27FC236}">
                      <a16:creationId xmlns:a16="http://schemas.microsoft.com/office/drawing/2014/main" id="{A61E54F4-D954-9B4E-BEBE-5E1F8AD0A5A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" name="Google Shape;153;p5">
                  <a:extLst>
                    <a:ext uri="{FF2B5EF4-FFF2-40B4-BE49-F238E27FC236}">
                      <a16:creationId xmlns:a16="http://schemas.microsoft.com/office/drawing/2014/main" id="{600F0D4C-7D57-5749-997D-6CFF57107C3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" name="مجموعة 110">
                <a:extLst>
                  <a:ext uri="{FF2B5EF4-FFF2-40B4-BE49-F238E27FC236}">
                    <a16:creationId xmlns:a16="http://schemas.microsoft.com/office/drawing/2014/main" id="{C8B018B1-D3F4-F640-A0D3-E2BA0ECFC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28741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8" name="مجموعة 111">
                  <a:extLst>
                    <a:ext uri="{FF2B5EF4-FFF2-40B4-BE49-F238E27FC236}">
                      <a16:creationId xmlns:a16="http://schemas.microsoft.com/office/drawing/2014/main" id="{FB5DEB45-C71D-C54B-B6A2-4C9406B0D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1" name="مستطيل مستدير الزوايا 80">
                    <a:extLst>
                      <a:ext uri="{FF2B5EF4-FFF2-40B4-BE49-F238E27FC236}">
                        <a16:creationId xmlns:a16="http://schemas.microsoft.com/office/drawing/2014/main" id="{148C37B4-8079-FE46-9C40-885B4ABCEA97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2" name="مستطيل مستدير الزوايا 81">
                    <a:extLst>
                      <a:ext uri="{FF2B5EF4-FFF2-40B4-BE49-F238E27FC236}">
                        <a16:creationId xmlns:a16="http://schemas.microsoft.com/office/drawing/2014/main" id="{96E25728-DE18-7C40-92BF-8DD66F97FF3D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3" name="مستطيل مستدير الزوايا 82">
                    <a:extLst>
                      <a:ext uri="{FF2B5EF4-FFF2-40B4-BE49-F238E27FC236}">
                        <a16:creationId xmlns:a16="http://schemas.microsoft.com/office/drawing/2014/main" id="{1491CB03-B420-894D-AF97-A012BD8F223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84" name="مستطيل مستدير الزوايا 83">
                    <a:extLst>
                      <a:ext uri="{FF2B5EF4-FFF2-40B4-BE49-F238E27FC236}">
                        <a16:creationId xmlns:a16="http://schemas.microsoft.com/office/drawing/2014/main" id="{0DAC7330-991B-BE4A-8636-743D7366FFB0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9" name="Google Shape;153;p5">
                  <a:extLst>
                    <a:ext uri="{FF2B5EF4-FFF2-40B4-BE49-F238E27FC236}">
                      <a16:creationId xmlns:a16="http://schemas.microsoft.com/office/drawing/2014/main" id="{728ECFA4-2ECD-7F47-8BC1-B75A6349E0E4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153;p5">
                  <a:extLst>
                    <a:ext uri="{FF2B5EF4-FFF2-40B4-BE49-F238E27FC236}">
                      <a16:creationId xmlns:a16="http://schemas.microsoft.com/office/drawing/2014/main" id="{A9EF06EE-075B-6E4A-AC03-426A2D3F98F5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" name="مجموعة 110">
                <a:extLst>
                  <a:ext uri="{FF2B5EF4-FFF2-40B4-BE49-F238E27FC236}">
                    <a16:creationId xmlns:a16="http://schemas.microsoft.com/office/drawing/2014/main" id="{EF79F695-C84B-564F-AEFD-35FF22D2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2094047" y="359046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86" name="مجموعة 111">
                  <a:extLst>
                    <a:ext uri="{FF2B5EF4-FFF2-40B4-BE49-F238E27FC236}">
                      <a16:creationId xmlns:a16="http://schemas.microsoft.com/office/drawing/2014/main" id="{DED6A6E3-548C-4A4D-BFF6-962D5A44A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9" name="مستطيل مستدير الزوايا 88">
                    <a:extLst>
                      <a:ext uri="{FF2B5EF4-FFF2-40B4-BE49-F238E27FC236}">
                        <a16:creationId xmlns:a16="http://schemas.microsoft.com/office/drawing/2014/main" id="{030EB5C7-565A-EA4C-BF36-CADFE3D9BD2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0" name="مستطيل مستدير الزوايا 89">
                    <a:extLst>
                      <a:ext uri="{FF2B5EF4-FFF2-40B4-BE49-F238E27FC236}">
                        <a16:creationId xmlns:a16="http://schemas.microsoft.com/office/drawing/2014/main" id="{68A9E73F-8DC0-5348-ABDD-39E54CF94633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1" name="مستطيل مستدير الزوايا 90">
                    <a:extLst>
                      <a:ext uri="{FF2B5EF4-FFF2-40B4-BE49-F238E27FC236}">
                        <a16:creationId xmlns:a16="http://schemas.microsoft.com/office/drawing/2014/main" id="{97E5C65D-F5E6-8C44-B404-5D0D2A2E375E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92" name="مستطيل مستدير الزوايا 91">
                    <a:extLst>
                      <a:ext uri="{FF2B5EF4-FFF2-40B4-BE49-F238E27FC236}">
                        <a16:creationId xmlns:a16="http://schemas.microsoft.com/office/drawing/2014/main" id="{8314E805-4D18-4A4E-9210-347645CB0D72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87" name="Google Shape;153;p5">
                  <a:extLst>
                    <a:ext uri="{FF2B5EF4-FFF2-40B4-BE49-F238E27FC236}">
                      <a16:creationId xmlns:a16="http://schemas.microsoft.com/office/drawing/2014/main" id="{88152DAF-4698-964B-80BF-4CD7A200E30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8" name="Google Shape;153;p5">
                  <a:extLst>
                    <a:ext uri="{FF2B5EF4-FFF2-40B4-BE49-F238E27FC236}">
                      <a16:creationId xmlns:a16="http://schemas.microsoft.com/office/drawing/2014/main" id="{4F3079B3-94A4-854A-AFFC-109E4E3EE23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" name="مجموعة 110">
                <a:extLst>
                  <a:ext uri="{FF2B5EF4-FFF2-40B4-BE49-F238E27FC236}">
                    <a16:creationId xmlns:a16="http://schemas.microsoft.com/office/drawing/2014/main" id="{831C2CC7-ACDE-7A47-86C7-A65306A2E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9996" y="343252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94" name="مجموعة 111">
                  <a:extLst>
                    <a:ext uri="{FF2B5EF4-FFF2-40B4-BE49-F238E27FC236}">
                      <a16:creationId xmlns:a16="http://schemas.microsoft.com/office/drawing/2014/main" id="{9B1E8C9A-D563-404E-AC49-F1EAE31103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7" name="مستطيل مستدير الزوايا 96">
                    <a:extLst>
                      <a:ext uri="{FF2B5EF4-FFF2-40B4-BE49-F238E27FC236}">
                        <a16:creationId xmlns:a16="http://schemas.microsoft.com/office/drawing/2014/main" id="{28FEA676-9570-9E40-B956-A25836039B7F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8" name="مستطيل مستدير الزوايا 97">
                    <a:extLst>
                      <a:ext uri="{FF2B5EF4-FFF2-40B4-BE49-F238E27FC236}">
                        <a16:creationId xmlns:a16="http://schemas.microsoft.com/office/drawing/2014/main" id="{AAC9DA80-BDF3-B945-A300-B535286B8E5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9" name="مستطيل مستدير الزوايا 98">
                    <a:extLst>
                      <a:ext uri="{FF2B5EF4-FFF2-40B4-BE49-F238E27FC236}">
                        <a16:creationId xmlns:a16="http://schemas.microsoft.com/office/drawing/2014/main" id="{F233800A-F4DF-7A45-8A5A-7B299AAA6404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00" name="مستطيل مستدير الزوايا 99">
                    <a:extLst>
                      <a:ext uri="{FF2B5EF4-FFF2-40B4-BE49-F238E27FC236}">
                        <a16:creationId xmlns:a16="http://schemas.microsoft.com/office/drawing/2014/main" id="{5BBE4F7E-4FF9-184F-BD0E-6F5A0281CB69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95" name="Google Shape;153;p5">
                  <a:extLst>
                    <a:ext uri="{FF2B5EF4-FFF2-40B4-BE49-F238E27FC236}">
                      <a16:creationId xmlns:a16="http://schemas.microsoft.com/office/drawing/2014/main" id="{B1338737-B85E-8944-83F3-190E6BB8B029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" name="Google Shape;153;p5">
                  <a:extLst>
                    <a:ext uri="{FF2B5EF4-FFF2-40B4-BE49-F238E27FC236}">
                      <a16:creationId xmlns:a16="http://schemas.microsoft.com/office/drawing/2014/main" id="{D2DF8137-45DA-E044-ADA4-F3FDA517817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B1ADA11E-303C-424A-9E61-FEBB7A469EBD}"/>
              </a:ext>
            </a:extLst>
          </p:cNvPr>
          <p:cNvSpPr/>
          <p:nvPr/>
        </p:nvSpPr>
        <p:spPr>
          <a:xfrm rot="385153">
            <a:off x="9777188" y="100598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القيمة المطلقة</a:t>
            </a:r>
          </a:p>
        </p:txBody>
      </p:sp>
      <p:sp>
        <p:nvSpPr>
          <p:cNvPr id="193" name="Text Box 58">
            <a:extLst>
              <a:ext uri="{FF2B5EF4-FFF2-40B4-BE49-F238E27FC236}">
                <a16:creationId xmlns:a16="http://schemas.microsoft.com/office/drawing/2014/main" id="{63CC9355-0CFB-D548-9EE1-F5BD62742F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1904" y="1252692"/>
            <a:ext cx="2464852" cy="46166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ar-SA" altLang="ar-SA" sz="2400" b="1" dirty="0">
                <a:solidFill>
                  <a:schemeClr val="accent5">
                    <a:lumMod val="25000"/>
                  </a:schemeClr>
                </a:solidFill>
              </a:rPr>
              <a:t>القيمة  المطلقة|     |</a:t>
            </a:r>
            <a:endParaRPr lang="en-US" altLang="ar-SA" sz="2400" b="1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194" name="Text Box 58">
            <a:extLst>
              <a:ext uri="{FF2B5EF4-FFF2-40B4-BE49-F238E27FC236}">
                <a16:creationId xmlns:a16="http://schemas.microsoft.com/office/drawing/2014/main" id="{FBAE6A17-FAE2-B149-BD87-402B24AE8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2611" y="1664639"/>
            <a:ext cx="7493000" cy="830263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ar-SA" altLang="ar-SA" sz="2400" b="1" dirty="0">
                <a:solidFill>
                  <a:schemeClr val="accent1">
                    <a:lumMod val="25000"/>
                  </a:schemeClr>
                </a:solidFill>
              </a:rPr>
              <a:t>القيمة المطلقة هي عمليه حسابيه وهي القيمة الايجابية لهذا الرقم فمهما كانت حالتك فابتسم وقول الحمد الله</a:t>
            </a:r>
            <a:endParaRPr lang="en-US" altLang="ar-SA" sz="2400" b="1" dirty="0">
              <a:solidFill>
                <a:schemeClr val="accent1">
                  <a:lumMod val="25000"/>
                </a:schemeClr>
              </a:solidFill>
            </a:endParaRPr>
          </a:p>
        </p:txBody>
      </p:sp>
      <p:pic>
        <p:nvPicPr>
          <p:cNvPr id="196" name="صورة 9">
            <a:extLst>
              <a:ext uri="{FF2B5EF4-FFF2-40B4-BE49-F238E27FC236}">
                <a16:creationId xmlns:a16="http://schemas.microsoft.com/office/drawing/2014/main" id="{A1A3B6D5-1923-3F4A-AF03-F35C0ADB91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0982" y="2703895"/>
            <a:ext cx="2331744" cy="19086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" name="مربع نص 6">
            <a:extLst>
              <a:ext uri="{FF2B5EF4-FFF2-40B4-BE49-F238E27FC236}">
                <a16:creationId xmlns:a16="http://schemas.microsoft.com/office/drawing/2014/main" id="{9ACA6B40-2847-294A-8549-ADE065169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823" y="1161401"/>
            <a:ext cx="15113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ar-SA" altLang="ar-SA" sz="1800" dirty="0">
                <a:solidFill>
                  <a:srgbClr val="00B050"/>
                </a:solidFill>
              </a:rPr>
              <a:t>صـ ٥١</a:t>
            </a:r>
          </a:p>
        </p:txBody>
      </p:sp>
      <p:grpSp>
        <p:nvGrpSpPr>
          <p:cNvPr id="199" name="Group 128">
            <a:extLst>
              <a:ext uri="{FF2B5EF4-FFF2-40B4-BE49-F238E27FC236}">
                <a16:creationId xmlns:a16="http://schemas.microsoft.com/office/drawing/2014/main" id="{962527AE-DF2C-0E45-AB72-D04BE2B8CEBF}"/>
              </a:ext>
            </a:extLst>
          </p:cNvPr>
          <p:cNvGrpSpPr>
            <a:grpSpLocks/>
          </p:cNvGrpSpPr>
          <p:nvPr/>
        </p:nvGrpSpPr>
        <p:grpSpPr bwMode="auto">
          <a:xfrm>
            <a:off x="3705573" y="4023579"/>
            <a:ext cx="504825" cy="1116013"/>
            <a:chOff x="3651" y="1480"/>
            <a:chExt cx="318" cy="703"/>
          </a:xfrm>
        </p:grpSpPr>
        <p:sp>
          <p:nvSpPr>
            <p:cNvPr id="200" name="Oval 121">
              <a:extLst>
                <a:ext uri="{FF2B5EF4-FFF2-40B4-BE49-F238E27FC236}">
                  <a16:creationId xmlns:a16="http://schemas.microsoft.com/office/drawing/2014/main" id="{DD8EF32B-0426-0248-9596-F71792BDF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480"/>
              <a:ext cx="68" cy="9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01" name="Rectangle 122">
              <a:extLst>
                <a:ext uri="{FF2B5EF4-FFF2-40B4-BE49-F238E27FC236}">
                  <a16:creationId xmlns:a16="http://schemas.microsoft.com/office/drawing/2014/main" id="{3CC791F8-EC58-8444-96D0-0080E4F39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66"/>
              <a:ext cx="46" cy="29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02" name="Line 123">
              <a:extLst>
                <a:ext uri="{FF2B5EF4-FFF2-40B4-BE49-F238E27FC236}">
                  <a16:creationId xmlns:a16="http://schemas.microsoft.com/office/drawing/2014/main" id="{EEC7418B-DA9A-9A4F-BA36-6B0D68036E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1575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03" name="Line 124">
              <a:extLst>
                <a:ext uri="{FF2B5EF4-FFF2-40B4-BE49-F238E27FC236}">
                  <a16:creationId xmlns:a16="http://schemas.microsoft.com/office/drawing/2014/main" id="{F573013B-B1FE-8846-B3B4-9E335E8D6B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3" y="1956"/>
              <a:ext cx="90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04" name="Line 125">
              <a:extLst>
                <a:ext uri="{FF2B5EF4-FFF2-40B4-BE49-F238E27FC236}">
                  <a16:creationId xmlns:a16="http://schemas.microsoft.com/office/drawing/2014/main" id="{BB1F8407-B2CB-F741-9855-126239EA71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6" y="1956"/>
              <a:ext cx="91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05" name="Line 126">
              <a:extLst>
                <a:ext uri="{FF2B5EF4-FFF2-40B4-BE49-F238E27FC236}">
                  <a16:creationId xmlns:a16="http://schemas.microsoft.com/office/drawing/2014/main" id="{377EDAA7-09AF-2745-88C1-14161BA6D1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0" y="1684"/>
              <a:ext cx="159" cy="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06" name="Line 127">
              <a:extLst>
                <a:ext uri="{FF2B5EF4-FFF2-40B4-BE49-F238E27FC236}">
                  <a16:creationId xmlns:a16="http://schemas.microsoft.com/office/drawing/2014/main" id="{5F96D4C7-3204-F848-8BDA-EEFDF2B23C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684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207" name="Group 140">
            <a:extLst>
              <a:ext uri="{FF2B5EF4-FFF2-40B4-BE49-F238E27FC236}">
                <a16:creationId xmlns:a16="http://schemas.microsoft.com/office/drawing/2014/main" id="{52FBFB11-065F-5845-9074-2665CC130032}"/>
              </a:ext>
            </a:extLst>
          </p:cNvPr>
          <p:cNvGrpSpPr>
            <a:grpSpLocks/>
          </p:cNvGrpSpPr>
          <p:nvPr/>
        </p:nvGrpSpPr>
        <p:grpSpPr bwMode="auto">
          <a:xfrm>
            <a:off x="4907310" y="4023578"/>
            <a:ext cx="252413" cy="1150938"/>
            <a:chOff x="2948" y="1548"/>
            <a:chExt cx="159" cy="725"/>
          </a:xfrm>
        </p:grpSpPr>
        <p:sp>
          <p:nvSpPr>
            <p:cNvPr id="208" name="Oval 131">
              <a:extLst>
                <a:ext uri="{FF2B5EF4-FFF2-40B4-BE49-F238E27FC236}">
                  <a16:creationId xmlns:a16="http://schemas.microsoft.com/office/drawing/2014/main" id="{45B39537-6595-184C-8302-EC5F9265D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548"/>
              <a:ext cx="68" cy="9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09" name="Rectangle 132">
              <a:extLst>
                <a:ext uri="{FF2B5EF4-FFF2-40B4-BE49-F238E27FC236}">
                  <a16:creationId xmlns:a16="http://schemas.microsoft.com/office/drawing/2014/main" id="{469AA8CA-5211-7843-9501-81D5FB9F7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734"/>
              <a:ext cx="46" cy="29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10" name="Line 133">
              <a:extLst>
                <a:ext uri="{FF2B5EF4-FFF2-40B4-BE49-F238E27FC236}">
                  <a16:creationId xmlns:a16="http://schemas.microsoft.com/office/drawing/2014/main" id="{966DE7DE-CF5A-6C44-9D5C-C8FC3D1030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6" y="1643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11" name="Line 134">
              <a:extLst>
                <a:ext uri="{FF2B5EF4-FFF2-40B4-BE49-F238E27FC236}">
                  <a16:creationId xmlns:a16="http://schemas.microsoft.com/office/drawing/2014/main" id="{7BE4D9A6-DE56-5846-AB4F-2E58CCD879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9" y="2024"/>
              <a:ext cx="0" cy="2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12" name="Line 135">
              <a:extLst>
                <a:ext uri="{FF2B5EF4-FFF2-40B4-BE49-F238E27FC236}">
                  <a16:creationId xmlns:a16="http://schemas.microsoft.com/office/drawing/2014/main" id="{33D77E89-1B36-834F-80D4-FB75FA13E8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3" y="2024"/>
              <a:ext cx="0" cy="2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13" name="Line 136">
              <a:extLst>
                <a:ext uri="{FF2B5EF4-FFF2-40B4-BE49-F238E27FC236}">
                  <a16:creationId xmlns:a16="http://schemas.microsoft.com/office/drawing/2014/main" id="{DAC74B86-A368-434D-A493-C13544BCA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6" y="1752"/>
              <a:ext cx="91" cy="2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14" name="Line 137">
              <a:extLst>
                <a:ext uri="{FF2B5EF4-FFF2-40B4-BE49-F238E27FC236}">
                  <a16:creationId xmlns:a16="http://schemas.microsoft.com/office/drawing/2014/main" id="{09C3F459-1351-0A4C-95CC-64A0DBC1B9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8" y="1752"/>
              <a:ext cx="45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215" name="Group 141">
            <a:extLst>
              <a:ext uri="{FF2B5EF4-FFF2-40B4-BE49-F238E27FC236}">
                <a16:creationId xmlns:a16="http://schemas.microsoft.com/office/drawing/2014/main" id="{A4D35C0C-5893-204C-BCE4-767F526E17D2}"/>
              </a:ext>
            </a:extLst>
          </p:cNvPr>
          <p:cNvGrpSpPr>
            <a:grpSpLocks/>
          </p:cNvGrpSpPr>
          <p:nvPr/>
        </p:nvGrpSpPr>
        <p:grpSpPr bwMode="auto">
          <a:xfrm>
            <a:off x="3597622" y="4023578"/>
            <a:ext cx="252412" cy="1150938"/>
            <a:chOff x="2948" y="1548"/>
            <a:chExt cx="159" cy="725"/>
          </a:xfrm>
        </p:grpSpPr>
        <p:sp>
          <p:nvSpPr>
            <p:cNvPr id="216" name="Oval 142">
              <a:extLst>
                <a:ext uri="{FF2B5EF4-FFF2-40B4-BE49-F238E27FC236}">
                  <a16:creationId xmlns:a16="http://schemas.microsoft.com/office/drawing/2014/main" id="{FD8817DA-0308-8245-994E-D31741914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548"/>
              <a:ext cx="68" cy="90"/>
            </a:xfrm>
            <a:prstGeom prst="ellipse">
              <a:avLst/>
            </a:prstGeom>
            <a:solidFill>
              <a:srgbClr val="009900"/>
            </a:solidFill>
            <a:ln w="9525">
              <a:solidFill>
                <a:srgbClr val="00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17" name="Rectangle 143">
              <a:extLst>
                <a:ext uri="{FF2B5EF4-FFF2-40B4-BE49-F238E27FC236}">
                  <a16:creationId xmlns:a16="http://schemas.microsoft.com/office/drawing/2014/main" id="{BE5F39A7-9114-5A41-B4EA-25117A669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734"/>
              <a:ext cx="46" cy="29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18" name="Line 144">
              <a:extLst>
                <a:ext uri="{FF2B5EF4-FFF2-40B4-BE49-F238E27FC236}">
                  <a16:creationId xmlns:a16="http://schemas.microsoft.com/office/drawing/2014/main" id="{B73B6D8B-BC84-EE44-BFBD-BAB46A43D8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6" y="1643"/>
              <a:ext cx="0" cy="91"/>
            </a:xfrm>
            <a:prstGeom prst="line">
              <a:avLst/>
            </a:prstGeom>
            <a:noFill/>
            <a:ln w="952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19" name="Line 145">
              <a:extLst>
                <a:ext uri="{FF2B5EF4-FFF2-40B4-BE49-F238E27FC236}">
                  <a16:creationId xmlns:a16="http://schemas.microsoft.com/office/drawing/2014/main" id="{3804B60F-4177-0740-B451-4FD203920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9" y="2024"/>
              <a:ext cx="0" cy="249"/>
            </a:xfrm>
            <a:prstGeom prst="line">
              <a:avLst/>
            </a:prstGeom>
            <a:noFill/>
            <a:ln w="952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0" name="Line 146">
              <a:extLst>
                <a:ext uri="{FF2B5EF4-FFF2-40B4-BE49-F238E27FC236}">
                  <a16:creationId xmlns:a16="http://schemas.microsoft.com/office/drawing/2014/main" id="{8D01962A-B29E-B241-B879-C52F2303A1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3" y="2024"/>
              <a:ext cx="0" cy="249"/>
            </a:xfrm>
            <a:prstGeom prst="line">
              <a:avLst/>
            </a:prstGeom>
            <a:noFill/>
            <a:ln w="952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1" name="Line 147">
              <a:extLst>
                <a:ext uri="{FF2B5EF4-FFF2-40B4-BE49-F238E27FC236}">
                  <a16:creationId xmlns:a16="http://schemas.microsoft.com/office/drawing/2014/main" id="{B68C2DCA-28F2-0443-8D69-B056461C8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6" y="1752"/>
              <a:ext cx="91" cy="204"/>
            </a:xfrm>
            <a:prstGeom prst="line">
              <a:avLst/>
            </a:prstGeom>
            <a:noFill/>
            <a:ln w="952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2" name="Line 148">
              <a:extLst>
                <a:ext uri="{FF2B5EF4-FFF2-40B4-BE49-F238E27FC236}">
                  <a16:creationId xmlns:a16="http://schemas.microsoft.com/office/drawing/2014/main" id="{2EAB7B01-1A86-D045-99CC-05A5F890CF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8" y="1752"/>
              <a:ext cx="45" cy="227"/>
            </a:xfrm>
            <a:prstGeom prst="line">
              <a:avLst/>
            </a:prstGeom>
            <a:noFill/>
            <a:ln w="952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223" name="Group 149">
            <a:extLst>
              <a:ext uri="{FF2B5EF4-FFF2-40B4-BE49-F238E27FC236}">
                <a16:creationId xmlns:a16="http://schemas.microsoft.com/office/drawing/2014/main" id="{22797FDB-DD4D-E548-A861-DF3AA97F7FDF}"/>
              </a:ext>
            </a:extLst>
          </p:cNvPr>
          <p:cNvGrpSpPr>
            <a:grpSpLocks/>
          </p:cNvGrpSpPr>
          <p:nvPr/>
        </p:nvGrpSpPr>
        <p:grpSpPr bwMode="auto">
          <a:xfrm>
            <a:off x="4100860" y="4023579"/>
            <a:ext cx="504825" cy="1116013"/>
            <a:chOff x="3651" y="1480"/>
            <a:chExt cx="318" cy="703"/>
          </a:xfrm>
        </p:grpSpPr>
        <p:sp>
          <p:nvSpPr>
            <p:cNvPr id="224" name="Oval 150">
              <a:extLst>
                <a:ext uri="{FF2B5EF4-FFF2-40B4-BE49-F238E27FC236}">
                  <a16:creationId xmlns:a16="http://schemas.microsoft.com/office/drawing/2014/main" id="{2AB608CE-96D5-1949-913C-A8D69134E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480"/>
              <a:ext cx="68" cy="9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25" name="Rectangle 151">
              <a:extLst>
                <a:ext uri="{FF2B5EF4-FFF2-40B4-BE49-F238E27FC236}">
                  <a16:creationId xmlns:a16="http://schemas.microsoft.com/office/drawing/2014/main" id="{569BABBE-02D1-8145-95A6-3336C49F2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66"/>
              <a:ext cx="46" cy="29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26" name="Line 152">
              <a:extLst>
                <a:ext uri="{FF2B5EF4-FFF2-40B4-BE49-F238E27FC236}">
                  <a16:creationId xmlns:a16="http://schemas.microsoft.com/office/drawing/2014/main" id="{4E2D7AB4-2887-1648-929A-ECF6494426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1575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7" name="Line 153">
              <a:extLst>
                <a:ext uri="{FF2B5EF4-FFF2-40B4-BE49-F238E27FC236}">
                  <a16:creationId xmlns:a16="http://schemas.microsoft.com/office/drawing/2014/main" id="{32293C72-5F27-B54D-8791-F2AA925D45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3" y="1956"/>
              <a:ext cx="90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8" name="Line 154">
              <a:extLst>
                <a:ext uri="{FF2B5EF4-FFF2-40B4-BE49-F238E27FC236}">
                  <a16:creationId xmlns:a16="http://schemas.microsoft.com/office/drawing/2014/main" id="{AE2502AE-B546-3E41-9872-611C22ED1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6" y="1956"/>
              <a:ext cx="91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9" name="Line 155">
              <a:extLst>
                <a:ext uri="{FF2B5EF4-FFF2-40B4-BE49-F238E27FC236}">
                  <a16:creationId xmlns:a16="http://schemas.microsoft.com/office/drawing/2014/main" id="{3570AFC9-1433-754A-9EB5-2F30A28377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0" y="1684"/>
              <a:ext cx="159" cy="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30" name="Line 156">
              <a:extLst>
                <a:ext uri="{FF2B5EF4-FFF2-40B4-BE49-F238E27FC236}">
                  <a16:creationId xmlns:a16="http://schemas.microsoft.com/office/drawing/2014/main" id="{F12A54BA-C443-DA48-BCDC-5F75D25D1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684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231" name="Group 167">
            <a:extLst>
              <a:ext uri="{FF2B5EF4-FFF2-40B4-BE49-F238E27FC236}">
                <a16:creationId xmlns:a16="http://schemas.microsoft.com/office/drawing/2014/main" id="{CE37E11C-697D-CF42-85D4-B981AB0ADDDC}"/>
              </a:ext>
            </a:extLst>
          </p:cNvPr>
          <p:cNvGrpSpPr>
            <a:grpSpLocks/>
          </p:cNvGrpSpPr>
          <p:nvPr/>
        </p:nvGrpSpPr>
        <p:grpSpPr bwMode="auto">
          <a:xfrm>
            <a:off x="4518373" y="4023579"/>
            <a:ext cx="504825" cy="1116013"/>
            <a:chOff x="3651" y="1480"/>
            <a:chExt cx="318" cy="703"/>
          </a:xfrm>
        </p:grpSpPr>
        <p:sp>
          <p:nvSpPr>
            <p:cNvPr id="232" name="Oval 168">
              <a:extLst>
                <a:ext uri="{FF2B5EF4-FFF2-40B4-BE49-F238E27FC236}">
                  <a16:creationId xmlns:a16="http://schemas.microsoft.com/office/drawing/2014/main" id="{278C0BAF-84B2-EC4D-8F98-7B77B8CD4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480"/>
              <a:ext cx="68" cy="9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33" name="Rectangle 169">
              <a:extLst>
                <a:ext uri="{FF2B5EF4-FFF2-40B4-BE49-F238E27FC236}">
                  <a16:creationId xmlns:a16="http://schemas.microsoft.com/office/drawing/2014/main" id="{11DC05DE-78C4-F34C-9385-8610E6FE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66"/>
              <a:ext cx="46" cy="29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34" name="Line 170">
              <a:extLst>
                <a:ext uri="{FF2B5EF4-FFF2-40B4-BE49-F238E27FC236}">
                  <a16:creationId xmlns:a16="http://schemas.microsoft.com/office/drawing/2014/main" id="{6325DC07-DB40-AA41-9686-5879A53A57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1575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35" name="Line 171">
              <a:extLst>
                <a:ext uri="{FF2B5EF4-FFF2-40B4-BE49-F238E27FC236}">
                  <a16:creationId xmlns:a16="http://schemas.microsoft.com/office/drawing/2014/main" id="{0472C97C-8E34-684C-AF54-50F9B3333D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3" y="1956"/>
              <a:ext cx="90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36" name="Line 172">
              <a:extLst>
                <a:ext uri="{FF2B5EF4-FFF2-40B4-BE49-F238E27FC236}">
                  <a16:creationId xmlns:a16="http://schemas.microsoft.com/office/drawing/2014/main" id="{8A80D4A6-F10B-FB43-A29F-D3FF2C69D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6" y="1956"/>
              <a:ext cx="91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37" name="Line 173">
              <a:extLst>
                <a:ext uri="{FF2B5EF4-FFF2-40B4-BE49-F238E27FC236}">
                  <a16:creationId xmlns:a16="http://schemas.microsoft.com/office/drawing/2014/main" id="{F2BC6A57-5473-4745-B124-30A9F007A6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0" y="1684"/>
              <a:ext cx="159" cy="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38" name="Line 174">
              <a:extLst>
                <a:ext uri="{FF2B5EF4-FFF2-40B4-BE49-F238E27FC236}">
                  <a16:creationId xmlns:a16="http://schemas.microsoft.com/office/drawing/2014/main" id="{164B09AC-C8F7-0C4C-BED7-521F09130C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684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239" name="Group 175">
            <a:extLst>
              <a:ext uri="{FF2B5EF4-FFF2-40B4-BE49-F238E27FC236}">
                <a16:creationId xmlns:a16="http://schemas.microsoft.com/office/drawing/2014/main" id="{2B7F571C-FD21-2A48-9538-35B3AA9DFAED}"/>
              </a:ext>
            </a:extLst>
          </p:cNvPr>
          <p:cNvGrpSpPr>
            <a:grpSpLocks/>
          </p:cNvGrpSpPr>
          <p:nvPr/>
        </p:nvGrpSpPr>
        <p:grpSpPr bwMode="auto">
          <a:xfrm>
            <a:off x="2395885" y="4060091"/>
            <a:ext cx="504825" cy="1116012"/>
            <a:chOff x="3651" y="1480"/>
            <a:chExt cx="318" cy="703"/>
          </a:xfrm>
        </p:grpSpPr>
        <p:sp>
          <p:nvSpPr>
            <p:cNvPr id="240" name="Oval 176">
              <a:extLst>
                <a:ext uri="{FF2B5EF4-FFF2-40B4-BE49-F238E27FC236}">
                  <a16:creationId xmlns:a16="http://schemas.microsoft.com/office/drawing/2014/main" id="{D2873DE1-B117-F84D-8771-37B80C3FA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480"/>
              <a:ext cx="68" cy="9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41" name="Rectangle 177">
              <a:extLst>
                <a:ext uri="{FF2B5EF4-FFF2-40B4-BE49-F238E27FC236}">
                  <a16:creationId xmlns:a16="http://schemas.microsoft.com/office/drawing/2014/main" id="{8F36F297-0107-1546-B9AC-1B9A34FFE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66"/>
              <a:ext cx="46" cy="29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42" name="Line 178">
              <a:extLst>
                <a:ext uri="{FF2B5EF4-FFF2-40B4-BE49-F238E27FC236}">
                  <a16:creationId xmlns:a16="http://schemas.microsoft.com/office/drawing/2014/main" id="{C138818A-7934-4246-B584-0C2FAAF47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1575"/>
              <a:ext cx="0" cy="91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43" name="Line 179">
              <a:extLst>
                <a:ext uri="{FF2B5EF4-FFF2-40B4-BE49-F238E27FC236}">
                  <a16:creationId xmlns:a16="http://schemas.microsoft.com/office/drawing/2014/main" id="{EE5367FA-B416-4844-9C2B-6466314371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3" y="1956"/>
              <a:ext cx="90" cy="22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44" name="Line 180">
              <a:extLst>
                <a:ext uri="{FF2B5EF4-FFF2-40B4-BE49-F238E27FC236}">
                  <a16:creationId xmlns:a16="http://schemas.microsoft.com/office/drawing/2014/main" id="{D055B314-7992-1049-BD54-F994137AFD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6" y="1956"/>
              <a:ext cx="91" cy="22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45" name="Line 181">
              <a:extLst>
                <a:ext uri="{FF2B5EF4-FFF2-40B4-BE49-F238E27FC236}">
                  <a16:creationId xmlns:a16="http://schemas.microsoft.com/office/drawing/2014/main" id="{0D659571-C98B-D841-ADD8-9EDAA06013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0" y="1684"/>
              <a:ext cx="159" cy="113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46" name="Line 182">
              <a:extLst>
                <a:ext uri="{FF2B5EF4-FFF2-40B4-BE49-F238E27FC236}">
                  <a16:creationId xmlns:a16="http://schemas.microsoft.com/office/drawing/2014/main" id="{9E75FF5D-A287-E046-8BAB-ECF780CFAE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684"/>
              <a:ext cx="136" cy="136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247" name="Group 183">
            <a:extLst>
              <a:ext uri="{FF2B5EF4-FFF2-40B4-BE49-F238E27FC236}">
                <a16:creationId xmlns:a16="http://schemas.microsoft.com/office/drawing/2014/main" id="{349CF59C-58B6-8142-954F-70FA3FC5988A}"/>
              </a:ext>
            </a:extLst>
          </p:cNvPr>
          <p:cNvGrpSpPr>
            <a:grpSpLocks/>
          </p:cNvGrpSpPr>
          <p:nvPr/>
        </p:nvGrpSpPr>
        <p:grpSpPr bwMode="auto">
          <a:xfrm>
            <a:off x="2272060" y="4045803"/>
            <a:ext cx="252413" cy="1150938"/>
            <a:chOff x="2948" y="1548"/>
            <a:chExt cx="159" cy="725"/>
          </a:xfrm>
        </p:grpSpPr>
        <p:sp>
          <p:nvSpPr>
            <p:cNvPr id="248" name="Oval 184">
              <a:extLst>
                <a:ext uri="{FF2B5EF4-FFF2-40B4-BE49-F238E27FC236}">
                  <a16:creationId xmlns:a16="http://schemas.microsoft.com/office/drawing/2014/main" id="{5A467563-0EA0-3D45-8F71-8CEF25C7F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548"/>
              <a:ext cx="68" cy="9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49" name="Rectangle 185">
              <a:extLst>
                <a:ext uri="{FF2B5EF4-FFF2-40B4-BE49-F238E27FC236}">
                  <a16:creationId xmlns:a16="http://schemas.microsoft.com/office/drawing/2014/main" id="{6FDFDA26-88C9-8E4B-A314-83F6B6FF0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734"/>
              <a:ext cx="46" cy="29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50" name="Line 186">
              <a:extLst>
                <a:ext uri="{FF2B5EF4-FFF2-40B4-BE49-F238E27FC236}">
                  <a16:creationId xmlns:a16="http://schemas.microsoft.com/office/drawing/2014/main" id="{32801878-D449-0C48-8393-FD63871309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6" y="1643"/>
              <a:ext cx="0" cy="91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51" name="Line 187">
              <a:extLst>
                <a:ext uri="{FF2B5EF4-FFF2-40B4-BE49-F238E27FC236}">
                  <a16:creationId xmlns:a16="http://schemas.microsoft.com/office/drawing/2014/main" id="{E1ED69C8-A821-2544-AE18-A71CA955F0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9" y="2024"/>
              <a:ext cx="0" cy="249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52" name="Line 188">
              <a:extLst>
                <a:ext uri="{FF2B5EF4-FFF2-40B4-BE49-F238E27FC236}">
                  <a16:creationId xmlns:a16="http://schemas.microsoft.com/office/drawing/2014/main" id="{C7A581A3-ADBD-B040-A851-5C7F00A12B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3" y="2024"/>
              <a:ext cx="0" cy="249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53" name="Line 189">
              <a:extLst>
                <a:ext uri="{FF2B5EF4-FFF2-40B4-BE49-F238E27FC236}">
                  <a16:creationId xmlns:a16="http://schemas.microsoft.com/office/drawing/2014/main" id="{466B2C93-1ABB-2141-861D-88E55463BF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6" y="1752"/>
              <a:ext cx="91" cy="20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54" name="Line 190">
              <a:extLst>
                <a:ext uri="{FF2B5EF4-FFF2-40B4-BE49-F238E27FC236}">
                  <a16:creationId xmlns:a16="http://schemas.microsoft.com/office/drawing/2014/main" id="{A4C0FB4D-491D-C44A-8775-A1F5DBD9E3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48" y="1752"/>
              <a:ext cx="45" cy="22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255" name="Group 191">
            <a:extLst>
              <a:ext uri="{FF2B5EF4-FFF2-40B4-BE49-F238E27FC236}">
                <a16:creationId xmlns:a16="http://schemas.microsoft.com/office/drawing/2014/main" id="{85849213-ABDB-B04D-BF8A-35B7FCEB5FC9}"/>
              </a:ext>
            </a:extLst>
          </p:cNvPr>
          <p:cNvGrpSpPr>
            <a:grpSpLocks/>
          </p:cNvGrpSpPr>
          <p:nvPr/>
        </p:nvGrpSpPr>
        <p:grpSpPr bwMode="auto">
          <a:xfrm>
            <a:off x="2791173" y="4060091"/>
            <a:ext cx="504825" cy="1116012"/>
            <a:chOff x="3651" y="1480"/>
            <a:chExt cx="318" cy="703"/>
          </a:xfrm>
        </p:grpSpPr>
        <p:sp>
          <p:nvSpPr>
            <p:cNvPr id="256" name="Oval 192">
              <a:extLst>
                <a:ext uri="{FF2B5EF4-FFF2-40B4-BE49-F238E27FC236}">
                  <a16:creationId xmlns:a16="http://schemas.microsoft.com/office/drawing/2014/main" id="{CA65B79F-8E14-A943-8B4C-63BBEEE94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480"/>
              <a:ext cx="68" cy="9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57" name="Rectangle 193">
              <a:extLst>
                <a:ext uri="{FF2B5EF4-FFF2-40B4-BE49-F238E27FC236}">
                  <a16:creationId xmlns:a16="http://schemas.microsoft.com/office/drawing/2014/main" id="{16170E6A-B39C-D141-9D74-3FE13A49F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66"/>
              <a:ext cx="46" cy="29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58" name="Line 194">
              <a:extLst>
                <a:ext uri="{FF2B5EF4-FFF2-40B4-BE49-F238E27FC236}">
                  <a16:creationId xmlns:a16="http://schemas.microsoft.com/office/drawing/2014/main" id="{05ED0A90-4BD0-7948-9686-9F3A3179CA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1575"/>
              <a:ext cx="0" cy="91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59" name="Line 195">
              <a:extLst>
                <a:ext uri="{FF2B5EF4-FFF2-40B4-BE49-F238E27FC236}">
                  <a16:creationId xmlns:a16="http://schemas.microsoft.com/office/drawing/2014/main" id="{CC1163D9-8E0B-0C47-B50C-EFDB33577A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3" y="1956"/>
              <a:ext cx="90" cy="22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60" name="Line 196">
              <a:extLst>
                <a:ext uri="{FF2B5EF4-FFF2-40B4-BE49-F238E27FC236}">
                  <a16:creationId xmlns:a16="http://schemas.microsoft.com/office/drawing/2014/main" id="{0ACA04CB-4941-6041-A7E9-68223A7B90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6" y="1956"/>
              <a:ext cx="91" cy="22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61" name="Line 197">
              <a:extLst>
                <a:ext uri="{FF2B5EF4-FFF2-40B4-BE49-F238E27FC236}">
                  <a16:creationId xmlns:a16="http://schemas.microsoft.com/office/drawing/2014/main" id="{3896D70D-D065-7248-9FF0-30843D9F3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0" y="1684"/>
              <a:ext cx="159" cy="113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62" name="Line 198">
              <a:extLst>
                <a:ext uri="{FF2B5EF4-FFF2-40B4-BE49-F238E27FC236}">
                  <a16:creationId xmlns:a16="http://schemas.microsoft.com/office/drawing/2014/main" id="{0673CA14-40B6-8044-9BDB-595538CC38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684"/>
              <a:ext cx="136" cy="136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263" name="Group 199">
            <a:extLst>
              <a:ext uri="{FF2B5EF4-FFF2-40B4-BE49-F238E27FC236}">
                <a16:creationId xmlns:a16="http://schemas.microsoft.com/office/drawing/2014/main" id="{F38D8071-E964-624F-8605-60F7684BFF00}"/>
              </a:ext>
            </a:extLst>
          </p:cNvPr>
          <p:cNvGrpSpPr>
            <a:grpSpLocks/>
          </p:cNvGrpSpPr>
          <p:nvPr/>
        </p:nvGrpSpPr>
        <p:grpSpPr bwMode="auto">
          <a:xfrm>
            <a:off x="3208685" y="4060091"/>
            <a:ext cx="504825" cy="1116012"/>
            <a:chOff x="3651" y="1480"/>
            <a:chExt cx="318" cy="703"/>
          </a:xfrm>
        </p:grpSpPr>
        <p:sp>
          <p:nvSpPr>
            <p:cNvPr id="264" name="Oval 200">
              <a:extLst>
                <a:ext uri="{FF2B5EF4-FFF2-40B4-BE49-F238E27FC236}">
                  <a16:creationId xmlns:a16="http://schemas.microsoft.com/office/drawing/2014/main" id="{E8D0BFE3-CA95-F040-ADEE-7FD237C93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480"/>
              <a:ext cx="68" cy="9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65" name="Rectangle 201">
              <a:extLst>
                <a:ext uri="{FF2B5EF4-FFF2-40B4-BE49-F238E27FC236}">
                  <a16:creationId xmlns:a16="http://schemas.microsoft.com/office/drawing/2014/main" id="{661EC0B7-3EF1-A747-B93B-494D5E2E6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66"/>
              <a:ext cx="46" cy="29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ar-SA" altLang="ar-SA" sz="1800"/>
            </a:p>
          </p:txBody>
        </p:sp>
        <p:sp>
          <p:nvSpPr>
            <p:cNvPr id="266" name="Line 202">
              <a:extLst>
                <a:ext uri="{FF2B5EF4-FFF2-40B4-BE49-F238E27FC236}">
                  <a16:creationId xmlns:a16="http://schemas.microsoft.com/office/drawing/2014/main" id="{B5552EE9-6252-574C-9738-0637649EC4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1575"/>
              <a:ext cx="0" cy="91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67" name="Line 203">
              <a:extLst>
                <a:ext uri="{FF2B5EF4-FFF2-40B4-BE49-F238E27FC236}">
                  <a16:creationId xmlns:a16="http://schemas.microsoft.com/office/drawing/2014/main" id="{1D3C9F29-E670-6E45-BA2D-0972D9BC7E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3" y="1956"/>
              <a:ext cx="90" cy="22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68" name="Line 204">
              <a:extLst>
                <a:ext uri="{FF2B5EF4-FFF2-40B4-BE49-F238E27FC236}">
                  <a16:creationId xmlns:a16="http://schemas.microsoft.com/office/drawing/2014/main" id="{FE802D33-DCD0-EA46-94A6-87950A9D4E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6" y="1956"/>
              <a:ext cx="91" cy="22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69" name="Line 205">
              <a:extLst>
                <a:ext uri="{FF2B5EF4-FFF2-40B4-BE49-F238E27FC236}">
                  <a16:creationId xmlns:a16="http://schemas.microsoft.com/office/drawing/2014/main" id="{0B58E896-2ED0-5B43-81D2-739A3B5FDC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0" y="1684"/>
              <a:ext cx="159" cy="113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70" name="Line 206">
              <a:extLst>
                <a:ext uri="{FF2B5EF4-FFF2-40B4-BE49-F238E27FC236}">
                  <a16:creationId xmlns:a16="http://schemas.microsoft.com/office/drawing/2014/main" id="{10FACBF1-ADA3-E144-8F3C-5DAF741001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684"/>
              <a:ext cx="136" cy="136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ar-SA"/>
            </a:p>
          </p:txBody>
        </p:sp>
      </p:grpSp>
      <p:grpSp>
        <p:nvGrpSpPr>
          <p:cNvPr id="271" name="Group 228">
            <a:extLst>
              <a:ext uri="{FF2B5EF4-FFF2-40B4-BE49-F238E27FC236}">
                <a16:creationId xmlns:a16="http://schemas.microsoft.com/office/drawing/2014/main" id="{ADEB3220-799F-3D4D-A738-5BA08706F8FC}"/>
              </a:ext>
            </a:extLst>
          </p:cNvPr>
          <p:cNvGrpSpPr>
            <a:grpSpLocks/>
          </p:cNvGrpSpPr>
          <p:nvPr/>
        </p:nvGrpSpPr>
        <p:grpSpPr bwMode="auto">
          <a:xfrm>
            <a:off x="1619597" y="5104666"/>
            <a:ext cx="4246562" cy="684212"/>
            <a:chOff x="113" y="2183"/>
            <a:chExt cx="2675" cy="431"/>
          </a:xfrm>
        </p:grpSpPr>
        <p:grpSp>
          <p:nvGrpSpPr>
            <p:cNvPr id="272" name="Group 207">
              <a:extLst>
                <a:ext uri="{FF2B5EF4-FFF2-40B4-BE49-F238E27FC236}">
                  <a16:creationId xmlns:a16="http://schemas.microsoft.com/office/drawing/2014/main" id="{200D0656-E644-DF4E-AF4C-516F10E54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3" y="2183"/>
              <a:ext cx="2675" cy="231"/>
              <a:chOff x="591" y="2183"/>
              <a:chExt cx="2675" cy="231"/>
            </a:xfrm>
          </p:grpSpPr>
          <p:sp>
            <p:nvSpPr>
              <p:cNvPr id="276" name="Line 129">
                <a:extLst>
                  <a:ext uri="{FF2B5EF4-FFF2-40B4-BE49-F238E27FC236}">
                    <a16:creationId xmlns:a16="http://schemas.microsoft.com/office/drawing/2014/main" id="{F516B3C5-621F-D24B-9D74-85DC58BC56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1" y="2228"/>
                <a:ext cx="267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ar-SA"/>
              </a:p>
            </p:txBody>
          </p:sp>
          <p:sp>
            <p:nvSpPr>
              <p:cNvPr id="277" name="Text Box 165">
                <a:extLst>
                  <a:ext uri="{FF2B5EF4-FFF2-40B4-BE49-F238E27FC236}">
                    <a16:creationId xmlns:a16="http://schemas.microsoft.com/office/drawing/2014/main" id="{9BC34AB8-97B5-8B43-90DA-24C98341D2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" y="2183"/>
                <a:ext cx="238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algn="r" rtl="1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algn="r" rtl="1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algn="r" rtl="1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algn="r" rtl="1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algn="r" rtl="1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ar-SA" altLang="ar-SA" sz="1800"/>
                  <a:t>|      |      |      |      |      |      |      |     |</a:t>
                </a:r>
              </a:p>
            </p:txBody>
          </p:sp>
        </p:grpSp>
        <p:sp>
          <p:nvSpPr>
            <p:cNvPr id="273" name="Text Box 87">
              <a:extLst>
                <a:ext uri="{FF2B5EF4-FFF2-40B4-BE49-F238E27FC236}">
                  <a16:creationId xmlns:a16="http://schemas.microsoft.com/office/drawing/2014/main" id="{2A3AA0F9-7543-1C4F-8662-E91FB0D4D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2" y="2296"/>
              <a:ext cx="24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9933"/>
                  </a:solidFill>
                </a14:hiddenFill>
              </a:ext>
              <a:ext uri="{91240B29-F687-4F45-9708-019B960494DF}">
                <a14:hiddenLine xmlns:a14="http://schemas.microsoft.com/office/drawing/2010/main" w="57150" cmpd="thinThick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ar-SA" altLang="ar-SA" sz="2400" b="1"/>
                <a:t>٠</a:t>
              </a:r>
              <a:endParaRPr lang="en-US" altLang="ar-SA" sz="2400" b="1"/>
            </a:p>
          </p:txBody>
        </p:sp>
        <p:sp>
          <p:nvSpPr>
            <p:cNvPr id="274" name="Text Box 87">
              <a:extLst>
                <a:ext uri="{FF2B5EF4-FFF2-40B4-BE49-F238E27FC236}">
                  <a16:creationId xmlns:a16="http://schemas.microsoft.com/office/drawing/2014/main" id="{8687A54C-F1A3-2445-A9C2-A0E281ABA7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1" y="2326"/>
              <a:ext cx="45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9933"/>
                  </a:solidFill>
                </a14:hiddenFill>
              </a:ext>
              <a:ext uri="{91240B29-F687-4F45-9708-019B960494DF}">
                <a14:hiddenLine xmlns:a14="http://schemas.microsoft.com/office/drawing/2010/main" w="57150" cmpd="thinThick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ar-SA" altLang="ar-SA" sz="2400" b="1"/>
                <a:t>+٣</a:t>
              </a:r>
              <a:endParaRPr lang="en-US" altLang="ar-SA" sz="2400" b="1"/>
            </a:p>
          </p:txBody>
        </p:sp>
        <p:sp>
          <p:nvSpPr>
            <p:cNvPr id="275" name="Text Box 87">
              <a:extLst>
                <a:ext uri="{FF2B5EF4-FFF2-40B4-BE49-F238E27FC236}">
                  <a16:creationId xmlns:a16="http://schemas.microsoft.com/office/drawing/2014/main" id="{AD32ED70-DF05-F045-96CD-4F20CB9255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" y="2326"/>
              <a:ext cx="45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9933"/>
                  </a:solidFill>
                </a14:hiddenFill>
              </a:ext>
              <a:ext uri="{91240B29-F687-4F45-9708-019B960494DF}">
                <a14:hiddenLine xmlns:a14="http://schemas.microsoft.com/office/drawing/2010/main" w="57150" cmpd="thinThick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r" rtl="1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algn="r" rtl="1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algn="r" rtl="1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algn="r" rtl="1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algn="r" rtl="1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ar-SA" altLang="ar-SA" sz="2400" b="1"/>
                <a:t>ــ٣</a:t>
              </a:r>
              <a:endParaRPr lang="en-US" altLang="ar-SA" sz="2400" b="1"/>
            </a:p>
          </p:txBody>
        </p:sp>
      </p:grpSp>
      <p:cxnSp>
        <p:nvCxnSpPr>
          <p:cNvPr id="278" name="رابط كسهم مستقيم 277">
            <a:extLst>
              <a:ext uri="{FF2B5EF4-FFF2-40B4-BE49-F238E27FC236}">
                <a16:creationId xmlns:a16="http://schemas.microsoft.com/office/drawing/2014/main" id="{ECCBB5C2-A857-2445-871B-A8AF85689A92}"/>
              </a:ext>
            </a:extLst>
          </p:cNvPr>
          <p:cNvCxnSpPr/>
          <p:nvPr/>
        </p:nvCxnSpPr>
        <p:spPr>
          <a:xfrm>
            <a:off x="3770660" y="3710841"/>
            <a:ext cx="1522413" cy="0"/>
          </a:xfrm>
          <a:prstGeom prst="straightConnector1">
            <a:avLst/>
          </a:prstGeom>
          <a:ln w="15875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رابط كسهم مستقيم 278">
            <a:extLst>
              <a:ext uri="{FF2B5EF4-FFF2-40B4-BE49-F238E27FC236}">
                <a16:creationId xmlns:a16="http://schemas.microsoft.com/office/drawing/2014/main" id="{3A8C4A77-F8D5-594D-84EC-D37377EFB8CB}"/>
              </a:ext>
            </a:extLst>
          </p:cNvPr>
          <p:cNvCxnSpPr>
            <a:cxnSpLocks/>
          </p:cNvCxnSpPr>
          <p:nvPr/>
        </p:nvCxnSpPr>
        <p:spPr>
          <a:xfrm flipH="1" flipV="1">
            <a:off x="2024409" y="3706079"/>
            <a:ext cx="1563688" cy="3175"/>
          </a:xfrm>
          <a:prstGeom prst="straightConnector1">
            <a:avLst/>
          </a:prstGeom>
          <a:ln w="15875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0D1A120-8D86-6A4A-A985-F7C5AF651E4B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١٥</a:t>
            </a:r>
          </a:p>
        </p:txBody>
      </p:sp>
      <p:sp>
        <p:nvSpPr>
          <p:cNvPr id="166" name="Text Box 58">
            <a:extLst>
              <a:ext uri="{FF2B5EF4-FFF2-40B4-BE49-F238E27FC236}">
                <a16:creationId xmlns:a16="http://schemas.microsoft.com/office/drawing/2014/main" id="{60CC0B11-A7F9-A34C-A23E-D23C87A37F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7770" y="4599841"/>
            <a:ext cx="5371336" cy="15696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ar-SA" altLang="ar-SA" b="1" dirty="0">
                <a:solidFill>
                  <a:srgbClr val="00B050"/>
                </a:solidFill>
                <a:latin typeface="Beirut" pitchFamily="2" charset="-78"/>
                <a:cs typeface="Beirut" pitchFamily="2" charset="-78"/>
              </a:rPr>
              <a:t>حب الوطن = عقيدة صافيه ودين صحيح +مشاعر انتماء ووفاء وحب +اخلاق راقيه وأفعال ايجابيه نافعة</a:t>
            </a:r>
            <a:endParaRPr lang="en-US" altLang="ar-SA" b="1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pic>
        <p:nvPicPr>
          <p:cNvPr id="167" name="صورة 166">
            <a:extLst>
              <a:ext uri="{FF2B5EF4-FFF2-40B4-BE49-F238E27FC236}">
                <a16:creationId xmlns:a16="http://schemas.microsoft.com/office/drawing/2014/main" id="{AC3EF753-D9E4-7148-A37A-3AB0A089B2E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438" y="1929886"/>
            <a:ext cx="1449811" cy="2280965"/>
          </a:xfrm>
          <a:prstGeom prst="rect">
            <a:avLst/>
          </a:prstGeom>
        </p:spPr>
      </p:pic>
      <p:pic>
        <p:nvPicPr>
          <p:cNvPr id="168" name="صورة 167">
            <a:extLst>
              <a:ext uri="{FF2B5EF4-FFF2-40B4-BE49-F238E27FC236}">
                <a16:creationId xmlns:a16="http://schemas.microsoft.com/office/drawing/2014/main" id="{530B3E92-A357-A042-9398-36EC216FE96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2199" y="1658291"/>
            <a:ext cx="1196405" cy="1024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61570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800" decel="100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800" decel="10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xit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5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8" presetClass="exit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53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8" presetClass="exit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trips(downLeft)">
                                      <p:cBhvr>
                                        <p:cTn id="6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1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000"/>
                            </p:stCondLst>
                            <p:childTnLst>
                              <p:par>
                                <p:cTn id="7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6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0085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7BCDEDE5-F80A-EA45-91CA-451872E22617}"/>
              </a:ext>
            </a:extLst>
          </p:cNvPr>
          <p:cNvGrpSpPr>
            <a:grpSpLocks/>
          </p:cNvGrpSpPr>
          <p:nvPr/>
        </p:nvGrpSpPr>
        <p:grpSpPr bwMode="auto">
          <a:xfrm>
            <a:off x="4330258" y="94077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0C586F97-CE84-E54E-AC85-F0D000DDB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F4CCA1A3-C34B-BF4A-B259-5C6198703E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E37A251C-074F-C948-AC17-DD1573EF59D9}"/>
              </a:ext>
            </a:extLst>
          </p:cNvPr>
          <p:cNvGrpSpPr>
            <a:grpSpLocks/>
          </p:cNvGrpSpPr>
          <p:nvPr/>
        </p:nvGrpSpPr>
        <p:grpSpPr bwMode="auto">
          <a:xfrm>
            <a:off x="10235824" y="344902"/>
            <a:ext cx="1152525" cy="579437"/>
            <a:chOff x="4708" y="67"/>
            <a:chExt cx="726" cy="365"/>
          </a:xfrm>
          <a:scene3d>
            <a:camera prst="isometricLeftDown"/>
            <a:lightRig rig="threePt" dir="t"/>
          </a:scene3d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06F6B238-4EBF-FA4A-8D1B-DDC0A5C5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67"/>
              <a:ext cx="402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5BBBDF68-8CC3-BA47-A7FD-A71BE21B5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8" y="105"/>
              <a:ext cx="7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٧</a:t>
              </a: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795E2AFC-8733-FA43-AB46-169537456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0745" y="759239"/>
            <a:ext cx="8785225" cy="1368425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A5246B81-9FC7-0241-99F7-0B137B6129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1108" y="924339"/>
            <a:ext cx="8135937" cy="115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</a:rPr>
              <a:t>الجدول التالي يبين جزءا من مواعيد مغادرة ووصول خط دائري لحافلات تنطلق من محطة في أطراف المدينة متجهة إلى مركزها .</a:t>
            </a:r>
          </a:p>
          <a:p>
            <a:pPr algn="ctr" eaLnBrk="1" hangingPunct="1">
              <a:spcBef>
                <a:spcPct val="50000"/>
              </a:spcBef>
            </a:pP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</a:rPr>
              <a:t> كم دقيقة تفصل بين موعدين متتابعين لوصول الحافلة إلى مركز المدينة ؟</a:t>
            </a:r>
            <a:endParaRPr lang="en-US" altLang="en-US" sz="2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71" name="Group 104">
            <a:extLst>
              <a:ext uri="{FF2B5EF4-FFF2-40B4-BE49-F238E27FC236}">
                <a16:creationId xmlns:a16="http://schemas.microsoft.com/office/drawing/2014/main" id="{6D7E1F69-FCC2-9A4C-A716-00C9D92DEAD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1467713"/>
              </p:ext>
            </p:extLst>
          </p:nvPr>
        </p:nvGraphicFramePr>
        <p:xfrm>
          <a:off x="1737870" y="2732502"/>
          <a:ext cx="2232025" cy="3482976"/>
        </p:xfrm>
        <a:graphic>
          <a:graphicData uri="http://schemas.openxmlformats.org/drawingml/2006/table">
            <a:tbl>
              <a:tblPr rtl="1"/>
              <a:tblGrid>
                <a:gridCol w="1147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4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المغادرة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الوصول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43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٦:٣٠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٦:٥٠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43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٧:١٥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٧:٣٥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٨:٠٠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٨:٢٠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٨:٤٥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٩:٠٥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٩:٣٠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٩:٥٠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2" name="Text Box 105">
            <a:extLst>
              <a:ext uri="{FF2B5EF4-FFF2-40B4-BE49-F238E27FC236}">
                <a16:creationId xmlns:a16="http://schemas.microsoft.com/office/drawing/2014/main" id="{07553FC2-F031-E744-A5FA-5E91251CE1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1333" y="2441989"/>
            <a:ext cx="5905500" cy="1054100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المعطيات : بيانات الجدول</a:t>
            </a:r>
            <a:r>
              <a:rPr lang="ar-SA" altLang="en-US" dirty="0"/>
              <a:t> </a:t>
            </a:r>
            <a:endParaRPr lang="ar-SA" altLang="en-US" b="1" dirty="0"/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المطلوب : كم دقيقة تفصل بين موعدين متتابعين لوصول الحافلة إلى مركز المدينة</a:t>
            </a:r>
            <a:r>
              <a:rPr lang="ar-SA" altLang="en-US" dirty="0"/>
              <a:t> </a:t>
            </a:r>
            <a:r>
              <a:rPr lang="ar-SA" altLang="en-US" b="1" dirty="0"/>
              <a:t>؟</a:t>
            </a:r>
            <a:endParaRPr lang="en-US" altLang="en-US" b="1" dirty="0"/>
          </a:p>
        </p:txBody>
      </p:sp>
      <p:pic>
        <p:nvPicPr>
          <p:cNvPr id="73" name="Picture 106">
            <a:extLst>
              <a:ext uri="{FF2B5EF4-FFF2-40B4-BE49-F238E27FC236}">
                <a16:creationId xmlns:a16="http://schemas.microsoft.com/office/drawing/2014/main" id="{C9505CD0-D993-8C4D-BA45-5365C56C29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CFCFC"/>
              </a:clrFrom>
              <a:clrTo>
                <a:srgbClr val="FCFC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32545" y="2715039"/>
            <a:ext cx="704850" cy="4762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7">
            <a:extLst>
              <a:ext uri="{FF2B5EF4-FFF2-40B4-BE49-F238E27FC236}">
                <a16:creationId xmlns:a16="http://schemas.microsoft.com/office/drawing/2014/main" id="{99C7A25A-AEC8-D141-A482-D945B67C91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6370" y="3927889"/>
            <a:ext cx="571500" cy="41910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Text Box 108">
            <a:extLst>
              <a:ext uri="{FF2B5EF4-FFF2-40B4-BE49-F238E27FC236}">
                <a16:creationId xmlns:a16="http://schemas.microsoft.com/office/drawing/2014/main" id="{0F70431D-05AF-6E42-9100-F537A41E13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1333" y="3977102"/>
            <a:ext cx="5976937" cy="36671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/>
              <a:t>نطرح موعد الوصول الأول من موعد الوصول الثاني لنحصل على المطلوب .</a:t>
            </a:r>
            <a:endParaRPr lang="en-US" altLang="en-US" b="1"/>
          </a:p>
        </p:txBody>
      </p:sp>
      <p:pic>
        <p:nvPicPr>
          <p:cNvPr id="76" name="Picture 109">
            <a:extLst>
              <a:ext uri="{FF2B5EF4-FFF2-40B4-BE49-F238E27FC236}">
                <a16:creationId xmlns:a16="http://schemas.microsoft.com/office/drawing/2014/main" id="{BCEB569A-9CA5-0843-92E7-CDFAC7B4E3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05583" y="4975639"/>
            <a:ext cx="533400" cy="4000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Text Box 110">
            <a:extLst>
              <a:ext uri="{FF2B5EF4-FFF2-40B4-BE49-F238E27FC236}">
                <a16:creationId xmlns:a16="http://schemas.microsoft.com/office/drawing/2014/main" id="{E074FFE8-4B86-324C-825F-30D639404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1333" y="4775614"/>
            <a:ext cx="5905500" cy="77946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عدد الدقائق التي تفصل بين موعدين متتابعين للوصول 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= ٧:٣٥ – ٦:٥٠ = ٤٥ دقيقة</a:t>
            </a:r>
          </a:p>
        </p:txBody>
      </p:sp>
      <p:pic>
        <p:nvPicPr>
          <p:cNvPr id="78" name="Picture 111">
            <a:extLst>
              <a:ext uri="{FF2B5EF4-FFF2-40B4-BE49-F238E27FC236}">
                <a16:creationId xmlns:a16="http://schemas.microsoft.com/office/drawing/2014/main" id="{8CAE19C3-4F1F-A446-B8A7-677A4B77D5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4920" y="5874164"/>
            <a:ext cx="781050" cy="447675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 Box 112">
            <a:extLst>
              <a:ext uri="{FF2B5EF4-FFF2-40B4-BE49-F238E27FC236}">
                <a16:creationId xmlns:a16="http://schemas.microsoft.com/office/drawing/2014/main" id="{49C2B25C-D1AD-B140-9A6F-3C6A9084C7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1333" y="5878927"/>
            <a:ext cx="5832475" cy="36671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٦:٥٠ + ٠:٤٥ =  ٧:٣٥</a:t>
            </a:r>
            <a:endParaRPr lang="en-US" altLang="en-US" b="1" dirty="0"/>
          </a:p>
        </p:txBody>
      </p:sp>
      <p:pic>
        <p:nvPicPr>
          <p:cNvPr id="80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182E92E6-AA3A-714B-B502-08F9A674BE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563550" y="-60698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" name="مستطيل 80">
            <a:extLst>
              <a:ext uri="{FF2B5EF4-FFF2-40B4-BE49-F238E27FC236}">
                <a16:creationId xmlns:a16="http://schemas.microsoft.com/office/drawing/2014/main" id="{4B3136AC-B258-E440-8DAF-EA0664233922}"/>
              </a:ext>
            </a:extLst>
          </p:cNvPr>
          <p:cNvSpPr/>
          <p:nvPr/>
        </p:nvSpPr>
        <p:spPr>
          <a:xfrm rot="1522431">
            <a:off x="9465636" y="921223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12634456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1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1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1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1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72" grpId="0" animBg="1"/>
      <p:bldP spid="75" grpId="0" animBg="1"/>
      <p:bldP spid="77" grpId="0" animBg="1"/>
      <p:bldP spid="79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353878" y="17822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13D672F3-C997-1A47-A4EB-0D6E94319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238" y="833352"/>
            <a:ext cx="11016137" cy="558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4" name="مستطيل مستدير الزوايا 103">
            <a:extLst>
              <a:ext uri="{FF2B5EF4-FFF2-40B4-BE49-F238E27FC236}">
                <a16:creationId xmlns:a16="http://schemas.microsoft.com/office/drawing/2014/main" id="{806B5BCE-B8FB-714B-9BA9-776E13079A62}"/>
              </a:ext>
            </a:extLst>
          </p:cNvPr>
          <p:cNvSpPr/>
          <p:nvPr/>
        </p:nvSpPr>
        <p:spPr>
          <a:xfrm>
            <a:off x="595595" y="61831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6566C454-AECE-FD4E-A839-C7201BE18EC6}"/>
              </a:ext>
            </a:extLst>
          </p:cNvPr>
          <p:cNvSpPr/>
          <p:nvPr/>
        </p:nvSpPr>
        <p:spPr>
          <a:xfrm>
            <a:off x="636091" y="61438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4" name="مجموعة 13">
            <a:extLst>
              <a:ext uri="{FF2B5EF4-FFF2-40B4-BE49-F238E27FC236}">
                <a16:creationId xmlns:a16="http://schemas.microsoft.com/office/drawing/2014/main" id="{F9CC5B45-3701-EB40-A57C-92F94AE26A8A}"/>
              </a:ext>
            </a:extLst>
          </p:cNvPr>
          <p:cNvGrpSpPr/>
          <p:nvPr/>
        </p:nvGrpSpPr>
        <p:grpSpPr>
          <a:xfrm>
            <a:off x="571344" y="614389"/>
            <a:ext cx="11508494" cy="6298245"/>
            <a:chOff x="571344" y="614389"/>
            <a:chExt cx="11508494" cy="6298245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84DF02DB-973C-5C4E-940A-5ADFB1DAA22D}"/>
                </a:ext>
              </a:extLst>
            </p:cNvPr>
            <p:cNvSpPr/>
            <p:nvPr/>
          </p:nvSpPr>
          <p:spPr>
            <a:xfrm>
              <a:off x="571344" y="614389"/>
              <a:ext cx="11096787" cy="5796770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13" name="صورة 12">
              <a:extLst>
                <a:ext uri="{FF2B5EF4-FFF2-40B4-BE49-F238E27FC236}">
                  <a16:creationId xmlns:a16="http://schemas.microsoft.com/office/drawing/2014/main" id="{94189E1B-BE51-E441-BF0F-EE5AA7AA8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19069" y="5949940"/>
              <a:ext cx="960769" cy="962694"/>
            </a:xfrm>
            <a:prstGeom prst="rect">
              <a:avLst/>
            </a:prstGeom>
          </p:spPr>
        </p:pic>
      </p:grpSp>
      <p:pic>
        <p:nvPicPr>
          <p:cNvPr id="10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00181BFC-BD5C-3241-A39B-D15D788AA2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824973" y="-4460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498F7D1C-6094-284C-9F06-D3118BD7B345}"/>
              </a:ext>
            </a:extLst>
          </p:cNvPr>
          <p:cNvGrpSpPr/>
          <p:nvPr/>
        </p:nvGrpSpPr>
        <p:grpSpPr>
          <a:xfrm>
            <a:off x="1175017" y="3290"/>
            <a:ext cx="9841965" cy="1169410"/>
            <a:chOff x="1175017" y="147233"/>
            <a:chExt cx="9841965" cy="1169410"/>
          </a:xfrm>
        </p:grpSpPr>
        <p:sp>
          <p:nvSpPr>
            <p:cNvPr id="102" name="مستطيل مستدير الزوايا 101">
              <a:extLst>
                <a:ext uri="{FF2B5EF4-FFF2-40B4-BE49-F238E27FC236}">
                  <a16:creationId xmlns:a16="http://schemas.microsoft.com/office/drawing/2014/main" id="{BA0F24FD-DF89-5A4A-A1C2-61FEADB46786}"/>
                </a:ext>
              </a:extLst>
            </p:cNvPr>
            <p:cNvSpPr/>
            <p:nvPr/>
          </p:nvSpPr>
          <p:spPr>
            <a:xfrm>
              <a:off x="1175017" y="282896"/>
              <a:ext cx="9841965" cy="550456"/>
            </a:xfrm>
            <a:prstGeom prst="roundRect">
              <a:avLst/>
            </a:prstGeom>
            <a:pattFill prst="pct70">
              <a:fgClr>
                <a:srgbClr val="DFC5DF"/>
              </a:fgClr>
              <a:bgClr>
                <a:schemeClr val="bg1"/>
              </a:bgClr>
            </a:patt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grpSp>
          <p:nvGrpSpPr>
            <p:cNvPr id="103" name="مجموعة 102">
              <a:extLst>
                <a:ext uri="{FF2B5EF4-FFF2-40B4-BE49-F238E27FC236}">
                  <a16:creationId xmlns:a16="http://schemas.microsoft.com/office/drawing/2014/main" id="{89B07C66-5BC3-B047-AF48-0920436C0FCB}"/>
                </a:ext>
              </a:extLst>
            </p:cNvPr>
            <p:cNvGrpSpPr/>
            <p:nvPr/>
          </p:nvGrpSpPr>
          <p:grpSpPr>
            <a:xfrm>
              <a:off x="1175018" y="147233"/>
              <a:ext cx="9825293" cy="1169410"/>
              <a:chOff x="1175018" y="147233"/>
              <a:chExt cx="9825293" cy="1169410"/>
            </a:xfrm>
          </p:grpSpPr>
          <p:grpSp>
            <p:nvGrpSpPr>
              <p:cNvPr id="5" name="مجموعة 110">
                <a:extLst>
                  <a:ext uri="{FF2B5EF4-FFF2-40B4-BE49-F238E27FC236}">
                    <a16:creationId xmlns:a16="http://schemas.microsoft.com/office/drawing/2014/main" id="{D8FB447C-78AE-5B4C-A916-DB9DF6511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89210" y="312255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6" name="مجموعة 111">
                  <a:extLst>
                    <a:ext uri="{FF2B5EF4-FFF2-40B4-BE49-F238E27FC236}">
                      <a16:creationId xmlns:a16="http://schemas.microsoft.com/office/drawing/2014/main" id="{67D72977-B08C-7D4E-B0D7-DBDA2819B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" name="مستطيل مستدير الزوايا 8">
                    <a:extLst>
                      <a:ext uri="{FF2B5EF4-FFF2-40B4-BE49-F238E27FC236}">
                        <a16:creationId xmlns:a16="http://schemas.microsoft.com/office/drawing/2014/main" id="{B11773FE-C44F-974B-B5B8-2B35FCAF8528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0" name="مستطيل مستدير الزوايا 9">
                    <a:extLst>
                      <a:ext uri="{FF2B5EF4-FFF2-40B4-BE49-F238E27FC236}">
                        <a16:creationId xmlns:a16="http://schemas.microsoft.com/office/drawing/2014/main" id="{7B167454-792B-D94C-9DDF-E60B4E63526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1" name="مستطيل مستدير الزوايا 10">
                    <a:extLst>
                      <a:ext uri="{FF2B5EF4-FFF2-40B4-BE49-F238E27FC236}">
                        <a16:creationId xmlns:a16="http://schemas.microsoft.com/office/drawing/2014/main" id="{AE14DBDD-5CEB-A747-9A03-AE00ACDFBD9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2" name="مستطيل مستدير الزوايا 11">
                    <a:extLst>
                      <a:ext uri="{FF2B5EF4-FFF2-40B4-BE49-F238E27FC236}">
                        <a16:creationId xmlns:a16="http://schemas.microsoft.com/office/drawing/2014/main" id="{BA5D3C2D-21AD-ED41-B069-C79CE954970A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" name="Google Shape;153;p5">
                  <a:extLst>
                    <a:ext uri="{FF2B5EF4-FFF2-40B4-BE49-F238E27FC236}">
                      <a16:creationId xmlns:a16="http://schemas.microsoft.com/office/drawing/2014/main" id="{99327B25-9955-0F49-9A23-9631804D74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" name="Google Shape;153;p5">
                  <a:extLst>
                    <a:ext uri="{FF2B5EF4-FFF2-40B4-BE49-F238E27FC236}">
                      <a16:creationId xmlns:a16="http://schemas.microsoft.com/office/drawing/2014/main" id="{017969FD-F0F8-D34F-BDB6-D812313463D6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" name="مجموعة 110">
                <a:extLst>
                  <a:ext uri="{FF2B5EF4-FFF2-40B4-BE49-F238E27FC236}">
                    <a16:creationId xmlns:a16="http://schemas.microsoft.com/office/drawing/2014/main" id="{86E76CD3-003F-D947-9014-8F9C6C441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8633352" y="328049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46" name="مجموعة 111">
                  <a:extLst>
                    <a:ext uri="{FF2B5EF4-FFF2-40B4-BE49-F238E27FC236}">
                      <a16:creationId xmlns:a16="http://schemas.microsoft.com/office/drawing/2014/main" id="{94C35998-35ED-E04B-BE8E-4B91B91686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49" name="مستطيل مستدير الزوايا 48">
                    <a:extLst>
                      <a:ext uri="{FF2B5EF4-FFF2-40B4-BE49-F238E27FC236}">
                        <a16:creationId xmlns:a16="http://schemas.microsoft.com/office/drawing/2014/main" id="{2E487F7A-09CD-C142-AFB9-6805CC16F0D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0" name="مستطيل مستدير الزوايا 49">
                    <a:extLst>
                      <a:ext uri="{FF2B5EF4-FFF2-40B4-BE49-F238E27FC236}">
                        <a16:creationId xmlns:a16="http://schemas.microsoft.com/office/drawing/2014/main" id="{1E838335-7CEE-A048-85DC-6D54CE2F3C09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1" name="مستطيل مستدير الزوايا 50">
                    <a:extLst>
                      <a:ext uri="{FF2B5EF4-FFF2-40B4-BE49-F238E27FC236}">
                        <a16:creationId xmlns:a16="http://schemas.microsoft.com/office/drawing/2014/main" id="{E7C7CBDD-7DA1-FB4E-ABA3-33351C66DD3F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52" name="مستطيل مستدير الزوايا 51">
                    <a:extLst>
                      <a:ext uri="{FF2B5EF4-FFF2-40B4-BE49-F238E27FC236}">
                        <a16:creationId xmlns:a16="http://schemas.microsoft.com/office/drawing/2014/main" id="{C0DE696C-F2EC-7B48-B33C-77F7B7339C28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47" name="Google Shape;153;p5">
                  <a:extLst>
                    <a:ext uri="{FF2B5EF4-FFF2-40B4-BE49-F238E27FC236}">
                      <a16:creationId xmlns:a16="http://schemas.microsoft.com/office/drawing/2014/main" id="{2EE3B57C-8BDE-A746-8E4B-B5D1A179AE81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" name="Google Shape;153;p5">
                  <a:extLst>
                    <a:ext uri="{FF2B5EF4-FFF2-40B4-BE49-F238E27FC236}">
                      <a16:creationId xmlns:a16="http://schemas.microsoft.com/office/drawing/2014/main" id="{F406B427-FB9E-F541-8CE6-505B398A1D8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" name="مجموعة 110">
                <a:extLst>
                  <a:ext uri="{FF2B5EF4-FFF2-40B4-BE49-F238E27FC236}">
                    <a16:creationId xmlns:a16="http://schemas.microsoft.com/office/drawing/2014/main" id="{275C270F-E3F1-464C-B22A-BDD63369D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7303136" y="278879"/>
                <a:ext cx="1105793" cy="917531"/>
                <a:chOff x="5245129" y="1929694"/>
                <a:chExt cx="1047244" cy="518194"/>
              </a:xfrm>
            </p:grpSpPr>
            <p:grpSp>
              <p:nvGrpSpPr>
                <p:cNvPr id="54" name="مجموعة 111">
                  <a:extLst>
                    <a:ext uri="{FF2B5EF4-FFF2-40B4-BE49-F238E27FC236}">
                      <a16:creationId xmlns:a16="http://schemas.microsoft.com/office/drawing/2014/main" id="{CA4C9D07-B687-2F45-A2DA-CF7DB5E29D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45129" y="1929694"/>
                  <a:ext cx="1047244" cy="514828"/>
                  <a:chOff x="5245129" y="1929694"/>
                  <a:chExt cx="1047244" cy="514828"/>
                </a:xfrm>
              </p:grpSpPr>
              <p:sp>
                <p:nvSpPr>
                  <p:cNvPr id="57" name="مستطيل مستدير الزوايا 56">
                    <a:extLst>
                      <a:ext uri="{FF2B5EF4-FFF2-40B4-BE49-F238E27FC236}">
                        <a16:creationId xmlns:a16="http://schemas.microsoft.com/office/drawing/2014/main" id="{937AB966-247A-E143-B768-DD65C35A92D0}"/>
                      </a:ext>
                    </a:extLst>
                  </p:cNvPr>
                  <p:cNvSpPr/>
                  <p:nvPr/>
                </p:nvSpPr>
                <p:spPr>
                  <a:xfrm>
                    <a:off x="5852064" y="234879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8" name="مستطيل مستدير الزوايا 57">
                    <a:extLst>
                      <a:ext uri="{FF2B5EF4-FFF2-40B4-BE49-F238E27FC236}">
                        <a16:creationId xmlns:a16="http://schemas.microsoft.com/office/drawing/2014/main" id="{E6272113-4621-094E-A553-8225F5D538E9}"/>
                      </a:ext>
                    </a:extLst>
                  </p:cNvPr>
                  <p:cNvSpPr/>
                  <p:nvPr/>
                </p:nvSpPr>
                <p:spPr>
                  <a:xfrm>
                    <a:off x="5245129" y="1932728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9" name="مستطيل مستدير الزوايا 58">
                    <a:extLst>
                      <a:ext uri="{FF2B5EF4-FFF2-40B4-BE49-F238E27FC236}">
                        <a16:creationId xmlns:a16="http://schemas.microsoft.com/office/drawing/2014/main" id="{B079C989-BB59-CC4A-93F6-D2D3371D1C9B}"/>
                      </a:ext>
                    </a:extLst>
                  </p:cNvPr>
                  <p:cNvSpPr/>
                  <p:nvPr/>
                </p:nvSpPr>
                <p:spPr>
                  <a:xfrm>
                    <a:off x="5255194" y="234218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0" name="مستطيل مستدير الزوايا 59">
                    <a:extLst>
                      <a:ext uri="{FF2B5EF4-FFF2-40B4-BE49-F238E27FC236}">
                        <a16:creationId xmlns:a16="http://schemas.microsoft.com/office/drawing/2014/main" id="{C7500518-B718-B648-86E6-241F341BBF5F}"/>
                      </a:ext>
                    </a:extLst>
                  </p:cNvPr>
                  <p:cNvSpPr/>
                  <p:nvPr/>
                </p:nvSpPr>
                <p:spPr>
                  <a:xfrm>
                    <a:off x="5894265" y="192969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55" name="Google Shape;153;p5">
                  <a:extLst>
                    <a:ext uri="{FF2B5EF4-FFF2-40B4-BE49-F238E27FC236}">
                      <a16:creationId xmlns:a16="http://schemas.microsoft.com/office/drawing/2014/main" id="{B2C82BAD-209A-2E41-9CC0-B00E01AC4D5A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3629" y="238195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153;p5">
                  <a:extLst>
                    <a:ext uri="{FF2B5EF4-FFF2-40B4-BE49-F238E27FC236}">
                      <a16:creationId xmlns:a16="http://schemas.microsoft.com/office/drawing/2014/main" id="{BC8FEE3A-B906-C14F-8B28-DE0604757C6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6751" y="195242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" name="مجموعة 110">
                <a:extLst>
                  <a:ext uri="{FF2B5EF4-FFF2-40B4-BE49-F238E27FC236}">
                    <a16:creationId xmlns:a16="http://schemas.microsoft.com/office/drawing/2014/main" id="{00CB73BA-1415-1348-A303-627EC4ABA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5851762" y="336312"/>
                <a:ext cx="1077846" cy="832402"/>
                <a:chOff x="5273639" y="1905166"/>
                <a:chExt cx="1020777" cy="470116"/>
              </a:xfrm>
            </p:grpSpPr>
            <p:grpSp>
              <p:nvGrpSpPr>
                <p:cNvPr id="62" name="مجموعة 111">
                  <a:extLst>
                    <a:ext uri="{FF2B5EF4-FFF2-40B4-BE49-F238E27FC236}">
                      <a16:creationId xmlns:a16="http://schemas.microsoft.com/office/drawing/2014/main" id="{C65943EA-9805-DC45-B06A-EBD9EBF2E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3639" y="1905166"/>
                  <a:ext cx="1020777" cy="470116"/>
                  <a:chOff x="5273639" y="1905166"/>
                  <a:chExt cx="1020777" cy="470116"/>
                </a:xfrm>
              </p:grpSpPr>
              <p:sp>
                <p:nvSpPr>
                  <p:cNvPr id="65" name="مستطيل مستدير الزوايا 64">
                    <a:extLst>
                      <a:ext uri="{FF2B5EF4-FFF2-40B4-BE49-F238E27FC236}">
                        <a16:creationId xmlns:a16="http://schemas.microsoft.com/office/drawing/2014/main" id="{DC50539E-268F-7743-A958-7EF825B179D6}"/>
                      </a:ext>
                    </a:extLst>
                  </p:cNvPr>
                  <p:cNvSpPr/>
                  <p:nvPr/>
                </p:nvSpPr>
                <p:spPr>
                  <a:xfrm>
                    <a:off x="5896308" y="227955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6" name="مستطيل مستدير الزوايا 65">
                    <a:extLst>
                      <a:ext uri="{FF2B5EF4-FFF2-40B4-BE49-F238E27FC236}">
                        <a16:creationId xmlns:a16="http://schemas.microsoft.com/office/drawing/2014/main" id="{8B84A0E0-BD45-5D4F-AD8C-7A12A8611FD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7" name="مستطيل مستدير الزوايا 66">
                    <a:extLst>
                      <a:ext uri="{FF2B5EF4-FFF2-40B4-BE49-F238E27FC236}">
                        <a16:creationId xmlns:a16="http://schemas.microsoft.com/office/drawing/2014/main" id="{42D9D22A-8C1B-6C45-A462-564DAEFBE5C4}"/>
                      </a:ext>
                    </a:extLst>
                  </p:cNvPr>
                  <p:cNvSpPr/>
                  <p:nvPr/>
                </p:nvSpPr>
                <p:spPr>
                  <a:xfrm>
                    <a:off x="5273639" y="2273700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8" name="مستطيل مستدير الزوايا 67">
                    <a:extLst>
                      <a:ext uri="{FF2B5EF4-FFF2-40B4-BE49-F238E27FC236}">
                        <a16:creationId xmlns:a16="http://schemas.microsoft.com/office/drawing/2014/main" id="{0A2C1AE4-C9D0-1D46-969E-A35CF2D5A538}"/>
                      </a:ext>
                    </a:extLst>
                  </p:cNvPr>
                  <p:cNvSpPr/>
                  <p:nvPr/>
                </p:nvSpPr>
                <p:spPr>
                  <a:xfrm>
                    <a:off x="5892765" y="1905166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64" name="Google Shape;153;p5">
                  <a:extLst>
                    <a:ext uri="{FF2B5EF4-FFF2-40B4-BE49-F238E27FC236}">
                      <a16:creationId xmlns:a16="http://schemas.microsoft.com/office/drawing/2014/main" id="{908BF49D-AE8C-674A-B883-1DE0E6B2ED9F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75891" y="191521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153;p5">
                  <a:extLst>
                    <a:ext uri="{FF2B5EF4-FFF2-40B4-BE49-F238E27FC236}">
                      <a16:creationId xmlns:a16="http://schemas.microsoft.com/office/drawing/2014/main" id="{428C837E-DA5C-4C44-914A-56F8C50C1B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10332" y="2294965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9" name="مجموعة 110">
                <a:extLst>
                  <a:ext uri="{FF2B5EF4-FFF2-40B4-BE49-F238E27FC236}">
                    <a16:creationId xmlns:a16="http://schemas.microsoft.com/office/drawing/2014/main" id="{449D5064-B5FB-5F49-A92F-ED5C95BCB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448078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0" name="مجموعة 111">
                  <a:extLst>
                    <a:ext uri="{FF2B5EF4-FFF2-40B4-BE49-F238E27FC236}">
                      <a16:creationId xmlns:a16="http://schemas.microsoft.com/office/drawing/2014/main" id="{C9A1F6A5-BF46-AB45-8A2E-FD7674A288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73" name="مستطيل مستدير الزوايا 72">
                    <a:extLst>
                      <a:ext uri="{FF2B5EF4-FFF2-40B4-BE49-F238E27FC236}">
                        <a16:creationId xmlns:a16="http://schemas.microsoft.com/office/drawing/2014/main" id="{0BF05E30-31CF-ED4E-92C4-C9AEC318E356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4" name="مستطيل مستدير الزوايا 73">
                    <a:extLst>
                      <a:ext uri="{FF2B5EF4-FFF2-40B4-BE49-F238E27FC236}">
                        <a16:creationId xmlns:a16="http://schemas.microsoft.com/office/drawing/2014/main" id="{871AE7DF-2CB1-D14A-81A6-D5419771502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5" name="مستطيل مستدير الزوايا 74">
                    <a:extLst>
                      <a:ext uri="{FF2B5EF4-FFF2-40B4-BE49-F238E27FC236}">
                        <a16:creationId xmlns:a16="http://schemas.microsoft.com/office/drawing/2014/main" id="{CB1CA13F-AA0B-2D4D-9DB7-2C5E81941395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76" name="مستطيل مستدير الزوايا 75">
                    <a:extLst>
                      <a:ext uri="{FF2B5EF4-FFF2-40B4-BE49-F238E27FC236}">
                        <a16:creationId xmlns:a16="http://schemas.microsoft.com/office/drawing/2014/main" id="{98D89A3D-9107-344E-8FE2-2FC327ABD9FF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1" name="Google Shape;153;p5">
                  <a:extLst>
                    <a:ext uri="{FF2B5EF4-FFF2-40B4-BE49-F238E27FC236}">
                      <a16:creationId xmlns:a16="http://schemas.microsoft.com/office/drawing/2014/main" id="{A61E54F4-D954-9B4E-BEBE-5E1F8AD0A5A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" name="Google Shape;153;p5">
                  <a:extLst>
                    <a:ext uri="{FF2B5EF4-FFF2-40B4-BE49-F238E27FC236}">
                      <a16:creationId xmlns:a16="http://schemas.microsoft.com/office/drawing/2014/main" id="{600F0D4C-7D57-5749-997D-6CFF57107C3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" name="مجموعة 110">
                <a:extLst>
                  <a:ext uri="{FF2B5EF4-FFF2-40B4-BE49-F238E27FC236}">
                    <a16:creationId xmlns:a16="http://schemas.microsoft.com/office/drawing/2014/main" id="{C8B018B1-D3F4-F640-A0D3-E2BA0ECFC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28741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8" name="مجموعة 111">
                  <a:extLst>
                    <a:ext uri="{FF2B5EF4-FFF2-40B4-BE49-F238E27FC236}">
                      <a16:creationId xmlns:a16="http://schemas.microsoft.com/office/drawing/2014/main" id="{FB5DEB45-C71D-C54B-B6A2-4C9406B0D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1" name="مستطيل مستدير الزوايا 80">
                    <a:extLst>
                      <a:ext uri="{FF2B5EF4-FFF2-40B4-BE49-F238E27FC236}">
                        <a16:creationId xmlns:a16="http://schemas.microsoft.com/office/drawing/2014/main" id="{148C37B4-8079-FE46-9C40-885B4ABCEA97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2" name="مستطيل مستدير الزوايا 81">
                    <a:extLst>
                      <a:ext uri="{FF2B5EF4-FFF2-40B4-BE49-F238E27FC236}">
                        <a16:creationId xmlns:a16="http://schemas.microsoft.com/office/drawing/2014/main" id="{96E25728-DE18-7C40-92BF-8DD66F97FF3D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3" name="مستطيل مستدير الزوايا 82">
                    <a:extLst>
                      <a:ext uri="{FF2B5EF4-FFF2-40B4-BE49-F238E27FC236}">
                        <a16:creationId xmlns:a16="http://schemas.microsoft.com/office/drawing/2014/main" id="{1491CB03-B420-894D-AF97-A012BD8F223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84" name="مستطيل مستدير الزوايا 83">
                    <a:extLst>
                      <a:ext uri="{FF2B5EF4-FFF2-40B4-BE49-F238E27FC236}">
                        <a16:creationId xmlns:a16="http://schemas.microsoft.com/office/drawing/2014/main" id="{0DAC7330-991B-BE4A-8636-743D7366FFB0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9" name="Google Shape;153;p5">
                  <a:extLst>
                    <a:ext uri="{FF2B5EF4-FFF2-40B4-BE49-F238E27FC236}">
                      <a16:creationId xmlns:a16="http://schemas.microsoft.com/office/drawing/2014/main" id="{728ECFA4-2ECD-7F47-8BC1-B75A6349E0E4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153;p5">
                  <a:extLst>
                    <a:ext uri="{FF2B5EF4-FFF2-40B4-BE49-F238E27FC236}">
                      <a16:creationId xmlns:a16="http://schemas.microsoft.com/office/drawing/2014/main" id="{A9EF06EE-075B-6E4A-AC03-426A2D3F98F5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" name="مجموعة 110">
                <a:extLst>
                  <a:ext uri="{FF2B5EF4-FFF2-40B4-BE49-F238E27FC236}">
                    <a16:creationId xmlns:a16="http://schemas.microsoft.com/office/drawing/2014/main" id="{EF79F695-C84B-564F-AEFD-35FF22D2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2094047" y="359046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86" name="مجموعة 111">
                  <a:extLst>
                    <a:ext uri="{FF2B5EF4-FFF2-40B4-BE49-F238E27FC236}">
                      <a16:creationId xmlns:a16="http://schemas.microsoft.com/office/drawing/2014/main" id="{DED6A6E3-548C-4A4D-BFF6-962D5A44A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9" name="مستطيل مستدير الزوايا 88">
                    <a:extLst>
                      <a:ext uri="{FF2B5EF4-FFF2-40B4-BE49-F238E27FC236}">
                        <a16:creationId xmlns:a16="http://schemas.microsoft.com/office/drawing/2014/main" id="{030EB5C7-565A-EA4C-BF36-CADFE3D9BD2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0" name="مستطيل مستدير الزوايا 89">
                    <a:extLst>
                      <a:ext uri="{FF2B5EF4-FFF2-40B4-BE49-F238E27FC236}">
                        <a16:creationId xmlns:a16="http://schemas.microsoft.com/office/drawing/2014/main" id="{68A9E73F-8DC0-5348-ABDD-39E54CF94633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1" name="مستطيل مستدير الزوايا 90">
                    <a:extLst>
                      <a:ext uri="{FF2B5EF4-FFF2-40B4-BE49-F238E27FC236}">
                        <a16:creationId xmlns:a16="http://schemas.microsoft.com/office/drawing/2014/main" id="{97E5C65D-F5E6-8C44-B404-5D0D2A2E375E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92" name="مستطيل مستدير الزوايا 91">
                    <a:extLst>
                      <a:ext uri="{FF2B5EF4-FFF2-40B4-BE49-F238E27FC236}">
                        <a16:creationId xmlns:a16="http://schemas.microsoft.com/office/drawing/2014/main" id="{8314E805-4D18-4A4E-9210-347645CB0D72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87" name="Google Shape;153;p5">
                  <a:extLst>
                    <a:ext uri="{FF2B5EF4-FFF2-40B4-BE49-F238E27FC236}">
                      <a16:creationId xmlns:a16="http://schemas.microsoft.com/office/drawing/2014/main" id="{88152DAF-4698-964B-80BF-4CD7A200E30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8" name="Google Shape;153;p5">
                  <a:extLst>
                    <a:ext uri="{FF2B5EF4-FFF2-40B4-BE49-F238E27FC236}">
                      <a16:creationId xmlns:a16="http://schemas.microsoft.com/office/drawing/2014/main" id="{4F3079B3-94A4-854A-AFFC-109E4E3EE23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" name="مجموعة 110">
                <a:extLst>
                  <a:ext uri="{FF2B5EF4-FFF2-40B4-BE49-F238E27FC236}">
                    <a16:creationId xmlns:a16="http://schemas.microsoft.com/office/drawing/2014/main" id="{831C2CC7-ACDE-7A47-86C7-A65306A2E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9996" y="343252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94" name="مجموعة 111">
                  <a:extLst>
                    <a:ext uri="{FF2B5EF4-FFF2-40B4-BE49-F238E27FC236}">
                      <a16:creationId xmlns:a16="http://schemas.microsoft.com/office/drawing/2014/main" id="{9B1E8C9A-D563-404E-AC49-F1EAE31103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7" name="مستطيل مستدير الزوايا 96">
                    <a:extLst>
                      <a:ext uri="{FF2B5EF4-FFF2-40B4-BE49-F238E27FC236}">
                        <a16:creationId xmlns:a16="http://schemas.microsoft.com/office/drawing/2014/main" id="{28FEA676-9570-9E40-B956-A25836039B7F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8" name="مستطيل مستدير الزوايا 97">
                    <a:extLst>
                      <a:ext uri="{FF2B5EF4-FFF2-40B4-BE49-F238E27FC236}">
                        <a16:creationId xmlns:a16="http://schemas.microsoft.com/office/drawing/2014/main" id="{AAC9DA80-BDF3-B945-A300-B535286B8E5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9" name="مستطيل مستدير الزوايا 98">
                    <a:extLst>
                      <a:ext uri="{FF2B5EF4-FFF2-40B4-BE49-F238E27FC236}">
                        <a16:creationId xmlns:a16="http://schemas.microsoft.com/office/drawing/2014/main" id="{F233800A-F4DF-7A45-8A5A-7B299AAA6404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00" name="مستطيل مستدير الزوايا 99">
                    <a:extLst>
                      <a:ext uri="{FF2B5EF4-FFF2-40B4-BE49-F238E27FC236}">
                        <a16:creationId xmlns:a16="http://schemas.microsoft.com/office/drawing/2014/main" id="{5BBE4F7E-4FF9-184F-BD0E-6F5A0281CB69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95" name="Google Shape;153;p5">
                  <a:extLst>
                    <a:ext uri="{FF2B5EF4-FFF2-40B4-BE49-F238E27FC236}">
                      <a16:creationId xmlns:a16="http://schemas.microsoft.com/office/drawing/2014/main" id="{B1338737-B85E-8944-83F3-190E6BB8B029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" name="Google Shape;153;p5">
                  <a:extLst>
                    <a:ext uri="{FF2B5EF4-FFF2-40B4-BE49-F238E27FC236}">
                      <a16:creationId xmlns:a16="http://schemas.microsoft.com/office/drawing/2014/main" id="{D2DF8137-45DA-E044-ADA4-F3FDA517817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1262CE50-26C1-DA4F-874B-6E8D8E5A2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005147" y="1282817"/>
            <a:ext cx="7348165" cy="785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7" name="مجموعة 35">
            <a:extLst>
              <a:ext uri="{FF2B5EF4-FFF2-40B4-BE49-F238E27FC236}">
                <a16:creationId xmlns:a16="http://schemas.microsoft.com/office/drawing/2014/main" id="{F2578725-9FA5-BD46-A37C-BCC8E9DFB442}"/>
              </a:ext>
            </a:extLst>
          </p:cNvPr>
          <p:cNvGrpSpPr/>
          <p:nvPr/>
        </p:nvGrpSpPr>
        <p:grpSpPr>
          <a:xfrm>
            <a:off x="3182344" y="3704602"/>
            <a:ext cx="6572295" cy="2714637"/>
            <a:chOff x="1428728" y="2428874"/>
            <a:chExt cx="6572295" cy="2714637"/>
          </a:xfrm>
        </p:grpSpPr>
        <p:pic>
          <p:nvPicPr>
            <p:cNvPr id="111" name="Picture 3">
              <a:extLst>
                <a:ext uri="{FF2B5EF4-FFF2-40B4-BE49-F238E27FC236}">
                  <a16:creationId xmlns:a16="http://schemas.microsoft.com/office/drawing/2014/main" id="{CABD73D4-5D67-A241-84CC-F5ED89BF6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1428728" y="2428874"/>
              <a:ext cx="6572295" cy="2714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12" name="Picture 4">
              <a:extLst>
                <a:ext uri="{FF2B5EF4-FFF2-40B4-BE49-F238E27FC236}">
                  <a16:creationId xmlns:a16="http://schemas.microsoft.com/office/drawing/2014/main" id="{EA51F3C8-B9FA-154A-9867-D80D2E1CDE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1643042" y="2928934"/>
              <a:ext cx="4791103" cy="6429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13" name="Picture 4">
              <a:extLst>
                <a:ext uri="{FF2B5EF4-FFF2-40B4-BE49-F238E27FC236}">
                  <a16:creationId xmlns:a16="http://schemas.microsoft.com/office/drawing/2014/main" id="{36F300AE-E03E-EE4E-8F87-C31326EAEE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1528740" y="3714752"/>
              <a:ext cx="6219863" cy="857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14" name="Picture 4">
              <a:extLst>
                <a:ext uri="{FF2B5EF4-FFF2-40B4-BE49-F238E27FC236}">
                  <a16:creationId xmlns:a16="http://schemas.microsoft.com/office/drawing/2014/main" id="{0324C2DE-AFB9-824B-BA72-A910E9040D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1643042" y="4572008"/>
              <a:ext cx="4791103" cy="5000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pic>
        <p:nvPicPr>
          <p:cNvPr id="18" name="Picture 5">
            <a:extLst>
              <a:ext uri="{FF2B5EF4-FFF2-40B4-BE49-F238E27FC236}">
                <a16:creationId xmlns:a16="http://schemas.microsoft.com/office/drawing/2014/main" id="{4AB4E1F3-B419-6142-866E-2706F71CA0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425234" y="4961909"/>
            <a:ext cx="6072230" cy="7429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" name="Picture 8">
            <a:extLst>
              <a:ext uri="{FF2B5EF4-FFF2-40B4-BE49-F238E27FC236}">
                <a16:creationId xmlns:a16="http://schemas.microsoft.com/office/drawing/2014/main" id="{D3FEA81C-3373-F244-BA65-7F28BD9A8C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7397186" y="5919173"/>
            <a:ext cx="857252" cy="3571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" name="Picture 9">
            <a:extLst>
              <a:ext uri="{FF2B5EF4-FFF2-40B4-BE49-F238E27FC236}">
                <a16:creationId xmlns:a16="http://schemas.microsoft.com/office/drawing/2014/main" id="{6EDADFAA-AE3E-0E4E-A5EC-6C3B60350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539666" y="5933461"/>
            <a:ext cx="928690" cy="3316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" name="Picture 10">
            <a:extLst>
              <a:ext uri="{FF2B5EF4-FFF2-40B4-BE49-F238E27FC236}">
                <a16:creationId xmlns:a16="http://schemas.microsoft.com/office/drawing/2014/main" id="{512C4C0C-050B-7D4D-9AC3-39A033FBEB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2981044" y="2275828"/>
            <a:ext cx="7528452" cy="428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" name="Picture 11">
            <a:extLst>
              <a:ext uri="{FF2B5EF4-FFF2-40B4-BE49-F238E27FC236}">
                <a16:creationId xmlns:a16="http://schemas.microsoft.com/office/drawing/2014/main" id="{E5786411-1630-FD4B-9602-DA980154B2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3610972" y="4247523"/>
            <a:ext cx="4572006" cy="5715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3" name="مربع نص 36">
            <a:extLst>
              <a:ext uri="{FF2B5EF4-FFF2-40B4-BE49-F238E27FC236}">
                <a16:creationId xmlns:a16="http://schemas.microsoft.com/office/drawing/2014/main" id="{21E38A38-1489-5247-BF2E-7B161E5A3D77}"/>
              </a:ext>
            </a:extLst>
          </p:cNvPr>
          <p:cNvSpPr txBox="1"/>
          <p:nvPr/>
        </p:nvSpPr>
        <p:spPr>
          <a:xfrm>
            <a:off x="7039996" y="2990215"/>
            <a:ext cx="257176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نرمز للقيمة المطلقة بالرمز :</a:t>
            </a:r>
          </a:p>
        </p:txBody>
      </p:sp>
      <p:sp>
        <p:nvSpPr>
          <p:cNvPr id="24" name="مربع نص 37">
            <a:extLst>
              <a:ext uri="{FF2B5EF4-FFF2-40B4-BE49-F238E27FC236}">
                <a16:creationId xmlns:a16="http://schemas.microsoft.com/office/drawing/2014/main" id="{EEE2222E-32AC-5F4C-BFCF-60FF3085C8AA}"/>
              </a:ext>
            </a:extLst>
          </p:cNvPr>
          <p:cNvSpPr txBox="1"/>
          <p:nvPr/>
        </p:nvSpPr>
        <p:spPr>
          <a:xfrm>
            <a:off x="6397054" y="2990215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>
                <a:latin typeface="Tahoma"/>
                <a:cs typeface="Tahoma"/>
              </a:rPr>
              <a:t>|   |</a:t>
            </a:r>
            <a:endParaRPr lang="ar-SA" sz="2000" b="1" dirty="0"/>
          </a:p>
        </p:txBody>
      </p:sp>
      <p:sp>
        <p:nvSpPr>
          <p:cNvPr id="25" name="مستطيل 15">
            <a:extLst>
              <a:ext uri="{FF2B5EF4-FFF2-40B4-BE49-F238E27FC236}">
                <a16:creationId xmlns:a16="http://schemas.microsoft.com/office/drawing/2014/main" id="{80E02C3C-8BE0-B149-B8B3-49401D6259C3}"/>
              </a:ext>
            </a:extLst>
          </p:cNvPr>
          <p:cNvSpPr/>
          <p:nvPr/>
        </p:nvSpPr>
        <p:spPr>
          <a:xfrm>
            <a:off x="1753616" y="742996"/>
            <a:ext cx="9144000" cy="5668163"/>
          </a:xfrm>
          <a:prstGeom prst="rect">
            <a:avLst/>
          </a:prstGeom>
          <a:noFill/>
          <a:ln w="88900" cap="rnd" cmpd="dbl">
            <a:solidFill>
              <a:schemeClr val="accent6">
                <a:lumMod val="5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B1ADA11E-303C-424A-9E61-FEBB7A469EBD}"/>
              </a:ext>
            </a:extLst>
          </p:cNvPr>
          <p:cNvSpPr/>
          <p:nvPr/>
        </p:nvSpPr>
        <p:spPr>
          <a:xfrm rot="385153">
            <a:off x="9777188" y="100598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القيمة المطلقة</a:t>
            </a:r>
          </a:p>
        </p:txBody>
      </p:sp>
      <p:sp>
        <p:nvSpPr>
          <p:cNvPr id="108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2641092B-78CA-FA4C-8BDD-5014D8F3D149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١٦</a:t>
            </a:r>
          </a:p>
        </p:txBody>
      </p:sp>
    </p:spTree>
    <p:extLst>
      <p:ext uri="{BB962C8B-B14F-4D97-AF65-F5344CB8AC3E}">
        <p14:creationId xmlns:p14="http://schemas.microsoft.com/office/powerpoint/2010/main" val="131664400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353878" y="17822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13D672F3-C997-1A47-A4EB-0D6E94319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238" y="833352"/>
            <a:ext cx="11016137" cy="558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4" name="مستطيل مستدير الزوايا 103">
            <a:extLst>
              <a:ext uri="{FF2B5EF4-FFF2-40B4-BE49-F238E27FC236}">
                <a16:creationId xmlns:a16="http://schemas.microsoft.com/office/drawing/2014/main" id="{806B5BCE-B8FB-714B-9BA9-776E13079A62}"/>
              </a:ext>
            </a:extLst>
          </p:cNvPr>
          <p:cNvSpPr/>
          <p:nvPr/>
        </p:nvSpPr>
        <p:spPr>
          <a:xfrm>
            <a:off x="595595" y="61831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6566C454-AECE-FD4E-A839-C7201BE18EC6}"/>
              </a:ext>
            </a:extLst>
          </p:cNvPr>
          <p:cNvSpPr/>
          <p:nvPr/>
        </p:nvSpPr>
        <p:spPr>
          <a:xfrm>
            <a:off x="636091" y="61438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4" name="مجموعة 13">
            <a:extLst>
              <a:ext uri="{FF2B5EF4-FFF2-40B4-BE49-F238E27FC236}">
                <a16:creationId xmlns:a16="http://schemas.microsoft.com/office/drawing/2014/main" id="{F9CC5B45-3701-EB40-A57C-92F94AE26A8A}"/>
              </a:ext>
            </a:extLst>
          </p:cNvPr>
          <p:cNvGrpSpPr/>
          <p:nvPr/>
        </p:nvGrpSpPr>
        <p:grpSpPr>
          <a:xfrm>
            <a:off x="571344" y="614389"/>
            <a:ext cx="11508494" cy="6298245"/>
            <a:chOff x="571344" y="614389"/>
            <a:chExt cx="11508494" cy="6298245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84DF02DB-973C-5C4E-940A-5ADFB1DAA22D}"/>
                </a:ext>
              </a:extLst>
            </p:cNvPr>
            <p:cNvSpPr/>
            <p:nvPr/>
          </p:nvSpPr>
          <p:spPr>
            <a:xfrm>
              <a:off x="571344" y="614389"/>
              <a:ext cx="11096787" cy="5796770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13" name="صورة 12">
              <a:extLst>
                <a:ext uri="{FF2B5EF4-FFF2-40B4-BE49-F238E27FC236}">
                  <a16:creationId xmlns:a16="http://schemas.microsoft.com/office/drawing/2014/main" id="{94189E1B-BE51-E441-BF0F-EE5AA7AA8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19069" y="5949940"/>
              <a:ext cx="960769" cy="962694"/>
            </a:xfrm>
            <a:prstGeom prst="rect">
              <a:avLst/>
            </a:prstGeom>
          </p:spPr>
        </p:pic>
      </p:grpSp>
      <p:pic>
        <p:nvPicPr>
          <p:cNvPr id="10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00181BFC-BD5C-3241-A39B-D15D788AA2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824973" y="-4460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97CA8C4D-DC24-0A43-B441-228E8D43B608}"/>
              </a:ext>
            </a:extLst>
          </p:cNvPr>
          <p:cNvSpPr/>
          <p:nvPr/>
        </p:nvSpPr>
        <p:spPr>
          <a:xfrm rot="385153">
            <a:off x="10005813" y="999670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مثال</a:t>
            </a:r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498F7D1C-6094-284C-9F06-D3118BD7B345}"/>
              </a:ext>
            </a:extLst>
          </p:cNvPr>
          <p:cNvGrpSpPr/>
          <p:nvPr/>
        </p:nvGrpSpPr>
        <p:grpSpPr>
          <a:xfrm>
            <a:off x="1175017" y="3290"/>
            <a:ext cx="9841965" cy="1169410"/>
            <a:chOff x="1175017" y="147233"/>
            <a:chExt cx="9841965" cy="1169410"/>
          </a:xfrm>
        </p:grpSpPr>
        <p:sp>
          <p:nvSpPr>
            <p:cNvPr id="102" name="مستطيل مستدير الزوايا 101">
              <a:extLst>
                <a:ext uri="{FF2B5EF4-FFF2-40B4-BE49-F238E27FC236}">
                  <a16:creationId xmlns:a16="http://schemas.microsoft.com/office/drawing/2014/main" id="{BA0F24FD-DF89-5A4A-A1C2-61FEADB46786}"/>
                </a:ext>
              </a:extLst>
            </p:cNvPr>
            <p:cNvSpPr/>
            <p:nvPr/>
          </p:nvSpPr>
          <p:spPr>
            <a:xfrm>
              <a:off x="1175017" y="282896"/>
              <a:ext cx="9841965" cy="550456"/>
            </a:xfrm>
            <a:prstGeom prst="roundRect">
              <a:avLst/>
            </a:prstGeom>
            <a:pattFill prst="pct60">
              <a:fgClr>
                <a:srgbClr val="DFC5DF"/>
              </a:fgClr>
              <a:bgClr>
                <a:schemeClr val="bg1"/>
              </a:bgClr>
            </a:patt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grpSp>
          <p:nvGrpSpPr>
            <p:cNvPr id="103" name="مجموعة 102">
              <a:extLst>
                <a:ext uri="{FF2B5EF4-FFF2-40B4-BE49-F238E27FC236}">
                  <a16:creationId xmlns:a16="http://schemas.microsoft.com/office/drawing/2014/main" id="{89B07C66-5BC3-B047-AF48-0920436C0FCB}"/>
                </a:ext>
              </a:extLst>
            </p:cNvPr>
            <p:cNvGrpSpPr/>
            <p:nvPr/>
          </p:nvGrpSpPr>
          <p:grpSpPr>
            <a:xfrm>
              <a:off x="1175018" y="147233"/>
              <a:ext cx="9825293" cy="1169410"/>
              <a:chOff x="1175018" y="147233"/>
              <a:chExt cx="9825293" cy="1169410"/>
            </a:xfrm>
          </p:grpSpPr>
          <p:grpSp>
            <p:nvGrpSpPr>
              <p:cNvPr id="5" name="مجموعة 110">
                <a:extLst>
                  <a:ext uri="{FF2B5EF4-FFF2-40B4-BE49-F238E27FC236}">
                    <a16:creationId xmlns:a16="http://schemas.microsoft.com/office/drawing/2014/main" id="{D8FB447C-78AE-5B4C-A916-DB9DF6511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89210" y="312255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6" name="مجموعة 111">
                  <a:extLst>
                    <a:ext uri="{FF2B5EF4-FFF2-40B4-BE49-F238E27FC236}">
                      <a16:creationId xmlns:a16="http://schemas.microsoft.com/office/drawing/2014/main" id="{67D72977-B08C-7D4E-B0D7-DBDA2819B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" name="مستطيل مستدير الزوايا 8">
                    <a:extLst>
                      <a:ext uri="{FF2B5EF4-FFF2-40B4-BE49-F238E27FC236}">
                        <a16:creationId xmlns:a16="http://schemas.microsoft.com/office/drawing/2014/main" id="{B11773FE-C44F-974B-B5B8-2B35FCAF8528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0" name="مستطيل مستدير الزوايا 9">
                    <a:extLst>
                      <a:ext uri="{FF2B5EF4-FFF2-40B4-BE49-F238E27FC236}">
                        <a16:creationId xmlns:a16="http://schemas.microsoft.com/office/drawing/2014/main" id="{7B167454-792B-D94C-9DDF-E60B4E63526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1" name="مستطيل مستدير الزوايا 10">
                    <a:extLst>
                      <a:ext uri="{FF2B5EF4-FFF2-40B4-BE49-F238E27FC236}">
                        <a16:creationId xmlns:a16="http://schemas.microsoft.com/office/drawing/2014/main" id="{AE14DBDD-5CEB-A747-9A03-AE00ACDFBD9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2" name="مستطيل مستدير الزوايا 11">
                    <a:extLst>
                      <a:ext uri="{FF2B5EF4-FFF2-40B4-BE49-F238E27FC236}">
                        <a16:creationId xmlns:a16="http://schemas.microsoft.com/office/drawing/2014/main" id="{BA5D3C2D-21AD-ED41-B069-C79CE954970A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" name="Google Shape;153;p5">
                  <a:extLst>
                    <a:ext uri="{FF2B5EF4-FFF2-40B4-BE49-F238E27FC236}">
                      <a16:creationId xmlns:a16="http://schemas.microsoft.com/office/drawing/2014/main" id="{99327B25-9955-0F49-9A23-9631804D74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" name="Google Shape;153;p5">
                  <a:extLst>
                    <a:ext uri="{FF2B5EF4-FFF2-40B4-BE49-F238E27FC236}">
                      <a16:creationId xmlns:a16="http://schemas.microsoft.com/office/drawing/2014/main" id="{017969FD-F0F8-D34F-BDB6-D812313463D6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" name="مجموعة 110">
                <a:extLst>
                  <a:ext uri="{FF2B5EF4-FFF2-40B4-BE49-F238E27FC236}">
                    <a16:creationId xmlns:a16="http://schemas.microsoft.com/office/drawing/2014/main" id="{86E76CD3-003F-D947-9014-8F9C6C441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8633352" y="328049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46" name="مجموعة 111">
                  <a:extLst>
                    <a:ext uri="{FF2B5EF4-FFF2-40B4-BE49-F238E27FC236}">
                      <a16:creationId xmlns:a16="http://schemas.microsoft.com/office/drawing/2014/main" id="{94C35998-35ED-E04B-BE8E-4B91B91686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49" name="مستطيل مستدير الزوايا 48">
                    <a:extLst>
                      <a:ext uri="{FF2B5EF4-FFF2-40B4-BE49-F238E27FC236}">
                        <a16:creationId xmlns:a16="http://schemas.microsoft.com/office/drawing/2014/main" id="{2E487F7A-09CD-C142-AFB9-6805CC16F0D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0" name="مستطيل مستدير الزوايا 49">
                    <a:extLst>
                      <a:ext uri="{FF2B5EF4-FFF2-40B4-BE49-F238E27FC236}">
                        <a16:creationId xmlns:a16="http://schemas.microsoft.com/office/drawing/2014/main" id="{1E838335-7CEE-A048-85DC-6D54CE2F3C09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1" name="مستطيل مستدير الزوايا 50">
                    <a:extLst>
                      <a:ext uri="{FF2B5EF4-FFF2-40B4-BE49-F238E27FC236}">
                        <a16:creationId xmlns:a16="http://schemas.microsoft.com/office/drawing/2014/main" id="{E7C7CBDD-7DA1-FB4E-ABA3-33351C66DD3F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52" name="مستطيل مستدير الزوايا 51">
                    <a:extLst>
                      <a:ext uri="{FF2B5EF4-FFF2-40B4-BE49-F238E27FC236}">
                        <a16:creationId xmlns:a16="http://schemas.microsoft.com/office/drawing/2014/main" id="{C0DE696C-F2EC-7B48-B33C-77F7B7339C28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47" name="Google Shape;153;p5">
                  <a:extLst>
                    <a:ext uri="{FF2B5EF4-FFF2-40B4-BE49-F238E27FC236}">
                      <a16:creationId xmlns:a16="http://schemas.microsoft.com/office/drawing/2014/main" id="{2EE3B57C-8BDE-A746-8E4B-B5D1A179AE81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" name="Google Shape;153;p5">
                  <a:extLst>
                    <a:ext uri="{FF2B5EF4-FFF2-40B4-BE49-F238E27FC236}">
                      <a16:creationId xmlns:a16="http://schemas.microsoft.com/office/drawing/2014/main" id="{F406B427-FB9E-F541-8CE6-505B398A1D8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" name="مجموعة 110">
                <a:extLst>
                  <a:ext uri="{FF2B5EF4-FFF2-40B4-BE49-F238E27FC236}">
                    <a16:creationId xmlns:a16="http://schemas.microsoft.com/office/drawing/2014/main" id="{275C270F-E3F1-464C-B22A-BDD63369D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7303136" y="278879"/>
                <a:ext cx="1105793" cy="917531"/>
                <a:chOff x="5245129" y="1929694"/>
                <a:chExt cx="1047244" cy="518194"/>
              </a:xfrm>
            </p:grpSpPr>
            <p:grpSp>
              <p:nvGrpSpPr>
                <p:cNvPr id="54" name="مجموعة 111">
                  <a:extLst>
                    <a:ext uri="{FF2B5EF4-FFF2-40B4-BE49-F238E27FC236}">
                      <a16:creationId xmlns:a16="http://schemas.microsoft.com/office/drawing/2014/main" id="{CA4C9D07-B687-2F45-A2DA-CF7DB5E29D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45129" y="1929694"/>
                  <a:ext cx="1047244" cy="514828"/>
                  <a:chOff x="5245129" y="1929694"/>
                  <a:chExt cx="1047244" cy="514828"/>
                </a:xfrm>
              </p:grpSpPr>
              <p:sp>
                <p:nvSpPr>
                  <p:cNvPr id="57" name="مستطيل مستدير الزوايا 56">
                    <a:extLst>
                      <a:ext uri="{FF2B5EF4-FFF2-40B4-BE49-F238E27FC236}">
                        <a16:creationId xmlns:a16="http://schemas.microsoft.com/office/drawing/2014/main" id="{937AB966-247A-E143-B768-DD65C35A92D0}"/>
                      </a:ext>
                    </a:extLst>
                  </p:cNvPr>
                  <p:cNvSpPr/>
                  <p:nvPr/>
                </p:nvSpPr>
                <p:spPr>
                  <a:xfrm>
                    <a:off x="5852064" y="234879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8" name="مستطيل مستدير الزوايا 57">
                    <a:extLst>
                      <a:ext uri="{FF2B5EF4-FFF2-40B4-BE49-F238E27FC236}">
                        <a16:creationId xmlns:a16="http://schemas.microsoft.com/office/drawing/2014/main" id="{E6272113-4621-094E-A553-8225F5D538E9}"/>
                      </a:ext>
                    </a:extLst>
                  </p:cNvPr>
                  <p:cNvSpPr/>
                  <p:nvPr/>
                </p:nvSpPr>
                <p:spPr>
                  <a:xfrm>
                    <a:off x="5245129" y="1932728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9" name="مستطيل مستدير الزوايا 58">
                    <a:extLst>
                      <a:ext uri="{FF2B5EF4-FFF2-40B4-BE49-F238E27FC236}">
                        <a16:creationId xmlns:a16="http://schemas.microsoft.com/office/drawing/2014/main" id="{B079C989-BB59-CC4A-93F6-D2D3371D1C9B}"/>
                      </a:ext>
                    </a:extLst>
                  </p:cNvPr>
                  <p:cNvSpPr/>
                  <p:nvPr/>
                </p:nvSpPr>
                <p:spPr>
                  <a:xfrm>
                    <a:off x="5255194" y="234218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0" name="مستطيل مستدير الزوايا 59">
                    <a:extLst>
                      <a:ext uri="{FF2B5EF4-FFF2-40B4-BE49-F238E27FC236}">
                        <a16:creationId xmlns:a16="http://schemas.microsoft.com/office/drawing/2014/main" id="{C7500518-B718-B648-86E6-241F341BBF5F}"/>
                      </a:ext>
                    </a:extLst>
                  </p:cNvPr>
                  <p:cNvSpPr/>
                  <p:nvPr/>
                </p:nvSpPr>
                <p:spPr>
                  <a:xfrm>
                    <a:off x="5894265" y="192969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55" name="Google Shape;153;p5">
                  <a:extLst>
                    <a:ext uri="{FF2B5EF4-FFF2-40B4-BE49-F238E27FC236}">
                      <a16:creationId xmlns:a16="http://schemas.microsoft.com/office/drawing/2014/main" id="{B2C82BAD-209A-2E41-9CC0-B00E01AC4D5A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3629" y="238195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153;p5">
                  <a:extLst>
                    <a:ext uri="{FF2B5EF4-FFF2-40B4-BE49-F238E27FC236}">
                      <a16:creationId xmlns:a16="http://schemas.microsoft.com/office/drawing/2014/main" id="{BC8FEE3A-B906-C14F-8B28-DE0604757C6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6751" y="195242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" name="مجموعة 110">
                <a:extLst>
                  <a:ext uri="{FF2B5EF4-FFF2-40B4-BE49-F238E27FC236}">
                    <a16:creationId xmlns:a16="http://schemas.microsoft.com/office/drawing/2014/main" id="{00CB73BA-1415-1348-A303-627EC4ABA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5851762" y="336312"/>
                <a:ext cx="1077846" cy="832402"/>
                <a:chOff x="5273639" y="1905166"/>
                <a:chExt cx="1020777" cy="470116"/>
              </a:xfrm>
            </p:grpSpPr>
            <p:grpSp>
              <p:nvGrpSpPr>
                <p:cNvPr id="62" name="مجموعة 111">
                  <a:extLst>
                    <a:ext uri="{FF2B5EF4-FFF2-40B4-BE49-F238E27FC236}">
                      <a16:creationId xmlns:a16="http://schemas.microsoft.com/office/drawing/2014/main" id="{C65943EA-9805-DC45-B06A-EBD9EBF2E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3639" y="1905166"/>
                  <a:ext cx="1020777" cy="470116"/>
                  <a:chOff x="5273639" y="1905166"/>
                  <a:chExt cx="1020777" cy="470116"/>
                </a:xfrm>
              </p:grpSpPr>
              <p:sp>
                <p:nvSpPr>
                  <p:cNvPr id="65" name="مستطيل مستدير الزوايا 64">
                    <a:extLst>
                      <a:ext uri="{FF2B5EF4-FFF2-40B4-BE49-F238E27FC236}">
                        <a16:creationId xmlns:a16="http://schemas.microsoft.com/office/drawing/2014/main" id="{DC50539E-268F-7743-A958-7EF825B179D6}"/>
                      </a:ext>
                    </a:extLst>
                  </p:cNvPr>
                  <p:cNvSpPr/>
                  <p:nvPr/>
                </p:nvSpPr>
                <p:spPr>
                  <a:xfrm>
                    <a:off x="5896308" y="227955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6" name="مستطيل مستدير الزوايا 65">
                    <a:extLst>
                      <a:ext uri="{FF2B5EF4-FFF2-40B4-BE49-F238E27FC236}">
                        <a16:creationId xmlns:a16="http://schemas.microsoft.com/office/drawing/2014/main" id="{8B84A0E0-BD45-5D4F-AD8C-7A12A8611FD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7" name="مستطيل مستدير الزوايا 66">
                    <a:extLst>
                      <a:ext uri="{FF2B5EF4-FFF2-40B4-BE49-F238E27FC236}">
                        <a16:creationId xmlns:a16="http://schemas.microsoft.com/office/drawing/2014/main" id="{42D9D22A-8C1B-6C45-A462-564DAEFBE5C4}"/>
                      </a:ext>
                    </a:extLst>
                  </p:cNvPr>
                  <p:cNvSpPr/>
                  <p:nvPr/>
                </p:nvSpPr>
                <p:spPr>
                  <a:xfrm>
                    <a:off x="5273639" y="2273700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8" name="مستطيل مستدير الزوايا 67">
                    <a:extLst>
                      <a:ext uri="{FF2B5EF4-FFF2-40B4-BE49-F238E27FC236}">
                        <a16:creationId xmlns:a16="http://schemas.microsoft.com/office/drawing/2014/main" id="{0A2C1AE4-C9D0-1D46-969E-A35CF2D5A538}"/>
                      </a:ext>
                    </a:extLst>
                  </p:cNvPr>
                  <p:cNvSpPr/>
                  <p:nvPr/>
                </p:nvSpPr>
                <p:spPr>
                  <a:xfrm>
                    <a:off x="5892765" y="1905166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64" name="Google Shape;153;p5">
                  <a:extLst>
                    <a:ext uri="{FF2B5EF4-FFF2-40B4-BE49-F238E27FC236}">
                      <a16:creationId xmlns:a16="http://schemas.microsoft.com/office/drawing/2014/main" id="{908BF49D-AE8C-674A-B883-1DE0E6B2ED9F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75891" y="191521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153;p5">
                  <a:extLst>
                    <a:ext uri="{FF2B5EF4-FFF2-40B4-BE49-F238E27FC236}">
                      <a16:creationId xmlns:a16="http://schemas.microsoft.com/office/drawing/2014/main" id="{428C837E-DA5C-4C44-914A-56F8C50C1B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10332" y="2294965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9" name="مجموعة 110">
                <a:extLst>
                  <a:ext uri="{FF2B5EF4-FFF2-40B4-BE49-F238E27FC236}">
                    <a16:creationId xmlns:a16="http://schemas.microsoft.com/office/drawing/2014/main" id="{449D5064-B5FB-5F49-A92F-ED5C95BCB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448078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0" name="مجموعة 111">
                  <a:extLst>
                    <a:ext uri="{FF2B5EF4-FFF2-40B4-BE49-F238E27FC236}">
                      <a16:creationId xmlns:a16="http://schemas.microsoft.com/office/drawing/2014/main" id="{C9A1F6A5-BF46-AB45-8A2E-FD7674A288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73" name="مستطيل مستدير الزوايا 72">
                    <a:extLst>
                      <a:ext uri="{FF2B5EF4-FFF2-40B4-BE49-F238E27FC236}">
                        <a16:creationId xmlns:a16="http://schemas.microsoft.com/office/drawing/2014/main" id="{0BF05E30-31CF-ED4E-92C4-C9AEC318E356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4" name="مستطيل مستدير الزوايا 73">
                    <a:extLst>
                      <a:ext uri="{FF2B5EF4-FFF2-40B4-BE49-F238E27FC236}">
                        <a16:creationId xmlns:a16="http://schemas.microsoft.com/office/drawing/2014/main" id="{871AE7DF-2CB1-D14A-81A6-D5419771502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5" name="مستطيل مستدير الزوايا 74">
                    <a:extLst>
                      <a:ext uri="{FF2B5EF4-FFF2-40B4-BE49-F238E27FC236}">
                        <a16:creationId xmlns:a16="http://schemas.microsoft.com/office/drawing/2014/main" id="{CB1CA13F-AA0B-2D4D-9DB7-2C5E81941395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76" name="مستطيل مستدير الزوايا 75">
                    <a:extLst>
                      <a:ext uri="{FF2B5EF4-FFF2-40B4-BE49-F238E27FC236}">
                        <a16:creationId xmlns:a16="http://schemas.microsoft.com/office/drawing/2014/main" id="{98D89A3D-9107-344E-8FE2-2FC327ABD9FF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1" name="Google Shape;153;p5">
                  <a:extLst>
                    <a:ext uri="{FF2B5EF4-FFF2-40B4-BE49-F238E27FC236}">
                      <a16:creationId xmlns:a16="http://schemas.microsoft.com/office/drawing/2014/main" id="{A61E54F4-D954-9B4E-BEBE-5E1F8AD0A5A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" name="Google Shape;153;p5">
                  <a:extLst>
                    <a:ext uri="{FF2B5EF4-FFF2-40B4-BE49-F238E27FC236}">
                      <a16:creationId xmlns:a16="http://schemas.microsoft.com/office/drawing/2014/main" id="{600F0D4C-7D57-5749-997D-6CFF57107C3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" name="مجموعة 110">
                <a:extLst>
                  <a:ext uri="{FF2B5EF4-FFF2-40B4-BE49-F238E27FC236}">
                    <a16:creationId xmlns:a16="http://schemas.microsoft.com/office/drawing/2014/main" id="{C8B018B1-D3F4-F640-A0D3-E2BA0ECFC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28741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8" name="مجموعة 111">
                  <a:extLst>
                    <a:ext uri="{FF2B5EF4-FFF2-40B4-BE49-F238E27FC236}">
                      <a16:creationId xmlns:a16="http://schemas.microsoft.com/office/drawing/2014/main" id="{FB5DEB45-C71D-C54B-B6A2-4C9406B0D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1" name="مستطيل مستدير الزوايا 80">
                    <a:extLst>
                      <a:ext uri="{FF2B5EF4-FFF2-40B4-BE49-F238E27FC236}">
                        <a16:creationId xmlns:a16="http://schemas.microsoft.com/office/drawing/2014/main" id="{148C37B4-8079-FE46-9C40-885B4ABCEA97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2" name="مستطيل مستدير الزوايا 81">
                    <a:extLst>
                      <a:ext uri="{FF2B5EF4-FFF2-40B4-BE49-F238E27FC236}">
                        <a16:creationId xmlns:a16="http://schemas.microsoft.com/office/drawing/2014/main" id="{96E25728-DE18-7C40-92BF-8DD66F97FF3D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3" name="مستطيل مستدير الزوايا 82">
                    <a:extLst>
                      <a:ext uri="{FF2B5EF4-FFF2-40B4-BE49-F238E27FC236}">
                        <a16:creationId xmlns:a16="http://schemas.microsoft.com/office/drawing/2014/main" id="{1491CB03-B420-894D-AF97-A012BD8F223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84" name="مستطيل مستدير الزوايا 83">
                    <a:extLst>
                      <a:ext uri="{FF2B5EF4-FFF2-40B4-BE49-F238E27FC236}">
                        <a16:creationId xmlns:a16="http://schemas.microsoft.com/office/drawing/2014/main" id="{0DAC7330-991B-BE4A-8636-743D7366FFB0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9" name="Google Shape;153;p5">
                  <a:extLst>
                    <a:ext uri="{FF2B5EF4-FFF2-40B4-BE49-F238E27FC236}">
                      <a16:creationId xmlns:a16="http://schemas.microsoft.com/office/drawing/2014/main" id="{728ECFA4-2ECD-7F47-8BC1-B75A6349E0E4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153;p5">
                  <a:extLst>
                    <a:ext uri="{FF2B5EF4-FFF2-40B4-BE49-F238E27FC236}">
                      <a16:creationId xmlns:a16="http://schemas.microsoft.com/office/drawing/2014/main" id="{A9EF06EE-075B-6E4A-AC03-426A2D3F98F5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" name="مجموعة 110">
                <a:extLst>
                  <a:ext uri="{FF2B5EF4-FFF2-40B4-BE49-F238E27FC236}">
                    <a16:creationId xmlns:a16="http://schemas.microsoft.com/office/drawing/2014/main" id="{EF79F695-C84B-564F-AEFD-35FF22D2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2094047" y="359046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86" name="مجموعة 111">
                  <a:extLst>
                    <a:ext uri="{FF2B5EF4-FFF2-40B4-BE49-F238E27FC236}">
                      <a16:creationId xmlns:a16="http://schemas.microsoft.com/office/drawing/2014/main" id="{DED6A6E3-548C-4A4D-BFF6-962D5A44A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9" name="مستطيل مستدير الزوايا 88">
                    <a:extLst>
                      <a:ext uri="{FF2B5EF4-FFF2-40B4-BE49-F238E27FC236}">
                        <a16:creationId xmlns:a16="http://schemas.microsoft.com/office/drawing/2014/main" id="{030EB5C7-565A-EA4C-BF36-CADFE3D9BD2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0" name="مستطيل مستدير الزوايا 89">
                    <a:extLst>
                      <a:ext uri="{FF2B5EF4-FFF2-40B4-BE49-F238E27FC236}">
                        <a16:creationId xmlns:a16="http://schemas.microsoft.com/office/drawing/2014/main" id="{68A9E73F-8DC0-5348-ABDD-39E54CF94633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1" name="مستطيل مستدير الزوايا 90">
                    <a:extLst>
                      <a:ext uri="{FF2B5EF4-FFF2-40B4-BE49-F238E27FC236}">
                        <a16:creationId xmlns:a16="http://schemas.microsoft.com/office/drawing/2014/main" id="{97E5C65D-F5E6-8C44-B404-5D0D2A2E375E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92" name="مستطيل مستدير الزوايا 91">
                    <a:extLst>
                      <a:ext uri="{FF2B5EF4-FFF2-40B4-BE49-F238E27FC236}">
                        <a16:creationId xmlns:a16="http://schemas.microsoft.com/office/drawing/2014/main" id="{8314E805-4D18-4A4E-9210-347645CB0D72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87" name="Google Shape;153;p5">
                  <a:extLst>
                    <a:ext uri="{FF2B5EF4-FFF2-40B4-BE49-F238E27FC236}">
                      <a16:creationId xmlns:a16="http://schemas.microsoft.com/office/drawing/2014/main" id="{88152DAF-4698-964B-80BF-4CD7A200E30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8" name="Google Shape;153;p5">
                  <a:extLst>
                    <a:ext uri="{FF2B5EF4-FFF2-40B4-BE49-F238E27FC236}">
                      <a16:creationId xmlns:a16="http://schemas.microsoft.com/office/drawing/2014/main" id="{4F3079B3-94A4-854A-AFFC-109E4E3EE23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" name="مجموعة 110">
                <a:extLst>
                  <a:ext uri="{FF2B5EF4-FFF2-40B4-BE49-F238E27FC236}">
                    <a16:creationId xmlns:a16="http://schemas.microsoft.com/office/drawing/2014/main" id="{831C2CC7-ACDE-7A47-86C7-A65306A2E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9996" y="343252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94" name="مجموعة 111">
                  <a:extLst>
                    <a:ext uri="{FF2B5EF4-FFF2-40B4-BE49-F238E27FC236}">
                      <a16:creationId xmlns:a16="http://schemas.microsoft.com/office/drawing/2014/main" id="{9B1E8C9A-D563-404E-AC49-F1EAE31103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7" name="مستطيل مستدير الزوايا 96">
                    <a:extLst>
                      <a:ext uri="{FF2B5EF4-FFF2-40B4-BE49-F238E27FC236}">
                        <a16:creationId xmlns:a16="http://schemas.microsoft.com/office/drawing/2014/main" id="{28FEA676-9570-9E40-B956-A25836039B7F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8" name="مستطيل مستدير الزوايا 97">
                    <a:extLst>
                      <a:ext uri="{FF2B5EF4-FFF2-40B4-BE49-F238E27FC236}">
                        <a16:creationId xmlns:a16="http://schemas.microsoft.com/office/drawing/2014/main" id="{AAC9DA80-BDF3-B945-A300-B535286B8E5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9" name="مستطيل مستدير الزوايا 98">
                    <a:extLst>
                      <a:ext uri="{FF2B5EF4-FFF2-40B4-BE49-F238E27FC236}">
                        <a16:creationId xmlns:a16="http://schemas.microsoft.com/office/drawing/2014/main" id="{F233800A-F4DF-7A45-8A5A-7B299AAA6404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00" name="مستطيل مستدير الزوايا 99">
                    <a:extLst>
                      <a:ext uri="{FF2B5EF4-FFF2-40B4-BE49-F238E27FC236}">
                        <a16:creationId xmlns:a16="http://schemas.microsoft.com/office/drawing/2014/main" id="{5BBE4F7E-4FF9-184F-BD0E-6F5A0281CB69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95" name="Google Shape;153;p5">
                  <a:extLst>
                    <a:ext uri="{FF2B5EF4-FFF2-40B4-BE49-F238E27FC236}">
                      <a16:creationId xmlns:a16="http://schemas.microsoft.com/office/drawing/2014/main" id="{B1338737-B85E-8944-83F3-190E6BB8B029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" name="Google Shape;153;p5">
                  <a:extLst>
                    <a:ext uri="{FF2B5EF4-FFF2-40B4-BE49-F238E27FC236}">
                      <a16:creationId xmlns:a16="http://schemas.microsoft.com/office/drawing/2014/main" id="{D2DF8137-45DA-E044-ADA4-F3FDA517817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" name="مجموعة 37">
            <a:extLst>
              <a:ext uri="{FF2B5EF4-FFF2-40B4-BE49-F238E27FC236}">
                <a16:creationId xmlns:a16="http://schemas.microsoft.com/office/drawing/2014/main" id="{280EC88B-2C80-6148-BFDB-E5E75CE8E484}"/>
              </a:ext>
            </a:extLst>
          </p:cNvPr>
          <p:cNvGrpSpPr/>
          <p:nvPr/>
        </p:nvGrpSpPr>
        <p:grpSpPr>
          <a:xfrm>
            <a:off x="2178072" y="962738"/>
            <a:ext cx="8358246" cy="928694"/>
            <a:chOff x="571472" y="857232"/>
            <a:chExt cx="8358246" cy="928694"/>
          </a:xfrm>
        </p:grpSpPr>
        <p:sp>
          <p:nvSpPr>
            <p:cNvPr id="110" name="دبوس زينة 38">
              <a:extLst>
                <a:ext uri="{FF2B5EF4-FFF2-40B4-BE49-F238E27FC236}">
                  <a16:creationId xmlns:a16="http://schemas.microsoft.com/office/drawing/2014/main" id="{FD74170E-92B4-FC48-BF28-6668F1DFD689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أوجد قيمة كل من العبارات التالية :</a:t>
              </a:r>
            </a:p>
          </p:txBody>
        </p:sp>
        <p:grpSp>
          <p:nvGrpSpPr>
            <p:cNvPr id="111" name="مجموعة 7">
              <a:extLst>
                <a:ext uri="{FF2B5EF4-FFF2-40B4-BE49-F238E27FC236}">
                  <a16:creationId xmlns:a16="http://schemas.microsoft.com/office/drawing/2014/main" id="{3B2121FA-271C-7040-A9D7-8CBEFAE50A0D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6929454" y="5072074"/>
              <a:chExt cx="1214446" cy="928694"/>
            </a:xfrm>
          </p:grpSpPr>
          <p:sp>
            <p:nvSpPr>
              <p:cNvPr id="112" name="دبوس زينة 40">
                <a:extLst>
                  <a:ext uri="{FF2B5EF4-FFF2-40B4-BE49-F238E27FC236}">
                    <a16:creationId xmlns:a16="http://schemas.microsoft.com/office/drawing/2014/main" id="{619452C0-7F86-4447-92AD-9247AF970141}"/>
                  </a:ext>
                </a:extLst>
              </p:cNvPr>
              <p:cNvSpPr/>
              <p:nvPr/>
            </p:nvSpPr>
            <p:spPr>
              <a:xfrm>
                <a:off x="6929454" y="5072074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13" name="Picture 2">
                <a:extLst>
                  <a:ext uri="{FF2B5EF4-FFF2-40B4-BE49-F238E27FC236}">
                    <a16:creationId xmlns:a16="http://schemas.microsoft.com/office/drawing/2014/main" id="{624A6BE7-AB82-5E4D-B8E5-340EC7C5DD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6986602" y="5314964"/>
                <a:ext cx="1100140" cy="4619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7" name="مستطيل مستدير الزوايا 42">
            <a:extLst>
              <a:ext uri="{FF2B5EF4-FFF2-40B4-BE49-F238E27FC236}">
                <a16:creationId xmlns:a16="http://schemas.microsoft.com/office/drawing/2014/main" id="{CADCA7B1-ECA2-694F-9248-606E457BDCB9}"/>
              </a:ext>
            </a:extLst>
          </p:cNvPr>
          <p:cNvSpPr/>
          <p:nvPr/>
        </p:nvSpPr>
        <p:spPr>
          <a:xfrm>
            <a:off x="7124121" y="2424535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مربع نص 43">
            <a:extLst>
              <a:ext uri="{FF2B5EF4-FFF2-40B4-BE49-F238E27FC236}">
                <a16:creationId xmlns:a16="http://schemas.microsoft.com/office/drawing/2014/main" id="{49B1DB81-632D-2D42-8C92-11C3D0FC30F5}"/>
              </a:ext>
            </a:extLst>
          </p:cNvPr>
          <p:cNvSpPr txBox="1"/>
          <p:nvPr/>
        </p:nvSpPr>
        <p:spPr>
          <a:xfrm>
            <a:off x="7435911" y="2553123"/>
            <a:ext cx="200026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ــ ٤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19" name="مخطط انسيابي: مهلة 44">
            <a:extLst>
              <a:ext uri="{FF2B5EF4-FFF2-40B4-BE49-F238E27FC236}">
                <a16:creationId xmlns:a16="http://schemas.microsoft.com/office/drawing/2014/main" id="{8DEA6EF0-33BF-364C-B41A-16F3065AC976}"/>
              </a:ext>
            </a:extLst>
          </p:cNvPr>
          <p:cNvSpPr/>
          <p:nvPr/>
        </p:nvSpPr>
        <p:spPr>
          <a:xfrm rot="5400000">
            <a:off x="6757249" y="3546111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0" name="مربع نص 56">
            <a:extLst>
              <a:ext uri="{FF2B5EF4-FFF2-40B4-BE49-F238E27FC236}">
                <a16:creationId xmlns:a16="http://schemas.microsoft.com/office/drawing/2014/main" id="{3791568D-30EC-F147-AB69-C40B158AF70F}"/>
              </a:ext>
            </a:extLst>
          </p:cNvPr>
          <p:cNvSpPr txBox="1"/>
          <p:nvPr/>
        </p:nvSpPr>
        <p:spPr>
          <a:xfrm>
            <a:off x="8135997" y="444445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</a:t>
            </a:r>
          </a:p>
        </p:txBody>
      </p:sp>
      <p:sp>
        <p:nvSpPr>
          <p:cNvPr id="21" name="مستطيل مستدير الزوايا 69">
            <a:extLst>
              <a:ext uri="{FF2B5EF4-FFF2-40B4-BE49-F238E27FC236}">
                <a16:creationId xmlns:a16="http://schemas.microsoft.com/office/drawing/2014/main" id="{49F362FD-CE75-BE4D-BDAA-7D3B21149028}"/>
              </a:ext>
            </a:extLst>
          </p:cNvPr>
          <p:cNvSpPr/>
          <p:nvPr/>
        </p:nvSpPr>
        <p:spPr>
          <a:xfrm>
            <a:off x="2606700" y="2420074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2" name="مربع نص 70">
            <a:extLst>
              <a:ext uri="{FF2B5EF4-FFF2-40B4-BE49-F238E27FC236}">
                <a16:creationId xmlns:a16="http://schemas.microsoft.com/office/drawing/2014/main" id="{DB854D08-4F3E-7641-B900-F47EF679493E}"/>
              </a:ext>
            </a:extLst>
          </p:cNvPr>
          <p:cNvSpPr txBox="1"/>
          <p:nvPr/>
        </p:nvSpPr>
        <p:spPr>
          <a:xfrm>
            <a:off x="2918490" y="2548662"/>
            <a:ext cx="21599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|</a:t>
            </a:r>
            <a:r>
              <a:rPr lang="ar-SA" sz="2400" b="1" dirty="0"/>
              <a:t>ــ ٥</a:t>
            </a:r>
            <a:r>
              <a:rPr lang="ar-SA" sz="2400" b="1" dirty="0">
                <a:latin typeface="Tahoma"/>
                <a:cs typeface="Tahoma"/>
              </a:rPr>
              <a:t>|  </a:t>
            </a:r>
            <a:r>
              <a:rPr lang="ar-SA" sz="2400" b="1" dirty="0"/>
              <a:t>ــ  </a:t>
            </a:r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٢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23" name="مخطط انسيابي: مهلة 71">
            <a:extLst>
              <a:ext uri="{FF2B5EF4-FFF2-40B4-BE49-F238E27FC236}">
                <a16:creationId xmlns:a16="http://schemas.microsoft.com/office/drawing/2014/main" id="{9E4AD12E-DCD4-7349-BDB6-A5169AB95A8D}"/>
              </a:ext>
            </a:extLst>
          </p:cNvPr>
          <p:cNvSpPr/>
          <p:nvPr/>
        </p:nvSpPr>
        <p:spPr>
          <a:xfrm rot="5400000">
            <a:off x="2239828" y="3541650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خماسي 74">
            <a:extLst>
              <a:ext uri="{FF2B5EF4-FFF2-40B4-BE49-F238E27FC236}">
                <a16:creationId xmlns:a16="http://schemas.microsoft.com/office/drawing/2014/main" id="{D596C1E7-3EB0-9E4E-808A-50F656377701}"/>
              </a:ext>
            </a:extLst>
          </p:cNvPr>
          <p:cNvSpPr/>
          <p:nvPr/>
        </p:nvSpPr>
        <p:spPr>
          <a:xfrm rot="5400000">
            <a:off x="4062772" y="3483990"/>
            <a:ext cx="785818" cy="75470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" name="خماسي 77">
            <a:extLst>
              <a:ext uri="{FF2B5EF4-FFF2-40B4-BE49-F238E27FC236}">
                <a16:creationId xmlns:a16="http://schemas.microsoft.com/office/drawing/2014/main" id="{3123ADDF-6766-5D41-B810-83216CDB7A05}"/>
              </a:ext>
            </a:extLst>
          </p:cNvPr>
          <p:cNvSpPr/>
          <p:nvPr/>
        </p:nvSpPr>
        <p:spPr>
          <a:xfrm rot="5400000">
            <a:off x="2934048" y="3483988"/>
            <a:ext cx="785818" cy="75470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6" name="خماسي 79">
            <a:extLst>
              <a:ext uri="{FF2B5EF4-FFF2-40B4-BE49-F238E27FC236}">
                <a16:creationId xmlns:a16="http://schemas.microsoft.com/office/drawing/2014/main" id="{DF88D4B7-3093-414E-9226-660071C52FF6}"/>
              </a:ext>
            </a:extLst>
          </p:cNvPr>
          <p:cNvSpPr/>
          <p:nvPr/>
        </p:nvSpPr>
        <p:spPr>
          <a:xfrm rot="5400000">
            <a:off x="3504282" y="4215849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ربع نص 80">
            <a:extLst>
              <a:ext uri="{FF2B5EF4-FFF2-40B4-BE49-F238E27FC236}">
                <a16:creationId xmlns:a16="http://schemas.microsoft.com/office/drawing/2014/main" id="{37B350CD-33D2-5D41-BBFD-298589D65940}"/>
              </a:ext>
            </a:extLst>
          </p:cNvPr>
          <p:cNvSpPr txBox="1"/>
          <p:nvPr/>
        </p:nvSpPr>
        <p:spPr>
          <a:xfrm>
            <a:off x="4175800" y="4540002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28" name="مربع نص 81">
            <a:extLst>
              <a:ext uri="{FF2B5EF4-FFF2-40B4-BE49-F238E27FC236}">
                <a16:creationId xmlns:a16="http://schemas.microsoft.com/office/drawing/2014/main" id="{F03EC502-4F63-984D-A14D-6598B7B78E76}"/>
              </a:ext>
            </a:extLst>
          </p:cNvPr>
          <p:cNvSpPr txBox="1"/>
          <p:nvPr/>
        </p:nvSpPr>
        <p:spPr>
          <a:xfrm>
            <a:off x="3621120" y="4540002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</a:t>
            </a:r>
          </a:p>
        </p:txBody>
      </p:sp>
      <p:sp>
        <p:nvSpPr>
          <p:cNvPr id="29" name="مربع نص 82">
            <a:extLst>
              <a:ext uri="{FF2B5EF4-FFF2-40B4-BE49-F238E27FC236}">
                <a16:creationId xmlns:a16="http://schemas.microsoft.com/office/drawing/2014/main" id="{6072382E-65EF-4F4D-9B4E-11CF892AB84C}"/>
              </a:ext>
            </a:extLst>
          </p:cNvPr>
          <p:cNvSpPr txBox="1"/>
          <p:nvPr/>
        </p:nvSpPr>
        <p:spPr>
          <a:xfrm>
            <a:off x="2992466" y="4540002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30" name="مربع نص 83">
            <a:extLst>
              <a:ext uri="{FF2B5EF4-FFF2-40B4-BE49-F238E27FC236}">
                <a16:creationId xmlns:a16="http://schemas.microsoft.com/office/drawing/2014/main" id="{9C7A6E85-22C0-414F-9281-0F838517C866}"/>
              </a:ext>
            </a:extLst>
          </p:cNvPr>
          <p:cNvSpPr txBox="1"/>
          <p:nvPr/>
        </p:nvSpPr>
        <p:spPr>
          <a:xfrm>
            <a:off x="3621122" y="550173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</a:t>
            </a:r>
          </a:p>
        </p:txBody>
      </p:sp>
      <p:sp>
        <p:nvSpPr>
          <p:cNvPr id="31" name="خماسي 85">
            <a:extLst>
              <a:ext uri="{FF2B5EF4-FFF2-40B4-BE49-F238E27FC236}">
                <a16:creationId xmlns:a16="http://schemas.microsoft.com/office/drawing/2014/main" id="{EA652424-7448-3149-94C2-82166574CF38}"/>
              </a:ext>
            </a:extLst>
          </p:cNvPr>
          <p:cNvSpPr/>
          <p:nvPr/>
        </p:nvSpPr>
        <p:spPr>
          <a:xfrm rot="5400000">
            <a:off x="8035985" y="3444319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2" name="مربع نص 45">
            <a:extLst>
              <a:ext uri="{FF2B5EF4-FFF2-40B4-BE49-F238E27FC236}">
                <a16:creationId xmlns:a16="http://schemas.microsoft.com/office/drawing/2014/main" id="{6F88E112-DDDD-A948-A7CD-6D1E93CE2B18}"/>
              </a:ext>
            </a:extLst>
          </p:cNvPr>
          <p:cNvSpPr txBox="1"/>
          <p:nvPr/>
        </p:nvSpPr>
        <p:spPr>
          <a:xfrm>
            <a:off x="7650222" y="3391630"/>
            <a:ext cx="157163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ــ ٤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33" name="مربع نص 86">
            <a:extLst>
              <a:ext uri="{FF2B5EF4-FFF2-40B4-BE49-F238E27FC236}">
                <a16:creationId xmlns:a16="http://schemas.microsoft.com/office/drawing/2014/main" id="{D7A5D9A1-D0CB-DD4C-BA29-F74E5669EBF5}"/>
              </a:ext>
            </a:extLst>
          </p:cNvPr>
          <p:cNvSpPr txBox="1"/>
          <p:nvPr/>
        </p:nvSpPr>
        <p:spPr>
          <a:xfrm>
            <a:off x="2949604" y="3435395"/>
            <a:ext cx="20859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|</a:t>
            </a:r>
            <a:r>
              <a:rPr lang="ar-SA" sz="2400" b="1" dirty="0"/>
              <a:t>ــ ٥</a:t>
            </a:r>
            <a:r>
              <a:rPr lang="ar-SA" sz="2400" b="1" dirty="0">
                <a:latin typeface="Tahoma"/>
                <a:cs typeface="Tahoma"/>
              </a:rPr>
              <a:t>|  </a:t>
            </a:r>
            <a:r>
              <a:rPr lang="ar-SA" sz="2400" b="1" dirty="0"/>
              <a:t>ــ  </a:t>
            </a:r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٢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108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29850500-6D9C-644C-AA0B-069629908ED0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  <a:p>
            <a:pPr algn="ctr"/>
            <a:r>
              <a:rPr lang="ar-SA" sz="1400" dirty="0"/>
              <a:t>١٧</a:t>
            </a:r>
          </a:p>
        </p:txBody>
      </p:sp>
    </p:spTree>
    <p:extLst>
      <p:ext uri="{BB962C8B-B14F-4D97-AF65-F5344CB8AC3E}">
        <p14:creationId xmlns:p14="http://schemas.microsoft.com/office/powerpoint/2010/main" val="148024018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animBg="1"/>
      <p:bldP spid="20" grpId="0"/>
      <p:bldP spid="21" grpId="0" animBg="1"/>
      <p:bldP spid="22" grpId="0"/>
      <p:bldP spid="23" grpId="0" animBg="1"/>
      <p:bldP spid="24" grpId="0" animBg="1"/>
      <p:bldP spid="25" grpId="0" animBg="1"/>
      <p:bldP spid="26" grpId="0" animBg="1"/>
      <p:bldP spid="27" grpId="0"/>
      <p:bldP spid="28" grpId="0"/>
      <p:bldP spid="29" grpId="0"/>
      <p:bldP spid="30" grpId="0"/>
      <p:bldP spid="31" grpId="0" animBg="1"/>
      <p:bldP spid="32" grpId="0"/>
      <p:bldP spid="33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353878" y="17822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13D672F3-C997-1A47-A4EB-0D6E94319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238" y="833352"/>
            <a:ext cx="11016137" cy="558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4" name="مستطيل مستدير الزوايا 103">
            <a:extLst>
              <a:ext uri="{FF2B5EF4-FFF2-40B4-BE49-F238E27FC236}">
                <a16:creationId xmlns:a16="http://schemas.microsoft.com/office/drawing/2014/main" id="{806B5BCE-B8FB-714B-9BA9-776E13079A62}"/>
              </a:ext>
            </a:extLst>
          </p:cNvPr>
          <p:cNvSpPr/>
          <p:nvPr/>
        </p:nvSpPr>
        <p:spPr>
          <a:xfrm>
            <a:off x="595595" y="61831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6566C454-AECE-FD4E-A839-C7201BE18EC6}"/>
              </a:ext>
            </a:extLst>
          </p:cNvPr>
          <p:cNvSpPr/>
          <p:nvPr/>
        </p:nvSpPr>
        <p:spPr>
          <a:xfrm>
            <a:off x="636091" y="61438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4" name="مجموعة 13">
            <a:extLst>
              <a:ext uri="{FF2B5EF4-FFF2-40B4-BE49-F238E27FC236}">
                <a16:creationId xmlns:a16="http://schemas.microsoft.com/office/drawing/2014/main" id="{F9CC5B45-3701-EB40-A57C-92F94AE26A8A}"/>
              </a:ext>
            </a:extLst>
          </p:cNvPr>
          <p:cNvGrpSpPr/>
          <p:nvPr/>
        </p:nvGrpSpPr>
        <p:grpSpPr>
          <a:xfrm>
            <a:off x="571344" y="614389"/>
            <a:ext cx="11508494" cy="6298245"/>
            <a:chOff x="571344" y="614389"/>
            <a:chExt cx="11508494" cy="6298245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84DF02DB-973C-5C4E-940A-5ADFB1DAA22D}"/>
                </a:ext>
              </a:extLst>
            </p:cNvPr>
            <p:cNvSpPr/>
            <p:nvPr/>
          </p:nvSpPr>
          <p:spPr>
            <a:xfrm>
              <a:off x="571344" y="614389"/>
              <a:ext cx="11096787" cy="5796770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13" name="صورة 12">
              <a:extLst>
                <a:ext uri="{FF2B5EF4-FFF2-40B4-BE49-F238E27FC236}">
                  <a16:creationId xmlns:a16="http://schemas.microsoft.com/office/drawing/2014/main" id="{94189E1B-BE51-E441-BF0F-EE5AA7AA8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19069" y="5949940"/>
              <a:ext cx="960769" cy="962694"/>
            </a:xfrm>
            <a:prstGeom prst="rect">
              <a:avLst/>
            </a:prstGeom>
          </p:spPr>
        </p:pic>
      </p:grpSp>
      <p:pic>
        <p:nvPicPr>
          <p:cNvPr id="10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00181BFC-BD5C-3241-A39B-D15D788AA2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824973" y="-4460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97CA8C4D-DC24-0A43-B441-228E8D43B608}"/>
              </a:ext>
            </a:extLst>
          </p:cNvPr>
          <p:cNvSpPr/>
          <p:nvPr/>
        </p:nvSpPr>
        <p:spPr>
          <a:xfrm rot="385153">
            <a:off x="9790657" y="1102726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 </a:t>
            </a:r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498F7D1C-6094-284C-9F06-D3118BD7B345}"/>
              </a:ext>
            </a:extLst>
          </p:cNvPr>
          <p:cNvGrpSpPr/>
          <p:nvPr/>
        </p:nvGrpSpPr>
        <p:grpSpPr>
          <a:xfrm>
            <a:off x="1175017" y="3290"/>
            <a:ext cx="9841965" cy="1169410"/>
            <a:chOff x="1175017" y="147233"/>
            <a:chExt cx="9841965" cy="1169410"/>
          </a:xfrm>
        </p:grpSpPr>
        <p:sp>
          <p:nvSpPr>
            <p:cNvPr id="102" name="مستطيل مستدير الزوايا 101">
              <a:extLst>
                <a:ext uri="{FF2B5EF4-FFF2-40B4-BE49-F238E27FC236}">
                  <a16:creationId xmlns:a16="http://schemas.microsoft.com/office/drawing/2014/main" id="{BA0F24FD-DF89-5A4A-A1C2-61FEADB46786}"/>
                </a:ext>
              </a:extLst>
            </p:cNvPr>
            <p:cNvSpPr/>
            <p:nvPr/>
          </p:nvSpPr>
          <p:spPr>
            <a:xfrm>
              <a:off x="1175017" y="282896"/>
              <a:ext cx="9841965" cy="550456"/>
            </a:xfrm>
            <a:prstGeom prst="roundRect">
              <a:avLst/>
            </a:prstGeom>
            <a:pattFill prst="pct60">
              <a:fgClr>
                <a:srgbClr val="DFC5DF"/>
              </a:fgClr>
              <a:bgClr>
                <a:schemeClr val="bg1"/>
              </a:bgClr>
            </a:patt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grpSp>
          <p:nvGrpSpPr>
            <p:cNvPr id="103" name="مجموعة 102">
              <a:extLst>
                <a:ext uri="{FF2B5EF4-FFF2-40B4-BE49-F238E27FC236}">
                  <a16:creationId xmlns:a16="http://schemas.microsoft.com/office/drawing/2014/main" id="{89B07C66-5BC3-B047-AF48-0920436C0FCB}"/>
                </a:ext>
              </a:extLst>
            </p:cNvPr>
            <p:cNvGrpSpPr/>
            <p:nvPr/>
          </p:nvGrpSpPr>
          <p:grpSpPr>
            <a:xfrm>
              <a:off x="1175018" y="147233"/>
              <a:ext cx="9825293" cy="1169410"/>
              <a:chOff x="1175018" y="147233"/>
              <a:chExt cx="9825293" cy="1169410"/>
            </a:xfrm>
          </p:grpSpPr>
          <p:grpSp>
            <p:nvGrpSpPr>
              <p:cNvPr id="5" name="مجموعة 110">
                <a:extLst>
                  <a:ext uri="{FF2B5EF4-FFF2-40B4-BE49-F238E27FC236}">
                    <a16:creationId xmlns:a16="http://schemas.microsoft.com/office/drawing/2014/main" id="{D8FB447C-78AE-5B4C-A916-DB9DF6511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89210" y="312255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6" name="مجموعة 111">
                  <a:extLst>
                    <a:ext uri="{FF2B5EF4-FFF2-40B4-BE49-F238E27FC236}">
                      <a16:creationId xmlns:a16="http://schemas.microsoft.com/office/drawing/2014/main" id="{67D72977-B08C-7D4E-B0D7-DBDA2819B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" name="مستطيل مستدير الزوايا 8">
                    <a:extLst>
                      <a:ext uri="{FF2B5EF4-FFF2-40B4-BE49-F238E27FC236}">
                        <a16:creationId xmlns:a16="http://schemas.microsoft.com/office/drawing/2014/main" id="{B11773FE-C44F-974B-B5B8-2B35FCAF8528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0" name="مستطيل مستدير الزوايا 9">
                    <a:extLst>
                      <a:ext uri="{FF2B5EF4-FFF2-40B4-BE49-F238E27FC236}">
                        <a16:creationId xmlns:a16="http://schemas.microsoft.com/office/drawing/2014/main" id="{7B167454-792B-D94C-9DDF-E60B4E63526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1" name="مستطيل مستدير الزوايا 10">
                    <a:extLst>
                      <a:ext uri="{FF2B5EF4-FFF2-40B4-BE49-F238E27FC236}">
                        <a16:creationId xmlns:a16="http://schemas.microsoft.com/office/drawing/2014/main" id="{AE14DBDD-5CEB-A747-9A03-AE00ACDFBD9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2" name="مستطيل مستدير الزوايا 11">
                    <a:extLst>
                      <a:ext uri="{FF2B5EF4-FFF2-40B4-BE49-F238E27FC236}">
                        <a16:creationId xmlns:a16="http://schemas.microsoft.com/office/drawing/2014/main" id="{BA5D3C2D-21AD-ED41-B069-C79CE954970A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" name="Google Shape;153;p5">
                  <a:extLst>
                    <a:ext uri="{FF2B5EF4-FFF2-40B4-BE49-F238E27FC236}">
                      <a16:creationId xmlns:a16="http://schemas.microsoft.com/office/drawing/2014/main" id="{99327B25-9955-0F49-9A23-9631804D74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" name="Google Shape;153;p5">
                  <a:extLst>
                    <a:ext uri="{FF2B5EF4-FFF2-40B4-BE49-F238E27FC236}">
                      <a16:creationId xmlns:a16="http://schemas.microsoft.com/office/drawing/2014/main" id="{017969FD-F0F8-D34F-BDB6-D812313463D6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" name="مجموعة 110">
                <a:extLst>
                  <a:ext uri="{FF2B5EF4-FFF2-40B4-BE49-F238E27FC236}">
                    <a16:creationId xmlns:a16="http://schemas.microsoft.com/office/drawing/2014/main" id="{86E76CD3-003F-D947-9014-8F9C6C441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8633352" y="328049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46" name="مجموعة 111">
                  <a:extLst>
                    <a:ext uri="{FF2B5EF4-FFF2-40B4-BE49-F238E27FC236}">
                      <a16:creationId xmlns:a16="http://schemas.microsoft.com/office/drawing/2014/main" id="{94C35998-35ED-E04B-BE8E-4B91B91686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49" name="مستطيل مستدير الزوايا 48">
                    <a:extLst>
                      <a:ext uri="{FF2B5EF4-FFF2-40B4-BE49-F238E27FC236}">
                        <a16:creationId xmlns:a16="http://schemas.microsoft.com/office/drawing/2014/main" id="{2E487F7A-09CD-C142-AFB9-6805CC16F0D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0" name="مستطيل مستدير الزوايا 49">
                    <a:extLst>
                      <a:ext uri="{FF2B5EF4-FFF2-40B4-BE49-F238E27FC236}">
                        <a16:creationId xmlns:a16="http://schemas.microsoft.com/office/drawing/2014/main" id="{1E838335-7CEE-A048-85DC-6D54CE2F3C09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1" name="مستطيل مستدير الزوايا 50">
                    <a:extLst>
                      <a:ext uri="{FF2B5EF4-FFF2-40B4-BE49-F238E27FC236}">
                        <a16:creationId xmlns:a16="http://schemas.microsoft.com/office/drawing/2014/main" id="{E7C7CBDD-7DA1-FB4E-ABA3-33351C66DD3F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52" name="مستطيل مستدير الزوايا 51">
                    <a:extLst>
                      <a:ext uri="{FF2B5EF4-FFF2-40B4-BE49-F238E27FC236}">
                        <a16:creationId xmlns:a16="http://schemas.microsoft.com/office/drawing/2014/main" id="{C0DE696C-F2EC-7B48-B33C-77F7B7339C28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47" name="Google Shape;153;p5">
                  <a:extLst>
                    <a:ext uri="{FF2B5EF4-FFF2-40B4-BE49-F238E27FC236}">
                      <a16:creationId xmlns:a16="http://schemas.microsoft.com/office/drawing/2014/main" id="{2EE3B57C-8BDE-A746-8E4B-B5D1A179AE81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" name="Google Shape;153;p5">
                  <a:extLst>
                    <a:ext uri="{FF2B5EF4-FFF2-40B4-BE49-F238E27FC236}">
                      <a16:creationId xmlns:a16="http://schemas.microsoft.com/office/drawing/2014/main" id="{F406B427-FB9E-F541-8CE6-505B398A1D8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" name="مجموعة 110">
                <a:extLst>
                  <a:ext uri="{FF2B5EF4-FFF2-40B4-BE49-F238E27FC236}">
                    <a16:creationId xmlns:a16="http://schemas.microsoft.com/office/drawing/2014/main" id="{275C270F-E3F1-464C-B22A-BDD63369D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7303136" y="278879"/>
                <a:ext cx="1105793" cy="917531"/>
                <a:chOff x="5245129" y="1929694"/>
                <a:chExt cx="1047244" cy="518194"/>
              </a:xfrm>
            </p:grpSpPr>
            <p:grpSp>
              <p:nvGrpSpPr>
                <p:cNvPr id="54" name="مجموعة 111">
                  <a:extLst>
                    <a:ext uri="{FF2B5EF4-FFF2-40B4-BE49-F238E27FC236}">
                      <a16:creationId xmlns:a16="http://schemas.microsoft.com/office/drawing/2014/main" id="{CA4C9D07-B687-2F45-A2DA-CF7DB5E29D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45129" y="1929694"/>
                  <a:ext cx="1047244" cy="514828"/>
                  <a:chOff x="5245129" y="1929694"/>
                  <a:chExt cx="1047244" cy="514828"/>
                </a:xfrm>
              </p:grpSpPr>
              <p:sp>
                <p:nvSpPr>
                  <p:cNvPr id="57" name="مستطيل مستدير الزوايا 56">
                    <a:extLst>
                      <a:ext uri="{FF2B5EF4-FFF2-40B4-BE49-F238E27FC236}">
                        <a16:creationId xmlns:a16="http://schemas.microsoft.com/office/drawing/2014/main" id="{937AB966-247A-E143-B768-DD65C35A92D0}"/>
                      </a:ext>
                    </a:extLst>
                  </p:cNvPr>
                  <p:cNvSpPr/>
                  <p:nvPr/>
                </p:nvSpPr>
                <p:spPr>
                  <a:xfrm>
                    <a:off x="5852064" y="234879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8" name="مستطيل مستدير الزوايا 57">
                    <a:extLst>
                      <a:ext uri="{FF2B5EF4-FFF2-40B4-BE49-F238E27FC236}">
                        <a16:creationId xmlns:a16="http://schemas.microsoft.com/office/drawing/2014/main" id="{E6272113-4621-094E-A553-8225F5D538E9}"/>
                      </a:ext>
                    </a:extLst>
                  </p:cNvPr>
                  <p:cNvSpPr/>
                  <p:nvPr/>
                </p:nvSpPr>
                <p:spPr>
                  <a:xfrm>
                    <a:off x="5245129" y="1932728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9" name="مستطيل مستدير الزوايا 58">
                    <a:extLst>
                      <a:ext uri="{FF2B5EF4-FFF2-40B4-BE49-F238E27FC236}">
                        <a16:creationId xmlns:a16="http://schemas.microsoft.com/office/drawing/2014/main" id="{B079C989-BB59-CC4A-93F6-D2D3371D1C9B}"/>
                      </a:ext>
                    </a:extLst>
                  </p:cNvPr>
                  <p:cNvSpPr/>
                  <p:nvPr/>
                </p:nvSpPr>
                <p:spPr>
                  <a:xfrm>
                    <a:off x="5255194" y="234218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0" name="مستطيل مستدير الزوايا 59">
                    <a:extLst>
                      <a:ext uri="{FF2B5EF4-FFF2-40B4-BE49-F238E27FC236}">
                        <a16:creationId xmlns:a16="http://schemas.microsoft.com/office/drawing/2014/main" id="{C7500518-B718-B648-86E6-241F341BBF5F}"/>
                      </a:ext>
                    </a:extLst>
                  </p:cNvPr>
                  <p:cNvSpPr/>
                  <p:nvPr/>
                </p:nvSpPr>
                <p:spPr>
                  <a:xfrm>
                    <a:off x="5894265" y="192969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55" name="Google Shape;153;p5">
                  <a:extLst>
                    <a:ext uri="{FF2B5EF4-FFF2-40B4-BE49-F238E27FC236}">
                      <a16:creationId xmlns:a16="http://schemas.microsoft.com/office/drawing/2014/main" id="{B2C82BAD-209A-2E41-9CC0-B00E01AC4D5A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3629" y="238195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153;p5">
                  <a:extLst>
                    <a:ext uri="{FF2B5EF4-FFF2-40B4-BE49-F238E27FC236}">
                      <a16:creationId xmlns:a16="http://schemas.microsoft.com/office/drawing/2014/main" id="{BC8FEE3A-B906-C14F-8B28-DE0604757C6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6751" y="195242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" name="مجموعة 110">
                <a:extLst>
                  <a:ext uri="{FF2B5EF4-FFF2-40B4-BE49-F238E27FC236}">
                    <a16:creationId xmlns:a16="http://schemas.microsoft.com/office/drawing/2014/main" id="{00CB73BA-1415-1348-A303-627EC4ABA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5851762" y="336312"/>
                <a:ext cx="1077846" cy="832402"/>
                <a:chOff x="5273639" y="1905166"/>
                <a:chExt cx="1020777" cy="470116"/>
              </a:xfrm>
            </p:grpSpPr>
            <p:grpSp>
              <p:nvGrpSpPr>
                <p:cNvPr id="62" name="مجموعة 111">
                  <a:extLst>
                    <a:ext uri="{FF2B5EF4-FFF2-40B4-BE49-F238E27FC236}">
                      <a16:creationId xmlns:a16="http://schemas.microsoft.com/office/drawing/2014/main" id="{C65943EA-9805-DC45-B06A-EBD9EBF2E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3639" y="1905166"/>
                  <a:ext cx="1020777" cy="470116"/>
                  <a:chOff x="5273639" y="1905166"/>
                  <a:chExt cx="1020777" cy="470116"/>
                </a:xfrm>
              </p:grpSpPr>
              <p:sp>
                <p:nvSpPr>
                  <p:cNvPr id="65" name="مستطيل مستدير الزوايا 64">
                    <a:extLst>
                      <a:ext uri="{FF2B5EF4-FFF2-40B4-BE49-F238E27FC236}">
                        <a16:creationId xmlns:a16="http://schemas.microsoft.com/office/drawing/2014/main" id="{DC50539E-268F-7743-A958-7EF825B179D6}"/>
                      </a:ext>
                    </a:extLst>
                  </p:cNvPr>
                  <p:cNvSpPr/>
                  <p:nvPr/>
                </p:nvSpPr>
                <p:spPr>
                  <a:xfrm>
                    <a:off x="5896308" y="227955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6" name="مستطيل مستدير الزوايا 65">
                    <a:extLst>
                      <a:ext uri="{FF2B5EF4-FFF2-40B4-BE49-F238E27FC236}">
                        <a16:creationId xmlns:a16="http://schemas.microsoft.com/office/drawing/2014/main" id="{8B84A0E0-BD45-5D4F-AD8C-7A12A8611FD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7" name="مستطيل مستدير الزوايا 66">
                    <a:extLst>
                      <a:ext uri="{FF2B5EF4-FFF2-40B4-BE49-F238E27FC236}">
                        <a16:creationId xmlns:a16="http://schemas.microsoft.com/office/drawing/2014/main" id="{42D9D22A-8C1B-6C45-A462-564DAEFBE5C4}"/>
                      </a:ext>
                    </a:extLst>
                  </p:cNvPr>
                  <p:cNvSpPr/>
                  <p:nvPr/>
                </p:nvSpPr>
                <p:spPr>
                  <a:xfrm>
                    <a:off x="5273639" y="2273700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8" name="مستطيل مستدير الزوايا 67">
                    <a:extLst>
                      <a:ext uri="{FF2B5EF4-FFF2-40B4-BE49-F238E27FC236}">
                        <a16:creationId xmlns:a16="http://schemas.microsoft.com/office/drawing/2014/main" id="{0A2C1AE4-C9D0-1D46-969E-A35CF2D5A538}"/>
                      </a:ext>
                    </a:extLst>
                  </p:cNvPr>
                  <p:cNvSpPr/>
                  <p:nvPr/>
                </p:nvSpPr>
                <p:spPr>
                  <a:xfrm>
                    <a:off x="5892765" y="1905166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64" name="Google Shape;153;p5">
                  <a:extLst>
                    <a:ext uri="{FF2B5EF4-FFF2-40B4-BE49-F238E27FC236}">
                      <a16:creationId xmlns:a16="http://schemas.microsoft.com/office/drawing/2014/main" id="{908BF49D-AE8C-674A-B883-1DE0E6B2ED9F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75891" y="191521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153;p5">
                  <a:extLst>
                    <a:ext uri="{FF2B5EF4-FFF2-40B4-BE49-F238E27FC236}">
                      <a16:creationId xmlns:a16="http://schemas.microsoft.com/office/drawing/2014/main" id="{428C837E-DA5C-4C44-914A-56F8C50C1B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10332" y="2294965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9" name="مجموعة 110">
                <a:extLst>
                  <a:ext uri="{FF2B5EF4-FFF2-40B4-BE49-F238E27FC236}">
                    <a16:creationId xmlns:a16="http://schemas.microsoft.com/office/drawing/2014/main" id="{449D5064-B5FB-5F49-A92F-ED5C95BCB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448078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0" name="مجموعة 111">
                  <a:extLst>
                    <a:ext uri="{FF2B5EF4-FFF2-40B4-BE49-F238E27FC236}">
                      <a16:creationId xmlns:a16="http://schemas.microsoft.com/office/drawing/2014/main" id="{C9A1F6A5-BF46-AB45-8A2E-FD7674A288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73" name="مستطيل مستدير الزوايا 72">
                    <a:extLst>
                      <a:ext uri="{FF2B5EF4-FFF2-40B4-BE49-F238E27FC236}">
                        <a16:creationId xmlns:a16="http://schemas.microsoft.com/office/drawing/2014/main" id="{0BF05E30-31CF-ED4E-92C4-C9AEC318E356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4" name="مستطيل مستدير الزوايا 73">
                    <a:extLst>
                      <a:ext uri="{FF2B5EF4-FFF2-40B4-BE49-F238E27FC236}">
                        <a16:creationId xmlns:a16="http://schemas.microsoft.com/office/drawing/2014/main" id="{871AE7DF-2CB1-D14A-81A6-D5419771502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5" name="مستطيل مستدير الزوايا 74">
                    <a:extLst>
                      <a:ext uri="{FF2B5EF4-FFF2-40B4-BE49-F238E27FC236}">
                        <a16:creationId xmlns:a16="http://schemas.microsoft.com/office/drawing/2014/main" id="{CB1CA13F-AA0B-2D4D-9DB7-2C5E81941395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76" name="مستطيل مستدير الزوايا 75">
                    <a:extLst>
                      <a:ext uri="{FF2B5EF4-FFF2-40B4-BE49-F238E27FC236}">
                        <a16:creationId xmlns:a16="http://schemas.microsoft.com/office/drawing/2014/main" id="{98D89A3D-9107-344E-8FE2-2FC327ABD9FF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1" name="Google Shape;153;p5">
                  <a:extLst>
                    <a:ext uri="{FF2B5EF4-FFF2-40B4-BE49-F238E27FC236}">
                      <a16:creationId xmlns:a16="http://schemas.microsoft.com/office/drawing/2014/main" id="{A61E54F4-D954-9B4E-BEBE-5E1F8AD0A5A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" name="Google Shape;153;p5">
                  <a:extLst>
                    <a:ext uri="{FF2B5EF4-FFF2-40B4-BE49-F238E27FC236}">
                      <a16:creationId xmlns:a16="http://schemas.microsoft.com/office/drawing/2014/main" id="{600F0D4C-7D57-5749-997D-6CFF57107C3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" name="مجموعة 110">
                <a:extLst>
                  <a:ext uri="{FF2B5EF4-FFF2-40B4-BE49-F238E27FC236}">
                    <a16:creationId xmlns:a16="http://schemas.microsoft.com/office/drawing/2014/main" id="{C8B018B1-D3F4-F640-A0D3-E2BA0ECFC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28741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8" name="مجموعة 111">
                  <a:extLst>
                    <a:ext uri="{FF2B5EF4-FFF2-40B4-BE49-F238E27FC236}">
                      <a16:creationId xmlns:a16="http://schemas.microsoft.com/office/drawing/2014/main" id="{FB5DEB45-C71D-C54B-B6A2-4C9406B0D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1" name="مستطيل مستدير الزوايا 80">
                    <a:extLst>
                      <a:ext uri="{FF2B5EF4-FFF2-40B4-BE49-F238E27FC236}">
                        <a16:creationId xmlns:a16="http://schemas.microsoft.com/office/drawing/2014/main" id="{148C37B4-8079-FE46-9C40-885B4ABCEA97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2" name="مستطيل مستدير الزوايا 81">
                    <a:extLst>
                      <a:ext uri="{FF2B5EF4-FFF2-40B4-BE49-F238E27FC236}">
                        <a16:creationId xmlns:a16="http://schemas.microsoft.com/office/drawing/2014/main" id="{96E25728-DE18-7C40-92BF-8DD66F97FF3D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3" name="مستطيل مستدير الزوايا 82">
                    <a:extLst>
                      <a:ext uri="{FF2B5EF4-FFF2-40B4-BE49-F238E27FC236}">
                        <a16:creationId xmlns:a16="http://schemas.microsoft.com/office/drawing/2014/main" id="{1491CB03-B420-894D-AF97-A012BD8F223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84" name="مستطيل مستدير الزوايا 83">
                    <a:extLst>
                      <a:ext uri="{FF2B5EF4-FFF2-40B4-BE49-F238E27FC236}">
                        <a16:creationId xmlns:a16="http://schemas.microsoft.com/office/drawing/2014/main" id="{0DAC7330-991B-BE4A-8636-743D7366FFB0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9" name="Google Shape;153;p5">
                  <a:extLst>
                    <a:ext uri="{FF2B5EF4-FFF2-40B4-BE49-F238E27FC236}">
                      <a16:creationId xmlns:a16="http://schemas.microsoft.com/office/drawing/2014/main" id="{728ECFA4-2ECD-7F47-8BC1-B75A6349E0E4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153;p5">
                  <a:extLst>
                    <a:ext uri="{FF2B5EF4-FFF2-40B4-BE49-F238E27FC236}">
                      <a16:creationId xmlns:a16="http://schemas.microsoft.com/office/drawing/2014/main" id="{A9EF06EE-075B-6E4A-AC03-426A2D3F98F5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" name="مجموعة 110">
                <a:extLst>
                  <a:ext uri="{FF2B5EF4-FFF2-40B4-BE49-F238E27FC236}">
                    <a16:creationId xmlns:a16="http://schemas.microsoft.com/office/drawing/2014/main" id="{EF79F695-C84B-564F-AEFD-35FF22D2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2094047" y="359046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86" name="مجموعة 111">
                  <a:extLst>
                    <a:ext uri="{FF2B5EF4-FFF2-40B4-BE49-F238E27FC236}">
                      <a16:creationId xmlns:a16="http://schemas.microsoft.com/office/drawing/2014/main" id="{DED6A6E3-548C-4A4D-BFF6-962D5A44A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9" name="مستطيل مستدير الزوايا 88">
                    <a:extLst>
                      <a:ext uri="{FF2B5EF4-FFF2-40B4-BE49-F238E27FC236}">
                        <a16:creationId xmlns:a16="http://schemas.microsoft.com/office/drawing/2014/main" id="{030EB5C7-565A-EA4C-BF36-CADFE3D9BD2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0" name="مستطيل مستدير الزوايا 89">
                    <a:extLst>
                      <a:ext uri="{FF2B5EF4-FFF2-40B4-BE49-F238E27FC236}">
                        <a16:creationId xmlns:a16="http://schemas.microsoft.com/office/drawing/2014/main" id="{68A9E73F-8DC0-5348-ABDD-39E54CF94633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1" name="مستطيل مستدير الزوايا 90">
                    <a:extLst>
                      <a:ext uri="{FF2B5EF4-FFF2-40B4-BE49-F238E27FC236}">
                        <a16:creationId xmlns:a16="http://schemas.microsoft.com/office/drawing/2014/main" id="{97E5C65D-F5E6-8C44-B404-5D0D2A2E375E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92" name="مستطيل مستدير الزوايا 91">
                    <a:extLst>
                      <a:ext uri="{FF2B5EF4-FFF2-40B4-BE49-F238E27FC236}">
                        <a16:creationId xmlns:a16="http://schemas.microsoft.com/office/drawing/2014/main" id="{8314E805-4D18-4A4E-9210-347645CB0D72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87" name="Google Shape;153;p5">
                  <a:extLst>
                    <a:ext uri="{FF2B5EF4-FFF2-40B4-BE49-F238E27FC236}">
                      <a16:creationId xmlns:a16="http://schemas.microsoft.com/office/drawing/2014/main" id="{88152DAF-4698-964B-80BF-4CD7A200E30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8" name="Google Shape;153;p5">
                  <a:extLst>
                    <a:ext uri="{FF2B5EF4-FFF2-40B4-BE49-F238E27FC236}">
                      <a16:creationId xmlns:a16="http://schemas.microsoft.com/office/drawing/2014/main" id="{4F3079B3-94A4-854A-AFFC-109E4E3EE23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" name="مجموعة 110">
                <a:extLst>
                  <a:ext uri="{FF2B5EF4-FFF2-40B4-BE49-F238E27FC236}">
                    <a16:creationId xmlns:a16="http://schemas.microsoft.com/office/drawing/2014/main" id="{831C2CC7-ACDE-7A47-86C7-A65306A2E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9996" y="343252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94" name="مجموعة 111">
                  <a:extLst>
                    <a:ext uri="{FF2B5EF4-FFF2-40B4-BE49-F238E27FC236}">
                      <a16:creationId xmlns:a16="http://schemas.microsoft.com/office/drawing/2014/main" id="{9B1E8C9A-D563-404E-AC49-F1EAE31103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7" name="مستطيل مستدير الزوايا 96">
                    <a:extLst>
                      <a:ext uri="{FF2B5EF4-FFF2-40B4-BE49-F238E27FC236}">
                        <a16:creationId xmlns:a16="http://schemas.microsoft.com/office/drawing/2014/main" id="{28FEA676-9570-9E40-B956-A25836039B7F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8" name="مستطيل مستدير الزوايا 97">
                    <a:extLst>
                      <a:ext uri="{FF2B5EF4-FFF2-40B4-BE49-F238E27FC236}">
                        <a16:creationId xmlns:a16="http://schemas.microsoft.com/office/drawing/2014/main" id="{AAC9DA80-BDF3-B945-A300-B535286B8E5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9" name="مستطيل مستدير الزوايا 98">
                    <a:extLst>
                      <a:ext uri="{FF2B5EF4-FFF2-40B4-BE49-F238E27FC236}">
                        <a16:creationId xmlns:a16="http://schemas.microsoft.com/office/drawing/2014/main" id="{F233800A-F4DF-7A45-8A5A-7B299AAA6404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00" name="مستطيل مستدير الزوايا 99">
                    <a:extLst>
                      <a:ext uri="{FF2B5EF4-FFF2-40B4-BE49-F238E27FC236}">
                        <a16:creationId xmlns:a16="http://schemas.microsoft.com/office/drawing/2014/main" id="{5BBE4F7E-4FF9-184F-BD0E-6F5A0281CB69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95" name="Google Shape;153;p5">
                  <a:extLst>
                    <a:ext uri="{FF2B5EF4-FFF2-40B4-BE49-F238E27FC236}">
                      <a16:creationId xmlns:a16="http://schemas.microsoft.com/office/drawing/2014/main" id="{B1338737-B85E-8944-83F3-190E6BB8B029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" name="Google Shape;153;p5">
                  <a:extLst>
                    <a:ext uri="{FF2B5EF4-FFF2-40B4-BE49-F238E27FC236}">
                      <a16:creationId xmlns:a16="http://schemas.microsoft.com/office/drawing/2014/main" id="{D2DF8137-45DA-E044-ADA4-F3FDA517817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6" name="مستطيل مستدير الزوايا 42">
            <a:extLst>
              <a:ext uri="{FF2B5EF4-FFF2-40B4-BE49-F238E27FC236}">
                <a16:creationId xmlns:a16="http://schemas.microsoft.com/office/drawing/2014/main" id="{386F5400-9548-704B-8F49-8F6F6B82CE6C}"/>
              </a:ext>
            </a:extLst>
          </p:cNvPr>
          <p:cNvSpPr/>
          <p:nvPr/>
        </p:nvSpPr>
        <p:spPr>
          <a:xfrm>
            <a:off x="7403835" y="2425126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ربع نص 43">
            <a:extLst>
              <a:ext uri="{FF2B5EF4-FFF2-40B4-BE49-F238E27FC236}">
                <a16:creationId xmlns:a16="http://schemas.microsoft.com/office/drawing/2014/main" id="{8D32F7E2-8D9A-814B-BA23-1EBE4DDFF4A7}"/>
              </a:ext>
            </a:extLst>
          </p:cNvPr>
          <p:cNvSpPr txBox="1"/>
          <p:nvPr/>
        </p:nvSpPr>
        <p:spPr>
          <a:xfrm>
            <a:off x="7715625" y="2553714"/>
            <a:ext cx="200026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٨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18" name="مخطط انسيابي: مهلة 44">
            <a:extLst>
              <a:ext uri="{FF2B5EF4-FFF2-40B4-BE49-F238E27FC236}">
                <a16:creationId xmlns:a16="http://schemas.microsoft.com/office/drawing/2014/main" id="{8528E34A-A390-F24F-BEA0-B7F02827737E}"/>
              </a:ext>
            </a:extLst>
          </p:cNvPr>
          <p:cNvSpPr/>
          <p:nvPr/>
        </p:nvSpPr>
        <p:spPr>
          <a:xfrm rot="5400000">
            <a:off x="7036963" y="3546702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ربع نص 56">
            <a:extLst>
              <a:ext uri="{FF2B5EF4-FFF2-40B4-BE49-F238E27FC236}">
                <a16:creationId xmlns:a16="http://schemas.microsoft.com/office/drawing/2014/main" id="{EB0F95BE-C8E4-EC4B-B9F1-2ADBA333592D}"/>
              </a:ext>
            </a:extLst>
          </p:cNvPr>
          <p:cNvSpPr txBox="1"/>
          <p:nvPr/>
        </p:nvSpPr>
        <p:spPr>
          <a:xfrm>
            <a:off x="8415711" y="460666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٨</a:t>
            </a:r>
          </a:p>
        </p:txBody>
      </p:sp>
      <p:sp>
        <p:nvSpPr>
          <p:cNvPr id="20" name="مستطيل مستدير الزوايا 69">
            <a:extLst>
              <a:ext uri="{FF2B5EF4-FFF2-40B4-BE49-F238E27FC236}">
                <a16:creationId xmlns:a16="http://schemas.microsoft.com/office/drawing/2014/main" id="{909F30C1-4FE0-F645-A3EC-834AB481D252}"/>
              </a:ext>
            </a:extLst>
          </p:cNvPr>
          <p:cNvSpPr/>
          <p:nvPr/>
        </p:nvSpPr>
        <p:spPr>
          <a:xfrm>
            <a:off x="4558062" y="2420665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ربع نص 70">
            <a:extLst>
              <a:ext uri="{FF2B5EF4-FFF2-40B4-BE49-F238E27FC236}">
                <a16:creationId xmlns:a16="http://schemas.microsoft.com/office/drawing/2014/main" id="{AF9F775D-9928-F343-808C-D0DF3B3F8395}"/>
              </a:ext>
            </a:extLst>
          </p:cNvPr>
          <p:cNvSpPr txBox="1"/>
          <p:nvPr/>
        </p:nvSpPr>
        <p:spPr>
          <a:xfrm>
            <a:off x="4869852" y="2549253"/>
            <a:ext cx="21599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</a:t>
            </a:r>
            <a:r>
              <a:rPr lang="ar-SA" sz="2400" b="1" dirty="0"/>
              <a:t>٢</a:t>
            </a:r>
            <a:r>
              <a:rPr lang="ar-SA" sz="2400" b="1" dirty="0">
                <a:latin typeface="Tahoma"/>
                <a:cs typeface="Tahoma"/>
              </a:rPr>
              <a:t>  </a:t>
            </a:r>
            <a:r>
              <a:rPr lang="ar-SA" sz="2400" b="1" dirty="0"/>
              <a:t>+  </a:t>
            </a:r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ــ ٣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22" name="مخطط انسيابي: مهلة 71">
            <a:extLst>
              <a:ext uri="{FF2B5EF4-FFF2-40B4-BE49-F238E27FC236}">
                <a16:creationId xmlns:a16="http://schemas.microsoft.com/office/drawing/2014/main" id="{09E2535F-E105-6A45-9A8F-EBC1AE3685DD}"/>
              </a:ext>
            </a:extLst>
          </p:cNvPr>
          <p:cNvSpPr/>
          <p:nvPr/>
        </p:nvSpPr>
        <p:spPr>
          <a:xfrm rot="5400000">
            <a:off x="4191190" y="3542241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" name="خماسي 77">
            <a:extLst>
              <a:ext uri="{FF2B5EF4-FFF2-40B4-BE49-F238E27FC236}">
                <a16:creationId xmlns:a16="http://schemas.microsoft.com/office/drawing/2014/main" id="{406B2C73-0620-6046-85F4-C89597CC1CBF}"/>
              </a:ext>
            </a:extLst>
          </p:cNvPr>
          <p:cNvSpPr/>
          <p:nvPr/>
        </p:nvSpPr>
        <p:spPr>
          <a:xfrm rot="5400000">
            <a:off x="5158142" y="3320783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خماسي 79">
            <a:extLst>
              <a:ext uri="{FF2B5EF4-FFF2-40B4-BE49-F238E27FC236}">
                <a16:creationId xmlns:a16="http://schemas.microsoft.com/office/drawing/2014/main" id="{A9125CC0-1750-3E44-810E-095B11D61F61}"/>
              </a:ext>
            </a:extLst>
          </p:cNvPr>
          <p:cNvSpPr/>
          <p:nvPr/>
        </p:nvSpPr>
        <p:spPr>
          <a:xfrm rot="5400000">
            <a:off x="5701072" y="4068200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" name="مربع نص 80">
            <a:extLst>
              <a:ext uri="{FF2B5EF4-FFF2-40B4-BE49-F238E27FC236}">
                <a16:creationId xmlns:a16="http://schemas.microsoft.com/office/drawing/2014/main" id="{C045B66E-AA1B-9F4C-8D4D-4C3F854D4B51}"/>
              </a:ext>
            </a:extLst>
          </p:cNvPr>
          <p:cNvSpPr txBox="1"/>
          <p:nvPr/>
        </p:nvSpPr>
        <p:spPr>
          <a:xfrm>
            <a:off x="6272576" y="439235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26" name="مربع نص 81">
            <a:extLst>
              <a:ext uri="{FF2B5EF4-FFF2-40B4-BE49-F238E27FC236}">
                <a16:creationId xmlns:a16="http://schemas.microsoft.com/office/drawing/2014/main" id="{514E144D-2264-C84C-B39B-A210A4B9B7B2}"/>
              </a:ext>
            </a:extLst>
          </p:cNvPr>
          <p:cNvSpPr txBox="1"/>
          <p:nvPr/>
        </p:nvSpPr>
        <p:spPr>
          <a:xfrm>
            <a:off x="6029686" y="4392353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27" name="مربع نص 82">
            <a:extLst>
              <a:ext uri="{FF2B5EF4-FFF2-40B4-BE49-F238E27FC236}">
                <a16:creationId xmlns:a16="http://schemas.microsoft.com/office/drawing/2014/main" id="{87A08EDF-E583-8C4D-A345-75C9A91B9320}"/>
              </a:ext>
            </a:extLst>
          </p:cNvPr>
          <p:cNvSpPr txBox="1"/>
          <p:nvPr/>
        </p:nvSpPr>
        <p:spPr>
          <a:xfrm>
            <a:off x="5229582" y="4392353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</a:t>
            </a:r>
          </a:p>
        </p:txBody>
      </p:sp>
      <p:sp>
        <p:nvSpPr>
          <p:cNvPr id="28" name="مربع نص 83">
            <a:extLst>
              <a:ext uri="{FF2B5EF4-FFF2-40B4-BE49-F238E27FC236}">
                <a16:creationId xmlns:a16="http://schemas.microsoft.com/office/drawing/2014/main" id="{6D424C84-5AA4-E448-8ECC-0C1ABA39E18F}"/>
              </a:ext>
            </a:extLst>
          </p:cNvPr>
          <p:cNvSpPr txBox="1"/>
          <p:nvPr/>
        </p:nvSpPr>
        <p:spPr>
          <a:xfrm>
            <a:off x="5815374" y="535408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29" name="خماسي 85">
            <a:extLst>
              <a:ext uri="{FF2B5EF4-FFF2-40B4-BE49-F238E27FC236}">
                <a16:creationId xmlns:a16="http://schemas.microsoft.com/office/drawing/2014/main" id="{65962549-8BDB-854D-9B7E-F93F5DC4934E}"/>
              </a:ext>
            </a:extLst>
          </p:cNvPr>
          <p:cNvSpPr/>
          <p:nvPr/>
        </p:nvSpPr>
        <p:spPr>
          <a:xfrm rot="5400000">
            <a:off x="8315699" y="3606535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" name="مربع نص 45">
            <a:extLst>
              <a:ext uri="{FF2B5EF4-FFF2-40B4-BE49-F238E27FC236}">
                <a16:creationId xmlns:a16="http://schemas.microsoft.com/office/drawing/2014/main" id="{45025A55-CDFE-4E4B-922B-BD40D868605A}"/>
              </a:ext>
            </a:extLst>
          </p:cNvPr>
          <p:cNvSpPr txBox="1"/>
          <p:nvPr/>
        </p:nvSpPr>
        <p:spPr>
          <a:xfrm>
            <a:off x="7929936" y="3553846"/>
            <a:ext cx="157163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٨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31" name="مربع نص 86">
            <a:extLst>
              <a:ext uri="{FF2B5EF4-FFF2-40B4-BE49-F238E27FC236}">
                <a16:creationId xmlns:a16="http://schemas.microsoft.com/office/drawing/2014/main" id="{5CBDAF2A-4DEC-0A40-9959-EA332C19E445}"/>
              </a:ext>
            </a:extLst>
          </p:cNvPr>
          <p:cNvSpPr txBox="1"/>
          <p:nvPr/>
        </p:nvSpPr>
        <p:spPr>
          <a:xfrm>
            <a:off x="4900966" y="3287746"/>
            <a:ext cx="20859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</a:t>
            </a:r>
            <a:r>
              <a:rPr lang="ar-SA" sz="2400" b="1" dirty="0"/>
              <a:t>٢</a:t>
            </a:r>
            <a:r>
              <a:rPr lang="ar-SA" sz="2400" b="1" dirty="0">
                <a:latin typeface="Tahoma"/>
                <a:cs typeface="Tahoma"/>
              </a:rPr>
              <a:t>  </a:t>
            </a:r>
            <a:r>
              <a:rPr lang="ar-SA" sz="2400" b="1" dirty="0"/>
              <a:t>+  </a:t>
            </a:r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ــ ٣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grpSp>
        <p:nvGrpSpPr>
          <p:cNvPr id="32" name="مجموعة 22">
            <a:extLst>
              <a:ext uri="{FF2B5EF4-FFF2-40B4-BE49-F238E27FC236}">
                <a16:creationId xmlns:a16="http://schemas.microsoft.com/office/drawing/2014/main" id="{5D4AA7C7-5C03-334A-B5B5-8C8DE5751661}"/>
              </a:ext>
            </a:extLst>
          </p:cNvPr>
          <p:cNvGrpSpPr/>
          <p:nvPr/>
        </p:nvGrpSpPr>
        <p:grpSpPr>
          <a:xfrm>
            <a:off x="1843420" y="963329"/>
            <a:ext cx="8358246" cy="928694"/>
            <a:chOff x="571472" y="857232"/>
            <a:chExt cx="8358246" cy="928694"/>
          </a:xfrm>
        </p:grpSpPr>
        <p:sp>
          <p:nvSpPr>
            <p:cNvPr id="126" name="دبوس زينة 37">
              <a:extLst>
                <a:ext uri="{FF2B5EF4-FFF2-40B4-BE49-F238E27FC236}">
                  <a16:creationId xmlns:a16="http://schemas.microsoft.com/office/drawing/2014/main" id="{AEB41B99-1803-0A43-A40A-4B31A007CB1C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أوجد قيمة كل من العبارات التالية :</a:t>
              </a:r>
            </a:p>
          </p:txBody>
        </p:sp>
        <p:grpSp>
          <p:nvGrpSpPr>
            <p:cNvPr id="127" name="مجموعة 20">
              <a:extLst>
                <a:ext uri="{FF2B5EF4-FFF2-40B4-BE49-F238E27FC236}">
                  <a16:creationId xmlns:a16="http://schemas.microsoft.com/office/drawing/2014/main" id="{A6D22AD0-6721-DC47-9DE6-26F893726A09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128" name="دبوس زينة 46">
                <a:extLst>
                  <a:ext uri="{FF2B5EF4-FFF2-40B4-BE49-F238E27FC236}">
                    <a16:creationId xmlns:a16="http://schemas.microsoft.com/office/drawing/2014/main" id="{599A18A4-78FE-5141-96E2-0851DED43216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29" name="Picture 2">
                <a:extLst>
                  <a:ext uri="{FF2B5EF4-FFF2-40B4-BE49-F238E27FC236}">
                    <a16:creationId xmlns:a16="http://schemas.microsoft.com/office/drawing/2014/main" id="{69177A07-FEE8-6C4B-A6D3-04BC783177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33" name="مستطيل مستدير الزوايا 48">
            <a:extLst>
              <a:ext uri="{FF2B5EF4-FFF2-40B4-BE49-F238E27FC236}">
                <a16:creationId xmlns:a16="http://schemas.microsoft.com/office/drawing/2014/main" id="{43E0D394-EE0F-A348-817A-019EF3A8BBC8}"/>
              </a:ext>
            </a:extLst>
          </p:cNvPr>
          <p:cNvSpPr/>
          <p:nvPr/>
        </p:nvSpPr>
        <p:spPr>
          <a:xfrm>
            <a:off x="1700544" y="2420665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4" name="مربع نص 49">
            <a:extLst>
              <a:ext uri="{FF2B5EF4-FFF2-40B4-BE49-F238E27FC236}">
                <a16:creationId xmlns:a16="http://schemas.microsoft.com/office/drawing/2014/main" id="{A741BFB2-09B6-AA47-B611-CF57A61C29B6}"/>
              </a:ext>
            </a:extLst>
          </p:cNvPr>
          <p:cNvSpPr txBox="1"/>
          <p:nvPr/>
        </p:nvSpPr>
        <p:spPr>
          <a:xfrm>
            <a:off x="2012334" y="2549253"/>
            <a:ext cx="21599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|</a:t>
            </a:r>
            <a:r>
              <a:rPr lang="ar-SA" sz="2400" b="1" dirty="0"/>
              <a:t>ــ ٦</a:t>
            </a:r>
            <a:r>
              <a:rPr lang="ar-SA" sz="2400" b="1" dirty="0">
                <a:latin typeface="Tahoma"/>
                <a:cs typeface="Tahoma"/>
              </a:rPr>
              <a:t>|  </a:t>
            </a:r>
            <a:r>
              <a:rPr lang="ar-SA" sz="2400" b="1" dirty="0"/>
              <a:t>ــ  ٥</a:t>
            </a:r>
          </a:p>
        </p:txBody>
      </p:sp>
      <p:sp>
        <p:nvSpPr>
          <p:cNvPr id="35" name="مخطط انسيابي: مهلة 50">
            <a:extLst>
              <a:ext uri="{FF2B5EF4-FFF2-40B4-BE49-F238E27FC236}">
                <a16:creationId xmlns:a16="http://schemas.microsoft.com/office/drawing/2014/main" id="{31D7A0D5-E102-5F4B-B08A-09271D217B52}"/>
              </a:ext>
            </a:extLst>
          </p:cNvPr>
          <p:cNvSpPr/>
          <p:nvPr/>
        </p:nvSpPr>
        <p:spPr>
          <a:xfrm rot="5400000">
            <a:off x="1333672" y="3542241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6" name="خماسي 51">
            <a:extLst>
              <a:ext uri="{FF2B5EF4-FFF2-40B4-BE49-F238E27FC236}">
                <a16:creationId xmlns:a16="http://schemas.microsoft.com/office/drawing/2014/main" id="{8F1047BB-92F5-4942-A6F9-AC9D57048EC2}"/>
              </a:ext>
            </a:extLst>
          </p:cNvPr>
          <p:cNvSpPr/>
          <p:nvPr/>
        </p:nvSpPr>
        <p:spPr>
          <a:xfrm rot="5400000">
            <a:off x="2970872" y="3484581"/>
            <a:ext cx="785818" cy="75470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7" name="خماسي 53">
            <a:extLst>
              <a:ext uri="{FF2B5EF4-FFF2-40B4-BE49-F238E27FC236}">
                <a16:creationId xmlns:a16="http://schemas.microsoft.com/office/drawing/2014/main" id="{24D0EC55-A6DA-6F44-99FD-3BDE90146A26}"/>
              </a:ext>
            </a:extLst>
          </p:cNvPr>
          <p:cNvSpPr/>
          <p:nvPr/>
        </p:nvSpPr>
        <p:spPr>
          <a:xfrm rot="5400000">
            <a:off x="2598126" y="4216440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مربع نص 54">
            <a:extLst>
              <a:ext uri="{FF2B5EF4-FFF2-40B4-BE49-F238E27FC236}">
                <a16:creationId xmlns:a16="http://schemas.microsoft.com/office/drawing/2014/main" id="{34DB0923-3D50-7E49-9E91-2F2CDBDB03F2}"/>
              </a:ext>
            </a:extLst>
          </p:cNvPr>
          <p:cNvSpPr txBox="1"/>
          <p:nvPr/>
        </p:nvSpPr>
        <p:spPr>
          <a:xfrm>
            <a:off x="3072154" y="454059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</a:t>
            </a:r>
          </a:p>
        </p:txBody>
      </p:sp>
      <p:sp>
        <p:nvSpPr>
          <p:cNvPr id="39" name="مربع نص 55">
            <a:extLst>
              <a:ext uri="{FF2B5EF4-FFF2-40B4-BE49-F238E27FC236}">
                <a16:creationId xmlns:a16="http://schemas.microsoft.com/office/drawing/2014/main" id="{F1FDD5A5-42D2-114F-811C-109F83E6AEF3}"/>
              </a:ext>
            </a:extLst>
          </p:cNvPr>
          <p:cNvSpPr txBox="1"/>
          <p:nvPr/>
        </p:nvSpPr>
        <p:spPr>
          <a:xfrm>
            <a:off x="2529224" y="4540593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</a:t>
            </a:r>
          </a:p>
        </p:txBody>
      </p:sp>
      <p:sp>
        <p:nvSpPr>
          <p:cNvPr id="40" name="مربع نص 57">
            <a:extLst>
              <a:ext uri="{FF2B5EF4-FFF2-40B4-BE49-F238E27FC236}">
                <a16:creationId xmlns:a16="http://schemas.microsoft.com/office/drawing/2014/main" id="{0FA33AB3-1001-0F4B-A0C4-478F37D97131}"/>
              </a:ext>
            </a:extLst>
          </p:cNvPr>
          <p:cNvSpPr txBox="1"/>
          <p:nvPr/>
        </p:nvSpPr>
        <p:spPr>
          <a:xfrm>
            <a:off x="2086310" y="4540593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41" name="مربع نص 72">
            <a:extLst>
              <a:ext uri="{FF2B5EF4-FFF2-40B4-BE49-F238E27FC236}">
                <a16:creationId xmlns:a16="http://schemas.microsoft.com/office/drawing/2014/main" id="{E67A73B3-F551-5F4E-9137-D426221EE241}"/>
              </a:ext>
            </a:extLst>
          </p:cNvPr>
          <p:cNvSpPr txBox="1"/>
          <p:nvPr/>
        </p:nvSpPr>
        <p:spPr>
          <a:xfrm>
            <a:off x="2714966" y="550232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</a:t>
            </a:r>
          </a:p>
        </p:txBody>
      </p:sp>
      <p:sp>
        <p:nvSpPr>
          <p:cNvPr id="42" name="مربع نص 73">
            <a:extLst>
              <a:ext uri="{FF2B5EF4-FFF2-40B4-BE49-F238E27FC236}">
                <a16:creationId xmlns:a16="http://schemas.microsoft.com/office/drawing/2014/main" id="{95814C8E-FB54-BA48-919B-920B86F0785A}"/>
              </a:ext>
            </a:extLst>
          </p:cNvPr>
          <p:cNvSpPr txBox="1"/>
          <p:nvPr/>
        </p:nvSpPr>
        <p:spPr>
          <a:xfrm>
            <a:off x="2043448" y="3435986"/>
            <a:ext cx="20859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|</a:t>
            </a:r>
            <a:r>
              <a:rPr lang="ar-SA" sz="2400" b="1" dirty="0"/>
              <a:t>ــ ٦</a:t>
            </a:r>
            <a:r>
              <a:rPr lang="ar-SA" sz="2400" b="1" dirty="0">
                <a:latin typeface="Tahoma"/>
                <a:cs typeface="Tahoma"/>
              </a:rPr>
              <a:t>|  </a:t>
            </a:r>
            <a:r>
              <a:rPr lang="ar-SA" sz="2400" b="1" dirty="0"/>
              <a:t>ــ  ٥</a:t>
            </a:r>
          </a:p>
        </p:txBody>
      </p:sp>
      <p:sp>
        <p:nvSpPr>
          <p:cNvPr id="109" name="مربع نص 108">
            <a:extLst>
              <a:ext uri="{FF2B5EF4-FFF2-40B4-BE49-F238E27FC236}">
                <a16:creationId xmlns:a16="http://schemas.microsoft.com/office/drawing/2014/main" id="{8ED96A75-7AD4-3941-AC74-A495C3B2EAD6}"/>
              </a:ext>
            </a:extLst>
          </p:cNvPr>
          <p:cNvSpPr txBox="1"/>
          <p:nvPr/>
        </p:nvSpPr>
        <p:spPr>
          <a:xfrm>
            <a:off x="2981043" y="1215823"/>
            <a:ext cx="1888809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 err="1">
                <a:solidFill>
                  <a:srgbClr val="C00000"/>
                </a:solidFill>
              </a:rPr>
              <a:t>هـ،و</a:t>
            </a:r>
            <a:r>
              <a:rPr lang="ar-SA" dirty="0">
                <a:solidFill>
                  <a:srgbClr val="C00000"/>
                </a:solidFill>
              </a:rPr>
              <a:t>، </a:t>
            </a:r>
            <a:r>
              <a:rPr lang="ar-SA" dirty="0" err="1">
                <a:solidFill>
                  <a:srgbClr val="C00000"/>
                </a:solidFill>
              </a:rPr>
              <a:t>ز</a:t>
            </a:r>
            <a:r>
              <a:rPr lang="ar-SA" dirty="0">
                <a:solidFill>
                  <a:srgbClr val="C00000"/>
                </a:solidFill>
              </a:rPr>
              <a:t> صـ ٥١</a:t>
            </a:r>
          </a:p>
        </p:txBody>
      </p:sp>
      <p:sp>
        <p:nvSpPr>
          <p:cNvPr id="110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C5E2BE20-1491-0543-845B-0B7FE7BE4846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١٨</a:t>
            </a:r>
          </a:p>
        </p:txBody>
      </p:sp>
    </p:spTree>
    <p:extLst>
      <p:ext uri="{BB962C8B-B14F-4D97-AF65-F5344CB8AC3E}">
        <p14:creationId xmlns:p14="http://schemas.microsoft.com/office/powerpoint/2010/main" val="39165670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800" decel="100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6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>
                      <p:stCondLst>
                        <p:cond delay="indefinite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18" grpId="0" animBg="1"/>
      <p:bldP spid="19" grpId="0"/>
      <p:bldP spid="20" grpId="0" animBg="1"/>
      <p:bldP spid="21" grpId="0"/>
      <p:bldP spid="22" grpId="0" animBg="1"/>
      <p:bldP spid="23" grpId="0" animBg="1"/>
      <p:bldP spid="24" grpId="0" animBg="1"/>
      <p:bldP spid="25" grpId="0"/>
      <p:bldP spid="26" grpId="0"/>
      <p:bldP spid="27" grpId="0"/>
      <p:bldP spid="28" grpId="0"/>
      <p:bldP spid="29" grpId="0" animBg="1"/>
      <p:bldP spid="30" grpId="0"/>
      <p:bldP spid="31" grpId="0"/>
      <p:bldP spid="33" grpId="0" animBg="1"/>
      <p:bldP spid="34" grpId="0"/>
      <p:bldP spid="35" grpId="0" animBg="1"/>
      <p:bldP spid="36" grpId="0" animBg="1"/>
      <p:bldP spid="37" grpId="0" animBg="1"/>
      <p:bldP spid="38" grpId="0"/>
      <p:bldP spid="39" grpId="0"/>
      <p:bldP spid="40" grpId="0"/>
      <p:bldP spid="41" grpId="0"/>
      <p:bldP spid="42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353878" y="17822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13D672F3-C997-1A47-A4EB-0D6E94319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238" y="833352"/>
            <a:ext cx="11016137" cy="558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4" name="مستطيل مستدير الزوايا 103">
            <a:extLst>
              <a:ext uri="{FF2B5EF4-FFF2-40B4-BE49-F238E27FC236}">
                <a16:creationId xmlns:a16="http://schemas.microsoft.com/office/drawing/2014/main" id="{806B5BCE-B8FB-714B-9BA9-776E13079A62}"/>
              </a:ext>
            </a:extLst>
          </p:cNvPr>
          <p:cNvSpPr/>
          <p:nvPr/>
        </p:nvSpPr>
        <p:spPr>
          <a:xfrm>
            <a:off x="595595" y="61831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6566C454-AECE-FD4E-A839-C7201BE18EC6}"/>
              </a:ext>
            </a:extLst>
          </p:cNvPr>
          <p:cNvSpPr/>
          <p:nvPr/>
        </p:nvSpPr>
        <p:spPr>
          <a:xfrm>
            <a:off x="636091" y="61438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4" name="مجموعة 13">
            <a:extLst>
              <a:ext uri="{FF2B5EF4-FFF2-40B4-BE49-F238E27FC236}">
                <a16:creationId xmlns:a16="http://schemas.microsoft.com/office/drawing/2014/main" id="{F9CC5B45-3701-EB40-A57C-92F94AE26A8A}"/>
              </a:ext>
            </a:extLst>
          </p:cNvPr>
          <p:cNvGrpSpPr/>
          <p:nvPr/>
        </p:nvGrpSpPr>
        <p:grpSpPr>
          <a:xfrm>
            <a:off x="571344" y="614389"/>
            <a:ext cx="11508494" cy="6298245"/>
            <a:chOff x="571344" y="614389"/>
            <a:chExt cx="11508494" cy="6298245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84DF02DB-973C-5C4E-940A-5ADFB1DAA22D}"/>
                </a:ext>
              </a:extLst>
            </p:cNvPr>
            <p:cNvSpPr/>
            <p:nvPr/>
          </p:nvSpPr>
          <p:spPr>
            <a:xfrm>
              <a:off x="571344" y="614389"/>
              <a:ext cx="11096787" cy="5796770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13" name="صورة 12">
              <a:extLst>
                <a:ext uri="{FF2B5EF4-FFF2-40B4-BE49-F238E27FC236}">
                  <a16:creationId xmlns:a16="http://schemas.microsoft.com/office/drawing/2014/main" id="{94189E1B-BE51-E441-BF0F-EE5AA7AA8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19069" y="5949940"/>
              <a:ext cx="960769" cy="962694"/>
            </a:xfrm>
            <a:prstGeom prst="rect">
              <a:avLst/>
            </a:prstGeom>
          </p:spPr>
        </p:pic>
      </p:grpSp>
      <p:pic>
        <p:nvPicPr>
          <p:cNvPr id="10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00181BFC-BD5C-3241-A39B-D15D788AA2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824973" y="-4460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97CA8C4D-DC24-0A43-B441-228E8D43B608}"/>
              </a:ext>
            </a:extLst>
          </p:cNvPr>
          <p:cNvSpPr/>
          <p:nvPr/>
        </p:nvSpPr>
        <p:spPr>
          <a:xfrm rot="385153">
            <a:off x="10005813" y="999670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498F7D1C-6094-284C-9F06-D3118BD7B345}"/>
              </a:ext>
            </a:extLst>
          </p:cNvPr>
          <p:cNvGrpSpPr/>
          <p:nvPr/>
        </p:nvGrpSpPr>
        <p:grpSpPr>
          <a:xfrm>
            <a:off x="1175017" y="3290"/>
            <a:ext cx="9841965" cy="1169410"/>
            <a:chOff x="1175017" y="147233"/>
            <a:chExt cx="9841965" cy="1169410"/>
          </a:xfrm>
          <a:pattFill prst="pct60">
            <a:fgClr>
              <a:srgbClr val="DFC5DF"/>
            </a:fgClr>
            <a:bgClr>
              <a:schemeClr val="bg1"/>
            </a:bgClr>
          </a:pattFill>
        </p:grpSpPr>
        <p:sp>
          <p:nvSpPr>
            <p:cNvPr id="102" name="مستطيل مستدير الزوايا 101">
              <a:extLst>
                <a:ext uri="{FF2B5EF4-FFF2-40B4-BE49-F238E27FC236}">
                  <a16:creationId xmlns:a16="http://schemas.microsoft.com/office/drawing/2014/main" id="{BA0F24FD-DF89-5A4A-A1C2-61FEADB46786}"/>
                </a:ext>
              </a:extLst>
            </p:cNvPr>
            <p:cNvSpPr/>
            <p:nvPr/>
          </p:nvSpPr>
          <p:spPr>
            <a:xfrm>
              <a:off x="1175017" y="282896"/>
              <a:ext cx="9841965" cy="550456"/>
            </a:xfrm>
            <a:prstGeom prst="roundRect">
              <a:avLst/>
            </a:prstGeom>
            <a:grpFill/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grpSp>
          <p:nvGrpSpPr>
            <p:cNvPr id="103" name="مجموعة 102">
              <a:extLst>
                <a:ext uri="{FF2B5EF4-FFF2-40B4-BE49-F238E27FC236}">
                  <a16:creationId xmlns:a16="http://schemas.microsoft.com/office/drawing/2014/main" id="{89B07C66-5BC3-B047-AF48-0920436C0FCB}"/>
                </a:ext>
              </a:extLst>
            </p:cNvPr>
            <p:cNvGrpSpPr/>
            <p:nvPr/>
          </p:nvGrpSpPr>
          <p:grpSpPr>
            <a:xfrm>
              <a:off x="1175018" y="147233"/>
              <a:ext cx="9825293" cy="1169410"/>
              <a:chOff x="1175018" y="147233"/>
              <a:chExt cx="9825293" cy="1169410"/>
            </a:xfrm>
            <a:grpFill/>
          </p:grpSpPr>
          <p:grpSp>
            <p:nvGrpSpPr>
              <p:cNvPr id="5" name="مجموعة 110">
                <a:extLst>
                  <a:ext uri="{FF2B5EF4-FFF2-40B4-BE49-F238E27FC236}">
                    <a16:creationId xmlns:a16="http://schemas.microsoft.com/office/drawing/2014/main" id="{D8FB447C-78AE-5B4C-A916-DB9DF6511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89210" y="312255"/>
                <a:ext cx="1076124" cy="746079"/>
                <a:chOff x="5293799" y="1898773"/>
                <a:chExt cx="1019146" cy="421363"/>
              </a:xfrm>
              <a:grpFill/>
            </p:grpSpPr>
            <p:grpSp>
              <p:nvGrpSpPr>
                <p:cNvPr id="6" name="مجموعة 111">
                  <a:extLst>
                    <a:ext uri="{FF2B5EF4-FFF2-40B4-BE49-F238E27FC236}">
                      <a16:creationId xmlns:a16="http://schemas.microsoft.com/office/drawing/2014/main" id="{67D72977-B08C-7D4E-B0D7-DBDA2819B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  <a:grpFill/>
              </p:grpSpPr>
              <p:sp>
                <p:nvSpPr>
                  <p:cNvPr id="9" name="مستطيل مستدير الزوايا 8">
                    <a:extLst>
                      <a:ext uri="{FF2B5EF4-FFF2-40B4-BE49-F238E27FC236}">
                        <a16:creationId xmlns:a16="http://schemas.microsoft.com/office/drawing/2014/main" id="{B11773FE-C44F-974B-B5B8-2B35FCAF8528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0" name="مستطيل مستدير الزوايا 9">
                    <a:extLst>
                      <a:ext uri="{FF2B5EF4-FFF2-40B4-BE49-F238E27FC236}">
                        <a16:creationId xmlns:a16="http://schemas.microsoft.com/office/drawing/2014/main" id="{7B167454-792B-D94C-9DDF-E60B4E63526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1" name="مستطيل مستدير الزوايا 10">
                    <a:extLst>
                      <a:ext uri="{FF2B5EF4-FFF2-40B4-BE49-F238E27FC236}">
                        <a16:creationId xmlns:a16="http://schemas.microsoft.com/office/drawing/2014/main" id="{AE14DBDD-5CEB-A747-9A03-AE00ACDFBD9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2" name="مستطيل مستدير الزوايا 11">
                    <a:extLst>
                      <a:ext uri="{FF2B5EF4-FFF2-40B4-BE49-F238E27FC236}">
                        <a16:creationId xmlns:a16="http://schemas.microsoft.com/office/drawing/2014/main" id="{BA5D3C2D-21AD-ED41-B069-C79CE954970A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" name="Google Shape;153;p5">
                  <a:extLst>
                    <a:ext uri="{FF2B5EF4-FFF2-40B4-BE49-F238E27FC236}">
                      <a16:creationId xmlns:a16="http://schemas.microsoft.com/office/drawing/2014/main" id="{99327B25-9955-0F49-9A23-9631804D74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" name="Google Shape;153;p5">
                  <a:extLst>
                    <a:ext uri="{FF2B5EF4-FFF2-40B4-BE49-F238E27FC236}">
                      <a16:creationId xmlns:a16="http://schemas.microsoft.com/office/drawing/2014/main" id="{017969FD-F0F8-D34F-BDB6-D812313463D6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" name="مجموعة 110">
                <a:extLst>
                  <a:ext uri="{FF2B5EF4-FFF2-40B4-BE49-F238E27FC236}">
                    <a16:creationId xmlns:a16="http://schemas.microsoft.com/office/drawing/2014/main" id="{86E76CD3-003F-D947-9014-8F9C6C441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8633352" y="328049"/>
                <a:ext cx="1076124" cy="746079"/>
                <a:chOff x="5293799" y="1898773"/>
                <a:chExt cx="1019146" cy="421363"/>
              </a:xfrm>
              <a:grpFill/>
            </p:grpSpPr>
            <p:grpSp>
              <p:nvGrpSpPr>
                <p:cNvPr id="46" name="مجموعة 111">
                  <a:extLst>
                    <a:ext uri="{FF2B5EF4-FFF2-40B4-BE49-F238E27FC236}">
                      <a16:creationId xmlns:a16="http://schemas.microsoft.com/office/drawing/2014/main" id="{94C35998-35ED-E04B-BE8E-4B91B91686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  <a:grpFill/>
              </p:grpSpPr>
              <p:sp>
                <p:nvSpPr>
                  <p:cNvPr id="49" name="مستطيل مستدير الزوايا 48">
                    <a:extLst>
                      <a:ext uri="{FF2B5EF4-FFF2-40B4-BE49-F238E27FC236}">
                        <a16:creationId xmlns:a16="http://schemas.microsoft.com/office/drawing/2014/main" id="{2E487F7A-09CD-C142-AFB9-6805CC16F0D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0" name="مستطيل مستدير الزوايا 49">
                    <a:extLst>
                      <a:ext uri="{FF2B5EF4-FFF2-40B4-BE49-F238E27FC236}">
                        <a16:creationId xmlns:a16="http://schemas.microsoft.com/office/drawing/2014/main" id="{1E838335-7CEE-A048-85DC-6D54CE2F3C09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1" name="مستطيل مستدير الزوايا 50">
                    <a:extLst>
                      <a:ext uri="{FF2B5EF4-FFF2-40B4-BE49-F238E27FC236}">
                        <a16:creationId xmlns:a16="http://schemas.microsoft.com/office/drawing/2014/main" id="{E7C7CBDD-7DA1-FB4E-ABA3-33351C66DD3F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52" name="مستطيل مستدير الزوايا 51">
                    <a:extLst>
                      <a:ext uri="{FF2B5EF4-FFF2-40B4-BE49-F238E27FC236}">
                        <a16:creationId xmlns:a16="http://schemas.microsoft.com/office/drawing/2014/main" id="{C0DE696C-F2EC-7B48-B33C-77F7B7339C28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47" name="Google Shape;153;p5">
                  <a:extLst>
                    <a:ext uri="{FF2B5EF4-FFF2-40B4-BE49-F238E27FC236}">
                      <a16:creationId xmlns:a16="http://schemas.microsoft.com/office/drawing/2014/main" id="{2EE3B57C-8BDE-A746-8E4B-B5D1A179AE81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" name="Google Shape;153;p5">
                  <a:extLst>
                    <a:ext uri="{FF2B5EF4-FFF2-40B4-BE49-F238E27FC236}">
                      <a16:creationId xmlns:a16="http://schemas.microsoft.com/office/drawing/2014/main" id="{F406B427-FB9E-F541-8CE6-505B398A1D8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" name="مجموعة 110">
                <a:extLst>
                  <a:ext uri="{FF2B5EF4-FFF2-40B4-BE49-F238E27FC236}">
                    <a16:creationId xmlns:a16="http://schemas.microsoft.com/office/drawing/2014/main" id="{275C270F-E3F1-464C-B22A-BDD63369D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7303136" y="278879"/>
                <a:ext cx="1105793" cy="917531"/>
                <a:chOff x="5245129" y="1929694"/>
                <a:chExt cx="1047244" cy="518194"/>
              </a:xfrm>
              <a:grpFill/>
            </p:grpSpPr>
            <p:grpSp>
              <p:nvGrpSpPr>
                <p:cNvPr id="54" name="مجموعة 111">
                  <a:extLst>
                    <a:ext uri="{FF2B5EF4-FFF2-40B4-BE49-F238E27FC236}">
                      <a16:creationId xmlns:a16="http://schemas.microsoft.com/office/drawing/2014/main" id="{CA4C9D07-B687-2F45-A2DA-CF7DB5E29D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45129" y="1929694"/>
                  <a:ext cx="1047244" cy="514828"/>
                  <a:chOff x="5245129" y="1929694"/>
                  <a:chExt cx="1047244" cy="514828"/>
                </a:xfrm>
                <a:grpFill/>
              </p:grpSpPr>
              <p:sp>
                <p:nvSpPr>
                  <p:cNvPr id="57" name="مستطيل مستدير الزوايا 56">
                    <a:extLst>
                      <a:ext uri="{FF2B5EF4-FFF2-40B4-BE49-F238E27FC236}">
                        <a16:creationId xmlns:a16="http://schemas.microsoft.com/office/drawing/2014/main" id="{937AB966-247A-E143-B768-DD65C35A92D0}"/>
                      </a:ext>
                    </a:extLst>
                  </p:cNvPr>
                  <p:cNvSpPr/>
                  <p:nvPr/>
                </p:nvSpPr>
                <p:spPr>
                  <a:xfrm>
                    <a:off x="5852064" y="2348791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8" name="مستطيل مستدير الزوايا 57">
                    <a:extLst>
                      <a:ext uri="{FF2B5EF4-FFF2-40B4-BE49-F238E27FC236}">
                        <a16:creationId xmlns:a16="http://schemas.microsoft.com/office/drawing/2014/main" id="{E6272113-4621-094E-A553-8225F5D538E9}"/>
                      </a:ext>
                    </a:extLst>
                  </p:cNvPr>
                  <p:cNvSpPr/>
                  <p:nvPr/>
                </p:nvSpPr>
                <p:spPr>
                  <a:xfrm>
                    <a:off x="5245129" y="1932728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9" name="مستطيل مستدير الزوايا 58">
                    <a:extLst>
                      <a:ext uri="{FF2B5EF4-FFF2-40B4-BE49-F238E27FC236}">
                        <a16:creationId xmlns:a16="http://schemas.microsoft.com/office/drawing/2014/main" id="{B079C989-BB59-CC4A-93F6-D2D3371D1C9B}"/>
                      </a:ext>
                    </a:extLst>
                  </p:cNvPr>
                  <p:cNvSpPr/>
                  <p:nvPr/>
                </p:nvSpPr>
                <p:spPr>
                  <a:xfrm>
                    <a:off x="5255194" y="2342181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0" name="مستطيل مستدير الزوايا 59">
                    <a:extLst>
                      <a:ext uri="{FF2B5EF4-FFF2-40B4-BE49-F238E27FC236}">
                        <a16:creationId xmlns:a16="http://schemas.microsoft.com/office/drawing/2014/main" id="{C7500518-B718-B648-86E6-241F341BBF5F}"/>
                      </a:ext>
                    </a:extLst>
                  </p:cNvPr>
                  <p:cNvSpPr/>
                  <p:nvPr/>
                </p:nvSpPr>
                <p:spPr>
                  <a:xfrm>
                    <a:off x="5894265" y="1929694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55" name="Google Shape;153;p5">
                  <a:extLst>
                    <a:ext uri="{FF2B5EF4-FFF2-40B4-BE49-F238E27FC236}">
                      <a16:creationId xmlns:a16="http://schemas.microsoft.com/office/drawing/2014/main" id="{B2C82BAD-209A-2E41-9CC0-B00E01AC4D5A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3629" y="2381954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153;p5">
                  <a:extLst>
                    <a:ext uri="{FF2B5EF4-FFF2-40B4-BE49-F238E27FC236}">
                      <a16:creationId xmlns:a16="http://schemas.microsoft.com/office/drawing/2014/main" id="{BC8FEE3A-B906-C14F-8B28-DE0604757C6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6751" y="1952424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" name="مجموعة 110">
                <a:extLst>
                  <a:ext uri="{FF2B5EF4-FFF2-40B4-BE49-F238E27FC236}">
                    <a16:creationId xmlns:a16="http://schemas.microsoft.com/office/drawing/2014/main" id="{00CB73BA-1415-1348-A303-627EC4ABA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5851762" y="336312"/>
                <a:ext cx="1077846" cy="832402"/>
                <a:chOff x="5273639" y="1905166"/>
                <a:chExt cx="1020777" cy="470116"/>
              </a:xfrm>
              <a:grpFill/>
            </p:grpSpPr>
            <p:grpSp>
              <p:nvGrpSpPr>
                <p:cNvPr id="62" name="مجموعة 111">
                  <a:extLst>
                    <a:ext uri="{FF2B5EF4-FFF2-40B4-BE49-F238E27FC236}">
                      <a16:creationId xmlns:a16="http://schemas.microsoft.com/office/drawing/2014/main" id="{C65943EA-9805-DC45-B06A-EBD9EBF2E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3639" y="1905166"/>
                  <a:ext cx="1020777" cy="470116"/>
                  <a:chOff x="5273639" y="1905166"/>
                  <a:chExt cx="1020777" cy="470116"/>
                </a:xfrm>
                <a:grpFill/>
              </p:grpSpPr>
              <p:sp>
                <p:nvSpPr>
                  <p:cNvPr id="65" name="مستطيل مستدير الزوايا 64">
                    <a:extLst>
                      <a:ext uri="{FF2B5EF4-FFF2-40B4-BE49-F238E27FC236}">
                        <a16:creationId xmlns:a16="http://schemas.microsoft.com/office/drawing/2014/main" id="{DC50539E-268F-7743-A958-7EF825B179D6}"/>
                      </a:ext>
                    </a:extLst>
                  </p:cNvPr>
                  <p:cNvSpPr/>
                  <p:nvPr/>
                </p:nvSpPr>
                <p:spPr>
                  <a:xfrm>
                    <a:off x="5896308" y="2279551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6" name="مستطيل مستدير الزوايا 65">
                    <a:extLst>
                      <a:ext uri="{FF2B5EF4-FFF2-40B4-BE49-F238E27FC236}">
                        <a16:creationId xmlns:a16="http://schemas.microsoft.com/office/drawing/2014/main" id="{8B84A0E0-BD45-5D4F-AD8C-7A12A8611FD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7" name="مستطيل مستدير الزوايا 66">
                    <a:extLst>
                      <a:ext uri="{FF2B5EF4-FFF2-40B4-BE49-F238E27FC236}">
                        <a16:creationId xmlns:a16="http://schemas.microsoft.com/office/drawing/2014/main" id="{42D9D22A-8C1B-6C45-A462-564DAEFBE5C4}"/>
                      </a:ext>
                    </a:extLst>
                  </p:cNvPr>
                  <p:cNvSpPr/>
                  <p:nvPr/>
                </p:nvSpPr>
                <p:spPr>
                  <a:xfrm>
                    <a:off x="5273639" y="2273700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8" name="مستطيل مستدير الزوايا 67">
                    <a:extLst>
                      <a:ext uri="{FF2B5EF4-FFF2-40B4-BE49-F238E27FC236}">
                        <a16:creationId xmlns:a16="http://schemas.microsoft.com/office/drawing/2014/main" id="{0A2C1AE4-C9D0-1D46-969E-A35CF2D5A538}"/>
                      </a:ext>
                    </a:extLst>
                  </p:cNvPr>
                  <p:cNvSpPr/>
                  <p:nvPr/>
                </p:nvSpPr>
                <p:spPr>
                  <a:xfrm>
                    <a:off x="5892765" y="1905166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64" name="Google Shape;153;p5">
                  <a:extLst>
                    <a:ext uri="{FF2B5EF4-FFF2-40B4-BE49-F238E27FC236}">
                      <a16:creationId xmlns:a16="http://schemas.microsoft.com/office/drawing/2014/main" id="{908BF49D-AE8C-674A-B883-1DE0E6B2ED9F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75891" y="1915210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153;p5">
                  <a:extLst>
                    <a:ext uri="{FF2B5EF4-FFF2-40B4-BE49-F238E27FC236}">
                      <a16:creationId xmlns:a16="http://schemas.microsoft.com/office/drawing/2014/main" id="{428C837E-DA5C-4C44-914A-56F8C50C1B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10332" y="2294965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9" name="مجموعة 110">
                <a:extLst>
                  <a:ext uri="{FF2B5EF4-FFF2-40B4-BE49-F238E27FC236}">
                    <a16:creationId xmlns:a16="http://schemas.microsoft.com/office/drawing/2014/main" id="{449D5064-B5FB-5F49-A92F-ED5C95BCB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4480787" y="405541"/>
                <a:ext cx="1076124" cy="746079"/>
                <a:chOff x="5293799" y="1898773"/>
                <a:chExt cx="1019146" cy="421363"/>
              </a:xfrm>
              <a:grpFill/>
            </p:grpSpPr>
            <p:grpSp>
              <p:nvGrpSpPr>
                <p:cNvPr id="70" name="مجموعة 111">
                  <a:extLst>
                    <a:ext uri="{FF2B5EF4-FFF2-40B4-BE49-F238E27FC236}">
                      <a16:creationId xmlns:a16="http://schemas.microsoft.com/office/drawing/2014/main" id="{C9A1F6A5-BF46-AB45-8A2E-FD7674A288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  <a:grpFill/>
              </p:grpSpPr>
              <p:sp>
                <p:nvSpPr>
                  <p:cNvPr id="73" name="مستطيل مستدير الزوايا 72">
                    <a:extLst>
                      <a:ext uri="{FF2B5EF4-FFF2-40B4-BE49-F238E27FC236}">
                        <a16:creationId xmlns:a16="http://schemas.microsoft.com/office/drawing/2014/main" id="{0BF05E30-31CF-ED4E-92C4-C9AEC318E356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4" name="مستطيل مستدير الزوايا 73">
                    <a:extLst>
                      <a:ext uri="{FF2B5EF4-FFF2-40B4-BE49-F238E27FC236}">
                        <a16:creationId xmlns:a16="http://schemas.microsoft.com/office/drawing/2014/main" id="{871AE7DF-2CB1-D14A-81A6-D5419771502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5" name="مستطيل مستدير الزوايا 74">
                    <a:extLst>
                      <a:ext uri="{FF2B5EF4-FFF2-40B4-BE49-F238E27FC236}">
                        <a16:creationId xmlns:a16="http://schemas.microsoft.com/office/drawing/2014/main" id="{CB1CA13F-AA0B-2D4D-9DB7-2C5E81941395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76" name="مستطيل مستدير الزوايا 75">
                    <a:extLst>
                      <a:ext uri="{FF2B5EF4-FFF2-40B4-BE49-F238E27FC236}">
                        <a16:creationId xmlns:a16="http://schemas.microsoft.com/office/drawing/2014/main" id="{98D89A3D-9107-344E-8FE2-2FC327ABD9FF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1" name="Google Shape;153;p5">
                  <a:extLst>
                    <a:ext uri="{FF2B5EF4-FFF2-40B4-BE49-F238E27FC236}">
                      <a16:creationId xmlns:a16="http://schemas.microsoft.com/office/drawing/2014/main" id="{A61E54F4-D954-9B4E-BEBE-5E1F8AD0A5A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" name="Google Shape;153;p5">
                  <a:extLst>
                    <a:ext uri="{FF2B5EF4-FFF2-40B4-BE49-F238E27FC236}">
                      <a16:creationId xmlns:a16="http://schemas.microsoft.com/office/drawing/2014/main" id="{600F0D4C-7D57-5749-997D-6CFF57107C3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" name="مجموعة 110">
                <a:extLst>
                  <a:ext uri="{FF2B5EF4-FFF2-40B4-BE49-F238E27FC236}">
                    <a16:creationId xmlns:a16="http://schemas.microsoft.com/office/drawing/2014/main" id="{C8B018B1-D3F4-F640-A0D3-E2BA0ECFC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287417" y="405541"/>
                <a:ext cx="1076124" cy="746079"/>
                <a:chOff x="5293799" y="1898773"/>
                <a:chExt cx="1019146" cy="421363"/>
              </a:xfrm>
              <a:grpFill/>
            </p:grpSpPr>
            <p:grpSp>
              <p:nvGrpSpPr>
                <p:cNvPr id="78" name="مجموعة 111">
                  <a:extLst>
                    <a:ext uri="{FF2B5EF4-FFF2-40B4-BE49-F238E27FC236}">
                      <a16:creationId xmlns:a16="http://schemas.microsoft.com/office/drawing/2014/main" id="{FB5DEB45-C71D-C54B-B6A2-4C9406B0D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  <a:grpFill/>
              </p:grpSpPr>
              <p:sp>
                <p:nvSpPr>
                  <p:cNvPr id="81" name="مستطيل مستدير الزوايا 80">
                    <a:extLst>
                      <a:ext uri="{FF2B5EF4-FFF2-40B4-BE49-F238E27FC236}">
                        <a16:creationId xmlns:a16="http://schemas.microsoft.com/office/drawing/2014/main" id="{148C37B4-8079-FE46-9C40-885B4ABCEA97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2" name="مستطيل مستدير الزوايا 81">
                    <a:extLst>
                      <a:ext uri="{FF2B5EF4-FFF2-40B4-BE49-F238E27FC236}">
                        <a16:creationId xmlns:a16="http://schemas.microsoft.com/office/drawing/2014/main" id="{96E25728-DE18-7C40-92BF-8DD66F97FF3D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3" name="مستطيل مستدير الزوايا 82">
                    <a:extLst>
                      <a:ext uri="{FF2B5EF4-FFF2-40B4-BE49-F238E27FC236}">
                        <a16:creationId xmlns:a16="http://schemas.microsoft.com/office/drawing/2014/main" id="{1491CB03-B420-894D-AF97-A012BD8F223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84" name="مستطيل مستدير الزوايا 83">
                    <a:extLst>
                      <a:ext uri="{FF2B5EF4-FFF2-40B4-BE49-F238E27FC236}">
                        <a16:creationId xmlns:a16="http://schemas.microsoft.com/office/drawing/2014/main" id="{0DAC7330-991B-BE4A-8636-743D7366FFB0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9" name="Google Shape;153;p5">
                  <a:extLst>
                    <a:ext uri="{FF2B5EF4-FFF2-40B4-BE49-F238E27FC236}">
                      <a16:creationId xmlns:a16="http://schemas.microsoft.com/office/drawing/2014/main" id="{728ECFA4-2ECD-7F47-8BC1-B75A6349E0E4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153;p5">
                  <a:extLst>
                    <a:ext uri="{FF2B5EF4-FFF2-40B4-BE49-F238E27FC236}">
                      <a16:creationId xmlns:a16="http://schemas.microsoft.com/office/drawing/2014/main" id="{A9EF06EE-075B-6E4A-AC03-426A2D3F98F5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" name="مجموعة 110">
                <a:extLst>
                  <a:ext uri="{FF2B5EF4-FFF2-40B4-BE49-F238E27FC236}">
                    <a16:creationId xmlns:a16="http://schemas.microsoft.com/office/drawing/2014/main" id="{EF79F695-C84B-564F-AEFD-35FF22D2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2094047" y="359046"/>
                <a:ext cx="1076124" cy="746079"/>
                <a:chOff x="5293799" y="1898773"/>
                <a:chExt cx="1019146" cy="421363"/>
              </a:xfrm>
              <a:grpFill/>
            </p:grpSpPr>
            <p:grpSp>
              <p:nvGrpSpPr>
                <p:cNvPr id="86" name="مجموعة 111">
                  <a:extLst>
                    <a:ext uri="{FF2B5EF4-FFF2-40B4-BE49-F238E27FC236}">
                      <a16:creationId xmlns:a16="http://schemas.microsoft.com/office/drawing/2014/main" id="{DED6A6E3-548C-4A4D-BFF6-962D5A44A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  <a:grpFill/>
              </p:grpSpPr>
              <p:sp>
                <p:nvSpPr>
                  <p:cNvPr id="89" name="مستطيل مستدير الزوايا 88">
                    <a:extLst>
                      <a:ext uri="{FF2B5EF4-FFF2-40B4-BE49-F238E27FC236}">
                        <a16:creationId xmlns:a16="http://schemas.microsoft.com/office/drawing/2014/main" id="{030EB5C7-565A-EA4C-BF36-CADFE3D9BD2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0" name="مستطيل مستدير الزوايا 89">
                    <a:extLst>
                      <a:ext uri="{FF2B5EF4-FFF2-40B4-BE49-F238E27FC236}">
                        <a16:creationId xmlns:a16="http://schemas.microsoft.com/office/drawing/2014/main" id="{68A9E73F-8DC0-5348-ABDD-39E54CF94633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1" name="مستطيل مستدير الزوايا 90">
                    <a:extLst>
                      <a:ext uri="{FF2B5EF4-FFF2-40B4-BE49-F238E27FC236}">
                        <a16:creationId xmlns:a16="http://schemas.microsoft.com/office/drawing/2014/main" id="{97E5C65D-F5E6-8C44-B404-5D0D2A2E375E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92" name="مستطيل مستدير الزوايا 91">
                    <a:extLst>
                      <a:ext uri="{FF2B5EF4-FFF2-40B4-BE49-F238E27FC236}">
                        <a16:creationId xmlns:a16="http://schemas.microsoft.com/office/drawing/2014/main" id="{8314E805-4D18-4A4E-9210-347645CB0D72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87" name="Google Shape;153;p5">
                  <a:extLst>
                    <a:ext uri="{FF2B5EF4-FFF2-40B4-BE49-F238E27FC236}">
                      <a16:creationId xmlns:a16="http://schemas.microsoft.com/office/drawing/2014/main" id="{88152DAF-4698-964B-80BF-4CD7A200E30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8" name="Google Shape;153;p5">
                  <a:extLst>
                    <a:ext uri="{FF2B5EF4-FFF2-40B4-BE49-F238E27FC236}">
                      <a16:creationId xmlns:a16="http://schemas.microsoft.com/office/drawing/2014/main" id="{4F3079B3-94A4-854A-AFFC-109E4E3EE23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" name="مجموعة 110">
                <a:extLst>
                  <a:ext uri="{FF2B5EF4-FFF2-40B4-BE49-F238E27FC236}">
                    <a16:creationId xmlns:a16="http://schemas.microsoft.com/office/drawing/2014/main" id="{831C2CC7-ACDE-7A47-86C7-A65306A2E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9996" y="343252"/>
                <a:ext cx="1076124" cy="746079"/>
                <a:chOff x="5293799" y="1898773"/>
                <a:chExt cx="1019146" cy="421363"/>
              </a:xfrm>
              <a:grpFill/>
            </p:grpSpPr>
            <p:grpSp>
              <p:nvGrpSpPr>
                <p:cNvPr id="94" name="مجموعة 111">
                  <a:extLst>
                    <a:ext uri="{FF2B5EF4-FFF2-40B4-BE49-F238E27FC236}">
                      <a16:creationId xmlns:a16="http://schemas.microsoft.com/office/drawing/2014/main" id="{9B1E8C9A-D563-404E-AC49-F1EAE31103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  <a:grpFill/>
              </p:grpSpPr>
              <p:sp>
                <p:nvSpPr>
                  <p:cNvPr id="97" name="مستطيل مستدير الزوايا 96">
                    <a:extLst>
                      <a:ext uri="{FF2B5EF4-FFF2-40B4-BE49-F238E27FC236}">
                        <a16:creationId xmlns:a16="http://schemas.microsoft.com/office/drawing/2014/main" id="{28FEA676-9570-9E40-B956-A25836039B7F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8" name="مستطيل مستدير الزوايا 97">
                    <a:extLst>
                      <a:ext uri="{FF2B5EF4-FFF2-40B4-BE49-F238E27FC236}">
                        <a16:creationId xmlns:a16="http://schemas.microsoft.com/office/drawing/2014/main" id="{AAC9DA80-BDF3-B945-A300-B535286B8E5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9" name="مستطيل مستدير الزوايا 98">
                    <a:extLst>
                      <a:ext uri="{FF2B5EF4-FFF2-40B4-BE49-F238E27FC236}">
                        <a16:creationId xmlns:a16="http://schemas.microsoft.com/office/drawing/2014/main" id="{F233800A-F4DF-7A45-8A5A-7B299AAA6404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00" name="مستطيل مستدير الزوايا 99">
                    <a:extLst>
                      <a:ext uri="{FF2B5EF4-FFF2-40B4-BE49-F238E27FC236}">
                        <a16:creationId xmlns:a16="http://schemas.microsoft.com/office/drawing/2014/main" id="{5BBE4F7E-4FF9-184F-BD0E-6F5A0281CB69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pFill/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95" name="Google Shape;153;p5">
                  <a:extLst>
                    <a:ext uri="{FF2B5EF4-FFF2-40B4-BE49-F238E27FC236}">
                      <a16:creationId xmlns:a16="http://schemas.microsoft.com/office/drawing/2014/main" id="{B1338737-B85E-8944-83F3-190E6BB8B029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" name="Google Shape;153;p5">
                  <a:extLst>
                    <a:ext uri="{FF2B5EF4-FFF2-40B4-BE49-F238E27FC236}">
                      <a16:creationId xmlns:a16="http://schemas.microsoft.com/office/drawing/2014/main" id="{D2DF8137-45DA-E044-ADA4-F3FDA517817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p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6" name="مستطيل مستدير الزوايا 42">
            <a:extLst>
              <a:ext uri="{FF2B5EF4-FFF2-40B4-BE49-F238E27FC236}">
                <a16:creationId xmlns:a16="http://schemas.microsoft.com/office/drawing/2014/main" id="{388E9946-1D87-4048-9D9A-A56A51F4F280}"/>
              </a:ext>
            </a:extLst>
          </p:cNvPr>
          <p:cNvSpPr/>
          <p:nvPr/>
        </p:nvSpPr>
        <p:spPr>
          <a:xfrm>
            <a:off x="7529090" y="2469202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ربع نص 43">
            <a:extLst>
              <a:ext uri="{FF2B5EF4-FFF2-40B4-BE49-F238E27FC236}">
                <a16:creationId xmlns:a16="http://schemas.microsoft.com/office/drawing/2014/main" id="{DA7D5EC7-9EED-1146-9B23-79DCA85E7F5D}"/>
              </a:ext>
            </a:extLst>
          </p:cNvPr>
          <p:cNvSpPr txBox="1"/>
          <p:nvPr/>
        </p:nvSpPr>
        <p:spPr>
          <a:xfrm>
            <a:off x="7840880" y="2597790"/>
            <a:ext cx="200026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ــ ٩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18" name="مخطط انسيابي: مهلة 44">
            <a:extLst>
              <a:ext uri="{FF2B5EF4-FFF2-40B4-BE49-F238E27FC236}">
                <a16:creationId xmlns:a16="http://schemas.microsoft.com/office/drawing/2014/main" id="{FB013EBF-C69B-FE4E-A6B2-35F934926CC9}"/>
              </a:ext>
            </a:extLst>
          </p:cNvPr>
          <p:cNvSpPr/>
          <p:nvPr/>
        </p:nvSpPr>
        <p:spPr>
          <a:xfrm rot="5400000">
            <a:off x="7162218" y="3590778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ربع نص 56">
            <a:extLst>
              <a:ext uri="{FF2B5EF4-FFF2-40B4-BE49-F238E27FC236}">
                <a16:creationId xmlns:a16="http://schemas.microsoft.com/office/drawing/2014/main" id="{9AC7BC51-F1C5-1E42-88AB-A1E7A17D7FB1}"/>
              </a:ext>
            </a:extLst>
          </p:cNvPr>
          <p:cNvSpPr txBox="1"/>
          <p:nvPr/>
        </p:nvSpPr>
        <p:spPr>
          <a:xfrm>
            <a:off x="8540966" y="465074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٩</a:t>
            </a:r>
          </a:p>
        </p:txBody>
      </p:sp>
      <p:sp>
        <p:nvSpPr>
          <p:cNvPr id="20" name="مستطيل مستدير الزوايا 69">
            <a:extLst>
              <a:ext uri="{FF2B5EF4-FFF2-40B4-BE49-F238E27FC236}">
                <a16:creationId xmlns:a16="http://schemas.microsoft.com/office/drawing/2014/main" id="{A4F9DAD3-5275-3848-88C5-B5AE4F9FBFB9}"/>
              </a:ext>
            </a:extLst>
          </p:cNvPr>
          <p:cNvSpPr/>
          <p:nvPr/>
        </p:nvSpPr>
        <p:spPr>
          <a:xfrm>
            <a:off x="4683317" y="2464741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ربع نص 70">
            <a:extLst>
              <a:ext uri="{FF2B5EF4-FFF2-40B4-BE49-F238E27FC236}">
                <a16:creationId xmlns:a16="http://schemas.microsoft.com/office/drawing/2014/main" id="{FDDAC7AB-EF1B-EA47-A634-247E0CB554E1}"/>
              </a:ext>
            </a:extLst>
          </p:cNvPr>
          <p:cNvSpPr txBox="1"/>
          <p:nvPr/>
        </p:nvSpPr>
        <p:spPr>
          <a:xfrm>
            <a:off x="4995107" y="2593329"/>
            <a:ext cx="21599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</a:t>
            </a:r>
            <a:r>
              <a:rPr lang="ar-SA" sz="2400" b="1" dirty="0"/>
              <a:t>١</a:t>
            </a:r>
            <a:r>
              <a:rPr lang="ar-SA" sz="2400" b="1" dirty="0">
                <a:latin typeface="Tahoma"/>
                <a:cs typeface="Tahoma"/>
              </a:rPr>
              <a:t>  </a:t>
            </a:r>
            <a:r>
              <a:rPr lang="ar-SA" sz="2400" b="1" dirty="0"/>
              <a:t>+  </a:t>
            </a:r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٧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22" name="مخطط انسيابي: مهلة 71">
            <a:extLst>
              <a:ext uri="{FF2B5EF4-FFF2-40B4-BE49-F238E27FC236}">
                <a16:creationId xmlns:a16="http://schemas.microsoft.com/office/drawing/2014/main" id="{1D2FAEF9-0525-1446-A76D-596B19A74212}"/>
              </a:ext>
            </a:extLst>
          </p:cNvPr>
          <p:cNvSpPr/>
          <p:nvPr/>
        </p:nvSpPr>
        <p:spPr>
          <a:xfrm rot="5400000">
            <a:off x="4316445" y="3586317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" name="خماسي 77">
            <a:extLst>
              <a:ext uri="{FF2B5EF4-FFF2-40B4-BE49-F238E27FC236}">
                <a16:creationId xmlns:a16="http://schemas.microsoft.com/office/drawing/2014/main" id="{F3D68F4D-ABAF-264A-A6F3-B6A8EE735EC3}"/>
              </a:ext>
            </a:extLst>
          </p:cNvPr>
          <p:cNvSpPr/>
          <p:nvPr/>
        </p:nvSpPr>
        <p:spPr>
          <a:xfrm rot="5400000">
            <a:off x="5283397" y="3364859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4" name="خماسي 79">
            <a:extLst>
              <a:ext uri="{FF2B5EF4-FFF2-40B4-BE49-F238E27FC236}">
                <a16:creationId xmlns:a16="http://schemas.microsoft.com/office/drawing/2014/main" id="{DAECC1DE-68D6-FD42-B85E-B527DC52D559}"/>
              </a:ext>
            </a:extLst>
          </p:cNvPr>
          <p:cNvSpPr/>
          <p:nvPr/>
        </p:nvSpPr>
        <p:spPr>
          <a:xfrm rot="5400000">
            <a:off x="5826327" y="4112276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" name="مربع نص 80">
            <a:extLst>
              <a:ext uri="{FF2B5EF4-FFF2-40B4-BE49-F238E27FC236}">
                <a16:creationId xmlns:a16="http://schemas.microsoft.com/office/drawing/2014/main" id="{0D5EEFDB-684B-2542-BE49-9394AFD80D5E}"/>
              </a:ext>
            </a:extLst>
          </p:cNvPr>
          <p:cNvSpPr txBox="1"/>
          <p:nvPr/>
        </p:nvSpPr>
        <p:spPr>
          <a:xfrm>
            <a:off x="6397831" y="443642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</a:t>
            </a:r>
          </a:p>
        </p:txBody>
      </p:sp>
      <p:sp>
        <p:nvSpPr>
          <p:cNvPr id="26" name="مربع نص 81">
            <a:extLst>
              <a:ext uri="{FF2B5EF4-FFF2-40B4-BE49-F238E27FC236}">
                <a16:creationId xmlns:a16="http://schemas.microsoft.com/office/drawing/2014/main" id="{56D12B39-B612-0F41-BF69-81C25A881365}"/>
              </a:ext>
            </a:extLst>
          </p:cNvPr>
          <p:cNvSpPr txBox="1"/>
          <p:nvPr/>
        </p:nvSpPr>
        <p:spPr>
          <a:xfrm>
            <a:off x="6040641" y="4436429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27" name="مربع نص 82">
            <a:extLst>
              <a:ext uri="{FF2B5EF4-FFF2-40B4-BE49-F238E27FC236}">
                <a16:creationId xmlns:a16="http://schemas.microsoft.com/office/drawing/2014/main" id="{04ECA394-83E6-4F4B-B3E1-492AF210C022}"/>
              </a:ext>
            </a:extLst>
          </p:cNvPr>
          <p:cNvSpPr txBox="1"/>
          <p:nvPr/>
        </p:nvSpPr>
        <p:spPr>
          <a:xfrm>
            <a:off x="5354837" y="4436429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</a:t>
            </a:r>
          </a:p>
        </p:txBody>
      </p:sp>
      <p:sp>
        <p:nvSpPr>
          <p:cNvPr id="28" name="مربع نص 83">
            <a:extLst>
              <a:ext uri="{FF2B5EF4-FFF2-40B4-BE49-F238E27FC236}">
                <a16:creationId xmlns:a16="http://schemas.microsoft.com/office/drawing/2014/main" id="{3F6BD67D-C854-B24A-ACBF-6FD5502A0015}"/>
              </a:ext>
            </a:extLst>
          </p:cNvPr>
          <p:cNvSpPr txBox="1"/>
          <p:nvPr/>
        </p:nvSpPr>
        <p:spPr>
          <a:xfrm>
            <a:off x="5940629" y="5398160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٨</a:t>
            </a:r>
          </a:p>
        </p:txBody>
      </p:sp>
      <p:sp>
        <p:nvSpPr>
          <p:cNvPr id="29" name="خماسي 85">
            <a:extLst>
              <a:ext uri="{FF2B5EF4-FFF2-40B4-BE49-F238E27FC236}">
                <a16:creationId xmlns:a16="http://schemas.microsoft.com/office/drawing/2014/main" id="{41A4917C-136D-394E-A6DF-F3EE0ABF5600}"/>
              </a:ext>
            </a:extLst>
          </p:cNvPr>
          <p:cNvSpPr/>
          <p:nvPr/>
        </p:nvSpPr>
        <p:spPr>
          <a:xfrm rot="5400000">
            <a:off x="8440954" y="3650611"/>
            <a:ext cx="785818" cy="78581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0" name="مربع نص 45">
            <a:extLst>
              <a:ext uri="{FF2B5EF4-FFF2-40B4-BE49-F238E27FC236}">
                <a16:creationId xmlns:a16="http://schemas.microsoft.com/office/drawing/2014/main" id="{D7B6A309-D1EE-9F4C-9FB2-FE29F5C3565E}"/>
              </a:ext>
            </a:extLst>
          </p:cNvPr>
          <p:cNvSpPr txBox="1"/>
          <p:nvPr/>
        </p:nvSpPr>
        <p:spPr>
          <a:xfrm>
            <a:off x="8055191" y="3597922"/>
            <a:ext cx="157163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ــ ٩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31" name="مربع نص 86">
            <a:extLst>
              <a:ext uri="{FF2B5EF4-FFF2-40B4-BE49-F238E27FC236}">
                <a16:creationId xmlns:a16="http://schemas.microsoft.com/office/drawing/2014/main" id="{1B0E10B8-1852-F748-B929-D9FB99EDB289}"/>
              </a:ext>
            </a:extLst>
          </p:cNvPr>
          <p:cNvSpPr txBox="1"/>
          <p:nvPr/>
        </p:nvSpPr>
        <p:spPr>
          <a:xfrm>
            <a:off x="5026221" y="3331822"/>
            <a:ext cx="20859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</a:t>
            </a:r>
            <a:r>
              <a:rPr lang="ar-SA" sz="2400" b="1" dirty="0"/>
              <a:t>١</a:t>
            </a:r>
            <a:r>
              <a:rPr lang="ar-SA" sz="2400" b="1" dirty="0">
                <a:latin typeface="Tahoma"/>
                <a:cs typeface="Tahoma"/>
              </a:rPr>
              <a:t>  </a:t>
            </a:r>
            <a:r>
              <a:rPr lang="ar-SA" sz="2400" b="1" dirty="0"/>
              <a:t>+  </a:t>
            </a:r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٧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grpSp>
        <p:nvGrpSpPr>
          <p:cNvPr id="32" name="مجموعة 22">
            <a:extLst>
              <a:ext uri="{FF2B5EF4-FFF2-40B4-BE49-F238E27FC236}">
                <a16:creationId xmlns:a16="http://schemas.microsoft.com/office/drawing/2014/main" id="{CE977399-0E0F-4144-8BF1-31B1AE6118AB}"/>
              </a:ext>
            </a:extLst>
          </p:cNvPr>
          <p:cNvGrpSpPr/>
          <p:nvPr/>
        </p:nvGrpSpPr>
        <p:grpSpPr>
          <a:xfrm>
            <a:off x="1968675" y="1007405"/>
            <a:ext cx="8358246" cy="928694"/>
            <a:chOff x="571472" y="857232"/>
            <a:chExt cx="8358246" cy="928694"/>
          </a:xfrm>
        </p:grpSpPr>
        <p:sp>
          <p:nvSpPr>
            <p:cNvPr id="126" name="دبوس زينة 37">
              <a:extLst>
                <a:ext uri="{FF2B5EF4-FFF2-40B4-BE49-F238E27FC236}">
                  <a16:creationId xmlns:a16="http://schemas.microsoft.com/office/drawing/2014/main" id="{8DADB97B-2DBC-6944-9A23-A9B6D40C5B11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أوجد قيمة كل من العبارات التالية :</a:t>
              </a:r>
            </a:p>
          </p:txBody>
        </p:sp>
        <p:sp>
          <p:nvSpPr>
            <p:cNvPr id="127" name="دبوس زينة 46">
              <a:extLst>
                <a:ext uri="{FF2B5EF4-FFF2-40B4-BE49-F238E27FC236}">
                  <a16:creationId xmlns:a16="http://schemas.microsoft.com/office/drawing/2014/main" id="{658AE9EC-2F93-C846-A7BF-36048D1BB731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3" name="مستطيل مستدير الزوايا 48">
            <a:extLst>
              <a:ext uri="{FF2B5EF4-FFF2-40B4-BE49-F238E27FC236}">
                <a16:creationId xmlns:a16="http://schemas.microsoft.com/office/drawing/2014/main" id="{02DDA815-2768-9C47-9240-0E06653E2907}"/>
              </a:ext>
            </a:extLst>
          </p:cNvPr>
          <p:cNvSpPr/>
          <p:nvPr/>
        </p:nvSpPr>
        <p:spPr>
          <a:xfrm>
            <a:off x="1825799" y="2464741"/>
            <a:ext cx="2626379" cy="700092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4" name="مربع نص 49">
            <a:extLst>
              <a:ext uri="{FF2B5EF4-FFF2-40B4-BE49-F238E27FC236}">
                <a16:creationId xmlns:a16="http://schemas.microsoft.com/office/drawing/2014/main" id="{2C749765-DB62-8F4F-A0EB-C931426AFC53}"/>
              </a:ext>
            </a:extLst>
          </p:cNvPr>
          <p:cNvSpPr txBox="1"/>
          <p:nvPr/>
        </p:nvSpPr>
        <p:spPr>
          <a:xfrm>
            <a:off x="2040113" y="2593329"/>
            <a:ext cx="22574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|</a:t>
            </a:r>
            <a:r>
              <a:rPr lang="ar-SA" sz="2400" b="1" dirty="0"/>
              <a:t>ــ ١</a:t>
            </a:r>
            <a:r>
              <a:rPr lang="ar-SA" sz="2400" b="1" dirty="0">
                <a:latin typeface="Tahoma"/>
                <a:cs typeface="Tahoma"/>
              </a:rPr>
              <a:t>|  </a:t>
            </a:r>
            <a:r>
              <a:rPr lang="ar-SA" sz="2400" b="1" dirty="0"/>
              <a:t>+ </a:t>
            </a:r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ــ ٦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sp>
        <p:nvSpPr>
          <p:cNvPr id="35" name="مخطط انسيابي: مهلة 50">
            <a:extLst>
              <a:ext uri="{FF2B5EF4-FFF2-40B4-BE49-F238E27FC236}">
                <a16:creationId xmlns:a16="http://schemas.microsoft.com/office/drawing/2014/main" id="{9F8D73BB-9192-2E4D-8205-8F482A4ABA23}"/>
              </a:ext>
            </a:extLst>
          </p:cNvPr>
          <p:cNvSpPr/>
          <p:nvPr/>
        </p:nvSpPr>
        <p:spPr>
          <a:xfrm rot="5400000">
            <a:off x="1458927" y="3586317"/>
            <a:ext cx="3357586" cy="2514618"/>
          </a:xfrm>
          <a:prstGeom prst="flowChartDelay">
            <a:avLst/>
          </a:prstGeom>
          <a:solidFill>
            <a:schemeClr val="bg2">
              <a:lumMod val="90000"/>
            </a:scheme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6" name="خماسي 51">
            <a:extLst>
              <a:ext uri="{FF2B5EF4-FFF2-40B4-BE49-F238E27FC236}">
                <a16:creationId xmlns:a16="http://schemas.microsoft.com/office/drawing/2014/main" id="{39D91971-000A-4647-BE48-9067315AA9E8}"/>
              </a:ext>
            </a:extLst>
          </p:cNvPr>
          <p:cNvSpPr/>
          <p:nvPr/>
        </p:nvSpPr>
        <p:spPr>
          <a:xfrm rot="5400000">
            <a:off x="3284403" y="3528657"/>
            <a:ext cx="785818" cy="75470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7" name="خماسي 53">
            <a:extLst>
              <a:ext uri="{FF2B5EF4-FFF2-40B4-BE49-F238E27FC236}">
                <a16:creationId xmlns:a16="http://schemas.microsoft.com/office/drawing/2014/main" id="{E975F24D-798A-3D4F-BBFE-DFD9C964C676}"/>
              </a:ext>
            </a:extLst>
          </p:cNvPr>
          <p:cNvSpPr/>
          <p:nvPr/>
        </p:nvSpPr>
        <p:spPr>
          <a:xfrm rot="5400000">
            <a:off x="2680517" y="4260516"/>
            <a:ext cx="785818" cy="1500198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8" name="مربع نص 54">
            <a:extLst>
              <a:ext uri="{FF2B5EF4-FFF2-40B4-BE49-F238E27FC236}">
                <a16:creationId xmlns:a16="http://schemas.microsoft.com/office/drawing/2014/main" id="{10BAFBD8-009D-1847-83AC-36D7FADA317D}"/>
              </a:ext>
            </a:extLst>
          </p:cNvPr>
          <p:cNvSpPr txBox="1"/>
          <p:nvPr/>
        </p:nvSpPr>
        <p:spPr>
          <a:xfrm>
            <a:off x="3397435" y="458466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</a:t>
            </a:r>
          </a:p>
        </p:txBody>
      </p:sp>
      <p:sp>
        <p:nvSpPr>
          <p:cNvPr id="39" name="مربع نص 55">
            <a:extLst>
              <a:ext uri="{FF2B5EF4-FFF2-40B4-BE49-F238E27FC236}">
                <a16:creationId xmlns:a16="http://schemas.microsoft.com/office/drawing/2014/main" id="{35EA8F49-9496-BD47-984E-8379A8BF8470}"/>
              </a:ext>
            </a:extLst>
          </p:cNvPr>
          <p:cNvSpPr txBox="1"/>
          <p:nvPr/>
        </p:nvSpPr>
        <p:spPr>
          <a:xfrm>
            <a:off x="2840219" y="4584669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40" name="مربع نص 57">
            <a:extLst>
              <a:ext uri="{FF2B5EF4-FFF2-40B4-BE49-F238E27FC236}">
                <a16:creationId xmlns:a16="http://schemas.microsoft.com/office/drawing/2014/main" id="{85E54723-93C7-5B4D-9624-1EF88DB07F65}"/>
              </a:ext>
            </a:extLst>
          </p:cNvPr>
          <p:cNvSpPr txBox="1"/>
          <p:nvPr/>
        </p:nvSpPr>
        <p:spPr>
          <a:xfrm>
            <a:off x="2154413" y="4584669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</a:t>
            </a:r>
          </a:p>
        </p:txBody>
      </p:sp>
      <p:sp>
        <p:nvSpPr>
          <p:cNvPr id="41" name="مربع نص 72">
            <a:extLst>
              <a:ext uri="{FF2B5EF4-FFF2-40B4-BE49-F238E27FC236}">
                <a16:creationId xmlns:a16="http://schemas.microsoft.com/office/drawing/2014/main" id="{FAA817DF-6BAD-9A40-9F3F-649E0C18BA67}"/>
              </a:ext>
            </a:extLst>
          </p:cNvPr>
          <p:cNvSpPr txBox="1"/>
          <p:nvPr/>
        </p:nvSpPr>
        <p:spPr>
          <a:xfrm>
            <a:off x="2797355" y="5546400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</a:t>
            </a:r>
          </a:p>
        </p:txBody>
      </p:sp>
      <p:sp>
        <p:nvSpPr>
          <p:cNvPr id="42" name="خماسي 33">
            <a:extLst>
              <a:ext uri="{FF2B5EF4-FFF2-40B4-BE49-F238E27FC236}">
                <a16:creationId xmlns:a16="http://schemas.microsoft.com/office/drawing/2014/main" id="{C13B3158-4E90-C449-95D0-6CD44E34C6C5}"/>
              </a:ext>
            </a:extLst>
          </p:cNvPr>
          <p:cNvSpPr/>
          <p:nvPr/>
        </p:nvSpPr>
        <p:spPr>
          <a:xfrm rot="5400000">
            <a:off x="2084245" y="3523291"/>
            <a:ext cx="785818" cy="754706"/>
          </a:xfrm>
          <a:prstGeom prst="homePlate">
            <a:avLst/>
          </a:prstGeom>
          <a:solidFill>
            <a:srgbClr val="FFFF00">
              <a:alpha val="4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3" name="مربع نص 73">
            <a:extLst>
              <a:ext uri="{FF2B5EF4-FFF2-40B4-BE49-F238E27FC236}">
                <a16:creationId xmlns:a16="http://schemas.microsoft.com/office/drawing/2014/main" id="{803641A9-940B-B34F-801F-9FB7F0F7C471}"/>
              </a:ext>
            </a:extLst>
          </p:cNvPr>
          <p:cNvSpPr txBox="1"/>
          <p:nvPr/>
        </p:nvSpPr>
        <p:spPr>
          <a:xfrm>
            <a:off x="1968675" y="3480062"/>
            <a:ext cx="228601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latin typeface="Tahoma"/>
                <a:cs typeface="Tahoma"/>
              </a:rPr>
              <a:t> |</a:t>
            </a:r>
            <a:r>
              <a:rPr lang="ar-SA" sz="2400" b="1" dirty="0"/>
              <a:t>ــ ١</a:t>
            </a:r>
            <a:r>
              <a:rPr lang="ar-SA" sz="2400" b="1" dirty="0">
                <a:latin typeface="Tahoma"/>
                <a:cs typeface="Tahoma"/>
              </a:rPr>
              <a:t>|  </a:t>
            </a:r>
            <a:r>
              <a:rPr lang="ar-SA" sz="2400" b="1" dirty="0"/>
              <a:t>+ </a:t>
            </a:r>
            <a:r>
              <a:rPr lang="ar-SA" sz="2400" b="1" dirty="0">
                <a:latin typeface="Tahoma"/>
                <a:cs typeface="Tahoma"/>
              </a:rPr>
              <a:t>|</a:t>
            </a:r>
            <a:r>
              <a:rPr lang="ar-SA" sz="2400" b="1" dirty="0"/>
              <a:t>ــ ٦</a:t>
            </a:r>
            <a:r>
              <a:rPr lang="ar-SA" sz="2400" b="1" dirty="0">
                <a:latin typeface="Tahoma"/>
                <a:cs typeface="Tahoma"/>
              </a:rPr>
              <a:t>|</a:t>
            </a:r>
            <a:endParaRPr lang="ar-SA" sz="2400" b="1" dirty="0"/>
          </a:p>
        </p:txBody>
      </p:sp>
      <p:pic>
        <p:nvPicPr>
          <p:cNvPr id="44" name="Picture 2">
            <a:extLst>
              <a:ext uri="{FF2B5EF4-FFF2-40B4-BE49-F238E27FC236}">
                <a16:creationId xmlns:a16="http://schemas.microsoft.com/office/drawing/2014/main" id="{25436CB5-661F-C742-A68F-C739A4897B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9141049" y="1293159"/>
            <a:ext cx="1138220" cy="5715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14300" prst="artDeco"/>
          </a:sp3d>
        </p:spPr>
      </p:pic>
      <p:sp>
        <p:nvSpPr>
          <p:cNvPr id="109" name="مربع نص 108">
            <a:extLst>
              <a:ext uri="{FF2B5EF4-FFF2-40B4-BE49-F238E27FC236}">
                <a16:creationId xmlns:a16="http://schemas.microsoft.com/office/drawing/2014/main" id="{BD8AEFFB-CABF-9346-BAD5-2CE072B5C95D}"/>
              </a:ext>
            </a:extLst>
          </p:cNvPr>
          <p:cNvSpPr txBox="1"/>
          <p:nvPr/>
        </p:nvSpPr>
        <p:spPr>
          <a:xfrm>
            <a:off x="3126294" y="1114498"/>
            <a:ext cx="183739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٨،٩،١٠ صـ ٥٢</a:t>
            </a:r>
          </a:p>
        </p:txBody>
      </p:sp>
      <p:sp>
        <p:nvSpPr>
          <p:cNvPr id="110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624DBD99-8490-724C-8596-6823368FAA04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١٩</a:t>
            </a:r>
          </a:p>
        </p:txBody>
      </p:sp>
    </p:spTree>
    <p:extLst>
      <p:ext uri="{BB962C8B-B14F-4D97-AF65-F5344CB8AC3E}">
        <p14:creationId xmlns:p14="http://schemas.microsoft.com/office/powerpoint/2010/main" val="42189744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80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8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6" fill="hold">
                      <p:stCondLst>
                        <p:cond delay="indefinite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800" decel="100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1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8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>
                      <p:stCondLst>
                        <p:cond delay="indefinite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18" grpId="0" animBg="1"/>
      <p:bldP spid="19" grpId="0"/>
      <p:bldP spid="20" grpId="0" animBg="1"/>
      <p:bldP spid="21" grpId="0"/>
      <p:bldP spid="22" grpId="0" animBg="1"/>
      <p:bldP spid="23" grpId="0" animBg="1"/>
      <p:bldP spid="24" grpId="0" animBg="1"/>
      <p:bldP spid="25" grpId="0"/>
      <p:bldP spid="26" grpId="0"/>
      <p:bldP spid="27" grpId="0"/>
      <p:bldP spid="28" grpId="0"/>
      <p:bldP spid="29" grpId="0" animBg="1"/>
      <p:bldP spid="30" grpId="0"/>
      <p:bldP spid="31" grpId="0"/>
      <p:bldP spid="33" grpId="0" animBg="1"/>
      <p:bldP spid="34" grpId="0"/>
      <p:bldP spid="35" grpId="0" animBg="1"/>
      <p:bldP spid="36" grpId="0" animBg="1"/>
      <p:bldP spid="37" grpId="0" animBg="1"/>
      <p:bldP spid="38" grpId="0"/>
      <p:bldP spid="39" grpId="0"/>
      <p:bldP spid="40" grpId="0"/>
      <p:bldP spid="41" grpId="0"/>
      <p:bldP spid="42" grpId="0" animBg="1"/>
      <p:bldP spid="43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353878" y="17822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13D672F3-C997-1A47-A4EB-0D6E94319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238" y="833352"/>
            <a:ext cx="11016137" cy="558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4" name="مستطيل مستدير الزوايا 103">
            <a:extLst>
              <a:ext uri="{FF2B5EF4-FFF2-40B4-BE49-F238E27FC236}">
                <a16:creationId xmlns:a16="http://schemas.microsoft.com/office/drawing/2014/main" id="{806B5BCE-B8FB-714B-9BA9-776E13079A62}"/>
              </a:ext>
            </a:extLst>
          </p:cNvPr>
          <p:cNvSpPr/>
          <p:nvPr/>
        </p:nvSpPr>
        <p:spPr>
          <a:xfrm>
            <a:off x="595595" y="61831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6566C454-AECE-FD4E-A839-C7201BE18EC6}"/>
              </a:ext>
            </a:extLst>
          </p:cNvPr>
          <p:cNvSpPr/>
          <p:nvPr/>
        </p:nvSpPr>
        <p:spPr>
          <a:xfrm>
            <a:off x="636091" y="61438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4" name="مجموعة 13">
            <a:extLst>
              <a:ext uri="{FF2B5EF4-FFF2-40B4-BE49-F238E27FC236}">
                <a16:creationId xmlns:a16="http://schemas.microsoft.com/office/drawing/2014/main" id="{F9CC5B45-3701-EB40-A57C-92F94AE26A8A}"/>
              </a:ext>
            </a:extLst>
          </p:cNvPr>
          <p:cNvGrpSpPr/>
          <p:nvPr/>
        </p:nvGrpSpPr>
        <p:grpSpPr>
          <a:xfrm>
            <a:off x="571344" y="614389"/>
            <a:ext cx="11508494" cy="6298245"/>
            <a:chOff x="571344" y="614389"/>
            <a:chExt cx="11508494" cy="6298245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84DF02DB-973C-5C4E-940A-5ADFB1DAA22D}"/>
                </a:ext>
              </a:extLst>
            </p:cNvPr>
            <p:cNvSpPr/>
            <p:nvPr/>
          </p:nvSpPr>
          <p:spPr>
            <a:xfrm>
              <a:off x="571344" y="614389"/>
              <a:ext cx="11096787" cy="5796770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13" name="صورة 12">
              <a:extLst>
                <a:ext uri="{FF2B5EF4-FFF2-40B4-BE49-F238E27FC236}">
                  <a16:creationId xmlns:a16="http://schemas.microsoft.com/office/drawing/2014/main" id="{94189E1B-BE51-E441-BF0F-EE5AA7AA8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19069" y="5949940"/>
              <a:ext cx="960769" cy="962694"/>
            </a:xfrm>
            <a:prstGeom prst="rect">
              <a:avLst/>
            </a:prstGeom>
          </p:spPr>
        </p:pic>
      </p:grpSp>
      <p:pic>
        <p:nvPicPr>
          <p:cNvPr id="10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00181BFC-BD5C-3241-A39B-D15D788AA2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824973" y="-4460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97CA8C4D-DC24-0A43-B441-228E8D43B608}"/>
              </a:ext>
            </a:extLst>
          </p:cNvPr>
          <p:cNvSpPr/>
          <p:nvPr/>
        </p:nvSpPr>
        <p:spPr>
          <a:xfrm rot="385153">
            <a:off x="10005813" y="999670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498F7D1C-6094-284C-9F06-D3118BD7B345}"/>
              </a:ext>
            </a:extLst>
          </p:cNvPr>
          <p:cNvGrpSpPr/>
          <p:nvPr/>
        </p:nvGrpSpPr>
        <p:grpSpPr>
          <a:xfrm>
            <a:off x="1175017" y="3290"/>
            <a:ext cx="9841965" cy="1169410"/>
            <a:chOff x="1175017" y="147233"/>
            <a:chExt cx="9841965" cy="1169410"/>
          </a:xfrm>
        </p:grpSpPr>
        <p:sp>
          <p:nvSpPr>
            <p:cNvPr id="102" name="مستطيل مستدير الزوايا 101">
              <a:extLst>
                <a:ext uri="{FF2B5EF4-FFF2-40B4-BE49-F238E27FC236}">
                  <a16:creationId xmlns:a16="http://schemas.microsoft.com/office/drawing/2014/main" id="{BA0F24FD-DF89-5A4A-A1C2-61FEADB46786}"/>
                </a:ext>
              </a:extLst>
            </p:cNvPr>
            <p:cNvSpPr/>
            <p:nvPr/>
          </p:nvSpPr>
          <p:spPr>
            <a:xfrm>
              <a:off x="1175017" y="282896"/>
              <a:ext cx="9841965" cy="550456"/>
            </a:xfrm>
            <a:prstGeom prst="roundRect">
              <a:avLst/>
            </a:prstGeom>
            <a:solidFill>
              <a:srgbClr val="DFC5DF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grpSp>
          <p:nvGrpSpPr>
            <p:cNvPr id="103" name="مجموعة 102">
              <a:extLst>
                <a:ext uri="{FF2B5EF4-FFF2-40B4-BE49-F238E27FC236}">
                  <a16:creationId xmlns:a16="http://schemas.microsoft.com/office/drawing/2014/main" id="{89B07C66-5BC3-B047-AF48-0920436C0FCB}"/>
                </a:ext>
              </a:extLst>
            </p:cNvPr>
            <p:cNvGrpSpPr/>
            <p:nvPr/>
          </p:nvGrpSpPr>
          <p:grpSpPr>
            <a:xfrm>
              <a:off x="1175018" y="147233"/>
              <a:ext cx="9825293" cy="1169410"/>
              <a:chOff x="1175018" y="147233"/>
              <a:chExt cx="9825293" cy="1169410"/>
            </a:xfrm>
          </p:grpSpPr>
          <p:grpSp>
            <p:nvGrpSpPr>
              <p:cNvPr id="5" name="مجموعة 110">
                <a:extLst>
                  <a:ext uri="{FF2B5EF4-FFF2-40B4-BE49-F238E27FC236}">
                    <a16:creationId xmlns:a16="http://schemas.microsoft.com/office/drawing/2014/main" id="{D8FB447C-78AE-5B4C-A916-DB9DF6511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89210" y="312255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6" name="مجموعة 111">
                  <a:extLst>
                    <a:ext uri="{FF2B5EF4-FFF2-40B4-BE49-F238E27FC236}">
                      <a16:creationId xmlns:a16="http://schemas.microsoft.com/office/drawing/2014/main" id="{67D72977-B08C-7D4E-B0D7-DBDA2819B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" name="مستطيل مستدير الزوايا 8">
                    <a:extLst>
                      <a:ext uri="{FF2B5EF4-FFF2-40B4-BE49-F238E27FC236}">
                        <a16:creationId xmlns:a16="http://schemas.microsoft.com/office/drawing/2014/main" id="{B11773FE-C44F-974B-B5B8-2B35FCAF8528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0" name="مستطيل مستدير الزوايا 9">
                    <a:extLst>
                      <a:ext uri="{FF2B5EF4-FFF2-40B4-BE49-F238E27FC236}">
                        <a16:creationId xmlns:a16="http://schemas.microsoft.com/office/drawing/2014/main" id="{7B167454-792B-D94C-9DDF-E60B4E63526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1" name="مستطيل مستدير الزوايا 10">
                    <a:extLst>
                      <a:ext uri="{FF2B5EF4-FFF2-40B4-BE49-F238E27FC236}">
                        <a16:creationId xmlns:a16="http://schemas.microsoft.com/office/drawing/2014/main" id="{AE14DBDD-5CEB-A747-9A03-AE00ACDFBD9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2" name="مستطيل مستدير الزوايا 11">
                    <a:extLst>
                      <a:ext uri="{FF2B5EF4-FFF2-40B4-BE49-F238E27FC236}">
                        <a16:creationId xmlns:a16="http://schemas.microsoft.com/office/drawing/2014/main" id="{BA5D3C2D-21AD-ED41-B069-C79CE954970A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" name="Google Shape;153;p5">
                  <a:extLst>
                    <a:ext uri="{FF2B5EF4-FFF2-40B4-BE49-F238E27FC236}">
                      <a16:creationId xmlns:a16="http://schemas.microsoft.com/office/drawing/2014/main" id="{99327B25-9955-0F49-9A23-9631804D74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" name="Google Shape;153;p5">
                  <a:extLst>
                    <a:ext uri="{FF2B5EF4-FFF2-40B4-BE49-F238E27FC236}">
                      <a16:creationId xmlns:a16="http://schemas.microsoft.com/office/drawing/2014/main" id="{017969FD-F0F8-D34F-BDB6-D812313463D6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" name="مجموعة 110">
                <a:extLst>
                  <a:ext uri="{FF2B5EF4-FFF2-40B4-BE49-F238E27FC236}">
                    <a16:creationId xmlns:a16="http://schemas.microsoft.com/office/drawing/2014/main" id="{86E76CD3-003F-D947-9014-8F9C6C441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8633352" y="328049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46" name="مجموعة 111">
                  <a:extLst>
                    <a:ext uri="{FF2B5EF4-FFF2-40B4-BE49-F238E27FC236}">
                      <a16:creationId xmlns:a16="http://schemas.microsoft.com/office/drawing/2014/main" id="{94C35998-35ED-E04B-BE8E-4B91B91686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49" name="مستطيل مستدير الزوايا 48">
                    <a:extLst>
                      <a:ext uri="{FF2B5EF4-FFF2-40B4-BE49-F238E27FC236}">
                        <a16:creationId xmlns:a16="http://schemas.microsoft.com/office/drawing/2014/main" id="{2E487F7A-09CD-C142-AFB9-6805CC16F0D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0" name="مستطيل مستدير الزوايا 49">
                    <a:extLst>
                      <a:ext uri="{FF2B5EF4-FFF2-40B4-BE49-F238E27FC236}">
                        <a16:creationId xmlns:a16="http://schemas.microsoft.com/office/drawing/2014/main" id="{1E838335-7CEE-A048-85DC-6D54CE2F3C09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1" name="مستطيل مستدير الزوايا 50">
                    <a:extLst>
                      <a:ext uri="{FF2B5EF4-FFF2-40B4-BE49-F238E27FC236}">
                        <a16:creationId xmlns:a16="http://schemas.microsoft.com/office/drawing/2014/main" id="{E7C7CBDD-7DA1-FB4E-ABA3-33351C66DD3F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52" name="مستطيل مستدير الزوايا 51">
                    <a:extLst>
                      <a:ext uri="{FF2B5EF4-FFF2-40B4-BE49-F238E27FC236}">
                        <a16:creationId xmlns:a16="http://schemas.microsoft.com/office/drawing/2014/main" id="{C0DE696C-F2EC-7B48-B33C-77F7B7339C28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47" name="Google Shape;153;p5">
                  <a:extLst>
                    <a:ext uri="{FF2B5EF4-FFF2-40B4-BE49-F238E27FC236}">
                      <a16:creationId xmlns:a16="http://schemas.microsoft.com/office/drawing/2014/main" id="{2EE3B57C-8BDE-A746-8E4B-B5D1A179AE81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" name="Google Shape;153;p5">
                  <a:extLst>
                    <a:ext uri="{FF2B5EF4-FFF2-40B4-BE49-F238E27FC236}">
                      <a16:creationId xmlns:a16="http://schemas.microsoft.com/office/drawing/2014/main" id="{F406B427-FB9E-F541-8CE6-505B398A1D8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" name="مجموعة 110">
                <a:extLst>
                  <a:ext uri="{FF2B5EF4-FFF2-40B4-BE49-F238E27FC236}">
                    <a16:creationId xmlns:a16="http://schemas.microsoft.com/office/drawing/2014/main" id="{275C270F-E3F1-464C-B22A-BDD63369D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7303136" y="278879"/>
                <a:ext cx="1105793" cy="917531"/>
                <a:chOff x="5245129" y="1929694"/>
                <a:chExt cx="1047244" cy="518194"/>
              </a:xfrm>
            </p:grpSpPr>
            <p:grpSp>
              <p:nvGrpSpPr>
                <p:cNvPr id="54" name="مجموعة 111">
                  <a:extLst>
                    <a:ext uri="{FF2B5EF4-FFF2-40B4-BE49-F238E27FC236}">
                      <a16:creationId xmlns:a16="http://schemas.microsoft.com/office/drawing/2014/main" id="{CA4C9D07-B687-2F45-A2DA-CF7DB5E29D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45129" y="1929694"/>
                  <a:ext cx="1047244" cy="514828"/>
                  <a:chOff x="5245129" y="1929694"/>
                  <a:chExt cx="1047244" cy="514828"/>
                </a:xfrm>
              </p:grpSpPr>
              <p:sp>
                <p:nvSpPr>
                  <p:cNvPr id="57" name="مستطيل مستدير الزوايا 56">
                    <a:extLst>
                      <a:ext uri="{FF2B5EF4-FFF2-40B4-BE49-F238E27FC236}">
                        <a16:creationId xmlns:a16="http://schemas.microsoft.com/office/drawing/2014/main" id="{937AB966-247A-E143-B768-DD65C35A92D0}"/>
                      </a:ext>
                    </a:extLst>
                  </p:cNvPr>
                  <p:cNvSpPr/>
                  <p:nvPr/>
                </p:nvSpPr>
                <p:spPr>
                  <a:xfrm>
                    <a:off x="5852064" y="234879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8" name="مستطيل مستدير الزوايا 57">
                    <a:extLst>
                      <a:ext uri="{FF2B5EF4-FFF2-40B4-BE49-F238E27FC236}">
                        <a16:creationId xmlns:a16="http://schemas.microsoft.com/office/drawing/2014/main" id="{E6272113-4621-094E-A553-8225F5D538E9}"/>
                      </a:ext>
                    </a:extLst>
                  </p:cNvPr>
                  <p:cNvSpPr/>
                  <p:nvPr/>
                </p:nvSpPr>
                <p:spPr>
                  <a:xfrm>
                    <a:off x="5245129" y="1932728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9" name="مستطيل مستدير الزوايا 58">
                    <a:extLst>
                      <a:ext uri="{FF2B5EF4-FFF2-40B4-BE49-F238E27FC236}">
                        <a16:creationId xmlns:a16="http://schemas.microsoft.com/office/drawing/2014/main" id="{B079C989-BB59-CC4A-93F6-D2D3371D1C9B}"/>
                      </a:ext>
                    </a:extLst>
                  </p:cNvPr>
                  <p:cNvSpPr/>
                  <p:nvPr/>
                </p:nvSpPr>
                <p:spPr>
                  <a:xfrm>
                    <a:off x="5255194" y="234218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0" name="مستطيل مستدير الزوايا 59">
                    <a:extLst>
                      <a:ext uri="{FF2B5EF4-FFF2-40B4-BE49-F238E27FC236}">
                        <a16:creationId xmlns:a16="http://schemas.microsoft.com/office/drawing/2014/main" id="{C7500518-B718-B648-86E6-241F341BBF5F}"/>
                      </a:ext>
                    </a:extLst>
                  </p:cNvPr>
                  <p:cNvSpPr/>
                  <p:nvPr/>
                </p:nvSpPr>
                <p:spPr>
                  <a:xfrm>
                    <a:off x="5894265" y="192969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55" name="Google Shape;153;p5">
                  <a:extLst>
                    <a:ext uri="{FF2B5EF4-FFF2-40B4-BE49-F238E27FC236}">
                      <a16:creationId xmlns:a16="http://schemas.microsoft.com/office/drawing/2014/main" id="{B2C82BAD-209A-2E41-9CC0-B00E01AC4D5A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3629" y="238195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153;p5">
                  <a:extLst>
                    <a:ext uri="{FF2B5EF4-FFF2-40B4-BE49-F238E27FC236}">
                      <a16:creationId xmlns:a16="http://schemas.microsoft.com/office/drawing/2014/main" id="{BC8FEE3A-B906-C14F-8B28-DE0604757C6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6751" y="195242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" name="مجموعة 110">
                <a:extLst>
                  <a:ext uri="{FF2B5EF4-FFF2-40B4-BE49-F238E27FC236}">
                    <a16:creationId xmlns:a16="http://schemas.microsoft.com/office/drawing/2014/main" id="{00CB73BA-1415-1348-A303-627EC4ABA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5851762" y="336312"/>
                <a:ext cx="1077846" cy="832402"/>
                <a:chOff x="5273639" y="1905166"/>
                <a:chExt cx="1020777" cy="470116"/>
              </a:xfrm>
            </p:grpSpPr>
            <p:grpSp>
              <p:nvGrpSpPr>
                <p:cNvPr id="62" name="مجموعة 111">
                  <a:extLst>
                    <a:ext uri="{FF2B5EF4-FFF2-40B4-BE49-F238E27FC236}">
                      <a16:creationId xmlns:a16="http://schemas.microsoft.com/office/drawing/2014/main" id="{C65943EA-9805-DC45-B06A-EBD9EBF2E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3639" y="1905166"/>
                  <a:ext cx="1020777" cy="470116"/>
                  <a:chOff x="5273639" y="1905166"/>
                  <a:chExt cx="1020777" cy="470116"/>
                </a:xfrm>
              </p:grpSpPr>
              <p:sp>
                <p:nvSpPr>
                  <p:cNvPr id="65" name="مستطيل مستدير الزوايا 64">
                    <a:extLst>
                      <a:ext uri="{FF2B5EF4-FFF2-40B4-BE49-F238E27FC236}">
                        <a16:creationId xmlns:a16="http://schemas.microsoft.com/office/drawing/2014/main" id="{DC50539E-268F-7743-A958-7EF825B179D6}"/>
                      </a:ext>
                    </a:extLst>
                  </p:cNvPr>
                  <p:cNvSpPr/>
                  <p:nvPr/>
                </p:nvSpPr>
                <p:spPr>
                  <a:xfrm>
                    <a:off x="5896308" y="227955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6" name="مستطيل مستدير الزوايا 65">
                    <a:extLst>
                      <a:ext uri="{FF2B5EF4-FFF2-40B4-BE49-F238E27FC236}">
                        <a16:creationId xmlns:a16="http://schemas.microsoft.com/office/drawing/2014/main" id="{8B84A0E0-BD45-5D4F-AD8C-7A12A8611FD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7" name="مستطيل مستدير الزوايا 66">
                    <a:extLst>
                      <a:ext uri="{FF2B5EF4-FFF2-40B4-BE49-F238E27FC236}">
                        <a16:creationId xmlns:a16="http://schemas.microsoft.com/office/drawing/2014/main" id="{42D9D22A-8C1B-6C45-A462-564DAEFBE5C4}"/>
                      </a:ext>
                    </a:extLst>
                  </p:cNvPr>
                  <p:cNvSpPr/>
                  <p:nvPr/>
                </p:nvSpPr>
                <p:spPr>
                  <a:xfrm>
                    <a:off x="5273639" y="2273700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8" name="مستطيل مستدير الزوايا 67">
                    <a:extLst>
                      <a:ext uri="{FF2B5EF4-FFF2-40B4-BE49-F238E27FC236}">
                        <a16:creationId xmlns:a16="http://schemas.microsoft.com/office/drawing/2014/main" id="{0A2C1AE4-C9D0-1D46-969E-A35CF2D5A538}"/>
                      </a:ext>
                    </a:extLst>
                  </p:cNvPr>
                  <p:cNvSpPr/>
                  <p:nvPr/>
                </p:nvSpPr>
                <p:spPr>
                  <a:xfrm>
                    <a:off x="5892765" y="1905166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64" name="Google Shape;153;p5">
                  <a:extLst>
                    <a:ext uri="{FF2B5EF4-FFF2-40B4-BE49-F238E27FC236}">
                      <a16:creationId xmlns:a16="http://schemas.microsoft.com/office/drawing/2014/main" id="{908BF49D-AE8C-674A-B883-1DE0E6B2ED9F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75891" y="191521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153;p5">
                  <a:extLst>
                    <a:ext uri="{FF2B5EF4-FFF2-40B4-BE49-F238E27FC236}">
                      <a16:creationId xmlns:a16="http://schemas.microsoft.com/office/drawing/2014/main" id="{428C837E-DA5C-4C44-914A-56F8C50C1B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10332" y="2294965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9" name="مجموعة 110">
                <a:extLst>
                  <a:ext uri="{FF2B5EF4-FFF2-40B4-BE49-F238E27FC236}">
                    <a16:creationId xmlns:a16="http://schemas.microsoft.com/office/drawing/2014/main" id="{449D5064-B5FB-5F49-A92F-ED5C95BCB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448078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0" name="مجموعة 111">
                  <a:extLst>
                    <a:ext uri="{FF2B5EF4-FFF2-40B4-BE49-F238E27FC236}">
                      <a16:creationId xmlns:a16="http://schemas.microsoft.com/office/drawing/2014/main" id="{C9A1F6A5-BF46-AB45-8A2E-FD7674A288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73" name="مستطيل مستدير الزوايا 72">
                    <a:extLst>
                      <a:ext uri="{FF2B5EF4-FFF2-40B4-BE49-F238E27FC236}">
                        <a16:creationId xmlns:a16="http://schemas.microsoft.com/office/drawing/2014/main" id="{0BF05E30-31CF-ED4E-92C4-C9AEC318E356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4" name="مستطيل مستدير الزوايا 73">
                    <a:extLst>
                      <a:ext uri="{FF2B5EF4-FFF2-40B4-BE49-F238E27FC236}">
                        <a16:creationId xmlns:a16="http://schemas.microsoft.com/office/drawing/2014/main" id="{871AE7DF-2CB1-D14A-81A6-D5419771502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5" name="مستطيل مستدير الزوايا 74">
                    <a:extLst>
                      <a:ext uri="{FF2B5EF4-FFF2-40B4-BE49-F238E27FC236}">
                        <a16:creationId xmlns:a16="http://schemas.microsoft.com/office/drawing/2014/main" id="{CB1CA13F-AA0B-2D4D-9DB7-2C5E81941395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76" name="مستطيل مستدير الزوايا 75">
                    <a:extLst>
                      <a:ext uri="{FF2B5EF4-FFF2-40B4-BE49-F238E27FC236}">
                        <a16:creationId xmlns:a16="http://schemas.microsoft.com/office/drawing/2014/main" id="{98D89A3D-9107-344E-8FE2-2FC327ABD9FF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1" name="Google Shape;153;p5">
                  <a:extLst>
                    <a:ext uri="{FF2B5EF4-FFF2-40B4-BE49-F238E27FC236}">
                      <a16:creationId xmlns:a16="http://schemas.microsoft.com/office/drawing/2014/main" id="{A61E54F4-D954-9B4E-BEBE-5E1F8AD0A5A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" name="Google Shape;153;p5">
                  <a:extLst>
                    <a:ext uri="{FF2B5EF4-FFF2-40B4-BE49-F238E27FC236}">
                      <a16:creationId xmlns:a16="http://schemas.microsoft.com/office/drawing/2014/main" id="{600F0D4C-7D57-5749-997D-6CFF57107C3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" name="مجموعة 110">
                <a:extLst>
                  <a:ext uri="{FF2B5EF4-FFF2-40B4-BE49-F238E27FC236}">
                    <a16:creationId xmlns:a16="http://schemas.microsoft.com/office/drawing/2014/main" id="{C8B018B1-D3F4-F640-A0D3-E2BA0ECFC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28741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8" name="مجموعة 111">
                  <a:extLst>
                    <a:ext uri="{FF2B5EF4-FFF2-40B4-BE49-F238E27FC236}">
                      <a16:creationId xmlns:a16="http://schemas.microsoft.com/office/drawing/2014/main" id="{FB5DEB45-C71D-C54B-B6A2-4C9406B0D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1" name="مستطيل مستدير الزوايا 80">
                    <a:extLst>
                      <a:ext uri="{FF2B5EF4-FFF2-40B4-BE49-F238E27FC236}">
                        <a16:creationId xmlns:a16="http://schemas.microsoft.com/office/drawing/2014/main" id="{148C37B4-8079-FE46-9C40-885B4ABCEA97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2" name="مستطيل مستدير الزوايا 81">
                    <a:extLst>
                      <a:ext uri="{FF2B5EF4-FFF2-40B4-BE49-F238E27FC236}">
                        <a16:creationId xmlns:a16="http://schemas.microsoft.com/office/drawing/2014/main" id="{96E25728-DE18-7C40-92BF-8DD66F97FF3D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3" name="مستطيل مستدير الزوايا 82">
                    <a:extLst>
                      <a:ext uri="{FF2B5EF4-FFF2-40B4-BE49-F238E27FC236}">
                        <a16:creationId xmlns:a16="http://schemas.microsoft.com/office/drawing/2014/main" id="{1491CB03-B420-894D-AF97-A012BD8F223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84" name="مستطيل مستدير الزوايا 83">
                    <a:extLst>
                      <a:ext uri="{FF2B5EF4-FFF2-40B4-BE49-F238E27FC236}">
                        <a16:creationId xmlns:a16="http://schemas.microsoft.com/office/drawing/2014/main" id="{0DAC7330-991B-BE4A-8636-743D7366FFB0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9" name="Google Shape;153;p5">
                  <a:extLst>
                    <a:ext uri="{FF2B5EF4-FFF2-40B4-BE49-F238E27FC236}">
                      <a16:creationId xmlns:a16="http://schemas.microsoft.com/office/drawing/2014/main" id="{728ECFA4-2ECD-7F47-8BC1-B75A6349E0E4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153;p5">
                  <a:extLst>
                    <a:ext uri="{FF2B5EF4-FFF2-40B4-BE49-F238E27FC236}">
                      <a16:creationId xmlns:a16="http://schemas.microsoft.com/office/drawing/2014/main" id="{A9EF06EE-075B-6E4A-AC03-426A2D3F98F5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" name="مجموعة 110">
                <a:extLst>
                  <a:ext uri="{FF2B5EF4-FFF2-40B4-BE49-F238E27FC236}">
                    <a16:creationId xmlns:a16="http://schemas.microsoft.com/office/drawing/2014/main" id="{EF79F695-C84B-564F-AEFD-35FF22D2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2094047" y="359046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86" name="مجموعة 111">
                  <a:extLst>
                    <a:ext uri="{FF2B5EF4-FFF2-40B4-BE49-F238E27FC236}">
                      <a16:creationId xmlns:a16="http://schemas.microsoft.com/office/drawing/2014/main" id="{DED6A6E3-548C-4A4D-BFF6-962D5A44A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9" name="مستطيل مستدير الزوايا 88">
                    <a:extLst>
                      <a:ext uri="{FF2B5EF4-FFF2-40B4-BE49-F238E27FC236}">
                        <a16:creationId xmlns:a16="http://schemas.microsoft.com/office/drawing/2014/main" id="{030EB5C7-565A-EA4C-BF36-CADFE3D9BD2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0" name="مستطيل مستدير الزوايا 89">
                    <a:extLst>
                      <a:ext uri="{FF2B5EF4-FFF2-40B4-BE49-F238E27FC236}">
                        <a16:creationId xmlns:a16="http://schemas.microsoft.com/office/drawing/2014/main" id="{68A9E73F-8DC0-5348-ABDD-39E54CF94633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1" name="مستطيل مستدير الزوايا 90">
                    <a:extLst>
                      <a:ext uri="{FF2B5EF4-FFF2-40B4-BE49-F238E27FC236}">
                        <a16:creationId xmlns:a16="http://schemas.microsoft.com/office/drawing/2014/main" id="{97E5C65D-F5E6-8C44-B404-5D0D2A2E375E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92" name="مستطيل مستدير الزوايا 91">
                    <a:extLst>
                      <a:ext uri="{FF2B5EF4-FFF2-40B4-BE49-F238E27FC236}">
                        <a16:creationId xmlns:a16="http://schemas.microsoft.com/office/drawing/2014/main" id="{8314E805-4D18-4A4E-9210-347645CB0D72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87" name="Google Shape;153;p5">
                  <a:extLst>
                    <a:ext uri="{FF2B5EF4-FFF2-40B4-BE49-F238E27FC236}">
                      <a16:creationId xmlns:a16="http://schemas.microsoft.com/office/drawing/2014/main" id="{88152DAF-4698-964B-80BF-4CD7A200E30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8" name="Google Shape;153;p5">
                  <a:extLst>
                    <a:ext uri="{FF2B5EF4-FFF2-40B4-BE49-F238E27FC236}">
                      <a16:creationId xmlns:a16="http://schemas.microsoft.com/office/drawing/2014/main" id="{4F3079B3-94A4-854A-AFFC-109E4E3EE23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" name="مجموعة 110">
                <a:extLst>
                  <a:ext uri="{FF2B5EF4-FFF2-40B4-BE49-F238E27FC236}">
                    <a16:creationId xmlns:a16="http://schemas.microsoft.com/office/drawing/2014/main" id="{831C2CC7-ACDE-7A47-86C7-A65306A2E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9996" y="343252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94" name="مجموعة 111">
                  <a:extLst>
                    <a:ext uri="{FF2B5EF4-FFF2-40B4-BE49-F238E27FC236}">
                      <a16:creationId xmlns:a16="http://schemas.microsoft.com/office/drawing/2014/main" id="{9B1E8C9A-D563-404E-AC49-F1EAE31103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7" name="مستطيل مستدير الزوايا 96">
                    <a:extLst>
                      <a:ext uri="{FF2B5EF4-FFF2-40B4-BE49-F238E27FC236}">
                        <a16:creationId xmlns:a16="http://schemas.microsoft.com/office/drawing/2014/main" id="{28FEA676-9570-9E40-B956-A25836039B7F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8" name="مستطيل مستدير الزوايا 97">
                    <a:extLst>
                      <a:ext uri="{FF2B5EF4-FFF2-40B4-BE49-F238E27FC236}">
                        <a16:creationId xmlns:a16="http://schemas.microsoft.com/office/drawing/2014/main" id="{AAC9DA80-BDF3-B945-A300-B535286B8E5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9" name="مستطيل مستدير الزوايا 98">
                    <a:extLst>
                      <a:ext uri="{FF2B5EF4-FFF2-40B4-BE49-F238E27FC236}">
                        <a16:creationId xmlns:a16="http://schemas.microsoft.com/office/drawing/2014/main" id="{F233800A-F4DF-7A45-8A5A-7B299AAA6404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00" name="مستطيل مستدير الزوايا 99">
                    <a:extLst>
                      <a:ext uri="{FF2B5EF4-FFF2-40B4-BE49-F238E27FC236}">
                        <a16:creationId xmlns:a16="http://schemas.microsoft.com/office/drawing/2014/main" id="{5BBE4F7E-4FF9-184F-BD0E-6F5A0281CB69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95" name="Google Shape;153;p5">
                  <a:extLst>
                    <a:ext uri="{FF2B5EF4-FFF2-40B4-BE49-F238E27FC236}">
                      <a16:creationId xmlns:a16="http://schemas.microsoft.com/office/drawing/2014/main" id="{B1338737-B85E-8944-83F3-190E6BB8B029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" name="Google Shape;153;p5">
                  <a:extLst>
                    <a:ext uri="{FF2B5EF4-FFF2-40B4-BE49-F238E27FC236}">
                      <a16:creationId xmlns:a16="http://schemas.microsoft.com/office/drawing/2014/main" id="{D2DF8137-45DA-E044-ADA4-F3FDA517817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pic>
        <p:nvPicPr>
          <p:cNvPr id="16" name="Picture 5">
            <a:extLst>
              <a:ext uri="{FF2B5EF4-FFF2-40B4-BE49-F238E27FC236}">
                <a16:creationId xmlns:a16="http://schemas.microsoft.com/office/drawing/2014/main" id="{50C2641F-0084-1C47-9F48-60A93B9A71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31673" y="590910"/>
            <a:ext cx="2490788" cy="576263"/>
          </a:xfrm>
          <a:prstGeom prst="rect">
            <a:avLst/>
          </a:prstGeom>
          <a:noFill/>
        </p:spPr>
      </p:pic>
      <p:pic>
        <p:nvPicPr>
          <p:cNvPr id="17" name="Picture 6">
            <a:extLst>
              <a:ext uri="{FF2B5EF4-FFF2-40B4-BE49-F238E27FC236}">
                <a16:creationId xmlns:a16="http://schemas.microsoft.com/office/drawing/2014/main" id="{A144EB8E-2722-8F4D-919E-3B4A1B247F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7160161" y="1256073"/>
            <a:ext cx="3048000" cy="1830387"/>
          </a:xfrm>
          <a:prstGeom prst="rect">
            <a:avLst/>
          </a:prstGeom>
          <a:noFill/>
        </p:spPr>
      </p:pic>
      <p:pic>
        <p:nvPicPr>
          <p:cNvPr id="18" name="Picture 7">
            <a:extLst>
              <a:ext uri="{FF2B5EF4-FFF2-40B4-BE49-F238E27FC236}">
                <a16:creationId xmlns:a16="http://schemas.microsoft.com/office/drawing/2014/main" id="{DFD78AA7-6E4D-C84C-B5D4-9E5814F967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18348" y="1748198"/>
            <a:ext cx="3573463" cy="1389062"/>
          </a:xfrm>
          <a:prstGeom prst="rect">
            <a:avLst/>
          </a:prstGeom>
          <a:noFill/>
        </p:spPr>
      </p:pic>
      <p:sp>
        <p:nvSpPr>
          <p:cNvPr id="19" name="Text Box 8">
            <a:extLst>
              <a:ext uri="{FF2B5EF4-FFF2-40B4-BE49-F238E27FC236}">
                <a16:creationId xmlns:a16="http://schemas.microsoft.com/office/drawing/2014/main" id="{C0919B5C-F232-7F43-A88E-85BB538D8B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9148" y="1710098"/>
            <a:ext cx="1008063" cy="457200"/>
          </a:xfrm>
          <a:prstGeom prst="rect">
            <a:avLst/>
          </a:prstGeom>
          <a:solidFill>
            <a:srgbClr val="339966">
              <a:alpha val="25999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400" b="1" dirty="0"/>
              <a:t>+٩</a:t>
            </a:r>
            <a:endParaRPr lang="en-US" sz="2400" b="1" dirty="0"/>
          </a:p>
        </p:txBody>
      </p:sp>
      <p:sp>
        <p:nvSpPr>
          <p:cNvPr id="20" name="Text Box 9">
            <a:extLst>
              <a:ext uri="{FF2B5EF4-FFF2-40B4-BE49-F238E27FC236}">
                <a16:creationId xmlns:a16="http://schemas.microsoft.com/office/drawing/2014/main" id="{172C72A9-8F01-EC42-96B2-A0F4C0F36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9148" y="2192698"/>
            <a:ext cx="1008063" cy="457200"/>
          </a:xfrm>
          <a:prstGeom prst="rect">
            <a:avLst/>
          </a:prstGeom>
          <a:solidFill>
            <a:srgbClr val="339966">
              <a:alpha val="25999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400" b="1" dirty="0"/>
              <a:t>ــ ١٣</a:t>
            </a:r>
            <a:endParaRPr lang="en-US" sz="2400" b="1" dirty="0"/>
          </a:p>
        </p:txBody>
      </p:sp>
      <p:sp>
        <p:nvSpPr>
          <p:cNvPr id="21" name="Text Box 10">
            <a:extLst>
              <a:ext uri="{FF2B5EF4-FFF2-40B4-BE49-F238E27FC236}">
                <a16:creationId xmlns:a16="http://schemas.microsoft.com/office/drawing/2014/main" id="{F6CF833D-8691-F448-A77D-80EDFC239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9148" y="2695935"/>
            <a:ext cx="1008063" cy="457200"/>
          </a:xfrm>
          <a:prstGeom prst="rect">
            <a:avLst/>
          </a:prstGeom>
          <a:solidFill>
            <a:srgbClr val="339966">
              <a:alpha val="25999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400" b="1" dirty="0"/>
              <a:t>+ ١٧</a:t>
            </a:r>
            <a:endParaRPr lang="en-US" sz="2400" b="1" dirty="0"/>
          </a:p>
        </p:txBody>
      </p:sp>
      <p:sp>
        <p:nvSpPr>
          <p:cNvPr id="22" name="Text Box 11">
            <a:extLst>
              <a:ext uri="{FF2B5EF4-FFF2-40B4-BE49-F238E27FC236}">
                <a16:creationId xmlns:a16="http://schemas.microsoft.com/office/drawing/2014/main" id="{2A87D266-35C8-8D47-ABF9-9D349B3E7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0573" y="1725973"/>
            <a:ext cx="1081088" cy="457200"/>
          </a:xfrm>
          <a:prstGeom prst="rect">
            <a:avLst/>
          </a:prstGeom>
          <a:solidFill>
            <a:srgbClr val="339966">
              <a:alpha val="25999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400" b="1" dirty="0"/>
              <a:t>ــ ١٠٠٠</a:t>
            </a:r>
            <a:endParaRPr lang="en-US" sz="2400" b="1" dirty="0"/>
          </a:p>
        </p:txBody>
      </p:sp>
      <p:sp>
        <p:nvSpPr>
          <p:cNvPr id="23" name="Text Box 12">
            <a:extLst>
              <a:ext uri="{FF2B5EF4-FFF2-40B4-BE49-F238E27FC236}">
                <a16:creationId xmlns:a16="http://schemas.microsoft.com/office/drawing/2014/main" id="{3A3C0ADB-1483-BC45-99A7-9A4BF6E56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7398" y="2192698"/>
            <a:ext cx="1081088" cy="457200"/>
          </a:xfrm>
          <a:prstGeom prst="rect">
            <a:avLst/>
          </a:prstGeom>
          <a:solidFill>
            <a:srgbClr val="339966">
              <a:alpha val="25999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400" b="1" dirty="0"/>
              <a:t>ــ ٤٨</a:t>
            </a:r>
            <a:endParaRPr lang="en-US" sz="2400" b="1" dirty="0"/>
          </a:p>
        </p:txBody>
      </p:sp>
      <p:sp>
        <p:nvSpPr>
          <p:cNvPr id="24" name="Text Box 13">
            <a:extLst>
              <a:ext uri="{FF2B5EF4-FFF2-40B4-BE49-F238E27FC236}">
                <a16:creationId xmlns:a16="http://schemas.microsoft.com/office/drawing/2014/main" id="{2E50F650-4754-1644-8B69-74A7639EF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0573" y="2670535"/>
            <a:ext cx="1081088" cy="457200"/>
          </a:xfrm>
          <a:prstGeom prst="rect">
            <a:avLst/>
          </a:prstGeom>
          <a:solidFill>
            <a:srgbClr val="339966">
              <a:alpha val="25999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400" b="1"/>
              <a:t>   صفر</a:t>
            </a:r>
            <a:endParaRPr lang="en-US" sz="2400" b="1"/>
          </a:p>
        </p:txBody>
      </p:sp>
      <p:pic>
        <p:nvPicPr>
          <p:cNvPr id="25" name="Picture 14">
            <a:extLst>
              <a:ext uri="{FF2B5EF4-FFF2-40B4-BE49-F238E27FC236}">
                <a16:creationId xmlns:a16="http://schemas.microsoft.com/office/drawing/2014/main" id="{2F589C1C-1C55-874D-8648-F6B1E50A4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4963061" y="3475398"/>
            <a:ext cx="5138737" cy="431800"/>
          </a:xfrm>
          <a:prstGeom prst="rect">
            <a:avLst/>
          </a:prstGeom>
          <a:noFill/>
        </p:spPr>
      </p:pic>
      <p:pic>
        <p:nvPicPr>
          <p:cNvPr id="26" name="Picture 15">
            <a:extLst>
              <a:ext uri="{FF2B5EF4-FFF2-40B4-BE49-F238E27FC236}">
                <a16:creationId xmlns:a16="http://schemas.microsoft.com/office/drawing/2014/main" id="{2A35EA36-3F6D-5043-BAA4-2C68467D5C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8323798" y="4250098"/>
            <a:ext cx="1800225" cy="360362"/>
          </a:xfrm>
          <a:prstGeom prst="rect">
            <a:avLst/>
          </a:prstGeom>
          <a:noFill/>
        </p:spPr>
      </p:pic>
      <p:pic>
        <p:nvPicPr>
          <p:cNvPr id="27" name="Picture 21">
            <a:extLst>
              <a:ext uri="{FF2B5EF4-FFF2-40B4-BE49-F238E27FC236}">
                <a16:creationId xmlns:a16="http://schemas.microsoft.com/office/drawing/2014/main" id="{88B79225-FCCF-B149-B760-75D5901207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7903111" y="5072423"/>
            <a:ext cx="2181225" cy="431800"/>
          </a:xfrm>
          <a:prstGeom prst="rect">
            <a:avLst/>
          </a:prstGeom>
          <a:noFill/>
        </p:spPr>
      </p:pic>
      <p:pic>
        <p:nvPicPr>
          <p:cNvPr id="28" name="Picture 31">
            <a:extLst>
              <a:ext uri="{FF2B5EF4-FFF2-40B4-BE49-F238E27FC236}">
                <a16:creationId xmlns:a16="http://schemas.microsoft.com/office/drawing/2014/main" id="{CA226871-0114-6344-A521-87E954B44D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2359561" y="5720123"/>
            <a:ext cx="7226300" cy="647700"/>
          </a:xfrm>
          <a:prstGeom prst="rect">
            <a:avLst/>
          </a:prstGeom>
          <a:noFill/>
        </p:spPr>
      </p:pic>
      <p:pic>
        <p:nvPicPr>
          <p:cNvPr id="29" name="Picture 32">
            <a:extLst>
              <a:ext uri="{FF2B5EF4-FFF2-40B4-BE49-F238E27FC236}">
                <a16:creationId xmlns:a16="http://schemas.microsoft.com/office/drawing/2014/main" id="{0A489567-0630-CD40-B1A0-AE624478F4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1854736" y="4216760"/>
            <a:ext cx="6121400" cy="503238"/>
          </a:xfrm>
          <a:prstGeom prst="rect">
            <a:avLst/>
          </a:prstGeom>
          <a:noFill/>
        </p:spPr>
      </p:pic>
      <p:sp>
        <p:nvSpPr>
          <p:cNvPr id="30" name="Text Box 87">
            <a:extLst>
              <a:ext uri="{FF2B5EF4-FFF2-40B4-BE49-F238E27FC236}">
                <a16:creationId xmlns:a16="http://schemas.microsoft.com/office/drawing/2014/main" id="{67FF75F0-23DE-5743-9CF3-D84DE2FF4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5248" y="4105635"/>
            <a:ext cx="434975" cy="45720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chemeClr val="accent2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●</a:t>
            </a:r>
            <a:endParaRPr lang="en-US" sz="2400" b="1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1" name="Text Box 87">
            <a:extLst>
              <a:ext uri="{FF2B5EF4-FFF2-40B4-BE49-F238E27FC236}">
                <a16:creationId xmlns:a16="http://schemas.microsoft.com/office/drawing/2014/main" id="{915D821E-6A0B-D34F-9A5F-E84394359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8173" y="4115160"/>
            <a:ext cx="434975" cy="45720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chemeClr val="accent2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●</a:t>
            </a:r>
            <a:endParaRPr lang="en-US" sz="2400" b="1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2" name="Text Box 87">
            <a:extLst>
              <a:ext uri="{FF2B5EF4-FFF2-40B4-BE49-F238E27FC236}">
                <a16:creationId xmlns:a16="http://schemas.microsoft.com/office/drawing/2014/main" id="{1DFE5DC0-6C6C-EA49-8B0F-548C5B0953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661" y="4110398"/>
            <a:ext cx="434975" cy="45720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chemeClr val="accent2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●</a:t>
            </a:r>
            <a:endParaRPr lang="en-US" sz="2400" b="1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3" name="Text Box 87">
            <a:extLst>
              <a:ext uri="{FF2B5EF4-FFF2-40B4-BE49-F238E27FC236}">
                <a16:creationId xmlns:a16="http://schemas.microsoft.com/office/drawing/2014/main" id="{FD81EEB7-7F31-294B-B9BC-96C7688F6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1686" y="5669323"/>
            <a:ext cx="434975" cy="45720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chemeClr val="accent2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●</a:t>
            </a:r>
            <a:endParaRPr lang="en-US" sz="2400" b="1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4" name="Text Box 87">
            <a:extLst>
              <a:ext uri="{FF2B5EF4-FFF2-40B4-BE49-F238E27FC236}">
                <a16:creationId xmlns:a16="http://schemas.microsoft.com/office/drawing/2014/main" id="{8692BF3F-7896-C741-A6A6-E4E38DFE1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6611" y="5651860"/>
            <a:ext cx="434975" cy="45720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chemeClr val="accent2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●</a:t>
            </a:r>
            <a:endParaRPr lang="en-US" sz="2400" b="1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5" name="Text Box 87">
            <a:extLst>
              <a:ext uri="{FF2B5EF4-FFF2-40B4-BE49-F238E27FC236}">
                <a16:creationId xmlns:a16="http://schemas.microsoft.com/office/drawing/2014/main" id="{33C925CD-7CC1-CD45-BC1B-817A4D86D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1823" y="5648685"/>
            <a:ext cx="434975" cy="45720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chemeClr val="accent2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●</a:t>
            </a:r>
            <a:endParaRPr lang="en-US" sz="2400" b="1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6" name="Text Box 87">
            <a:extLst>
              <a:ext uri="{FF2B5EF4-FFF2-40B4-BE49-F238E27FC236}">
                <a16:creationId xmlns:a16="http://schemas.microsoft.com/office/drawing/2014/main" id="{03A6E0C9-04A7-1B46-B42B-2C0FF36F8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823" y="5656623"/>
            <a:ext cx="434975" cy="45720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chemeClr val="accent2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●</a:t>
            </a:r>
            <a:endParaRPr lang="en-US" sz="2400" b="1">
              <a:solidFill>
                <a:srgbClr val="FF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7" name="مستطيل 23">
            <a:extLst>
              <a:ext uri="{FF2B5EF4-FFF2-40B4-BE49-F238E27FC236}">
                <a16:creationId xmlns:a16="http://schemas.microsoft.com/office/drawing/2014/main" id="{9B97FD53-9620-6F48-964C-75BFF95C4384}"/>
              </a:ext>
            </a:extLst>
          </p:cNvPr>
          <p:cNvSpPr/>
          <p:nvPr/>
        </p:nvSpPr>
        <p:spPr>
          <a:xfrm>
            <a:off x="1459448" y="1089063"/>
            <a:ext cx="9144000" cy="5495393"/>
          </a:xfrm>
          <a:prstGeom prst="rect">
            <a:avLst/>
          </a:prstGeom>
          <a:noFill/>
          <a:ln w="88900" cap="rnd" cmpd="dbl">
            <a:solidFill>
              <a:schemeClr val="accent6">
                <a:lumMod val="5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8" name="مربع نص 107">
            <a:extLst>
              <a:ext uri="{FF2B5EF4-FFF2-40B4-BE49-F238E27FC236}">
                <a16:creationId xmlns:a16="http://schemas.microsoft.com/office/drawing/2014/main" id="{E31209A8-D159-E141-9EBB-030753D82F7B}"/>
              </a:ext>
            </a:extLst>
          </p:cNvPr>
          <p:cNvSpPr txBox="1"/>
          <p:nvPr/>
        </p:nvSpPr>
        <p:spPr>
          <a:xfrm>
            <a:off x="4356001" y="1114784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 ٥٢</a:t>
            </a:r>
          </a:p>
        </p:txBody>
      </p:sp>
      <p:sp>
        <p:nvSpPr>
          <p:cNvPr id="10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89A0BDD6-FEF0-2642-A493-7636980F7075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٢٠</a:t>
            </a:r>
          </a:p>
        </p:txBody>
      </p:sp>
    </p:spTree>
    <p:extLst>
      <p:ext uri="{BB962C8B-B14F-4D97-AF65-F5344CB8AC3E}">
        <p14:creationId xmlns:p14="http://schemas.microsoft.com/office/powerpoint/2010/main" val="40724536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800" decel="100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8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8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800" decel="100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30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353878" y="17822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13D672F3-C997-1A47-A4EB-0D6E94319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238" y="833352"/>
            <a:ext cx="11016137" cy="558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4" name="مستطيل مستدير الزوايا 103">
            <a:extLst>
              <a:ext uri="{FF2B5EF4-FFF2-40B4-BE49-F238E27FC236}">
                <a16:creationId xmlns:a16="http://schemas.microsoft.com/office/drawing/2014/main" id="{806B5BCE-B8FB-714B-9BA9-776E13079A62}"/>
              </a:ext>
            </a:extLst>
          </p:cNvPr>
          <p:cNvSpPr/>
          <p:nvPr/>
        </p:nvSpPr>
        <p:spPr>
          <a:xfrm>
            <a:off x="595595" y="61831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6566C454-AECE-FD4E-A839-C7201BE18EC6}"/>
              </a:ext>
            </a:extLst>
          </p:cNvPr>
          <p:cNvSpPr/>
          <p:nvPr/>
        </p:nvSpPr>
        <p:spPr>
          <a:xfrm>
            <a:off x="636091" y="61438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4" name="مجموعة 13">
            <a:extLst>
              <a:ext uri="{FF2B5EF4-FFF2-40B4-BE49-F238E27FC236}">
                <a16:creationId xmlns:a16="http://schemas.microsoft.com/office/drawing/2014/main" id="{F9CC5B45-3701-EB40-A57C-92F94AE26A8A}"/>
              </a:ext>
            </a:extLst>
          </p:cNvPr>
          <p:cNvGrpSpPr/>
          <p:nvPr/>
        </p:nvGrpSpPr>
        <p:grpSpPr>
          <a:xfrm>
            <a:off x="571344" y="614389"/>
            <a:ext cx="11508494" cy="6298245"/>
            <a:chOff x="571344" y="614389"/>
            <a:chExt cx="11508494" cy="6298245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84DF02DB-973C-5C4E-940A-5ADFB1DAA22D}"/>
                </a:ext>
              </a:extLst>
            </p:cNvPr>
            <p:cNvSpPr/>
            <p:nvPr/>
          </p:nvSpPr>
          <p:spPr>
            <a:xfrm>
              <a:off x="571344" y="614389"/>
              <a:ext cx="11096787" cy="5796770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13" name="صورة 12">
              <a:extLst>
                <a:ext uri="{FF2B5EF4-FFF2-40B4-BE49-F238E27FC236}">
                  <a16:creationId xmlns:a16="http://schemas.microsoft.com/office/drawing/2014/main" id="{94189E1B-BE51-E441-BF0F-EE5AA7AA8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19069" y="5949940"/>
              <a:ext cx="960769" cy="962694"/>
            </a:xfrm>
            <a:prstGeom prst="rect">
              <a:avLst/>
            </a:prstGeom>
          </p:spPr>
        </p:pic>
      </p:grpSp>
      <p:pic>
        <p:nvPicPr>
          <p:cNvPr id="10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00181BFC-BD5C-3241-A39B-D15D788AA2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824973" y="-4460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97CA8C4D-DC24-0A43-B441-228E8D43B608}"/>
              </a:ext>
            </a:extLst>
          </p:cNvPr>
          <p:cNvSpPr/>
          <p:nvPr/>
        </p:nvSpPr>
        <p:spPr>
          <a:xfrm rot="385153">
            <a:off x="10005813" y="999670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498F7D1C-6094-284C-9F06-D3118BD7B345}"/>
              </a:ext>
            </a:extLst>
          </p:cNvPr>
          <p:cNvGrpSpPr/>
          <p:nvPr/>
        </p:nvGrpSpPr>
        <p:grpSpPr>
          <a:xfrm>
            <a:off x="1175017" y="3290"/>
            <a:ext cx="9841965" cy="1169410"/>
            <a:chOff x="1175017" y="147233"/>
            <a:chExt cx="9841965" cy="1169410"/>
          </a:xfrm>
        </p:grpSpPr>
        <p:sp>
          <p:nvSpPr>
            <p:cNvPr id="102" name="مستطيل مستدير الزوايا 101">
              <a:extLst>
                <a:ext uri="{FF2B5EF4-FFF2-40B4-BE49-F238E27FC236}">
                  <a16:creationId xmlns:a16="http://schemas.microsoft.com/office/drawing/2014/main" id="{BA0F24FD-DF89-5A4A-A1C2-61FEADB46786}"/>
                </a:ext>
              </a:extLst>
            </p:cNvPr>
            <p:cNvSpPr/>
            <p:nvPr/>
          </p:nvSpPr>
          <p:spPr>
            <a:xfrm>
              <a:off x="1175017" y="282896"/>
              <a:ext cx="9841965" cy="550456"/>
            </a:xfrm>
            <a:prstGeom prst="roundRect">
              <a:avLst/>
            </a:prstGeom>
            <a:pattFill prst="pct70">
              <a:fgClr>
                <a:srgbClr val="DFC5DF"/>
              </a:fgClr>
              <a:bgClr>
                <a:schemeClr val="bg1"/>
              </a:bgClr>
            </a:patt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grpSp>
          <p:nvGrpSpPr>
            <p:cNvPr id="103" name="مجموعة 102">
              <a:extLst>
                <a:ext uri="{FF2B5EF4-FFF2-40B4-BE49-F238E27FC236}">
                  <a16:creationId xmlns:a16="http://schemas.microsoft.com/office/drawing/2014/main" id="{89B07C66-5BC3-B047-AF48-0920436C0FCB}"/>
                </a:ext>
              </a:extLst>
            </p:cNvPr>
            <p:cNvGrpSpPr/>
            <p:nvPr/>
          </p:nvGrpSpPr>
          <p:grpSpPr>
            <a:xfrm>
              <a:off x="1175018" y="147233"/>
              <a:ext cx="9825293" cy="1169410"/>
              <a:chOff x="1175018" y="147233"/>
              <a:chExt cx="9825293" cy="1169410"/>
            </a:xfrm>
          </p:grpSpPr>
          <p:grpSp>
            <p:nvGrpSpPr>
              <p:cNvPr id="5" name="مجموعة 110">
                <a:extLst>
                  <a:ext uri="{FF2B5EF4-FFF2-40B4-BE49-F238E27FC236}">
                    <a16:creationId xmlns:a16="http://schemas.microsoft.com/office/drawing/2014/main" id="{D8FB447C-78AE-5B4C-A916-DB9DF6511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89210" y="312255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6" name="مجموعة 111">
                  <a:extLst>
                    <a:ext uri="{FF2B5EF4-FFF2-40B4-BE49-F238E27FC236}">
                      <a16:creationId xmlns:a16="http://schemas.microsoft.com/office/drawing/2014/main" id="{67D72977-B08C-7D4E-B0D7-DBDA2819B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" name="مستطيل مستدير الزوايا 8">
                    <a:extLst>
                      <a:ext uri="{FF2B5EF4-FFF2-40B4-BE49-F238E27FC236}">
                        <a16:creationId xmlns:a16="http://schemas.microsoft.com/office/drawing/2014/main" id="{B11773FE-C44F-974B-B5B8-2B35FCAF8528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0" name="مستطيل مستدير الزوايا 9">
                    <a:extLst>
                      <a:ext uri="{FF2B5EF4-FFF2-40B4-BE49-F238E27FC236}">
                        <a16:creationId xmlns:a16="http://schemas.microsoft.com/office/drawing/2014/main" id="{7B167454-792B-D94C-9DDF-E60B4E63526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1" name="مستطيل مستدير الزوايا 10">
                    <a:extLst>
                      <a:ext uri="{FF2B5EF4-FFF2-40B4-BE49-F238E27FC236}">
                        <a16:creationId xmlns:a16="http://schemas.microsoft.com/office/drawing/2014/main" id="{AE14DBDD-5CEB-A747-9A03-AE00ACDFBD9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2" name="مستطيل مستدير الزوايا 11">
                    <a:extLst>
                      <a:ext uri="{FF2B5EF4-FFF2-40B4-BE49-F238E27FC236}">
                        <a16:creationId xmlns:a16="http://schemas.microsoft.com/office/drawing/2014/main" id="{BA5D3C2D-21AD-ED41-B069-C79CE954970A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" name="Google Shape;153;p5">
                  <a:extLst>
                    <a:ext uri="{FF2B5EF4-FFF2-40B4-BE49-F238E27FC236}">
                      <a16:creationId xmlns:a16="http://schemas.microsoft.com/office/drawing/2014/main" id="{99327B25-9955-0F49-9A23-9631804D74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" name="Google Shape;153;p5">
                  <a:extLst>
                    <a:ext uri="{FF2B5EF4-FFF2-40B4-BE49-F238E27FC236}">
                      <a16:creationId xmlns:a16="http://schemas.microsoft.com/office/drawing/2014/main" id="{017969FD-F0F8-D34F-BDB6-D812313463D6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" name="مجموعة 110">
                <a:extLst>
                  <a:ext uri="{FF2B5EF4-FFF2-40B4-BE49-F238E27FC236}">
                    <a16:creationId xmlns:a16="http://schemas.microsoft.com/office/drawing/2014/main" id="{86E76CD3-003F-D947-9014-8F9C6C441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8633352" y="328049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46" name="مجموعة 111">
                  <a:extLst>
                    <a:ext uri="{FF2B5EF4-FFF2-40B4-BE49-F238E27FC236}">
                      <a16:creationId xmlns:a16="http://schemas.microsoft.com/office/drawing/2014/main" id="{94C35998-35ED-E04B-BE8E-4B91B91686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49" name="مستطيل مستدير الزوايا 48">
                    <a:extLst>
                      <a:ext uri="{FF2B5EF4-FFF2-40B4-BE49-F238E27FC236}">
                        <a16:creationId xmlns:a16="http://schemas.microsoft.com/office/drawing/2014/main" id="{2E487F7A-09CD-C142-AFB9-6805CC16F0D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0" name="مستطيل مستدير الزوايا 49">
                    <a:extLst>
                      <a:ext uri="{FF2B5EF4-FFF2-40B4-BE49-F238E27FC236}">
                        <a16:creationId xmlns:a16="http://schemas.microsoft.com/office/drawing/2014/main" id="{1E838335-7CEE-A048-85DC-6D54CE2F3C09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1" name="مستطيل مستدير الزوايا 50">
                    <a:extLst>
                      <a:ext uri="{FF2B5EF4-FFF2-40B4-BE49-F238E27FC236}">
                        <a16:creationId xmlns:a16="http://schemas.microsoft.com/office/drawing/2014/main" id="{E7C7CBDD-7DA1-FB4E-ABA3-33351C66DD3F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52" name="مستطيل مستدير الزوايا 51">
                    <a:extLst>
                      <a:ext uri="{FF2B5EF4-FFF2-40B4-BE49-F238E27FC236}">
                        <a16:creationId xmlns:a16="http://schemas.microsoft.com/office/drawing/2014/main" id="{C0DE696C-F2EC-7B48-B33C-77F7B7339C28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47" name="Google Shape;153;p5">
                  <a:extLst>
                    <a:ext uri="{FF2B5EF4-FFF2-40B4-BE49-F238E27FC236}">
                      <a16:creationId xmlns:a16="http://schemas.microsoft.com/office/drawing/2014/main" id="{2EE3B57C-8BDE-A746-8E4B-B5D1A179AE81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" name="Google Shape;153;p5">
                  <a:extLst>
                    <a:ext uri="{FF2B5EF4-FFF2-40B4-BE49-F238E27FC236}">
                      <a16:creationId xmlns:a16="http://schemas.microsoft.com/office/drawing/2014/main" id="{F406B427-FB9E-F541-8CE6-505B398A1D8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" name="مجموعة 110">
                <a:extLst>
                  <a:ext uri="{FF2B5EF4-FFF2-40B4-BE49-F238E27FC236}">
                    <a16:creationId xmlns:a16="http://schemas.microsoft.com/office/drawing/2014/main" id="{275C270F-E3F1-464C-B22A-BDD63369D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7303136" y="278879"/>
                <a:ext cx="1105793" cy="917531"/>
                <a:chOff x="5245129" y="1929694"/>
                <a:chExt cx="1047244" cy="518194"/>
              </a:xfrm>
            </p:grpSpPr>
            <p:grpSp>
              <p:nvGrpSpPr>
                <p:cNvPr id="54" name="مجموعة 111">
                  <a:extLst>
                    <a:ext uri="{FF2B5EF4-FFF2-40B4-BE49-F238E27FC236}">
                      <a16:creationId xmlns:a16="http://schemas.microsoft.com/office/drawing/2014/main" id="{CA4C9D07-B687-2F45-A2DA-CF7DB5E29D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45129" y="1929694"/>
                  <a:ext cx="1047244" cy="514828"/>
                  <a:chOff x="5245129" y="1929694"/>
                  <a:chExt cx="1047244" cy="514828"/>
                </a:xfrm>
              </p:grpSpPr>
              <p:sp>
                <p:nvSpPr>
                  <p:cNvPr id="57" name="مستطيل مستدير الزوايا 56">
                    <a:extLst>
                      <a:ext uri="{FF2B5EF4-FFF2-40B4-BE49-F238E27FC236}">
                        <a16:creationId xmlns:a16="http://schemas.microsoft.com/office/drawing/2014/main" id="{937AB966-247A-E143-B768-DD65C35A92D0}"/>
                      </a:ext>
                    </a:extLst>
                  </p:cNvPr>
                  <p:cNvSpPr/>
                  <p:nvPr/>
                </p:nvSpPr>
                <p:spPr>
                  <a:xfrm>
                    <a:off x="5852064" y="234879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8" name="مستطيل مستدير الزوايا 57">
                    <a:extLst>
                      <a:ext uri="{FF2B5EF4-FFF2-40B4-BE49-F238E27FC236}">
                        <a16:creationId xmlns:a16="http://schemas.microsoft.com/office/drawing/2014/main" id="{E6272113-4621-094E-A553-8225F5D538E9}"/>
                      </a:ext>
                    </a:extLst>
                  </p:cNvPr>
                  <p:cNvSpPr/>
                  <p:nvPr/>
                </p:nvSpPr>
                <p:spPr>
                  <a:xfrm>
                    <a:off x="5245129" y="1932728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9" name="مستطيل مستدير الزوايا 58">
                    <a:extLst>
                      <a:ext uri="{FF2B5EF4-FFF2-40B4-BE49-F238E27FC236}">
                        <a16:creationId xmlns:a16="http://schemas.microsoft.com/office/drawing/2014/main" id="{B079C989-BB59-CC4A-93F6-D2D3371D1C9B}"/>
                      </a:ext>
                    </a:extLst>
                  </p:cNvPr>
                  <p:cNvSpPr/>
                  <p:nvPr/>
                </p:nvSpPr>
                <p:spPr>
                  <a:xfrm>
                    <a:off x="5255194" y="234218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0" name="مستطيل مستدير الزوايا 59">
                    <a:extLst>
                      <a:ext uri="{FF2B5EF4-FFF2-40B4-BE49-F238E27FC236}">
                        <a16:creationId xmlns:a16="http://schemas.microsoft.com/office/drawing/2014/main" id="{C7500518-B718-B648-86E6-241F341BBF5F}"/>
                      </a:ext>
                    </a:extLst>
                  </p:cNvPr>
                  <p:cNvSpPr/>
                  <p:nvPr/>
                </p:nvSpPr>
                <p:spPr>
                  <a:xfrm>
                    <a:off x="5894265" y="192969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55" name="Google Shape;153;p5">
                  <a:extLst>
                    <a:ext uri="{FF2B5EF4-FFF2-40B4-BE49-F238E27FC236}">
                      <a16:creationId xmlns:a16="http://schemas.microsoft.com/office/drawing/2014/main" id="{B2C82BAD-209A-2E41-9CC0-B00E01AC4D5A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3629" y="238195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153;p5">
                  <a:extLst>
                    <a:ext uri="{FF2B5EF4-FFF2-40B4-BE49-F238E27FC236}">
                      <a16:creationId xmlns:a16="http://schemas.microsoft.com/office/drawing/2014/main" id="{BC8FEE3A-B906-C14F-8B28-DE0604757C6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6751" y="195242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" name="مجموعة 110">
                <a:extLst>
                  <a:ext uri="{FF2B5EF4-FFF2-40B4-BE49-F238E27FC236}">
                    <a16:creationId xmlns:a16="http://schemas.microsoft.com/office/drawing/2014/main" id="{00CB73BA-1415-1348-A303-627EC4ABA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5851762" y="336312"/>
                <a:ext cx="1077846" cy="832402"/>
                <a:chOff x="5273639" y="1905166"/>
                <a:chExt cx="1020777" cy="470116"/>
              </a:xfrm>
            </p:grpSpPr>
            <p:grpSp>
              <p:nvGrpSpPr>
                <p:cNvPr id="62" name="مجموعة 111">
                  <a:extLst>
                    <a:ext uri="{FF2B5EF4-FFF2-40B4-BE49-F238E27FC236}">
                      <a16:creationId xmlns:a16="http://schemas.microsoft.com/office/drawing/2014/main" id="{C65943EA-9805-DC45-B06A-EBD9EBF2E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3639" y="1905166"/>
                  <a:ext cx="1020777" cy="470116"/>
                  <a:chOff x="5273639" y="1905166"/>
                  <a:chExt cx="1020777" cy="470116"/>
                </a:xfrm>
              </p:grpSpPr>
              <p:sp>
                <p:nvSpPr>
                  <p:cNvPr id="65" name="مستطيل مستدير الزوايا 64">
                    <a:extLst>
                      <a:ext uri="{FF2B5EF4-FFF2-40B4-BE49-F238E27FC236}">
                        <a16:creationId xmlns:a16="http://schemas.microsoft.com/office/drawing/2014/main" id="{DC50539E-268F-7743-A958-7EF825B179D6}"/>
                      </a:ext>
                    </a:extLst>
                  </p:cNvPr>
                  <p:cNvSpPr/>
                  <p:nvPr/>
                </p:nvSpPr>
                <p:spPr>
                  <a:xfrm>
                    <a:off x="5896308" y="227955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6" name="مستطيل مستدير الزوايا 65">
                    <a:extLst>
                      <a:ext uri="{FF2B5EF4-FFF2-40B4-BE49-F238E27FC236}">
                        <a16:creationId xmlns:a16="http://schemas.microsoft.com/office/drawing/2014/main" id="{8B84A0E0-BD45-5D4F-AD8C-7A12A8611FD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7" name="مستطيل مستدير الزوايا 66">
                    <a:extLst>
                      <a:ext uri="{FF2B5EF4-FFF2-40B4-BE49-F238E27FC236}">
                        <a16:creationId xmlns:a16="http://schemas.microsoft.com/office/drawing/2014/main" id="{42D9D22A-8C1B-6C45-A462-564DAEFBE5C4}"/>
                      </a:ext>
                    </a:extLst>
                  </p:cNvPr>
                  <p:cNvSpPr/>
                  <p:nvPr/>
                </p:nvSpPr>
                <p:spPr>
                  <a:xfrm>
                    <a:off x="5273639" y="2273700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8" name="مستطيل مستدير الزوايا 67">
                    <a:extLst>
                      <a:ext uri="{FF2B5EF4-FFF2-40B4-BE49-F238E27FC236}">
                        <a16:creationId xmlns:a16="http://schemas.microsoft.com/office/drawing/2014/main" id="{0A2C1AE4-C9D0-1D46-969E-A35CF2D5A538}"/>
                      </a:ext>
                    </a:extLst>
                  </p:cNvPr>
                  <p:cNvSpPr/>
                  <p:nvPr/>
                </p:nvSpPr>
                <p:spPr>
                  <a:xfrm>
                    <a:off x="5892765" y="1905166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64" name="Google Shape;153;p5">
                  <a:extLst>
                    <a:ext uri="{FF2B5EF4-FFF2-40B4-BE49-F238E27FC236}">
                      <a16:creationId xmlns:a16="http://schemas.microsoft.com/office/drawing/2014/main" id="{908BF49D-AE8C-674A-B883-1DE0E6B2ED9F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75891" y="191521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153;p5">
                  <a:extLst>
                    <a:ext uri="{FF2B5EF4-FFF2-40B4-BE49-F238E27FC236}">
                      <a16:creationId xmlns:a16="http://schemas.microsoft.com/office/drawing/2014/main" id="{428C837E-DA5C-4C44-914A-56F8C50C1B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10332" y="2294965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9" name="مجموعة 110">
                <a:extLst>
                  <a:ext uri="{FF2B5EF4-FFF2-40B4-BE49-F238E27FC236}">
                    <a16:creationId xmlns:a16="http://schemas.microsoft.com/office/drawing/2014/main" id="{449D5064-B5FB-5F49-A92F-ED5C95BCB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448078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0" name="مجموعة 111">
                  <a:extLst>
                    <a:ext uri="{FF2B5EF4-FFF2-40B4-BE49-F238E27FC236}">
                      <a16:creationId xmlns:a16="http://schemas.microsoft.com/office/drawing/2014/main" id="{C9A1F6A5-BF46-AB45-8A2E-FD7674A288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73" name="مستطيل مستدير الزوايا 72">
                    <a:extLst>
                      <a:ext uri="{FF2B5EF4-FFF2-40B4-BE49-F238E27FC236}">
                        <a16:creationId xmlns:a16="http://schemas.microsoft.com/office/drawing/2014/main" id="{0BF05E30-31CF-ED4E-92C4-C9AEC318E356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4" name="مستطيل مستدير الزوايا 73">
                    <a:extLst>
                      <a:ext uri="{FF2B5EF4-FFF2-40B4-BE49-F238E27FC236}">
                        <a16:creationId xmlns:a16="http://schemas.microsoft.com/office/drawing/2014/main" id="{871AE7DF-2CB1-D14A-81A6-D5419771502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5" name="مستطيل مستدير الزوايا 74">
                    <a:extLst>
                      <a:ext uri="{FF2B5EF4-FFF2-40B4-BE49-F238E27FC236}">
                        <a16:creationId xmlns:a16="http://schemas.microsoft.com/office/drawing/2014/main" id="{CB1CA13F-AA0B-2D4D-9DB7-2C5E81941395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76" name="مستطيل مستدير الزوايا 75">
                    <a:extLst>
                      <a:ext uri="{FF2B5EF4-FFF2-40B4-BE49-F238E27FC236}">
                        <a16:creationId xmlns:a16="http://schemas.microsoft.com/office/drawing/2014/main" id="{98D89A3D-9107-344E-8FE2-2FC327ABD9FF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1" name="Google Shape;153;p5">
                  <a:extLst>
                    <a:ext uri="{FF2B5EF4-FFF2-40B4-BE49-F238E27FC236}">
                      <a16:creationId xmlns:a16="http://schemas.microsoft.com/office/drawing/2014/main" id="{A61E54F4-D954-9B4E-BEBE-5E1F8AD0A5A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" name="Google Shape;153;p5">
                  <a:extLst>
                    <a:ext uri="{FF2B5EF4-FFF2-40B4-BE49-F238E27FC236}">
                      <a16:creationId xmlns:a16="http://schemas.microsoft.com/office/drawing/2014/main" id="{600F0D4C-7D57-5749-997D-6CFF57107C3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" name="مجموعة 110">
                <a:extLst>
                  <a:ext uri="{FF2B5EF4-FFF2-40B4-BE49-F238E27FC236}">
                    <a16:creationId xmlns:a16="http://schemas.microsoft.com/office/drawing/2014/main" id="{C8B018B1-D3F4-F640-A0D3-E2BA0ECFC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28741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8" name="مجموعة 111">
                  <a:extLst>
                    <a:ext uri="{FF2B5EF4-FFF2-40B4-BE49-F238E27FC236}">
                      <a16:creationId xmlns:a16="http://schemas.microsoft.com/office/drawing/2014/main" id="{FB5DEB45-C71D-C54B-B6A2-4C9406B0D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1" name="مستطيل مستدير الزوايا 80">
                    <a:extLst>
                      <a:ext uri="{FF2B5EF4-FFF2-40B4-BE49-F238E27FC236}">
                        <a16:creationId xmlns:a16="http://schemas.microsoft.com/office/drawing/2014/main" id="{148C37B4-8079-FE46-9C40-885B4ABCEA97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2" name="مستطيل مستدير الزوايا 81">
                    <a:extLst>
                      <a:ext uri="{FF2B5EF4-FFF2-40B4-BE49-F238E27FC236}">
                        <a16:creationId xmlns:a16="http://schemas.microsoft.com/office/drawing/2014/main" id="{96E25728-DE18-7C40-92BF-8DD66F97FF3D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3" name="مستطيل مستدير الزوايا 82">
                    <a:extLst>
                      <a:ext uri="{FF2B5EF4-FFF2-40B4-BE49-F238E27FC236}">
                        <a16:creationId xmlns:a16="http://schemas.microsoft.com/office/drawing/2014/main" id="{1491CB03-B420-894D-AF97-A012BD8F223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84" name="مستطيل مستدير الزوايا 83">
                    <a:extLst>
                      <a:ext uri="{FF2B5EF4-FFF2-40B4-BE49-F238E27FC236}">
                        <a16:creationId xmlns:a16="http://schemas.microsoft.com/office/drawing/2014/main" id="{0DAC7330-991B-BE4A-8636-743D7366FFB0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9" name="Google Shape;153;p5">
                  <a:extLst>
                    <a:ext uri="{FF2B5EF4-FFF2-40B4-BE49-F238E27FC236}">
                      <a16:creationId xmlns:a16="http://schemas.microsoft.com/office/drawing/2014/main" id="{728ECFA4-2ECD-7F47-8BC1-B75A6349E0E4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153;p5">
                  <a:extLst>
                    <a:ext uri="{FF2B5EF4-FFF2-40B4-BE49-F238E27FC236}">
                      <a16:creationId xmlns:a16="http://schemas.microsoft.com/office/drawing/2014/main" id="{A9EF06EE-075B-6E4A-AC03-426A2D3F98F5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" name="مجموعة 110">
                <a:extLst>
                  <a:ext uri="{FF2B5EF4-FFF2-40B4-BE49-F238E27FC236}">
                    <a16:creationId xmlns:a16="http://schemas.microsoft.com/office/drawing/2014/main" id="{EF79F695-C84B-564F-AEFD-35FF22D2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2094047" y="359046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86" name="مجموعة 111">
                  <a:extLst>
                    <a:ext uri="{FF2B5EF4-FFF2-40B4-BE49-F238E27FC236}">
                      <a16:creationId xmlns:a16="http://schemas.microsoft.com/office/drawing/2014/main" id="{DED6A6E3-548C-4A4D-BFF6-962D5A44A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9" name="مستطيل مستدير الزوايا 88">
                    <a:extLst>
                      <a:ext uri="{FF2B5EF4-FFF2-40B4-BE49-F238E27FC236}">
                        <a16:creationId xmlns:a16="http://schemas.microsoft.com/office/drawing/2014/main" id="{030EB5C7-565A-EA4C-BF36-CADFE3D9BD2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0" name="مستطيل مستدير الزوايا 89">
                    <a:extLst>
                      <a:ext uri="{FF2B5EF4-FFF2-40B4-BE49-F238E27FC236}">
                        <a16:creationId xmlns:a16="http://schemas.microsoft.com/office/drawing/2014/main" id="{68A9E73F-8DC0-5348-ABDD-39E54CF94633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1" name="مستطيل مستدير الزوايا 90">
                    <a:extLst>
                      <a:ext uri="{FF2B5EF4-FFF2-40B4-BE49-F238E27FC236}">
                        <a16:creationId xmlns:a16="http://schemas.microsoft.com/office/drawing/2014/main" id="{97E5C65D-F5E6-8C44-B404-5D0D2A2E375E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92" name="مستطيل مستدير الزوايا 91">
                    <a:extLst>
                      <a:ext uri="{FF2B5EF4-FFF2-40B4-BE49-F238E27FC236}">
                        <a16:creationId xmlns:a16="http://schemas.microsoft.com/office/drawing/2014/main" id="{8314E805-4D18-4A4E-9210-347645CB0D72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87" name="Google Shape;153;p5">
                  <a:extLst>
                    <a:ext uri="{FF2B5EF4-FFF2-40B4-BE49-F238E27FC236}">
                      <a16:creationId xmlns:a16="http://schemas.microsoft.com/office/drawing/2014/main" id="{88152DAF-4698-964B-80BF-4CD7A200E30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8" name="Google Shape;153;p5">
                  <a:extLst>
                    <a:ext uri="{FF2B5EF4-FFF2-40B4-BE49-F238E27FC236}">
                      <a16:creationId xmlns:a16="http://schemas.microsoft.com/office/drawing/2014/main" id="{4F3079B3-94A4-854A-AFFC-109E4E3EE23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" name="مجموعة 110">
                <a:extLst>
                  <a:ext uri="{FF2B5EF4-FFF2-40B4-BE49-F238E27FC236}">
                    <a16:creationId xmlns:a16="http://schemas.microsoft.com/office/drawing/2014/main" id="{831C2CC7-ACDE-7A47-86C7-A65306A2E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9996" y="343252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94" name="مجموعة 111">
                  <a:extLst>
                    <a:ext uri="{FF2B5EF4-FFF2-40B4-BE49-F238E27FC236}">
                      <a16:creationId xmlns:a16="http://schemas.microsoft.com/office/drawing/2014/main" id="{9B1E8C9A-D563-404E-AC49-F1EAE31103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7" name="مستطيل مستدير الزوايا 96">
                    <a:extLst>
                      <a:ext uri="{FF2B5EF4-FFF2-40B4-BE49-F238E27FC236}">
                        <a16:creationId xmlns:a16="http://schemas.microsoft.com/office/drawing/2014/main" id="{28FEA676-9570-9E40-B956-A25836039B7F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8" name="مستطيل مستدير الزوايا 97">
                    <a:extLst>
                      <a:ext uri="{FF2B5EF4-FFF2-40B4-BE49-F238E27FC236}">
                        <a16:creationId xmlns:a16="http://schemas.microsoft.com/office/drawing/2014/main" id="{AAC9DA80-BDF3-B945-A300-B535286B8E5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9" name="مستطيل مستدير الزوايا 98">
                    <a:extLst>
                      <a:ext uri="{FF2B5EF4-FFF2-40B4-BE49-F238E27FC236}">
                        <a16:creationId xmlns:a16="http://schemas.microsoft.com/office/drawing/2014/main" id="{F233800A-F4DF-7A45-8A5A-7B299AAA6404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00" name="مستطيل مستدير الزوايا 99">
                    <a:extLst>
                      <a:ext uri="{FF2B5EF4-FFF2-40B4-BE49-F238E27FC236}">
                        <a16:creationId xmlns:a16="http://schemas.microsoft.com/office/drawing/2014/main" id="{5BBE4F7E-4FF9-184F-BD0E-6F5A0281CB69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95" name="Google Shape;153;p5">
                  <a:extLst>
                    <a:ext uri="{FF2B5EF4-FFF2-40B4-BE49-F238E27FC236}">
                      <a16:creationId xmlns:a16="http://schemas.microsoft.com/office/drawing/2014/main" id="{B1338737-B85E-8944-83F3-190E6BB8B029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" name="Google Shape;153;p5">
                  <a:extLst>
                    <a:ext uri="{FF2B5EF4-FFF2-40B4-BE49-F238E27FC236}">
                      <a16:creationId xmlns:a16="http://schemas.microsoft.com/office/drawing/2014/main" id="{D2DF8137-45DA-E044-ADA4-F3FDA517817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pic>
        <p:nvPicPr>
          <p:cNvPr id="16" name="Picture 5">
            <a:extLst>
              <a:ext uri="{FF2B5EF4-FFF2-40B4-BE49-F238E27FC236}">
                <a16:creationId xmlns:a16="http://schemas.microsoft.com/office/drawing/2014/main" id="{90DEF421-B31F-7B49-ADB1-92541C0A3B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8149531" y="1225017"/>
            <a:ext cx="2490788" cy="576263"/>
          </a:xfrm>
          <a:prstGeom prst="rect">
            <a:avLst/>
          </a:prstGeom>
          <a:noFill/>
        </p:spPr>
      </p:pic>
      <p:pic>
        <p:nvPicPr>
          <p:cNvPr id="17" name="Picture 6">
            <a:extLst>
              <a:ext uri="{FF2B5EF4-FFF2-40B4-BE49-F238E27FC236}">
                <a16:creationId xmlns:a16="http://schemas.microsoft.com/office/drawing/2014/main" id="{6333CE5F-B95F-D947-975B-DEC92FEB0D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7357369" y="1994955"/>
            <a:ext cx="2339975" cy="503237"/>
          </a:xfrm>
          <a:prstGeom prst="rect">
            <a:avLst/>
          </a:prstGeom>
          <a:noFill/>
        </p:spPr>
      </p:pic>
      <p:pic>
        <p:nvPicPr>
          <p:cNvPr id="18" name="Picture 7">
            <a:extLst>
              <a:ext uri="{FF2B5EF4-FFF2-40B4-BE49-F238E27FC236}">
                <a16:creationId xmlns:a16="http://schemas.microsoft.com/office/drawing/2014/main" id="{A06B9F42-12A0-AC4A-8288-438E48D3C6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9222681" y="2644242"/>
            <a:ext cx="989013" cy="431800"/>
          </a:xfrm>
          <a:prstGeom prst="rect">
            <a:avLst/>
          </a:prstGeom>
          <a:noFill/>
        </p:spPr>
      </p:pic>
      <p:sp>
        <p:nvSpPr>
          <p:cNvPr id="19" name="Text Box 8">
            <a:extLst>
              <a:ext uri="{FF2B5EF4-FFF2-40B4-BE49-F238E27FC236}">
                <a16:creationId xmlns:a16="http://schemas.microsoft.com/office/drawing/2014/main" id="{C11E1BE8-40E5-3147-9F20-DEBD1FC44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1694" y="2644242"/>
            <a:ext cx="3635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400" b="1"/>
              <a:t>=</a:t>
            </a:r>
            <a:endParaRPr lang="en-US" sz="2400" b="1"/>
          </a:p>
        </p:txBody>
      </p:sp>
      <p:sp>
        <p:nvSpPr>
          <p:cNvPr id="20" name="Text Box 9">
            <a:extLst>
              <a:ext uri="{FF2B5EF4-FFF2-40B4-BE49-F238E27FC236}">
                <a16:creationId xmlns:a16="http://schemas.microsoft.com/office/drawing/2014/main" id="{B40B9580-3A1D-0B45-9E91-E10CAF9DC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3994" y="2626780"/>
            <a:ext cx="720725" cy="51911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١٠</a:t>
            </a:r>
            <a:endParaRPr lang="en-US" sz="2800" b="1" dirty="0"/>
          </a:p>
        </p:txBody>
      </p:sp>
      <p:pic>
        <p:nvPicPr>
          <p:cNvPr id="21" name="Picture 10">
            <a:extLst>
              <a:ext uri="{FF2B5EF4-FFF2-40B4-BE49-F238E27FC236}">
                <a16:creationId xmlns:a16="http://schemas.microsoft.com/office/drawing/2014/main" id="{E308C309-7E6B-2145-846D-C31239703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6854131" y="2644242"/>
            <a:ext cx="1223963" cy="503238"/>
          </a:xfrm>
          <a:prstGeom prst="rect">
            <a:avLst/>
          </a:prstGeom>
          <a:noFill/>
        </p:spPr>
      </p:pic>
      <p:sp>
        <p:nvSpPr>
          <p:cNvPr id="22" name="Text Box 11">
            <a:extLst>
              <a:ext uri="{FF2B5EF4-FFF2-40B4-BE49-F238E27FC236}">
                <a16:creationId xmlns:a16="http://schemas.microsoft.com/office/drawing/2014/main" id="{43DEB053-E96C-E540-A2F9-899D19EC3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3469" y="2707742"/>
            <a:ext cx="3635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400" b="1"/>
              <a:t>=</a:t>
            </a:r>
            <a:endParaRPr lang="en-US" sz="2400" b="1"/>
          </a:p>
        </p:txBody>
      </p:sp>
      <p:sp>
        <p:nvSpPr>
          <p:cNvPr id="23" name="Text Box 12">
            <a:extLst>
              <a:ext uri="{FF2B5EF4-FFF2-40B4-BE49-F238E27FC236}">
                <a16:creationId xmlns:a16="http://schemas.microsoft.com/office/drawing/2014/main" id="{0747A0BE-626C-1B46-9964-891F95B6C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8944" y="2690280"/>
            <a:ext cx="720725" cy="51911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١٢</a:t>
            </a:r>
            <a:endParaRPr lang="en-US" sz="2800" b="1" dirty="0"/>
          </a:p>
        </p:txBody>
      </p:sp>
      <p:pic>
        <p:nvPicPr>
          <p:cNvPr id="24" name="Picture 13">
            <a:extLst>
              <a:ext uri="{FF2B5EF4-FFF2-40B4-BE49-F238E27FC236}">
                <a16:creationId xmlns:a16="http://schemas.microsoft.com/office/drawing/2014/main" id="{C2E7011B-1E48-1346-BA88-0E73438021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079181" y="2695042"/>
            <a:ext cx="1752600" cy="431800"/>
          </a:xfrm>
          <a:prstGeom prst="rect">
            <a:avLst/>
          </a:prstGeom>
          <a:noFill/>
        </p:spPr>
      </p:pic>
      <p:sp>
        <p:nvSpPr>
          <p:cNvPr id="25" name="Text Box 14">
            <a:extLst>
              <a:ext uri="{FF2B5EF4-FFF2-40B4-BE49-F238E27FC236}">
                <a16:creationId xmlns:a16="http://schemas.microsoft.com/office/drawing/2014/main" id="{8210D610-225B-4744-B053-4784ADDA9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3744" y="2690280"/>
            <a:ext cx="3635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400" b="1"/>
              <a:t>=</a:t>
            </a:r>
            <a:endParaRPr lang="en-US" sz="2400" b="1"/>
          </a:p>
        </p:txBody>
      </p:sp>
      <p:sp>
        <p:nvSpPr>
          <p:cNvPr id="26" name="Text Box 15">
            <a:extLst>
              <a:ext uri="{FF2B5EF4-FFF2-40B4-BE49-F238E27FC236}">
                <a16:creationId xmlns:a16="http://schemas.microsoft.com/office/drawing/2014/main" id="{75D58571-78EC-CB48-A3B6-9D74F57E9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8844" y="2576672"/>
            <a:ext cx="936625" cy="800219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٧ ــ ٥</a:t>
            </a:r>
          </a:p>
          <a:p>
            <a:pPr>
              <a:spcBef>
                <a:spcPct val="50000"/>
              </a:spcBef>
            </a:pPr>
            <a:endParaRPr lang="ar-SA" sz="1200" b="1" dirty="0"/>
          </a:p>
        </p:txBody>
      </p:sp>
      <p:sp>
        <p:nvSpPr>
          <p:cNvPr id="27" name="Text Box 16">
            <a:extLst>
              <a:ext uri="{FF2B5EF4-FFF2-40B4-BE49-F238E27FC236}">
                <a16:creationId xmlns:a16="http://schemas.microsoft.com/office/drawing/2014/main" id="{86BB87CB-6F4D-854B-BAA3-D4A59230F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158" y="3010948"/>
            <a:ext cx="107952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=    ٣ </a:t>
            </a:r>
            <a:endParaRPr lang="en-US" sz="2800" b="1" dirty="0"/>
          </a:p>
        </p:txBody>
      </p:sp>
      <p:pic>
        <p:nvPicPr>
          <p:cNvPr id="28" name="Picture 17">
            <a:extLst>
              <a:ext uri="{FF2B5EF4-FFF2-40B4-BE49-F238E27FC236}">
                <a16:creationId xmlns:a16="http://schemas.microsoft.com/office/drawing/2014/main" id="{158EEC46-38F6-5A4B-8B06-21B74B6565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8436869" y="3650717"/>
            <a:ext cx="1873250" cy="504825"/>
          </a:xfrm>
          <a:prstGeom prst="rect">
            <a:avLst/>
          </a:prstGeom>
          <a:noFill/>
        </p:spPr>
      </p:pic>
      <p:sp>
        <p:nvSpPr>
          <p:cNvPr id="29" name="Text Box 18">
            <a:extLst>
              <a:ext uri="{FF2B5EF4-FFF2-40B4-BE49-F238E27FC236}">
                <a16:creationId xmlns:a16="http://schemas.microsoft.com/office/drawing/2014/main" id="{0BF2F089-A779-DD4D-97B4-4649ADBC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9531" y="3652305"/>
            <a:ext cx="363538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/>
              <a:t>=</a:t>
            </a:r>
            <a:endParaRPr lang="en-US" sz="2800" b="1"/>
          </a:p>
        </p:txBody>
      </p:sp>
      <p:sp>
        <p:nvSpPr>
          <p:cNvPr id="30" name="Text Box 19">
            <a:extLst>
              <a:ext uri="{FF2B5EF4-FFF2-40B4-BE49-F238E27FC236}">
                <a16:creationId xmlns:a16="http://schemas.microsoft.com/office/drawing/2014/main" id="{148F6FBD-AD25-DE4F-A3A8-749AA9928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0669" y="3665005"/>
            <a:ext cx="1152525" cy="800219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٩ + ٥</a:t>
            </a:r>
          </a:p>
          <a:p>
            <a:pPr>
              <a:spcBef>
                <a:spcPct val="50000"/>
              </a:spcBef>
            </a:pPr>
            <a:endParaRPr lang="en-US" sz="1200" b="1" dirty="0"/>
          </a:p>
        </p:txBody>
      </p:sp>
      <p:sp>
        <p:nvSpPr>
          <p:cNvPr id="31" name="Text Box 20">
            <a:extLst>
              <a:ext uri="{FF2B5EF4-FFF2-40B4-BE49-F238E27FC236}">
                <a16:creationId xmlns:a16="http://schemas.microsoft.com/office/drawing/2014/main" id="{5C1D89CB-8E74-D949-8B69-56522E3AA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9438" y="4030130"/>
            <a:ext cx="119379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=   ١٤  </a:t>
            </a:r>
            <a:endParaRPr lang="en-US" sz="2800" b="1" dirty="0"/>
          </a:p>
        </p:txBody>
      </p:sp>
      <p:pic>
        <p:nvPicPr>
          <p:cNvPr id="32" name="Picture 21">
            <a:extLst>
              <a:ext uri="{FF2B5EF4-FFF2-40B4-BE49-F238E27FC236}">
                <a16:creationId xmlns:a16="http://schemas.microsoft.com/office/drawing/2014/main" id="{0F961FDC-9900-374A-932C-E5212B0339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4536381" y="3741205"/>
            <a:ext cx="2376488" cy="503237"/>
          </a:xfrm>
          <a:prstGeom prst="rect">
            <a:avLst/>
          </a:prstGeom>
          <a:noFill/>
        </p:spPr>
      </p:pic>
      <p:sp>
        <p:nvSpPr>
          <p:cNvPr id="33" name="Text Box 22">
            <a:extLst>
              <a:ext uri="{FF2B5EF4-FFF2-40B4-BE49-F238E27FC236}">
                <a16:creationId xmlns:a16="http://schemas.microsoft.com/office/drawing/2014/main" id="{0F39AEE6-7E78-534D-8636-6F5F0F853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6981" y="3723742"/>
            <a:ext cx="36353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/>
              <a:t>=</a:t>
            </a:r>
            <a:endParaRPr lang="en-US" sz="2800" b="1"/>
          </a:p>
        </p:txBody>
      </p:sp>
      <p:sp>
        <p:nvSpPr>
          <p:cNvPr id="34" name="Text Box 23">
            <a:extLst>
              <a:ext uri="{FF2B5EF4-FFF2-40B4-BE49-F238E27FC236}">
                <a16:creationId xmlns:a16="http://schemas.microsoft.com/office/drawing/2014/main" id="{A5EBA41D-D24A-624F-98B2-453ACB59D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494" y="3723742"/>
            <a:ext cx="1944687" cy="1238801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١٠ ÷ ٢ × ٥</a:t>
            </a:r>
          </a:p>
          <a:p>
            <a:pPr>
              <a:spcBef>
                <a:spcPct val="50000"/>
              </a:spcBef>
            </a:pPr>
            <a:endParaRPr lang="ar-SA" sz="2800" b="1" dirty="0"/>
          </a:p>
          <a:p>
            <a:pPr>
              <a:spcBef>
                <a:spcPct val="50000"/>
              </a:spcBef>
            </a:pPr>
            <a:r>
              <a:rPr lang="ar-SA" sz="100" b="1" dirty="0"/>
              <a:t> </a:t>
            </a:r>
            <a:endParaRPr lang="en-US" sz="100" b="1" dirty="0"/>
          </a:p>
        </p:txBody>
      </p:sp>
      <p:sp>
        <p:nvSpPr>
          <p:cNvPr id="35" name="Text Box 24">
            <a:extLst>
              <a:ext uri="{FF2B5EF4-FFF2-40B4-BE49-F238E27FC236}">
                <a16:creationId xmlns:a16="http://schemas.microsoft.com/office/drawing/2014/main" id="{F43E8B1F-4986-1C45-B8BD-DAEEC662A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0216" y="4068230"/>
            <a:ext cx="2200303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=     ٥  × ٥ </a:t>
            </a:r>
            <a:endParaRPr lang="en-US" sz="2800" b="1" dirty="0"/>
          </a:p>
        </p:txBody>
      </p:sp>
      <p:sp>
        <p:nvSpPr>
          <p:cNvPr id="36" name="Text Box 25">
            <a:extLst>
              <a:ext uri="{FF2B5EF4-FFF2-40B4-BE49-F238E27FC236}">
                <a16:creationId xmlns:a16="http://schemas.microsoft.com/office/drawing/2014/main" id="{D5772873-AF52-8044-A3E4-758D18329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159" y="4409542"/>
            <a:ext cx="155894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=      ٢٥</a:t>
            </a:r>
            <a:endParaRPr lang="en-US" sz="2800" b="1" dirty="0"/>
          </a:p>
        </p:txBody>
      </p:sp>
      <p:pic>
        <p:nvPicPr>
          <p:cNvPr id="37" name="Picture 26">
            <a:extLst>
              <a:ext uri="{FF2B5EF4-FFF2-40B4-BE49-F238E27FC236}">
                <a16:creationId xmlns:a16="http://schemas.microsoft.com/office/drawing/2014/main" id="{0FF55D3C-0CB3-2445-9E2E-8C06B810D4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78094" y="4876267"/>
            <a:ext cx="2303462" cy="504825"/>
          </a:xfrm>
          <a:prstGeom prst="rect">
            <a:avLst/>
          </a:prstGeom>
          <a:noFill/>
        </p:spPr>
      </p:pic>
      <p:sp>
        <p:nvSpPr>
          <p:cNvPr id="38" name="Text Box 27">
            <a:extLst>
              <a:ext uri="{FF2B5EF4-FFF2-40B4-BE49-F238E27FC236}">
                <a16:creationId xmlns:a16="http://schemas.microsoft.com/office/drawing/2014/main" id="{553CF5D9-91B9-694B-9BE0-DC2786841F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92344" y="4857217"/>
            <a:ext cx="363537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/>
              <a:t>=</a:t>
            </a:r>
            <a:endParaRPr lang="en-US" sz="2800" b="1"/>
          </a:p>
        </p:txBody>
      </p:sp>
      <p:sp>
        <p:nvSpPr>
          <p:cNvPr id="39" name="Text Box 28">
            <a:extLst>
              <a:ext uri="{FF2B5EF4-FFF2-40B4-BE49-F238E27FC236}">
                <a16:creationId xmlns:a16="http://schemas.microsoft.com/office/drawing/2014/main" id="{A2760FBC-2703-6C47-8D7C-F2282A123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3856" y="4857217"/>
            <a:ext cx="1944688" cy="1169551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٢٧ ÷ ٣ ــ ٥ </a:t>
            </a:r>
          </a:p>
          <a:p>
            <a:pPr>
              <a:spcBef>
                <a:spcPct val="50000"/>
              </a:spcBef>
            </a:pPr>
            <a:endParaRPr lang="en-US" sz="2800" b="1" dirty="0"/>
          </a:p>
        </p:txBody>
      </p:sp>
      <p:sp>
        <p:nvSpPr>
          <p:cNvPr id="40" name="Text Box 29">
            <a:extLst>
              <a:ext uri="{FF2B5EF4-FFF2-40B4-BE49-F238E27FC236}">
                <a16:creationId xmlns:a16="http://schemas.microsoft.com/office/drawing/2014/main" id="{B3C720F0-8101-5840-9E33-4DC97E877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1194" y="5201705"/>
            <a:ext cx="1944687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=    ٩ ــ ٥ </a:t>
            </a:r>
            <a:endParaRPr lang="en-US" sz="2800" b="1" dirty="0"/>
          </a:p>
        </p:txBody>
      </p:sp>
      <p:sp>
        <p:nvSpPr>
          <p:cNvPr id="41" name="Text Box 30">
            <a:extLst>
              <a:ext uri="{FF2B5EF4-FFF2-40B4-BE49-F238E27FC236}">
                <a16:creationId xmlns:a16="http://schemas.microsoft.com/office/drawing/2014/main" id="{348BB324-670A-6E48-B444-048B169C0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5058" y="5543017"/>
            <a:ext cx="1522411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sz="2800" b="1" dirty="0"/>
              <a:t>=       ٤ </a:t>
            </a:r>
            <a:endParaRPr lang="en-US" sz="2800" b="1" dirty="0"/>
          </a:p>
        </p:txBody>
      </p:sp>
      <p:sp>
        <p:nvSpPr>
          <p:cNvPr id="42" name="مستطيل 29">
            <a:extLst>
              <a:ext uri="{FF2B5EF4-FFF2-40B4-BE49-F238E27FC236}">
                <a16:creationId xmlns:a16="http://schemas.microsoft.com/office/drawing/2014/main" id="{946D67A9-71DC-DD4E-89C4-71972A9643F4}"/>
              </a:ext>
            </a:extLst>
          </p:cNvPr>
          <p:cNvSpPr/>
          <p:nvPr/>
        </p:nvSpPr>
        <p:spPr>
          <a:xfrm>
            <a:off x="1777306" y="510642"/>
            <a:ext cx="9144000" cy="5729039"/>
          </a:xfrm>
          <a:prstGeom prst="rect">
            <a:avLst/>
          </a:prstGeom>
          <a:noFill/>
          <a:ln w="88900" cap="rnd" cmpd="dbl">
            <a:solidFill>
              <a:schemeClr val="accent6">
                <a:lumMod val="5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8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1B94240E-39EC-AD4F-8F5A-57F6D0521FC5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٢١</a:t>
            </a:r>
          </a:p>
        </p:txBody>
      </p:sp>
    </p:spTree>
    <p:extLst>
      <p:ext uri="{BB962C8B-B14F-4D97-AF65-F5344CB8AC3E}">
        <p14:creationId xmlns:p14="http://schemas.microsoft.com/office/powerpoint/2010/main" val="26142920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800" decel="100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8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800" decel="100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8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animBg="1"/>
      <p:bldP spid="22" grpId="0"/>
      <p:bldP spid="23" grpId="0" animBg="1"/>
      <p:bldP spid="25" grpId="0"/>
      <p:bldP spid="26" grpId="0" animBg="1"/>
      <p:bldP spid="27" grpId="0"/>
      <p:bldP spid="29" grpId="0"/>
      <p:bldP spid="30" grpId="0" animBg="1"/>
      <p:bldP spid="31" grpId="0"/>
      <p:bldP spid="33" grpId="0"/>
      <p:bldP spid="34" grpId="0" animBg="1"/>
      <p:bldP spid="35" grpId="0"/>
      <p:bldP spid="36" grpId="0"/>
      <p:bldP spid="38" grpId="0"/>
      <p:bldP spid="39" grpId="0" animBg="1"/>
      <p:bldP spid="40" grpId="0"/>
      <p:bldP spid="41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353878" y="17822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13D672F3-C997-1A47-A4EB-0D6E94319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238" y="833352"/>
            <a:ext cx="11016137" cy="558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4" name="مستطيل مستدير الزوايا 103">
            <a:extLst>
              <a:ext uri="{FF2B5EF4-FFF2-40B4-BE49-F238E27FC236}">
                <a16:creationId xmlns:a16="http://schemas.microsoft.com/office/drawing/2014/main" id="{806B5BCE-B8FB-714B-9BA9-776E13079A62}"/>
              </a:ext>
            </a:extLst>
          </p:cNvPr>
          <p:cNvSpPr/>
          <p:nvPr/>
        </p:nvSpPr>
        <p:spPr>
          <a:xfrm>
            <a:off x="595595" y="61831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6566C454-AECE-FD4E-A839-C7201BE18EC6}"/>
              </a:ext>
            </a:extLst>
          </p:cNvPr>
          <p:cNvSpPr/>
          <p:nvPr/>
        </p:nvSpPr>
        <p:spPr>
          <a:xfrm>
            <a:off x="636091" y="61438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4" name="مجموعة 13">
            <a:extLst>
              <a:ext uri="{FF2B5EF4-FFF2-40B4-BE49-F238E27FC236}">
                <a16:creationId xmlns:a16="http://schemas.microsoft.com/office/drawing/2014/main" id="{F9CC5B45-3701-EB40-A57C-92F94AE26A8A}"/>
              </a:ext>
            </a:extLst>
          </p:cNvPr>
          <p:cNvGrpSpPr/>
          <p:nvPr/>
        </p:nvGrpSpPr>
        <p:grpSpPr>
          <a:xfrm>
            <a:off x="571344" y="614389"/>
            <a:ext cx="11508494" cy="6298245"/>
            <a:chOff x="571344" y="614389"/>
            <a:chExt cx="11508494" cy="6298245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84DF02DB-973C-5C4E-940A-5ADFB1DAA22D}"/>
                </a:ext>
              </a:extLst>
            </p:cNvPr>
            <p:cNvSpPr/>
            <p:nvPr/>
          </p:nvSpPr>
          <p:spPr>
            <a:xfrm>
              <a:off x="571344" y="614389"/>
              <a:ext cx="11096787" cy="5796770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13" name="صورة 12">
              <a:extLst>
                <a:ext uri="{FF2B5EF4-FFF2-40B4-BE49-F238E27FC236}">
                  <a16:creationId xmlns:a16="http://schemas.microsoft.com/office/drawing/2014/main" id="{94189E1B-BE51-E441-BF0F-EE5AA7AA8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19069" y="5949940"/>
              <a:ext cx="960769" cy="962694"/>
            </a:xfrm>
            <a:prstGeom prst="rect">
              <a:avLst/>
            </a:prstGeom>
          </p:spPr>
        </p:pic>
      </p:grpSp>
      <p:pic>
        <p:nvPicPr>
          <p:cNvPr id="10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00181BFC-BD5C-3241-A39B-D15D788AA2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824973" y="-4460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97CA8C4D-DC24-0A43-B441-228E8D43B608}"/>
              </a:ext>
            </a:extLst>
          </p:cNvPr>
          <p:cNvSpPr/>
          <p:nvPr/>
        </p:nvSpPr>
        <p:spPr>
          <a:xfrm rot="385153">
            <a:off x="10005813" y="999670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498F7D1C-6094-284C-9F06-D3118BD7B345}"/>
              </a:ext>
            </a:extLst>
          </p:cNvPr>
          <p:cNvGrpSpPr/>
          <p:nvPr/>
        </p:nvGrpSpPr>
        <p:grpSpPr>
          <a:xfrm>
            <a:off x="1175017" y="3290"/>
            <a:ext cx="9841965" cy="1169410"/>
            <a:chOff x="1175017" y="147233"/>
            <a:chExt cx="9841965" cy="1169410"/>
          </a:xfrm>
        </p:grpSpPr>
        <p:sp>
          <p:nvSpPr>
            <p:cNvPr id="102" name="مستطيل مستدير الزوايا 101">
              <a:extLst>
                <a:ext uri="{FF2B5EF4-FFF2-40B4-BE49-F238E27FC236}">
                  <a16:creationId xmlns:a16="http://schemas.microsoft.com/office/drawing/2014/main" id="{BA0F24FD-DF89-5A4A-A1C2-61FEADB46786}"/>
                </a:ext>
              </a:extLst>
            </p:cNvPr>
            <p:cNvSpPr/>
            <p:nvPr/>
          </p:nvSpPr>
          <p:spPr>
            <a:xfrm>
              <a:off x="1175017" y="282896"/>
              <a:ext cx="9841965" cy="550456"/>
            </a:xfrm>
            <a:prstGeom prst="roundRect">
              <a:avLst/>
            </a:prstGeom>
            <a:pattFill prst="pct70">
              <a:fgClr>
                <a:srgbClr val="DFC5DF"/>
              </a:fgClr>
              <a:bgClr>
                <a:schemeClr val="bg1"/>
              </a:bgClr>
            </a:patt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grpSp>
          <p:nvGrpSpPr>
            <p:cNvPr id="103" name="مجموعة 102">
              <a:extLst>
                <a:ext uri="{FF2B5EF4-FFF2-40B4-BE49-F238E27FC236}">
                  <a16:creationId xmlns:a16="http://schemas.microsoft.com/office/drawing/2014/main" id="{89B07C66-5BC3-B047-AF48-0920436C0FCB}"/>
                </a:ext>
              </a:extLst>
            </p:cNvPr>
            <p:cNvGrpSpPr/>
            <p:nvPr/>
          </p:nvGrpSpPr>
          <p:grpSpPr>
            <a:xfrm>
              <a:off x="1175018" y="147233"/>
              <a:ext cx="9825293" cy="1169410"/>
              <a:chOff x="1175018" y="147233"/>
              <a:chExt cx="9825293" cy="1169410"/>
            </a:xfrm>
          </p:grpSpPr>
          <p:grpSp>
            <p:nvGrpSpPr>
              <p:cNvPr id="5" name="مجموعة 110">
                <a:extLst>
                  <a:ext uri="{FF2B5EF4-FFF2-40B4-BE49-F238E27FC236}">
                    <a16:creationId xmlns:a16="http://schemas.microsoft.com/office/drawing/2014/main" id="{D8FB447C-78AE-5B4C-A916-DB9DF6511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89210" y="312255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6" name="مجموعة 111">
                  <a:extLst>
                    <a:ext uri="{FF2B5EF4-FFF2-40B4-BE49-F238E27FC236}">
                      <a16:creationId xmlns:a16="http://schemas.microsoft.com/office/drawing/2014/main" id="{67D72977-B08C-7D4E-B0D7-DBDA2819B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" name="مستطيل مستدير الزوايا 8">
                    <a:extLst>
                      <a:ext uri="{FF2B5EF4-FFF2-40B4-BE49-F238E27FC236}">
                        <a16:creationId xmlns:a16="http://schemas.microsoft.com/office/drawing/2014/main" id="{B11773FE-C44F-974B-B5B8-2B35FCAF8528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0" name="مستطيل مستدير الزوايا 9">
                    <a:extLst>
                      <a:ext uri="{FF2B5EF4-FFF2-40B4-BE49-F238E27FC236}">
                        <a16:creationId xmlns:a16="http://schemas.microsoft.com/office/drawing/2014/main" id="{7B167454-792B-D94C-9DDF-E60B4E63526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1" name="مستطيل مستدير الزوايا 10">
                    <a:extLst>
                      <a:ext uri="{FF2B5EF4-FFF2-40B4-BE49-F238E27FC236}">
                        <a16:creationId xmlns:a16="http://schemas.microsoft.com/office/drawing/2014/main" id="{AE14DBDD-5CEB-A747-9A03-AE00ACDFBD9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2" name="مستطيل مستدير الزوايا 11">
                    <a:extLst>
                      <a:ext uri="{FF2B5EF4-FFF2-40B4-BE49-F238E27FC236}">
                        <a16:creationId xmlns:a16="http://schemas.microsoft.com/office/drawing/2014/main" id="{BA5D3C2D-21AD-ED41-B069-C79CE954970A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" name="Google Shape;153;p5">
                  <a:extLst>
                    <a:ext uri="{FF2B5EF4-FFF2-40B4-BE49-F238E27FC236}">
                      <a16:creationId xmlns:a16="http://schemas.microsoft.com/office/drawing/2014/main" id="{99327B25-9955-0F49-9A23-9631804D74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" name="Google Shape;153;p5">
                  <a:extLst>
                    <a:ext uri="{FF2B5EF4-FFF2-40B4-BE49-F238E27FC236}">
                      <a16:creationId xmlns:a16="http://schemas.microsoft.com/office/drawing/2014/main" id="{017969FD-F0F8-D34F-BDB6-D812313463D6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" name="مجموعة 110">
                <a:extLst>
                  <a:ext uri="{FF2B5EF4-FFF2-40B4-BE49-F238E27FC236}">
                    <a16:creationId xmlns:a16="http://schemas.microsoft.com/office/drawing/2014/main" id="{86E76CD3-003F-D947-9014-8F9C6C441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8633352" y="328049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46" name="مجموعة 111">
                  <a:extLst>
                    <a:ext uri="{FF2B5EF4-FFF2-40B4-BE49-F238E27FC236}">
                      <a16:creationId xmlns:a16="http://schemas.microsoft.com/office/drawing/2014/main" id="{94C35998-35ED-E04B-BE8E-4B91B91686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49" name="مستطيل مستدير الزوايا 48">
                    <a:extLst>
                      <a:ext uri="{FF2B5EF4-FFF2-40B4-BE49-F238E27FC236}">
                        <a16:creationId xmlns:a16="http://schemas.microsoft.com/office/drawing/2014/main" id="{2E487F7A-09CD-C142-AFB9-6805CC16F0D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0" name="مستطيل مستدير الزوايا 49">
                    <a:extLst>
                      <a:ext uri="{FF2B5EF4-FFF2-40B4-BE49-F238E27FC236}">
                        <a16:creationId xmlns:a16="http://schemas.microsoft.com/office/drawing/2014/main" id="{1E838335-7CEE-A048-85DC-6D54CE2F3C09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1" name="مستطيل مستدير الزوايا 50">
                    <a:extLst>
                      <a:ext uri="{FF2B5EF4-FFF2-40B4-BE49-F238E27FC236}">
                        <a16:creationId xmlns:a16="http://schemas.microsoft.com/office/drawing/2014/main" id="{E7C7CBDD-7DA1-FB4E-ABA3-33351C66DD3F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52" name="مستطيل مستدير الزوايا 51">
                    <a:extLst>
                      <a:ext uri="{FF2B5EF4-FFF2-40B4-BE49-F238E27FC236}">
                        <a16:creationId xmlns:a16="http://schemas.microsoft.com/office/drawing/2014/main" id="{C0DE696C-F2EC-7B48-B33C-77F7B7339C28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47" name="Google Shape;153;p5">
                  <a:extLst>
                    <a:ext uri="{FF2B5EF4-FFF2-40B4-BE49-F238E27FC236}">
                      <a16:creationId xmlns:a16="http://schemas.microsoft.com/office/drawing/2014/main" id="{2EE3B57C-8BDE-A746-8E4B-B5D1A179AE81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" name="Google Shape;153;p5">
                  <a:extLst>
                    <a:ext uri="{FF2B5EF4-FFF2-40B4-BE49-F238E27FC236}">
                      <a16:creationId xmlns:a16="http://schemas.microsoft.com/office/drawing/2014/main" id="{F406B427-FB9E-F541-8CE6-505B398A1D8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" name="مجموعة 110">
                <a:extLst>
                  <a:ext uri="{FF2B5EF4-FFF2-40B4-BE49-F238E27FC236}">
                    <a16:creationId xmlns:a16="http://schemas.microsoft.com/office/drawing/2014/main" id="{275C270F-E3F1-464C-B22A-BDD63369D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7303136" y="278879"/>
                <a:ext cx="1105793" cy="917531"/>
                <a:chOff x="5245129" y="1929694"/>
                <a:chExt cx="1047244" cy="518194"/>
              </a:xfrm>
            </p:grpSpPr>
            <p:grpSp>
              <p:nvGrpSpPr>
                <p:cNvPr id="54" name="مجموعة 111">
                  <a:extLst>
                    <a:ext uri="{FF2B5EF4-FFF2-40B4-BE49-F238E27FC236}">
                      <a16:creationId xmlns:a16="http://schemas.microsoft.com/office/drawing/2014/main" id="{CA4C9D07-B687-2F45-A2DA-CF7DB5E29D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45129" y="1929694"/>
                  <a:ext cx="1047244" cy="514828"/>
                  <a:chOff x="5245129" y="1929694"/>
                  <a:chExt cx="1047244" cy="514828"/>
                </a:xfrm>
              </p:grpSpPr>
              <p:sp>
                <p:nvSpPr>
                  <p:cNvPr id="57" name="مستطيل مستدير الزوايا 56">
                    <a:extLst>
                      <a:ext uri="{FF2B5EF4-FFF2-40B4-BE49-F238E27FC236}">
                        <a16:creationId xmlns:a16="http://schemas.microsoft.com/office/drawing/2014/main" id="{937AB966-247A-E143-B768-DD65C35A92D0}"/>
                      </a:ext>
                    </a:extLst>
                  </p:cNvPr>
                  <p:cNvSpPr/>
                  <p:nvPr/>
                </p:nvSpPr>
                <p:spPr>
                  <a:xfrm>
                    <a:off x="5852064" y="234879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8" name="مستطيل مستدير الزوايا 57">
                    <a:extLst>
                      <a:ext uri="{FF2B5EF4-FFF2-40B4-BE49-F238E27FC236}">
                        <a16:creationId xmlns:a16="http://schemas.microsoft.com/office/drawing/2014/main" id="{E6272113-4621-094E-A553-8225F5D538E9}"/>
                      </a:ext>
                    </a:extLst>
                  </p:cNvPr>
                  <p:cNvSpPr/>
                  <p:nvPr/>
                </p:nvSpPr>
                <p:spPr>
                  <a:xfrm>
                    <a:off x="5245129" y="1932728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9" name="مستطيل مستدير الزوايا 58">
                    <a:extLst>
                      <a:ext uri="{FF2B5EF4-FFF2-40B4-BE49-F238E27FC236}">
                        <a16:creationId xmlns:a16="http://schemas.microsoft.com/office/drawing/2014/main" id="{B079C989-BB59-CC4A-93F6-D2D3371D1C9B}"/>
                      </a:ext>
                    </a:extLst>
                  </p:cNvPr>
                  <p:cNvSpPr/>
                  <p:nvPr/>
                </p:nvSpPr>
                <p:spPr>
                  <a:xfrm>
                    <a:off x="5255194" y="234218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0" name="مستطيل مستدير الزوايا 59">
                    <a:extLst>
                      <a:ext uri="{FF2B5EF4-FFF2-40B4-BE49-F238E27FC236}">
                        <a16:creationId xmlns:a16="http://schemas.microsoft.com/office/drawing/2014/main" id="{C7500518-B718-B648-86E6-241F341BBF5F}"/>
                      </a:ext>
                    </a:extLst>
                  </p:cNvPr>
                  <p:cNvSpPr/>
                  <p:nvPr/>
                </p:nvSpPr>
                <p:spPr>
                  <a:xfrm>
                    <a:off x="5894265" y="192969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55" name="Google Shape;153;p5">
                  <a:extLst>
                    <a:ext uri="{FF2B5EF4-FFF2-40B4-BE49-F238E27FC236}">
                      <a16:creationId xmlns:a16="http://schemas.microsoft.com/office/drawing/2014/main" id="{B2C82BAD-209A-2E41-9CC0-B00E01AC4D5A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3629" y="238195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153;p5">
                  <a:extLst>
                    <a:ext uri="{FF2B5EF4-FFF2-40B4-BE49-F238E27FC236}">
                      <a16:creationId xmlns:a16="http://schemas.microsoft.com/office/drawing/2014/main" id="{BC8FEE3A-B906-C14F-8B28-DE0604757C6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6751" y="195242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" name="مجموعة 110">
                <a:extLst>
                  <a:ext uri="{FF2B5EF4-FFF2-40B4-BE49-F238E27FC236}">
                    <a16:creationId xmlns:a16="http://schemas.microsoft.com/office/drawing/2014/main" id="{00CB73BA-1415-1348-A303-627EC4ABA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5851762" y="336312"/>
                <a:ext cx="1077846" cy="832402"/>
                <a:chOff x="5273639" y="1905166"/>
                <a:chExt cx="1020777" cy="470116"/>
              </a:xfrm>
            </p:grpSpPr>
            <p:grpSp>
              <p:nvGrpSpPr>
                <p:cNvPr id="62" name="مجموعة 111">
                  <a:extLst>
                    <a:ext uri="{FF2B5EF4-FFF2-40B4-BE49-F238E27FC236}">
                      <a16:creationId xmlns:a16="http://schemas.microsoft.com/office/drawing/2014/main" id="{C65943EA-9805-DC45-B06A-EBD9EBF2E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3639" y="1905166"/>
                  <a:ext cx="1020777" cy="470116"/>
                  <a:chOff x="5273639" y="1905166"/>
                  <a:chExt cx="1020777" cy="470116"/>
                </a:xfrm>
              </p:grpSpPr>
              <p:sp>
                <p:nvSpPr>
                  <p:cNvPr id="65" name="مستطيل مستدير الزوايا 64">
                    <a:extLst>
                      <a:ext uri="{FF2B5EF4-FFF2-40B4-BE49-F238E27FC236}">
                        <a16:creationId xmlns:a16="http://schemas.microsoft.com/office/drawing/2014/main" id="{DC50539E-268F-7743-A958-7EF825B179D6}"/>
                      </a:ext>
                    </a:extLst>
                  </p:cNvPr>
                  <p:cNvSpPr/>
                  <p:nvPr/>
                </p:nvSpPr>
                <p:spPr>
                  <a:xfrm>
                    <a:off x="5896308" y="227955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6" name="مستطيل مستدير الزوايا 65">
                    <a:extLst>
                      <a:ext uri="{FF2B5EF4-FFF2-40B4-BE49-F238E27FC236}">
                        <a16:creationId xmlns:a16="http://schemas.microsoft.com/office/drawing/2014/main" id="{8B84A0E0-BD45-5D4F-AD8C-7A12A8611FD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7" name="مستطيل مستدير الزوايا 66">
                    <a:extLst>
                      <a:ext uri="{FF2B5EF4-FFF2-40B4-BE49-F238E27FC236}">
                        <a16:creationId xmlns:a16="http://schemas.microsoft.com/office/drawing/2014/main" id="{42D9D22A-8C1B-6C45-A462-564DAEFBE5C4}"/>
                      </a:ext>
                    </a:extLst>
                  </p:cNvPr>
                  <p:cNvSpPr/>
                  <p:nvPr/>
                </p:nvSpPr>
                <p:spPr>
                  <a:xfrm>
                    <a:off x="5273639" y="2273700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8" name="مستطيل مستدير الزوايا 67">
                    <a:extLst>
                      <a:ext uri="{FF2B5EF4-FFF2-40B4-BE49-F238E27FC236}">
                        <a16:creationId xmlns:a16="http://schemas.microsoft.com/office/drawing/2014/main" id="{0A2C1AE4-C9D0-1D46-969E-A35CF2D5A538}"/>
                      </a:ext>
                    </a:extLst>
                  </p:cNvPr>
                  <p:cNvSpPr/>
                  <p:nvPr/>
                </p:nvSpPr>
                <p:spPr>
                  <a:xfrm>
                    <a:off x="5892765" y="1905166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64" name="Google Shape;153;p5">
                  <a:extLst>
                    <a:ext uri="{FF2B5EF4-FFF2-40B4-BE49-F238E27FC236}">
                      <a16:creationId xmlns:a16="http://schemas.microsoft.com/office/drawing/2014/main" id="{908BF49D-AE8C-674A-B883-1DE0E6B2ED9F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75891" y="191521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153;p5">
                  <a:extLst>
                    <a:ext uri="{FF2B5EF4-FFF2-40B4-BE49-F238E27FC236}">
                      <a16:creationId xmlns:a16="http://schemas.microsoft.com/office/drawing/2014/main" id="{428C837E-DA5C-4C44-914A-56F8C50C1B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10332" y="2294965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9" name="مجموعة 110">
                <a:extLst>
                  <a:ext uri="{FF2B5EF4-FFF2-40B4-BE49-F238E27FC236}">
                    <a16:creationId xmlns:a16="http://schemas.microsoft.com/office/drawing/2014/main" id="{449D5064-B5FB-5F49-A92F-ED5C95BCB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448078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0" name="مجموعة 111">
                  <a:extLst>
                    <a:ext uri="{FF2B5EF4-FFF2-40B4-BE49-F238E27FC236}">
                      <a16:creationId xmlns:a16="http://schemas.microsoft.com/office/drawing/2014/main" id="{C9A1F6A5-BF46-AB45-8A2E-FD7674A288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73" name="مستطيل مستدير الزوايا 72">
                    <a:extLst>
                      <a:ext uri="{FF2B5EF4-FFF2-40B4-BE49-F238E27FC236}">
                        <a16:creationId xmlns:a16="http://schemas.microsoft.com/office/drawing/2014/main" id="{0BF05E30-31CF-ED4E-92C4-C9AEC318E356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4" name="مستطيل مستدير الزوايا 73">
                    <a:extLst>
                      <a:ext uri="{FF2B5EF4-FFF2-40B4-BE49-F238E27FC236}">
                        <a16:creationId xmlns:a16="http://schemas.microsoft.com/office/drawing/2014/main" id="{871AE7DF-2CB1-D14A-81A6-D5419771502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5" name="مستطيل مستدير الزوايا 74">
                    <a:extLst>
                      <a:ext uri="{FF2B5EF4-FFF2-40B4-BE49-F238E27FC236}">
                        <a16:creationId xmlns:a16="http://schemas.microsoft.com/office/drawing/2014/main" id="{CB1CA13F-AA0B-2D4D-9DB7-2C5E81941395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76" name="مستطيل مستدير الزوايا 75">
                    <a:extLst>
                      <a:ext uri="{FF2B5EF4-FFF2-40B4-BE49-F238E27FC236}">
                        <a16:creationId xmlns:a16="http://schemas.microsoft.com/office/drawing/2014/main" id="{98D89A3D-9107-344E-8FE2-2FC327ABD9FF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1" name="Google Shape;153;p5">
                  <a:extLst>
                    <a:ext uri="{FF2B5EF4-FFF2-40B4-BE49-F238E27FC236}">
                      <a16:creationId xmlns:a16="http://schemas.microsoft.com/office/drawing/2014/main" id="{A61E54F4-D954-9B4E-BEBE-5E1F8AD0A5A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" name="Google Shape;153;p5">
                  <a:extLst>
                    <a:ext uri="{FF2B5EF4-FFF2-40B4-BE49-F238E27FC236}">
                      <a16:creationId xmlns:a16="http://schemas.microsoft.com/office/drawing/2014/main" id="{600F0D4C-7D57-5749-997D-6CFF57107C3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" name="مجموعة 110">
                <a:extLst>
                  <a:ext uri="{FF2B5EF4-FFF2-40B4-BE49-F238E27FC236}">
                    <a16:creationId xmlns:a16="http://schemas.microsoft.com/office/drawing/2014/main" id="{C8B018B1-D3F4-F640-A0D3-E2BA0ECFC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28741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8" name="مجموعة 111">
                  <a:extLst>
                    <a:ext uri="{FF2B5EF4-FFF2-40B4-BE49-F238E27FC236}">
                      <a16:creationId xmlns:a16="http://schemas.microsoft.com/office/drawing/2014/main" id="{FB5DEB45-C71D-C54B-B6A2-4C9406B0D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1" name="مستطيل مستدير الزوايا 80">
                    <a:extLst>
                      <a:ext uri="{FF2B5EF4-FFF2-40B4-BE49-F238E27FC236}">
                        <a16:creationId xmlns:a16="http://schemas.microsoft.com/office/drawing/2014/main" id="{148C37B4-8079-FE46-9C40-885B4ABCEA97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2" name="مستطيل مستدير الزوايا 81">
                    <a:extLst>
                      <a:ext uri="{FF2B5EF4-FFF2-40B4-BE49-F238E27FC236}">
                        <a16:creationId xmlns:a16="http://schemas.microsoft.com/office/drawing/2014/main" id="{96E25728-DE18-7C40-92BF-8DD66F97FF3D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3" name="مستطيل مستدير الزوايا 82">
                    <a:extLst>
                      <a:ext uri="{FF2B5EF4-FFF2-40B4-BE49-F238E27FC236}">
                        <a16:creationId xmlns:a16="http://schemas.microsoft.com/office/drawing/2014/main" id="{1491CB03-B420-894D-AF97-A012BD8F223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84" name="مستطيل مستدير الزوايا 83">
                    <a:extLst>
                      <a:ext uri="{FF2B5EF4-FFF2-40B4-BE49-F238E27FC236}">
                        <a16:creationId xmlns:a16="http://schemas.microsoft.com/office/drawing/2014/main" id="{0DAC7330-991B-BE4A-8636-743D7366FFB0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9" name="Google Shape;153;p5">
                  <a:extLst>
                    <a:ext uri="{FF2B5EF4-FFF2-40B4-BE49-F238E27FC236}">
                      <a16:creationId xmlns:a16="http://schemas.microsoft.com/office/drawing/2014/main" id="{728ECFA4-2ECD-7F47-8BC1-B75A6349E0E4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153;p5">
                  <a:extLst>
                    <a:ext uri="{FF2B5EF4-FFF2-40B4-BE49-F238E27FC236}">
                      <a16:creationId xmlns:a16="http://schemas.microsoft.com/office/drawing/2014/main" id="{A9EF06EE-075B-6E4A-AC03-426A2D3F98F5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" name="مجموعة 110">
                <a:extLst>
                  <a:ext uri="{FF2B5EF4-FFF2-40B4-BE49-F238E27FC236}">
                    <a16:creationId xmlns:a16="http://schemas.microsoft.com/office/drawing/2014/main" id="{EF79F695-C84B-564F-AEFD-35FF22D2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2094047" y="359046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86" name="مجموعة 111">
                  <a:extLst>
                    <a:ext uri="{FF2B5EF4-FFF2-40B4-BE49-F238E27FC236}">
                      <a16:creationId xmlns:a16="http://schemas.microsoft.com/office/drawing/2014/main" id="{DED6A6E3-548C-4A4D-BFF6-962D5A44A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9" name="مستطيل مستدير الزوايا 88">
                    <a:extLst>
                      <a:ext uri="{FF2B5EF4-FFF2-40B4-BE49-F238E27FC236}">
                        <a16:creationId xmlns:a16="http://schemas.microsoft.com/office/drawing/2014/main" id="{030EB5C7-565A-EA4C-BF36-CADFE3D9BD2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0" name="مستطيل مستدير الزوايا 89">
                    <a:extLst>
                      <a:ext uri="{FF2B5EF4-FFF2-40B4-BE49-F238E27FC236}">
                        <a16:creationId xmlns:a16="http://schemas.microsoft.com/office/drawing/2014/main" id="{68A9E73F-8DC0-5348-ABDD-39E54CF94633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1" name="مستطيل مستدير الزوايا 90">
                    <a:extLst>
                      <a:ext uri="{FF2B5EF4-FFF2-40B4-BE49-F238E27FC236}">
                        <a16:creationId xmlns:a16="http://schemas.microsoft.com/office/drawing/2014/main" id="{97E5C65D-F5E6-8C44-B404-5D0D2A2E375E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92" name="مستطيل مستدير الزوايا 91">
                    <a:extLst>
                      <a:ext uri="{FF2B5EF4-FFF2-40B4-BE49-F238E27FC236}">
                        <a16:creationId xmlns:a16="http://schemas.microsoft.com/office/drawing/2014/main" id="{8314E805-4D18-4A4E-9210-347645CB0D72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87" name="Google Shape;153;p5">
                  <a:extLst>
                    <a:ext uri="{FF2B5EF4-FFF2-40B4-BE49-F238E27FC236}">
                      <a16:creationId xmlns:a16="http://schemas.microsoft.com/office/drawing/2014/main" id="{88152DAF-4698-964B-80BF-4CD7A200E30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8" name="Google Shape;153;p5">
                  <a:extLst>
                    <a:ext uri="{FF2B5EF4-FFF2-40B4-BE49-F238E27FC236}">
                      <a16:creationId xmlns:a16="http://schemas.microsoft.com/office/drawing/2014/main" id="{4F3079B3-94A4-854A-AFFC-109E4E3EE23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" name="مجموعة 110">
                <a:extLst>
                  <a:ext uri="{FF2B5EF4-FFF2-40B4-BE49-F238E27FC236}">
                    <a16:creationId xmlns:a16="http://schemas.microsoft.com/office/drawing/2014/main" id="{831C2CC7-ACDE-7A47-86C7-A65306A2E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9996" y="343252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94" name="مجموعة 111">
                  <a:extLst>
                    <a:ext uri="{FF2B5EF4-FFF2-40B4-BE49-F238E27FC236}">
                      <a16:creationId xmlns:a16="http://schemas.microsoft.com/office/drawing/2014/main" id="{9B1E8C9A-D563-404E-AC49-F1EAE31103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7" name="مستطيل مستدير الزوايا 96">
                    <a:extLst>
                      <a:ext uri="{FF2B5EF4-FFF2-40B4-BE49-F238E27FC236}">
                        <a16:creationId xmlns:a16="http://schemas.microsoft.com/office/drawing/2014/main" id="{28FEA676-9570-9E40-B956-A25836039B7F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8" name="مستطيل مستدير الزوايا 97">
                    <a:extLst>
                      <a:ext uri="{FF2B5EF4-FFF2-40B4-BE49-F238E27FC236}">
                        <a16:creationId xmlns:a16="http://schemas.microsoft.com/office/drawing/2014/main" id="{AAC9DA80-BDF3-B945-A300-B535286B8E5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9" name="مستطيل مستدير الزوايا 98">
                    <a:extLst>
                      <a:ext uri="{FF2B5EF4-FFF2-40B4-BE49-F238E27FC236}">
                        <a16:creationId xmlns:a16="http://schemas.microsoft.com/office/drawing/2014/main" id="{F233800A-F4DF-7A45-8A5A-7B299AAA6404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00" name="مستطيل مستدير الزوايا 99">
                    <a:extLst>
                      <a:ext uri="{FF2B5EF4-FFF2-40B4-BE49-F238E27FC236}">
                        <a16:creationId xmlns:a16="http://schemas.microsoft.com/office/drawing/2014/main" id="{5BBE4F7E-4FF9-184F-BD0E-6F5A0281CB69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95" name="Google Shape;153;p5">
                  <a:extLst>
                    <a:ext uri="{FF2B5EF4-FFF2-40B4-BE49-F238E27FC236}">
                      <a16:creationId xmlns:a16="http://schemas.microsoft.com/office/drawing/2014/main" id="{B1338737-B85E-8944-83F3-190E6BB8B029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" name="Google Shape;153;p5">
                  <a:extLst>
                    <a:ext uri="{FF2B5EF4-FFF2-40B4-BE49-F238E27FC236}">
                      <a16:creationId xmlns:a16="http://schemas.microsoft.com/office/drawing/2014/main" id="{D2DF8137-45DA-E044-ADA4-F3FDA517817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pic>
        <p:nvPicPr>
          <p:cNvPr id="24" name="Picture 23">
            <a:extLst>
              <a:ext uri="{FF2B5EF4-FFF2-40B4-BE49-F238E27FC236}">
                <a16:creationId xmlns:a16="http://schemas.microsoft.com/office/drawing/2014/main" id="{F42DC586-957F-584F-A467-267C931F9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053109" y="1101060"/>
            <a:ext cx="6929486" cy="24421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71208D51-EDBC-1C42-949D-492BFCBA57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566313" y="3803467"/>
            <a:ext cx="7903077" cy="24574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6" name="مستطيل 4">
            <a:extLst>
              <a:ext uri="{FF2B5EF4-FFF2-40B4-BE49-F238E27FC236}">
                <a16:creationId xmlns:a16="http://schemas.microsoft.com/office/drawing/2014/main" id="{D5525AFA-EA1A-ED4C-B425-D0BEECCEBD06}"/>
              </a:ext>
            </a:extLst>
          </p:cNvPr>
          <p:cNvSpPr/>
          <p:nvPr/>
        </p:nvSpPr>
        <p:spPr>
          <a:xfrm>
            <a:off x="2864298" y="3129097"/>
            <a:ext cx="4071966" cy="50006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>
              <a:ln>
                <a:solidFill>
                  <a:schemeClr val="bg1"/>
                </a:solidFill>
              </a:ln>
            </a:endParaRPr>
          </a:p>
        </p:txBody>
      </p:sp>
      <p:sp>
        <p:nvSpPr>
          <p:cNvPr id="27" name="مستطيل 5">
            <a:extLst>
              <a:ext uri="{FF2B5EF4-FFF2-40B4-BE49-F238E27FC236}">
                <a16:creationId xmlns:a16="http://schemas.microsoft.com/office/drawing/2014/main" id="{4944D24C-8AFF-DC47-9295-51FABEB3F535}"/>
              </a:ext>
            </a:extLst>
          </p:cNvPr>
          <p:cNvSpPr/>
          <p:nvPr/>
        </p:nvSpPr>
        <p:spPr>
          <a:xfrm>
            <a:off x="4338993" y="4244332"/>
            <a:ext cx="714380" cy="4286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>
              <a:ln>
                <a:solidFill>
                  <a:schemeClr val="bg1"/>
                </a:solidFill>
              </a:ln>
            </a:endParaRPr>
          </a:p>
        </p:txBody>
      </p:sp>
      <p:sp>
        <p:nvSpPr>
          <p:cNvPr id="28" name="مستطيل 6">
            <a:extLst>
              <a:ext uri="{FF2B5EF4-FFF2-40B4-BE49-F238E27FC236}">
                <a16:creationId xmlns:a16="http://schemas.microsoft.com/office/drawing/2014/main" id="{AE2BC99C-2856-FA42-BAA9-83A35B5EC2E0}"/>
              </a:ext>
            </a:extLst>
          </p:cNvPr>
          <p:cNvSpPr/>
          <p:nvPr/>
        </p:nvSpPr>
        <p:spPr>
          <a:xfrm>
            <a:off x="3494724" y="5434750"/>
            <a:ext cx="2500330" cy="5715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>
              <a:ln>
                <a:solidFill>
                  <a:schemeClr val="bg1"/>
                </a:solidFill>
              </a:ln>
            </a:endParaRPr>
          </a:p>
        </p:txBody>
      </p:sp>
      <p:sp>
        <p:nvSpPr>
          <p:cNvPr id="29" name="مستطيل 7">
            <a:extLst>
              <a:ext uri="{FF2B5EF4-FFF2-40B4-BE49-F238E27FC236}">
                <a16:creationId xmlns:a16="http://schemas.microsoft.com/office/drawing/2014/main" id="{1A6AACC3-2989-4842-88D0-1E3EE1848BDD}"/>
              </a:ext>
            </a:extLst>
          </p:cNvPr>
          <p:cNvSpPr/>
          <p:nvPr/>
        </p:nvSpPr>
        <p:spPr>
          <a:xfrm>
            <a:off x="3338861" y="5030150"/>
            <a:ext cx="1223970" cy="2857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>
              <a:ln>
                <a:solidFill>
                  <a:schemeClr val="bg1"/>
                </a:solidFill>
              </a:ln>
            </a:endParaRPr>
          </a:p>
        </p:txBody>
      </p:sp>
      <p:sp>
        <p:nvSpPr>
          <p:cNvPr id="30" name="مستطيل 8">
            <a:extLst>
              <a:ext uri="{FF2B5EF4-FFF2-40B4-BE49-F238E27FC236}">
                <a16:creationId xmlns:a16="http://schemas.microsoft.com/office/drawing/2014/main" id="{47164A4F-67B8-9744-9789-B2FD5EDC1373}"/>
              </a:ext>
            </a:extLst>
          </p:cNvPr>
          <p:cNvSpPr/>
          <p:nvPr/>
        </p:nvSpPr>
        <p:spPr>
          <a:xfrm>
            <a:off x="1838695" y="315242"/>
            <a:ext cx="9144000" cy="6138532"/>
          </a:xfrm>
          <a:prstGeom prst="rect">
            <a:avLst/>
          </a:prstGeom>
          <a:noFill/>
          <a:ln w="88900" cap="rnd" cmpd="dbl">
            <a:solidFill>
              <a:schemeClr val="accent6">
                <a:lumMod val="5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8" name="مربع نص 107">
            <a:extLst>
              <a:ext uri="{FF2B5EF4-FFF2-40B4-BE49-F238E27FC236}">
                <a16:creationId xmlns:a16="http://schemas.microsoft.com/office/drawing/2014/main" id="{93BF0A44-8874-3045-A414-AFD99D2DD2DD}"/>
              </a:ext>
            </a:extLst>
          </p:cNvPr>
          <p:cNvSpPr txBox="1"/>
          <p:nvPr/>
        </p:nvSpPr>
        <p:spPr>
          <a:xfrm>
            <a:off x="9775927" y="1253716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 ٥٢</a:t>
            </a:r>
          </a:p>
        </p:txBody>
      </p:sp>
      <p:sp>
        <p:nvSpPr>
          <p:cNvPr id="10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98513E20-9155-F841-8C13-D0761F02F102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٢٢</a:t>
            </a:r>
          </a:p>
        </p:txBody>
      </p:sp>
    </p:spTree>
    <p:extLst>
      <p:ext uri="{BB962C8B-B14F-4D97-AF65-F5344CB8AC3E}">
        <p14:creationId xmlns:p14="http://schemas.microsoft.com/office/powerpoint/2010/main" val="19956503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 مستدير الزوايا 3">
            <a:extLst>
              <a:ext uri="{FF2B5EF4-FFF2-40B4-BE49-F238E27FC236}">
                <a16:creationId xmlns:a16="http://schemas.microsoft.com/office/drawing/2014/main" id="{8C0ED7A3-8A30-3A4C-8347-C9ACC9F689BD}"/>
              </a:ext>
            </a:extLst>
          </p:cNvPr>
          <p:cNvSpPr/>
          <p:nvPr/>
        </p:nvSpPr>
        <p:spPr>
          <a:xfrm>
            <a:off x="353878" y="178229"/>
            <a:ext cx="11484244" cy="6408711"/>
          </a:xfrm>
          <a:prstGeom prst="roundRect">
            <a:avLst/>
          </a:prstGeom>
          <a:solidFill>
            <a:srgbClr val="DFC5DF"/>
          </a:solidFill>
          <a:ln>
            <a:solidFill>
              <a:schemeClr val="accent6">
                <a:lumMod val="40000"/>
                <a:lumOff val="60000"/>
              </a:schemeClr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13D672F3-C997-1A47-A4EB-0D6E94319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CrisscrossEtching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7238" y="833352"/>
            <a:ext cx="11016137" cy="558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04" name="مستطيل مستدير الزوايا 103">
            <a:extLst>
              <a:ext uri="{FF2B5EF4-FFF2-40B4-BE49-F238E27FC236}">
                <a16:creationId xmlns:a16="http://schemas.microsoft.com/office/drawing/2014/main" id="{806B5BCE-B8FB-714B-9BA9-776E13079A62}"/>
              </a:ext>
            </a:extLst>
          </p:cNvPr>
          <p:cNvSpPr/>
          <p:nvPr/>
        </p:nvSpPr>
        <p:spPr>
          <a:xfrm>
            <a:off x="595595" y="61831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5" name="مستطيل مستدير الزوايا 104">
            <a:extLst>
              <a:ext uri="{FF2B5EF4-FFF2-40B4-BE49-F238E27FC236}">
                <a16:creationId xmlns:a16="http://schemas.microsoft.com/office/drawing/2014/main" id="{6566C454-AECE-FD4E-A839-C7201BE18EC6}"/>
              </a:ext>
            </a:extLst>
          </p:cNvPr>
          <p:cNvSpPr/>
          <p:nvPr/>
        </p:nvSpPr>
        <p:spPr>
          <a:xfrm>
            <a:off x="636091" y="614389"/>
            <a:ext cx="11096787" cy="5796770"/>
          </a:xfrm>
          <a:prstGeom prst="roundRect">
            <a:avLst/>
          </a:prstGeom>
          <a:blipFill>
            <a:blip r:embed="rId4"/>
            <a:stretch>
              <a:fillRect/>
            </a:stretch>
          </a:blip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grpSp>
        <p:nvGrpSpPr>
          <p:cNvPr id="14" name="مجموعة 13">
            <a:extLst>
              <a:ext uri="{FF2B5EF4-FFF2-40B4-BE49-F238E27FC236}">
                <a16:creationId xmlns:a16="http://schemas.microsoft.com/office/drawing/2014/main" id="{F9CC5B45-3701-EB40-A57C-92F94AE26A8A}"/>
              </a:ext>
            </a:extLst>
          </p:cNvPr>
          <p:cNvGrpSpPr/>
          <p:nvPr/>
        </p:nvGrpSpPr>
        <p:grpSpPr>
          <a:xfrm>
            <a:off x="571344" y="614389"/>
            <a:ext cx="11508494" cy="6298245"/>
            <a:chOff x="571344" y="614389"/>
            <a:chExt cx="11508494" cy="6298245"/>
          </a:xfrm>
        </p:grpSpPr>
        <p:sp>
          <p:nvSpPr>
            <p:cNvPr id="106" name="مستطيل مستدير الزوايا 105">
              <a:extLst>
                <a:ext uri="{FF2B5EF4-FFF2-40B4-BE49-F238E27FC236}">
                  <a16:creationId xmlns:a16="http://schemas.microsoft.com/office/drawing/2014/main" id="{84DF02DB-973C-5C4E-940A-5ADFB1DAA22D}"/>
                </a:ext>
              </a:extLst>
            </p:cNvPr>
            <p:cNvSpPr/>
            <p:nvPr/>
          </p:nvSpPr>
          <p:spPr>
            <a:xfrm>
              <a:off x="571344" y="614389"/>
              <a:ext cx="11096787" cy="5796770"/>
            </a:xfrm>
            <a:prstGeom prst="round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pic>
          <p:nvPicPr>
            <p:cNvPr id="13" name="صورة 12">
              <a:extLst>
                <a:ext uri="{FF2B5EF4-FFF2-40B4-BE49-F238E27FC236}">
                  <a16:creationId xmlns:a16="http://schemas.microsoft.com/office/drawing/2014/main" id="{94189E1B-BE51-E441-BF0F-EE5AA7AA8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11119069" y="5949940"/>
              <a:ext cx="960769" cy="962694"/>
            </a:xfrm>
            <a:prstGeom prst="rect">
              <a:avLst/>
            </a:prstGeom>
          </p:spPr>
        </p:pic>
      </p:grpSp>
      <p:pic>
        <p:nvPicPr>
          <p:cNvPr id="101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00181BFC-BD5C-3241-A39B-D15D788AA2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824973" y="-44605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97CA8C4D-DC24-0A43-B441-228E8D43B608}"/>
              </a:ext>
            </a:extLst>
          </p:cNvPr>
          <p:cNvSpPr/>
          <p:nvPr/>
        </p:nvSpPr>
        <p:spPr>
          <a:xfrm rot="385153">
            <a:off x="10005813" y="999670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498F7D1C-6094-284C-9F06-D3118BD7B345}"/>
              </a:ext>
            </a:extLst>
          </p:cNvPr>
          <p:cNvGrpSpPr/>
          <p:nvPr/>
        </p:nvGrpSpPr>
        <p:grpSpPr>
          <a:xfrm>
            <a:off x="1175017" y="3290"/>
            <a:ext cx="9841965" cy="1169410"/>
            <a:chOff x="1175017" y="147233"/>
            <a:chExt cx="9841965" cy="1169410"/>
          </a:xfrm>
        </p:grpSpPr>
        <p:sp>
          <p:nvSpPr>
            <p:cNvPr id="102" name="مستطيل مستدير الزوايا 101">
              <a:extLst>
                <a:ext uri="{FF2B5EF4-FFF2-40B4-BE49-F238E27FC236}">
                  <a16:creationId xmlns:a16="http://schemas.microsoft.com/office/drawing/2014/main" id="{BA0F24FD-DF89-5A4A-A1C2-61FEADB46786}"/>
                </a:ext>
              </a:extLst>
            </p:cNvPr>
            <p:cNvSpPr/>
            <p:nvPr/>
          </p:nvSpPr>
          <p:spPr>
            <a:xfrm>
              <a:off x="1175017" y="282896"/>
              <a:ext cx="9841965" cy="550456"/>
            </a:xfrm>
            <a:prstGeom prst="roundRect">
              <a:avLst/>
            </a:prstGeom>
            <a:pattFill prst="pct70">
              <a:fgClr>
                <a:srgbClr val="DFC5DF"/>
              </a:fgClr>
              <a:bgClr>
                <a:schemeClr val="bg1"/>
              </a:bgClr>
            </a:patt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  <p:grpSp>
          <p:nvGrpSpPr>
            <p:cNvPr id="103" name="مجموعة 102">
              <a:extLst>
                <a:ext uri="{FF2B5EF4-FFF2-40B4-BE49-F238E27FC236}">
                  <a16:creationId xmlns:a16="http://schemas.microsoft.com/office/drawing/2014/main" id="{89B07C66-5BC3-B047-AF48-0920436C0FCB}"/>
                </a:ext>
              </a:extLst>
            </p:cNvPr>
            <p:cNvGrpSpPr/>
            <p:nvPr/>
          </p:nvGrpSpPr>
          <p:grpSpPr>
            <a:xfrm>
              <a:off x="1175018" y="147233"/>
              <a:ext cx="9825293" cy="1169410"/>
              <a:chOff x="1175018" y="147233"/>
              <a:chExt cx="9825293" cy="1169410"/>
            </a:xfrm>
          </p:grpSpPr>
          <p:grpSp>
            <p:nvGrpSpPr>
              <p:cNvPr id="5" name="مجموعة 110">
                <a:extLst>
                  <a:ext uri="{FF2B5EF4-FFF2-40B4-BE49-F238E27FC236}">
                    <a16:creationId xmlns:a16="http://schemas.microsoft.com/office/drawing/2014/main" id="{D8FB447C-78AE-5B4C-A916-DB9DF6511D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89210" y="312255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6" name="مجموعة 111">
                  <a:extLst>
                    <a:ext uri="{FF2B5EF4-FFF2-40B4-BE49-F238E27FC236}">
                      <a16:creationId xmlns:a16="http://schemas.microsoft.com/office/drawing/2014/main" id="{67D72977-B08C-7D4E-B0D7-DBDA2819B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" name="مستطيل مستدير الزوايا 8">
                    <a:extLst>
                      <a:ext uri="{FF2B5EF4-FFF2-40B4-BE49-F238E27FC236}">
                        <a16:creationId xmlns:a16="http://schemas.microsoft.com/office/drawing/2014/main" id="{B11773FE-C44F-974B-B5B8-2B35FCAF8528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0" name="مستطيل مستدير الزوايا 9">
                    <a:extLst>
                      <a:ext uri="{FF2B5EF4-FFF2-40B4-BE49-F238E27FC236}">
                        <a16:creationId xmlns:a16="http://schemas.microsoft.com/office/drawing/2014/main" id="{7B167454-792B-D94C-9DDF-E60B4E63526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11" name="مستطيل مستدير الزوايا 10">
                    <a:extLst>
                      <a:ext uri="{FF2B5EF4-FFF2-40B4-BE49-F238E27FC236}">
                        <a16:creationId xmlns:a16="http://schemas.microsoft.com/office/drawing/2014/main" id="{AE14DBDD-5CEB-A747-9A03-AE00ACDFBD9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2" name="مستطيل مستدير الزوايا 11">
                    <a:extLst>
                      <a:ext uri="{FF2B5EF4-FFF2-40B4-BE49-F238E27FC236}">
                        <a16:creationId xmlns:a16="http://schemas.microsoft.com/office/drawing/2014/main" id="{BA5D3C2D-21AD-ED41-B069-C79CE954970A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" name="Google Shape;153;p5">
                  <a:extLst>
                    <a:ext uri="{FF2B5EF4-FFF2-40B4-BE49-F238E27FC236}">
                      <a16:creationId xmlns:a16="http://schemas.microsoft.com/office/drawing/2014/main" id="{99327B25-9955-0F49-9A23-9631804D74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" name="Google Shape;153;p5">
                  <a:extLst>
                    <a:ext uri="{FF2B5EF4-FFF2-40B4-BE49-F238E27FC236}">
                      <a16:creationId xmlns:a16="http://schemas.microsoft.com/office/drawing/2014/main" id="{017969FD-F0F8-D34F-BDB6-D812313463D6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" name="مجموعة 110">
                <a:extLst>
                  <a:ext uri="{FF2B5EF4-FFF2-40B4-BE49-F238E27FC236}">
                    <a16:creationId xmlns:a16="http://schemas.microsoft.com/office/drawing/2014/main" id="{86E76CD3-003F-D947-9014-8F9C6C441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8633352" y="328049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46" name="مجموعة 111">
                  <a:extLst>
                    <a:ext uri="{FF2B5EF4-FFF2-40B4-BE49-F238E27FC236}">
                      <a16:creationId xmlns:a16="http://schemas.microsoft.com/office/drawing/2014/main" id="{94C35998-35ED-E04B-BE8E-4B91B91686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49" name="مستطيل مستدير الزوايا 48">
                    <a:extLst>
                      <a:ext uri="{FF2B5EF4-FFF2-40B4-BE49-F238E27FC236}">
                        <a16:creationId xmlns:a16="http://schemas.microsoft.com/office/drawing/2014/main" id="{2E487F7A-09CD-C142-AFB9-6805CC16F0D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0" name="مستطيل مستدير الزوايا 49">
                    <a:extLst>
                      <a:ext uri="{FF2B5EF4-FFF2-40B4-BE49-F238E27FC236}">
                        <a16:creationId xmlns:a16="http://schemas.microsoft.com/office/drawing/2014/main" id="{1E838335-7CEE-A048-85DC-6D54CE2F3C09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1" name="مستطيل مستدير الزوايا 50">
                    <a:extLst>
                      <a:ext uri="{FF2B5EF4-FFF2-40B4-BE49-F238E27FC236}">
                        <a16:creationId xmlns:a16="http://schemas.microsoft.com/office/drawing/2014/main" id="{E7C7CBDD-7DA1-FB4E-ABA3-33351C66DD3F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52" name="مستطيل مستدير الزوايا 51">
                    <a:extLst>
                      <a:ext uri="{FF2B5EF4-FFF2-40B4-BE49-F238E27FC236}">
                        <a16:creationId xmlns:a16="http://schemas.microsoft.com/office/drawing/2014/main" id="{C0DE696C-F2EC-7B48-B33C-77F7B7339C28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47" name="Google Shape;153;p5">
                  <a:extLst>
                    <a:ext uri="{FF2B5EF4-FFF2-40B4-BE49-F238E27FC236}">
                      <a16:creationId xmlns:a16="http://schemas.microsoft.com/office/drawing/2014/main" id="{2EE3B57C-8BDE-A746-8E4B-B5D1A179AE81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" name="Google Shape;153;p5">
                  <a:extLst>
                    <a:ext uri="{FF2B5EF4-FFF2-40B4-BE49-F238E27FC236}">
                      <a16:creationId xmlns:a16="http://schemas.microsoft.com/office/drawing/2014/main" id="{F406B427-FB9E-F541-8CE6-505B398A1D8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" name="مجموعة 110">
                <a:extLst>
                  <a:ext uri="{FF2B5EF4-FFF2-40B4-BE49-F238E27FC236}">
                    <a16:creationId xmlns:a16="http://schemas.microsoft.com/office/drawing/2014/main" id="{275C270F-E3F1-464C-B22A-BDD63369D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7303136" y="278879"/>
                <a:ext cx="1105793" cy="917531"/>
                <a:chOff x="5245129" y="1929694"/>
                <a:chExt cx="1047244" cy="518194"/>
              </a:xfrm>
            </p:grpSpPr>
            <p:grpSp>
              <p:nvGrpSpPr>
                <p:cNvPr id="54" name="مجموعة 111">
                  <a:extLst>
                    <a:ext uri="{FF2B5EF4-FFF2-40B4-BE49-F238E27FC236}">
                      <a16:creationId xmlns:a16="http://schemas.microsoft.com/office/drawing/2014/main" id="{CA4C9D07-B687-2F45-A2DA-CF7DB5E29D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45129" y="1929694"/>
                  <a:ext cx="1047244" cy="514828"/>
                  <a:chOff x="5245129" y="1929694"/>
                  <a:chExt cx="1047244" cy="514828"/>
                </a:xfrm>
              </p:grpSpPr>
              <p:sp>
                <p:nvSpPr>
                  <p:cNvPr id="57" name="مستطيل مستدير الزوايا 56">
                    <a:extLst>
                      <a:ext uri="{FF2B5EF4-FFF2-40B4-BE49-F238E27FC236}">
                        <a16:creationId xmlns:a16="http://schemas.microsoft.com/office/drawing/2014/main" id="{937AB966-247A-E143-B768-DD65C35A92D0}"/>
                      </a:ext>
                    </a:extLst>
                  </p:cNvPr>
                  <p:cNvSpPr/>
                  <p:nvPr/>
                </p:nvSpPr>
                <p:spPr>
                  <a:xfrm>
                    <a:off x="5852064" y="234879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8" name="مستطيل مستدير الزوايا 57">
                    <a:extLst>
                      <a:ext uri="{FF2B5EF4-FFF2-40B4-BE49-F238E27FC236}">
                        <a16:creationId xmlns:a16="http://schemas.microsoft.com/office/drawing/2014/main" id="{E6272113-4621-094E-A553-8225F5D538E9}"/>
                      </a:ext>
                    </a:extLst>
                  </p:cNvPr>
                  <p:cNvSpPr/>
                  <p:nvPr/>
                </p:nvSpPr>
                <p:spPr>
                  <a:xfrm>
                    <a:off x="5245129" y="1932728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59" name="مستطيل مستدير الزوايا 58">
                    <a:extLst>
                      <a:ext uri="{FF2B5EF4-FFF2-40B4-BE49-F238E27FC236}">
                        <a16:creationId xmlns:a16="http://schemas.microsoft.com/office/drawing/2014/main" id="{B079C989-BB59-CC4A-93F6-D2D3371D1C9B}"/>
                      </a:ext>
                    </a:extLst>
                  </p:cNvPr>
                  <p:cNvSpPr/>
                  <p:nvPr/>
                </p:nvSpPr>
                <p:spPr>
                  <a:xfrm>
                    <a:off x="5255194" y="234218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0" name="مستطيل مستدير الزوايا 59">
                    <a:extLst>
                      <a:ext uri="{FF2B5EF4-FFF2-40B4-BE49-F238E27FC236}">
                        <a16:creationId xmlns:a16="http://schemas.microsoft.com/office/drawing/2014/main" id="{C7500518-B718-B648-86E6-241F341BBF5F}"/>
                      </a:ext>
                    </a:extLst>
                  </p:cNvPr>
                  <p:cNvSpPr/>
                  <p:nvPr/>
                </p:nvSpPr>
                <p:spPr>
                  <a:xfrm>
                    <a:off x="5894265" y="192969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55" name="Google Shape;153;p5">
                  <a:extLst>
                    <a:ext uri="{FF2B5EF4-FFF2-40B4-BE49-F238E27FC236}">
                      <a16:creationId xmlns:a16="http://schemas.microsoft.com/office/drawing/2014/main" id="{B2C82BAD-209A-2E41-9CC0-B00E01AC4D5A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3629" y="238195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6" name="Google Shape;153;p5">
                  <a:extLst>
                    <a:ext uri="{FF2B5EF4-FFF2-40B4-BE49-F238E27FC236}">
                      <a16:creationId xmlns:a16="http://schemas.microsoft.com/office/drawing/2014/main" id="{BC8FEE3A-B906-C14F-8B28-DE0604757C6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86751" y="1952424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" name="مجموعة 110">
                <a:extLst>
                  <a:ext uri="{FF2B5EF4-FFF2-40B4-BE49-F238E27FC236}">
                    <a16:creationId xmlns:a16="http://schemas.microsoft.com/office/drawing/2014/main" id="{00CB73BA-1415-1348-A303-627EC4ABA5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5851762" y="336312"/>
                <a:ext cx="1077846" cy="832402"/>
                <a:chOff x="5273639" y="1905166"/>
                <a:chExt cx="1020777" cy="470116"/>
              </a:xfrm>
            </p:grpSpPr>
            <p:grpSp>
              <p:nvGrpSpPr>
                <p:cNvPr id="62" name="مجموعة 111">
                  <a:extLst>
                    <a:ext uri="{FF2B5EF4-FFF2-40B4-BE49-F238E27FC236}">
                      <a16:creationId xmlns:a16="http://schemas.microsoft.com/office/drawing/2014/main" id="{C65943EA-9805-DC45-B06A-EBD9EBF2E9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73639" y="1905166"/>
                  <a:ext cx="1020777" cy="470116"/>
                  <a:chOff x="5273639" y="1905166"/>
                  <a:chExt cx="1020777" cy="470116"/>
                </a:xfrm>
              </p:grpSpPr>
              <p:sp>
                <p:nvSpPr>
                  <p:cNvPr id="65" name="مستطيل مستدير الزوايا 64">
                    <a:extLst>
                      <a:ext uri="{FF2B5EF4-FFF2-40B4-BE49-F238E27FC236}">
                        <a16:creationId xmlns:a16="http://schemas.microsoft.com/office/drawing/2014/main" id="{DC50539E-268F-7743-A958-7EF825B179D6}"/>
                      </a:ext>
                    </a:extLst>
                  </p:cNvPr>
                  <p:cNvSpPr/>
                  <p:nvPr/>
                </p:nvSpPr>
                <p:spPr>
                  <a:xfrm>
                    <a:off x="5896308" y="2279551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6" name="مستطيل مستدير الزوايا 65">
                    <a:extLst>
                      <a:ext uri="{FF2B5EF4-FFF2-40B4-BE49-F238E27FC236}">
                        <a16:creationId xmlns:a16="http://schemas.microsoft.com/office/drawing/2014/main" id="{8B84A0E0-BD45-5D4F-AD8C-7A12A8611FD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67" name="مستطيل مستدير الزوايا 66">
                    <a:extLst>
                      <a:ext uri="{FF2B5EF4-FFF2-40B4-BE49-F238E27FC236}">
                        <a16:creationId xmlns:a16="http://schemas.microsoft.com/office/drawing/2014/main" id="{42D9D22A-8C1B-6C45-A462-564DAEFBE5C4}"/>
                      </a:ext>
                    </a:extLst>
                  </p:cNvPr>
                  <p:cNvSpPr/>
                  <p:nvPr/>
                </p:nvSpPr>
                <p:spPr>
                  <a:xfrm>
                    <a:off x="5273639" y="2273700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68" name="مستطيل مستدير الزوايا 67">
                    <a:extLst>
                      <a:ext uri="{FF2B5EF4-FFF2-40B4-BE49-F238E27FC236}">
                        <a16:creationId xmlns:a16="http://schemas.microsoft.com/office/drawing/2014/main" id="{0A2C1AE4-C9D0-1D46-969E-A35CF2D5A538}"/>
                      </a:ext>
                    </a:extLst>
                  </p:cNvPr>
                  <p:cNvSpPr/>
                  <p:nvPr/>
                </p:nvSpPr>
                <p:spPr>
                  <a:xfrm>
                    <a:off x="5892765" y="1905166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64" name="Google Shape;153;p5">
                  <a:extLst>
                    <a:ext uri="{FF2B5EF4-FFF2-40B4-BE49-F238E27FC236}">
                      <a16:creationId xmlns:a16="http://schemas.microsoft.com/office/drawing/2014/main" id="{908BF49D-AE8C-674A-B883-1DE0E6B2ED9F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75891" y="191521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" name="Google Shape;153;p5">
                  <a:extLst>
                    <a:ext uri="{FF2B5EF4-FFF2-40B4-BE49-F238E27FC236}">
                      <a16:creationId xmlns:a16="http://schemas.microsoft.com/office/drawing/2014/main" id="{428C837E-DA5C-4C44-914A-56F8C50C1B9C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310332" y="2294965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9" name="مجموعة 110">
                <a:extLst>
                  <a:ext uri="{FF2B5EF4-FFF2-40B4-BE49-F238E27FC236}">
                    <a16:creationId xmlns:a16="http://schemas.microsoft.com/office/drawing/2014/main" id="{449D5064-B5FB-5F49-A92F-ED5C95BCB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448078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0" name="مجموعة 111">
                  <a:extLst>
                    <a:ext uri="{FF2B5EF4-FFF2-40B4-BE49-F238E27FC236}">
                      <a16:creationId xmlns:a16="http://schemas.microsoft.com/office/drawing/2014/main" id="{C9A1F6A5-BF46-AB45-8A2E-FD7674A288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73" name="مستطيل مستدير الزوايا 72">
                    <a:extLst>
                      <a:ext uri="{FF2B5EF4-FFF2-40B4-BE49-F238E27FC236}">
                        <a16:creationId xmlns:a16="http://schemas.microsoft.com/office/drawing/2014/main" id="{0BF05E30-31CF-ED4E-92C4-C9AEC318E356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4" name="مستطيل مستدير الزوايا 73">
                    <a:extLst>
                      <a:ext uri="{FF2B5EF4-FFF2-40B4-BE49-F238E27FC236}">
                        <a16:creationId xmlns:a16="http://schemas.microsoft.com/office/drawing/2014/main" id="{871AE7DF-2CB1-D14A-81A6-D54197715025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75" name="مستطيل مستدير الزوايا 74">
                    <a:extLst>
                      <a:ext uri="{FF2B5EF4-FFF2-40B4-BE49-F238E27FC236}">
                        <a16:creationId xmlns:a16="http://schemas.microsoft.com/office/drawing/2014/main" id="{CB1CA13F-AA0B-2D4D-9DB7-2C5E81941395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76" name="مستطيل مستدير الزوايا 75">
                    <a:extLst>
                      <a:ext uri="{FF2B5EF4-FFF2-40B4-BE49-F238E27FC236}">
                        <a16:creationId xmlns:a16="http://schemas.microsoft.com/office/drawing/2014/main" id="{98D89A3D-9107-344E-8FE2-2FC327ABD9FF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1" name="Google Shape;153;p5">
                  <a:extLst>
                    <a:ext uri="{FF2B5EF4-FFF2-40B4-BE49-F238E27FC236}">
                      <a16:creationId xmlns:a16="http://schemas.microsoft.com/office/drawing/2014/main" id="{A61E54F4-D954-9B4E-BEBE-5E1F8AD0A5A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" name="Google Shape;153;p5">
                  <a:extLst>
                    <a:ext uri="{FF2B5EF4-FFF2-40B4-BE49-F238E27FC236}">
                      <a16:creationId xmlns:a16="http://schemas.microsoft.com/office/drawing/2014/main" id="{600F0D4C-7D57-5749-997D-6CFF57107C3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" name="مجموعة 110">
                <a:extLst>
                  <a:ext uri="{FF2B5EF4-FFF2-40B4-BE49-F238E27FC236}">
                    <a16:creationId xmlns:a16="http://schemas.microsoft.com/office/drawing/2014/main" id="{C8B018B1-D3F4-F640-A0D3-E2BA0ECFC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287417" y="405541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78" name="مجموعة 111">
                  <a:extLst>
                    <a:ext uri="{FF2B5EF4-FFF2-40B4-BE49-F238E27FC236}">
                      <a16:creationId xmlns:a16="http://schemas.microsoft.com/office/drawing/2014/main" id="{FB5DEB45-C71D-C54B-B6A2-4C9406B0D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1" name="مستطيل مستدير الزوايا 80">
                    <a:extLst>
                      <a:ext uri="{FF2B5EF4-FFF2-40B4-BE49-F238E27FC236}">
                        <a16:creationId xmlns:a16="http://schemas.microsoft.com/office/drawing/2014/main" id="{148C37B4-8079-FE46-9C40-885B4ABCEA97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2" name="مستطيل مستدير الزوايا 81">
                    <a:extLst>
                      <a:ext uri="{FF2B5EF4-FFF2-40B4-BE49-F238E27FC236}">
                        <a16:creationId xmlns:a16="http://schemas.microsoft.com/office/drawing/2014/main" id="{96E25728-DE18-7C40-92BF-8DD66F97FF3D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83" name="مستطيل مستدير الزوايا 82">
                    <a:extLst>
                      <a:ext uri="{FF2B5EF4-FFF2-40B4-BE49-F238E27FC236}">
                        <a16:creationId xmlns:a16="http://schemas.microsoft.com/office/drawing/2014/main" id="{1491CB03-B420-894D-AF97-A012BD8F2232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84" name="مستطيل مستدير الزوايا 83">
                    <a:extLst>
                      <a:ext uri="{FF2B5EF4-FFF2-40B4-BE49-F238E27FC236}">
                        <a16:creationId xmlns:a16="http://schemas.microsoft.com/office/drawing/2014/main" id="{0DAC7330-991B-BE4A-8636-743D7366FFB0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79" name="Google Shape;153;p5">
                  <a:extLst>
                    <a:ext uri="{FF2B5EF4-FFF2-40B4-BE49-F238E27FC236}">
                      <a16:creationId xmlns:a16="http://schemas.microsoft.com/office/drawing/2014/main" id="{728ECFA4-2ECD-7F47-8BC1-B75A6349E0E4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153;p5">
                  <a:extLst>
                    <a:ext uri="{FF2B5EF4-FFF2-40B4-BE49-F238E27FC236}">
                      <a16:creationId xmlns:a16="http://schemas.microsoft.com/office/drawing/2014/main" id="{A9EF06EE-075B-6E4A-AC03-426A2D3F98F5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" name="مجموعة 110">
                <a:extLst>
                  <a:ext uri="{FF2B5EF4-FFF2-40B4-BE49-F238E27FC236}">
                    <a16:creationId xmlns:a16="http://schemas.microsoft.com/office/drawing/2014/main" id="{EF79F695-C84B-564F-AEFD-35FF22D2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2094047" y="359046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86" name="مجموعة 111">
                  <a:extLst>
                    <a:ext uri="{FF2B5EF4-FFF2-40B4-BE49-F238E27FC236}">
                      <a16:creationId xmlns:a16="http://schemas.microsoft.com/office/drawing/2014/main" id="{DED6A6E3-548C-4A4D-BFF6-962D5A44A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89" name="مستطيل مستدير الزوايا 88">
                    <a:extLst>
                      <a:ext uri="{FF2B5EF4-FFF2-40B4-BE49-F238E27FC236}">
                        <a16:creationId xmlns:a16="http://schemas.microsoft.com/office/drawing/2014/main" id="{030EB5C7-565A-EA4C-BF36-CADFE3D9BD20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0" name="مستطيل مستدير الزوايا 89">
                    <a:extLst>
                      <a:ext uri="{FF2B5EF4-FFF2-40B4-BE49-F238E27FC236}">
                        <a16:creationId xmlns:a16="http://schemas.microsoft.com/office/drawing/2014/main" id="{68A9E73F-8DC0-5348-ABDD-39E54CF94633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1" name="مستطيل مستدير الزوايا 90">
                    <a:extLst>
                      <a:ext uri="{FF2B5EF4-FFF2-40B4-BE49-F238E27FC236}">
                        <a16:creationId xmlns:a16="http://schemas.microsoft.com/office/drawing/2014/main" id="{97E5C65D-F5E6-8C44-B404-5D0D2A2E375E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92" name="مستطيل مستدير الزوايا 91">
                    <a:extLst>
                      <a:ext uri="{FF2B5EF4-FFF2-40B4-BE49-F238E27FC236}">
                        <a16:creationId xmlns:a16="http://schemas.microsoft.com/office/drawing/2014/main" id="{8314E805-4D18-4A4E-9210-347645CB0D72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87" name="Google Shape;153;p5">
                  <a:extLst>
                    <a:ext uri="{FF2B5EF4-FFF2-40B4-BE49-F238E27FC236}">
                      <a16:creationId xmlns:a16="http://schemas.microsoft.com/office/drawing/2014/main" id="{88152DAF-4698-964B-80BF-4CD7A200E30B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8" name="Google Shape;153;p5">
                  <a:extLst>
                    <a:ext uri="{FF2B5EF4-FFF2-40B4-BE49-F238E27FC236}">
                      <a16:creationId xmlns:a16="http://schemas.microsoft.com/office/drawing/2014/main" id="{4F3079B3-94A4-854A-AFFC-109E4E3EE23D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" name="مجموعة 110">
                <a:extLst>
                  <a:ext uri="{FF2B5EF4-FFF2-40B4-BE49-F238E27FC236}">
                    <a16:creationId xmlns:a16="http://schemas.microsoft.com/office/drawing/2014/main" id="{831C2CC7-ACDE-7A47-86C7-A65306A2E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1009996" y="343252"/>
                <a:ext cx="1076124" cy="746079"/>
                <a:chOff x="5293799" y="1898773"/>
                <a:chExt cx="1019146" cy="421363"/>
              </a:xfrm>
            </p:grpSpPr>
            <p:grpSp>
              <p:nvGrpSpPr>
                <p:cNvPr id="94" name="مجموعة 111">
                  <a:extLst>
                    <a:ext uri="{FF2B5EF4-FFF2-40B4-BE49-F238E27FC236}">
                      <a16:creationId xmlns:a16="http://schemas.microsoft.com/office/drawing/2014/main" id="{9B1E8C9A-D563-404E-AC49-F1EAE31103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3799" y="1898773"/>
                  <a:ext cx="1019146" cy="421363"/>
                  <a:chOff x="5293799" y="1898773"/>
                  <a:chExt cx="1019146" cy="421363"/>
                </a:xfrm>
              </p:grpSpPr>
              <p:sp>
                <p:nvSpPr>
                  <p:cNvPr id="97" name="مستطيل مستدير الزوايا 96">
                    <a:extLst>
                      <a:ext uri="{FF2B5EF4-FFF2-40B4-BE49-F238E27FC236}">
                        <a16:creationId xmlns:a16="http://schemas.microsoft.com/office/drawing/2014/main" id="{28FEA676-9570-9E40-B956-A25836039B7F}"/>
                      </a:ext>
                    </a:extLst>
                  </p:cNvPr>
                  <p:cNvSpPr/>
                  <p:nvPr/>
                </p:nvSpPr>
                <p:spPr>
                  <a:xfrm>
                    <a:off x="5914235" y="222440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8" name="مستطيل مستدير الزوايا 97">
                    <a:extLst>
                      <a:ext uri="{FF2B5EF4-FFF2-40B4-BE49-F238E27FC236}">
                        <a16:creationId xmlns:a16="http://schemas.microsoft.com/office/drawing/2014/main" id="{AAC9DA80-BDF3-B945-A300-B535286B8E54}"/>
                      </a:ext>
                    </a:extLst>
                  </p:cNvPr>
                  <p:cNvSpPr/>
                  <p:nvPr/>
                </p:nvSpPr>
                <p:spPr>
                  <a:xfrm>
                    <a:off x="5293801" y="1906865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  <p:sp>
                <p:nvSpPr>
                  <p:cNvPr id="99" name="مستطيل مستدير الزوايا 98">
                    <a:extLst>
                      <a:ext uri="{FF2B5EF4-FFF2-40B4-BE49-F238E27FC236}">
                        <a16:creationId xmlns:a16="http://schemas.microsoft.com/office/drawing/2014/main" id="{F233800A-F4DF-7A45-8A5A-7B299AAA6404}"/>
                      </a:ext>
                    </a:extLst>
                  </p:cNvPr>
                  <p:cNvSpPr/>
                  <p:nvPr/>
                </p:nvSpPr>
                <p:spPr>
                  <a:xfrm>
                    <a:off x="5293799" y="2224404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/>
                  </a:p>
                </p:txBody>
              </p:sp>
              <p:sp>
                <p:nvSpPr>
                  <p:cNvPr id="100" name="مستطيل مستدير الزوايا 99">
                    <a:extLst>
                      <a:ext uri="{FF2B5EF4-FFF2-40B4-BE49-F238E27FC236}">
                        <a16:creationId xmlns:a16="http://schemas.microsoft.com/office/drawing/2014/main" id="{5BBE4F7E-4FF9-184F-BD0E-6F5A0281CB69}"/>
                      </a:ext>
                    </a:extLst>
                  </p:cNvPr>
                  <p:cNvSpPr/>
                  <p:nvPr/>
                </p:nvSpPr>
                <p:spPr>
                  <a:xfrm>
                    <a:off x="5914837" y="1898773"/>
                    <a:ext cx="398108" cy="95731"/>
                  </a:xfrm>
                  <a:prstGeom prst="roundRect">
                    <a:avLst/>
                  </a:prstGeom>
                  <a:gradFill>
                    <a:gsLst>
                      <a:gs pos="0">
                        <a:schemeClr val="accent3">
                          <a:lumMod val="5000"/>
                          <a:lumOff val="95000"/>
                        </a:schemeClr>
                      </a:gs>
                      <a:gs pos="74000">
                        <a:schemeClr val="accent3">
                          <a:lumMod val="45000"/>
                          <a:lumOff val="55000"/>
                        </a:schemeClr>
                      </a:gs>
                      <a:gs pos="83000">
                        <a:schemeClr val="accent3">
                          <a:lumMod val="45000"/>
                          <a:lumOff val="55000"/>
                        </a:schemeClr>
                      </a:gs>
                      <a:gs pos="100000">
                        <a:schemeClr val="accent3">
                          <a:lumMod val="30000"/>
                          <a:lumOff val="70000"/>
                        </a:schemeClr>
                      </a:gs>
                    </a:gsLst>
                    <a:path path="shape">
                      <a:fillToRect l="50000" t="50000" r="50000" b="50000"/>
                    </a:path>
                  </a:gradFill>
                  <a:effectLst>
                    <a:glow rad="63500">
                      <a:schemeClr val="accent3">
                        <a:satMod val="175000"/>
                        <a:alpha val="40000"/>
                      </a:schemeClr>
                    </a:glow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 defTabSz="685800">
                      <a:defRPr/>
                    </a:pPr>
                    <a:endParaRPr lang="ar-SA" sz="1350" dirty="0"/>
                  </a:p>
                </p:txBody>
              </p:sp>
            </p:grpSp>
            <p:sp>
              <p:nvSpPr>
                <p:cNvPr id="95" name="Google Shape;153;p5">
                  <a:extLst>
                    <a:ext uri="{FF2B5EF4-FFF2-40B4-BE49-F238E27FC236}">
                      <a16:creationId xmlns:a16="http://schemas.microsoft.com/office/drawing/2014/main" id="{B1338737-B85E-8944-83F3-190E6BB8B029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22837" y="2240588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rgbClr val="D0CFC6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" name="Google Shape;153;p5">
                  <a:extLst>
                    <a:ext uri="{FF2B5EF4-FFF2-40B4-BE49-F238E27FC236}">
                      <a16:creationId xmlns:a16="http://schemas.microsoft.com/office/drawing/2014/main" id="{D2DF8137-45DA-E044-ADA4-F3FDA5178177}"/>
                    </a:ext>
                  </a:extLst>
                </p:cNvPr>
                <p:cNvSpPr/>
                <p:nvPr/>
              </p:nvSpPr>
              <p:spPr bwMode="auto">
                <a:xfrm rot="10800000" flipV="1">
                  <a:off x="5407881" y="1928570"/>
                  <a:ext cx="790983" cy="65934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bg2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D10995BF-F454-1C4D-8B2B-57BDB8FC65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664294" y="1220919"/>
            <a:ext cx="8940611" cy="5214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" name="مستطيل 4">
            <a:extLst>
              <a:ext uri="{FF2B5EF4-FFF2-40B4-BE49-F238E27FC236}">
                <a16:creationId xmlns:a16="http://schemas.microsoft.com/office/drawing/2014/main" id="{1EF8155B-5E61-9A44-AD8C-FCADE56DAECA}"/>
              </a:ext>
            </a:extLst>
          </p:cNvPr>
          <p:cNvSpPr/>
          <p:nvPr/>
        </p:nvSpPr>
        <p:spPr>
          <a:xfrm>
            <a:off x="6247220" y="2149613"/>
            <a:ext cx="357190" cy="4286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>
              <a:ln>
                <a:solidFill>
                  <a:schemeClr val="bg1"/>
                </a:solidFill>
              </a:ln>
            </a:endParaRPr>
          </a:p>
        </p:txBody>
      </p:sp>
      <p:sp>
        <p:nvSpPr>
          <p:cNvPr id="17" name="مستطيل 5">
            <a:extLst>
              <a:ext uri="{FF2B5EF4-FFF2-40B4-BE49-F238E27FC236}">
                <a16:creationId xmlns:a16="http://schemas.microsoft.com/office/drawing/2014/main" id="{C807C94B-E61F-A945-A430-14FAC241B933}"/>
              </a:ext>
            </a:extLst>
          </p:cNvPr>
          <p:cNvSpPr/>
          <p:nvPr/>
        </p:nvSpPr>
        <p:spPr>
          <a:xfrm>
            <a:off x="2103816" y="2292489"/>
            <a:ext cx="357190" cy="4286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>
              <a:ln>
                <a:solidFill>
                  <a:schemeClr val="bg1"/>
                </a:solidFill>
              </a:ln>
            </a:endParaRPr>
          </a:p>
        </p:txBody>
      </p:sp>
      <p:sp>
        <p:nvSpPr>
          <p:cNvPr id="18" name="مستطيل 6">
            <a:extLst>
              <a:ext uri="{FF2B5EF4-FFF2-40B4-BE49-F238E27FC236}">
                <a16:creationId xmlns:a16="http://schemas.microsoft.com/office/drawing/2014/main" id="{7E3FD3E8-1EDB-B746-92F1-50F739E4C278}"/>
              </a:ext>
            </a:extLst>
          </p:cNvPr>
          <p:cNvSpPr/>
          <p:nvPr/>
        </p:nvSpPr>
        <p:spPr>
          <a:xfrm>
            <a:off x="1460906" y="149373"/>
            <a:ext cx="9144000" cy="6090308"/>
          </a:xfrm>
          <a:prstGeom prst="rect">
            <a:avLst/>
          </a:prstGeom>
          <a:noFill/>
          <a:ln w="88900" cap="rnd" cmpd="dbl">
            <a:solidFill>
              <a:schemeClr val="accent6">
                <a:lumMod val="5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8" name="مربع نص 107">
            <a:extLst>
              <a:ext uri="{FF2B5EF4-FFF2-40B4-BE49-F238E27FC236}">
                <a16:creationId xmlns:a16="http://schemas.microsoft.com/office/drawing/2014/main" id="{026DD476-BDE3-EE48-905E-FFB8F8A600A0}"/>
              </a:ext>
            </a:extLst>
          </p:cNvPr>
          <p:cNvSpPr txBox="1"/>
          <p:nvPr/>
        </p:nvSpPr>
        <p:spPr>
          <a:xfrm>
            <a:off x="4356001" y="1114784"/>
            <a:ext cx="1193370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 ٥٣</a:t>
            </a:r>
          </a:p>
        </p:txBody>
      </p:sp>
      <p:sp>
        <p:nvSpPr>
          <p:cNvPr id="10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605E8AF2-3042-F145-9F15-B866C45A1131}"/>
              </a:ext>
            </a:extLst>
          </p:cNvPr>
          <p:cNvSpPr/>
          <p:nvPr/>
        </p:nvSpPr>
        <p:spPr>
          <a:xfrm flipH="1">
            <a:off x="664669" y="5740851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</a:t>
            </a:r>
            <a:r>
              <a:rPr lang="ar-SA" sz="1400"/>
              <a:t>الرئيسية ٢٣</a:t>
            </a:r>
            <a:endParaRPr lang="ar-SA" sz="1400" dirty="0"/>
          </a:p>
        </p:txBody>
      </p:sp>
    </p:spTree>
    <p:extLst>
      <p:ext uri="{BB962C8B-B14F-4D97-AF65-F5344CB8AC3E}">
        <p14:creationId xmlns:p14="http://schemas.microsoft.com/office/powerpoint/2010/main" val="41958060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مجموعة 14">
            <a:extLst>
              <a:ext uri="{FF2B5EF4-FFF2-40B4-BE49-F238E27FC236}">
                <a16:creationId xmlns:a16="http://schemas.microsoft.com/office/drawing/2014/main" id="{3BEC7F9E-8C24-864A-A12B-9F434E53465C}"/>
              </a:ext>
            </a:extLst>
          </p:cNvPr>
          <p:cNvGrpSpPr/>
          <p:nvPr/>
        </p:nvGrpSpPr>
        <p:grpSpPr>
          <a:xfrm>
            <a:off x="91939" y="0"/>
            <a:ext cx="11960495" cy="6979958"/>
            <a:chOff x="91939" y="0"/>
            <a:chExt cx="11960495" cy="6979958"/>
          </a:xfrm>
        </p:grpSpPr>
        <p:grpSp>
          <p:nvGrpSpPr>
            <p:cNvPr id="16" name="مجموعة 15">
              <a:extLst>
                <a:ext uri="{FF2B5EF4-FFF2-40B4-BE49-F238E27FC236}">
                  <a16:creationId xmlns:a16="http://schemas.microsoft.com/office/drawing/2014/main" id="{030B4BA2-9D9E-9D41-BC2E-6DC945BBCD34}"/>
                </a:ext>
              </a:extLst>
            </p:cNvPr>
            <p:cNvGrpSpPr/>
            <p:nvPr/>
          </p:nvGrpSpPr>
          <p:grpSpPr>
            <a:xfrm>
              <a:off x="568190" y="0"/>
              <a:ext cx="11484244" cy="6481460"/>
              <a:chOff x="353878" y="105480"/>
              <a:chExt cx="11484244" cy="6481460"/>
            </a:xfrm>
          </p:grpSpPr>
          <p:sp>
            <p:nvSpPr>
              <p:cNvPr id="4" name="مستطيل مستدير الزوايا 3">
                <a:extLst>
                  <a:ext uri="{FF2B5EF4-FFF2-40B4-BE49-F238E27FC236}">
                    <a16:creationId xmlns:a16="http://schemas.microsoft.com/office/drawing/2014/main" id="{8C0ED7A3-8A30-3A4C-8347-C9ACC9F689BD}"/>
                  </a:ext>
                </a:extLst>
              </p:cNvPr>
              <p:cNvSpPr/>
              <p:nvPr/>
            </p:nvSpPr>
            <p:spPr>
              <a:xfrm>
                <a:off x="353878" y="178229"/>
                <a:ext cx="11484244" cy="6408711"/>
              </a:xfrm>
              <a:prstGeom prst="roundRect">
                <a:avLst/>
              </a:prstGeom>
              <a:solidFill>
                <a:srgbClr val="DFC5DF"/>
              </a:solidFill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C15412E2-B747-9941-B223-DDD4C5BF62F5}"/>
                  </a:ext>
                </a:extLst>
              </p:cNvPr>
              <p:cNvSpPr/>
              <p:nvPr/>
            </p:nvSpPr>
            <p:spPr>
              <a:xfrm>
                <a:off x="1152354" y="220137"/>
                <a:ext cx="9841965" cy="550456"/>
              </a:xfrm>
              <a:prstGeom prst="roundRect">
                <a:avLst/>
              </a:prstGeom>
              <a:pattFill prst="pct60">
                <a:fgClr>
                  <a:srgbClr val="DFC5DF"/>
                </a:fgClr>
                <a:bgClr>
                  <a:srgbClr val="D0CFC6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b="1" dirty="0"/>
              </a:p>
            </p:txBody>
          </p:sp>
          <p:grpSp>
            <p:nvGrpSpPr>
              <p:cNvPr id="103" name="مجموعة 102">
                <a:extLst>
                  <a:ext uri="{FF2B5EF4-FFF2-40B4-BE49-F238E27FC236}">
                    <a16:creationId xmlns:a16="http://schemas.microsoft.com/office/drawing/2014/main" id="{89B07C66-5BC3-B047-AF48-0920436C0FCB}"/>
                  </a:ext>
                </a:extLst>
              </p:cNvPr>
              <p:cNvGrpSpPr/>
              <p:nvPr/>
            </p:nvGrpSpPr>
            <p:grpSpPr>
              <a:xfrm>
                <a:off x="1265054" y="105480"/>
                <a:ext cx="9825293" cy="957263"/>
                <a:chOff x="1175018" y="147233"/>
                <a:chExt cx="9825293" cy="1169410"/>
              </a:xfrm>
            </p:grpSpPr>
            <p:grpSp>
              <p:nvGrpSpPr>
                <p:cNvPr id="5" name="مجموعة 110">
                  <a:extLst>
                    <a:ext uri="{FF2B5EF4-FFF2-40B4-BE49-F238E27FC236}">
                      <a16:creationId xmlns:a16="http://schemas.microsoft.com/office/drawing/2014/main" id="{D8FB447C-78AE-5B4C-A916-DB9DF6511D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10089210" y="312255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6" name="مجموعة 111">
                    <a:extLst>
                      <a:ext uri="{FF2B5EF4-FFF2-40B4-BE49-F238E27FC236}">
                        <a16:creationId xmlns:a16="http://schemas.microsoft.com/office/drawing/2014/main" id="{67D72977-B08C-7D4E-B0D7-DBDA2819BE6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9" name="مستطيل مستدير الزوايا 8">
                      <a:extLst>
                        <a:ext uri="{FF2B5EF4-FFF2-40B4-BE49-F238E27FC236}">
                          <a16:creationId xmlns:a16="http://schemas.microsoft.com/office/drawing/2014/main" id="{B11773FE-C44F-974B-B5B8-2B35FCAF8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10" name="مستطيل مستدير الزوايا 9">
                      <a:extLst>
                        <a:ext uri="{FF2B5EF4-FFF2-40B4-BE49-F238E27FC236}">
                          <a16:creationId xmlns:a16="http://schemas.microsoft.com/office/drawing/2014/main" id="{7B167454-792B-D94C-9DDF-E60B4E635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11" name="مستطيل مستدير الزوايا 10">
                      <a:extLst>
                        <a:ext uri="{FF2B5EF4-FFF2-40B4-BE49-F238E27FC236}">
                          <a16:creationId xmlns:a16="http://schemas.microsoft.com/office/drawing/2014/main" id="{AE14DBDD-5CEB-A747-9A03-AE00ACDFB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12" name="مستطيل مستدير الزوايا 11">
                      <a:extLst>
                        <a:ext uri="{FF2B5EF4-FFF2-40B4-BE49-F238E27FC236}">
                          <a16:creationId xmlns:a16="http://schemas.microsoft.com/office/drawing/2014/main" id="{BA5D3C2D-21AD-ED41-B069-C79CE95497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7" name="Google Shape;153;p5">
                    <a:extLst>
                      <a:ext uri="{FF2B5EF4-FFF2-40B4-BE49-F238E27FC236}">
                        <a16:creationId xmlns:a16="http://schemas.microsoft.com/office/drawing/2014/main" id="{99327B25-9955-0F49-9A23-9631804D749C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8" name="Google Shape;153;p5">
                    <a:extLst>
                      <a:ext uri="{FF2B5EF4-FFF2-40B4-BE49-F238E27FC236}">
                        <a16:creationId xmlns:a16="http://schemas.microsoft.com/office/drawing/2014/main" id="{017969FD-F0F8-D34F-BDB6-D812313463D6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45" name="مجموعة 110">
                  <a:extLst>
                    <a:ext uri="{FF2B5EF4-FFF2-40B4-BE49-F238E27FC236}">
                      <a16:creationId xmlns:a16="http://schemas.microsoft.com/office/drawing/2014/main" id="{86E76CD3-003F-D947-9014-8F9C6C441A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8633352" y="328049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46" name="مجموعة 111">
                    <a:extLst>
                      <a:ext uri="{FF2B5EF4-FFF2-40B4-BE49-F238E27FC236}">
                        <a16:creationId xmlns:a16="http://schemas.microsoft.com/office/drawing/2014/main" id="{94C35998-35ED-E04B-BE8E-4B91B91686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49" name="مستطيل مستدير الزوايا 48">
                      <a:extLst>
                        <a:ext uri="{FF2B5EF4-FFF2-40B4-BE49-F238E27FC236}">
                          <a16:creationId xmlns:a16="http://schemas.microsoft.com/office/drawing/2014/main" id="{2E487F7A-09CD-C142-AFB9-6805CC16F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50" name="مستطيل مستدير الزوايا 49">
                      <a:extLst>
                        <a:ext uri="{FF2B5EF4-FFF2-40B4-BE49-F238E27FC236}">
                          <a16:creationId xmlns:a16="http://schemas.microsoft.com/office/drawing/2014/main" id="{1E838335-7CEE-A048-85DC-6D54CE2F3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51" name="مستطيل مستدير الزوايا 50">
                      <a:extLst>
                        <a:ext uri="{FF2B5EF4-FFF2-40B4-BE49-F238E27FC236}">
                          <a16:creationId xmlns:a16="http://schemas.microsoft.com/office/drawing/2014/main" id="{E7C7CBDD-7DA1-FB4E-ABA3-33351C66DD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52" name="مستطيل مستدير الزوايا 51">
                      <a:extLst>
                        <a:ext uri="{FF2B5EF4-FFF2-40B4-BE49-F238E27FC236}">
                          <a16:creationId xmlns:a16="http://schemas.microsoft.com/office/drawing/2014/main" id="{C0DE696C-F2EC-7B48-B33C-77F7B7339C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47" name="Google Shape;153;p5">
                    <a:extLst>
                      <a:ext uri="{FF2B5EF4-FFF2-40B4-BE49-F238E27FC236}">
                        <a16:creationId xmlns:a16="http://schemas.microsoft.com/office/drawing/2014/main" id="{2EE3B57C-8BDE-A746-8E4B-B5D1A179AE81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8" name="Google Shape;153;p5">
                    <a:extLst>
                      <a:ext uri="{FF2B5EF4-FFF2-40B4-BE49-F238E27FC236}">
                        <a16:creationId xmlns:a16="http://schemas.microsoft.com/office/drawing/2014/main" id="{F406B427-FB9E-F541-8CE6-505B398A1D8D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53" name="مجموعة 110">
                  <a:extLst>
                    <a:ext uri="{FF2B5EF4-FFF2-40B4-BE49-F238E27FC236}">
                      <a16:creationId xmlns:a16="http://schemas.microsoft.com/office/drawing/2014/main" id="{275C270F-E3F1-464C-B22A-BDD63369D0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7303136" y="278879"/>
                  <a:ext cx="1105793" cy="917531"/>
                  <a:chOff x="5245129" y="1929694"/>
                  <a:chExt cx="1047244" cy="518194"/>
                </a:xfrm>
              </p:grpSpPr>
              <p:grpSp>
                <p:nvGrpSpPr>
                  <p:cNvPr id="54" name="مجموعة 111">
                    <a:extLst>
                      <a:ext uri="{FF2B5EF4-FFF2-40B4-BE49-F238E27FC236}">
                        <a16:creationId xmlns:a16="http://schemas.microsoft.com/office/drawing/2014/main" id="{CA4C9D07-B687-2F45-A2DA-CF7DB5E29D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45129" y="1929694"/>
                    <a:ext cx="1047244" cy="514828"/>
                    <a:chOff x="5245129" y="1929694"/>
                    <a:chExt cx="1047244" cy="514828"/>
                  </a:xfrm>
                </p:grpSpPr>
                <p:sp>
                  <p:nvSpPr>
                    <p:cNvPr id="57" name="مستطيل مستدير الزوايا 56">
                      <a:extLst>
                        <a:ext uri="{FF2B5EF4-FFF2-40B4-BE49-F238E27FC236}">
                          <a16:creationId xmlns:a16="http://schemas.microsoft.com/office/drawing/2014/main" id="{937AB966-247A-E143-B768-DD65C35A9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2064" y="2348791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58" name="مستطيل مستدير الزوايا 57">
                      <a:extLst>
                        <a:ext uri="{FF2B5EF4-FFF2-40B4-BE49-F238E27FC236}">
                          <a16:creationId xmlns:a16="http://schemas.microsoft.com/office/drawing/2014/main" id="{E6272113-4621-094E-A553-8225F5D538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5129" y="1932728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59" name="مستطيل مستدير الزوايا 58">
                      <a:extLst>
                        <a:ext uri="{FF2B5EF4-FFF2-40B4-BE49-F238E27FC236}">
                          <a16:creationId xmlns:a16="http://schemas.microsoft.com/office/drawing/2014/main" id="{B079C989-BB59-CC4A-93F6-D2D3371D1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5194" y="2342181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60" name="مستطيل مستدير الزوايا 59">
                      <a:extLst>
                        <a:ext uri="{FF2B5EF4-FFF2-40B4-BE49-F238E27FC236}">
                          <a16:creationId xmlns:a16="http://schemas.microsoft.com/office/drawing/2014/main" id="{C7500518-B718-B648-86E6-241F341BBF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65" y="192969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55" name="Google Shape;153;p5">
                    <a:extLst>
                      <a:ext uri="{FF2B5EF4-FFF2-40B4-BE49-F238E27FC236}">
                        <a16:creationId xmlns:a16="http://schemas.microsoft.com/office/drawing/2014/main" id="{B2C82BAD-209A-2E41-9CC0-B00E01AC4D5A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383629" y="2381954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56" name="Google Shape;153;p5">
                    <a:extLst>
                      <a:ext uri="{FF2B5EF4-FFF2-40B4-BE49-F238E27FC236}">
                        <a16:creationId xmlns:a16="http://schemas.microsoft.com/office/drawing/2014/main" id="{BC8FEE3A-B906-C14F-8B28-DE0604757C6D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386751" y="1952424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61" name="مجموعة 110">
                  <a:extLst>
                    <a:ext uri="{FF2B5EF4-FFF2-40B4-BE49-F238E27FC236}">
                      <a16:creationId xmlns:a16="http://schemas.microsoft.com/office/drawing/2014/main" id="{00CB73BA-1415-1348-A303-627EC4ABA57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5851762" y="336312"/>
                  <a:ext cx="1077846" cy="832402"/>
                  <a:chOff x="5273639" y="1905166"/>
                  <a:chExt cx="1020777" cy="470116"/>
                </a:xfrm>
              </p:grpSpPr>
              <p:grpSp>
                <p:nvGrpSpPr>
                  <p:cNvPr id="62" name="مجموعة 111">
                    <a:extLst>
                      <a:ext uri="{FF2B5EF4-FFF2-40B4-BE49-F238E27FC236}">
                        <a16:creationId xmlns:a16="http://schemas.microsoft.com/office/drawing/2014/main" id="{C65943EA-9805-DC45-B06A-EBD9EBF2E9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73639" y="1905166"/>
                    <a:ext cx="1020777" cy="470116"/>
                    <a:chOff x="5273639" y="1905166"/>
                    <a:chExt cx="1020777" cy="470116"/>
                  </a:xfrm>
                </p:grpSpPr>
                <p:sp>
                  <p:nvSpPr>
                    <p:cNvPr id="65" name="مستطيل مستدير الزوايا 64">
                      <a:extLst>
                        <a:ext uri="{FF2B5EF4-FFF2-40B4-BE49-F238E27FC236}">
                          <a16:creationId xmlns:a16="http://schemas.microsoft.com/office/drawing/2014/main" id="{DC50539E-268F-7743-A958-7EF825B179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6308" y="2279551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66" name="مستطيل مستدير الزوايا 65">
                      <a:extLst>
                        <a:ext uri="{FF2B5EF4-FFF2-40B4-BE49-F238E27FC236}">
                          <a16:creationId xmlns:a16="http://schemas.microsoft.com/office/drawing/2014/main" id="{8B84A0E0-BD45-5D4F-AD8C-7A12A8611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67" name="مستطيل مستدير الزوايا 66">
                      <a:extLst>
                        <a:ext uri="{FF2B5EF4-FFF2-40B4-BE49-F238E27FC236}">
                          <a16:creationId xmlns:a16="http://schemas.microsoft.com/office/drawing/2014/main" id="{42D9D22A-8C1B-6C45-A462-564DAEFBE5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3639" y="2273700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68" name="مستطيل مستدير الزوايا 67">
                      <a:extLst>
                        <a:ext uri="{FF2B5EF4-FFF2-40B4-BE49-F238E27FC236}">
                          <a16:creationId xmlns:a16="http://schemas.microsoft.com/office/drawing/2014/main" id="{0A2C1AE4-C9D0-1D46-969E-A35CF2D5A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765" y="1905166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63" name="Google Shape;153;p5">
                    <a:extLst>
                      <a:ext uri="{FF2B5EF4-FFF2-40B4-BE49-F238E27FC236}">
                        <a16:creationId xmlns:a16="http://schemas.microsoft.com/office/drawing/2014/main" id="{428C837E-DA5C-4C44-914A-56F8C50C1B9C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310332" y="2294965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64" name="Google Shape;153;p5">
                    <a:extLst>
                      <a:ext uri="{FF2B5EF4-FFF2-40B4-BE49-F238E27FC236}">
                        <a16:creationId xmlns:a16="http://schemas.microsoft.com/office/drawing/2014/main" id="{908BF49D-AE8C-674A-B883-1DE0E6B2ED9F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375891" y="191521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69" name="مجموعة 110">
                  <a:extLst>
                    <a:ext uri="{FF2B5EF4-FFF2-40B4-BE49-F238E27FC236}">
                      <a16:creationId xmlns:a16="http://schemas.microsoft.com/office/drawing/2014/main" id="{449D5064-B5FB-5F49-A92F-ED5C95BCB2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4480787" y="405541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70" name="مجموعة 111">
                    <a:extLst>
                      <a:ext uri="{FF2B5EF4-FFF2-40B4-BE49-F238E27FC236}">
                        <a16:creationId xmlns:a16="http://schemas.microsoft.com/office/drawing/2014/main" id="{C9A1F6A5-BF46-AB45-8A2E-FD7674A288E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73" name="مستطيل مستدير الزوايا 72">
                      <a:extLst>
                        <a:ext uri="{FF2B5EF4-FFF2-40B4-BE49-F238E27FC236}">
                          <a16:creationId xmlns:a16="http://schemas.microsoft.com/office/drawing/2014/main" id="{0BF05E30-31CF-ED4E-92C4-C9AEC318E3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74" name="مستطيل مستدير الزوايا 73">
                      <a:extLst>
                        <a:ext uri="{FF2B5EF4-FFF2-40B4-BE49-F238E27FC236}">
                          <a16:creationId xmlns:a16="http://schemas.microsoft.com/office/drawing/2014/main" id="{871AE7DF-2CB1-D14A-81A6-D54197715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75" name="مستطيل مستدير الزوايا 74">
                      <a:extLst>
                        <a:ext uri="{FF2B5EF4-FFF2-40B4-BE49-F238E27FC236}">
                          <a16:creationId xmlns:a16="http://schemas.microsoft.com/office/drawing/2014/main" id="{CB1CA13F-AA0B-2D4D-9DB7-2C5E819413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76" name="مستطيل مستدير الزوايا 75">
                      <a:extLst>
                        <a:ext uri="{FF2B5EF4-FFF2-40B4-BE49-F238E27FC236}">
                          <a16:creationId xmlns:a16="http://schemas.microsoft.com/office/drawing/2014/main" id="{98D89A3D-9107-344E-8FE2-2FC327ABD9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71" name="Google Shape;153;p5">
                    <a:extLst>
                      <a:ext uri="{FF2B5EF4-FFF2-40B4-BE49-F238E27FC236}">
                        <a16:creationId xmlns:a16="http://schemas.microsoft.com/office/drawing/2014/main" id="{A61E54F4-D954-9B4E-BEBE-5E1F8AD0A5A7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72" name="Google Shape;153;p5">
                    <a:extLst>
                      <a:ext uri="{FF2B5EF4-FFF2-40B4-BE49-F238E27FC236}">
                        <a16:creationId xmlns:a16="http://schemas.microsoft.com/office/drawing/2014/main" id="{600F0D4C-7D57-5749-997D-6CFF57107C3B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77" name="مجموعة 110">
                  <a:extLst>
                    <a:ext uri="{FF2B5EF4-FFF2-40B4-BE49-F238E27FC236}">
                      <a16:creationId xmlns:a16="http://schemas.microsoft.com/office/drawing/2014/main" id="{C8B018B1-D3F4-F640-A0D3-E2BA0ECFC0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3287417" y="405541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78" name="مجموعة 111">
                    <a:extLst>
                      <a:ext uri="{FF2B5EF4-FFF2-40B4-BE49-F238E27FC236}">
                        <a16:creationId xmlns:a16="http://schemas.microsoft.com/office/drawing/2014/main" id="{FB5DEB45-C71D-C54B-B6A2-4C9406B0DF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81" name="مستطيل مستدير الزوايا 80">
                      <a:extLst>
                        <a:ext uri="{FF2B5EF4-FFF2-40B4-BE49-F238E27FC236}">
                          <a16:creationId xmlns:a16="http://schemas.microsoft.com/office/drawing/2014/main" id="{148C37B4-8079-FE46-9C40-885B4ABCEA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82" name="مستطيل مستدير الزوايا 81">
                      <a:extLst>
                        <a:ext uri="{FF2B5EF4-FFF2-40B4-BE49-F238E27FC236}">
                          <a16:creationId xmlns:a16="http://schemas.microsoft.com/office/drawing/2014/main" id="{96E25728-DE18-7C40-92BF-8DD66F97F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83" name="مستطيل مستدير الزوايا 82">
                      <a:extLst>
                        <a:ext uri="{FF2B5EF4-FFF2-40B4-BE49-F238E27FC236}">
                          <a16:creationId xmlns:a16="http://schemas.microsoft.com/office/drawing/2014/main" id="{1491CB03-B420-894D-AF97-A012BD8F2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84" name="مستطيل مستدير الزوايا 83">
                      <a:extLst>
                        <a:ext uri="{FF2B5EF4-FFF2-40B4-BE49-F238E27FC236}">
                          <a16:creationId xmlns:a16="http://schemas.microsoft.com/office/drawing/2014/main" id="{0DAC7330-991B-BE4A-8636-743D7366FF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79" name="Google Shape;153;p5">
                    <a:extLst>
                      <a:ext uri="{FF2B5EF4-FFF2-40B4-BE49-F238E27FC236}">
                        <a16:creationId xmlns:a16="http://schemas.microsoft.com/office/drawing/2014/main" id="{728ECFA4-2ECD-7F47-8BC1-B75A6349E0E4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80" name="Google Shape;153;p5">
                    <a:extLst>
                      <a:ext uri="{FF2B5EF4-FFF2-40B4-BE49-F238E27FC236}">
                        <a16:creationId xmlns:a16="http://schemas.microsoft.com/office/drawing/2014/main" id="{A9EF06EE-075B-6E4A-AC03-426A2D3F98F5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85" name="مجموعة 110">
                  <a:extLst>
                    <a:ext uri="{FF2B5EF4-FFF2-40B4-BE49-F238E27FC236}">
                      <a16:creationId xmlns:a16="http://schemas.microsoft.com/office/drawing/2014/main" id="{EF79F695-C84B-564F-AEFD-35FF22D2BA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2094047" y="359046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86" name="مجموعة 111">
                    <a:extLst>
                      <a:ext uri="{FF2B5EF4-FFF2-40B4-BE49-F238E27FC236}">
                        <a16:creationId xmlns:a16="http://schemas.microsoft.com/office/drawing/2014/main" id="{DED6A6E3-548C-4A4D-BFF6-962D5A44A9A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89" name="مستطيل مستدير الزوايا 88">
                      <a:extLst>
                        <a:ext uri="{FF2B5EF4-FFF2-40B4-BE49-F238E27FC236}">
                          <a16:creationId xmlns:a16="http://schemas.microsoft.com/office/drawing/2014/main" id="{030EB5C7-565A-EA4C-BF36-CADFE3D9BD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90" name="مستطيل مستدير الزوايا 89">
                      <a:extLst>
                        <a:ext uri="{FF2B5EF4-FFF2-40B4-BE49-F238E27FC236}">
                          <a16:creationId xmlns:a16="http://schemas.microsoft.com/office/drawing/2014/main" id="{68A9E73F-8DC0-5348-ABDD-39E54CF946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91" name="مستطيل مستدير الزوايا 90">
                      <a:extLst>
                        <a:ext uri="{FF2B5EF4-FFF2-40B4-BE49-F238E27FC236}">
                          <a16:creationId xmlns:a16="http://schemas.microsoft.com/office/drawing/2014/main" id="{97E5C65D-F5E6-8C44-B404-5D0D2A2E37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92" name="مستطيل مستدير الزوايا 91">
                      <a:extLst>
                        <a:ext uri="{FF2B5EF4-FFF2-40B4-BE49-F238E27FC236}">
                          <a16:creationId xmlns:a16="http://schemas.microsoft.com/office/drawing/2014/main" id="{8314E805-4D18-4A4E-9210-347645CB0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87" name="Google Shape;153;p5">
                    <a:extLst>
                      <a:ext uri="{FF2B5EF4-FFF2-40B4-BE49-F238E27FC236}">
                        <a16:creationId xmlns:a16="http://schemas.microsoft.com/office/drawing/2014/main" id="{88152DAF-4698-964B-80BF-4CD7A200E30B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88" name="Google Shape;153;p5">
                    <a:extLst>
                      <a:ext uri="{FF2B5EF4-FFF2-40B4-BE49-F238E27FC236}">
                        <a16:creationId xmlns:a16="http://schemas.microsoft.com/office/drawing/2014/main" id="{4F3079B3-94A4-854A-AFFC-109E4E3EE23D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93" name="مجموعة 110">
                  <a:extLst>
                    <a:ext uri="{FF2B5EF4-FFF2-40B4-BE49-F238E27FC236}">
                      <a16:creationId xmlns:a16="http://schemas.microsoft.com/office/drawing/2014/main" id="{831C2CC7-ACDE-7A47-86C7-A65306A2E9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1009996" y="343252"/>
                  <a:ext cx="1076124" cy="746079"/>
                  <a:chOff x="5293799" y="1898773"/>
                  <a:chExt cx="1019146" cy="421363"/>
                </a:xfrm>
              </p:grpSpPr>
              <p:grpSp>
                <p:nvGrpSpPr>
                  <p:cNvPr id="94" name="مجموعة 111">
                    <a:extLst>
                      <a:ext uri="{FF2B5EF4-FFF2-40B4-BE49-F238E27FC236}">
                        <a16:creationId xmlns:a16="http://schemas.microsoft.com/office/drawing/2014/main" id="{9B1E8C9A-D563-404E-AC49-F1EAE31103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93799" y="1898773"/>
                    <a:ext cx="1019146" cy="421363"/>
                    <a:chOff x="5293799" y="1898773"/>
                    <a:chExt cx="1019146" cy="421363"/>
                  </a:xfrm>
                </p:grpSpPr>
                <p:sp>
                  <p:nvSpPr>
                    <p:cNvPr id="97" name="مستطيل مستدير الزوايا 96">
                      <a:extLst>
                        <a:ext uri="{FF2B5EF4-FFF2-40B4-BE49-F238E27FC236}">
                          <a16:creationId xmlns:a16="http://schemas.microsoft.com/office/drawing/2014/main" id="{28FEA676-9570-9E40-B956-A25836039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35" y="222440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98" name="مستطيل مستدير الزوايا 97">
                      <a:extLst>
                        <a:ext uri="{FF2B5EF4-FFF2-40B4-BE49-F238E27FC236}">
                          <a16:creationId xmlns:a16="http://schemas.microsoft.com/office/drawing/2014/main" id="{AAC9DA80-BDF3-B945-A300-B535286B8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801" y="1906865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  <p:sp>
                  <p:nvSpPr>
                    <p:cNvPr id="99" name="مستطيل مستدير الزوايا 98">
                      <a:extLst>
                        <a:ext uri="{FF2B5EF4-FFF2-40B4-BE49-F238E27FC236}">
                          <a16:creationId xmlns:a16="http://schemas.microsoft.com/office/drawing/2014/main" id="{F233800A-F4DF-7A45-8A5A-7B299AAA64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3799" y="2224404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/>
                    </a:p>
                  </p:txBody>
                </p:sp>
                <p:sp>
                  <p:nvSpPr>
                    <p:cNvPr id="100" name="مستطيل مستدير الزوايا 99">
                      <a:extLst>
                        <a:ext uri="{FF2B5EF4-FFF2-40B4-BE49-F238E27FC236}">
                          <a16:creationId xmlns:a16="http://schemas.microsoft.com/office/drawing/2014/main" id="{5BBE4F7E-4FF9-184F-BD0E-6F5A0281CB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837" y="1898773"/>
                      <a:ext cx="398108" cy="95731"/>
                    </a:xfrm>
                    <a:prstGeom prst="roundRect">
                      <a:avLst/>
                    </a:prstGeom>
                    <a:gradFill>
                      <a:gsLst>
                        <a:gs pos="0">
                          <a:schemeClr val="accent3">
                            <a:lumMod val="5000"/>
                            <a:lumOff val="95000"/>
                          </a:schemeClr>
                        </a:gs>
                        <a:gs pos="74000">
                          <a:schemeClr val="accent3">
                            <a:lumMod val="45000"/>
                            <a:lumOff val="55000"/>
                          </a:schemeClr>
                        </a:gs>
                        <a:gs pos="83000">
                          <a:schemeClr val="accent3">
                            <a:lumMod val="45000"/>
                            <a:lumOff val="55000"/>
                          </a:schemeClr>
                        </a:gs>
                        <a:gs pos="100000">
                          <a:schemeClr val="accent3">
                            <a:lumMod val="30000"/>
                            <a:lumOff val="70000"/>
                          </a:schemeClr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effectLst>
                      <a:glow rad="63500">
                        <a:schemeClr val="accent3">
                          <a:satMod val="175000"/>
                          <a:alpha val="40000"/>
                        </a:schemeClr>
                      </a:glow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 defTabSz="685800">
                        <a:defRPr/>
                      </a:pPr>
                      <a:endParaRPr lang="ar-SA" sz="1350" b="1" dirty="0"/>
                    </a:p>
                  </p:txBody>
                </p:sp>
              </p:grpSp>
              <p:sp>
                <p:nvSpPr>
                  <p:cNvPr id="95" name="Google Shape;153;p5">
                    <a:extLst>
                      <a:ext uri="{FF2B5EF4-FFF2-40B4-BE49-F238E27FC236}">
                        <a16:creationId xmlns:a16="http://schemas.microsoft.com/office/drawing/2014/main" id="{B1338737-B85E-8944-83F3-190E6BB8B029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22837" y="2240588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rgbClr val="D0CFC6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96" name="Google Shape;153;p5">
                    <a:extLst>
                      <a:ext uri="{FF2B5EF4-FFF2-40B4-BE49-F238E27FC236}">
                        <a16:creationId xmlns:a16="http://schemas.microsoft.com/office/drawing/2014/main" id="{D2DF8137-45DA-E044-ADA4-F3FDA5178177}"/>
                      </a:ext>
                    </a:extLst>
                  </p:cNvPr>
                  <p:cNvSpPr/>
                  <p:nvPr/>
                </p:nvSpPr>
                <p:spPr bwMode="auto">
                  <a:xfrm rot="10800000" flipV="1">
                    <a:off x="5407881" y="1928570"/>
                    <a:ext cx="790983" cy="65934"/>
                  </a:xfrm>
                  <a:prstGeom prst="flowChartTerminator">
                    <a:avLst/>
                  </a:prstGeom>
                  <a:gradFill>
                    <a:gsLst>
                      <a:gs pos="0">
                        <a:srgbClr val="595959"/>
                      </a:gs>
                      <a:gs pos="24000">
                        <a:srgbClr val="3F3F3F"/>
                      </a:gs>
                      <a:gs pos="47000">
                        <a:schemeClr val="bg2"/>
                      </a:gs>
                      <a:gs pos="79668">
                        <a:schemeClr val="lt1"/>
                      </a:gs>
                      <a:gs pos="93000">
                        <a:srgbClr val="3F3F3F"/>
                      </a:gs>
                      <a:gs pos="100000">
                        <a:srgbClr val="3F3F3F"/>
                      </a:gs>
                    </a:gsLst>
                    <a:lin ang="0" scaled="0"/>
                  </a:gradFill>
                  <a:ln>
                    <a:noFill/>
                  </a:ln>
                </p:spPr>
                <p:txBody>
                  <a:bodyPr spcFirstLastPara="1" lIns="68569" tIns="34275" rIns="68569" bIns="34275" anchor="ctr"/>
                  <a:lstStyle/>
                  <a:p>
                    <a:pPr algn="ctr" defTabSz="685800">
                      <a:defRPr/>
                    </a:pPr>
                    <a:endParaRPr sz="1350" b="1" dirty="0">
                      <a:solidFill>
                        <a:schemeClr val="lt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</p:grpSp>
          <p:pic>
            <p:nvPicPr>
              <p:cNvPr id="104" name="صورة 103">
                <a:extLst>
                  <a:ext uri="{FF2B5EF4-FFF2-40B4-BE49-F238E27FC236}">
                    <a16:creationId xmlns:a16="http://schemas.microsoft.com/office/drawing/2014/main" id="{9F92FB98-41FD-5A48-ADF1-20F0EB4B25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alphaModFix amt="50000"/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artisticCrisscrossEtching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629928" y="740524"/>
                <a:ext cx="11016137" cy="5533364"/>
              </a:xfrm>
              <a:prstGeom prst="rect">
                <a:avLst/>
              </a:prstGeom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</p:pic>
        </p:grpSp>
        <p:pic>
          <p:nvPicPr>
            <p:cNvPr id="3" name="صورة 2">
              <a:extLst>
                <a:ext uri="{FF2B5EF4-FFF2-40B4-BE49-F238E27FC236}">
                  <a16:creationId xmlns:a16="http://schemas.microsoft.com/office/drawing/2014/main" id="{DF266FCE-452A-E64C-ACB0-906A86A514C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50000"/>
            </a:blip>
            <a:stretch>
              <a:fillRect/>
            </a:stretch>
          </p:blipFill>
          <p:spPr>
            <a:xfrm>
              <a:off x="91939" y="3254900"/>
              <a:ext cx="3717608" cy="3725058"/>
            </a:xfrm>
            <a:prstGeom prst="rect">
              <a:avLst/>
            </a:prstGeom>
            <a:scene3d>
              <a:camera prst="orthographicFront"/>
              <a:lightRig rig="threePt" dir="t"/>
            </a:scene3d>
            <a:sp3d>
              <a:bevelT prst="slope"/>
            </a:sp3d>
          </p:spPr>
        </p:pic>
      </p:grpSp>
      <p:pic>
        <p:nvPicPr>
          <p:cNvPr id="106" name="صورة 105">
            <a:extLst>
              <a:ext uri="{FF2B5EF4-FFF2-40B4-BE49-F238E27FC236}">
                <a16:creationId xmlns:a16="http://schemas.microsoft.com/office/drawing/2014/main" id="{D6036796-6B74-D54C-BE39-FDCEBA8A8E0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9515362" y="965527"/>
            <a:ext cx="2191955" cy="1978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22382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8950AD4C-6AF3-49F8-94E1-DBCAFB3947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F0E00C3-4613-415F-BE3A-78FBAD9061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0495175" cy="6858000"/>
          </a:xfrm>
          <a:custGeom>
            <a:avLst/>
            <a:gdLst>
              <a:gd name="connsiteX0" fmla="*/ 0 w 10495175"/>
              <a:gd name="connsiteY0" fmla="*/ 0 h 6858000"/>
              <a:gd name="connsiteX1" fmla="*/ 5289224 w 10495175"/>
              <a:gd name="connsiteY1" fmla="*/ 0 h 6858000"/>
              <a:gd name="connsiteX2" fmla="*/ 6736007 w 10495175"/>
              <a:gd name="connsiteY2" fmla="*/ 0 h 6858000"/>
              <a:gd name="connsiteX3" fmla="*/ 6998753 w 10495175"/>
              <a:gd name="connsiteY3" fmla="*/ 0 h 6858000"/>
              <a:gd name="connsiteX4" fmla="*/ 7778919 w 10495175"/>
              <a:gd name="connsiteY4" fmla="*/ 0 h 6858000"/>
              <a:gd name="connsiteX5" fmla="*/ 8872152 w 10495175"/>
              <a:gd name="connsiteY5" fmla="*/ 0 h 6858000"/>
              <a:gd name="connsiteX6" fmla="*/ 8894276 w 10495175"/>
              <a:gd name="connsiteY6" fmla="*/ 14997 h 6858000"/>
              <a:gd name="connsiteX7" fmla="*/ 10495175 w 10495175"/>
              <a:gd name="connsiteY7" fmla="*/ 3621656 h 6858000"/>
              <a:gd name="connsiteX8" fmla="*/ 8620825 w 10495175"/>
              <a:gd name="connsiteY8" fmla="*/ 6374814 h 6858000"/>
              <a:gd name="connsiteX9" fmla="*/ 8104177 w 10495175"/>
              <a:gd name="connsiteY9" fmla="*/ 6780599 h 6858000"/>
              <a:gd name="connsiteX10" fmla="*/ 7992421 w 10495175"/>
              <a:gd name="connsiteY10" fmla="*/ 6858000 h 6858000"/>
              <a:gd name="connsiteX11" fmla="*/ 7778919 w 10495175"/>
              <a:gd name="connsiteY11" fmla="*/ 6858000 h 6858000"/>
              <a:gd name="connsiteX12" fmla="*/ 6998753 w 10495175"/>
              <a:gd name="connsiteY12" fmla="*/ 6858000 h 6858000"/>
              <a:gd name="connsiteX13" fmla="*/ 6736007 w 10495175"/>
              <a:gd name="connsiteY13" fmla="*/ 6858000 h 6858000"/>
              <a:gd name="connsiteX14" fmla="*/ 5289224 w 10495175"/>
              <a:gd name="connsiteY14" fmla="*/ 6858000 h 6858000"/>
              <a:gd name="connsiteX15" fmla="*/ 0 w 10495175"/>
              <a:gd name="connsiteY1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495175" h="6858000">
                <a:moveTo>
                  <a:pt x="0" y="0"/>
                </a:moveTo>
                <a:lnTo>
                  <a:pt x="5289224" y="0"/>
                </a:lnTo>
                <a:lnTo>
                  <a:pt x="6736007" y="0"/>
                </a:lnTo>
                <a:lnTo>
                  <a:pt x="6998753" y="0"/>
                </a:lnTo>
                <a:lnTo>
                  <a:pt x="7778919" y="0"/>
                </a:lnTo>
                <a:lnTo>
                  <a:pt x="8872152" y="0"/>
                </a:lnTo>
                <a:lnTo>
                  <a:pt x="8894276" y="14997"/>
                </a:lnTo>
                <a:cubicBezTo>
                  <a:pt x="9921439" y="754641"/>
                  <a:pt x="10495175" y="2093192"/>
                  <a:pt x="10495175" y="3621656"/>
                </a:cubicBezTo>
                <a:cubicBezTo>
                  <a:pt x="10495175" y="4969131"/>
                  <a:pt x="9566450" y="5602839"/>
                  <a:pt x="8620825" y="6374814"/>
                </a:cubicBezTo>
                <a:cubicBezTo>
                  <a:pt x="8448622" y="6515397"/>
                  <a:pt x="8277995" y="6653108"/>
                  <a:pt x="8104177" y="6780599"/>
                </a:cubicBezTo>
                <a:lnTo>
                  <a:pt x="7992421" y="6858000"/>
                </a:lnTo>
                <a:lnTo>
                  <a:pt x="7778919" y="6858000"/>
                </a:lnTo>
                <a:lnTo>
                  <a:pt x="6998753" y="6858000"/>
                </a:lnTo>
                <a:lnTo>
                  <a:pt x="6736007" y="6858000"/>
                </a:lnTo>
                <a:lnTo>
                  <a:pt x="5289224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DBEAE55-3EA1-41D7-A212-5F7D8986C1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398020" y="0"/>
            <a:ext cx="2529723" cy="6858000"/>
          </a:xfrm>
          <a:custGeom>
            <a:avLst/>
            <a:gdLst>
              <a:gd name="connsiteX0" fmla="*/ 1258269 w 2529723"/>
              <a:gd name="connsiteY0" fmla="*/ 0 h 6858000"/>
              <a:gd name="connsiteX1" fmla="*/ 1275627 w 2529723"/>
              <a:gd name="connsiteY1" fmla="*/ 0 h 6858000"/>
              <a:gd name="connsiteX2" fmla="*/ 1302560 w 2529723"/>
              <a:gd name="connsiteY2" fmla="*/ 24338 h 6858000"/>
              <a:gd name="connsiteX3" fmla="*/ 2522825 w 2529723"/>
              <a:gd name="connsiteY3" fmla="*/ 3678515 h 6858000"/>
              <a:gd name="connsiteX4" fmla="*/ 557500 w 2529723"/>
              <a:gd name="connsiteY4" fmla="*/ 6451411 h 6858000"/>
              <a:gd name="connsiteX5" fmla="*/ 32482 w 2529723"/>
              <a:gd name="connsiteY5" fmla="*/ 6849373 h 6858000"/>
              <a:gd name="connsiteX6" fmla="*/ 19531 w 2529723"/>
              <a:gd name="connsiteY6" fmla="*/ 6858000 h 6858000"/>
              <a:gd name="connsiteX7" fmla="*/ 0 w 2529723"/>
              <a:gd name="connsiteY7" fmla="*/ 6858000 h 6858000"/>
              <a:gd name="connsiteX8" fmla="*/ 14202 w 2529723"/>
              <a:gd name="connsiteY8" fmla="*/ 6848540 h 6858000"/>
              <a:gd name="connsiteX9" fmla="*/ 539221 w 2529723"/>
              <a:gd name="connsiteY9" fmla="*/ 6450578 h 6858000"/>
              <a:gd name="connsiteX10" fmla="*/ 2504546 w 2529723"/>
              <a:gd name="connsiteY10" fmla="*/ 3677682 h 6858000"/>
              <a:gd name="connsiteX11" fmla="*/ 1284280 w 2529723"/>
              <a:gd name="connsiteY11" fmla="*/ 2350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9723" h="6858000">
                <a:moveTo>
                  <a:pt x="1258269" y="0"/>
                </a:moveTo>
                <a:lnTo>
                  <a:pt x="1275627" y="0"/>
                </a:lnTo>
                <a:lnTo>
                  <a:pt x="1302560" y="24338"/>
                </a:lnTo>
                <a:cubicBezTo>
                  <a:pt x="2156831" y="855667"/>
                  <a:pt x="2590622" y="2191755"/>
                  <a:pt x="2522825" y="3678515"/>
                </a:cubicBezTo>
                <a:cubicBezTo>
                  <a:pt x="2459072" y="5076606"/>
                  <a:pt x="1519830" y="5692656"/>
                  <a:pt x="557500" y="6451411"/>
                </a:cubicBezTo>
                <a:cubicBezTo>
                  <a:pt x="382255" y="6589587"/>
                  <a:pt x="208689" y="6724853"/>
                  <a:pt x="32482" y="6849373"/>
                </a:cubicBezTo>
                <a:lnTo>
                  <a:pt x="19531" y="6858000"/>
                </a:lnTo>
                <a:lnTo>
                  <a:pt x="0" y="6858000"/>
                </a:lnTo>
                <a:lnTo>
                  <a:pt x="14202" y="6848540"/>
                </a:lnTo>
                <a:cubicBezTo>
                  <a:pt x="190409" y="6724020"/>
                  <a:pt x="363976" y="6588754"/>
                  <a:pt x="539221" y="6450578"/>
                </a:cubicBezTo>
                <a:cubicBezTo>
                  <a:pt x="1501550" y="5691822"/>
                  <a:pt x="2440792" y="5075773"/>
                  <a:pt x="2504546" y="3677682"/>
                </a:cubicBezTo>
                <a:cubicBezTo>
                  <a:pt x="2572343" y="2190921"/>
                  <a:pt x="2138551" y="854834"/>
                  <a:pt x="1284280" y="23504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FC5F0E7-644F-4101-BE72-12825CF537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185964" y="0"/>
            <a:ext cx="2536434" cy="6858000"/>
          </a:xfrm>
          <a:custGeom>
            <a:avLst/>
            <a:gdLst>
              <a:gd name="connsiteX0" fmla="*/ 879731 w 2536434"/>
              <a:gd name="connsiteY0" fmla="*/ 0 h 6858000"/>
              <a:gd name="connsiteX1" fmla="*/ 913411 w 2536434"/>
              <a:gd name="connsiteY1" fmla="*/ 0 h 6858000"/>
              <a:gd name="connsiteX2" fmla="*/ 935535 w 2536434"/>
              <a:gd name="connsiteY2" fmla="*/ 14997 h 6858000"/>
              <a:gd name="connsiteX3" fmla="*/ 2536434 w 2536434"/>
              <a:gd name="connsiteY3" fmla="*/ 3621656 h 6858000"/>
              <a:gd name="connsiteX4" fmla="*/ 662084 w 2536434"/>
              <a:gd name="connsiteY4" fmla="*/ 6374814 h 6858000"/>
              <a:gd name="connsiteX5" fmla="*/ 145436 w 2536434"/>
              <a:gd name="connsiteY5" fmla="*/ 6780599 h 6858000"/>
              <a:gd name="connsiteX6" fmla="*/ 33680 w 2536434"/>
              <a:gd name="connsiteY6" fmla="*/ 6858000 h 6858000"/>
              <a:gd name="connsiteX7" fmla="*/ 0 w 2536434"/>
              <a:gd name="connsiteY7" fmla="*/ 6858000 h 6858000"/>
              <a:gd name="connsiteX8" fmla="*/ 111756 w 2536434"/>
              <a:gd name="connsiteY8" fmla="*/ 6780599 h 6858000"/>
              <a:gd name="connsiteX9" fmla="*/ 628404 w 2536434"/>
              <a:gd name="connsiteY9" fmla="*/ 6374814 h 6858000"/>
              <a:gd name="connsiteX10" fmla="*/ 2502754 w 2536434"/>
              <a:gd name="connsiteY10" fmla="*/ 3621656 h 6858000"/>
              <a:gd name="connsiteX11" fmla="*/ 901855 w 2536434"/>
              <a:gd name="connsiteY11" fmla="*/ 1499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36434" h="6858000">
                <a:moveTo>
                  <a:pt x="879731" y="0"/>
                </a:moveTo>
                <a:lnTo>
                  <a:pt x="913411" y="0"/>
                </a:lnTo>
                <a:lnTo>
                  <a:pt x="935535" y="14997"/>
                </a:lnTo>
                <a:cubicBezTo>
                  <a:pt x="1962698" y="754641"/>
                  <a:pt x="2536434" y="2093192"/>
                  <a:pt x="2536434" y="3621656"/>
                </a:cubicBezTo>
                <a:cubicBezTo>
                  <a:pt x="2536434" y="4969131"/>
                  <a:pt x="1607709" y="5602839"/>
                  <a:pt x="662084" y="6374814"/>
                </a:cubicBezTo>
                <a:cubicBezTo>
                  <a:pt x="489881" y="6515397"/>
                  <a:pt x="319254" y="6653108"/>
                  <a:pt x="145436" y="6780599"/>
                </a:cubicBezTo>
                <a:lnTo>
                  <a:pt x="33680" y="6858000"/>
                </a:lnTo>
                <a:lnTo>
                  <a:pt x="0" y="6858000"/>
                </a:lnTo>
                <a:lnTo>
                  <a:pt x="111756" y="6780599"/>
                </a:lnTo>
                <a:cubicBezTo>
                  <a:pt x="285574" y="6653108"/>
                  <a:pt x="456201" y="6515397"/>
                  <a:pt x="628404" y="6374814"/>
                </a:cubicBezTo>
                <a:cubicBezTo>
                  <a:pt x="1574029" y="5602839"/>
                  <a:pt x="2502754" y="4969131"/>
                  <a:pt x="2502754" y="3621656"/>
                </a:cubicBezTo>
                <a:cubicBezTo>
                  <a:pt x="2502754" y="2093192"/>
                  <a:pt x="1929018" y="754641"/>
                  <a:pt x="901855" y="14997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3" name="صورة 2" descr="صورة تحتوي على نص, بطاقة عمل&#10;&#10;تم إنشاء الوصف تلقائياً">
            <a:extLst>
              <a:ext uri="{FF2B5EF4-FFF2-40B4-BE49-F238E27FC236}">
                <a16:creationId xmlns:a16="http://schemas.microsoft.com/office/drawing/2014/main" id="{772EBFC6-4EFC-7A46-886D-3FF15AADCAF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6158" b="12500"/>
          <a:stretch/>
        </p:blipFill>
        <p:spPr>
          <a:xfrm>
            <a:off x="965199" y="573437"/>
            <a:ext cx="8736739" cy="5594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48132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pattFill prst="pct20">
            <a:fgClr>
              <a:srgbClr val="9DBEC4"/>
            </a:fgClr>
            <a:bgClr>
              <a:srgbClr val="DFC5DF"/>
            </a:bgClr>
          </a:patt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pattFill prst="pct20">
            <a:fgClr>
              <a:srgbClr val="9DBEC4"/>
            </a:fgClr>
            <a:bgClr>
              <a:srgbClr val="DFC5DF"/>
            </a:bgClr>
          </a:patt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0085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934C0A5B-9D24-D14A-B689-95702E6C5E1D}"/>
              </a:ext>
            </a:extLst>
          </p:cNvPr>
          <p:cNvGrpSpPr>
            <a:grpSpLocks/>
          </p:cNvGrpSpPr>
          <p:nvPr/>
        </p:nvGrpSpPr>
        <p:grpSpPr bwMode="auto">
          <a:xfrm>
            <a:off x="4228422" y="-229034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CA26C0D9-7983-5F40-A95C-8B2427825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217CB782-0644-FC42-899E-FB9D43836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CCE2FBC5-DF28-1E4D-B4F3-1018B923041B}"/>
              </a:ext>
            </a:extLst>
          </p:cNvPr>
          <p:cNvGrpSpPr>
            <a:grpSpLocks/>
          </p:cNvGrpSpPr>
          <p:nvPr/>
        </p:nvGrpSpPr>
        <p:grpSpPr bwMode="auto">
          <a:xfrm>
            <a:off x="10820547" y="324943"/>
            <a:ext cx="684915" cy="576262"/>
            <a:chOff x="4468" y="67"/>
            <a:chExt cx="1134" cy="363"/>
          </a:xfrm>
          <a:scene3d>
            <a:camera prst="isometricLeftDown"/>
            <a:lightRig rig="threePt" dir="t"/>
          </a:scene3d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867F67D9-1464-E34F-B739-7711AE88D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67"/>
              <a:ext cx="1134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A6512740-04EA-BA42-A334-63F181909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٨</a:t>
              </a: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18BFAF1E-7B2C-DE4F-AD7C-083864184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7472" y="372628"/>
            <a:ext cx="8856662" cy="1279525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FA2B9075-012E-B947-B0C4-8EA76F049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3372" y="537728"/>
            <a:ext cx="8351837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rtl="0" eaLnBrk="1" hangingPunct="1">
              <a:spcBef>
                <a:spcPct val="50000"/>
              </a:spcBef>
            </a:pPr>
            <a:r>
              <a:rPr lang="ar-SA" altLang="en-US" b="1" dirty="0">
                <a:solidFill>
                  <a:schemeClr val="accent6">
                    <a:lumMod val="50000"/>
                  </a:schemeClr>
                </a:solidFill>
              </a:rPr>
              <a:t>الجدول التالي يبين جزءا من مواعيد مغادرة ووصول خط دائري لحافلات تنطلق من محطة في أطراف المدينة متجهة إلى مركزها .</a:t>
            </a:r>
          </a:p>
          <a:p>
            <a:pPr algn="l" rtl="0" eaLnBrk="1" hangingPunct="1">
              <a:spcBef>
                <a:spcPct val="50000"/>
              </a:spcBef>
            </a:pPr>
            <a:r>
              <a:rPr lang="ar-SA" altLang="en-US" b="1" dirty="0">
                <a:solidFill>
                  <a:schemeClr val="accent6">
                    <a:lumMod val="50000"/>
                  </a:schemeClr>
                </a:solidFill>
              </a:rPr>
              <a:t> إذا أراد شخص أن يصل إلى مركز المدينة قبل الساعة ١٢ ظهرا فما آخر موعد يستقل فيه الحافلة من المحطة ؟</a:t>
            </a:r>
            <a:endParaRPr lang="en-US" altLang="en-US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aphicFrame>
        <p:nvGraphicFramePr>
          <p:cNvPr id="71" name="Group 83">
            <a:extLst>
              <a:ext uri="{FF2B5EF4-FFF2-40B4-BE49-F238E27FC236}">
                <a16:creationId xmlns:a16="http://schemas.microsoft.com/office/drawing/2014/main" id="{58992CD2-72B8-3F44-90FE-DFB17D854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8507888"/>
              </p:ext>
            </p:extLst>
          </p:nvPr>
        </p:nvGraphicFramePr>
        <p:xfrm>
          <a:off x="1856697" y="1737878"/>
          <a:ext cx="3379787" cy="4684713"/>
        </p:xfrm>
        <a:graphic>
          <a:graphicData uri="http://schemas.openxmlformats.org/drawingml/2006/table">
            <a:tbl>
              <a:tblPr rtl="1"/>
              <a:tblGrid>
                <a:gridCol w="1147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77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42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2070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الرحلة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المغادرة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الوصول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911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الأولى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٦:٣٠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٦:٥٠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الثانية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٧:١٥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٧:٣٥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الثالثة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٨:٠٠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٨:٢٠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الرابعة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٨:٤٥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٩:٠٥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الخامسة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٩:٣٠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٩:٥٠ ص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السادسة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السابعة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070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الثامنة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2" name="Text Box 68">
            <a:extLst>
              <a:ext uri="{FF2B5EF4-FFF2-40B4-BE49-F238E27FC236}">
                <a16:creationId xmlns:a16="http://schemas.microsoft.com/office/drawing/2014/main" id="{1392A75B-7328-924B-BEFC-F32766CAE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7068" y="2317316"/>
            <a:ext cx="3655629" cy="1061829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عدد الدقائق التي تفصل بين موعدين متتابعين للمغادرة 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= ٧:١٥ – ٦:٣٠ = ٤٥ دقيقة</a:t>
            </a:r>
          </a:p>
        </p:txBody>
      </p:sp>
      <p:sp>
        <p:nvSpPr>
          <p:cNvPr id="73" name="Text Box 70">
            <a:extLst>
              <a:ext uri="{FF2B5EF4-FFF2-40B4-BE49-F238E27FC236}">
                <a16:creationId xmlns:a16="http://schemas.microsoft.com/office/drawing/2014/main" id="{9FED1ADB-08BA-124C-B8FA-9542D4CC7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1046" y="3830203"/>
            <a:ext cx="3731651" cy="366713"/>
          </a:xfrm>
          <a:prstGeom prst="rect">
            <a:avLst/>
          </a:pr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زمن الرحلة   = ٦:٥٠ – ٦:٣٠ =  ٢٠ دقيقة</a:t>
            </a:r>
          </a:p>
        </p:txBody>
      </p:sp>
      <p:sp>
        <p:nvSpPr>
          <p:cNvPr id="74" name="Text Box 71">
            <a:extLst>
              <a:ext uri="{FF2B5EF4-FFF2-40B4-BE49-F238E27FC236}">
                <a16:creationId xmlns:a16="http://schemas.microsoft.com/office/drawing/2014/main" id="{AFACE8E4-39A3-FC4B-BF35-CD9A4799D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6844" y="4667665"/>
            <a:ext cx="3775053" cy="1200329"/>
          </a:xfrm>
          <a:prstGeom prst="rect">
            <a:avLst/>
          </a:prstGeom>
          <a:solidFill>
            <a:srgbClr val="FFFF66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واضح من الجدول أن الرحلة السابعة والتي موعدها ١١ ص هي آخر موعد يستقل فيه الحافلة لكي يصل إلى مركز المدينة قبل الساعة ١٢ ظهرا .</a:t>
            </a:r>
          </a:p>
        </p:txBody>
      </p:sp>
      <p:sp>
        <p:nvSpPr>
          <p:cNvPr id="75" name="Text Box 72">
            <a:extLst>
              <a:ext uri="{FF2B5EF4-FFF2-40B4-BE49-F238E27FC236}">
                <a16:creationId xmlns:a16="http://schemas.microsoft.com/office/drawing/2014/main" id="{60C9A64A-F409-5B46-A6A7-BAA9CF59E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6359" y="5414528"/>
            <a:ext cx="10810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١١:٠٠ ص</a:t>
            </a:r>
            <a:endParaRPr lang="en-US" altLang="en-US" b="1" dirty="0"/>
          </a:p>
        </p:txBody>
      </p:sp>
      <p:sp>
        <p:nvSpPr>
          <p:cNvPr id="76" name="Text Box 73">
            <a:extLst>
              <a:ext uri="{FF2B5EF4-FFF2-40B4-BE49-F238E27FC236}">
                <a16:creationId xmlns:a16="http://schemas.microsoft.com/office/drawing/2014/main" id="{08C06B42-3872-E44B-AE96-68E2F48F2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2872" y="5898716"/>
            <a:ext cx="10810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/>
          </a:p>
        </p:txBody>
      </p:sp>
      <p:sp>
        <p:nvSpPr>
          <p:cNvPr id="77" name="Text Box 74">
            <a:extLst>
              <a:ext uri="{FF2B5EF4-FFF2-40B4-BE49-F238E27FC236}">
                <a16:creationId xmlns:a16="http://schemas.microsoft.com/office/drawing/2014/main" id="{172B6452-44C5-0F45-ADC3-FB671F212B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9534" y="5936816"/>
            <a:ext cx="10810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١١:٤٥ ص</a:t>
            </a:r>
            <a:endParaRPr lang="en-US" altLang="en-US" b="1" dirty="0"/>
          </a:p>
        </p:txBody>
      </p:sp>
      <p:sp>
        <p:nvSpPr>
          <p:cNvPr id="78" name="Text Box 75">
            <a:extLst>
              <a:ext uri="{FF2B5EF4-FFF2-40B4-BE49-F238E27FC236}">
                <a16:creationId xmlns:a16="http://schemas.microsoft.com/office/drawing/2014/main" id="{3FFDD31F-B5EF-8A48-9BC9-A476EDB9C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9234" y="5428816"/>
            <a:ext cx="10810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١١:٢٠ ص</a:t>
            </a:r>
            <a:endParaRPr lang="en-US" altLang="en-US" b="1" dirty="0"/>
          </a:p>
        </p:txBody>
      </p:sp>
      <p:sp>
        <p:nvSpPr>
          <p:cNvPr id="79" name="Text Box 76">
            <a:extLst>
              <a:ext uri="{FF2B5EF4-FFF2-40B4-BE49-F238E27FC236}">
                <a16:creationId xmlns:a16="http://schemas.microsoft.com/office/drawing/2014/main" id="{4EEE07A6-0443-CF4F-BF7B-9F28CA0EA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9234" y="5957453"/>
            <a:ext cx="10810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 eaLnBrk="1" hangingPunct="1">
              <a:spcBef>
                <a:spcPct val="50000"/>
              </a:spcBef>
            </a:pPr>
            <a:r>
              <a:rPr lang="ar-SA" altLang="en-US" b="1" dirty="0"/>
              <a:t>١٢:٠٥ م</a:t>
            </a:r>
            <a:endParaRPr lang="en-US" altLang="en-US" b="1" dirty="0"/>
          </a:p>
        </p:txBody>
      </p:sp>
      <p:sp>
        <p:nvSpPr>
          <p:cNvPr id="80" name="Text Box 84">
            <a:extLst>
              <a:ext uri="{FF2B5EF4-FFF2-40B4-BE49-F238E27FC236}">
                <a16:creationId xmlns:a16="http://schemas.microsoft.com/office/drawing/2014/main" id="{BE941854-9F28-7847-A74B-ED4C761922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6359" y="4930341"/>
            <a:ext cx="10810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١٠:١٥ ص</a:t>
            </a:r>
            <a:endParaRPr lang="en-US" altLang="en-US" b="1" dirty="0"/>
          </a:p>
        </p:txBody>
      </p:sp>
      <p:sp>
        <p:nvSpPr>
          <p:cNvPr id="81" name="Text Box 85">
            <a:extLst>
              <a:ext uri="{FF2B5EF4-FFF2-40B4-BE49-F238E27FC236}">
                <a16:creationId xmlns:a16="http://schemas.microsoft.com/office/drawing/2014/main" id="{3EBC28F5-4BC3-3D44-81FE-FCAF16839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9234" y="4930341"/>
            <a:ext cx="10810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١٠:٣٥ ص</a:t>
            </a:r>
            <a:endParaRPr lang="en-US" altLang="en-US" b="1" dirty="0"/>
          </a:p>
        </p:txBody>
      </p:sp>
      <p:pic>
        <p:nvPicPr>
          <p:cNvPr id="82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8189ED14-5F7D-9343-878F-4B5C998F39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580250" y="738712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3" name="مستطيل 82">
            <a:extLst>
              <a:ext uri="{FF2B5EF4-FFF2-40B4-BE49-F238E27FC236}">
                <a16:creationId xmlns:a16="http://schemas.microsoft.com/office/drawing/2014/main" id="{8011992B-CC1C-134A-8343-45E7AC11C996}"/>
              </a:ext>
            </a:extLst>
          </p:cNvPr>
          <p:cNvSpPr/>
          <p:nvPr/>
        </p:nvSpPr>
        <p:spPr>
          <a:xfrm rot="1303027">
            <a:off x="9356828" y="1380511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306800946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0" presetClass="entr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72" grpId="0" animBg="1"/>
      <p:bldP spid="73" grpId="0" animBg="1"/>
      <p:bldP spid="74" grpId="0" animBg="1"/>
      <p:bldP spid="75" grpId="0"/>
      <p:bldP spid="75" grpId="1"/>
      <p:bldP spid="77" grpId="0"/>
      <p:bldP spid="78" grpId="0"/>
      <p:bldP spid="78" grpId="1"/>
      <p:bldP spid="79" grpId="0"/>
      <p:bldP spid="80" grpId="0"/>
      <p:bldP spid="8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0085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76" name="Group 2">
            <a:extLst>
              <a:ext uri="{FF2B5EF4-FFF2-40B4-BE49-F238E27FC236}">
                <a16:creationId xmlns:a16="http://schemas.microsoft.com/office/drawing/2014/main" id="{1739AC4E-5928-0B48-988E-EBD5F7270466}"/>
              </a:ext>
            </a:extLst>
          </p:cNvPr>
          <p:cNvGrpSpPr>
            <a:grpSpLocks/>
          </p:cNvGrpSpPr>
          <p:nvPr/>
        </p:nvGrpSpPr>
        <p:grpSpPr bwMode="auto">
          <a:xfrm>
            <a:off x="4147633" y="-83557"/>
            <a:ext cx="3671887" cy="503237"/>
            <a:chOff x="839" y="2251"/>
            <a:chExt cx="2313" cy="317"/>
          </a:xfrm>
        </p:grpSpPr>
        <p:sp>
          <p:nvSpPr>
            <p:cNvPr id="77" name="AutoShape 3">
              <a:extLst>
                <a:ext uri="{FF2B5EF4-FFF2-40B4-BE49-F238E27FC236}">
                  <a16:creationId xmlns:a16="http://schemas.microsoft.com/office/drawing/2014/main" id="{36B2A8EC-23CD-8943-8CB2-8861E5253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78" name="Text Box 4">
              <a:extLst>
                <a:ext uri="{FF2B5EF4-FFF2-40B4-BE49-F238E27FC236}">
                  <a16:creationId xmlns:a16="http://schemas.microsoft.com/office/drawing/2014/main" id="{9BEC1104-031E-934F-9580-F52F520268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grpSp>
        <p:nvGrpSpPr>
          <p:cNvPr id="79" name="Group 5">
            <a:extLst>
              <a:ext uri="{FF2B5EF4-FFF2-40B4-BE49-F238E27FC236}">
                <a16:creationId xmlns:a16="http://schemas.microsoft.com/office/drawing/2014/main" id="{B8A6D287-4B72-4A4C-A3B8-8567C330B0FA}"/>
              </a:ext>
            </a:extLst>
          </p:cNvPr>
          <p:cNvGrpSpPr>
            <a:grpSpLocks/>
          </p:cNvGrpSpPr>
          <p:nvPr/>
        </p:nvGrpSpPr>
        <p:grpSpPr bwMode="auto">
          <a:xfrm>
            <a:off x="9430071" y="-24529"/>
            <a:ext cx="1152525" cy="576262"/>
            <a:chOff x="4649" y="67"/>
            <a:chExt cx="726" cy="363"/>
          </a:xfrm>
          <a:scene3d>
            <a:camera prst="isometricLeftDown"/>
            <a:lightRig rig="threePt" dir="t"/>
          </a:scene3d>
        </p:grpSpPr>
        <p:sp>
          <p:nvSpPr>
            <p:cNvPr id="80" name="AutoShape 6">
              <a:extLst>
                <a:ext uri="{FF2B5EF4-FFF2-40B4-BE49-F238E27FC236}">
                  <a16:creationId xmlns:a16="http://schemas.microsoft.com/office/drawing/2014/main" id="{9BF21784-7A2F-7443-8B8A-BCF3BF8E5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67"/>
              <a:ext cx="467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81" name="Text Box 7">
              <a:extLst>
                <a:ext uri="{FF2B5EF4-FFF2-40B4-BE49-F238E27FC236}">
                  <a16:creationId xmlns:a16="http://schemas.microsoft.com/office/drawing/2014/main" id="{5FDB49C8-5C09-0549-800A-F97F05971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٩</a:t>
              </a:r>
              <a:endParaRPr lang="en-US" altLang="en-US" sz="2800" b="1" dirty="0"/>
            </a:p>
          </p:txBody>
        </p:sp>
      </p:grpSp>
      <p:sp>
        <p:nvSpPr>
          <p:cNvPr id="82" name="AutoShape 8">
            <a:extLst>
              <a:ext uri="{FF2B5EF4-FFF2-40B4-BE49-F238E27FC236}">
                <a16:creationId xmlns:a16="http://schemas.microsoft.com/office/drawing/2014/main" id="{527ECD77-64F4-3F4E-B11B-DDBD55C1B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120" y="581605"/>
            <a:ext cx="8785225" cy="1279525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83" name="Text Box 9">
            <a:extLst>
              <a:ext uri="{FF2B5EF4-FFF2-40B4-BE49-F238E27FC236}">
                <a16:creationId xmlns:a16="http://schemas.microsoft.com/office/drawing/2014/main" id="{310A2628-21EB-414B-A132-D78373E95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483" y="746705"/>
            <a:ext cx="81359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</a:rPr>
              <a:t>يصل أحمد إلى المركز الرياضي الساعة ٧ مساء للتدرب . وقبل ذهابه عليه أن يحل واجباته المنزليه في الرياضيات والعلوم والتاريخ . فإذا كان يستغرق حل كل منها ٣٠ دقيقة ويستغرق الطريق حوالي ٢٠ دقيقة . فما هو آخر وقت يمكن أن يبدأ فيه أحمد بحل واجباته </a:t>
            </a:r>
            <a:r>
              <a:rPr lang="ar-SA" altLang="en-US" sz="2000" b="1" dirty="0"/>
              <a:t>؟</a:t>
            </a:r>
            <a:endParaRPr lang="en-US" altLang="en-US" sz="2000" b="1" dirty="0"/>
          </a:p>
        </p:txBody>
      </p:sp>
      <p:graphicFrame>
        <p:nvGraphicFramePr>
          <p:cNvPr id="84" name="Group 10">
            <a:extLst>
              <a:ext uri="{FF2B5EF4-FFF2-40B4-BE49-F238E27FC236}">
                <a16:creationId xmlns:a16="http://schemas.microsoft.com/office/drawing/2014/main" id="{C17ADB33-CDE5-0B41-8963-A947101A4A7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4916871"/>
              </p:ext>
            </p:extLst>
          </p:nvPr>
        </p:nvGraphicFramePr>
        <p:xfrm>
          <a:off x="1555245" y="2554868"/>
          <a:ext cx="2232025" cy="3482976"/>
        </p:xfrm>
        <a:graphic>
          <a:graphicData uri="http://schemas.openxmlformats.org/drawingml/2006/table">
            <a:tbl>
              <a:tblPr rtl="1"/>
              <a:tblGrid>
                <a:gridCol w="1147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4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المادة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الزمن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43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رياضيات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٣٠ د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43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علوم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٣٠ د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تاريخ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٣٠ د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الطريق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٢٠ د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المجموع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١:٥٠ س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85" name="Text Box 33">
            <a:extLst>
              <a:ext uri="{FF2B5EF4-FFF2-40B4-BE49-F238E27FC236}">
                <a16:creationId xmlns:a16="http://schemas.microsoft.com/office/drawing/2014/main" id="{101E5DE8-7626-7348-ABC1-1C5A30052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8708" y="2005593"/>
            <a:ext cx="5905500" cy="1328737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المعطيات : يصل أحمد إلى المركز الرياضي الساعة ٧ مساء للتدرب . وقبل ذهابه عليه أن يحل واجباته المنزليه في الرياضيات والعلوم والتاريخ . فإذا كان يستغرق حل كل منها ٣٠ دقيقة ويستغرق الطريق حوالي ٢٠ دقيقة .</a:t>
            </a:r>
            <a:r>
              <a:rPr lang="ar-SA" altLang="en-US" dirty="0"/>
              <a:t> </a:t>
            </a:r>
            <a:endParaRPr lang="ar-SA" altLang="en-US" b="1" dirty="0"/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المطلوب : ما هو آخر وقت يمكن أن يبدأ فيه أحمد بحل واجباته ؟</a:t>
            </a:r>
            <a:endParaRPr lang="en-US" altLang="en-US" b="1" dirty="0"/>
          </a:p>
        </p:txBody>
      </p:sp>
      <p:pic>
        <p:nvPicPr>
          <p:cNvPr id="86" name="Picture 34">
            <a:extLst>
              <a:ext uri="{FF2B5EF4-FFF2-40B4-BE49-F238E27FC236}">
                <a16:creationId xmlns:a16="http://schemas.microsoft.com/office/drawing/2014/main" id="{192C9306-51C8-0249-882C-E23E9C20EB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CFCFC"/>
              </a:clrFrom>
              <a:clrTo>
                <a:srgbClr val="FCFC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49920" y="2537405"/>
            <a:ext cx="704850" cy="4762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" name="Picture 35">
            <a:extLst>
              <a:ext uri="{FF2B5EF4-FFF2-40B4-BE49-F238E27FC236}">
                <a16:creationId xmlns:a16="http://schemas.microsoft.com/office/drawing/2014/main" id="{5FBFC233-BCFF-0C4B-AF45-5B3B73B4BD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73745" y="3750255"/>
            <a:ext cx="571500" cy="41910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" name="Text Box 36">
            <a:extLst>
              <a:ext uri="{FF2B5EF4-FFF2-40B4-BE49-F238E27FC236}">
                <a16:creationId xmlns:a16="http://schemas.microsoft.com/office/drawing/2014/main" id="{3EDEC6DF-1B86-7849-9CC0-478FFBEA3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8708" y="3445455"/>
            <a:ext cx="5905500" cy="1054100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/>
              <a:t>1- نحسب الزمن الذي يستغرقه في حل الواجبات والطريق .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/>
              <a:t>2- نطرح مجموع زمن حل الواجبات والطريق من زمن الوصول  لنحصل على المطلوب .</a:t>
            </a:r>
            <a:endParaRPr lang="en-US" altLang="en-US" b="1"/>
          </a:p>
        </p:txBody>
      </p:sp>
      <p:pic>
        <p:nvPicPr>
          <p:cNvPr id="89" name="Picture 37">
            <a:extLst>
              <a:ext uri="{FF2B5EF4-FFF2-40B4-BE49-F238E27FC236}">
                <a16:creationId xmlns:a16="http://schemas.microsoft.com/office/drawing/2014/main" id="{AD3245BA-5938-774B-8103-F07B777D8A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2958" y="4798005"/>
            <a:ext cx="533400" cy="4000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Text Box 38">
            <a:extLst>
              <a:ext uri="{FF2B5EF4-FFF2-40B4-BE49-F238E27FC236}">
                <a16:creationId xmlns:a16="http://schemas.microsoft.com/office/drawing/2014/main" id="{B19705F8-BC22-5848-9CB2-0A5158D97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4320" y="4597980"/>
            <a:ext cx="4569888" cy="119221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الزمن الذي يستغرقه في حل الواجبات والطريق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= ٣٠ + ٣٠ + ٣٠ + ٢٠ = ١:٥٠ ساعة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آخر وقت يمكن أن يبدأ فيه = ٧:٠٠ – ١:٥٠ = ٥:١٠ </a:t>
            </a:r>
          </a:p>
        </p:txBody>
      </p:sp>
      <p:pic>
        <p:nvPicPr>
          <p:cNvPr id="91" name="Picture 39">
            <a:extLst>
              <a:ext uri="{FF2B5EF4-FFF2-40B4-BE49-F238E27FC236}">
                <a16:creationId xmlns:a16="http://schemas.microsoft.com/office/drawing/2014/main" id="{E4ACE3D1-1817-C54A-B5EC-E722203E28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2295" y="5950530"/>
            <a:ext cx="781050" cy="447675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" name="Text Box 40">
            <a:extLst>
              <a:ext uri="{FF2B5EF4-FFF2-40B4-BE49-F238E27FC236}">
                <a16:creationId xmlns:a16="http://schemas.microsoft.com/office/drawing/2014/main" id="{14EAFFFB-F0C2-CE44-8D73-36294A663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9042" y="5967923"/>
            <a:ext cx="2950892" cy="36671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٥:١٠ + ١:٥٠ =  ٧:٠٠</a:t>
            </a:r>
            <a:endParaRPr lang="en-US" altLang="en-US" b="1" dirty="0"/>
          </a:p>
        </p:txBody>
      </p:sp>
      <p:pic>
        <p:nvPicPr>
          <p:cNvPr id="75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3E3DA29D-FA69-614F-8C49-D82F6565AD2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283762" y="257708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3" name="مستطيل 92">
            <a:extLst>
              <a:ext uri="{FF2B5EF4-FFF2-40B4-BE49-F238E27FC236}">
                <a16:creationId xmlns:a16="http://schemas.microsoft.com/office/drawing/2014/main" id="{B0A9E722-C495-4B41-887E-48BB790A4715}"/>
              </a:ext>
            </a:extLst>
          </p:cNvPr>
          <p:cNvSpPr/>
          <p:nvPr/>
        </p:nvSpPr>
        <p:spPr>
          <a:xfrm rot="385153">
            <a:off x="9695353" y="1145548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1852705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1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1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1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1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83" grpId="0"/>
      <p:bldP spid="85" grpId="0" animBg="1"/>
      <p:bldP spid="88" grpId="0" animBg="1"/>
      <p:bldP spid="90" grpId="0" animBg="1"/>
      <p:bldP spid="9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584009" y="1121411"/>
            <a:ext cx="1388128" cy="480398"/>
            <a:chOff x="9920568" y="968176"/>
            <a:chExt cx="1518207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426684" y="462060"/>
              <a:ext cx="505976" cy="1518207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044284" y="1023507"/>
              <a:ext cx="136270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مهارات تفكير العليا 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6272" y="39939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7D28C0AA-14DB-5C4F-A383-21BA159699A6}"/>
              </a:ext>
            </a:extLst>
          </p:cNvPr>
          <p:cNvGrpSpPr>
            <a:grpSpLocks/>
          </p:cNvGrpSpPr>
          <p:nvPr/>
        </p:nvGrpSpPr>
        <p:grpSpPr bwMode="auto">
          <a:xfrm>
            <a:off x="4552437" y="-60774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F750E27A-8E9E-6C40-97A0-58F508E1D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BB7A9FEF-EB83-AA44-B36A-5213EB832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BEA43EC3-D04F-0041-9FE0-17B1B83D718D}"/>
              </a:ext>
            </a:extLst>
          </p:cNvPr>
          <p:cNvGrpSpPr>
            <a:grpSpLocks/>
          </p:cNvGrpSpPr>
          <p:nvPr/>
        </p:nvGrpSpPr>
        <p:grpSpPr bwMode="auto">
          <a:xfrm>
            <a:off x="10816883" y="446158"/>
            <a:ext cx="1152525" cy="592137"/>
            <a:chOff x="4931" y="67"/>
            <a:chExt cx="726" cy="373"/>
          </a:xfrm>
          <a:scene3d>
            <a:camera prst="isometricLeftDown"/>
            <a:lightRig rig="threePt" dir="t"/>
          </a:scene3d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5ED13381-8ABB-A444-AA1D-8BEB82F80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" y="67"/>
              <a:ext cx="567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BAF02062-AA89-C743-9BAB-1096D05E92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1" y="110"/>
              <a:ext cx="72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١٠</a:t>
              </a: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315A9D48-92A8-B643-8CA1-830740B26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487" y="583751"/>
            <a:ext cx="8856662" cy="936625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35530E1F-8414-6F41-B626-83C8E9BB2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6312" y="698051"/>
            <a:ext cx="80629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</a:rPr>
              <a:t>استعمل الأرقام ٥ ، ٦ ، ٧ ، ٨ لتكون عددين كل منهما مكون من رقمين مختلفين ويكون حاصل ضربهما أكبر ما يمكن .</a:t>
            </a:r>
            <a:endParaRPr lang="en-US" altLang="en-US" sz="2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71" name="Group 48">
            <a:extLst>
              <a:ext uri="{FF2B5EF4-FFF2-40B4-BE49-F238E27FC236}">
                <a16:creationId xmlns:a16="http://schemas.microsoft.com/office/drawing/2014/main" id="{3346D74A-25A7-A24F-B5F7-232B82891C92}"/>
              </a:ext>
            </a:extLst>
          </p:cNvPr>
          <p:cNvGrpSpPr>
            <a:grpSpLocks/>
          </p:cNvGrpSpPr>
          <p:nvPr/>
        </p:nvGrpSpPr>
        <p:grpSpPr bwMode="auto">
          <a:xfrm>
            <a:off x="7694099" y="1741038"/>
            <a:ext cx="1944688" cy="576263"/>
            <a:chOff x="4150" y="1570"/>
            <a:chExt cx="1225" cy="363"/>
          </a:xfrm>
        </p:grpSpPr>
        <p:sp>
          <p:nvSpPr>
            <p:cNvPr id="72" name="AutoShape 49">
              <a:extLst>
                <a:ext uri="{FF2B5EF4-FFF2-40B4-BE49-F238E27FC236}">
                  <a16:creationId xmlns:a16="http://schemas.microsoft.com/office/drawing/2014/main" id="{EAB1F203-3375-AA4C-B16E-286C6A46F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73" name="Text Box 50">
              <a:extLst>
                <a:ext uri="{FF2B5EF4-FFF2-40B4-BE49-F238E27FC236}">
                  <a16:creationId xmlns:a16="http://schemas.microsoft.com/office/drawing/2014/main" id="{85FA0769-A6FA-D841-B924-712C24DE8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٥ ، ٦</a:t>
              </a:r>
              <a:endParaRPr lang="en-US" sz="2400" b="1" dirty="0"/>
            </a:p>
          </p:txBody>
        </p:sp>
      </p:grpSp>
      <p:grpSp>
        <p:nvGrpSpPr>
          <p:cNvPr id="74" name="Group 51">
            <a:extLst>
              <a:ext uri="{FF2B5EF4-FFF2-40B4-BE49-F238E27FC236}">
                <a16:creationId xmlns:a16="http://schemas.microsoft.com/office/drawing/2014/main" id="{8E95F1F3-0086-3F4A-A040-77F43A3D0DAC}"/>
              </a:ext>
            </a:extLst>
          </p:cNvPr>
          <p:cNvGrpSpPr>
            <a:grpSpLocks/>
          </p:cNvGrpSpPr>
          <p:nvPr/>
        </p:nvGrpSpPr>
        <p:grpSpPr bwMode="auto">
          <a:xfrm>
            <a:off x="5520812" y="1741038"/>
            <a:ext cx="1944687" cy="576263"/>
            <a:chOff x="4150" y="1570"/>
            <a:chExt cx="1225" cy="363"/>
          </a:xfrm>
        </p:grpSpPr>
        <p:sp>
          <p:nvSpPr>
            <p:cNvPr id="75" name="AutoShape 52">
              <a:extLst>
                <a:ext uri="{FF2B5EF4-FFF2-40B4-BE49-F238E27FC236}">
                  <a16:creationId xmlns:a16="http://schemas.microsoft.com/office/drawing/2014/main" id="{939D3041-026A-684B-ABE7-91897AECA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76" name="Text Box 53">
              <a:extLst>
                <a:ext uri="{FF2B5EF4-FFF2-40B4-BE49-F238E27FC236}">
                  <a16:creationId xmlns:a16="http://schemas.microsoft.com/office/drawing/2014/main" id="{DD5D9D6C-78F6-A745-B300-7F64446D0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٥٦</a:t>
              </a:r>
              <a:endParaRPr lang="en-US" sz="2400" b="1" dirty="0"/>
            </a:p>
          </p:txBody>
        </p:sp>
      </p:grpSp>
      <p:grpSp>
        <p:nvGrpSpPr>
          <p:cNvPr id="77" name="Group 54">
            <a:extLst>
              <a:ext uri="{FF2B5EF4-FFF2-40B4-BE49-F238E27FC236}">
                <a16:creationId xmlns:a16="http://schemas.microsoft.com/office/drawing/2014/main" id="{87A9CC3F-6245-5745-87B2-62FE45BD93D4}"/>
              </a:ext>
            </a:extLst>
          </p:cNvPr>
          <p:cNvGrpSpPr>
            <a:grpSpLocks/>
          </p:cNvGrpSpPr>
          <p:nvPr/>
        </p:nvGrpSpPr>
        <p:grpSpPr bwMode="auto">
          <a:xfrm>
            <a:off x="3372924" y="1741038"/>
            <a:ext cx="1944688" cy="576263"/>
            <a:chOff x="4150" y="1570"/>
            <a:chExt cx="1225" cy="363"/>
          </a:xfrm>
        </p:grpSpPr>
        <p:sp>
          <p:nvSpPr>
            <p:cNvPr id="78" name="AutoShape 55">
              <a:extLst>
                <a:ext uri="{FF2B5EF4-FFF2-40B4-BE49-F238E27FC236}">
                  <a16:creationId xmlns:a16="http://schemas.microsoft.com/office/drawing/2014/main" id="{0C8F8F1C-1AD1-4943-8830-50DCBAC22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79" name="Text Box 56">
              <a:extLst>
                <a:ext uri="{FF2B5EF4-FFF2-40B4-BE49-F238E27FC236}">
                  <a16:creationId xmlns:a16="http://schemas.microsoft.com/office/drawing/2014/main" id="{0188D2E6-1CCA-334C-8755-350B241DD3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٦٥</a:t>
              </a:r>
              <a:endParaRPr lang="en-US" sz="2400" b="1" dirty="0"/>
            </a:p>
          </p:txBody>
        </p:sp>
      </p:grpSp>
      <p:grpSp>
        <p:nvGrpSpPr>
          <p:cNvPr id="80" name="Group 60">
            <a:extLst>
              <a:ext uri="{FF2B5EF4-FFF2-40B4-BE49-F238E27FC236}">
                <a16:creationId xmlns:a16="http://schemas.microsoft.com/office/drawing/2014/main" id="{8E7DECFB-9283-354A-9497-7B9583A19752}"/>
              </a:ext>
            </a:extLst>
          </p:cNvPr>
          <p:cNvGrpSpPr>
            <a:grpSpLocks/>
          </p:cNvGrpSpPr>
          <p:nvPr/>
        </p:nvGrpSpPr>
        <p:grpSpPr bwMode="auto">
          <a:xfrm>
            <a:off x="7706799" y="2388738"/>
            <a:ext cx="1944688" cy="576263"/>
            <a:chOff x="4150" y="1570"/>
            <a:chExt cx="1225" cy="363"/>
          </a:xfrm>
        </p:grpSpPr>
        <p:sp>
          <p:nvSpPr>
            <p:cNvPr id="81" name="AutoShape 61">
              <a:extLst>
                <a:ext uri="{FF2B5EF4-FFF2-40B4-BE49-F238E27FC236}">
                  <a16:creationId xmlns:a16="http://schemas.microsoft.com/office/drawing/2014/main" id="{F5552D18-CE94-F54D-BADF-B2AE90E2F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82" name="Text Box 62">
              <a:extLst>
                <a:ext uri="{FF2B5EF4-FFF2-40B4-BE49-F238E27FC236}">
                  <a16:creationId xmlns:a16="http://schemas.microsoft.com/office/drawing/2014/main" id="{A8205EB5-8DEE-8849-BD1B-48DAB61BC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٥ ، ٧</a:t>
              </a:r>
              <a:endParaRPr lang="en-US" sz="2400" b="1" dirty="0"/>
            </a:p>
          </p:txBody>
        </p:sp>
      </p:grpSp>
      <p:grpSp>
        <p:nvGrpSpPr>
          <p:cNvPr id="83" name="Group 63">
            <a:extLst>
              <a:ext uri="{FF2B5EF4-FFF2-40B4-BE49-F238E27FC236}">
                <a16:creationId xmlns:a16="http://schemas.microsoft.com/office/drawing/2014/main" id="{4F6EB6DA-D779-7748-8B51-FE7930C4668E}"/>
              </a:ext>
            </a:extLst>
          </p:cNvPr>
          <p:cNvGrpSpPr>
            <a:grpSpLocks/>
          </p:cNvGrpSpPr>
          <p:nvPr/>
        </p:nvGrpSpPr>
        <p:grpSpPr bwMode="auto">
          <a:xfrm>
            <a:off x="5533512" y="2388738"/>
            <a:ext cx="1944687" cy="576263"/>
            <a:chOff x="4150" y="1570"/>
            <a:chExt cx="1225" cy="363"/>
          </a:xfrm>
        </p:grpSpPr>
        <p:sp>
          <p:nvSpPr>
            <p:cNvPr id="84" name="AutoShape 64">
              <a:extLst>
                <a:ext uri="{FF2B5EF4-FFF2-40B4-BE49-F238E27FC236}">
                  <a16:creationId xmlns:a16="http://schemas.microsoft.com/office/drawing/2014/main" id="{94D6B8B7-C3AB-3747-8DF4-27ADBA893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85" name="Text Box 65">
              <a:extLst>
                <a:ext uri="{FF2B5EF4-FFF2-40B4-BE49-F238E27FC236}">
                  <a16:creationId xmlns:a16="http://schemas.microsoft.com/office/drawing/2014/main" id="{E4601ED3-4E3E-8C4C-AC2B-A8F0E4FD0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٥٧</a:t>
              </a:r>
              <a:endParaRPr lang="en-US" sz="2400" b="1" dirty="0"/>
            </a:p>
          </p:txBody>
        </p:sp>
      </p:grpSp>
      <p:grpSp>
        <p:nvGrpSpPr>
          <p:cNvPr id="86" name="Group 66">
            <a:extLst>
              <a:ext uri="{FF2B5EF4-FFF2-40B4-BE49-F238E27FC236}">
                <a16:creationId xmlns:a16="http://schemas.microsoft.com/office/drawing/2014/main" id="{FA40EB97-1A03-D24A-942F-231ADB51A2AD}"/>
              </a:ext>
            </a:extLst>
          </p:cNvPr>
          <p:cNvGrpSpPr>
            <a:grpSpLocks/>
          </p:cNvGrpSpPr>
          <p:nvPr/>
        </p:nvGrpSpPr>
        <p:grpSpPr bwMode="auto">
          <a:xfrm>
            <a:off x="3385624" y="2388738"/>
            <a:ext cx="1944688" cy="576263"/>
            <a:chOff x="4150" y="1570"/>
            <a:chExt cx="1225" cy="363"/>
          </a:xfrm>
        </p:grpSpPr>
        <p:sp>
          <p:nvSpPr>
            <p:cNvPr id="87" name="AutoShape 67">
              <a:extLst>
                <a:ext uri="{FF2B5EF4-FFF2-40B4-BE49-F238E27FC236}">
                  <a16:creationId xmlns:a16="http://schemas.microsoft.com/office/drawing/2014/main" id="{0787D678-F802-AD49-A738-9F6E20609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88" name="Text Box 68">
              <a:extLst>
                <a:ext uri="{FF2B5EF4-FFF2-40B4-BE49-F238E27FC236}">
                  <a16:creationId xmlns:a16="http://schemas.microsoft.com/office/drawing/2014/main" id="{8E43672A-EF4F-2A41-AD2D-08F35CC89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٧٥</a:t>
              </a:r>
              <a:endParaRPr lang="en-US" sz="2400" b="1" dirty="0"/>
            </a:p>
          </p:txBody>
        </p:sp>
      </p:grpSp>
      <p:grpSp>
        <p:nvGrpSpPr>
          <p:cNvPr id="89" name="Group 72">
            <a:extLst>
              <a:ext uri="{FF2B5EF4-FFF2-40B4-BE49-F238E27FC236}">
                <a16:creationId xmlns:a16="http://schemas.microsoft.com/office/drawing/2014/main" id="{5FFF4D9B-06AC-AF4A-809C-FC5B61B11629}"/>
              </a:ext>
            </a:extLst>
          </p:cNvPr>
          <p:cNvGrpSpPr>
            <a:grpSpLocks/>
          </p:cNvGrpSpPr>
          <p:nvPr/>
        </p:nvGrpSpPr>
        <p:grpSpPr bwMode="auto">
          <a:xfrm>
            <a:off x="7706799" y="3042788"/>
            <a:ext cx="1944688" cy="576263"/>
            <a:chOff x="4150" y="1570"/>
            <a:chExt cx="1225" cy="363"/>
          </a:xfrm>
        </p:grpSpPr>
        <p:sp>
          <p:nvSpPr>
            <p:cNvPr id="90" name="AutoShape 73">
              <a:extLst>
                <a:ext uri="{FF2B5EF4-FFF2-40B4-BE49-F238E27FC236}">
                  <a16:creationId xmlns:a16="http://schemas.microsoft.com/office/drawing/2014/main" id="{5A228B16-9DEA-BC46-975D-7CF33BEBA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91" name="Text Box 74">
              <a:extLst>
                <a:ext uri="{FF2B5EF4-FFF2-40B4-BE49-F238E27FC236}">
                  <a16:creationId xmlns:a16="http://schemas.microsoft.com/office/drawing/2014/main" id="{40C86D89-3A49-BF40-9338-C0DB2F600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٥ ، ٨</a:t>
              </a:r>
              <a:endParaRPr lang="en-US" sz="2400" b="1" dirty="0"/>
            </a:p>
          </p:txBody>
        </p:sp>
      </p:grpSp>
      <p:grpSp>
        <p:nvGrpSpPr>
          <p:cNvPr id="92" name="Group 75">
            <a:extLst>
              <a:ext uri="{FF2B5EF4-FFF2-40B4-BE49-F238E27FC236}">
                <a16:creationId xmlns:a16="http://schemas.microsoft.com/office/drawing/2014/main" id="{B9F4AB0F-1EE2-B245-A421-891525B615CE}"/>
              </a:ext>
            </a:extLst>
          </p:cNvPr>
          <p:cNvGrpSpPr>
            <a:grpSpLocks/>
          </p:cNvGrpSpPr>
          <p:nvPr/>
        </p:nvGrpSpPr>
        <p:grpSpPr bwMode="auto">
          <a:xfrm>
            <a:off x="5533512" y="3038026"/>
            <a:ext cx="1944687" cy="576262"/>
            <a:chOff x="4150" y="1570"/>
            <a:chExt cx="1225" cy="363"/>
          </a:xfrm>
        </p:grpSpPr>
        <p:sp>
          <p:nvSpPr>
            <p:cNvPr id="93" name="AutoShape 76">
              <a:extLst>
                <a:ext uri="{FF2B5EF4-FFF2-40B4-BE49-F238E27FC236}">
                  <a16:creationId xmlns:a16="http://schemas.microsoft.com/office/drawing/2014/main" id="{C9CAE4E9-81FC-1B49-A060-2A4700598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94" name="Text Box 77">
              <a:extLst>
                <a:ext uri="{FF2B5EF4-FFF2-40B4-BE49-F238E27FC236}">
                  <a16:creationId xmlns:a16="http://schemas.microsoft.com/office/drawing/2014/main" id="{CCC54FEA-39B6-2B4A-BF0D-08A32DC1D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٥٨</a:t>
              </a:r>
              <a:endParaRPr lang="en-US" sz="2400" b="1" dirty="0"/>
            </a:p>
          </p:txBody>
        </p:sp>
      </p:grpSp>
      <p:grpSp>
        <p:nvGrpSpPr>
          <p:cNvPr id="95" name="Group 78">
            <a:extLst>
              <a:ext uri="{FF2B5EF4-FFF2-40B4-BE49-F238E27FC236}">
                <a16:creationId xmlns:a16="http://schemas.microsoft.com/office/drawing/2014/main" id="{4AD5CAFC-A595-F940-B086-8C00FE4A8D71}"/>
              </a:ext>
            </a:extLst>
          </p:cNvPr>
          <p:cNvGrpSpPr>
            <a:grpSpLocks/>
          </p:cNvGrpSpPr>
          <p:nvPr/>
        </p:nvGrpSpPr>
        <p:grpSpPr bwMode="auto">
          <a:xfrm>
            <a:off x="3385624" y="3038026"/>
            <a:ext cx="1944688" cy="576262"/>
            <a:chOff x="4150" y="1570"/>
            <a:chExt cx="1225" cy="363"/>
          </a:xfrm>
        </p:grpSpPr>
        <p:sp>
          <p:nvSpPr>
            <p:cNvPr id="96" name="AutoShape 79">
              <a:extLst>
                <a:ext uri="{FF2B5EF4-FFF2-40B4-BE49-F238E27FC236}">
                  <a16:creationId xmlns:a16="http://schemas.microsoft.com/office/drawing/2014/main" id="{2AB9DC91-4ABF-CF44-A1DE-D78749744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97" name="Text Box 80">
              <a:extLst>
                <a:ext uri="{FF2B5EF4-FFF2-40B4-BE49-F238E27FC236}">
                  <a16:creationId xmlns:a16="http://schemas.microsoft.com/office/drawing/2014/main" id="{F06CD2C9-B185-204A-BB62-6B9343088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٨٥</a:t>
              </a:r>
              <a:endParaRPr lang="en-US" sz="2400" b="1" dirty="0"/>
            </a:p>
          </p:txBody>
        </p:sp>
      </p:grpSp>
      <p:grpSp>
        <p:nvGrpSpPr>
          <p:cNvPr id="107" name="Group 84">
            <a:extLst>
              <a:ext uri="{FF2B5EF4-FFF2-40B4-BE49-F238E27FC236}">
                <a16:creationId xmlns:a16="http://schemas.microsoft.com/office/drawing/2014/main" id="{8FA41D7C-6DC8-DF44-BB86-435BBEC620BE}"/>
              </a:ext>
            </a:extLst>
          </p:cNvPr>
          <p:cNvGrpSpPr>
            <a:grpSpLocks/>
          </p:cNvGrpSpPr>
          <p:nvPr/>
        </p:nvGrpSpPr>
        <p:grpSpPr bwMode="auto">
          <a:xfrm>
            <a:off x="7706799" y="3685726"/>
            <a:ext cx="1944688" cy="576262"/>
            <a:chOff x="4150" y="1570"/>
            <a:chExt cx="1225" cy="363"/>
          </a:xfrm>
        </p:grpSpPr>
        <p:sp>
          <p:nvSpPr>
            <p:cNvPr id="111" name="AutoShape 85">
              <a:extLst>
                <a:ext uri="{FF2B5EF4-FFF2-40B4-BE49-F238E27FC236}">
                  <a16:creationId xmlns:a16="http://schemas.microsoft.com/office/drawing/2014/main" id="{B7CD8FC0-E482-5544-9FB0-C7025D241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12" name="Text Box 86">
              <a:extLst>
                <a:ext uri="{FF2B5EF4-FFF2-40B4-BE49-F238E27FC236}">
                  <a16:creationId xmlns:a16="http://schemas.microsoft.com/office/drawing/2014/main" id="{3BCAD6A0-D6BC-8048-95DB-EF9939210F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٦ ، ٧</a:t>
              </a:r>
              <a:endParaRPr lang="en-US" sz="2400" b="1" dirty="0"/>
            </a:p>
          </p:txBody>
        </p:sp>
      </p:grpSp>
      <p:grpSp>
        <p:nvGrpSpPr>
          <p:cNvPr id="113" name="Group 87">
            <a:extLst>
              <a:ext uri="{FF2B5EF4-FFF2-40B4-BE49-F238E27FC236}">
                <a16:creationId xmlns:a16="http://schemas.microsoft.com/office/drawing/2014/main" id="{EC6AC363-2229-BC40-812D-AC24BFDB140E}"/>
              </a:ext>
            </a:extLst>
          </p:cNvPr>
          <p:cNvGrpSpPr>
            <a:grpSpLocks/>
          </p:cNvGrpSpPr>
          <p:nvPr/>
        </p:nvGrpSpPr>
        <p:grpSpPr bwMode="auto">
          <a:xfrm>
            <a:off x="5533512" y="3685726"/>
            <a:ext cx="1944687" cy="576262"/>
            <a:chOff x="4150" y="1570"/>
            <a:chExt cx="1225" cy="363"/>
          </a:xfrm>
        </p:grpSpPr>
        <p:sp>
          <p:nvSpPr>
            <p:cNvPr id="120" name="AutoShape 88">
              <a:extLst>
                <a:ext uri="{FF2B5EF4-FFF2-40B4-BE49-F238E27FC236}">
                  <a16:creationId xmlns:a16="http://schemas.microsoft.com/office/drawing/2014/main" id="{6DD28077-0577-FF4E-BCF8-51E1D477E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21" name="Text Box 89">
              <a:extLst>
                <a:ext uri="{FF2B5EF4-FFF2-40B4-BE49-F238E27FC236}">
                  <a16:creationId xmlns:a16="http://schemas.microsoft.com/office/drawing/2014/main" id="{4FC2279D-170F-074A-9645-D075F8AC3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٦٧</a:t>
              </a:r>
              <a:endParaRPr lang="en-US" sz="2400" b="1" dirty="0"/>
            </a:p>
          </p:txBody>
        </p:sp>
      </p:grpSp>
      <p:grpSp>
        <p:nvGrpSpPr>
          <p:cNvPr id="122" name="Group 90">
            <a:extLst>
              <a:ext uri="{FF2B5EF4-FFF2-40B4-BE49-F238E27FC236}">
                <a16:creationId xmlns:a16="http://schemas.microsoft.com/office/drawing/2014/main" id="{2828C943-E141-1549-944D-2B2669094A98}"/>
              </a:ext>
            </a:extLst>
          </p:cNvPr>
          <p:cNvGrpSpPr>
            <a:grpSpLocks/>
          </p:cNvGrpSpPr>
          <p:nvPr/>
        </p:nvGrpSpPr>
        <p:grpSpPr bwMode="auto">
          <a:xfrm>
            <a:off x="3385624" y="3685726"/>
            <a:ext cx="1944688" cy="576262"/>
            <a:chOff x="4150" y="1570"/>
            <a:chExt cx="1225" cy="363"/>
          </a:xfrm>
        </p:grpSpPr>
        <p:sp>
          <p:nvSpPr>
            <p:cNvPr id="123" name="AutoShape 91">
              <a:extLst>
                <a:ext uri="{FF2B5EF4-FFF2-40B4-BE49-F238E27FC236}">
                  <a16:creationId xmlns:a16="http://schemas.microsoft.com/office/drawing/2014/main" id="{665054F2-F081-2B44-81C7-F204D376C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24" name="Text Box 92">
              <a:extLst>
                <a:ext uri="{FF2B5EF4-FFF2-40B4-BE49-F238E27FC236}">
                  <a16:creationId xmlns:a16="http://schemas.microsoft.com/office/drawing/2014/main" id="{501FF63F-1B30-D744-AB6D-81B07BE4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٧٦</a:t>
              </a:r>
              <a:endParaRPr lang="en-US" sz="2400" b="1" dirty="0"/>
            </a:p>
          </p:txBody>
        </p:sp>
      </p:grpSp>
      <p:grpSp>
        <p:nvGrpSpPr>
          <p:cNvPr id="125" name="Group 96">
            <a:extLst>
              <a:ext uri="{FF2B5EF4-FFF2-40B4-BE49-F238E27FC236}">
                <a16:creationId xmlns:a16="http://schemas.microsoft.com/office/drawing/2014/main" id="{EB1C7A69-3859-8448-A979-7EF0DD815D37}"/>
              </a:ext>
            </a:extLst>
          </p:cNvPr>
          <p:cNvGrpSpPr>
            <a:grpSpLocks/>
          </p:cNvGrpSpPr>
          <p:nvPr/>
        </p:nvGrpSpPr>
        <p:grpSpPr bwMode="auto">
          <a:xfrm>
            <a:off x="7719499" y="4333426"/>
            <a:ext cx="1944688" cy="576262"/>
            <a:chOff x="4150" y="1570"/>
            <a:chExt cx="1225" cy="363"/>
          </a:xfrm>
        </p:grpSpPr>
        <p:sp>
          <p:nvSpPr>
            <p:cNvPr id="126" name="AutoShape 97">
              <a:extLst>
                <a:ext uri="{FF2B5EF4-FFF2-40B4-BE49-F238E27FC236}">
                  <a16:creationId xmlns:a16="http://schemas.microsoft.com/office/drawing/2014/main" id="{6A447471-0B10-6243-B2BA-3988A765C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27" name="Text Box 98">
              <a:extLst>
                <a:ext uri="{FF2B5EF4-FFF2-40B4-BE49-F238E27FC236}">
                  <a16:creationId xmlns:a16="http://schemas.microsoft.com/office/drawing/2014/main" id="{F6CDEA92-4483-5244-AEEC-2E7646E73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٦ ، ٨</a:t>
              </a:r>
              <a:endParaRPr lang="en-US" sz="2400" b="1" dirty="0"/>
            </a:p>
          </p:txBody>
        </p:sp>
      </p:grpSp>
      <p:grpSp>
        <p:nvGrpSpPr>
          <p:cNvPr id="128" name="Group 99">
            <a:extLst>
              <a:ext uri="{FF2B5EF4-FFF2-40B4-BE49-F238E27FC236}">
                <a16:creationId xmlns:a16="http://schemas.microsoft.com/office/drawing/2014/main" id="{265B701D-36DB-CE4B-9102-954B9745D504}"/>
              </a:ext>
            </a:extLst>
          </p:cNvPr>
          <p:cNvGrpSpPr>
            <a:grpSpLocks/>
          </p:cNvGrpSpPr>
          <p:nvPr/>
        </p:nvGrpSpPr>
        <p:grpSpPr bwMode="auto">
          <a:xfrm>
            <a:off x="5546212" y="4333426"/>
            <a:ext cx="1944687" cy="576262"/>
            <a:chOff x="4150" y="1570"/>
            <a:chExt cx="1225" cy="363"/>
          </a:xfrm>
        </p:grpSpPr>
        <p:sp>
          <p:nvSpPr>
            <p:cNvPr id="129" name="AutoShape 100">
              <a:extLst>
                <a:ext uri="{FF2B5EF4-FFF2-40B4-BE49-F238E27FC236}">
                  <a16:creationId xmlns:a16="http://schemas.microsoft.com/office/drawing/2014/main" id="{C36B70FE-6B6A-C642-AF50-78CC95BFB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30" name="Text Box 101">
              <a:extLst>
                <a:ext uri="{FF2B5EF4-FFF2-40B4-BE49-F238E27FC236}">
                  <a16:creationId xmlns:a16="http://schemas.microsoft.com/office/drawing/2014/main" id="{9C56BC9E-F2B6-2949-B01E-604BCA78F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٦٨</a:t>
              </a:r>
              <a:endParaRPr lang="en-US" sz="2400" b="1" dirty="0"/>
            </a:p>
          </p:txBody>
        </p:sp>
      </p:grpSp>
      <p:grpSp>
        <p:nvGrpSpPr>
          <p:cNvPr id="131" name="Group 102">
            <a:extLst>
              <a:ext uri="{FF2B5EF4-FFF2-40B4-BE49-F238E27FC236}">
                <a16:creationId xmlns:a16="http://schemas.microsoft.com/office/drawing/2014/main" id="{F19BA81C-377D-CA43-93DC-2439995581D9}"/>
              </a:ext>
            </a:extLst>
          </p:cNvPr>
          <p:cNvGrpSpPr>
            <a:grpSpLocks/>
          </p:cNvGrpSpPr>
          <p:nvPr/>
        </p:nvGrpSpPr>
        <p:grpSpPr bwMode="auto">
          <a:xfrm>
            <a:off x="3398324" y="4333426"/>
            <a:ext cx="1944688" cy="576262"/>
            <a:chOff x="4150" y="1570"/>
            <a:chExt cx="1225" cy="363"/>
          </a:xfrm>
        </p:grpSpPr>
        <p:sp>
          <p:nvSpPr>
            <p:cNvPr id="132" name="AutoShape 103">
              <a:extLst>
                <a:ext uri="{FF2B5EF4-FFF2-40B4-BE49-F238E27FC236}">
                  <a16:creationId xmlns:a16="http://schemas.microsoft.com/office/drawing/2014/main" id="{FD28815C-3013-084B-8661-A5176F061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33" name="Text Box 104">
              <a:extLst>
                <a:ext uri="{FF2B5EF4-FFF2-40B4-BE49-F238E27FC236}">
                  <a16:creationId xmlns:a16="http://schemas.microsoft.com/office/drawing/2014/main" id="{657BA74A-E903-2C4B-9E1E-79CE72784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٨٦</a:t>
              </a:r>
              <a:endParaRPr lang="en-US" sz="2400" b="1" dirty="0"/>
            </a:p>
          </p:txBody>
        </p:sp>
      </p:grpSp>
      <p:grpSp>
        <p:nvGrpSpPr>
          <p:cNvPr id="134" name="Group 108">
            <a:extLst>
              <a:ext uri="{FF2B5EF4-FFF2-40B4-BE49-F238E27FC236}">
                <a16:creationId xmlns:a16="http://schemas.microsoft.com/office/drawing/2014/main" id="{1CFEFF94-C4C2-584B-A65A-EB603B6E6A18}"/>
              </a:ext>
            </a:extLst>
          </p:cNvPr>
          <p:cNvGrpSpPr>
            <a:grpSpLocks/>
          </p:cNvGrpSpPr>
          <p:nvPr/>
        </p:nvGrpSpPr>
        <p:grpSpPr bwMode="auto">
          <a:xfrm>
            <a:off x="7719499" y="4981126"/>
            <a:ext cx="1944688" cy="576262"/>
            <a:chOff x="4150" y="1570"/>
            <a:chExt cx="1225" cy="363"/>
          </a:xfrm>
        </p:grpSpPr>
        <p:sp>
          <p:nvSpPr>
            <p:cNvPr id="135" name="AutoShape 109">
              <a:extLst>
                <a:ext uri="{FF2B5EF4-FFF2-40B4-BE49-F238E27FC236}">
                  <a16:creationId xmlns:a16="http://schemas.microsoft.com/office/drawing/2014/main" id="{811CB864-9FAE-1249-B5B7-961ED80FB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36" name="Text Box 110">
              <a:extLst>
                <a:ext uri="{FF2B5EF4-FFF2-40B4-BE49-F238E27FC236}">
                  <a16:creationId xmlns:a16="http://schemas.microsoft.com/office/drawing/2014/main" id="{BEDFD299-A6C6-A048-AF1F-8C390F56B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٧ ، ٨</a:t>
              </a:r>
              <a:endParaRPr lang="en-US" sz="2400" b="1" dirty="0"/>
            </a:p>
          </p:txBody>
        </p:sp>
      </p:grpSp>
      <p:grpSp>
        <p:nvGrpSpPr>
          <p:cNvPr id="137" name="Group 111">
            <a:extLst>
              <a:ext uri="{FF2B5EF4-FFF2-40B4-BE49-F238E27FC236}">
                <a16:creationId xmlns:a16="http://schemas.microsoft.com/office/drawing/2014/main" id="{6D4A0447-35F0-7047-BF4B-2FB88679949E}"/>
              </a:ext>
            </a:extLst>
          </p:cNvPr>
          <p:cNvGrpSpPr>
            <a:grpSpLocks/>
          </p:cNvGrpSpPr>
          <p:nvPr/>
        </p:nvGrpSpPr>
        <p:grpSpPr bwMode="auto">
          <a:xfrm>
            <a:off x="5546212" y="4981126"/>
            <a:ext cx="1944687" cy="576262"/>
            <a:chOff x="4150" y="1570"/>
            <a:chExt cx="1225" cy="363"/>
          </a:xfrm>
        </p:grpSpPr>
        <p:sp>
          <p:nvSpPr>
            <p:cNvPr id="138" name="AutoShape 112">
              <a:extLst>
                <a:ext uri="{FF2B5EF4-FFF2-40B4-BE49-F238E27FC236}">
                  <a16:creationId xmlns:a16="http://schemas.microsoft.com/office/drawing/2014/main" id="{ACB76471-7869-674B-8550-34477B653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39" name="Text Box 113">
              <a:extLst>
                <a:ext uri="{FF2B5EF4-FFF2-40B4-BE49-F238E27FC236}">
                  <a16:creationId xmlns:a16="http://schemas.microsoft.com/office/drawing/2014/main" id="{947E1044-C2B6-C949-8136-1A78B7B5AB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٧٨</a:t>
              </a:r>
              <a:endParaRPr lang="en-US" sz="2400" b="1" dirty="0"/>
            </a:p>
          </p:txBody>
        </p:sp>
      </p:grpSp>
      <p:grpSp>
        <p:nvGrpSpPr>
          <p:cNvPr id="140" name="Group 114">
            <a:extLst>
              <a:ext uri="{FF2B5EF4-FFF2-40B4-BE49-F238E27FC236}">
                <a16:creationId xmlns:a16="http://schemas.microsoft.com/office/drawing/2014/main" id="{751560E6-F1B7-1747-AE0A-6D32E6DDC060}"/>
              </a:ext>
            </a:extLst>
          </p:cNvPr>
          <p:cNvGrpSpPr>
            <a:grpSpLocks/>
          </p:cNvGrpSpPr>
          <p:nvPr/>
        </p:nvGrpSpPr>
        <p:grpSpPr bwMode="auto">
          <a:xfrm>
            <a:off x="3398324" y="4981126"/>
            <a:ext cx="1944688" cy="576262"/>
            <a:chOff x="4150" y="1570"/>
            <a:chExt cx="1225" cy="363"/>
          </a:xfrm>
        </p:grpSpPr>
        <p:sp>
          <p:nvSpPr>
            <p:cNvPr id="141" name="AutoShape 115">
              <a:extLst>
                <a:ext uri="{FF2B5EF4-FFF2-40B4-BE49-F238E27FC236}">
                  <a16:creationId xmlns:a16="http://schemas.microsoft.com/office/drawing/2014/main" id="{641B2426-FE32-7441-9310-3609C59E6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42" name="Text Box 116">
              <a:extLst>
                <a:ext uri="{FF2B5EF4-FFF2-40B4-BE49-F238E27FC236}">
                  <a16:creationId xmlns:a16="http://schemas.microsoft.com/office/drawing/2014/main" id="{DA4BBB68-CD6A-9145-9314-B372B5353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٨٧</a:t>
              </a:r>
              <a:endParaRPr lang="en-US" sz="2400" b="1" dirty="0"/>
            </a:p>
          </p:txBody>
        </p:sp>
      </p:grpSp>
      <p:grpSp>
        <p:nvGrpSpPr>
          <p:cNvPr id="143" name="Group 120">
            <a:extLst>
              <a:ext uri="{FF2B5EF4-FFF2-40B4-BE49-F238E27FC236}">
                <a16:creationId xmlns:a16="http://schemas.microsoft.com/office/drawing/2014/main" id="{5B21150B-A206-6846-B95C-781F69D05787}"/>
              </a:ext>
            </a:extLst>
          </p:cNvPr>
          <p:cNvGrpSpPr>
            <a:grpSpLocks/>
          </p:cNvGrpSpPr>
          <p:nvPr/>
        </p:nvGrpSpPr>
        <p:grpSpPr bwMode="auto">
          <a:xfrm>
            <a:off x="2968112" y="5773288"/>
            <a:ext cx="7200900" cy="576263"/>
            <a:chOff x="4150" y="1570"/>
            <a:chExt cx="1225" cy="363"/>
          </a:xfrm>
        </p:grpSpPr>
        <p:sp>
          <p:nvSpPr>
            <p:cNvPr id="144" name="AutoShape 121">
              <a:extLst>
                <a:ext uri="{FF2B5EF4-FFF2-40B4-BE49-F238E27FC236}">
                  <a16:creationId xmlns:a16="http://schemas.microsoft.com/office/drawing/2014/main" id="{839FCE94-833E-E94C-909F-FD6DBDE35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570"/>
              <a:ext cx="1225" cy="363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FF9900"/>
                </a:gs>
                <a:gs pos="50000">
                  <a:schemeClr val="bg1"/>
                </a:gs>
                <a:gs pos="100000">
                  <a:srgbClr val="FF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45" name="Text Box 122">
              <a:extLst>
                <a:ext uri="{FF2B5EF4-FFF2-40B4-BE49-F238E27FC236}">
                  <a16:creationId xmlns:a16="http://schemas.microsoft.com/office/drawing/2014/main" id="{B097B71E-5221-594E-8A79-B3970797D5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8" y="1616"/>
              <a:ext cx="1044" cy="288"/>
            </a:xfrm>
            <a:prstGeom prst="rect">
              <a:avLst/>
            </a:prstGeom>
            <a:gradFill rotWithShape="1">
              <a:gsLst>
                <a:gs pos="0">
                  <a:srgbClr val="FF9900"/>
                </a:gs>
                <a:gs pos="50000">
                  <a:schemeClr val="bg1"/>
                </a:gs>
                <a:gs pos="100000">
                  <a:srgbClr val="FF9900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r-SA" sz="2400" b="1" dirty="0"/>
                <a:t>من الأعداد أعلاه نجد أن العددين المطلوبين هما  </a:t>
              </a:r>
              <a:r>
                <a:rPr lang="ar-SA" sz="2400" b="1" dirty="0">
                  <a:solidFill>
                    <a:srgbClr val="3333FF"/>
                  </a:solidFill>
                </a:rPr>
                <a:t>٨٦</a:t>
              </a:r>
              <a:r>
                <a:rPr lang="ar-SA" sz="2400" b="1" dirty="0"/>
                <a:t> ، </a:t>
              </a:r>
              <a:r>
                <a:rPr lang="ar-SA" sz="2400" b="1" dirty="0">
                  <a:solidFill>
                    <a:srgbClr val="3333FF"/>
                  </a:solidFill>
                </a:rPr>
                <a:t>٨٧</a:t>
              </a:r>
              <a:endParaRPr lang="en-US" sz="2400" b="1" dirty="0">
                <a:solidFill>
                  <a:srgbClr val="3333FF"/>
                </a:solidFill>
              </a:endParaRPr>
            </a:p>
          </p:txBody>
        </p:sp>
      </p:grpSp>
      <p:pic>
        <p:nvPicPr>
          <p:cNvPr id="147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36B1BA1F-F780-FE45-B006-F06982D9C94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054742" y="92730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8" name="مستطيل 147">
            <a:extLst>
              <a:ext uri="{FF2B5EF4-FFF2-40B4-BE49-F238E27FC236}">
                <a16:creationId xmlns:a16="http://schemas.microsoft.com/office/drawing/2014/main" id="{27C8F0CE-7F33-3445-8F21-62352FF01DD1}"/>
              </a:ext>
            </a:extLst>
          </p:cNvPr>
          <p:cNvSpPr/>
          <p:nvPr/>
        </p:nvSpPr>
        <p:spPr>
          <a:xfrm rot="385153">
            <a:off x="9033617" y="1105975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355326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6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3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0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7" dur="2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9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11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7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7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5" name="Rectangle 44">
            <a:extLst>
              <a:ext uri="{FF2B5EF4-FFF2-40B4-BE49-F238E27FC236}">
                <a16:creationId xmlns:a16="http://schemas.microsoft.com/office/drawing/2014/main" id="{8950AD4C-6AF3-49F8-94E1-DBCAFB3947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2F0E00C3-4613-415F-BE3A-78FBAD9061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0495175" cy="6858000"/>
          </a:xfrm>
          <a:custGeom>
            <a:avLst/>
            <a:gdLst>
              <a:gd name="connsiteX0" fmla="*/ 0 w 10495175"/>
              <a:gd name="connsiteY0" fmla="*/ 0 h 6858000"/>
              <a:gd name="connsiteX1" fmla="*/ 5289224 w 10495175"/>
              <a:gd name="connsiteY1" fmla="*/ 0 h 6858000"/>
              <a:gd name="connsiteX2" fmla="*/ 6736007 w 10495175"/>
              <a:gd name="connsiteY2" fmla="*/ 0 h 6858000"/>
              <a:gd name="connsiteX3" fmla="*/ 6998753 w 10495175"/>
              <a:gd name="connsiteY3" fmla="*/ 0 h 6858000"/>
              <a:gd name="connsiteX4" fmla="*/ 7778919 w 10495175"/>
              <a:gd name="connsiteY4" fmla="*/ 0 h 6858000"/>
              <a:gd name="connsiteX5" fmla="*/ 8872152 w 10495175"/>
              <a:gd name="connsiteY5" fmla="*/ 0 h 6858000"/>
              <a:gd name="connsiteX6" fmla="*/ 8894276 w 10495175"/>
              <a:gd name="connsiteY6" fmla="*/ 14997 h 6858000"/>
              <a:gd name="connsiteX7" fmla="*/ 10495175 w 10495175"/>
              <a:gd name="connsiteY7" fmla="*/ 3621656 h 6858000"/>
              <a:gd name="connsiteX8" fmla="*/ 8620825 w 10495175"/>
              <a:gd name="connsiteY8" fmla="*/ 6374814 h 6858000"/>
              <a:gd name="connsiteX9" fmla="*/ 8104177 w 10495175"/>
              <a:gd name="connsiteY9" fmla="*/ 6780599 h 6858000"/>
              <a:gd name="connsiteX10" fmla="*/ 7992421 w 10495175"/>
              <a:gd name="connsiteY10" fmla="*/ 6858000 h 6858000"/>
              <a:gd name="connsiteX11" fmla="*/ 7778919 w 10495175"/>
              <a:gd name="connsiteY11" fmla="*/ 6858000 h 6858000"/>
              <a:gd name="connsiteX12" fmla="*/ 6998753 w 10495175"/>
              <a:gd name="connsiteY12" fmla="*/ 6858000 h 6858000"/>
              <a:gd name="connsiteX13" fmla="*/ 6736007 w 10495175"/>
              <a:gd name="connsiteY13" fmla="*/ 6858000 h 6858000"/>
              <a:gd name="connsiteX14" fmla="*/ 5289224 w 10495175"/>
              <a:gd name="connsiteY14" fmla="*/ 6858000 h 6858000"/>
              <a:gd name="connsiteX15" fmla="*/ 0 w 10495175"/>
              <a:gd name="connsiteY1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495175" h="6858000">
                <a:moveTo>
                  <a:pt x="0" y="0"/>
                </a:moveTo>
                <a:lnTo>
                  <a:pt x="5289224" y="0"/>
                </a:lnTo>
                <a:lnTo>
                  <a:pt x="6736007" y="0"/>
                </a:lnTo>
                <a:lnTo>
                  <a:pt x="6998753" y="0"/>
                </a:lnTo>
                <a:lnTo>
                  <a:pt x="7778919" y="0"/>
                </a:lnTo>
                <a:lnTo>
                  <a:pt x="8872152" y="0"/>
                </a:lnTo>
                <a:lnTo>
                  <a:pt x="8894276" y="14997"/>
                </a:lnTo>
                <a:cubicBezTo>
                  <a:pt x="9921439" y="754641"/>
                  <a:pt x="10495175" y="2093192"/>
                  <a:pt x="10495175" y="3621656"/>
                </a:cubicBezTo>
                <a:cubicBezTo>
                  <a:pt x="10495175" y="4969131"/>
                  <a:pt x="9566450" y="5602839"/>
                  <a:pt x="8620825" y="6374814"/>
                </a:cubicBezTo>
                <a:cubicBezTo>
                  <a:pt x="8448622" y="6515397"/>
                  <a:pt x="8277995" y="6653108"/>
                  <a:pt x="8104177" y="6780599"/>
                </a:cubicBezTo>
                <a:lnTo>
                  <a:pt x="7992421" y="6858000"/>
                </a:lnTo>
                <a:lnTo>
                  <a:pt x="7778919" y="6858000"/>
                </a:lnTo>
                <a:lnTo>
                  <a:pt x="6998753" y="6858000"/>
                </a:lnTo>
                <a:lnTo>
                  <a:pt x="6736007" y="6858000"/>
                </a:lnTo>
                <a:lnTo>
                  <a:pt x="5289224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DBEAE55-3EA1-41D7-A212-5F7D8986C1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398020" y="0"/>
            <a:ext cx="2529723" cy="6858000"/>
          </a:xfrm>
          <a:custGeom>
            <a:avLst/>
            <a:gdLst>
              <a:gd name="connsiteX0" fmla="*/ 1258269 w 2529723"/>
              <a:gd name="connsiteY0" fmla="*/ 0 h 6858000"/>
              <a:gd name="connsiteX1" fmla="*/ 1275627 w 2529723"/>
              <a:gd name="connsiteY1" fmla="*/ 0 h 6858000"/>
              <a:gd name="connsiteX2" fmla="*/ 1302560 w 2529723"/>
              <a:gd name="connsiteY2" fmla="*/ 24338 h 6858000"/>
              <a:gd name="connsiteX3" fmla="*/ 2522825 w 2529723"/>
              <a:gd name="connsiteY3" fmla="*/ 3678515 h 6858000"/>
              <a:gd name="connsiteX4" fmla="*/ 557500 w 2529723"/>
              <a:gd name="connsiteY4" fmla="*/ 6451411 h 6858000"/>
              <a:gd name="connsiteX5" fmla="*/ 32482 w 2529723"/>
              <a:gd name="connsiteY5" fmla="*/ 6849373 h 6858000"/>
              <a:gd name="connsiteX6" fmla="*/ 19531 w 2529723"/>
              <a:gd name="connsiteY6" fmla="*/ 6858000 h 6858000"/>
              <a:gd name="connsiteX7" fmla="*/ 0 w 2529723"/>
              <a:gd name="connsiteY7" fmla="*/ 6858000 h 6858000"/>
              <a:gd name="connsiteX8" fmla="*/ 14202 w 2529723"/>
              <a:gd name="connsiteY8" fmla="*/ 6848540 h 6858000"/>
              <a:gd name="connsiteX9" fmla="*/ 539221 w 2529723"/>
              <a:gd name="connsiteY9" fmla="*/ 6450578 h 6858000"/>
              <a:gd name="connsiteX10" fmla="*/ 2504546 w 2529723"/>
              <a:gd name="connsiteY10" fmla="*/ 3677682 h 6858000"/>
              <a:gd name="connsiteX11" fmla="*/ 1284280 w 2529723"/>
              <a:gd name="connsiteY11" fmla="*/ 2350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29723" h="6858000">
                <a:moveTo>
                  <a:pt x="1258269" y="0"/>
                </a:moveTo>
                <a:lnTo>
                  <a:pt x="1275627" y="0"/>
                </a:lnTo>
                <a:lnTo>
                  <a:pt x="1302560" y="24338"/>
                </a:lnTo>
                <a:cubicBezTo>
                  <a:pt x="2156831" y="855667"/>
                  <a:pt x="2590622" y="2191755"/>
                  <a:pt x="2522825" y="3678515"/>
                </a:cubicBezTo>
                <a:cubicBezTo>
                  <a:pt x="2459072" y="5076606"/>
                  <a:pt x="1519830" y="5692656"/>
                  <a:pt x="557500" y="6451411"/>
                </a:cubicBezTo>
                <a:cubicBezTo>
                  <a:pt x="382255" y="6589587"/>
                  <a:pt x="208689" y="6724853"/>
                  <a:pt x="32482" y="6849373"/>
                </a:cubicBezTo>
                <a:lnTo>
                  <a:pt x="19531" y="6858000"/>
                </a:lnTo>
                <a:lnTo>
                  <a:pt x="0" y="6858000"/>
                </a:lnTo>
                <a:lnTo>
                  <a:pt x="14202" y="6848540"/>
                </a:lnTo>
                <a:cubicBezTo>
                  <a:pt x="190409" y="6724020"/>
                  <a:pt x="363976" y="6588754"/>
                  <a:pt x="539221" y="6450578"/>
                </a:cubicBezTo>
                <a:cubicBezTo>
                  <a:pt x="1501550" y="5691822"/>
                  <a:pt x="2440792" y="5075773"/>
                  <a:pt x="2504546" y="3677682"/>
                </a:cubicBezTo>
                <a:cubicBezTo>
                  <a:pt x="2572343" y="2190921"/>
                  <a:pt x="2138551" y="854834"/>
                  <a:pt x="1284280" y="23504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CFC5F0E7-644F-4101-BE72-12825CF537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185964" y="0"/>
            <a:ext cx="2536434" cy="6858000"/>
          </a:xfrm>
          <a:custGeom>
            <a:avLst/>
            <a:gdLst>
              <a:gd name="connsiteX0" fmla="*/ 879731 w 2536434"/>
              <a:gd name="connsiteY0" fmla="*/ 0 h 6858000"/>
              <a:gd name="connsiteX1" fmla="*/ 913411 w 2536434"/>
              <a:gd name="connsiteY1" fmla="*/ 0 h 6858000"/>
              <a:gd name="connsiteX2" fmla="*/ 935535 w 2536434"/>
              <a:gd name="connsiteY2" fmla="*/ 14997 h 6858000"/>
              <a:gd name="connsiteX3" fmla="*/ 2536434 w 2536434"/>
              <a:gd name="connsiteY3" fmla="*/ 3621656 h 6858000"/>
              <a:gd name="connsiteX4" fmla="*/ 662084 w 2536434"/>
              <a:gd name="connsiteY4" fmla="*/ 6374814 h 6858000"/>
              <a:gd name="connsiteX5" fmla="*/ 145436 w 2536434"/>
              <a:gd name="connsiteY5" fmla="*/ 6780599 h 6858000"/>
              <a:gd name="connsiteX6" fmla="*/ 33680 w 2536434"/>
              <a:gd name="connsiteY6" fmla="*/ 6858000 h 6858000"/>
              <a:gd name="connsiteX7" fmla="*/ 0 w 2536434"/>
              <a:gd name="connsiteY7" fmla="*/ 6858000 h 6858000"/>
              <a:gd name="connsiteX8" fmla="*/ 111756 w 2536434"/>
              <a:gd name="connsiteY8" fmla="*/ 6780599 h 6858000"/>
              <a:gd name="connsiteX9" fmla="*/ 628404 w 2536434"/>
              <a:gd name="connsiteY9" fmla="*/ 6374814 h 6858000"/>
              <a:gd name="connsiteX10" fmla="*/ 2502754 w 2536434"/>
              <a:gd name="connsiteY10" fmla="*/ 3621656 h 6858000"/>
              <a:gd name="connsiteX11" fmla="*/ 901855 w 2536434"/>
              <a:gd name="connsiteY11" fmla="*/ 1499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36434" h="6858000">
                <a:moveTo>
                  <a:pt x="879731" y="0"/>
                </a:moveTo>
                <a:lnTo>
                  <a:pt x="913411" y="0"/>
                </a:lnTo>
                <a:lnTo>
                  <a:pt x="935535" y="14997"/>
                </a:lnTo>
                <a:cubicBezTo>
                  <a:pt x="1962698" y="754641"/>
                  <a:pt x="2536434" y="2093192"/>
                  <a:pt x="2536434" y="3621656"/>
                </a:cubicBezTo>
                <a:cubicBezTo>
                  <a:pt x="2536434" y="4969131"/>
                  <a:pt x="1607709" y="5602839"/>
                  <a:pt x="662084" y="6374814"/>
                </a:cubicBezTo>
                <a:cubicBezTo>
                  <a:pt x="489881" y="6515397"/>
                  <a:pt x="319254" y="6653108"/>
                  <a:pt x="145436" y="6780599"/>
                </a:cubicBezTo>
                <a:lnTo>
                  <a:pt x="33680" y="6858000"/>
                </a:lnTo>
                <a:lnTo>
                  <a:pt x="0" y="6858000"/>
                </a:lnTo>
                <a:lnTo>
                  <a:pt x="111756" y="6780599"/>
                </a:lnTo>
                <a:cubicBezTo>
                  <a:pt x="285574" y="6653108"/>
                  <a:pt x="456201" y="6515397"/>
                  <a:pt x="628404" y="6374814"/>
                </a:cubicBezTo>
                <a:cubicBezTo>
                  <a:pt x="1574029" y="5602839"/>
                  <a:pt x="2502754" y="4969131"/>
                  <a:pt x="2502754" y="3621656"/>
                </a:cubicBezTo>
                <a:cubicBezTo>
                  <a:pt x="2502754" y="2093192"/>
                  <a:pt x="1929018" y="754641"/>
                  <a:pt x="901855" y="14997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8" name="صورة 17">
            <a:extLst>
              <a:ext uri="{FF2B5EF4-FFF2-40B4-BE49-F238E27FC236}">
                <a16:creationId xmlns:a16="http://schemas.microsoft.com/office/drawing/2014/main" id="{49B21BD9-AC25-A040-BC5B-2A9B41D750E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007" t="1912" r="2683" b="10266"/>
          <a:stretch/>
        </p:blipFill>
        <p:spPr>
          <a:xfrm>
            <a:off x="965199" y="526942"/>
            <a:ext cx="8736739" cy="5579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4897510"/>
      </p:ext>
    </p:extLst>
  </p:cSld>
  <p:clrMapOvr>
    <a:masterClrMapping/>
  </p:clrMapOvr>
  <p:transition spd="slow">
    <p:cover dir="r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584010" y="1121411"/>
            <a:ext cx="1388128" cy="480398"/>
            <a:chOff x="9920568" y="968176"/>
            <a:chExt cx="1518207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426684" y="462060"/>
              <a:ext cx="505976" cy="1518207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9950236" y="1023507"/>
              <a:ext cx="1456751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مهارات تفكير عليا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6272" y="42392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769CEF1B-1A7E-4C41-8B30-A1CD224E1AEC}"/>
              </a:ext>
            </a:extLst>
          </p:cNvPr>
          <p:cNvGrpSpPr>
            <a:grpSpLocks/>
          </p:cNvGrpSpPr>
          <p:nvPr/>
        </p:nvGrpSpPr>
        <p:grpSpPr bwMode="auto">
          <a:xfrm>
            <a:off x="3914665" y="524511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22F6042D-C321-514A-A6E7-DABBBCE3F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0E59FC28-A5CB-FF47-8F8A-B90B54428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CF49D5D9-6951-2D40-83E6-BCCE2C617504}"/>
              </a:ext>
            </a:extLst>
          </p:cNvPr>
          <p:cNvGrpSpPr>
            <a:grpSpLocks/>
          </p:cNvGrpSpPr>
          <p:nvPr/>
        </p:nvGrpSpPr>
        <p:grpSpPr bwMode="auto">
          <a:xfrm rot="20542634">
            <a:off x="10207747" y="524510"/>
            <a:ext cx="1152525" cy="741603"/>
            <a:chOff x="4603" y="67"/>
            <a:chExt cx="726" cy="451"/>
          </a:xfrm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76A55465-1590-9C4B-932A-63A1BC08F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67"/>
              <a:ext cx="532" cy="451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scene3d>
              <a:camera prst="isometricLeftDown"/>
              <a:lightRig rig="threePt" dir="t"/>
            </a:scene3d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419036FA-9FAC-F042-AA36-96FF6D24F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7366">
              <a:off x="4603" y="150"/>
              <a:ext cx="726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١١</a:t>
              </a:r>
              <a:endParaRPr lang="en-US" altLang="en-US" sz="2800" b="1" dirty="0"/>
            </a:p>
          </p:txBody>
        </p:sp>
      </p:grpSp>
      <p:sp>
        <p:nvSpPr>
          <p:cNvPr id="69" name="Text Box 9">
            <a:extLst>
              <a:ext uri="{FF2B5EF4-FFF2-40B4-BE49-F238E27FC236}">
                <a16:creationId xmlns:a16="http://schemas.microsoft.com/office/drawing/2014/main" id="{2BAE2F26-C838-9949-83A7-BBC8991E1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8540" y="1724661"/>
            <a:ext cx="8062912" cy="39687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sz="2000" b="1" dirty="0"/>
              <a:t>اكتب مسألة واقعية يمكن حلها بجمع العددين ٧٩ ، ٤٢ ، ثم بضرب العدد الناتج في ٣ </a:t>
            </a:r>
            <a:endParaRPr lang="en-US" altLang="en-US" sz="2000" b="1" dirty="0"/>
          </a:p>
        </p:txBody>
      </p:sp>
      <p:grpSp>
        <p:nvGrpSpPr>
          <p:cNvPr id="70" name="Group 35">
            <a:extLst>
              <a:ext uri="{FF2B5EF4-FFF2-40B4-BE49-F238E27FC236}">
                <a16:creationId xmlns:a16="http://schemas.microsoft.com/office/drawing/2014/main" id="{9CA94D70-D538-9145-8780-619E3C3CD501}"/>
              </a:ext>
            </a:extLst>
          </p:cNvPr>
          <p:cNvGrpSpPr>
            <a:grpSpLocks/>
          </p:cNvGrpSpPr>
          <p:nvPr/>
        </p:nvGrpSpPr>
        <p:grpSpPr bwMode="auto">
          <a:xfrm>
            <a:off x="8307277" y="2808923"/>
            <a:ext cx="1800225" cy="596900"/>
            <a:chOff x="4468" y="67"/>
            <a:chExt cx="1134" cy="363"/>
          </a:xfrm>
        </p:grpSpPr>
        <p:sp>
          <p:nvSpPr>
            <p:cNvPr id="71" name="AutoShape 36">
              <a:extLst>
                <a:ext uri="{FF2B5EF4-FFF2-40B4-BE49-F238E27FC236}">
                  <a16:creationId xmlns:a16="http://schemas.microsoft.com/office/drawing/2014/main" id="{EA961877-A4D7-444A-B500-B69E6D461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67"/>
              <a:ext cx="1134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72" name="Text Box 37">
              <a:extLst>
                <a:ext uri="{FF2B5EF4-FFF2-40B4-BE49-F238E27FC236}">
                  <a16:creationId xmlns:a16="http://schemas.microsoft.com/office/drawing/2014/main" id="{6E99497F-5E87-A641-9847-D2B49CA39E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/>
                <a:t>المسألة</a:t>
              </a:r>
              <a:endParaRPr lang="en-US" altLang="en-US" sz="2800" b="1"/>
            </a:p>
          </p:txBody>
        </p:sp>
      </p:grpSp>
      <p:sp>
        <p:nvSpPr>
          <p:cNvPr id="73" name="Text Box 39">
            <a:extLst>
              <a:ext uri="{FF2B5EF4-FFF2-40B4-BE49-F238E27FC236}">
                <a16:creationId xmlns:a16="http://schemas.microsoft.com/office/drawing/2014/main" id="{88A05773-F483-7D4A-AA2E-90EFC5586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6490" y="3804286"/>
            <a:ext cx="8062912" cy="70167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sz="2000" b="1" dirty="0"/>
              <a:t>يعمل أحمد على فترتين صباحية ومسائية ، فإذا كان يتقاضى على الفترة الصباحية ٧٩ ريالا وعلى الفترة المسائية ٤٢ ريالا . فكم يتقاضى أحمد في ثلاثة أيام ؟ </a:t>
            </a:r>
            <a:endParaRPr lang="en-US" altLang="en-US" sz="2000" b="1" dirty="0"/>
          </a:p>
        </p:txBody>
      </p:sp>
      <p:sp>
        <p:nvSpPr>
          <p:cNvPr id="74" name="Text Box 40">
            <a:extLst>
              <a:ext uri="{FF2B5EF4-FFF2-40B4-BE49-F238E27FC236}">
                <a16:creationId xmlns:a16="http://schemas.microsoft.com/office/drawing/2014/main" id="{DCEE72FF-1FA5-6345-A013-BEB739716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2002" y="5206048"/>
            <a:ext cx="5832475" cy="36671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ما يتقاضاه أحمد في اليوم = ٧خ + ٤٢ = ١٢١ ريالا</a:t>
            </a:r>
            <a:endParaRPr lang="en-US" altLang="en-US" b="1" dirty="0"/>
          </a:p>
        </p:txBody>
      </p:sp>
      <p:sp>
        <p:nvSpPr>
          <p:cNvPr id="75" name="Text Box 41">
            <a:extLst>
              <a:ext uri="{FF2B5EF4-FFF2-40B4-BE49-F238E27FC236}">
                <a16:creationId xmlns:a16="http://schemas.microsoft.com/office/drawing/2014/main" id="{263BEBB1-26D8-594F-8062-919464C13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2002" y="5775961"/>
            <a:ext cx="5832475" cy="36671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ما يتقاضاه أحمد في ثلاثة أيام = ٣ × ١٢١ = ٣٦٣ ريالا</a:t>
            </a:r>
            <a:endParaRPr lang="en-US" altLang="en-US" b="1" dirty="0"/>
          </a:p>
        </p:txBody>
      </p:sp>
      <p:pic>
        <p:nvPicPr>
          <p:cNvPr id="76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63989DC6-CC0F-C04A-BF99-65C11EBB95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8852808" y="111945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" name="مستطيل 76">
            <a:extLst>
              <a:ext uri="{FF2B5EF4-FFF2-40B4-BE49-F238E27FC236}">
                <a16:creationId xmlns:a16="http://schemas.microsoft.com/office/drawing/2014/main" id="{459B7DD4-2DA3-1849-A1B7-0E0085A789B1}"/>
              </a:ext>
            </a:extLst>
          </p:cNvPr>
          <p:cNvSpPr/>
          <p:nvPr/>
        </p:nvSpPr>
        <p:spPr>
          <a:xfrm rot="385153">
            <a:off x="8264399" y="999785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14194303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3" grpId="0" animBg="1"/>
      <p:bldP spid="74" grpId="0" animBg="1"/>
      <p:bldP spid="7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668417" y="1121410"/>
            <a:ext cx="1303728" cy="480398"/>
            <a:chOff x="10012878" y="968175"/>
            <a:chExt cx="1425897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012878" y="1023507"/>
              <a:ext cx="1394109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مهارات تفكير عليا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16713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2">
            <a:extLst>
              <a:ext uri="{FF2B5EF4-FFF2-40B4-BE49-F238E27FC236}">
                <a16:creationId xmlns:a16="http://schemas.microsoft.com/office/drawing/2014/main" id="{6D166135-2CCB-DE44-AA42-E8E182A8D72F}"/>
              </a:ext>
            </a:extLst>
          </p:cNvPr>
          <p:cNvGrpSpPr>
            <a:grpSpLocks/>
          </p:cNvGrpSpPr>
          <p:nvPr/>
        </p:nvGrpSpPr>
        <p:grpSpPr bwMode="auto">
          <a:xfrm>
            <a:off x="4312106" y="509395"/>
            <a:ext cx="3671887" cy="503237"/>
            <a:chOff x="839" y="2251"/>
            <a:chExt cx="2313" cy="317"/>
          </a:xfrm>
        </p:grpSpPr>
        <p:sp>
          <p:nvSpPr>
            <p:cNvPr id="62" name="AutoShape 3">
              <a:extLst>
                <a:ext uri="{FF2B5EF4-FFF2-40B4-BE49-F238E27FC236}">
                  <a16:creationId xmlns:a16="http://schemas.microsoft.com/office/drawing/2014/main" id="{58E8F543-DB83-E240-9AF4-618999C86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29121C0F-B88F-654E-B0D1-2A41DCB9A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 prst="angle"/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grpSp>
        <p:nvGrpSpPr>
          <p:cNvPr id="64" name="Group 5">
            <a:extLst>
              <a:ext uri="{FF2B5EF4-FFF2-40B4-BE49-F238E27FC236}">
                <a16:creationId xmlns:a16="http://schemas.microsoft.com/office/drawing/2014/main" id="{4A8FDE75-5A49-CF46-9C60-771A9370689C}"/>
              </a:ext>
            </a:extLst>
          </p:cNvPr>
          <p:cNvGrpSpPr>
            <a:grpSpLocks/>
          </p:cNvGrpSpPr>
          <p:nvPr/>
        </p:nvGrpSpPr>
        <p:grpSpPr bwMode="auto">
          <a:xfrm>
            <a:off x="9932506" y="424298"/>
            <a:ext cx="1152525" cy="900126"/>
            <a:chOff x="4950" y="67"/>
            <a:chExt cx="726" cy="363"/>
          </a:xfrm>
          <a:scene3d>
            <a:camera prst="isometricLeftDown"/>
            <a:lightRig rig="threePt" dir="t"/>
          </a:scene3d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70AD130B-4E62-CA43-8A73-D87A1E300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5" y="67"/>
              <a:ext cx="527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sp3d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D2E1DB29-0BBC-F249-899A-B1E6FEA45D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0" y="95"/>
              <a:ext cx="726" cy="318"/>
            </a:xfrm>
            <a:prstGeom prst="rect">
              <a:avLst/>
            </a:prstGeom>
            <a:noFill/>
            <a:ln>
              <a:noFill/>
            </a:ln>
            <a:sp3d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/>
                <a:t>١٢</a:t>
              </a: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C8F7EB16-1A53-B943-84DB-FB8D14B42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8183" y="1451454"/>
            <a:ext cx="5680033" cy="1225550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C9FE2DA9-334B-1C4B-8F74-2EECFC18B4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5981" y="1709545"/>
            <a:ext cx="8062912" cy="461665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b="1" dirty="0">
                <a:solidFill>
                  <a:schemeClr val="accent6">
                    <a:lumMod val="50000"/>
                  </a:schemeClr>
                </a:solidFill>
              </a:rPr>
              <a:t>وضح أهمية التخطيط قبل حل المسألة .</a:t>
            </a:r>
            <a:endParaRPr lang="en-US" altLang="en-US" sz="24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71" name="Group 10">
            <a:extLst>
              <a:ext uri="{FF2B5EF4-FFF2-40B4-BE49-F238E27FC236}">
                <a16:creationId xmlns:a16="http://schemas.microsoft.com/office/drawing/2014/main" id="{8E6FA06E-0279-F24F-9EDB-2B33369C9F20}"/>
              </a:ext>
            </a:extLst>
          </p:cNvPr>
          <p:cNvGrpSpPr>
            <a:grpSpLocks/>
          </p:cNvGrpSpPr>
          <p:nvPr/>
        </p:nvGrpSpPr>
        <p:grpSpPr bwMode="auto">
          <a:xfrm>
            <a:off x="7217867" y="2821695"/>
            <a:ext cx="3168650" cy="596900"/>
            <a:chOff x="4468" y="67"/>
            <a:chExt cx="1134" cy="363"/>
          </a:xfrm>
        </p:grpSpPr>
        <p:sp>
          <p:nvSpPr>
            <p:cNvPr id="72" name="AutoShape 11">
              <a:extLst>
                <a:ext uri="{FF2B5EF4-FFF2-40B4-BE49-F238E27FC236}">
                  <a16:creationId xmlns:a16="http://schemas.microsoft.com/office/drawing/2014/main" id="{738EB1CB-3DB3-F84B-A36A-C85793BDE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67"/>
              <a:ext cx="1134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73" name="Text Box 12">
              <a:extLst>
                <a:ext uri="{FF2B5EF4-FFF2-40B4-BE49-F238E27FC236}">
                  <a16:creationId xmlns:a16="http://schemas.microsoft.com/office/drawing/2014/main" id="{3C9161FB-7754-F64A-8885-76AD55C2D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15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 prst="angle"/>
            </a:sp3d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/>
                <a:t>أهمية التخطيط</a:t>
              </a:r>
              <a:endParaRPr lang="en-US" altLang="en-US" sz="2800" b="1"/>
            </a:p>
          </p:txBody>
        </p:sp>
      </p:grpSp>
      <p:sp>
        <p:nvSpPr>
          <p:cNvPr id="74" name="Text Box 15">
            <a:extLst>
              <a:ext uri="{FF2B5EF4-FFF2-40B4-BE49-F238E27FC236}">
                <a16:creationId xmlns:a16="http://schemas.microsoft.com/office/drawing/2014/main" id="{8026E2E4-D649-2343-A485-919C2218B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670" y="3678045"/>
            <a:ext cx="3802248" cy="400110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١</a:t>
            </a:r>
            <a:r>
              <a:rPr lang="ar-SA" altLang="en-US" sz="2000" b="1" dirty="0"/>
              <a:t>- توضيح كيفية حل المسألة </a:t>
            </a:r>
            <a:r>
              <a:rPr lang="ar-SA" altLang="en-US" b="1" dirty="0"/>
              <a:t>.</a:t>
            </a:r>
            <a:endParaRPr lang="en-US" altLang="en-US" b="1" dirty="0"/>
          </a:p>
        </p:txBody>
      </p:sp>
      <p:sp>
        <p:nvSpPr>
          <p:cNvPr id="75" name="Text Box 16">
            <a:extLst>
              <a:ext uri="{FF2B5EF4-FFF2-40B4-BE49-F238E27FC236}">
                <a16:creationId xmlns:a16="http://schemas.microsoft.com/office/drawing/2014/main" id="{B5CB559F-1E80-CF4B-B882-1998626CA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031" y="5832282"/>
            <a:ext cx="3935887" cy="400110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sz="2000" b="1" dirty="0"/>
              <a:t>٤- تقدير الجواب والتحقق من صحة الحل </a:t>
            </a:r>
            <a:r>
              <a:rPr lang="ar-SA" altLang="en-US" b="1" dirty="0"/>
              <a:t>.</a:t>
            </a:r>
            <a:endParaRPr lang="en-US" altLang="en-US" b="1" dirty="0"/>
          </a:p>
        </p:txBody>
      </p:sp>
      <p:sp>
        <p:nvSpPr>
          <p:cNvPr id="76" name="Text Box 17">
            <a:extLst>
              <a:ext uri="{FF2B5EF4-FFF2-40B4-BE49-F238E27FC236}">
                <a16:creationId xmlns:a16="http://schemas.microsoft.com/office/drawing/2014/main" id="{C903F6CC-CFE1-FE4F-B24A-2014FCAD59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642" y="4392420"/>
            <a:ext cx="3754276" cy="400110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٢</a:t>
            </a:r>
            <a:r>
              <a:rPr lang="ar-SA" altLang="en-US" sz="2000" b="1" dirty="0"/>
              <a:t>- ربط الحقائق بعضها ببعض .</a:t>
            </a:r>
            <a:endParaRPr lang="en-US" altLang="en-US" sz="2000" b="1" dirty="0"/>
          </a:p>
        </p:txBody>
      </p:sp>
      <p:sp>
        <p:nvSpPr>
          <p:cNvPr id="77" name="Text Box 18">
            <a:extLst>
              <a:ext uri="{FF2B5EF4-FFF2-40B4-BE49-F238E27FC236}">
                <a16:creationId xmlns:a16="http://schemas.microsoft.com/office/drawing/2014/main" id="{7B058452-6726-394F-AFBA-408B53CEC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4760" y="5111557"/>
            <a:ext cx="3877158" cy="400110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sz="2000" b="1" dirty="0"/>
              <a:t>٣- وضع الخطة المناسبة لحل المسألة </a:t>
            </a:r>
            <a:r>
              <a:rPr lang="ar-SA" altLang="en-US" b="1" dirty="0"/>
              <a:t>.</a:t>
            </a:r>
            <a:endParaRPr lang="en-US" altLang="en-US" b="1" dirty="0"/>
          </a:p>
        </p:txBody>
      </p:sp>
      <p:pic>
        <p:nvPicPr>
          <p:cNvPr id="78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B1A38F06-668F-3A45-9577-C5EBCFC175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8723729" y="-137174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9" name="مستطيل 78">
            <a:extLst>
              <a:ext uri="{FF2B5EF4-FFF2-40B4-BE49-F238E27FC236}">
                <a16:creationId xmlns:a16="http://schemas.microsoft.com/office/drawing/2014/main" id="{C1997671-D02C-0E48-B896-0112F02B499C}"/>
              </a:ext>
            </a:extLst>
          </p:cNvPr>
          <p:cNvSpPr/>
          <p:nvPr/>
        </p:nvSpPr>
        <p:spPr>
          <a:xfrm rot="385153">
            <a:off x="8135320" y="750666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  <a:endParaRPr lang="ar-SA" sz="3200" b="1" dirty="0">
              <a:ln w="9525">
                <a:solidFill>
                  <a:prstClr val="black"/>
                </a:solidFill>
                <a:prstDash val="solid"/>
              </a:ln>
              <a:solidFill>
                <a:srgbClr val="D58C2E">
                  <a:lumMod val="50000"/>
                </a:srgbClr>
              </a:solidFill>
              <a:effectLst>
                <a:outerShdw blurRad="12700" dist="38100" dir="2700000" algn="tl" rotWithShape="0">
                  <a:srgbClr val="C9492C">
                    <a:lumMod val="60000"/>
                    <a:lumOff val="40000"/>
                  </a:srgbClr>
                </a:outerShdw>
              </a:effectLst>
              <a:latin typeface="Aldhabi" panose="01000000000000000000" pitchFamily="2" charset="-78"/>
              <a:cs typeface="Aldhabi" panose="010000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4350745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6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74" grpId="0" animBg="1"/>
      <p:bldP spid="75" grpId="0" animBg="1"/>
      <p:bldP spid="76" grpId="0" animBg="1"/>
      <p:bldP spid="7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مجموعة 2">
            <a:extLst>
              <a:ext uri="{FF2B5EF4-FFF2-40B4-BE49-F238E27FC236}">
                <a16:creationId xmlns:a16="http://schemas.microsoft.com/office/drawing/2014/main" id="{23FA165B-B44E-EB49-B19B-B8EC033E5DDB}"/>
              </a:ext>
            </a:extLst>
          </p:cNvPr>
          <p:cNvGrpSpPr/>
          <p:nvPr/>
        </p:nvGrpSpPr>
        <p:grpSpPr>
          <a:xfrm>
            <a:off x="6221387" y="291820"/>
            <a:ext cx="4931885" cy="6310520"/>
            <a:chOff x="6221387" y="291820"/>
            <a:chExt cx="4931885" cy="6310520"/>
          </a:xfrm>
        </p:grpSpPr>
        <p:sp>
          <p:nvSpPr>
            <p:cNvPr id="5" name="مستطيل 4">
              <a:extLst>
                <a:ext uri="{FF2B5EF4-FFF2-40B4-BE49-F238E27FC236}">
                  <a16:creationId xmlns:a16="http://schemas.microsoft.com/office/drawing/2014/main" id="{AF96BE59-88ED-B04A-96D7-AA4E7F5EA38F}"/>
                </a:ext>
              </a:extLst>
            </p:cNvPr>
            <p:cNvSpPr/>
            <p:nvPr/>
          </p:nvSpPr>
          <p:spPr>
            <a:xfrm>
              <a:off x="6221387" y="498726"/>
              <a:ext cx="4836478" cy="6103614"/>
            </a:xfrm>
            <a:prstGeom prst="rect">
              <a:avLst/>
            </a:prstGeom>
            <a:gradFill flip="none" rotWithShape="0">
              <a:gsLst>
                <a:gs pos="3000">
                  <a:srgbClr val="00EAEF"/>
                </a:gs>
                <a:gs pos="76000">
                  <a:srgbClr val="DFC5DF"/>
                </a:gs>
                <a:gs pos="18000">
                  <a:srgbClr val="FFF6DE"/>
                </a:gs>
                <a:gs pos="60000">
                  <a:srgbClr val="8ACCDB"/>
                </a:gs>
                <a:gs pos="29000">
                  <a:srgbClr val="DEF7FF">
                    <a:lumMod val="78000"/>
                    <a:lumOff val="22000"/>
                  </a:srgb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solidFill>
                <a:srgbClr val="002060"/>
              </a:solidFill>
              <a:round/>
            </a:ln>
            <a:scene3d>
              <a:camera prst="orthographicFront"/>
              <a:lightRig rig="threePt" dir="t"/>
            </a:scene3d>
            <a:sp3d prstMaterial="matte">
              <a:bevelT prst="angle"/>
              <a:bevelB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pic>
          <p:nvPicPr>
            <p:cNvPr id="84" name="صورة 83">
              <a:extLst>
                <a:ext uri="{FF2B5EF4-FFF2-40B4-BE49-F238E27FC236}">
                  <a16:creationId xmlns:a16="http://schemas.microsoft.com/office/drawing/2014/main" id="{F6005693-C927-BA48-B298-7BA94A43BE7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alphaModFix amt="3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533" b="56657"/>
            <a:stretch/>
          </p:blipFill>
          <p:spPr>
            <a:xfrm rot="1602398" flipH="1">
              <a:off x="9527508" y="587442"/>
              <a:ext cx="1625764" cy="1324533"/>
            </a:xfrm>
            <a:prstGeom prst="rect">
              <a:avLst/>
            </a:prstGeom>
          </p:spPr>
        </p:pic>
        <p:pic>
          <p:nvPicPr>
            <p:cNvPr id="46" name="صورة 45">
              <a:extLst>
                <a:ext uri="{FF2B5EF4-FFF2-40B4-BE49-F238E27FC236}">
                  <a16:creationId xmlns:a16="http://schemas.microsoft.com/office/drawing/2014/main" id="{DDF4F3EA-DEAE-3749-8C93-123919CABBB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35000"/>
            </a:blip>
            <a:stretch>
              <a:fillRect/>
            </a:stretch>
          </p:blipFill>
          <p:spPr>
            <a:xfrm>
              <a:off x="6824639" y="291820"/>
              <a:ext cx="2115120" cy="2120422"/>
            </a:xfrm>
            <a:prstGeom prst="rect">
              <a:avLst/>
            </a:prstGeom>
            <a:ln>
              <a:noFill/>
            </a:ln>
          </p:spPr>
        </p:pic>
      </p:grpSp>
      <p:pic>
        <p:nvPicPr>
          <p:cNvPr id="104" name="صورة 103">
            <a:extLst>
              <a:ext uri="{FF2B5EF4-FFF2-40B4-BE49-F238E27FC236}">
                <a16:creationId xmlns:a16="http://schemas.microsoft.com/office/drawing/2014/main" id="{FE4BDEFE-9F6B-F348-BECA-3176CA41B0EF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5000"/>
          </a:blip>
          <a:stretch>
            <a:fillRect/>
          </a:stretch>
        </p:blipFill>
        <p:spPr>
          <a:xfrm>
            <a:off x="287421" y="795034"/>
            <a:ext cx="5557136" cy="5571065"/>
          </a:xfrm>
          <a:prstGeom prst="rect">
            <a:avLst/>
          </a:prstGeom>
          <a:ln>
            <a:noFill/>
          </a:ln>
        </p:spPr>
      </p:pic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 flipH="1">
            <a:off x="6351724" y="384762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 flipH="1">
            <a:off x="6351724" y="438562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 flipH="1">
            <a:off x="6351724" y="485904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 flipH="1">
            <a:off x="6351724" y="532738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 flipH="1">
            <a:off x="6351724" y="579286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 flipH="1">
            <a:off x="6336843" y="628008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5737" y="3943149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65533" y="4915744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32195" y="5852369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 flipH="1">
            <a:off x="6382204" y="73866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 flipH="1">
            <a:off x="6382204" y="12766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 flipH="1">
            <a:off x="6382204" y="221842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 flipH="1">
            <a:off x="6382205" y="28048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 flipH="1">
            <a:off x="6382205" y="330942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096000" y="819359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8829" y="2866071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 flipH="1">
            <a:off x="6364464" y="175494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76646" y="1812299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657553" flipH="1">
            <a:off x="6276279" y="3978913"/>
            <a:ext cx="2949965" cy="2403378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 flipH="1">
            <a:off x="8729836" y="4624036"/>
            <a:ext cx="2191955" cy="1978304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7118488" y="1597524"/>
            <a:ext cx="3684235" cy="30015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37927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Google Shape;120;p16">
            <a:extLst>
              <a:ext uri="{FF2B5EF4-FFF2-40B4-BE49-F238E27FC236}">
                <a16:creationId xmlns:a16="http://schemas.microsoft.com/office/drawing/2014/main" id="{BCE05552-C9B1-6242-B086-B0F58BF93F0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" name="Google Shape;158;p16">
            <a:extLst>
              <a:ext uri="{FF2B5EF4-FFF2-40B4-BE49-F238E27FC236}">
                <a16:creationId xmlns:a16="http://schemas.microsoft.com/office/drawing/2014/main" id="{76381197-1B5B-D844-9B1F-888268A90A1C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1613" y="4942851"/>
            <a:ext cx="9078249" cy="2490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3" name="Google Shape;1463;p5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31800" y="947667"/>
            <a:ext cx="5185400" cy="37005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4" name="Google Shape;1464;p5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19759022">
            <a:off x="2607650" y="348037"/>
            <a:ext cx="416850" cy="473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" name="Google Shape;1465;p59"/>
          <p:cNvPicPr preferRelativeResize="0"/>
          <p:nvPr/>
        </p:nvPicPr>
        <p:blipFill rotWithShape="1">
          <a:blip r:embed="rId7">
            <a:alphaModFix/>
          </a:blip>
          <a:srcRect l="11494" t="28672" r="12075" b="20499"/>
          <a:stretch/>
        </p:blipFill>
        <p:spPr>
          <a:xfrm rot="20956423">
            <a:off x="601886" y="227821"/>
            <a:ext cx="1804867" cy="5945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" name="Google Shape;1466;p5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5720282" y="948833"/>
            <a:ext cx="920367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" name="Google Shape;1467;p5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6743701" y="947668"/>
            <a:ext cx="920367" cy="1177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" name="Google Shape;1468;p5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7767133" y="948833"/>
            <a:ext cx="920400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" name="Google Shape;1469;p59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8785756" y="958081"/>
            <a:ext cx="920367" cy="1177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" name="Google Shape;1476;p59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0" y="4870343"/>
            <a:ext cx="2279175" cy="1722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" name="Google Shape;1478;p59"/>
          <p:cNvPicPr preferRelativeResize="0"/>
          <p:nvPr/>
        </p:nvPicPr>
        <p:blipFill rotWithShape="1">
          <a:blip r:embed="rId13">
            <a:alphaModFix/>
          </a:blip>
          <a:srcRect t="14355" b="20570"/>
          <a:stretch/>
        </p:blipFill>
        <p:spPr>
          <a:xfrm>
            <a:off x="1405200" y="5272532"/>
            <a:ext cx="4547389" cy="1479533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مربع نص 9">
            <a:extLst>
              <a:ext uri="{FF2B5EF4-FFF2-40B4-BE49-F238E27FC236}">
                <a16:creationId xmlns:a16="http://schemas.microsoft.com/office/drawing/2014/main" id="{E30FC95E-7E55-0047-B316-43323D583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4455" y="1820960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1800"/>
          </a:p>
        </p:txBody>
      </p:sp>
      <p:pic>
        <p:nvPicPr>
          <p:cNvPr id="22" name="Picture 2">
            <a:extLst>
              <a:ext uri="{FF2B5EF4-FFF2-40B4-BE49-F238E27FC236}">
                <a16:creationId xmlns:a16="http://schemas.microsoft.com/office/drawing/2014/main" id="{D8DB1478-EA8A-5D47-99AE-9A627E0962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7618" y="1251421"/>
            <a:ext cx="1653477" cy="4486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مستطيل 22">
            <a:extLst>
              <a:ext uri="{FF2B5EF4-FFF2-40B4-BE49-F238E27FC236}">
                <a16:creationId xmlns:a16="http://schemas.microsoft.com/office/drawing/2014/main" id="{50BCDC05-E557-1348-9570-61A9AA8E4EC0}"/>
              </a:ext>
            </a:extLst>
          </p:cNvPr>
          <p:cNvSpPr/>
          <p:nvPr/>
        </p:nvSpPr>
        <p:spPr>
          <a:xfrm>
            <a:off x="1504320" y="1805974"/>
            <a:ext cx="2801938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100" dirty="0">
                <a:solidFill>
                  <a:srgbClr val="FF0000"/>
                </a:solidFill>
                <a:latin typeface="Beirut" pitchFamily="2" charset="-78"/>
                <a:cs typeface="Beirut" pitchFamily="2" charset="-78"/>
              </a:rPr>
              <a:t>١-٢</a:t>
            </a:r>
          </a:p>
          <a:p>
            <a:pPr algn="ctr">
              <a:defRPr/>
            </a:pPr>
            <a:r>
              <a:rPr lang="ar-SA" sz="24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القوى والأسس</a:t>
            </a:r>
            <a:endParaRPr lang="ar-SA" sz="2400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sp>
        <p:nvSpPr>
          <p:cNvPr id="25" name="مربع نص 5">
            <a:extLst>
              <a:ext uri="{FF2B5EF4-FFF2-40B4-BE49-F238E27FC236}">
                <a16:creationId xmlns:a16="http://schemas.microsoft.com/office/drawing/2014/main" id="{5128DC38-73F4-F64D-811B-EC3574CD7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3974" y="1242317"/>
            <a:ext cx="1757363" cy="64611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C00000"/>
                </a:solidFill>
              </a:rPr>
              <a:t>التاريخ   </a:t>
            </a:r>
            <a:r>
              <a:rPr lang="ar-SA" altLang="ar-SA" sz="1200" dirty="0">
                <a:solidFill>
                  <a:srgbClr val="002060"/>
                </a:solidFill>
              </a:rPr>
              <a:t>/  /    ١٤٤هـ</a:t>
            </a:r>
          </a:p>
          <a:p>
            <a:pPr defTabSz="685800" rtl="0">
              <a:spcBef>
                <a:spcPct val="0"/>
              </a:spcBef>
              <a:buNone/>
              <a:defRPr/>
            </a:pPr>
            <a:endParaRPr lang="ar-SA" altLang="ar-SA" sz="1200" dirty="0">
              <a:solidFill>
                <a:srgbClr val="002060"/>
              </a:solidFill>
            </a:endParaRPr>
          </a:p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002060"/>
                </a:solidFill>
              </a:rPr>
              <a:t> </a:t>
            </a:r>
            <a:r>
              <a:rPr lang="ar-SA" altLang="ar-SA" sz="1200" dirty="0">
                <a:solidFill>
                  <a:srgbClr val="C00000"/>
                </a:solidFill>
              </a:rPr>
              <a:t>رقم الصفحة :</a:t>
            </a:r>
            <a:endParaRPr lang="ar-SA" altLang="ar-SA" sz="1050" dirty="0">
              <a:solidFill>
                <a:srgbClr val="002060"/>
              </a:solidFill>
            </a:endParaRPr>
          </a:p>
        </p:txBody>
      </p:sp>
      <p:sp>
        <p:nvSpPr>
          <p:cNvPr id="26" name="مستطيل 25">
            <a:extLst>
              <a:ext uri="{FF2B5EF4-FFF2-40B4-BE49-F238E27FC236}">
                <a16:creationId xmlns:a16="http://schemas.microsoft.com/office/drawing/2014/main" id="{C4A2B652-2B33-A949-A878-E034BB787D8C}"/>
              </a:ext>
            </a:extLst>
          </p:cNvPr>
          <p:cNvSpPr/>
          <p:nvPr/>
        </p:nvSpPr>
        <p:spPr>
          <a:xfrm>
            <a:off x="2760294" y="2732908"/>
            <a:ext cx="2803525" cy="1141412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700" dirty="0">
                <a:solidFill>
                  <a:srgbClr val="008F00"/>
                </a:solidFill>
                <a:latin typeface="Beirut" pitchFamily="2" charset="-78"/>
                <a:cs typeface="Beirut" pitchFamily="2" charset="-78"/>
              </a:rPr>
              <a:t>فكرة الدرس</a:t>
            </a:r>
          </a:p>
          <a:p>
            <a:pPr algn="ctr">
              <a:defRPr/>
            </a:pPr>
            <a:r>
              <a:rPr lang="ar-SA" sz="24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أستعمل القوى والأسس</a:t>
            </a:r>
          </a:p>
        </p:txBody>
      </p:sp>
      <p:pic>
        <p:nvPicPr>
          <p:cNvPr id="28" name="Google Shape;60;p13">
            <a:extLst>
              <a:ext uri="{FF2B5EF4-FFF2-40B4-BE49-F238E27FC236}">
                <a16:creationId xmlns:a16="http://schemas.microsoft.com/office/drawing/2014/main" id="{2BB27205-0744-0F48-9F6C-79FC8D262081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1125" y="3240663"/>
            <a:ext cx="1827212" cy="138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" name="مجموعة 71">
            <a:extLst>
              <a:ext uri="{FF2B5EF4-FFF2-40B4-BE49-F238E27FC236}">
                <a16:creationId xmlns:a16="http://schemas.microsoft.com/office/drawing/2014/main" id="{AC2C60C2-207B-8242-9D30-572A6F2A7345}"/>
              </a:ext>
            </a:extLst>
          </p:cNvPr>
          <p:cNvGrpSpPr>
            <a:grpSpLocks/>
          </p:cNvGrpSpPr>
          <p:nvPr/>
        </p:nvGrpSpPr>
        <p:grpSpPr bwMode="auto">
          <a:xfrm>
            <a:off x="9983799" y="465733"/>
            <a:ext cx="1214438" cy="1136650"/>
            <a:chOff x="3326307" y="697407"/>
            <a:chExt cx="5463186" cy="5463186"/>
          </a:xfrm>
        </p:grpSpPr>
        <p:sp>
          <p:nvSpPr>
            <p:cNvPr id="30" name="شكل بيضاوي 29">
              <a:extLst>
                <a:ext uri="{FF2B5EF4-FFF2-40B4-BE49-F238E27FC236}">
                  <a16:creationId xmlns:a16="http://schemas.microsoft.com/office/drawing/2014/main" id="{41725901-A19C-9442-B9DD-E76824D5C3EF}"/>
                </a:ext>
              </a:extLst>
            </p:cNvPr>
            <p:cNvSpPr/>
            <p:nvPr/>
          </p:nvSpPr>
          <p:spPr>
            <a:xfrm>
              <a:off x="3326307" y="697407"/>
              <a:ext cx="5463186" cy="5463186"/>
            </a:xfrm>
            <a:prstGeom prst="ellipse">
              <a:avLst/>
            </a:prstGeom>
            <a:blipFill dpi="0" rotWithShape="1">
              <a:blip r:embed="rId16"/>
              <a:srcRect/>
              <a:stretch>
                <a:fillRect/>
              </a:stretch>
            </a:blipFill>
            <a:ln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 dirty="0"/>
            </a:p>
          </p:txBody>
        </p:sp>
        <p:grpSp>
          <p:nvGrpSpPr>
            <p:cNvPr id="31" name="مجموعة 74">
              <a:extLst>
                <a:ext uri="{FF2B5EF4-FFF2-40B4-BE49-F238E27FC236}">
                  <a16:creationId xmlns:a16="http://schemas.microsoft.com/office/drawing/2014/main" id="{5B9864E8-3A74-1D40-9AA1-6931689EA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176" y="1103486"/>
              <a:ext cx="4682212" cy="4814204"/>
              <a:chOff x="3815176" y="1103486"/>
              <a:chExt cx="4682212" cy="4814204"/>
            </a:xfrm>
          </p:grpSpPr>
          <p:sp>
            <p:nvSpPr>
              <p:cNvPr id="32" name="مربع نص 75">
                <a:extLst>
                  <a:ext uri="{FF2B5EF4-FFF2-40B4-BE49-F238E27FC236}">
                    <a16:creationId xmlns:a16="http://schemas.microsoft.com/office/drawing/2014/main" id="{D032E19F-CD51-0A44-8AEB-7C232AA4A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7413" y="1103486"/>
                <a:ext cx="369764" cy="312381"/>
              </a:xfrm>
              <a:custGeom>
                <a:avLst/>
                <a:gdLst>
                  <a:gd name="T0" fmla="*/ 338166 w 369764"/>
                  <a:gd name="T1" fmla="*/ 22199 h 312381"/>
                  <a:gd name="T2" fmla="*/ 360764 w 369764"/>
                  <a:gd name="T3" fmla="*/ 110593 h 312381"/>
                  <a:gd name="T4" fmla="*/ 292368 w 369764"/>
                  <a:gd name="T5" fmla="*/ 182189 h 312381"/>
                  <a:gd name="T6" fmla="*/ 221173 w 369764"/>
                  <a:gd name="T7" fmla="*/ 273783 h 312381"/>
                  <a:gd name="T8" fmla="*/ 322967 w 369764"/>
                  <a:gd name="T9" fmla="*/ 267584 h 312381"/>
                  <a:gd name="T10" fmla="*/ 369764 w 369764"/>
                  <a:gd name="T11" fmla="*/ 292182 h 312381"/>
                  <a:gd name="T12" fmla="*/ 350965 w 369764"/>
                  <a:gd name="T13" fmla="*/ 312181 h 312381"/>
                  <a:gd name="T14" fmla="*/ 322967 w 369764"/>
                  <a:gd name="T15" fmla="*/ 305981 h 312381"/>
                  <a:gd name="T16" fmla="*/ 261570 w 369764"/>
                  <a:gd name="T17" fmla="*/ 308381 h 312381"/>
                  <a:gd name="T18" fmla="*/ 215373 w 369764"/>
                  <a:gd name="T19" fmla="*/ 312381 h 312381"/>
                  <a:gd name="T20" fmla="*/ 202574 w 369764"/>
                  <a:gd name="T21" fmla="*/ 310781 h 312381"/>
                  <a:gd name="T22" fmla="*/ 182175 w 369764"/>
                  <a:gd name="T23" fmla="*/ 273383 h 312381"/>
                  <a:gd name="T24" fmla="*/ 270170 w 369764"/>
                  <a:gd name="T25" fmla="*/ 150391 h 312381"/>
                  <a:gd name="T26" fmla="*/ 325566 w 369764"/>
                  <a:gd name="T27" fmla="*/ 74796 h 312381"/>
                  <a:gd name="T28" fmla="*/ 280369 w 369764"/>
                  <a:gd name="T29" fmla="*/ 42997 h 312381"/>
                  <a:gd name="T30" fmla="*/ 216773 w 369764"/>
                  <a:gd name="T31" fmla="*/ 75995 h 312381"/>
                  <a:gd name="T32" fmla="*/ 182375 w 369764"/>
                  <a:gd name="T33" fmla="*/ 66396 h 312381"/>
                  <a:gd name="T34" fmla="*/ 230572 w 369764"/>
                  <a:gd name="T35" fmla="*/ 18399 h 312381"/>
                  <a:gd name="T36" fmla="*/ 81995 w 369764"/>
                  <a:gd name="T37" fmla="*/ 0 h 312381"/>
                  <a:gd name="T38" fmla="*/ 94195 w 369764"/>
                  <a:gd name="T39" fmla="*/ 29098 h 312381"/>
                  <a:gd name="T40" fmla="*/ 93695 w 369764"/>
                  <a:gd name="T41" fmla="*/ 62796 h 312381"/>
                  <a:gd name="T42" fmla="*/ 89595 w 369764"/>
                  <a:gd name="T43" fmla="*/ 150791 h 312381"/>
                  <a:gd name="T44" fmla="*/ 86395 w 369764"/>
                  <a:gd name="T45" fmla="*/ 246785 h 312381"/>
                  <a:gd name="T46" fmla="*/ 109194 w 369764"/>
                  <a:gd name="T47" fmla="*/ 273583 h 312381"/>
                  <a:gd name="T48" fmla="*/ 128592 w 369764"/>
                  <a:gd name="T49" fmla="*/ 292782 h 312381"/>
                  <a:gd name="T50" fmla="*/ 109194 w 369764"/>
                  <a:gd name="T51" fmla="*/ 311981 h 312381"/>
                  <a:gd name="T52" fmla="*/ 29798 w 369764"/>
                  <a:gd name="T53" fmla="*/ 311781 h 312381"/>
                  <a:gd name="T54" fmla="*/ 0 w 369764"/>
                  <a:gd name="T55" fmla="*/ 294782 h 312381"/>
                  <a:gd name="T56" fmla="*/ 40998 w 369764"/>
                  <a:gd name="T57" fmla="*/ 274783 h 312381"/>
                  <a:gd name="T58" fmla="*/ 47497 w 369764"/>
                  <a:gd name="T59" fmla="*/ 246785 h 312381"/>
                  <a:gd name="T60" fmla="*/ 50397 w 369764"/>
                  <a:gd name="T61" fmla="*/ 141391 h 312381"/>
                  <a:gd name="T62" fmla="*/ 20399 w 369764"/>
                  <a:gd name="T63" fmla="*/ 84795 h 312381"/>
                  <a:gd name="T64" fmla="*/ 600 w 369764"/>
                  <a:gd name="T65" fmla="*/ 64996 h 312381"/>
                  <a:gd name="T66" fmla="*/ 48397 w 369764"/>
                  <a:gd name="T67" fmla="*/ 17799 h 3123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9764" h="312381">
                    <a:moveTo>
                      <a:pt x="280369" y="4600"/>
                    </a:moveTo>
                    <a:cubicBezTo>
                      <a:pt x="301968" y="4600"/>
                      <a:pt x="321233" y="10466"/>
                      <a:pt x="338166" y="22199"/>
                    </a:cubicBezTo>
                    <a:cubicBezTo>
                      <a:pt x="357098" y="35398"/>
                      <a:pt x="366564" y="52330"/>
                      <a:pt x="366564" y="72996"/>
                    </a:cubicBezTo>
                    <a:cubicBezTo>
                      <a:pt x="366564" y="86595"/>
                      <a:pt x="364631" y="99127"/>
                      <a:pt x="360764" y="110593"/>
                    </a:cubicBezTo>
                    <a:cubicBezTo>
                      <a:pt x="356898" y="122059"/>
                      <a:pt x="351032" y="132525"/>
                      <a:pt x="343165" y="141991"/>
                    </a:cubicBezTo>
                    <a:cubicBezTo>
                      <a:pt x="333166" y="153991"/>
                      <a:pt x="316234" y="167390"/>
                      <a:pt x="292368" y="182189"/>
                    </a:cubicBezTo>
                    <a:cubicBezTo>
                      <a:pt x="267303" y="197921"/>
                      <a:pt x="250838" y="209854"/>
                      <a:pt x="242972" y="217987"/>
                    </a:cubicBezTo>
                    <a:cubicBezTo>
                      <a:pt x="228172" y="233319"/>
                      <a:pt x="220906" y="251918"/>
                      <a:pt x="221173" y="273783"/>
                    </a:cubicBezTo>
                    <a:lnTo>
                      <a:pt x="262370" y="269984"/>
                    </a:lnTo>
                    <a:cubicBezTo>
                      <a:pt x="290635" y="268384"/>
                      <a:pt x="310834" y="267584"/>
                      <a:pt x="322967" y="267584"/>
                    </a:cubicBezTo>
                    <a:cubicBezTo>
                      <a:pt x="333099" y="267584"/>
                      <a:pt x="342699" y="269317"/>
                      <a:pt x="351765" y="272783"/>
                    </a:cubicBezTo>
                    <a:cubicBezTo>
                      <a:pt x="363764" y="277450"/>
                      <a:pt x="369764" y="283916"/>
                      <a:pt x="369764" y="292182"/>
                    </a:cubicBezTo>
                    <a:cubicBezTo>
                      <a:pt x="369764" y="297382"/>
                      <a:pt x="367964" y="302015"/>
                      <a:pt x="364364" y="306081"/>
                    </a:cubicBezTo>
                    <a:cubicBezTo>
                      <a:pt x="360764" y="310148"/>
                      <a:pt x="356298" y="312181"/>
                      <a:pt x="350965" y="312181"/>
                    </a:cubicBezTo>
                    <a:cubicBezTo>
                      <a:pt x="347632" y="312181"/>
                      <a:pt x="342932" y="311148"/>
                      <a:pt x="336866" y="309081"/>
                    </a:cubicBezTo>
                    <a:cubicBezTo>
                      <a:pt x="330799" y="307015"/>
                      <a:pt x="326166" y="305981"/>
                      <a:pt x="322967" y="305981"/>
                    </a:cubicBezTo>
                    <a:cubicBezTo>
                      <a:pt x="316167" y="305981"/>
                      <a:pt x="305968" y="306381"/>
                      <a:pt x="292368" y="307181"/>
                    </a:cubicBezTo>
                    <a:cubicBezTo>
                      <a:pt x="278769" y="307981"/>
                      <a:pt x="268503" y="308381"/>
                      <a:pt x="261570" y="308381"/>
                    </a:cubicBezTo>
                    <a:cubicBezTo>
                      <a:pt x="256371" y="308381"/>
                      <a:pt x="248671" y="309048"/>
                      <a:pt x="238472" y="310381"/>
                    </a:cubicBezTo>
                    <a:cubicBezTo>
                      <a:pt x="228272" y="311714"/>
                      <a:pt x="220573" y="312381"/>
                      <a:pt x="215373" y="312381"/>
                    </a:cubicBezTo>
                    <a:cubicBezTo>
                      <a:pt x="213907" y="312381"/>
                      <a:pt x="211773" y="312114"/>
                      <a:pt x="208974" y="311581"/>
                    </a:cubicBezTo>
                    <a:cubicBezTo>
                      <a:pt x="206174" y="311048"/>
                      <a:pt x="204041" y="310781"/>
                      <a:pt x="202574" y="310781"/>
                    </a:cubicBezTo>
                    <a:cubicBezTo>
                      <a:pt x="193375" y="310781"/>
                      <a:pt x="187375" y="306315"/>
                      <a:pt x="184575" y="297382"/>
                    </a:cubicBezTo>
                    <a:cubicBezTo>
                      <a:pt x="182975" y="292716"/>
                      <a:pt x="182175" y="284716"/>
                      <a:pt x="182175" y="273383"/>
                    </a:cubicBezTo>
                    <a:cubicBezTo>
                      <a:pt x="182175" y="242319"/>
                      <a:pt x="190641" y="217320"/>
                      <a:pt x="207574" y="198388"/>
                    </a:cubicBezTo>
                    <a:cubicBezTo>
                      <a:pt x="215307" y="189722"/>
                      <a:pt x="236172" y="173723"/>
                      <a:pt x="270170" y="150391"/>
                    </a:cubicBezTo>
                    <a:cubicBezTo>
                      <a:pt x="289235" y="137325"/>
                      <a:pt x="301968" y="127126"/>
                      <a:pt x="308368" y="119793"/>
                    </a:cubicBezTo>
                    <a:cubicBezTo>
                      <a:pt x="319833" y="106994"/>
                      <a:pt x="325566" y="91994"/>
                      <a:pt x="325566" y="74796"/>
                    </a:cubicBezTo>
                    <a:cubicBezTo>
                      <a:pt x="325566" y="66263"/>
                      <a:pt x="320033" y="58663"/>
                      <a:pt x="308967" y="51997"/>
                    </a:cubicBezTo>
                    <a:cubicBezTo>
                      <a:pt x="299235" y="45997"/>
                      <a:pt x="289702" y="42997"/>
                      <a:pt x="280369" y="42997"/>
                    </a:cubicBezTo>
                    <a:cubicBezTo>
                      <a:pt x="268103" y="42997"/>
                      <a:pt x="256437" y="46531"/>
                      <a:pt x="245371" y="53597"/>
                    </a:cubicBezTo>
                    <a:lnTo>
                      <a:pt x="216773" y="75995"/>
                    </a:lnTo>
                    <a:cubicBezTo>
                      <a:pt x="211040" y="80528"/>
                      <a:pt x="206440" y="82795"/>
                      <a:pt x="202974" y="82795"/>
                    </a:cubicBezTo>
                    <a:cubicBezTo>
                      <a:pt x="189241" y="82795"/>
                      <a:pt x="182375" y="77329"/>
                      <a:pt x="182375" y="66396"/>
                    </a:cubicBezTo>
                    <a:cubicBezTo>
                      <a:pt x="182375" y="60130"/>
                      <a:pt x="184908" y="54730"/>
                      <a:pt x="189975" y="50197"/>
                    </a:cubicBezTo>
                    <a:cubicBezTo>
                      <a:pt x="205574" y="35531"/>
                      <a:pt x="219106" y="24932"/>
                      <a:pt x="230572" y="18399"/>
                    </a:cubicBezTo>
                    <a:cubicBezTo>
                      <a:pt x="246705" y="9200"/>
                      <a:pt x="263304" y="4600"/>
                      <a:pt x="280369" y="46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3" name="مربع نص 76">
                <a:extLst>
                  <a:ext uri="{FF2B5EF4-FFF2-40B4-BE49-F238E27FC236}">
                    <a16:creationId xmlns:a16="http://schemas.microsoft.com/office/drawing/2014/main" id="{E27D235A-62BE-7840-AF39-4AFB70C23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989" y="5592110"/>
                <a:ext cx="199588" cy="325580"/>
              </a:xfrm>
              <a:custGeom>
                <a:avLst/>
                <a:gdLst>
                  <a:gd name="T0" fmla="*/ 97194 w 199588"/>
                  <a:gd name="T1" fmla="*/ 161390 h 325580"/>
                  <a:gd name="T2" fmla="*/ 66396 w 199588"/>
                  <a:gd name="T3" fmla="*/ 167390 h 325580"/>
                  <a:gd name="T4" fmla="*/ 40197 w 199588"/>
                  <a:gd name="T5" fmla="*/ 182789 h 325580"/>
                  <a:gd name="T6" fmla="*/ 38997 w 199588"/>
                  <a:gd name="T7" fmla="*/ 203588 h 325580"/>
                  <a:gd name="T8" fmla="*/ 50997 w 199588"/>
                  <a:gd name="T9" fmla="*/ 261984 h 325580"/>
                  <a:gd name="T10" fmla="*/ 98394 w 199588"/>
                  <a:gd name="T11" fmla="*/ 290782 h 325580"/>
                  <a:gd name="T12" fmla="*/ 145191 w 199588"/>
                  <a:gd name="T13" fmla="*/ 269184 h 325580"/>
                  <a:gd name="T14" fmla="*/ 160590 w 199588"/>
                  <a:gd name="T15" fmla="*/ 216187 h 325580"/>
                  <a:gd name="T16" fmla="*/ 144791 w 199588"/>
                  <a:gd name="T17" fmla="*/ 175090 h 325580"/>
                  <a:gd name="T18" fmla="*/ 97194 w 199588"/>
                  <a:gd name="T19" fmla="*/ 161390 h 325580"/>
                  <a:gd name="T20" fmla="*/ 119793 w 199588"/>
                  <a:gd name="T21" fmla="*/ 0 h 325580"/>
                  <a:gd name="T22" fmla="*/ 133792 w 199588"/>
                  <a:gd name="T23" fmla="*/ 5700 h 325580"/>
                  <a:gd name="T24" fmla="*/ 139991 w 199588"/>
                  <a:gd name="T25" fmla="*/ 19199 h 325580"/>
                  <a:gd name="T26" fmla="*/ 119593 w 199588"/>
                  <a:gd name="T27" fmla="*/ 46997 h 325580"/>
                  <a:gd name="T28" fmla="*/ 78795 w 199588"/>
                  <a:gd name="T29" fmla="*/ 86795 h 325580"/>
                  <a:gd name="T30" fmla="*/ 50997 w 199588"/>
                  <a:gd name="T31" fmla="*/ 136392 h 325580"/>
                  <a:gd name="T32" fmla="*/ 81395 w 199588"/>
                  <a:gd name="T33" fmla="*/ 124493 h 325580"/>
                  <a:gd name="T34" fmla="*/ 102794 w 199588"/>
                  <a:gd name="T35" fmla="*/ 120593 h 325580"/>
                  <a:gd name="T36" fmla="*/ 174589 w 199588"/>
                  <a:gd name="T37" fmla="*/ 145591 h 325580"/>
                  <a:gd name="T38" fmla="*/ 199588 w 199588"/>
                  <a:gd name="T39" fmla="*/ 216187 h 325580"/>
                  <a:gd name="T40" fmla="*/ 172589 w 199588"/>
                  <a:gd name="T41" fmla="*/ 294182 h 325580"/>
                  <a:gd name="T42" fmla="*/ 97194 w 199588"/>
                  <a:gd name="T43" fmla="*/ 325580 h 325580"/>
                  <a:gd name="T44" fmla="*/ 20399 w 199588"/>
                  <a:gd name="T45" fmla="*/ 287383 h 325580"/>
                  <a:gd name="T46" fmla="*/ 0 w 199588"/>
                  <a:gd name="T47" fmla="*/ 203588 h 325580"/>
                  <a:gd name="T48" fmla="*/ 80195 w 199588"/>
                  <a:gd name="T49" fmla="*/ 32198 h 325580"/>
                  <a:gd name="T50" fmla="*/ 98994 w 199588"/>
                  <a:gd name="T51" fmla="*/ 13199 h 325580"/>
                  <a:gd name="T52" fmla="*/ 119793 w 199588"/>
                  <a:gd name="T53" fmla="*/ 0 h 32558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9588" h="325580">
                    <a:moveTo>
                      <a:pt x="97194" y="161390"/>
                    </a:moveTo>
                    <a:cubicBezTo>
                      <a:pt x="85728" y="161390"/>
                      <a:pt x="75462" y="163390"/>
                      <a:pt x="66396" y="167390"/>
                    </a:cubicBezTo>
                    <a:cubicBezTo>
                      <a:pt x="62929" y="168990"/>
                      <a:pt x="54197" y="174123"/>
                      <a:pt x="40197" y="182789"/>
                    </a:cubicBezTo>
                    <a:cubicBezTo>
                      <a:pt x="39397" y="189855"/>
                      <a:pt x="38997" y="196788"/>
                      <a:pt x="38997" y="203588"/>
                    </a:cubicBezTo>
                    <a:cubicBezTo>
                      <a:pt x="38997" y="227453"/>
                      <a:pt x="42997" y="246918"/>
                      <a:pt x="50997" y="261984"/>
                    </a:cubicBezTo>
                    <a:cubicBezTo>
                      <a:pt x="61129" y="281183"/>
                      <a:pt x="76929" y="290782"/>
                      <a:pt x="98394" y="290782"/>
                    </a:cubicBezTo>
                    <a:cubicBezTo>
                      <a:pt x="118526" y="290782"/>
                      <a:pt x="134125" y="283583"/>
                      <a:pt x="145191" y="269184"/>
                    </a:cubicBezTo>
                    <a:cubicBezTo>
                      <a:pt x="155457" y="255851"/>
                      <a:pt x="160590" y="238186"/>
                      <a:pt x="160590" y="216187"/>
                    </a:cubicBezTo>
                    <a:cubicBezTo>
                      <a:pt x="160590" y="197921"/>
                      <a:pt x="155324" y="184222"/>
                      <a:pt x="144791" y="175090"/>
                    </a:cubicBezTo>
                    <a:cubicBezTo>
                      <a:pt x="134258" y="165957"/>
                      <a:pt x="118393" y="161390"/>
                      <a:pt x="97194" y="161390"/>
                    </a:cubicBezTo>
                    <a:close/>
                    <a:moveTo>
                      <a:pt x="119793" y="0"/>
                    </a:moveTo>
                    <a:cubicBezTo>
                      <a:pt x="125126" y="0"/>
                      <a:pt x="129792" y="1900"/>
                      <a:pt x="133792" y="5700"/>
                    </a:cubicBezTo>
                    <a:cubicBezTo>
                      <a:pt x="137791" y="9500"/>
                      <a:pt x="139858" y="13999"/>
                      <a:pt x="139991" y="19199"/>
                    </a:cubicBezTo>
                    <a:cubicBezTo>
                      <a:pt x="140258" y="23999"/>
                      <a:pt x="133458" y="33265"/>
                      <a:pt x="119593" y="46997"/>
                    </a:cubicBezTo>
                    <a:lnTo>
                      <a:pt x="78795" y="86795"/>
                    </a:lnTo>
                    <a:cubicBezTo>
                      <a:pt x="67996" y="97728"/>
                      <a:pt x="58730" y="114260"/>
                      <a:pt x="50997" y="136392"/>
                    </a:cubicBezTo>
                    <a:cubicBezTo>
                      <a:pt x="62596" y="131059"/>
                      <a:pt x="72729" y="127092"/>
                      <a:pt x="81395" y="124493"/>
                    </a:cubicBezTo>
                    <a:cubicBezTo>
                      <a:pt x="90061" y="121893"/>
                      <a:pt x="97194" y="120593"/>
                      <a:pt x="102794" y="120593"/>
                    </a:cubicBezTo>
                    <a:cubicBezTo>
                      <a:pt x="133992" y="120593"/>
                      <a:pt x="157924" y="128926"/>
                      <a:pt x="174589" y="145591"/>
                    </a:cubicBezTo>
                    <a:cubicBezTo>
                      <a:pt x="191255" y="162257"/>
                      <a:pt x="199588" y="185789"/>
                      <a:pt x="199588" y="216187"/>
                    </a:cubicBezTo>
                    <a:cubicBezTo>
                      <a:pt x="199588" y="248052"/>
                      <a:pt x="190588" y="274050"/>
                      <a:pt x="172589" y="294182"/>
                    </a:cubicBezTo>
                    <a:cubicBezTo>
                      <a:pt x="153790" y="315114"/>
                      <a:pt x="128659" y="325580"/>
                      <a:pt x="97194" y="325580"/>
                    </a:cubicBezTo>
                    <a:cubicBezTo>
                      <a:pt x="62396" y="325580"/>
                      <a:pt x="36798" y="312848"/>
                      <a:pt x="20399" y="287383"/>
                    </a:cubicBezTo>
                    <a:cubicBezTo>
                      <a:pt x="6799" y="266451"/>
                      <a:pt x="0" y="238519"/>
                      <a:pt x="0" y="203588"/>
                    </a:cubicBezTo>
                    <a:cubicBezTo>
                      <a:pt x="0" y="137725"/>
                      <a:pt x="26732" y="80595"/>
                      <a:pt x="80195" y="32198"/>
                    </a:cubicBezTo>
                    <a:lnTo>
                      <a:pt x="98994" y="13199"/>
                    </a:lnTo>
                    <a:cubicBezTo>
                      <a:pt x="108193" y="4400"/>
                      <a:pt x="115126" y="0"/>
                      <a:pt x="1197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4" name="مربع نص 77">
                <a:extLst>
                  <a:ext uri="{FF2B5EF4-FFF2-40B4-BE49-F238E27FC236}">
                    <a16:creationId xmlns:a16="http://schemas.microsoft.com/office/drawing/2014/main" id="{5F3D41B7-8601-634C-A03E-CEA099C0E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9999" y="3354098"/>
                <a:ext cx="187389" cy="314381"/>
              </a:xfrm>
              <a:custGeom>
                <a:avLst/>
                <a:gdLst>
                  <a:gd name="T0" fmla="*/ 84995 w 187389"/>
                  <a:gd name="T1" fmla="*/ 0 h 314381"/>
                  <a:gd name="T2" fmla="*/ 153191 w 187389"/>
                  <a:gd name="T3" fmla="*/ 18999 h 314381"/>
                  <a:gd name="T4" fmla="*/ 180189 w 187389"/>
                  <a:gd name="T5" fmla="*/ 77195 h 314381"/>
                  <a:gd name="T6" fmla="*/ 142192 w 187389"/>
                  <a:gd name="T7" fmla="*/ 139191 h 314381"/>
                  <a:gd name="T8" fmla="*/ 134392 w 187389"/>
                  <a:gd name="T9" fmla="*/ 141991 h 314381"/>
                  <a:gd name="T10" fmla="*/ 174190 w 187389"/>
                  <a:gd name="T11" fmla="*/ 171289 h 314381"/>
                  <a:gd name="T12" fmla="*/ 187389 w 187389"/>
                  <a:gd name="T13" fmla="*/ 219986 h 314381"/>
                  <a:gd name="T14" fmla="*/ 159590 w 187389"/>
                  <a:gd name="T15" fmla="*/ 286882 h 314381"/>
                  <a:gd name="T16" fmla="*/ 91795 w 187389"/>
                  <a:gd name="T17" fmla="*/ 314381 h 314381"/>
                  <a:gd name="T18" fmla="*/ 37598 w 187389"/>
                  <a:gd name="T19" fmla="*/ 301781 h 314381"/>
                  <a:gd name="T20" fmla="*/ 1200 w 187389"/>
                  <a:gd name="T21" fmla="*/ 260784 h 314381"/>
                  <a:gd name="T22" fmla="*/ 0 w 187389"/>
                  <a:gd name="T23" fmla="*/ 253784 h 314381"/>
                  <a:gd name="T24" fmla="*/ 6100 w 187389"/>
                  <a:gd name="T25" fmla="*/ 240485 h 314381"/>
                  <a:gd name="T26" fmla="*/ 20199 w 187389"/>
                  <a:gd name="T27" fmla="*/ 235185 h 314381"/>
                  <a:gd name="T28" fmla="*/ 33998 w 187389"/>
                  <a:gd name="T29" fmla="*/ 242585 h 314381"/>
                  <a:gd name="T30" fmla="*/ 43198 w 187389"/>
                  <a:gd name="T31" fmla="*/ 256384 h 314381"/>
                  <a:gd name="T32" fmla="*/ 62597 w 187389"/>
                  <a:gd name="T33" fmla="*/ 271083 h 314381"/>
                  <a:gd name="T34" fmla="*/ 91795 w 187389"/>
                  <a:gd name="T35" fmla="*/ 275983 h 314381"/>
                  <a:gd name="T36" fmla="*/ 129992 w 187389"/>
                  <a:gd name="T37" fmla="*/ 262384 h 314381"/>
                  <a:gd name="T38" fmla="*/ 147391 w 187389"/>
                  <a:gd name="T39" fmla="*/ 227186 h 314381"/>
                  <a:gd name="T40" fmla="*/ 125193 w 187389"/>
                  <a:gd name="T41" fmla="*/ 178989 h 314381"/>
                  <a:gd name="T42" fmla="*/ 73196 w 187389"/>
                  <a:gd name="T43" fmla="*/ 159990 h 314381"/>
                  <a:gd name="T44" fmla="*/ 50997 w 187389"/>
                  <a:gd name="T45" fmla="*/ 141991 h 314381"/>
                  <a:gd name="T46" fmla="*/ 68396 w 187389"/>
                  <a:gd name="T47" fmla="*/ 123992 h 314381"/>
                  <a:gd name="T48" fmla="*/ 116193 w 187389"/>
                  <a:gd name="T49" fmla="*/ 112193 h 314381"/>
                  <a:gd name="T50" fmla="*/ 136992 w 187389"/>
                  <a:gd name="T51" fmla="*/ 98694 h 314381"/>
                  <a:gd name="T52" fmla="*/ 144191 w 187389"/>
                  <a:gd name="T53" fmla="*/ 77995 h 314381"/>
                  <a:gd name="T54" fmla="*/ 130592 w 187389"/>
                  <a:gd name="T55" fmla="*/ 49597 h 314381"/>
                  <a:gd name="T56" fmla="*/ 89595 w 187389"/>
                  <a:gd name="T57" fmla="*/ 38397 h 314381"/>
                  <a:gd name="T58" fmla="*/ 63197 w 187389"/>
                  <a:gd name="T59" fmla="*/ 44997 h 314381"/>
                  <a:gd name="T60" fmla="*/ 40598 w 187389"/>
                  <a:gd name="T61" fmla="*/ 59196 h 314381"/>
                  <a:gd name="T62" fmla="*/ 29999 w 187389"/>
                  <a:gd name="T63" fmla="*/ 63396 h 314381"/>
                  <a:gd name="T64" fmla="*/ 16299 w 187389"/>
                  <a:gd name="T65" fmla="*/ 57296 h 314381"/>
                  <a:gd name="T66" fmla="*/ 10600 w 187389"/>
                  <a:gd name="T67" fmla="*/ 43397 h 314381"/>
                  <a:gd name="T68" fmla="*/ 41198 w 187389"/>
                  <a:gd name="T69" fmla="*/ 12999 h 314381"/>
                  <a:gd name="T70" fmla="*/ 84995 w 187389"/>
                  <a:gd name="T71" fmla="*/ 0 h 3143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389" h="314381">
                    <a:moveTo>
                      <a:pt x="84995" y="0"/>
                    </a:moveTo>
                    <a:cubicBezTo>
                      <a:pt x="113660" y="0"/>
                      <a:pt x="136392" y="6333"/>
                      <a:pt x="153191" y="18999"/>
                    </a:cubicBezTo>
                    <a:cubicBezTo>
                      <a:pt x="171190" y="32598"/>
                      <a:pt x="180189" y="51997"/>
                      <a:pt x="180189" y="77195"/>
                    </a:cubicBezTo>
                    <a:cubicBezTo>
                      <a:pt x="180189" y="108526"/>
                      <a:pt x="167523" y="129192"/>
                      <a:pt x="142192" y="139191"/>
                    </a:cubicBezTo>
                    <a:cubicBezTo>
                      <a:pt x="139925" y="140125"/>
                      <a:pt x="137325" y="141058"/>
                      <a:pt x="134392" y="141991"/>
                    </a:cubicBezTo>
                    <a:cubicBezTo>
                      <a:pt x="152124" y="148524"/>
                      <a:pt x="165390" y="158290"/>
                      <a:pt x="174190" y="171289"/>
                    </a:cubicBezTo>
                    <a:cubicBezTo>
                      <a:pt x="182989" y="184289"/>
                      <a:pt x="187389" y="200521"/>
                      <a:pt x="187389" y="219986"/>
                    </a:cubicBezTo>
                    <a:cubicBezTo>
                      <a:pt x="187389" y="246251"/>
                      <a:pt x="178123" y="268550"/>
                      <a:pt x="159590" y="286882"/>
                    </a:cubicBezTo>
                    <a:cubicBezTo>
                      <a:pt x="141058" y="305214"/>
                      <a:pt x="118460" y="314381"/>
                      <a:pt x="91795" y="314381"/>
                    </a:cubicBezTo>
                    <a:cubicBezTo>
                      <a:pt x="71663" y="314381"/>
                      <a:pt x="53597" y="310181"/>
                      <a:pt x="37598" y="301781"/>
                    </a:cubicBezTo>
                    <a:cubicBezTo>
                      <a:pt x="19599" y="292049"/>
                      <a:pt x="7467" y="278383"/>
                      <a:pt x="1200" y="260784"/>
                    </a:cubicBezTo>
                    <a:cubicBezTo>
                      <a:pt x="400" y="258384"/>
                      <a:pt x="0" y="256051"/>
                      <a:pt x="0" y="253784"/>
                    </a:cubicBezTo>
                    <a:cubicBezTo>
                      <a:pt x="0" y="248451"/>
                      <a:pt x="2034" y="244018"/>
                      <a:pt x="6100" y="240485"/>
                    </a:cubicBezTo>
                    <a:cubicBezTo>
                      <a:pt x="10166" y="236952"/>
                      <a:pt x="14866" y="235185"/>
                      <a:pt x="20199" y="235185"/>
                    </a:cubicBezTo>
                    <a:cubicBezTo>
                      <a:pt x="25532" y="235185"/>
                      <a:pt x="30132" y="237652"/>
                      <a:pt x="33998" y="242585"/>
                    </a:cubicBezTo>
                    <a:lnTo>
                      <a:pt x="43198" y="256384"/>
                    </a:lnTo>
                    <a:cubicBezTo>
                      <a:pt x="47998" y="262917"/>
                      <a:pt x="54464" y="267817"/>
                      <a:pt x="62597" y="271083"/>
                    </a:cubicBezTo>
                    <a:cubicBezTo>
                      <a:pt x="70729" y="274350"/>
                      <a:pt x="80462" y="275983"/>
                      <a:pt x="91795" y="275983"/>
                    </a:cubicBezTo>
                    <a:cubicBezTo>
                      <a:pt x="106327" y="275983"/>
                      <a:pt x="119060" y="271450"/>
                      <a:pt x="129992" y="262384"/>
                    </a:cubicBezTo>
                    <a:cubicBezTo>
                      <a:pt x="141592" y="252784"/>
                      <a:pt x="147391" y="241052"/>
                      <a:pt x="147391" y="227186"/>
                    </a:cubicBezTo>
                    <a:cubicBezTo>
                      <a:pt x="147391" y="207054"/>
                      <a:pt x="139992" y="190988"/>
                      <a:pt x="125193" y="178989"/>
                    </a:cubicBezTo>
                    <a:cubicBezTo>
                      <a:pt x="112127" y="168589"/>
                      <a:pt x="94794" y="162257"/>
                      <a:pt x="73196" y="159990"/>
                    </a:cubicBezTo>
                    <a:cubicBezTo>
                      <a:pt x="58397" y="158523"/>
                      <a:pt x="50997" y="152524"/>
                      <a:pt x="50997" y="141991"/>
                    </a:cubicBezTo>
                    <a:cubicBezTo>
                      <a:pt x="50997" y="134125"/>
                      <a:pt x="56797" y="128125"/>
                      <a:pt x="68396" y="123992"/>
                    </a:cubicBezTo>
                    <a:lnTo>
                      <a:pt x="116193" y="112193"/>
                    </a:lnTo>
                    <a:cubicBezTo>
                      <a:pt x="125393" y="108860"/>
                      <a:pt x="132325" y="104360"/>
                      <a:pt x="136992" y="98694"/>
                    </a:cubicBezTo>
                    <a:cubicBezTo>
                      <a:pt x="141658" y="93027"/>
                      <a:pt x="144058" y="86128"/>
                      <a:pt x="144191" y="77995"/>
                    </a:cubicBezTo>
                    <a:cubicBezTo>
                      <a:pt x="144458" y="66262"/>
                      <a:pt x="139925" y="56796"/>
                      <a:pt x="130592" y="49597"/>
                    </a:cubicBezTo>
                    <a:cubicBezTo>
                      <a:pt x="120859" y="42131"/>
                      <a:pt x="107194" y="38397"/>
                      <a:pt x="89595" y="38397"/>
                    </a:cubicBezTo>
                    <a:cubicBezTo>
                      <a:pt x="80529" y="38397"/>
                      <a:pt x="71729" y="40597"/>
                      <a:pt x="63197" y="44997"/>
                    </a:cubicBezTo>
                    <a:lnTo>
                      <a:pt x="40598" y="59196"/>
                    </a:lnTo>
                    <a:cubicBezTo>
                      <a:pt x="36198" y="61996"/>
                      <a:pt x="32665" y="63396"/>
                      <a:pt x="29999" y="63396"/>
                    </a:cubicBezTo>
                    <a:cubicBezTo>
                      <a:pt x="24666" y="63396"/>
                      <a:pt x="20099" y="61363"/>
                      <a:pt x="16299" y="57296"/>
                    </a:cubicBezTo>
                    <a:cubicBezTo>
                      <a:pt x="12500" y="53230"/>
                      <a:pt x="10600" y="48597"/>
                      <a:pt x="10600" y="43397"/>
                    </a:cubicBezTo>
                    <a:cubicBezTo>
                      <a:pt x="10600" y="32864"/>
                      <a:pt x="20799" y="22732"/>
                      <a:pt x="41198" y="12999"/>
                    </a:cubicBezTo>
                    <a:cubicBezTo>
                      <a:pt x="58930" y="4333"/>
                      <a:pt x="73529" y="0"/>
                      <a:pt x="84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5" name="مربع نص 78">
                <a:extLst>
                  <a:ext uri="{FF2B5EF4-FFF2-40B4-BE49-F238E27FC236}">
                    <a16:creationId xmlns:a16="http://schemas.microsoft.com/office/drawing/2014/main" id="{F10DC4AE-BD68-C24E-8B0C-E29E3DE7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176" y="3352098"/>
                <a:ext cx="208589" cy="326180"/>
              </a:xfrm>
              <a:custGeom>
                <a:avLst/>
                <a:gdLst>
                  <a:gd name="T0" fmla="*/ 105993 w 208589"/>
                  <a:gd name="T1" fmla="*/ 34198 h 326180"/>
                  <a:gd name="T2" fmla="*/ 55496 w 208589"/>
                  <a:gd name="T3" fmla="*/ 51597 h 326180"/>
                  <a:gd name="T4" fmla="*/ 38397 w 208589"/>
                  <a:gd name="T5" fmla="*/ 103994 h 326180"/>
                  <a:gd name="T6" fmla="*/ 58996 w 208589"/>
                  <a:gd name="T7" fmla="*/ 149591 h 326180"/>
                  <a:gd name="T8" fmla="*/ 104793 w 208589"/>
                  <a:gd name="T9" fmla="*/ 163790 h 326180"/>
                  <a:gd name="T10" fmla="*/ 138191 w 208589"/>
                  <a:gd name="T11" fmla="*/ 154190 h 326180"/>
                  <a:gd name="T12" fmla="*/ 166990 w 208589"/>
                  <a:gd name="T13" fmla="*/ 134392 h 326180"/>
                  <a:gd name="T14" fmla="*/ 169589 w 208589"/>
                  <a:gd name="T15" fmla="*/ 106793 h 326180"/>
                  <a:gd name="T16" fmla="*/ 148491 w 208589"/>
                  <a:gd name="T17" fmla="*/ 57996 h 326180"/>
                  <a:gd name="T18" fmla="*/ 105993 w 208589"/>
                  <a:gd name="T19" fmla="*/ 34198 h 326180"/>
                  <a:gd name="T20" fmla="*/ 111593 w 208589"/>
                  <a:gd name="T21" fmla="*/ 0 h 326180"/>
                  <a:gd name="T22" fmla="*/ 177589 w 208589"/>
                  <a:gd name="T23" fmla="*/ 29998 h 326180"/>
                  <a:gd name="T24" fmla="*/ 208587 w 208589"/>
                  <a:gd name="T25" fmla="*/ 106793 h 326180"/>
                  <a:gd name="T26" fmla="*/ 189788 w 208589"/>
                  <a:gd name="T27" fmla="*/ 205387 h 326180"/>
                  <a:gd name="T28" fmla="*/ 134392 w 208589"/>
                  <a:gd name="T29" fmla="*/ 282983 h 326180"/>
                  <a:gd name="T30" fmla="*/ 87594 w 208589"/>
                  <a:gd name="T31" fmla="*/ 308981 h 326180"/>
                  <a:gd name="T32" fmla="*/ 37797 w 208589"/>
                  <a:gd name="T33" fmla="*/ 326180 h 326180"/>
                  <a:gd name="T34" fmla="*/ 24298 w 208589"/>
                  <a:gd name="T35" fmla="*/ 320180 h 326180"/>
                  <a:gd name="T36" fmla="*/ 18999 w 208589"/>
                  <a:gd name="T37" fmla="*/ 306181 h 326180"/>
                  <a:gd name="T38" fmla="*/ 32598 w 208589"/>
                  <a:gd name="T39" fmla="*/ 288382 h 326180"/>
                  <a:gd name="T40" fmla="*/ 65996 w 208589"/>
                  <a:gd name="T41" fmla="*/ 276983 h 326180"/>
                  <a:gd name="T42" fmla="*/ 114993 w 208589"/>
                  <a:gd name="T43" fmla="*/ 247985 h 326180"/>
                  <a:gd name="T44" fmla="*/ 147791 w 208589"/>
                  <a:gd name="T45" fmla="*/ 201388 h 326180"/>
                  <a:gd name="T46" fmla="*/ 156390 w 208589"/>
                  <a:gd name="T47" fmla="*/ 184189 h 326180"/>
                  <a:gd name="T48" fmla="*/ 127592 w 208589"/>
                  <a:gd name="T49" fmla="*/ 195988 h 326180"/>
                  <a:gd name="T50" fmla="*/ 98994 w 208589"/>
                  <a:gd name="T51" fmla="*/ 201388 h 326180"/>
                  <a:gd name="T52" fmla="*/ 33598 w 208589"/>
                  <a:gd name="T53" fmla="*/ 180389 h 326180"/>
                  <a:gd name="T54" fmla="*/ 0 w 208589"/>
                  <a:gd name="T55" fmla="*/ 107593 h 326180"/>
                  <a:gd name="T56" fmla="*/ 34398 w 208589"/>
                  <a:gd name="T57" fmla="*/ 23798 h 326180"/>
                  <a:gd name="T58" fmla="*/ 111593 w 208589"/>
                  <a:gd name="T59" fmla="*/ 0 h 3261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589" h="326180">
                    <a:moveTo>
                      <a:pt x="105993" y="34198"/>
                    </a:moveTo>
                    <a:cubicBezTo>
                      <a:pt x="83595" y="34198"/>
                      <a:pt x="66762" y="39997"/>
                      <a:pt x="55496" y="51597"/>
                    </a:cubicBezTo>
                    <a:cubicBezTo>
                      <a:pt x="44230" y="63196"/>
                      <a:pt x="38531" y="80662"/>
                      <a:pt x="38397" y="103994"/>
                    </a:cubicBezTo>
                    <a:cubicBezTo>
                      <a:pt x="38397" y="123592"/>
                      <a:pt x="45264" y="138791"/>
                      <a:pt x="58996" y="149591"/>
                    </a:cubicBezTo>
                    <a:cubicBezTo>
                      <a:pt x="71129" y="159057"/>
                      <a:pt x="86394" y="163790"/>
                      <a:pt x="104793" y="163790"/>
                    </a:cubicBezTo>
                    <a:cubicBezTo>
                      <a:pt x="115459" y="163790"/>
                      <a:pt x="126592" y="160590"/>
                      <a:pt x="138191" y="154190"/>
                    </a:cubicBezTo>
                    <a:cubicBezTo>
                      <a:pt x="143524" y="151257"/>
                      <a:pt x="153124" y="144658"/>
                      <a:pt x="166990" y="134392"/>
                    </a:cubicBezTo>
                    <a:cubicBezTo>
                      <a:pt x="168723" y="122792"/>
                      <a:pt x="169589" y="113593"/>
                      <a:pt x="169589" y="106793"/>
                    </a:cubicBezTo>
                    <a:cubicBezTo>
                      <a:pt x="169456" y="90128"/>
                      <a:pt x="162423" y="73862"/>
                      <a:pt x="148491" y="57996"/>
                    </a:cubicBezTo>
                    <a:cubicBezTo>
                      <a:pt x="134558" y="42131"/>
                      <a:pt x="120392" y="34198"/>
                      <a:pt x="105993" y="34198"/>
                    </a:cubicBezTo>
                    <a:close/>
                    <a:moveTo>
                      <a:pt x="111593" y="0"/>
                    </a:moveTo>
                    <a:cubicBezTo>
                      <a:pt x="136125" y="0"/>
                      <a:pt x="158123" y="9999"/>
                      <a:pt x="177589" y="29998"/>
                    </a:cubicBezTo>
                    <a:cubicBezTo>
                      <a:pt x="198121" y="51197"/>
                      <a:pt x="208454" y="76795"/>
                      <a:pt x="208587" y="106793"/>
                    </a:cubicBezTo>
                    <a:cubicBezTo>
                      <a:pt x="208720" y="140658"/>
                      <a:pt x="202454" y="173523"/>
                      <a:pt x="189788" y="205387"/>
                    </a:cubicBezTo>
                    <a:cubicBezTo>
                      <a:pt x="176189" y="239785"/>
                      <a:pt x="157723" y="265650"/>
                      <a:pt x="134392" y="282983"/>
                    </a:cubicBezTo>
                    <a:cubicBezTo>
                      <a:pt x="124659" y="290182"/>
                      <a:pt x="109060" y="298848"/>
                      <a:pt x="87594" y="308981"/>
                    </a:cubicBezTo>
                    <a:cubicBezTo>
                      <a:pt x="63729" y="320447"/>
                      <a:pt x="47130" y="326180"/>
                      <a:pt x="37797" y="326180"/>
                    </a:cubicBezTo>
                    <a:cubicBezTo>
                      <a:pt x="32331" y="326180"/>
                      <a:pt x="27831" y="324180"/>
                      <a:pt x="24298" y="320180"/>
                    </a:cubicBezTo>
                    <a:cubicBezTo>
                      <a:pt x="20765" y="316181"/>
                      <a:pt x="18999" y="311514"/>
                      <a:pt x="18999" y="306181"/>
                    </a:cubicBezTo>
                    <a:cubicBezTo>
                      <a:pt x="18999" y="298315"/>
                      <a:pt x="23532" y="292382"/>
                      <a:pt x="32598" y="288382"/>
                    </a:cubicBezTo>
                    <a:lnTo>
                      <a:pt x="65996" y="276983"/>
                    </a:lnTo>
                    <a:cubicBezTo>
                      <a:pt x="86661" y="268583"/>
                      <a:pt x="102993" y="258917"/>
                      <a:pt x="114993" y="247985"/>
                    </a:cubicBezTo>
                    <a:cubicBezTo>
                      <a:pt x="126992" y="237052"/>
                      <a:pt x="137925" y="221520"/>
                      <a:pt x="147791" y="201388"/>
                    </a:cubicBezTo>
                    <a:lnTo>
                      <a:pt x="156390" y="184189"/>
                    </a:lnTo>
                    <a:cubicBezTo>
                      <a:pt x="148924" y="188455"/>
                      <a:pt x="139325" y="192388"/>
                      <a:pt x="127592" y="195988"/>
                    </a:cubicBezTo>
                    <a:cubicBezTo>
                      <a:pt x="115859" y="199588"/>
                      <a:pt x="106327" y="201388"/>
                      <a:pt x="98994" y="201388"/>
                    </a:cubicBezTo>
                    <a:cubicBezTo>
                      <a:pt x="73795" y="201388"/>
                      <a:pt x="51997" y="194388"/>
                      <a:pt x="33598" y="180389"/>
                    </a:cubicBezTo>
                    <a:cubicBezTo>
                      <a:pt x="11199" y="163323"/>
                      <a:pt x="0" y="139058"/>
                      <a:pt x="0" y="107593"/>
                    </a:cubicBezTo>
                    <a:cubicBezTo>
                      <a:pt x="0" y="70396"/>
                      <a:pt x="11466" y="42464"/>
                      <a:pt x="34398" y="23798"/>
                    </a:cubicBezTo>
                    <a:cubicBezTo>
                      <a:pt x="53996" y="7933"/>
                      <a:pt x="79728" y="0"/>
                      <a:pt x="1115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6" name="مربع نص 79">
                <a:extLst>
                  <a:ext uri="{FF2B5EF4-FFF2-40B4-BE49-F238E27FC236}">
                    <a16:creationId xmlns:a16="http://schemas.microsoft.com/office/drawing/2014/main" id="{CD4C9306-A5DB-CC47-A122-394C4DD57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7069" y="1404126"/>
                <a:ext cx="128592" cy="311981"/>
              </a:xfrm>
              <a:custGeom>
                <a:avLst/>
                <a:gdLst>
                  <a:gd name="T0" fmla="*/ 81995 w 128592"/>
                  <a:gd name="T1" fmla="*/ 0 h 311981"/>
                  <a:gd name="T2" fmla="*/ 95394 w 128592"/>
                  <a:gd name="T3" fmla="*/ 15399 h 311981"/>
                  <a:gd name="T4" fmla="*/ 94195 w 128592"/>
                  <a:gd name="T5" fmla="*/ 29098 h 311981"/>
                  <a:gd name="T6" fmla="*/ 92995 w 128592"/>
                  <a:gd name="T7" fmla="*/ 42797 h 311981"/>
                  <a:gd name="T8" fmla="*/ 93695 w 128592"/>
                  <a:gd name="T9" fmla="*/ 62796 h 311981"/>
                  <a:gd name="T10" fmla="*/ 94395 w 128592"/>
                  <a:gd name="T11" fmla="*/ 82795 h 311981"/>
                  <a:gd name="T12" fmla="*/ 89595 w 128592"/>
                  <a:gd name="T13" fmla="*/ 150791 h 311981"/>
                  <a:gd name="T14" fmla="*/ 84795 w 128592"/>
                  <a:gd name="T15" fmla="*/ 218587 h 311981"/>
                  <a:gd name="T16" fmla="*/ 86395 w 128592"/>
                  <a:gd name="T17" fmla="*/ 246785 h 311981"/>
                  <a:gd name="T18" fmla="*/ 88195 w 128592"/>
                  <a:gd name="T19" fmla="*/ 273983 h 311981"/>
                  <a:gd name="T20" fmla="*/ 109194 w 128592"/>
                  <a:gd name="T21" fmla="*/ 273583 h 311981"/>
                  <a:gd name="T22" fmla="*/ 123093 w 128592"/>
                  <a:gd name="T23" fmla="*/ 279083 h 311981"/>
                  <a:gd name="T24" fmla="*/ 128592 w 128592"/>
                  <a:gd name="T25" fmla="*/ 292782 h 311981"/>
                  <a:gd name="T26" fmla="*/ 123093 w 128592"/>
                  <a:gd name="T27" fmla="*/ 306581 h 311981"/>
                  <a:gd name="T28" fmla="*/ 109194 w 128592"/>
                  <a:gd name="T29" fmla="*/ 311981 h 311981"/>
                  <a:gd name="T30" fmla="*/ 69396 w 128592"/>
                  <a:gd name="T31" fmla="*/ 311981 h 311981"/>
                  <a:gd name="T32" fmla="*/ 29799 w 128592"/>
                  <a:gd name="T33" fmla="*/ 311781 h 311981"/>
                  <a:gd name="T34" fmla="*/ 10200 w 128592"/>
                  <a:gd name="T35" fmla="*/ 309981 h 311981"/>
                  <a:gd name="T36" fmla="*/ 0 w 128592"/>
                  <a:gd name="T37" fmla="*/ 294782 h 311981"/>
                  <a:gd name="T38" fmla="*/ 31398 w 128592"/>
                  <a:gd name="T39" fmla="*/ 274583 h 311981"/>
                  <a:gd name="T40" fmla="*/ 40998 w 128592"/>
                  <a:gd name="T41" fmla="*/ 274783 h 311981"/>
                  <a:gd name="T42" fmla="*/ 49197 w 128592"/>
                  <a:gd name="T43" fmla="*/ 275183 h 311981"/>
                  <a:gd name="T44" fmla="*/ 47497 w 128592"/>
                  <a:gd name="T45" fmla="*/ 246785 h 311981"/>
                  <a:gd name="T46" fmla="*/ 45797 w 128592"/>
                  <a:gd name="T47" fmla="*/ 218587 h 311981"/>
                  <a:gd name="T48" fmla="*/ 50397 w 128592"/>
                  <a:gd name="T49" fmla="*/ 141391 h 311981"/>
                  <a:gd name="T50" fmla="*/ 54597 w 128592"/>
                  <a:gd name="T51" fmla="*/ 63996 h 311981"/>
                  <a:gd name="T52" fmla="*/ 20399 w 128592"/>
                  <a:gd name="T53" fmla="*/ 84795 h 311981"/>
                  <a:gd name="T54" fmla="*/ 6500 w 128592"/>
                  <a:gd name="T55" fmla="*/ 78795 h 311981"/>
                  <a:gd name="T56" fmla="*/ 600 w 128592"/>
                  <a:gd name="T57" fmla="*/ 64996 h 311981"/>
                  <a:gd name="T58" fmla="*/ 17799 w 128592"/>
                  <a:gd name="T59" fmla="*/ 42198 h 311981"/>
                  <a:gd name="T60" fmla="*/ 48397 w 128592"/>
                  <a:gd name="T61" fmla="*/ 17799 h 311981"/>
                  <a:gd name="T62" fmla="*/ 81995 w 128592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592" h="311981"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9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7" y="224853"/>
                      <a:pt x="45797" y="218587"/>
                    </a:cubicBezTo>
                    <a:cubicBezTo>
                      <a:pt x="45797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7" name="مربع نص 80">
                <a:extLst>
                  <a:ext uri="{FF2B5EF4-FFF2-40B4-BE49-F238E27FC236}">
                    <a16:creationId xmlns:a16="http://schemas.microsoft.com/office/drawing/2014/main" id="{C1D2A3BC-A016-4745-BC81-7BBFFEF55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83" y="5301068"/>
                <a:ext cx="228786" cy="314780"/>
              </a:xfrm>
              <a:custGeom>
                <a:avLst/>
                <a:gdLst>
                  <a:gd name="T0" fmla="*/ 19599 w 228786"/>
                  <a:gd name="T1" fmla="*/ 0 h 314780"/>
                  <a:gd name="T2" fmla="*/ 95295 w 228786"/>
                  <a:gd name="T3" fmla="*/ 1600 h 314780"/>
                  <a:gd name="T4" fmla="*/ 170990 w 228786"/>
                  <a:gd name="T5" fmla="*/ 3199 h 314780"/>
                  <a:gd name="T6" fmla="*/ 207588 w 228786"/>
                  <a:gd name="T7" fmla="*/ 3199 h 314780"/>
                  <a:gd name="T8" fmla="*/ 228786 w 228786"/>
                  <a:gd name="T9" fmla="*/ 15799 h 314780"/>
                  <a:gd name="T10" fmla="*/ 216787 w 228786"/>
                  <a:gd name="T11" fmla="*/ 40397 h 314780"/>
                  <a:gd name="T12" fmla="*/ 198588 w 228786"/>
                  <a:gd name="T13" fmla="*/ 61596 h 314780"/>
                  <a:gd name="T14" fmla="*/ 150791 w 228786"/>
                  <a:gd name="T15" fmla="*/ 135191 h 314780"/>
                  <a:gd name="T16" fmla="*/ 114393 w 228786"/>
                  <a:gd name="T17" fmla="*/ 214987 h 314780"/>
                  <a:gd name="T18" fmla="*/ 97594 w 228786"/>
                  <a:gd name="T19" fmla="*/ 261184 h 314780"/>
                  <a:gd name="T20" fmla="*/ 78196 w 228786"/>
                  <a:gd name="T21" fmla="*/ 305381 h 314780"/>
                  <a:gd name="T22" fmla="*/ 62197 w 228786"/>
                  <a:gd name="T23" fmla="*/ 314780 h 314780"/>
                  <a:gd name="T24" fmla="*/ 48097 w 228786"/>
                  <a:gd name="T25" fmla="*/ 309181 h 314780"/>
                  <a:gd name="T26" fmla="*/ 41998 w 228786"/>
                  <a:gd name="T27" fmla="*/ 295782 h 314780"/>
                  <a:gd name="T28" fmla="*/ 54797 w 228786"/>
                  <a:gd name="T29" fmla="*/ 256784 h 314780"/>
                  <a:gd name="T30" fmla="*/ 99794 w 228786"/>
                  <a:gd name="T31" fmla="*/ 146591 h 314780"/>
                  <a:gd name="T32" fmla="*/ 160991 w 228786"/>
                  <a:gd name="T33" fmla="*/ 45797 h 314780"/>
                  <a:gd name="T34" fmla="*/ 164790 w 228786"/>
                  <a:gd name="T35" fmla="*/ 41597 h 314780"/>
                  <a:gd name="T36" fmla="*/ 64396 w 228786"/>
                  <a:gd name="T37" fmla="*/ 39597 h 314780"/>
                  <a:gd name="T38" fmla="*/ 19399 w 228786"/>
                  <a:gd name="T39" fmla="*/ 38397 h 314780"/>
                  <a:gd name="T40" fmla="*/ 0 w 228786"/>
                  <a:gd name="T41" fmla="*/ 19198 h 314780"/>
                  <a:gd name="T42" fmla="*/ 5600 w 228786"/>
                  <a:gd name="T43" fmla="*/ 5399 h 314780"/>
                  <a:gd name="T44" fmla="*/ 19599 w 228786"/>
                  <a:gd name="T45" fmla="*/ 0 h 314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8786" h="314780">
                    <a:moveTo>
                      <a:pt x="19599" y="0"/>
                    </a:moveTo>
                    <a:cubicBezTo>
                      <a:pt x="36398" y="0"/>
                      <a:pt x="61630" y="533"/>
                      <a:pt x="95295" y="1600"/>
                    </a:cubicBezTo>
                    <a:cubicBezTo>
                      <a:pt x="128959" y="2666"/>
                      <a:pt x="154191" y="3199"/>
                      <a:pt x="170990" y="3199"/>
                    </a:cubicBezTo>
                    <a:lnTo>
                      <a:pt x="207588" y="3199"/>
                    </a:lnTo>
                    <a:cubicBezTo>
                      <a:pt x="221720" y="3199"/>
                      <a:pt x="228786" y="7399"/>
                      <a:pt x="228786" y="15799"/>
                    </a:cubicBezTo>
                    <a:cubicBezTo>
                      <a:pt x="228786" y="22065"/>
                      <a:pt x="224787" y="30264"/>
                      <a:pt x="216787" y="40397"/>
                    </a:cubicBezTo>
                    <a:lnTo>
                      <a:pt x="198588" y="61596"/>
                    </a:lnTo>
                    <a:cubicBezTo>
                      <a:pt x="181256" y="81861"/>
                      <a:pt x="165324" y="106393"/>
                      <a:pt x="150791" y="135191"/>
                    </a:cubicBezTo>
                    <a:lnTo>
                      <a:pt x="114393" y="214987"/>
                    </a:lnTo>
                    <a:cubicBezTo>
                      <a:pt x="111860" y="220853"/>
                      <a:pt x="106261" y="236252"/>
                      <a:pt x="97594" y="261184"/>
                    </a:cubicBezTo>
                    <a:cubicBezTo>
                      <a:pt x="90662" y="280916"/>
                      <a:pt x="84195" y="295648"/>
                      <a:pt x="78196" y="305381"/>
                    </a:cubicBezTo>
                    <a:cubicBezTo>
                      <a:pt x="74462" y="311647"/>
                      <a:pt x="69130" y="314780"/>
                      <a:pt x="62197" y="314780"/>
                    </a:cubicBezTo>
                    <a:cubicBezTo>
                      <a:pt x="56864" y="314780"/>
                      <a:pt x="52164" y="312914"/>
                      <a:pt x="48097" y="309181"/>
                    </a:cubicBezTo>
                    <a:cubicBezTo>
                      <a:pt x="44031" y="305448"/>
                      <a:pt x="41998" y="300981"/>
                      <a:pt x="41998" y="295782"/>
                    </a:cubicBezTo>
                    <a:cubicBezTo>
                      <a:pt x="41998" y="290715"/>
                      <a:pt x="46264" y="277716"/>
                      <a:pt x="54797" y="256784"/>
                    </a:cubicBezTo>
                    <a:lnTo>
                      <a:pt x="99794" y="146591"/>
                    </a:lnTo>
                    <a:cubicBezTo>
                      <a:pt x="119660" y="102993"/>
                      <a:pt x="140058" y="69395"/>
                      <a:pt x="160991" y="45797"/>
                    </a:cubicBezTo>
                    <a:lnTo>
                      <a:pt x="164790" y="41597"/>
                    </a:lnTo>
                    <a:lnTo>
                      <a:pt x="64396" y="39597"/>
                    </a:lnTo>
                    <a:lnTo>
                      <a:pt x="19399" y="38397"/>
                    </a:lnTo>
                    <a:cubicBezTo>
                      <a:pt x="6467" y="37197"/>
                      <a:pt x="0" y="30798"/>
                      <a:pt x="0" y="19198"/>
                    </a:cubicBezTo>
                    <a:cubicBezTo>
                      <a:pt x="0" y="13599"/>
                      <a:pt x="1867" y="8999"/>
                      <a:pt x="5600" y="5399"/>
                    </a:cubicBezTo>
                    <a:cubicBezTo>
                      <a:pt x="9333" y="1800"/>
                      <a:pt x="14000" y="0"/>
                      <a:pt x="1959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8" name="مربع نص 81">
                <a:extLst>
                  <a:ext uri="{FF2B5EF4-FFF2-40B4-BE49-F238E27FC236}">
                    <a16:creationId xmlns:a16="http://schemas.microsoft.com/office/drawing/2014/main" id="{28C75E70-C118-0D46-9129-C1D2B31E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2959" y="2230091"/>
                <a:ext cx="187589" cy="307781"/>
              </a:xfrm>
              <a:custGeom>
                <a:avLst/>
                <a:gdLst>
                  <a:gd name="T0" fmla="*/ 98194 w 187589"/>
                  <a:gd name="T1" fmla="*/ 0 h 307781"/>
                  <a:gd name="T2" fmla="*/ 155991 w 187589"/>
                  <a:gd name="T3" fmla="*/ 17599 h 307781"/>
                  <a:gd name="T4" fmla="*/ 184389 w 187589"/>
                  <a:gd name="T5" fmla="*/ 68396 h 307781"/>
                  <a:gd name="T6" fmla="*/ 178589 w 187589"/>
                  <a:gd name="T7" fmla="*/ 105993 h 307781"/>
                  <a:gd name="T8" fmla="*/ 160990 w 187589"/>
                  <a:gd name="T9" fmla="*/ 137391 h 307781"/>
                  <a:gd name="T10" fmla="*/ 110193 w 187589"/>
                  <a:gd name="T11" fmla="*/ 177589 h 307781"/>
                  <a:gd name="T12" fmla="*/ 60797 w 187589"/>
                  <a:gd name="T13" fmla="*/ 213387 h 307781"/>
                  <a:gd name="T14" fmla="*/ 38998 w 187589"/>
                  <a:gd name="T15" fmla="*/ 269183 h 307781"/>
                  <a:gd name="T16" fmla="*/ 80195 w 187589"/>
                  <a:gd name="T17" fmla="*/ 265384 h 307781"/>
                  <a:gd name="T18" fmla="*/ 140792 w 187589"/>
                  <a:gd name="T19" fmla="*/ 262984 h 307781"/>
                  <a:gd name="T20" fmla="*/ 169590 w 187589"/>
                  <a:gd name="T21" fmla="*/ 268184 h 307781"/>
                  <a:gd name="T22" fmla="*/ 187589 w 187589"/>
                  <a:gd name="T23" fmla="*/ 287582 h 307781"/>
                  <a:gd name="T24" fmla="*/ 182189 w 187589"/>
                  <a:gd name="T25" fmla="*/ 301481 h 307781"/>
                  <a:gd name="T26" fmla="*/ 168790 w 187589"/>
                  <a:gd name="T27" fmla="*/ 307581 h 307781"/>
                  <a:gd name="T28" fmla="*/ 154691 w 187589"/>
                  <a:gd name="T29" fmla="*/ 304481 h 307781"/>
                  <a:gd name="T30" fmla="*/ 140792 w 187589"/>
                  <a:gd name="T31" fmla="*/ 301381 h 307781"/>
                  <a:gd name="T32" fmla="*/ 110193 w 187589"/>
                  <a:gd name="T33" fmla="*/ 302581 h 307781"/>
                  <a:gd name="T34" fmla="*/ 79395 w 187589"/>
                  <a:gd name="T35" fmla="*/ 303781 h 307781"/>
                  <a:gd name="T36" fmla="*/ 56297 w 187589"/>
                  <a:gd name="T37" fmla="*/ 305781 h 307781"/>
                  <a:gd name="T38" fmla="*/ 33198 w 187589"/>
                  <a:gd name="T39" fmla="*/ 307781 h 307781"/>
                  <a:gd name="T40" fmla="*/ 26799 w 187589"/>
                  <a:gd name="T41" fmla="*/ 306981 h 307781"/>
                  <a:gd name="T42" fmla="*/ 20399 w 187589"/>
                  <a:gd name="T43" fmla="*/ 306181 h 307781"/>
                  <a:gd name="T44" fmla="*/ 2400 w 187589"/>
                  <a:gd name="T45" fmla="*/ 292782 h 307781"/>
                  <a:gd name="T46" fmla="*/ 0 w 187589"/>
                  <a:gd name="T47" fmla="*/ 268783 h 307781"/>
                  <a:gd name="T48" fmla="*/ 25399 w 187589"/>
                  <a:gd name="T49" fmla="*/ 193788 h 307781"/>
                  <a:gd name="T50" fmla="*/ 87995 w 187589"/>
                  <a:gd name="T51" fmla="*/ 145791 h 307781"/>
                  <a:gd name="T52" fmla="*/ 126193 w 187589"/>
                  <a:gd name="T53" fmla="*/ 115193 h 307781"/>
                  <a:gd name="T54" fmla="*/ 143391 w 187589"/>
                  <a:gd name="T55" fmla="*/ 70196 h 307781"/>
                  <a:gd name="T56" fmla="*/ 126792 w 187589"/>
                  <a:gd name="T57" fmla="*/ 47397 h 307781"/>
                  <a:gd name="T58" fmla="*/ 98194 w 187589"/>
                  <a:gd name="T59" fmla="*/ 38398 h 307781"/>
                  <a:gd name="T60" fmla="*/ 63196 w 187589"/>
                  <a:gd name="T61" fmla="*/ 48997 h 307781"/>
                  <a:gd name="T62" fmla="*/ 34598 w 187589"/>
                  <a:gd name="T63" fmla="*/ 71396 h 307781"/>
                  <a:gd name="T64" fmla="*/ 20799 w 187589"/>
                  <a:gd name="T65" fmla="*/ 78195 h 307781"/>
                  <a:gd name="T66" fmla="*/ 200 w 187589"/>
                  <a:gd name="T67" fmla="*/ 61796 h 307781"/>
                  <a:gd name="T68" fmla="*/ 7800 w 187589"/>
                  <a:gd name="T69" fmla="*/ 45597 h 307781"/>
                  <a:gd name="T70" fmla="*/ 48397 w 187589"/>
                  <a:gd name="T71" fmla="*/ 13799 h 307781"/>
                  <a:gd name="T72" fmla="*/ 98194 w 187589"/>
                  <a:gd name="T73" fmla="*/ 0 h 3077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7589" h="307781">
                    <a:moveTo>
                      <a:pt x="98194" y="0"/>
                    </a:moveTo>
                    <a:cubicBezTo>
                      <a:pt x="119793" y="0"/>
                      <a:pt x="139058" y="5866"/>
                      <a:pt x="155991" y="17599"/>
                    </a:cubicBezTo>
                    <a:cubicBezTo>
                      <a:pt x="174923" y="30798"/>
                      <a:pt x="184389" y="47730"/>
                      <a:pt x="184389" y="68396"/>
                    </a:cubicBezTo>
                    <a:cubicBezTo>
                      <a:pt x="184389" y="81995"/>
                      <a:pt x="182456" y="94527"/>
                      <a:pt x="178589" y="105993"/>
                    </a:cubicBezTo>
                    <a:cubicBezTo>
                      <a:pt x="174723" y="117459"/>
                      <a:pt x="168857" y="127925"/>
                      <a:pt x="160990" y="137391"/>
                    </a:cubicBezTo>
                    <a:cubicBezTo>
                      <a:pt x="150991" y="149391"/>
                      <a:pt x="134059" y="162790"/>
                      <a:pt x="110193" y="177589"/>
                    </a:cubicBezTo>
                    <a:cubicBezTo>
                      <a:pt x="85128" y="193321"/>
                      <a:pt x="68663" y="205254"/>
                      <a:pt x="60797" y="213387"/>
                    </a:cubicBezTo>
                    <a:cubicBezTo>
                      <a:pt x="45997" y="228719"/>
                      <a:pt x="38731" y="247318"/>
                      <a:pt x="38998" y="269183"/>
                    </a:cubicBezTo>
                    <a:lnTo>
                      <a:pt x="80195" y="265384"/>
                    </a:lnTo>
                    <a:cubicBezTo>
                      <a:pt x="108460" y="263784"/>
                      <a:pt x="128659" y="262984"/>
                      <a:pt x="140792" y="262984"/>
                    </a:cubicBezTo>
                    <a:cubicBezTo>
                      <a:pt x="150924" y="262984"/>
                      <a:pt x="160524" y="264717"/>
                      <a:pt x="169590" y="268184"/>
                    </a:cubicBezTo>
                    <a:cubicBezTo>
                      <a:pt x="181589" y="272850"/>
                      <a:pt x="187589" y="279316"/>
                      <a:pt x="187589" y="287582"/>
                    </a:cubicBezTo>
                    <a:cubicBezTo>
                      <a:pt x="187589" y="292782"/>
                      <a:pt x="185789" y="297415"/>
                      <a:pt x="182189" y="301481"/>
                    </a:cubicBezTo>
                    <a:cubicBezTo>
                      <a:pt x="178589" y="305548"/>
                      <a:pt x="174123" y="307581"/>
                      <a:pt x="168790" y="307581"/>
                    </a:cubicBezTo>
                    <a:cubicBezTo>
                      <a:pt x="165457" y="307581"/>
                      <a:pt x="160757" y="306548"/>
                      <a:pt x="154691" y="304481"/>
                    </a:cubicBezTo>
                    <a:cubicBezTo>
                      <a:pt x="148625" y="302415"/>
                      <a:pt x="143991" y="301381"/>
                      <a:pt x="140792" y="301381"/>
                    </a:cubicBezTo>
                    <a:cubicBezTo>
                      <a:pt x="133992" y="301381"/>
                      <a:pt x="123793" y="301781"/>
                      <a:pt x="110193" y="302581"/>
                    </a:cubicBezTo>
                    <a:cubicBezTo>
                      <a:pt x="96594" y="303381"/>
                      <a:pt x="86328" y="303781"/>
                      <a:pt x="79395" y="303781"/>
                    </a:cubicBezTo>
                    <a:cubicBezTo>
                      <a:pt x="74196" y="303781"/>
                      <a:pt x="66496" y="304448"/>
                      <a:pt x="56297" y="305781"/>
                    </a:cubicBezTo>
                    <a:cubicBezTo>
                      <a:pt x="46097" y="307114"/>
                      <a:pt x="38398" y="307781"/>
                      <a:pt x="33198" y="307781"/>
                    </a:cubicBezTo>
                    <a:cubicBezTo>
                      <a:pt x="31732" y="307781"/>
                      <a:pt x="29598" y="307514"/>
                      <a:pt x="26799" y="306981"/>
                    </a:cubicBezTo>
                    <a:cubicBezTo>
                      <a:pt x="23999" y="306448"/>
                      <a:pt x="21866" y="306181"/>
                      <a:pt x="20399" y="306181"/>
                    </a:cubicBezTo>
                    <a:cubicBezTo>
                      <a:pt x="11200" y="306181"/>
                      <a:pt x="5200" y="301715"/>
                      <a:pt x="2400" y="292782"/>
                    </a:cubicBezTo>
                    <a:cubicBezTo>
                      <a:pt x="800" y="288116"/>
                      <a:pt x="0" y="280116"/>
                      <a:pt x="0" y="268783"/>
                    </a:cubicBezTo>
                    <a:cubicBezTo>
                      <a:pt x="0" y="237719"/>
                      <a:pt x="8466" y="212720"/>
                      <a:pt x="25399" y="193788"/>
                    </a:cubicBezTo>
                    <a:cubicBezTo>
                      <a:pt x="33132" y="185122"/>
                      <a:pt x="53997" y="169123"/>
                      <a:pt x="87995" y="145791"/>
                    </a:cubicBezTo>
                    <a:cubicBezTo>
                      <a:pt x="107060" y="132725"/>
                      <a:pt x="119793" y="122526"/>
                      <a:pt x="126193" y="115193"/>
                    </a:cubicBezTo>
                    <a:cubicBezTo>
                      <a:pt x="137658" y="102394"/>
                      <a:pt x="143391" y="87395"/>
                      <a:pt x="143391" y="70196"/>
                    </a:cubicBezTo>
                    <a:cubicBezTo>
                      <a:pt x="143391" y="61663"/>
                      <a:pt x="137858" y="54063"/>
                      <a:pt x="126792" y="47397"/>
                    </a:cubicBezTo>
                    <a:cubicBezTo>
                      <a:pt x="117060" y="41397"/>
                      <a:pt x="107527" y="38398"/>
                      <a:pt x="98194" y="38398"/>
                    </a:cubicBezTo>
                    <a:cubicBezTo>
                      <a:pt x="85928" y="38398"/>
                      <a:pt x="74262" y="41931"/>
                      <a:pt x="63196" y="48997"/>
                    </a:cubicBezTo>
                    <a:lnTo>
                      <a:pt x="34598" y="71396"/>
                    </a:lnTo>
                    <a:cubicBezTo>
                      <a:pt x="28865" y="75929"/>
                      <a:pt x="24265" y="78195"/>
                      <a:pt x="20799" y="78195"/>
                    </a:cubicBezTo>
                    <a:cubicBezTo>
                      <a:pt x="7066" y="78195"/>
                      <a:pt x="200" y="72729"/>
                      <a:pt x="200" y="61796"/>
                    </a:cubicBezTo>
                    <a:cubicBezTo>
                      <a:pt x="200" y="55530"/>
                      <a:pt x="2733" y="50130"/>
                      <a:pt x="7800" y="45597"/>
                    </a:cubicBezTo>
                    <a:cubicBezTo>
                      <a:pt x="23399" y="30931"/>
                      <a:pt x="36931" y="20332"/>
                      <a:pt x="48397" y="13799"/>
                    </a:cubicBezTo>
                    <a:cubicBezTo>
                      <a:pt x="64530" y="4600"/>
                      <a:pt x="81129" y="0"/>
                      <a:pt x="981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9" name="مربع نص 82">
                <a:extLst>
                  <a:ext uri="{FF2B5EF4-FFF2-40B4-BE49-F238E27FC236}">
                    <a16:creationId xmlns:a16="http://schemas.microsoft.com/office/drawing/2014/main" id="{E677773E-CDEB-6C4F-8623-BD89A2C3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804" y="4476095"/>
                <a:ext cx="200801" cy="315989"/>
              </a:xfrm>
              <a:custGeom>
                <a:avLst/>
                <a:gdLst>
                  <a:gd name="T0" fmla="*/ 96608 w 200801"/>
                  <a:gd name="T1" fmla="*/ 162398 h 315989"/>
                  <a:gd name="T2" fmla="*/ 54210 w 200801"/>
                  <a:gd name="T3" fmla="*/ 187996 h 315989"/>
                  <a:gd name="T4" fmla="*/ 38611 w 200801"/>
                  <a:gd name="T5" fmla="*/ 234794 h 315989"/>
                  <a:gd name="T6" fmla="*/ 61610 w 200801"/>
                  <a:gd name="T7" fmla="*/ 272191 h 315989"/>
                  <a:gd name="T8" fmla="*/ 98408 w 200801"/>
                  <a:gd name="T9" fmla="*/ 280991 h 315989"/>
                  <a:gd name="T10" fmla="*/ 147605 w 200801"/>
                  <a:gd name="T11" fmla="*/ 264392 h 315989"/>
                  <a:gd name="T12" fmla="*/ 158804 w 200801"/>
                  <a:gd name="T13" fmla="*/ 224394 h 315989"/>
                  <a:gd name="T14" fmla="*/ 138405 w 200801"/>
                  <a:gd name="T15" fmla="*/ 182197 h 315989"/>
                  <a:gd name="T16" fmla="*/ 96608 w 200801"/>
                  <a:gd name="T17" fmla="*/ 162398 h 315989"/>
                  <a:gd name="T18" fmla="*/ 100208 w 200801"/>
                  <a:gd name="T19" fmla="*/ 35806 h 315989"/>
                  <a:gd name="T20" fmla="*/ 60810 w 200801"/>
                  <a:gd name="T21" fmla="*/ 50405 h 315989"/>
                  <a:gd name="T22" fmla="*/ 48811 w 200801"/>
                  <a:gd name="T23" fmla="*/ 87203 h 315989"/>
                  <a:gd name="T24" fmla="*/ 94808 w 200801"/>
                  <a:gd name="T25" fmla="*/ 127000 h 315989"/>
                  <a:gd name="T26" fmla="*/ 129206 w 200801"/>
                  <a:gd name="T27" fmla="*/ 113001 h 315989"/>
                  <a:gd name="T28" fmla="*/ 145805 w 200801"/>
                  <a:gd name="T29" fmla="*/ 83003 h 315989"/>
                  <a:gd name="T30" fmla="*/ 133606 w 200801"/>
                  <a:gd name="T31" fmla="*/ 44805 h 315989"/>
                  <a:gd name="T32" fmla="*/ 100208 w 200801"/>
                  <a:gd name="T33" fmla="*/ 35806 h 315989"/>
                  <a:gd name="T34" fmla="*/ 100808 w 200801"/>
                  <a:gd name="T35" fmla="*/ 8 h 315989"/>
                  <a:gd name="T36" fmla="*/ 184802 w 200801"/>
                  <a:gd name="T37" fmla="*/ 83003 h 315989"/>
                  <a:gd name="T38" fmla="*/ 175203 w 200801"/>
                  <a:gd name="T39" fmla="*/ 120001 h 315989"/>
                  <a:gd name="T40" fmla="*/ 145005 w 200801"/>
                  <a:gd name="T41" fmla="*/ 142199 h 315989"/>
                  <a:gd name="T42" fmla="*/ 186802 w 200801"/>
                  <a:gd name="T43" fmla="*/ 174597 h 315989"/>
                  <a:gd name="T44" fmla="*/ 200801 w 200801"/>
                  <a:gd name="T45" fmla="*/ 230794 h 315989"/>
                  <a:gd name="T46" fmla="*/ 170603 w 200801"/>
                  <a:gd name="T47" fmla="*/ 294790 h 315989"/>
                  <a:gd name="T48" fmla="*/ 98408 w 200801"/>
                  <a:gd name="T49" fmla="*/ 315989 h 315989"/>
                  <a:gd name="T50" fmla="*/ 30212 w 200801"/>
                  <a:gd name="T51" fmla="*/ 297590 h 315989"/>
                  <a:gd name="T52" fmla="*/ 14 w 200801"/>
                  <a:gd name="T53" fmla="*/ 236593 h 315989"/>
                  <a:gd name="T54" fmla="*/ 45411 w 200801"/>
                  <a:gd name="T55" fmla="*/ 148599 h 315989"/>
                  <a:gd name="T56" fmla="*/ 9813 w 200801"/>
                  <a:gd name="T57" fmla="*/ 87203 h 315989"/>
                  <a:gd name="T58" fmla="*/ 37211 w 200801"/>
                  <a:gd name="T59" fmla="*/ 24406 h 315989"/>
                  <a:gd name="T60" fmla="*/ 100808 w 200801"/>
                  <a:gd name="T61" fmla="*/ 8 h 3159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0801" h="315989">
                    <a:moveTo>
                      <a:pt x="96608" y="162398"/>
                    </a:moveTo>
                    <a:cubicBezTo>
                      <a:pt x="75409" y="172264"/>
                      <a:pt x="61277" y="180797"/>
                      <a:pt x="54210" y="187996"/>
                    </a:cubicBezTo>
                    <a:cubicBezTo>
                      <a:pt x="43144" y="199062"/>
                      <a:pt x="37945" y="214661"/>
                      <a:pt x="38611" y="234794"/>
                    </a:cubicBezTo>
                    <a:cubicBezTo>
                      <a:pt x="39145" y="251459"/>
                      <a:pt x="46811" y="263925"/>
                      <a:pt x="61610" y="272191"/>
                    </a:cubicBezTo>
                    <a:cubicBezTo>
                      <a:pt x="72409" y="278058"/>
                      <a:pt x="84675" y="280991"/>
                      <a:pt x="98408" y="280991"/>
                    </a:cubicBezTo>
                    <a:cubicBezTo>
                      <a:pt x="121873" y="280991"/>
                      <a:pt x="138272" y="275458"/>
                      <a:pt x="147605" y="264392"/>
                    </a:cubicBezTo>
                    <a:cubicBezTo>
                      <a:pt x="155071" y="255592"/>
                      <a:pt x="158804" y="242260"/>
                      <a:pt x="158804" y="224394"/>
                    </a:cubicBezTo>
                    <a:cubicBezTo>
                      <a:pt x="158804" y="206929"/>
                      <a:pt x="152004" y="192863"/>
                      <a:pt x="138405" y="182197"/>
                    </a:cubicBezTo>
                    <a:cubicBezTo>
                      <a:pt x="129339" y="174864"/>
                      <a:pt x="115407" y="168264"/>
                      <a:pt x="96608" y="162398"/>
                    </a:cubicBezTo>
                    <a:close/>
                    <a:moveTo>
                      <a:pt x="100208" y="35806"/>
                    </a:moveTo>
                    <a:cubicBezTo>
                      <a:pt x="83009" y="35806"/>
                      <a:pt x="69876" y="40672"/>
                      <a:pt x="60810" y="50405"/>
                    </a:cubicBezTo>
                    <a:cubicBezTo>
                      <a:pt x="52677" y="59471"/>
                      <a:pt x="48677" y="71737"/>
                      <a:pt x="48811" y="87203"/>
                    </a:cubicBezTo>
                    <a:cubicBezTo>
                      <a:pt x="48944" y="105868"/>
                      <a:pt x="64276" y="119134"/>
                      <a:pt x="94808" y="127000"/>
                    </a:cubicBezTo>
                    <a:cubicBezTo>
                      <a:pt x="110807" y="122334"/>
                      <a:pt x="122273" y="117667"/>
                      <a:pt x="129206" y="113001"/>
                    </a:cubicBezTo>
                    <a:cubicBezTo>
                      <a:pt x="140272" y="105535"/>
                      <a:pt x="145805" y="95535"/>
                      <a:pt x="145805" y="83003"/>
                    </a:cubicBezTo>
                    <a:cubicBezTo>
                      <a:pt x="145805" y="64871"/>
                      <a:pt x="141738" y="52138"/>
                      <a:pt x="133606" y="44805"/>
                    </a:cubicBezTo>
                    <a:cubicBezTo>
                      <a:pt x="126673" y="38805"/>
                      <a:pt x="115540" y="35806"/>
                      <a:pt x="100208" y="35806"/>
                    </a:cubicBezTo>
                    <a:close/>
                    <a:moveTo>
                      <a:pt x="100808" y="8"/>
                    </a:moveTo>
                    <a:cubicBezTo>
                      <a:pt x="156804" y="-525"/>
                      <a:pt x="184802" y="27140"/>
                      <a:pt x="184802" y="83003"/>
                    </a:cubicBezTo>
                    <a:cubicBezTo>
                      <a:pt x="184802" y="99002"/>
                      <a:pt x="181603" y="111334"/>
                      <a:pt x="175203" y="120001"/>
                    </a:cubicBezTo>
                    <a:cubicBezTo>
                      <a:pt x="170003" y="127200"/>
                      <a:pt x="159937" y="134600"/>
                      <a:pt x="145005" y="142199"/>
                    </a:cubicBezTo>
                    <a:cubicBezTo>
                      <a:pt x="164870" y="152199"/>
                      <a:pt x="178803" y="162998"/>
                      <a:pt x="186802" y="174597"/>
                    </a:cubicBezTo>
                    <a:cubicBezTo>
                      <a:pt x="196135" y="188196"/>
                      <a:pt x="200801" y="206929"/>
                      <a:pt x="200801" y="230794"/>
                    </a:cubicBezTo>
                    <a:cubicBezTo>
                      <a:pt x="200801" y="257992"/>
                      <a:pt x="190735" y="279324"/>
                      <a:pt x="170603" y="294790"/>
                    </a:cubicBezTo>
                    <a:cubicBezTo>
                      <a:pt x="151938" y="308922"/>
                      <a:pt x="127873" y="315989"/>
                      <a:pt x="98408" y="315989"/>
                    </a:cubicBezTo>
                    <a:cubicBezTo>
                      <a:pt x="70276" y="315989"/>
                      <a:pt x="47544" y="309856"/>
                      <a:pt x="30212" y="297590"/>
                    </a:cubicBezTo>
                    <a:cubicBezTo>
                      <a:pt x="10480" y="283724"/>
                      <a:pt x="414" y="263392"/>
                      <a:pt x="14" y="236593"/>
                    </a:cubicBezTo>
                    <a:cubicBezTo>
                      <a:pt x="-520" y="193529"/>
                      <a:pt x="14613" y="164198"/>
                      <a:pt x="45411" y="148599"/>
                    </a:cubicBezTo>
                    <a:cubicBezTo>
                      <a:pt x="21679" y="134200"/>
                      <a:pt x="9813" y="113734"/>
                      <a:pt x="9813" y="87203"/>
                    </a:cubicBezTo>
                    <a:cubicBezTo>
                      <a:pt x="9813" y="62004"/>
                      <a:pt x="18946" y="41072"/>
                      <a:pt x="37211" y="24406"/>
                    </a:cubicBezTo>
                    <a:cubicBezTo>
                      <a:pt x="54677" y="8407"/>
                      <a:pt x="75876" y="275"/>
                      <a:pt x="100808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0" name="مربع نص 83">
                <a:extLst>
                  <a:ext uri="{FF2B5EF4-FFF2-40B4-BE49-F238E27FC236}">
                    <a16:creationId xmlns:a16="http://schemas.microsoft.com/office/drawing/2014/main" id="{EF6328D8-7F29-8740-A7C7-01D73951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666" y="4438051"/>
                <a:ext cx="228186" cy="317181"/>
              </a:xfrm>
              <a:custGeom>
                <a:avLst/>
                <a:gdLst>
                  <a:gd name="T0" fmla="*/ 144391 w 228186"/>
                  <a:gd name="T1" fmla="*/ 55397 h 317181"/>
                  <a:gd name="T2" fmla="*/ 60996 w 228186"/>
                  <a:gd name="T3" fmla="*/ 182989 h 317181"/>
                  <a:gd name="T4" fmla="*/ 144391 w 228186"/>
                  <a:gd name="T5" fmla="*/ 184989 h 317181"/>
                  <a:gd name="T6" fmla="*/ 144391 w 228186"/>
                  <a:gd name="T7" fmla="*/ 55397 h 317181"/>
                  <a:gd name="T8" fmla="*/ 160590 w 228186"/>
                  <a:gd name="T9" fmla="*/ 0 h 317181"/>
                  <a:gd name="T10" fmla="*/ 183188 w 228186"/>
                  <a:gd name="T11" fmla="*/ 19599 h 317181"/>
                  <a:gd name="T12" fmla="*/ 183188 w 228186"/>
                  <a:gd name="T13" fmla="*/ 185789 h 317181"/>
                  <a:gd name="T14" fmla="*/ 191388 w 228186"/>
                  <a:gd name="T15" fmla="*/ 185589 h 317181"/>
                  <a:gd name="T16" fmla="*/ 228186 w 228186"/>
                  <a:gd name="T17" fmla="*/ 205388 h 317181"/>
                  <a:gd name="T18" fmla="*/ 212987 w 228186"/>
                  <a:gd name="T19" fmla="*/ 223587 h 317181"/>
                  <a:gd name="T20" fmla="*/ 183188 w 228186"/>
                  <a:gd name="T21" fmla="*/ 224587 h 317181"/>
                  <a:gd name="T22" fmla="*/ 183188 w 228186"/>
                  <a:gd name="T23" fmla="*/ 298582 h 317181"/>
                  <a:gd name="T24" fmla="*/ 164990 w 228186"/>
                  <a:gd name="T25" fmla="*/ 317181 h 317181"/>
                  <a:gd name="T26" fmla="*/ 143791 w 228186"/>
                  <a:gd name="T27" fmla="*/ 288183 h 317181"/>
                  <a:gd name="T28" fmla="*/ 144191 w 228186"/>
                  <a:gd name="T29" fmla="*/ 277983 h 317181"/>
                  <a:gd name="T30" fmla="*/ 144591 w 228186"/>
                  <a:gd name="T31" fmla="*/ 268984 h 317181"/>
                  <a:gd name="T32" fmla="*/ 144391 w 228186"/>
                  <a:gd name="T33" fmla="*/ 223587 h 317181"/>
                  <a:gd name="T34" fmla="*/ 56196 w 228186"/>
                  <a:gd name="T35" fmla="*/ 221387 h 317181"/>
                  <a:gd name="T36" fmla="*/ 18199 w 228186"/>
                  <a:gd name="T37" fmla="*/ 219587 h 317181"/>
                  <a:gd name="T38" fmla="*/ 0 w 228186"/>
                  <a:gd name="T39" fmla="*/ 205388 h 317181"/>
                  <a:gd name="T40" fmla="*/ 10999 w 228186"/>
                  <a:gd name="T41" fmla="*/ 182589 h 317181"/>
                  <a:gd name="T42" fmla="*/ 28198 w 228186"/>
                  <a:gd name="T43" fmla="*/ 162190 h 317181"/>
                  <a:gd name="T44" fmla="*/ 126592 w 228186"/>
                  <a:gd name="T45" fmla="*/ 18599 h 317181"/>
                  <a:gd name="T46" fmla="*/ 160590 w 228186"/>
                  <a:gd name="T47" fmla="*/ 0 h 317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8186" h="317181">
                    <a:moveTo>
                      <a:pt x="144391" y="55397"/>
                    </a:moveTo>
                    <a:cubicBezTo>
                      <a:pt x="108793" y="112193"/>
                      <a:pt x="80995" y="154724"/>
                      <a:pt x="60996" y="182989"/>
                    </a:cubicBezTo>
                    <a:lnTo>
                      <a:pt x="144391" y="184989"/>
                    </a:lnTo>
                    <a:lnTo>
                      <a:pt x="144391" y="55397"/>
                    </a:lnTo>
                    <a:close/>
                    <a:moveTo>
                      <a:pt x="160590" y="0"/>
                    </a:moveTo>
                    <a:cubicBezTo>
                      <a:pt x="175656" y="0"/>
                      <a:pt x="183188" y="6533"/>
                      <a:pt x="183188" y="19599"/>
                    </a:cubicBezTo>
                    <a:lnTo>
                      <a:pt x="183188" y="185789"/>
                    </a:lnTo>
                    <a:cubicBezTo>
                      <a:pt x="185455" y="185656"/>
                      <a:pt x="188188" y="185589"/>
                      <a:pt x="191388" y="185589"/>
                    </a:cubicBezTo>
                    <a:cubicBezTo>
                      <a:pt x="215920" y="185589"/>
                      <a:pt x="228186" y="192189"/>
                      <a:pt x="228186" y="205388"/>
                    </a:cubicBezTo>
                    <a:cubicBezTo>
                      <a:pt x="228186" y="214987"/>
                      <a:pt x="223119" y="221053"/>
                      <a:pt x="212987" y="223587"/>
                    </a:cubicBezTo>
                    <a:cubicBezTo>
                      <a:pt x="208454" y="224787"/>
                      <a:pt x="198521" y="225120"/>
                      <a:pt x="183188" y="224587"/>
                    </a:cubicBezTo>
                    <a:lnTo>
                      <a:pt x="183188" y="298582"/>
                    </a:lnTo>
                    <a:cubicBezTo>
                      <a:pt x="183188" y="310981"/>
                      <a:pt x="177122" y="317181"/>
                      <a:pt x="164990" y="317181"/>
                    </a:cubicBezTo>
                    <a:cubicBezTo>
                      <a:pt x="150857" y="317181"/>
                      <a:pt x="143791" y="307515"/>
                      <a:pt x="143791" y="288183"/>
                    </a:cubicBezTo>
                    <a:cubicBezTo>
                      <a:pt x="143791" y="285783"/>
                      <a:pt x="143924" y="282383"/>
                      <a:pt x="144191" y="277983"/>
                    </a:cubicBezTo>
                    <a:cubicBezTo>
                      <a:pt x="144457" y="273584"/>
                      <a:pt x="144591" y="270584"/>
                      <a:pt x="144591" y="268984"/>
                    </a:cubicBezTo>
                    <a:lnTo>
                      <a:pt x="144391" y="223587"/>
                    </a:lnTo>
                    <a:lnTo>
                      <a:pt x="56196" y="221387"/>
                    </a:lnTo>
                    <a:cubicBezTo>
                      <a:pt x="37931" y="221387"/>
                      <a:pt x="25265" y="220787"/>
                      <a:pt x="18199" y="219587"/>
                    </a:cubicBezTo>
                    <a:cubicBezTo>
                      <a:pt x="6066" y="217587"/>
                      <a:pt x="0" y="212854"/>
                      <a:pt x="0" y="205388"/>
                    </a:cubicBezTo>
                    <a:cubicBezTo>
                      <a:pt x="0" y="199388"/>
                      <a:pt x="3666" y="191789"/>
                      <a:pt x="10999" y="182589"/>
                    </a:cubicBezTo>
                    <a:lnTo>
                      <a:pt x="28198" y="162190"/>
                    </a:lnTo>
                    <a:lnTo>
                      <a:pt x="126592" y="18599"/>
                    </a:lnTo>
                    <a:cubicBezTo>
                      <a:pt x="135525" y="6200"/>
                      <a:pt x="146857" y="0"/>
                      <a:pt x="16059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1" name="مربع نص 84">
                <a:extLst>
                  <a:ext uri="{FF2B5EF4-FFF2-40B4-BE49-F238E27FC236}">
                    <a16:creationId xmlns:a16="http://schemas.microsoft.com/office/drawing/2014/main" id="{59249546-3478-D944-8CDB-FE55725D3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135" y="2246685"/>
                <a:ext cx="385163" cy="319581"/>
              </a:xfrm>
              <a:custGeom>
                <a:avLst/>
                <a:gdLst>
                  <a:gd name="T0" fmla="*/ 277569 w 385163"/>
                  <a:gd name="T1" fmla="*/ 39398 h 319581"/>
                  <a:gd name="T2" fmla="*/ 218573 w 385163"/>
                  <a:gd name="T3" fmla="*/ 77195 h 319581"/>
                  <a:gd name="T4" fmla="*/ 200374 w 385163"/>
                  <a:gd name="T5" fmla="*/ 149391 h 319581"/>
                  <a:gd name="T6" fmla="*/ 218173 w 385163"/>
                  <a:gd name="T7" fmla="*/ 248185 h 319581"/>
                  <a:gd name="T8" fmla="*/ 271570 w 385163"/>
                  <a:gd name="T9" fmla="*/ 281183 h 319581"/>
                  <a:gd name="T10" fmla="*/ 332366 w 385163"/>
                  <a:gd name="T11" fmla="*/ 232786 h 319581"/>
                  <a:gd name="T12" fmla="*/ 345165 w 385163"/>
                  <a:gd name="T13" fmla="*/ 147591 h 319581"/>
                  <a:gd name="T14" fmla="*/ 328266 w 385163"/>
                  <a:gd name="T15" fmla="*/ 66396 h 319581"/>
                  <a:gd name="T16" fmla="*/ 277569 w 385163"/>
                  <a:gd name="T17" fmla="*/ 39398 h 319581"/>
                  <a:gd name="T18" fmla="*/ 277769 w 385163"/>
                  <a:gd name="T19" fmla="*/ 800 h 319581"/>
                  <a:gd name="T20" fmla="*/ 359764 w 385163"/>
                  <a:gd name="T21" fmla="*/ 45597 h 319581"/>
                  <a:gd name="T22" fmla="*/ 385163 w 385163"/>
                  <a:gd name="T23" fmla="*/ 140192 h 319581"/>
                  <a:gd name="T24" fmla="*/ 356765 w 385163"/>
                  <a:gd name="T25" fmla="*/ 274683 h 319581"/>
                  <a:gd name="T26" fmla="*/ 271570 w 385163"/>
                  <a:gd name="T27" fmla="*/ 319581 h 319581"/>
                  <a:gd name="T28" fmla="*/ 182775 w 385163"/>
                  <a:gd name="T29" fmla="*/ 263984 h 319581"/>
                  <a:gd name="T30" fmla="*/ 161576 w 385163"/>
                  <a:gd name="T31" fmla="*/ 152591 h 319581"/>
                  <a:gd name="T32" fmla="*/ 189175 w 385163"/>
                  <a:gd name="T33" fmla="*/ 51397 h 319581"/>
                  <a:gd name="T34" fmla="*/ 277769 w 385163"/>
                  <a:gd name="T35" fmla="*/ 800 h 319581"/>
                  <a:gd name="T36" fmla="*/ 81995 w 385163"/>
                  <a:gd name="T37" fmla="*/ 0 h 319581"/>
                  <a:gd name="T38" fmla="*/ 95394 w 385163"/>
                  <a:gd name="T39" fmla="*/ 15399 h 319581"/>
                  <a:gd name="T40" fmla="*/ 94194 w 385163"/>
                  <a:gd name="T41" fmla="*/ 29098 h 319581"/>
                  <a:gd name="T42" fmla="*/ 92995 w 385163"/>
                  <a:gd name="T43" fmla="*/ 42798 h 319581"/>
                  <a:gd name="T44" fmla="*/ 93694 w 385163"/>
                  <a:gd name="T45" fmla="*/ 62796 h 319581"/>
                  <a:gd name="T46" fmla="*/ 94394 w 385163"/>
                  <a:gd name="T47" fmla="*/ 82795 h 319581"/>
                  <a:gd name="T48" fmla="*/ 89595 w 385163"/>
                  <a:gd name="T49" fmla="*/ 150791 h 319581"/>
                  <a:gd name="T50" fmla="*/ 84795 w 385163"/>
                  <a:gd name="T51" fmla="*/ 218587 h 319581"/>
                  <a:gd name="T52" fmla="*/ 86395 w 385163"/>
                  <a:gd name="T53" fmla="*/ 246785 h 319581"/>
                  <a:gd name="T54" fmla="*/ 88195 w 385163"/>
                  <a:gd name="T55" fmla="*/ 273983 h 319581"/>
                  <a:gd name="T56" fmla="*/ 109194 w 385163"/>
                  <a:gd name="T57" fmla="*/ 273583 h 319581"/>
                  <a:gd name="T58" fmla="*/ 123093 w 385163"/>
                  <a:gd name="T59" fmla="*/ 279083 h 319581"/>
                  <a:gd name="T60" fmla="*/ 128592 w 385163"/>
                  <a:gd name="T61" fmla="*/ 292782 h 319581"/>
                  <a:gd name="T62" fmla="*/ 123093 w 385163"/>
                  <a:gd name="T63" fmla="*/ 306581 h 319581"/>
                  <a:gd name="T64" fmla="*/ 109194 w 385163"/>
                  <a:gd name="T65" fmla="*/ 311981 h 319581"/>
                  <a:gd name="T66" fmla="*/ 69396 w 385163"/>
                  <a:gd name="T67" fmla="*/ 311981 h 319581"/>
                  <a:gd name="T68" fmla="*/ 29798 w 385163"/>
                  <a:gd name="T69" fmla="*/ 311781 h 319581"/>
                  <a:gd name="T70" fmla="*/ 10200 w 385163"/>
                  <a:gd name="T71" fmla="*/ 309981 h 319581"/>
                  <a:gd name="T72" fmla="*/ 0 w 385163"/>
                  <a:gd name="T73" fmla="*/ 294782 h 319581"/>
                  <a:gd name="T74" fmla="*/ 31398 w 385163"/>
                  <a:gd name="T75" fmla="*/ 274583 h 319581"/>
                  <a:gd name="T76" fmla="*/ 40998 w 385163"/>
                  <a:gd name="T77" fmla="*/ 274783 h 319581"/>
                  <a:gd name="T78" fmla="*/ 49197 w 385163"/>
                  <a:gd name="T79" fmla="*/ 275183 h 319581"/>
                  <a:gd name="T80" fmla="*/ 47497 w 385163"/>
                  <a:gd name="T81" fmla="*/ 246785 h 319581"/>
                  <a:gd name="T82" fmla="*/ 45797 w 385163"/>
                  <a:gd name="T83" fmla="*/ 218587 h 319581"/>
                  <a:gd name="T84" fmla="*/ 50397 w 385163"/>
                  <a:gd name="T85" fmla="*/ 141392 h 319581"/>
                  <a:gd name="T86" fmla="*/ 54597 w 385163"/>
                  <a:gd name="T87" fmla="*/ 63996 h 319581"/>
                  <a:gd name="T88" fmla="*/ 20399 w 385163"/>
                  <a:gd name="T89" fmla="*/ 84795 h 319581"/>
                  <a:gd name="T90" fmla="*/ 6500 w 385163"/>
                  <a:gd name="T91" fmla="*/ 78795 h 319581"/>
                  <a:gd name="T92" fmla="*/ 600 w 385163"/>
                  <a:gd name="T93" fmla="*/ 64996 h 319581"/>
                  <a:gd name="T94" fmla="*/ 17799 w 385163"/>
                  <a:gd name="T95" fmla="*/ 42198 h 319581"/>
                  <a:gd name="T96" fmla="*/ 48397 w 385163"/>
                  <a:gd name="T97" fmla="*/ 17799 h 319581"/>
                  <a:gd name="T98" fmla="*/ 81995 w 385163"/>
                  <a:gd name="T99" fmla="*/ 0 h 3195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5163" h="319581">
                    <a:moveTo>
                      <a:pt x="277569" y="39398"/>
                    </a:moveTo>
                    <a:cubicBezTo>
                      <a:pt x="252771" y="39398"/>
                      <a:pt x="233105" y="51997"/>
                      <a:pt x="218573" y="77195"/>
                    </a:cubicBezTo>
                    <a:cubicBezTo>
                      <a:pt x="206440" y="98261"/>
                      <a:pt x="200374" y="122326"/>
                      <a:pt x="200374" y="149391"/>
                    </a:cubicBezTo>
                    <a:cubicBezTo>
                      <a:pt x="200374" y="193255"/>
                      <a:pt x="206307" y="226186"/>
                      <a:pt x="218173" y="248185"/>
                    </a:cubicBezTo>
                    <a:cubicBezTo>
                      <a:pt x="230039" y="270184"/>
                      <a:pt x="247838" y="281183"/>
                      <a:pt x="271570" y="281183"/>
                    </a:cubicBezTo>
                    <a:cubicBezTo>
                      <a:pt x="299835" y="281183"/>
                      <a:pt x="320100" y="265051"/>
                      <a:pt x="332366" y="232786"/>
                    </a:cubicBezTo>
                    <a:cubicBezTo>
                      <a:pt x="340899" y="210387"/>
                      <a:pt x="345165" y="181989"/>
                      <a:pt x="345165" y="147591"/>
                    </a:cubicBezTo>
                    <a:cubicBezTo>
                      <a:pt x="345165" y="111460"/>
                      <a:pt x="339532" y="84395"/>
                      <a:pt x="328266" y="66396"/>
                    </a:cubicBezTo>
                    <a:cubicBezTo>
                      <a:pt x="317000" y="48397"/>
                      <a:pt x="300101" y="39398"/>
                      <a:pt x="277569" y="39398"/>
                    </a:cubicBezTo>
                    <a:close/>
                    <a:moveTo>
                      <a:pt x="277769" y="800"/>
                    </a:moveTo>
                    <a:cubicBezTo>
                      <a:pt x="312834" y="800"/>
                      <a:pt x="340166" y="15733"/>
                      <a:pt x="359764" y="45597"/>
                    </a:cubicBezTo>
                    <a:cubicBezTo>
                      <a:pt x="376697" y="71462"/>
                      <a:pt x="385163" y="102994"/>
                      <a:pt x="385163" y="140192"/>
                    </a:cubicBezTo>
                    <a:cubicBezTo>
                      <a:pt x="385163" y="199921"/>
                      <a:pt x="375697" y="244752"/>
                      <a:pt x="356765" y="274683"/>
                    </a:cubicBezTo>
                    <a:cubicBezTo>
                      <a:pt x="337832" y="304615"/>
                      <a:pt x="309434" y="319581"/>
                      <a:pt x="271570" y="319581"/>
                    </a:cubicBezTo>
                    <a:cubicBezTo>
                      <a:pt x="231039" y="319581"/>
                      <a:pt x="201441" y="301048"/>
                      <a:pt x="182775" y="263984"/>
                    </a:cubicBezTo>
                    <a:cubicBezTo>
                      <a:pt x="168643" y="235452"/>
                      <a:pt x="161576" y="198321"/>
                      <a:pt x="161576" y="152591"/>
                    </a:cubicBezTo>
                    <a:cubicBezTo>
                      <a:pt x="161576" y="113927"/>
                      <a:pt x="170776" y="80195"/>
                      <a:pt x="189175" y="51397"/>
                    </a:cubicBezTo>
                    <a:cubicBezTo>
                      <a:pt x="210907" y="17666"/>
                      <a:pt x="240438" y="800"/>
                      <a:pt x="277769" y="8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4" y="29098"/>
                    </a:cubicBezTo>
                    <a:cubicBezTo>
                      <a:pt x="93395" y="35165"/>
                      <a:pt x="92995" y="39731"/>
                      <a:pt x="92995" y="42798"/>
                    </a:cubicBezTo>
                    <a:cubicBezTo>
                      <a:pt x="92995" y="47197"/>
                      <a:pt x="93228" y="53864"/>
                      <a:pt x="93694" y="62796"/>
                    </a:cubicBezTo>
                    <a:cubicBezTo>
                      <a:pt x="94161" y="71729"/>
                      <a:pt x="94394" y="78395"/>
                      <a:pt x="94394" y="82795"/>
                    </a:cubicBezTo>
                    <a:cubicBezTo>
                      <a:pt x="94394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1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3"/>
                      <a:pt x="45797" y="224853"/>
                      <a:pt x="45797" y="218587"/>
                    </a:cubicBezTo>
                    <a:cubicBezTo>
                      <a:pt x="45797" y="201655"/>
                      <a:pt x="47331" y="175923"/>
                      <a:pt x="50397" y="141392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2" name="مربع نص 85">
                <a:extLst>
                  <a:ext uri="{FF2B5EF4-FFF2-40B4-BE49-F238E27FC236}">
                    <a16:creationId xmlns:a16="http://schemas.microsoft.com/office/drawing/2014/main" id="{145D9FEE-52BE-6F4B-8AB9-2146F989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015" y="5273582"/>
                <a:ext cx="205387" cy="321380"/>
              </a:xfrm>
              <a:custGeom>
                <a:avLst/>
                <a:gdLst>
                  <a:gd name="T0" fmla="*/ 175189 w 205387"/>
                  <a:gd name="T1" fmla="*/ 0 h 321380"/>
                  <a:gd name="T2" fmla="*/ 188988 w 205387"/>
                  <a:gd name="T3" fmla="*/ 5800 h 321380"/>
                  <a:gd name="T4" fmla="*/ 194988 w 205387"/>
                  <a:gd name="T5" fmla="*/ 19199 h 321380"/>
                  <a:gd name="T6" fmla="*/ 147591 w 205387"/>
                  <a:gd name="T7" fmla="*/ 41598 h 321380"/>
                  <a:gd name="T8" fmla="*/ 131992 w 205387"/>
                  <a:gd name="T9" fmla="*/ 41198 h 321380"/>
                  <a:gd name="T10" fmla="*/ 120592 w 205387"/>
                  <a:gd name="T11" fmla="*/ 40798 h 321380"/>
                  <a:gd name="T12" fmla="*/ 86794 w 205387"/>
                  <a:gd name="T13" fmla="*/ 41398 h 321380"/>
                  <a:gd name="T14" fmla="*/ 52996 w 205387"/>
                  <a:gd name="T15" fmla="*/ 42397 h 321380"/>
                  <a:gd name="T16" fmla="*/ 45597 w 205387"/>
                  <a:gd name="T17" fmla="*/ 108993 h 321380"/>
                  <a:gd name="T18" fmla="*/ 118592 w 205387"/>
                  <a:gd name="T19" fmla="*/ 87195 h 321380"/>
                  <a:gd name="T20" fmla="*/ 185788 w 205387"/>
                  <a:gd name="T21" fmla="*/ 121593 h 321380"/>
                  <a:gd name="T22" fmla="*/ 205387 w 205387"/>
                  <a:gd name="T23" fmla="*/ 195988 h 321380"/>
                  <a:gd name="T24" fmla="*/ 173789 w 205387"/>
                  <a:gd name="T25" fmla="*/ 284983 h 321380"/>
                  <a:gd name="T26" fmla="*/ 87194 w 205387"/>
                  <a:gd name="T27" fmla="*/ 321380 h 321380"/>
                  <a:gd name="T28" fmla="*/ 3599 w 205387"/>
                  <a:gd name="T29" fmla="*/ 279383 h 321380"/>
                  <a:gd name="T30" fmla="*/ 0 w 205387"/>
                  <a:gd name="T31" fmla="*/ 268184 h 321380"/>
                  <a:gd name="T32" fmla="*/ 6199 w 205387"/>
                  <a:gd name="T33" fmla="*/ 254685 h 321380"/>
                  <a:gd name="T34" fmla="*/ 20198 w 205387"/>
                  <a:gd name="T35" fmla="*/ 248985 h 321380"/>
                  <a:gd name="T36" fmla="*/ 35798 w 205387"/>
                  <a:gd name="T37" fmla="*/ 257784 h 321380"/>
                  <a:gd name="T38" fmla="*/ 51797 w 205387"/>
                  <a:gd name="T39" fmla="*/ 274183 h 321380"/>
                  <a:gd name="T40" fmla="*/ 87194 w 205387"/>
                  <a:gd name="T41" fmla="*/ 282983 h 321380"/>
                  <a:gd name="T42" fmla="*/ 144591 w 205387"/>
                  <a:gd name="T43" fmla="*/ 256584 h 321380"/>
                  <a:gd name="T44" fmla="*/ 166390 w 205387"/>
                  <a:gd name="T45" fmla="*/ 195988 h 321380"/>
                  <a:gd name="T46" fmla="*/ 156790 w 205387"/>
                  <a:gd name="T47" fmla="*/ 148591 h 321380"/>
                  <a:gd name="T48" fmla="*/ 118592 w 205387"/>
                  <a:gd name="T49" fmla="*/ 125592 h 321380"/>
                  <a:gd name="T50" fmla="*/ 83595 w 205387"/>
                  <a:gd name="T51" fmla="*/ 131392 h 321380"/>
                  <a:gd name="T52" fmla="*/ 61796 w 205387"/>
                  <a:gd name="T53" fmla="*/ 147191 h 321380"/>
                  <a:gd name="T54" fmla="*/ 39997 w 205387"/>
                  <a:gd name="T55" fmla="*/ 170990 h 321380"/>
                  <a:gd name="T56" fmla="*/ 21998 w 205387"/>
                  <a:gd name="T57" fmla="*/ 179989 h 321380"/>
                  <a:gd name="T58" fmla="*/ 8399 w 205387"/>
                  <a:gd name="T59" fmla="*/ 174289 h 321380"/>
                  <a:gd name="T60" fmla="*/ 2800 w 205387"/>
                  <a:gd name="T61" fmla="*/ 160590 h 321380"/>
                  <a:gd name="T62" fmla="*/ 5999 w 205387"/>
                  <a:gd name="T63" fmla="*/ 124992 h 321380"/>
                  <a:gd name="T64" fmla="*/ 12799 w 205387"/>
                  <a:gd name="T65" fmla="*/ 42198 h 321380"/>
                  <a:gd name="T66" fmla="*/ 9299 w 205387"/>
                  <a:gd name="T67" fmla="*/ 26898 h 321380"/>
                  <a:gd name="T68" fmla="*/ 5799 w 205387"/>
                  <a:gd name="T69" fmla="*/ 14599 h 321380"/>
                  <a:gd name="T70" fmla="*/ 26798 w 205387"/>
                  <a:gd name="T71" fmla="*/ 2400 h 321380"/>
                  <a:gd name="T72" fmla="*/ 38897 w 205387"/>
                  <a:gd name="T73" fmla="*/ 3100 h 321380"/>
                  <a:gd name="T74" fmla="*/ 50997 w 205387"/>
                  <a:gd name="T75" fmla="*/ 3800 h 321380"/>
                  <a:gd name="T76" fmla="*/ 85794 w 205387"/>
                  <a:gd name="T77" fmla="*/ 3000 h 321380"/>
                  <a:gd name="T78" fmla="*/ 120592 w 205387"/>
                  <a:gd name="T79" fmla="*/ 2200 h 321380"/>
                  <a:gd name="T80" fmla="*/ 136991 w 205387"/>
                  <a:gd name="T81" fmla="*/ 2600 h 321380"/>
                  <a:gd name="T82" fmla="*/ 153390 w 205387"/>
                  <a:gd name="T83" fmla="*/ 3000 h 321380"/>
                  <a:gd name="T84" fmla="*/ 164390 w 205387"/>
                  <a:gd name="T85" fmla="*/ 1500 h 321380"/>
                  <a:gd name="T86" fmla="*/ 175189 w 205387"/>
                  <a:gd name="T87" fmla="*/ 0 h 321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387" h="321380">
                    <a:moveTo>
                      <a:pt x="175189" y="0"/>
                    </a:moveTo>
                    <a:cubicBezTo>
                      <a:pt x="180389" y="0"/>
                      <a:pt x="184988" y="1933"/>
                      <a:pt x="188988" y="5800"/>
                    </a:cubicBezTo>
                    <a:cubicBezTo>
                      <a:pt x="192988" y="9666"/>
                      <a:pt x="194988" y="14133"/>
                      <a:pt x="194988" y="19199"/>
                    </a:cubicBezTo>
                    <a:cubicBezTo>
                      <a:pt x="194988" y="34131"/>
                      <a:pt x="179189" y="41598"/>
                      <a:pt x="147591" y="41598"/>
                    </a:cubicBezTo>
                    <a:cubicBezTo>
                      <a:pt x="143458" y="41598"/>
                      <a:pt x="138258" y="41464"/>
                      <a:pt x="131992" y="41198"/>
                    </a:cubicBezTo>
                    <a:cubicBezTo>
                      <a:pt x="125725" y="40931"/>
                      <a:pt x="121926" y="40798"/>
                      <a:pt x="120592" y="40798"/>
                    </a:cubicBezTo>
                    <a:lnTo>
                      <a:pt x="86794" y="41398"/>
                    </a:lnTo>
                    <a:lnTo>
                      <a:pt x="52996" y="42397"/>
                    </a:lnTo>
                    <a:cubicBezTo>
                      <a:pt x="52996" y="48397"/>
                      <a:pt x="50530" y="70596"/>
                      <a:pt x="45597" y="108993"/>
                    </a:cubicBezTo>
                    <a:cubicBezTo>
                      <a:pt x="63862" y="94461"/>
                      <a:pt x="88194" y="87195"/>
                      <a:pt x="118592" y="87195"/>
                    </a:cubicBezTo>
                    <a:cubicBezTo>
                      <a:pt x="147924" y="87195"/>
                      <a:pt x="170323" y="98661"/>
                      <a:pt x="185788" y="121593"/>
                    </a:cubicBezTo>
                    <a:cubicBezTo>
                      <a:pt x="198854" y="141058"/>
                      <a:pt x="205387" y="165857"/>
                      <a:pt x="205387" y="195988"/>
                    </a:cubicBezTo>
                    <a:cubicBezTo>
                      <a:pt x="205387" y="231986"/>
                      <a:pt x="194854" y="261651"/>
                      <a:pt x="173789" y="284983"/>
                    </a:cubicBezTo>
                    <a:cubicBezTo>
                      <a:pt x="151924" y="309248"/>
                      <a:pt x="123059" y="321380"/>
                      <a:pt x="87194" y="321380"/>
                    </a:cubicBezTo>
                    <a:cubicBezTo>
                      <a:pt x="49330" y="321380"/>
                      <a:pt x="21465" y="307381"/>
                      <a:pt x="3599" y="279383"/>
                    </a:cubicBezTo>
                    <a:cubicBezTo>
                      <a:pt x="1200" y="275517"/>
                      <a:pt x="0" y="271783"/>
                      <a:pt x="0" y="268184"/>
                    </a:cubicBezTo>
                    <a:cubicBezTo>
                      <a:pt x="0" y="262984"/>
                      <a:pt x="2066" y="258484"/>
                      <a:pt x="6199" y="254685"/>
                    </a:cubicBezTo>
                    <a:cubicBezTo>
                      <a:pt x="10332" y="250885"/>
                      <a:pt x="14999" y="248985"/>
                      <a:pt x="20198" y="248985"/>
                    </a:cubicBezTo>
                    <a:cubicBezTo>
                      <a:pt x="25665" y="248985"/>
                      <a:pt x="30864" y="251918"/>
                      <a:pt x="35798" y="257784"/>
                    </a:cubicBezTo>
                    <a:cubicBezTo>
                      <a:pt x="42864" y="266317"/>
                      <a:pt x="48197" y="271783"/>
                      <a:pt x="51797" y="274183"/>
                    </a:cubicBezTo>
                    <a:cubicBezTo>
                      <a:pt x="60463" y="280050"/>
                      <a:pt x="72262" y="282983"/>
                      <a:pt x="87194" y="282983"/>
                    </a:cubicBezTo>
                    <a:cubicBezTo>
                      <a:pt x="110260" y="282983"/>
                      <a:pt x="129392" y="274183"/>
                      <a:pt x="144591" y="256584"/>
                    </a:cubicBezTo>
                    <a:cubicBezTo>
                      <a:pt x="159123" y="239785"/>
                      <a:pt x="166390" y="219587"/>
                      <a:pt x="166390" y="195988"/>
                    </a:cubicBezTo>
                    <a:cubicBezTo>
                      <a:pt x="166390" y="176523"/>
                      <a:pt x="163190" y="160724"/>
                      <a:pt x="156790" y="148591"/>
                    </a:cubicBezTo>
                    <a:cubicBezTo>
                      <a:pt x="148524" y="133259"/>
                      <a:pt x="135791" y="125592"/>
                      <a:pt x="118592" y="125592"/>
                    </a:cubicBezTo>
                    <a:cubicBezTo>
                      <a:pt x="104327" y="125592"/>
                      <a:pt x="92661" y="127526"/>
                      <a:pt x="83595" y="131392"/>
                    </a:cubicBezTo>
                    <a:cubicBezTo>
                      <a:pt x="76395" y="134459"/>
                      <a:pt x="69129" y="139725"/>
                      <a:pt x="61796" y="147191"/>
                    </a:cubicBezTo>
                    <a:lnTo>
                      <a:pt x="39997" y="170990"/>
                    </a:lnTo>
                    <a:cubicBezTo>
                      <a:pt x="34131" y="176989"/>
                      <a:pt x="28131" y="179989"/>
                      <a:pt x="21998" y="179989"/>
                    </a:cubicBezTo>
                    <a:cubicBezTo>
                      <a:pt x="16665" y="179989"/>
                      <a:pt x="12132" y="178089"/>
                      <a:pt x="8399" y="174289"/>
                    </a:cubicBezTo>
                    <a:cubicBezTo>
                      <a:pt x="4666" y="170490"/>
                      <a:pt x="2800" y="165923"/>
                      <a:pt x="2800" y="160590"/>
                    </a:cubicBezTo>
                    <a:cubicBezTo>
                      <a:pt x="2800" y="157924"/>
                      <a:pt x="3866" y="146058"/>
                      <a:pt x="5999" y="124992"/>
                    </a:cubicBezTo>
                    <a:cubicBezTo>
                      <a:pt x="10532" y="82995"/>
                      <a:pt x="12799" y="55397"/>
                      <a:pt x="12799" y="42198"/>
                    </a:cubicBezTo>
                    <a:cubicBezTo>
                      <a:pt x="12799" y="37531"/>
                      <a:pt x="11632" y="32431"/>
                      <a:pt x="9299" y="26898"/>
                    </a:cubicBezTo>
                    <a:cubicBezTo>
                      <a:pt x="6966" y="21365"/>
                      <a:pt x="5799" y="17266"/>
                      <a:pt x="5799" y="14599"/>
                    </a:cubicBezTo>
                    <a:cubicBezTo>
                      <a:pt x="5799" y="6466"/>
                      <a:pt x="12799" y="2400"/>
                      <a:pt x="26798" y="2400"/>
                    </a:cubicBezTo>
                    <a:cubicBezTo>
                      <a:pt x="29465" y="2400"/>
                      <a:pt x="33498" y="2633"/>
                      <a:pt x="38897" y="3100"/>
                    </a:cubicBezTo>
                    <a:cubicBezTo>
                      <a:pt x="44297" y="3567"/>
                      <a:pt x="48330" y="3800"/>
                      <a:pt x="50997" y="3800"/>
                    </a:cubicBezTo>
                    <a:cubicBezTo>
                      <a:pt x="58729" y="3800"/>
                      <a:pt x="70329" y="3533"/>
                      <a:pt x="85794" y="3000"/>
                    </a:cubicBezTo>
                    <a:cubicBezTo>
                      <a:pt x="101260" y="2467"/>
                      <a:pt x="112859" y="2200"/>
                      <a:pt x="120592" y="2200"/>
                    </a:cubicBezTo>
                    <a:cubicBezTo>
                      <a:pt x="124192" y="2200"/>
                      <a:pt x="129658" y="2333"/>
                      <a:pt x="136991" y="2600"/>
                    </a:cubicBezTo>
                    <a:cubicBezTo>
                      <a:pt x="144324" y="2867"/>
                      <a:pt x="149791" y="3000"/>
                      <a:pt x="153390" y="3000"/>
                    </a:cubicBezTo>
                    <a:cubicBezTo>
                      <a:pt x="155924" y="3000"/>
                      <a:pt x="159590" y="2500"/>
                      <a:pt x="164390" y="1500"/>
                    </a:cubicBezTo>
                    <a:cubicBezTo>
                      <a:pt x="169189" y="500"/>
                      <a:pt x="172789" y="0"/>
                      <a:pt x="1751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3" name="مربع نص 86">
                <a:extLst>
                  <a:ext uri="{FF2B5EF4-FFF2-40B4-BE49-F238E27FC236}">
                    <a16:creationId xmlns:a16="http://schemas.microsoft.com/office/drawing/2014/main" id="{12470291-3A76-9B4E-B5A8-7A957066A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060" y="1425929"/>
                <a:ext cx="308218" cy="311981"/>
              </a:xfrm>
              <a:custGeom>
                <a:avLst/>
                <a:gdLst>
                  <a:gd name="T0" fmla="*/ 276369 w 308218"/>
                  <a:gd name="T1" fmla="*/ 15399 h 311981"/>
                  <a:gd name="T2" fmla="*/ 273970 w 308218"/>
                  <a:gd name="T3" fmla="*/ 42797 h 311981"/>
                  <a:gd name="T4" fmla="*/ 275370 w 308218"/>
                  <a:gd name="T5" fmla="*/ 82795 h 311981"/>
                  <a:gd name="T6" fmla="*/ 265770 w 308218"/>
                  <a:gd name="T7" fmla="*/ 218587 h 311981"/>
                  <a:gd name="T8" fmla="*/ 269170 w 308218"/>
                  <a:gd name="T9" fmla="*/ 273983 h 311981"/>
                  <a:gd name="T10" fmla="*/ 304068 w 308218"/>
                  <a:gd name="T11" fmla="*/ 279083 h 311981"/>
                  <a:gd name="T12" fmla="*/ 302608 w 308218"/>
                  <a:gd name="T13" fmla="*/ 296007 h 311981"/>
                  <a:gd name="T14" fmla="*/ 250371 w 308218"/>
                  <a:gd name="T15" fmla="*/ 311981 h 311981"/>
                  <a:gd name="T16" fmla="*/ 191175 w 308218"/>
                  <a:gd name="T17" fmla="*/ 309981 h 311981"/>
                  <a:gd name="T18" fmla="*/ 212373 w 308218"/>
                  <a:gd name="T19" fmla="*/ 274583 h 311981"/>
                  <a:gd name="T20" fmla="*/ 230172 w 308218"/>
                  <a:gd name="T21" fmla="*/ 275183 h 311981"/>
                  <a:gd name="T22" fmla="*/ 226772 w 308218"/>
                  <a:gd name="T23" fmla="*/ 218587 h 311981"/>
                  <a:gd name="T24" fmla="*/ 235572 w 308218"/>
                  <a:gd name="T25" fmla="*/ 63996 h 311981"/>
                  <a:gd name="T26" fmla="*/ 187475 w 308218"/>
                  <a:gd name="T27" fmla="*/ 78795 h 311981"/>
                  <a:gd name="T28" fmla="*/ 198774 w 308218"/>
                  <a:gd name="T29" fmla="*/ 42198 h 311981"/>
                  <a:gd name="T30" fmla="*/ 262970 w 308218"/>
                  <a:gd name="T31" fmla="*/ 0 h 311981"/>
                  <a:gd name="T32" fmla="*/ 95394 w 308218"/>
                  <a:gd name="T33" fmla="*/ 15399 h 311981"/>
                  <a:gd name="T34" fmla="*/ 92995 w 308218"/>
                  <a:gd name="T35" fmla="*/ 42797 h 311981"/>
                  <a:gd name="T36" fmla="*/ 94395 w 308218"/>
                  <a:gd name="T37" fmla="*/ 82795 h 311981"/>
                  <a:gd name="T38" fmla="*/ 84795 w 308218"/>
                  <a:gd name="T39" fmla="*/ 218587 h 311981"/>
                  <a:gd name="T40" fmla="*/ 88195 w 308218"/>
                  <a:gd name="T41" fmla="*/ 273983 h 311981"/>
                  <a:gd name="T42" fmla="*/ 123093 w 308218"/>
                  <a:gd name="T43" fmla="*/ 279083 h 311981"/>
                  <a:gd name="T44" fmla="*/ 123093 w 308218"/>
                  <a:gd name="T45" fmla="*/ 306581 h 311981"/>
                  <a:gd name="T46" fmla="*/ 69396 w 308218"/>
                  <a:gd name="T47" fmla="*/ 311981 h 311981"/>
                  <a:gd name="T48" fmla="*/ 10200 w 308218"/>
                  <a:gd name="T49" fmla="*/ 309981 h 311981"/>
                  <a:gd name="T50" fmla="*/ 31398 w 308218"/>
                  <a:gd name="T51" fmla="*/ 274583 h 311981"/>
                  <a:gd name="T52" fmla="*/ 49197 w 308218"/>
                  <a:gd name="T53" fmla="*/ 275183 h 311981"/>
                  <a:gd name="T54" fmla="*/ 45798 w 308218"/>
                  <a:gd name="T55" fmla="*/ 218587 h 311981"/>
                  <a:gd name="T56" fmla="*/ 54597 w 308218"/>
                  <a:gd name="T57" fmla="*/ 63996 h 311981"/>
                  <a:gd name="T58" fmla="*/ 6500 w 308218"/>
                  <a:gd name="T59" fmla="*/ 78795 h 311981"/>
                  <a:gd name="T60" fmla="*/ 17799 w 308218"/>
                  <a:gd name="T61" fmla="*/ 42198 h 311981"/>
                  <a:gd name="T62" fmla="*/ 81995 w 308218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8218" h="311981">
                    <a:moveTo>
                      <a:pt x="262970" y="0"/>
                    </a:moveTo>
                    <a:cubicBezTo>
                      <a:pt x="271903" y="0"/>
                      <a:pt x="276369" y="5133"/>
                      <a:pt x="276369" y="15399"/>
                    </a:cubicBezTo>
                    <a:cubicBezTo>
                      <a:pt x="276369" y="18466"/>
                      <a:pt x="275969" y="23032"/>
                      <a:pt x="275170" y="29098"/>
                    </a:cubicBezTo>
                    <a:cubicBezTo>
                      <a:pt x="274370" y="35165"/>
                      <a:pt x="273970" y="39731"/>
                      <a:pt x="273970" y="42797"/>
                    </a:cubicBezTo>
                    <a:cubicBezTo>
                      <a:pt x="273970" y="47197"/>
                      <a:pt x="274203" y="53863"/>
                      <a:pt x="274670" y="62796"/>
                    </a:cubicBezTo>
                    <a:cubicBezTo>
                      <a:pt x="275136" y="71729"/>
                      <a:pt x="275370" y="78395"/>
                      <a:pt x="275370" y="82795"/>
                    </a:cubicBezTo>
                    <a:cubicBezTo>
                      <a:pt x="275370" y="97994"/>
                      <a:pt x="273770" y="120659"/>
                      <a:pt x="270570" y="150791"/>
                    </a:cubicBezTo>
                    <a:cubicBezTo>
                      <a:pt x="267370" y="180922"/>
                      <a:pt x="265770" y="203521"/>
                      <a:pt x="265770" y="218587"/>
                    </a:cubicBezTo>
                    <a:cubicBezTo>
                      <a:pt x="265770" y="226320"/>
                      <a:pt x="266303" y="235719"/>
                      <a:pt x="267370" y="246785"/>
                    </a:cubicBezTo>
                    <a:cubicBezTo>
                      <a:pt x="268437" y="257851"/>
                      <a:pt x="269037" y="266917"/>
                      <a:pt x="269170" y="273983"/>
                    </a:cubicBezTo>
                    <a:lnTo>
                      <a:pt x="290169" y="273583"/>
                    </a:lnTo>
                    <a:cubicBezTo>
                      <a:pt x="295768" y="273583"/>
                      <a:pt x="300401" y="275417"/>
                      <a:pt x="304068" y="279083"/>
                    </a:cubicBezTo>
                    <a:lnTo>
                      <a:pt x="308218" y="289422"/>
                    </a:lnTo>
                    <a:lnTo>
                      <a:pt x="302608" y="296007"/>
                    </a:lnTo>
                    <a:lnTo>
                      <a:pt x="282611" y="311981"/>
                    </a:lnTo>
                    <a:lnTo>
                      <a:pt x="250371" y="311981"/>
                    </a:lnTo>
                    <a:lnTo>
                      <a:pt x="210773" y="311781"/>
                    </a:lnTo>
                    <a:cubicBezTo>
                      <a:pt x="201441" y="311781"/>
                      <a:pt x="194908" y="311181"/>
                      <a:pt x="191175" y="309981"/>
                    </a:cubicBezTo>
                    <a:cubicBezTo>
                      <a:pt x="184375" y="307581"/>
                      <a:pt x="180975" y="302515"/>
                      <a:pt x="180975" y="294782"/>
                    </a:cubicBezTo>
                    <a:cubicBezTo>
                      <a:pt x="180975" y="281316"/>
                      <a:pt x="191441" y="274583"/>
                      <a:pt x="212373" y="274583"/>
                    </a:cubicBezTo>
                    <a:lnTo>
                      <a:pt x="221973" y="274783"/>
                    </a:lnTo>
                    <a:lnTo>
                      <a:pt x="230172" y="275183"/>
                    </a:lnTo>
                    <a:cubicBezTo>
                      <a:pt x="230172" y="268784"/>
                      <a:pt x="229606" y="259318"/>
                      <a:pt x="228472" y="246785"/>
                    </a:cubicBezTo>
                    <a:cubicBezTo>
                      <a:pt x="227339" y="234252"/>
                      <a:pt x="226772" y="224853"/>
                      <a:pt x="226772" y="218587"/>
                    </a:cubicBezTo>
                    <a:cubicBezTo>
                      <a:pt x="226772" y="201654"/>
                      <a:pt x="228306" y="175923"/>
                      <a:pt x="231372" y="141391"/>
                    </a:cubicBezTo>
                    <a:cubicBezTo>
                      <a:pt x="234305" y="107394"/>
                      <a:pt x="235705" y="81595"/>
                      <a:pt x="235572" y="63996"/>
                    </a:cubicBezTo>
                    <a:cubicBezTo>
                      <a:pt x="217706" y="77862"/>
                      <a:pt x="206307" y="84795"/>
                      <a:pt x="201374" y="84795"/>
                    </a:cubicBezTo>
                    <a:cubicBezTo>
                      <a:pt x="196041" y="84795"/>
                      <a:pt x="191408" y="82795"/>
                      <a:pt x="187475" y="78795"/>
                    </a:cubicBezTo>
                    <a:cubicBezTo>
                      <a:pt x="183542" y="74796"/>
                      <a:pt x="181575" y="70196"/>
                      <a:pt x="181575" y="64996"/>
                    </a:cubicBezTo>
                    <a:cubicBezTo>
                      <a:pt x="181575" y="58730"/>
                      <a:pt x="187308" y="51130"/>
                      <a:pt x="198774" y="42198"/>
                    </a:cubicBezTo>
                    <a:cubicBezTo>
                      <a:pt x="205974" y="37131"/>
                      <a:pt x="216173" y="28998"/>
                      <a:pt x="229372" y="17799"/>
                    </a:cubicBezTo>
                    <a:cubicBezTo>
                      <a:pt x="241105" y="5933"/>
                      <a:pt x="252304" y="0"/>
                      <a:pt x="262970" y="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</p:grpSp>
      </p:grpSp>
      <p:grpSp>
        <p:nvGrpSpPr>
          <p:cNvPr id="44" name="مجموعة 43">
            <a:extLst>
              <a:ext uri="{FF2B5EF4-FFF2-40B4-BE49-F238E27FC236}">
                <a16:creationId xmlns:a16="http://schemas.microsoft.com/office/drawing/2014/main" id="{578239E7-CB2A-0742-9871-5678655B2C76}"/>
              </a:ext>
            </a:extLst>
          </p:cNvPr>
          <p:cNvGrpSpPr>
            <a:grpSpLocks/>
          </p:cNvGrpSpPr>
          <p:nvPr/>
        </p:nvGrpSpPr>
        <p:grpSpPr bwMode="auto">
          <a:xfrm>
            <a:off x="10564825" y="573683"/>
            <a:ext cx="66675" cy="1009650"/>
            <a:chOff x="5944770" y="1379001"/>
            <a:chExt cx="226260" cy="3927154"/>
          </a:xfrm>
        </p:grpSpPr>
        <p:sp>
          <p:nvSpPr>
            <p:cNvPr id="45" name="مثلث متساوي الساقين 49">
              <a:extLst>
                <a:ext uri="{FF2B5EF4-FFF2-40B4-BE49-F238E27FC236}">
                  <a16:creationId xmlns:a16="http://schemas.microsoft.com/office/drawing/2014/main" id="{7515C29C-A047-D34D-8178-EC30E0A03B4A}"/>
                </a:ext>
              </a:extLst>
            </p:cNvPr>
            <p:cNvSpPr/>
            <p:nvPr/>
          </p:nvSpPr>
          <p:spPr>
            <a:xfrm>
              <a:off x="5944770" y="1379001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6" name="مثلث متساوي الساقين 50">
              <a:extLst>
                <a:ext uri="{FF2B5EF4-FFF2-40B4-BE49-F238E27FC236}">
                  <a16:creationId xmlns:a16="http://schemas.microsoft.com/office/drawing/2014/main" id="{F35064C7-CD98-F549-B025-6406002FAFF7}"/>
                </a:ext>
              </a:extLst>
            </p:cNvPr>
            <p:cNvSpPr/>
            <p:nvPr/>
          </p:nvSpPr>
          <p:spPr>
            <a:xfrm flipV="1">
              <a:off x="5944770" y="3342578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grpSp>
        <p:nvGrpSpPr>
          <p:cNvPr id="47" name="مجموعة 46">
            <a:extLst>
              <a:ext uri="{FF2B5EF4-FFF2-40B4-BE49-F238E27FC236}">
                <a16:creationId xmlns:a16="http://schemas.microsoft.com/office/drawing/2014/main" id="{6F2C3EE3-B01D-FF44-82AE-F0D98CF8F534}"/>
              </a:ext>
            </a:extLst>
          </p:cNvPr>
          <p:cNvGrpSpPr>
            <a:grpSpLocks/>
          </p:cNvGrpSpPr>
          <p:nvPr/>
        </p:nvGrpSpPr>
        <p:grpSpPr bwMode="auto">
          <a:xfrm rot="4908360">
            <a:off x="10507674" y="678458"/>
            <a:ext cx="63500" cy="787400"/>
            <a:chOff x="5944770" y="1379001"/>
            <a:chExt cx="226260" cy="3927154"/>
          </a:xfrm>
        </p:grpSpPr>
        <p:sp>
          <p:nvSpPr>
            <p:cNvPr id="48" name="مثلث متساوي الساقين 52">
              <a:extLst>
                <a:ext uri="{FF2B5EF4-FFF2-40B4-BE49-F238E27FC236}">
                  <a16:creationId xmlns:a16="http://schemas.microsoft.com/office/drawing/2014/main" id="{6C9F1224-FFA4-C945-810B-0D9CBE258A7D}"/>
                </a:ext>
              </a:extLst>
            </p:cNvPr>
            <p:cNvSpPr/>
            <p:nvPr/>
          </p:nvSpPr>
          <p:spPr>
            <a:xfrm>
              <a:off x="5941542" y="1392220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9" name="مثلث متساوي الساقين 53">
              <a:extLst>
                <a:ext uri="{FF2B5EF4-FFF2-40B4-BE49-F238E27FC236}">
                  <a16:creationId xmlns:a16="http://schemas.microsoft.com/office/drawing/2014/main" id="{E4F810C6-BB06-A249-9894-40F0B7954848}"/>
                </a:ext>
              </a:extLst>
            </p:cNvPr>
            <p:cNvSpPr/>
            <p:nvPr/>
          </p:nvSpPr>
          <p:spPr>
            <a:xfrm flipV="1">
              <a:off x="5935188" y="3342771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sp>
        <p:nvSpPr>
          <p:cNvPr id="50" name="شكل بيضاوي 49">
            <a:extLst>
              <a:ext uri="{FF2B5EF4-FFF2-40B4-BE49-F238E27FC236}">
                <a16:creationId xmlns:a16="http://schemas.microsoft.com/office/drawing/2014/main" id="{554A9950-8B23-3744-B9C0-9CFA3442F687}"/>
              </a:ext>
            </a:extLst>
          </p:cNvPr>
          <p:cNvSpPr/>
          <p:nvPr/>
        </p:nvSpPr>
        <p:spPr>
          <a:xfrm>
            <a:off x="10542373" y="1018181"/>
            <a:ext cx="98094" cy="10739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EG" sz="1013"/>
          </a:p>
        </p:txBody>
      </p:sp>
      <p:sp>
        <p:nvSpPr>
          <p:cNvPr id="51" name="شكل حر 50">
            <a:extLst>
              <a:ext uri="{FF2B5EF4-FFF2-40B4-BE49-F238E27FC236}">
                <a16:creationId xmlns:a16="http://schemas.microsoft.com/office/drawing/2014/main" id="{23B671DC-D796-384B-817D-E04474056EBC}"/>
              </a:ext>
            </a:extLst>
          </p:cNvPr>
          <p:cNvSpPr/>
          <p:nvPr/>
        </p:nvSpPr>
        <p:spPr>
          <a:xfrm>
            <a:off x="9837749" y="1630959"/>
            <a:ext cx="1468438" cy="1546225"/>
          </a:xfrm>
          <a:custGeom>
            <a:avLst/>
            <a:gdLst>
              <a:gd name="connsiteX0" fmla="*/ 2020636 w 2684787"/>
              <a:gd name="connsiteY0" fmla="*/ 0 h 2747951"/>
              <a:gd name="connsiteX1" fmla="*/ 2651521 w 2684787"/>
              <a:gd name="connsiteY1" fmla="*/ 652812 h 2747951"/>
              <a:gd name="connsiteX2" fmla="*/ 2644171 w 2684787"/>
              <a:gd name="connsiteY2" fmla="*/ 728262 h 2747951"/>
              <a:gd name="connsiteX3" fmla="*/ 2684787 w 2684787"/>
              <a:gd name="connsiteY3" fmla="*/ 728262 h 2747951"/>
              <a:gd name="connsiteX4" fmla="*/ 2684787 w 2684787"/>
              <a:gd name="connsiteY4" fmla="*/ 2747951 h 2747951"/>
              <a:gd name="connsiteX5" fmla="*/ 1371425 w 2684787"/>
              <a:gd name="connsiteY5" fmla="*/ 2747951 h 2747951"/>
              <a:gd name="connsiteX6" fmla="*/ 1371425 w 2684787"/>
              <a:gd name="connsiteY6" fmla="*/ 728262 h 2747951"/>
              <a:gd name="connsiteX7" fmla="*/ 1397102 w 2684787"/>
              <a:gd name="connsiteY7" fmla="*/ 728262 h 2747951"/>
              <a:gd name="connsiteX8" fmla="*/ 1389751 w 2684787"/>
              <a:gd name="connsiteY8" fmla="*/ 652812 h 2747951"/>
              <a:gd name="connsiteX9" fmla="*/ 2020636 w 2684787"/>
              <a:gd name="connsiteY9" fmla="*/ 0 h 2747951"/>
              <a:gd name="connsiteX10" fmla="*/ 649211 w 2684787"/>
              <a:gd name="connsiteY10" fmla="*/ 0 h 2747951"/>
              <a:gd name="connsiteX11" fmla="*/ 1280096 w 2684787"/>
              <a:gd name="connsiteY11" fmla="*/ 652812 h 2747951"/>
              <a:gd name="connsiteX12" fmla="*/ 1272746 w 2684787"/>
              <a:gd name="connsiteY12" fmla="*/ 728262 h 2747951"/>
              <a:gd name="connsiteX13" fmla="*/ 1313362 w 2684787"/>
              <a:gd name="connsiteY13" fmla="*/ 728262 h 2747951"/>
              <a:gd name="connsiteX14" fmla="*/ 1313362 w 2684787"/>
              <a:gd name="connsiteY14" fmla="*/ 2747951 h 2747951"/>
              <a:gd name="connsiteX15" fmla="*/ 0 w 2684787"/>
              <a:gd name="connsiteY15" fmla="*/ 2747951 h 2747951"/>
              <a:gd name="connsiteX16" fmla="*/ 0 w 2684787"/>
              <a:gd name="connsiteY16" fmla="*/ 728262 h 2747951"/>
              <a:gd name="connsiteX17" fmla="*/ 25677 w 2684787"/>
              <a:gd name="connsiteY17" fmla="*/ 728262 h 2747951"/>
              <a:gd name="connsiteX18" fmla="*/ 18326 w 2684787"/>
              <a:gd name="connsiteY18" fmla="*/ 652812 h 2747951"/>
              <a:gd name="connsiteX19" fmla="*/ 649211 w 2684787"/>
              <a:gd name="connsiteY19" fmla="*/ 0 h 274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84787" h="2747951">
                <a:moveTo>
                  <a:pt x="2020636" y="0"/>
                </a:moveTo>
                <a:cubicBezTo>
                  <a:pt x="2369064" y="0"/>
                  <a:pt x="2651521" y="292274"/>
                  <a:pt x="2651521" y="652812"/>
                </a:cubicBezTo>
                <a:lnTo>
                  <a:pt x="2644171" y="728262"/>
                </a:lnTo>
                <a:lnTo>
                  <a:pt x="2684787" y="728262"/>
                </a:lnTo>
                <a:lnTo>
                  <a:pt x="2684787" y="2747951"/>
                </a:lnTo>
                <a:lnTo>
                  <a:pt x="1371425" y="2747951"/>
                </a:lnTo>
                <a:lnTo>
                  <a:pt x="1371425" y="728262"/>
                </a:lnTo>
                <a:lnTo>
                  <a:pt x="1397102" y="728262"/>
                </a:lnTo>
                <a:lnTo>
                  <a:pt x="1389751" y="652812"/>
                </a:lnTo>
                <a:cubicBezTo>
                  <a:pt x="1389751" y="292274"/>
                  <a:pt x="1672208" y="0"/>
                  <a:pt x="2020636" y="0"/>
                </a:cubicBezTo>
                <a:close/>
                <a:moveTo>
                  <a:pt x="649211" y="0"/>
                </a:moveTo>
                <a:cubicBezTo>
                  <a:pt x="997639" y="0"/>
                  <a:pt x="1280096" y="292274"/>
                  <a:pt x="1280096" y="652812"/>
                </a:cubicBezTo>
                <a:lnTo>
                  <a:pt x="1272746" y="728262"/>
                </a:lnTo>
                <a:lnTo>
                  <a:pt x="1313362" y="728262"/>
                </a:lnTo>
                <a:lnTo>
                  <a:pt x="1313362" y="2747951"/>
                </a:lnTo>
                <a:lnTo>
                  <a:pt x="0" y="2747951"/>
                </a:lnTo>
                <a:lnTo>
                  <a:pt x="0" y="728262"/>
                </a:lnTo>
                <a:lnTo>
                  <a:pt x="25677" y="728262"/>
                </a:lnTo>
                <a:lnTo>
                  <a:pt x="18326" y="652812"/>
                </a:lnTo>
                <a:cubicBezTo>
                  <a:pt x="18326" y="292274"/>
                  <a:pt x="300783" y="0"/>
                  <a:pt x="649211" y="0"/>
                </a:cubicBezTo>
                <a:close/>
              </a:path>
            </a:pathLst>
          </a:custGeom>
          <a:blipFill>
            <a:blip r:embed="rId17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514350">
              <a:defRPr/>
            </a:pPr>
            <a:endParaRPr lang="ar-SA" sz="1013" dirty="0"/>
          </a:p>
        </p:txBody>
      </p:sp>
      <p:pic>
        <p:nvPicPr>
          <p:cNvPr id="52" name="صورة 51" descr="صورة تحتوي على سماء, خارجي, طائرة, صورة ظلية&#10;&#10;تم إنشاء الوصف تلقائياً">
            <a:extLst>
              <a:ext uri="{FF2B5EF4-FFF2-40B4-BE49-F238E27FC236}">
                <a16:creationId xmlns:a16="http://schemas.microsoft.com/office/drawing/2014/main" id="{E2EA606B-94B8-F84B-AB55-A63E822569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353"/>
          <a:stretch>
            <a:fillRect/>
          </a:stretch>
        </p:blipFill>
        <p:spPr bwMode="auto">
          <a:xfrm>
            <a:off x="10626737" y="2270721"/>
            <a:ext cx="284162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صورة 96">
            <a:extLst>
              <a:ext uri="{FF2B5EF4-FFF2-40B4-BE49-F238E27FC236}">
                <a16:creationId xmlns:a16="http://schemas.microsoft.com/office/drawing/2014/main" id="{6FC17947-DFEB-CB46-973E-56C092811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60" t="-2" r="1991" b="37349"/>
          <a:stretch>
            <a:fillRect/>
          </a:stretch>
        </p:blipFill>
        <p:spPr bwMode="auto">
          <a:xfrm>
            <a:off x="9896488" y="2386609"/>
            <a:ext cx="511175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" name="صورة 97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1AA78387-48BA-854C-B4F7-231F85E1D5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558475" y="1580158"/>
            <a:ext cx="779463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" name="صورة 98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C1C77CE9-1BBA-E247-86D6-A5BBA6BDC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3937" y="1581747"/>
            <a:ext cx="779462" cy="162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صورة 100" descr="صورة تحتوي على نص, كمبيوتر محمول, إلكترونيات, كمبيوتر&#10;&#10;تم إنشاء الوصف تلقائياً">
            <a:extLst>
              <a:ext uri="{FF2B5EF4-FFF2-40B4-BE49-F238E27FC236}">
                <a16:creationId xmlns:a16="http://schemas.microsoft.com/office/drawing/2014/main" id="{5AE6FCCB-DFF8-3148-B419-78B50DEA7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0284" y="4872985"/>
            <a:ext cx="1209675" cy="116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صورة 101" descr="صورة تحتوي على ماوس, مكواة&#10;&#10;تم إنشاء الوصف تلقائياً">
            <a:extLst>
              <a:ext uri="{FF2B5EF4-FFF2-40B4-BE49-F238E27FC236}">
                <a16:creationId xmlns:a16="http://schemas.microsoft.com/office/drawing/2014/main" id="{76B1029C-6283-5648-8468-47D296C44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4024" y="5768180"/>
            <a:ext cx="255588" cy="15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Google Shape;57;p13">
            <a:extLst>
              <a:ext uri="{FF2B5EF4-FFF2-40B4-BE49-F238E27FC236}">
                <a16:creationId xmlns:a16="http://schemas.microsoft.com/office/drawing/2014/main" id="{179A6F0C-8400-7A4B-8670-483D24694895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83888" y="4571803"/>
            <a:ext cx="1308100" cy="182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Google Shape;69;p13">
            <a:extLst>
              <a:ext uri="{FF2B5EF4-FFF2-40B4-BE49-F238E27FC236}">
                <a16:creationId xmlns:a16="http://schemas.microsoft.com/office/drawing/2014/main" id="{D4B65245-6DD2-4E41-BAFE-66E291371E13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4310" y="3443697"/>
            <a:ext cx="3333598" cy="3093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صورة 18" descr="صورة تحتوي على عنصر, منضدة, جالس, صغير&#10;&#10;تم إنشاء الوصف تلقائياً">
            <a:extLst>
              <a:ext uri="{FF2B5EF4-FFF2-40B4-BE49-F238E27FC236}">
                <a16:creationId xmlns:a16="http://schemas.microsoft.com/office/drawing/2014/main" id="{36CA4CD6-B759-4B4A-B356-1C5BA5866E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4983" y="5242416"/>
            <a:ext cx="388938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" name="صورة 66">
            <a:extLst>
              <a:ext uri="{FF2B5EF4-FFF2-40B4-BE49-F238E27FC236}">
                <a16:creationId xmlns:a16="http://schemas.microsoft.com/office/drawing/2014/main" id="{761B7B74-1B9A-5142-A59F-E46BF9E6A225}"/>
              </a:ext>
            </a:extLst>
          </p:cNvPr>
          <p:cNvPicPr>
            <a:picLocks noChangeAspect="1"/>
          </p:cNvPicPr>
          <p:nvPr/>
        </p:nvPicPr>
        <p:blipFill>
          <a:blip r:embed="rId26">
            <a:alphaModFix amt="50000"/>
          </a:blip>
          <a:stretch>
            <a:fillRect/>
          </a:stretch>
        </p:blipFill>
        <p:spPr>
          <a:xfrm>
            <a:off x="621613" y="3192072"/>
            <a:ext cx="1190726" cy="1193711"/>
          </a:xfrm>
          <a:prstGeom prst="rect">
            <a:avLst/>
          </a:prstGeom>
          <a:ln>
            <a:noFill/>
          </a:ln>
        </p:spPr>
      </p:pic>
      <p:pic>
        <p:nvPicPr>
          <p:cNvPr id="1470" name="Google Shape;1470;p59"/>
          <p:cNvPicPr preferRelativeResize="0"/>
          <p:nvPr/>
        </p:nvPicPr>
        <p:blipFill rotWithShape="1">
          <a:blip r:embed="rId27">
            <a:alphaModFix/>
          </a:blip>
          <a:srcRect l="2125" t="7754" r="2563" b="5507"/>
          <a:stretch/>
        </p:blipFill>
        <p:spPr>
          <a:xfrm>
            <a:off x="5642444" y="2155788"/>
            <a:ext cx="3942856" cy="2409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3" name="Google Shape;1473;p59"/>
          <p:cNvPicPr preferRelativeResize="0"/>
          <p:nvPr/>
        </p:nvPicPr>
        <p:blipFill>
          <a:blip r:embed="rId28">
            <a:alphaModFix/>
          </a:blip>
          <a:stretch>
            <a:fillRect/>
          </a:stretch>
        </p:blipFill>
        <p:spPr>
          <a:xfrm>
            <a:off x="6202520" y="2588659"/>
            <a:ext cx="487200" cy="541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4" name="Google Shape;1474;p59"/>
          <p:cNvPicPr preferRelativeResize="0"/>
          <p:nvPr/>
        </p:nvPicPr>
        <p:blipFill>
          <a:blip r:embed="rId28">
            <a:alphaModFix/>
          </a:blip>
          <a:stretch>
            <a:fillRect/>
          </a:stretch>
        </p:blipFill>
        <p:spPr>
          <a:xfrm>
            <a:off x="6937901" y="2635684"/>
            <a:ext cx="487200" cy="541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8" name="صورة 67">
            <a:extLst>
              <a:ext uri="{FF2B5EF4-FFF2-40B4-BE49-F238E27FC236}">
                <a16:creationId xmlns:a16="http://schemas.microsoft.com/office/drawing/2014/main" id="{99E60C37-9EFF-CB47-9E36-2F7FA13634AC}"/>
              </a:ext>
            </a:extLst>
          </p:cNvPr>
          <p:cNvPicPr>
            <a:picLocks noChangeAspect="1"/>
          </p:cNvPicPr>
          <p:nvPr/>
        </p:nvPicPr>
        <p:blipFill>
          <a:blip r:embed="rId26">
            <a:alphaModFix amt="50000"/>
          </a:blip>
          <a:stretch>
            <a:fillRect/>
          </a:stretch>
        </p:blipFill>
        <p:spPr>
          <a:xfrm>
            <a:off x="8289327" y="2244422"/>
            <a:ext cx="1121778" cy="1124590"/>
          </a:xfrm>
          <a:prstGeom prst="rect">
            <a:avLst/>
          </a:prstGeom>
          <a:ln>
            <a:noFill/>
          </a:ln>
        </p:spPr>
      </p:pic>
      <p:pic>
        <p:nvPicPr>
          <p:cNvPr id="61" name="Google Shape;70;p13">
            <a:extLst>
              <a:ext uri="{FF2B5EF4-FFF2-40B4-BE49-F238E27FC236}">
                <a16:creationId xmlns:a16="http://schemas.microsoft.com/office/drawing/2014/main" id="{D8476886-77DF-CE4C-99F9-8C50B48FF0EE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2044" y="4501561"/>
            <a:ext cx="3759998" cy="2409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" name="Google Shape;73;p13">
            <a:extLst>
              <a:ext uri="{FF2B5EF4-FFF2-40B4-BE49-F238E27FC236}">
                <a16:creationId xmlns:a16="http://schemas.microsoft.com/office/drawing/2014/main" id="{741424FC-28A2-E341-91EB-A4EBBA667B52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99225">
            <a:off x="7807032" y="4298389"/>
            <a:ext cx="827087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" name="Picture 2">
            <a:extLst>
              <a:ext uri="{FF2B5EF4-FFF2-40B4-BE49-F238E27FC236}">
                <a16:creationId xmlns:a16="http://schemas.microsoft.com/office/drawing/2014/main" id="{4E2D42DC-DE74-B942-888B-E2731D7BD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1831">
            <a:off x="8578608" y="4626402"/>
            <a:ext cx="63976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" name="Picture 2">
            <a:extLst>
              <a:ext uri="{FF2B5EF4-FFF2-40B4-BE49-F238E27FC236}">
                <a16:creationId xmlns:a16="http://schemas.microsoft.com/office/drawing/2014/main" id="{24FDCFB5-5335-744E-AC76-CFF332A78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0916">
            <a:off x="9146123" y="4788282"/>
            <a:ext cx="471488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77 0.02223 L -0.13894 0.02223 " pathEditMode="relative" rAng="0" ptsTypes="AA">
                                      <p:cBhvr>
                                        <p:cTn id="10" dur="2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 flipH="1">
            <a:off x="1203959" y="297132"/>
            <a:ext cx="4836478" cy="6103614"/>
          </a:xfrm>
          <a:prstGeom prst="rect">
            <a:avLst/>
          </a:prstGeom>
          <a:gradFill flip="none" rotWithShape="0">
            <a:gsLst>
              <a:gs pos="3000">
                <a:srgbClr val="00EAEF"/>
              </a:gs>
              <a:gs pos="76000">
                <a:srgbClr val="DFC5DF"/>
              </a:gs>
              <a:gs pos="18000">
                <a:srgbClr val="FFF6DE"/>
              </a:gs>
              <a:gs pos="60000">
                <a:srgbClr val="8ACCDB"/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>
            <a:off x="5428351" y="364603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>
            <a:off x="5428351" y="418403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>
            <a:off x="5428351" y="465745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>
            <a:off x="5428351" y="512579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>
            <a:off x="5428351" y="55912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>
            <a:off x="5443232" y="60784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8400" y="3741555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48603" y="4714150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81942" y="5650775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" name="مستطيل 27">
            <a:extLst>
              <a:ext uri="{FF2B5EF4-FFF2-40B4-BE49-F238E27FC236}">
                <a16:creationId xmlns:a16="http://schemas.microsoft.com/office/drawing/2014/main" id="{1D2AB5BE-F582-2F46-97A9-521F7F569D64}"/>
              </a:ext>
            </a:extLst>
          </p:cNvPr>
          <p:cNvSpPr/>
          <p:nvPr/>
        </p:nvSpPr>
        <p:spPr>
          <a:xfrm>
            <a:off x="2123427" y="1625545"/>
            <a:ext cx="2803525" cy="93345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500" dirty="0">
                <a:solidFill>
                  <a:srgbClr val="002060"/>
                </a:solidFill>
                <a:latin typeface="18 Khebrat Musamim" pitchFamily="2" charset="0"/>
                <a:cs typeface="KufiStandardGK" pitchFamily="2" charset="-78"/>
              </a:rPr>
              <a:t>١-٢</a:t>
            </a:r>
            <a:r>
              <a:rPr lang="ar-SA" sz="4500" dirty="0">
                <a:solidFill>
                  <a:srgbClr val="0070C0"/>
                </a:solidFill>
                <a:latin typeface="18 Khebrat Musamim" pitchFamily="2" charset="0"/>
                <a:cs typeface="KufiStandardGK" pitchFamily="2" charset="-78"/>
              </a:rPr>
              <a:t> </a:t>
            </a:r>
          </a:p>
        </p:txBody>
      </p: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>
            <a:off x="5397871" y="53707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>
            <a:off x="5397871" y="107507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>
            <a:off x="5397871" y="201683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>
            <a:off x="5397870" y="260329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>
            <a:off x="5397870" y="310783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618137" y="617765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5308" y="2664477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>
            <a:off x="5415611" y="155335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37490" y="1610705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4942447">
            <a:off x="2526727" y="3332056"/>
            <a:ext cx="3474497" cy="2830722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4043280" y="674068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1239384" y="4527299"/>
            <a:ext cx="2191955" cy="1978304"/>
          </a:xfrm>
          <a:prstGeom prst="rect">
            <a:avLst/>
          </a:prstGeom>
        </p:spPr>
      </p:pic>
      <p:pic>
        <p:nvPicPr>
          <p:cNvPr id="90" name="صورة 89">
            <a:extLst>
              <a:ext uri="{FF2B5EF4-FFF2-40B4-BE49-F238E27FC236}">
                <a16:creationId xmlns:a16="http://schemas.microsoft.com/office/drawing/2014/main" id="{FF614D9E-CEFA-D246-B8C6-DE007A8B5EE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213950" y="252340"/>
            <a:ext cx="1391310" cy="1394099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926732" y="1333173"/>
            <a:ext cx="3684235" cy="3001599"/>
          </a:xfrm>
          <a:prstGeom prst="rect">
            <a:avLst/>
          </a:prstGeom>
        </p:spPr>
      </p:pic>
      <p:sp>
        <p:nvSpPr>
          <p:cNvPr id="30" name="مستطيل 29">
            <a:extLst>
              <a:ext uri="{FF2B5EF4-FFF2-40B4-BE49-F238E27FC236}">
                <a16:creationId xmlns:a16="http://schemas.microsoft.com/office/drawing/2014/main" id="{5381303A-A7E5-C14D-9AEF-BAD32960FF0D}"/>
              </a:ext>
            </a:extLst>
          </p:cNvPr>
          <p:cNvSpPr/>
          <p:nvPr/>
        </p:nvSpPr>
        <p:spPr>
          <a:xfrm>
            <a:off x="1673895" y="2854142"/>
            <a:ext cx="3509632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0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القوى والأسس</a:t>
            </a:r>
          </a:p>
        </p:txBody>
      </p:sp>
    </p:spTree>
    <p:extLst>
      <p:ext uri="{BB962C8B-B14F-4D97-AF65-F5344CB8AC3E}">
        <p14:creationId xmlns:p14="http://schemas.microsoft.com/office/powerpoint/2010/main" val="955632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استعد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92405" y="439891"/>
            <a:ext cx="4550671" cy="6008498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194052" y="432100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pic>
        <p:nvPicPr>
          <p:cNvPr id="2" name="Picture 2">
            <a:extLst>
              <a:ext uri="{FF2B5EF4-FFF2-40B4-BE49-F238E27FC236}">
                <a16:creationId xmlns:a16="http://schemas.microsoft.com/office/drawing/2014/main" id="{8D59BA05-34C6-604F-BAE8-ECDBEF8D6DD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37068" y="1156653"/>
            <a:ext cx="3910758" cy="3239261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8E907821-9D28-324D-B69C-38E1B64E89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74048" y="1758850"/>
            <a:ext cx="3426121" cy="1330133"/>
          </a:xfrm>
          <a:prstGeom prst="rect">
            <a:avLst/>
          </a:prstGeom>
        </p:spPr>
      </p:pic>
      <p:pic>
        <p:nvPicPr>
          <p:cNvPr id="4" name="Picture 5">
            <a:extLst>
              <a:ext uri="{FF2B5EF4-FFF2-40B4-BE49-F238E27FC236}">
                <a16:creationId xmlns:a16="http://schemas.microsoft.com/office/drawing/2014/main" id="{26E014AF-8BA7-6E48-9DB8-9373BEEBF929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4029" b="3621"/>
          <a:stretch/>
        </p:blipFill>
        <p:spPr>
          <a:xfrm>
            <a:off x="1874291" y="3061797"/>
            <a:ext cx="3426121" cy="734405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819CFA7D-E6B7-9F4B-B413-A1E504894E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88668" y="4175474"/>
            <a:ext cx="3138164" cy="711200"/>
          </a:xfrm>
          <a:prstGeom prst="rect">
            <a:avLst/>
          </a:prstGeom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AEECF0D7-02BB-9B4A-AB15-AA4DEC31D8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63822" y="2404061"/>
            <a:ext cx="2824565" cy="508068"/>
          </a:xfrm>
          <a:ln>
            <a:noFill/>
          </a:ln>
        </p:spPr>
        <p:txBody>
          <a:bodyPr>
            <a:normAutofit/>
          </a:bodyPr>
          <a:lstStyle/>
          <a:p>
            <a:r>
              <a:rPr lang="ar-SA" sz="2400" dirty="0">
                <a:solidFill>
                  <a:srgbClr val="0070C0"/>
                </a:solidFill>
              </a:rPr>
              <a:t>بالضرب في ٢</a:t>
            </a:r>
            <a:endParaRPr lang="en-SA" sz="2400" dirty="0">
              <a:solidFill>
                <a:srgbClr val="0070C0"/>
              </a:solidFill>
            </a:endParaRPr>
          </a:p>
        </p:txBody>
      </p:sp>
      <p:sp>
        <p:nvSpPr>
          <p:cNvPr id="9" name="Title 6">
            <a:extLst>
              <a:ext uri="{FF2B5EF4-FFF2-40B4-BE49-F238E27FC236}">
                <a16:creationId xmlns:a16="http://schemas.microsoft.com/office/drawing/2014/main" id="{77589CA8-F028-B84C-8F7F-FF35EA4631B3}"/>
              </a:ext>
            </a:extLst>
          </p:cNvPr>
          <p:cNvSpPr txBox="1">
            <a:spLocks/>
          </p:cNvSpPr>
          <p:nvPr/>
        </p:nvSpPr>
        <p:spPr>
          <a:xfrm>
            <a:off x="3519707" y="3642082"/>
            <a:ext cx="442875" cy="703638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1" anchor="ctr">
            <a:normAutofit fontScale="97500"/>
          </a:bodyPr>
          <a:lstStyle>
            <a:lvl1pPr algn="r" defTabSz="914400" rtl="1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ar-SA" sz="2800" dirty="0">
                <a:solidFill>
                  <a:srgbClr val="0070C0"/>
                </a:solidFill>
              </a:rPr>
              <a:t>٦</a:t>
            </a:r>
            <a:endParaRPr lang="en-SA" sz="2800" dirty="0">
              <a:solidFill>
                <a:srgbClr val="0070C0"/>
              </a:solidFill>
            </a:endParaRPr>
          </a:p>
        </p:txBody>
      </p:sp>
      <p:sp>
        <p:nvSpPr>
          <p:cNvPr id="12" name="Title 6">
            <a:extLst>
              <a:ext uri="{FF2B5EF4-FFF2-40B4-BE49-F238E27FC236}">
                <a16:creationId xmlns:a16="http://schemas.microsoft.com/office/drawing/2014/main" id="{EEC4E449-3023-394B-911B-21651218BBDB}"/>
              </a:ext>
            </a:extLst>
          </p:cNvPr>
          <p:cNvSpPr txBox="1">
            <a:spLocks/>
          </p:cNvSpPr>
          <p:nvPr/>
        </p:nvSpPr>
        <p:spPr>
          <a:xfrm flipH="1">
            <a:off x="1715394" y="4626663"/>
            <a:ext cx="3057018" cy="868398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1" anchor="ctr">
            <a:normAutofit fontScale="97500"/>
          </a:bodyPr>
          <a:lstStyle>
            <a:lvl1pPr algn="r" defTabSz="914400" rtl="1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ar-SA" sz="2800" dirty="0">
                <a:solidFill>
                  <a:srgbClr val="0070C0"/>
                </a:solidFill>
              </a:rPr>
              <a:t>يوجد اثنان لكل دقيقة</a:t>
            </a:r>
            <a:endParaRPr lang="en-SA" sz="2800" dirty="0">
              <a:solidFill>
                <a:srgbClr val="0070C0"/>
              </a:solidFill>
            </a:endParaRPr>
          </a:p>
        </p:txBody>
      </p:sp>
      <p:sp>
        <p:nvSpPr>
          <p:cNvPr id="65" name="مربع نص 64">
            <a:extLst>
              <a:ext uri="{FF2B5EF4-FFF2-40B4-BE49-F238E27FC236}">
                <a16:creationId xmlns:a16="http://schemas.microsoft.com/office/drawing/2014/main" id="{0B879690-770A-4C41-B063-0B7BED480312}"/>
              </a:ext>
            </a:extLst>
          </p:cNvPr>
          <p:cNvSpPr txBox="1"/>
          <p:nvPr/>
        </p:nvSpPr>
        <p:spPr>
          <a:xfrm>
            <a:off x="7686261" y="1016647"/>
            <a:ext cx="1175980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صـ ١٧ </a:t>
            </a:r>
          </a:p>
        </p:txBody>
      </p:sp>
    </p:spTree>
    <p:extLst>
      <p:ext uri="{BB962C8B-B14F-4D97-AF65-F5344CB8AC3E}">
        <p14:creationId xmlns:p14="http://schemas.microsoft.com/office/powerpoint/2010/main" val="26289112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2" grpId="0"/>
      <p:bldP spid="6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19212" y="5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التهيئة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7276" y="46312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Line 50">
            <a:extLst>
              <a:ext uri="{FF2B5EF4-FFF2-40B4-BE49-F238E27FC236}">
                <a16:creationId xmlns:a16="http://schemas.microsoft.com/office/drawing/2014/main" id="{D5BFDEBE-186A-5E43-82D6-A5B0A8E9D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6293" y="1260480"/>
            <a:ext cx="0" cy="32400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Text Box 51">
            <a:extLst>
              <a:ext uri="{FF2B5EF4-FFF2-40B4-BE49-F238E27FC236}">
                <a16:creationId xmlns:a16="http://schemas.microsoft.com/office/drawing/2014/main" id="{169FD7C0-8DE4-AF4A-A753-59AB48914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7255" y="1239843"/>
            <a:ext cx="576263" cy="457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chemeClr val="bg1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>
                <a:solidFill>
                  <a:srgbClr val="C00000"/>
                </a:solidFill>
              </a:rPr>
              <a:t>١٦</a:t>
            </a:r>
            <a:endParaRPr lang="en-US" altLang="en-US" sz="2400" b="1" dirty="0">
              <a:solidFill>
                <a:srgbClr val="C00000"/>
              </a:solidFill>
            </a:endParaRPr>
          </a:p>
        </p:txBody>
      </p:sp>
      <p:sp>
        <p:nvSpPr>
          <p:cNvPr id="6" name="Line 52">
            <a:extLst>
              <a:ext uri="{FF2B5EF4-FFF2-40B4-BE49-F238E27FC236}">
                <a16:creationId xmlns:a16="http://schemas.microsoft.com/office/drawing/2014/main" id="{4A9A6DFB-C1C0-8D46-832A-593A9A75EE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71118" y="1765305"/>
            <a:ext cx="15113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Text Box 53">
            <a:extLst>
              <a:ext uri="{FF2B5EF4-FFF2-40B4-BE49-F238E27FC236}">
                <a16:creationId xmlns:a16="http://schemas.microsoft.com/office/drawing/2014/main" id="{FEFBD08A-3207-3148-A813-4FAF4C945B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318" y="1824043"/>
            <a:ext cx="576262" cy="457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chemeClr val="bg1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٨</a:t>
            </a:r>
            <a:endParaRPr lang="en-US" altLang="en-US" sz="2400" b="1" dirty="0"/>
          </a:p>
        </p:txBody>
      </p:sp>
      <p:sp>
        <p:nvSpPr>
          <p:cNvPr id="8" name="Text Box 54">
            <a:extLst>
              <a:ext uri="{FF2B5EF4-FFF2-40B4-BE49-F238E27FC236}">
                <a16:creationId xmlns:a16="http://schemas.microsoft.com/office/drawing/2014/main" id="{FC0D4F49-4F65-E541-B690-F8DBC1E7E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318" y="2370143"/>
            <a:ext cx="576262" cy="457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chemeClr val="bg1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٤</a:t>
            </a:r>
            <a:endParaRPr lang="en-US" altLang="en-US" sz="2400" b="1" dirty="0"/>
          </a:p>
        </p:txBody>
      </p:sp>
      <p:sp>
        <p:nvSpPr>
          <p:cNvPr id="9" name="Text Box 55">
            <a:extLst>
              <a:ext uri="{FF2B5EF4-FFF2-40B4-BE49-F238E27FC236}">
                <a16:creationId xmlns:a16="http://schemas.microsoft.com/office/drawing/2014/main" id="{F2A2AEC7-AA09-0941-87B6-8DB3EEB8B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1380" y="2916243"/>
            <a:ext cx="576263" cy="457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chemeClr val="bg1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٢</a:t>
            </a:r>
            <a:endParaRPr lang="en-US" altLang="en-US" sz="2400" b="1" dirty="0"/>
          </a:p>
        </p:txBody>
      </p:sp>
      <p:sp>
        <p:nvSpPr>
          <p:cNvPr id="12" name="Text Box 57">
            <a:extLst>
              <a:ext uri="{FF2B5EF4-FFF2-40B4-BE49-F238E27FC236}">
                <a16:creationId xmlns:a16="http://schemas.microsoft.com/office/drawing/2014/main" id="{62092E74-2A32-4C4E-B0EF-682A89CCD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1380" y="3479805"/>
            <a:ext cx="576263" cy="457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chemeClr val="bg1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١</a:t>
            </a:r>
            <a:endParaRPr lang="en-US" altLang="en-US" sz="2400" b="1" dirty="0"/>
          </a:p>
        </p:txBody>
      </p:sp>
      <p:sp>
        <p:nvSpPr>
          <p:cNvPr id="13" name="Text Box 59">
            <a:extLst>
              <a:ext uri="{FF2B5EF4-FFF2-40B4-BE49-F238E27FC236}">
                <a16:creationId xmlns:a16="http://schemas.microsoft.com/office/drawing/2014/main" id="{201E45CB-0FE5-694F-98DE-36198935D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8593" y="1260480"/>
            <a:ext cx="576262" cy="457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chemeClr val="bg1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٢</a:t>
            </a:r>
            <a:endParaRPr lang="en-US" altLang="en-US" sz="2400" b="1" dirty="0"/>
          </a:p>
        </p:txBody>
      </p:sp>
      <p:sp>
        <p:nvSpPr>
          <p:cNvPr id="14" name="Text Box 62">
            <a:extLst>
              <a:ext uri="{FF2B5EF4-FFF2-40B4-BE49-F238E27FC236}">
                <a16:creationId xmlns:a16="http://schemas.microsoft.com/office/drawing/2014/main" id="{8076B0B1-7FF3-994D-A1DB-725A43CEC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8593" y="1824043"/>
            <a:ext cx="576262" cy="457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chemeClr val="bg1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٢</a:t>
            </a:r>
            <a:endParaRPr lang="en-US" altLang="en-US" sz="2400" b="1" dirty="0"/>
          </a:p>
        </p:txBody>
      </p:sp>
      <p:sp>
        <p:nvSpPr>
          <p:cNvPr id="15" name="Text Box 63">
            <a:extLst>
              <a:ext uri="{FF2B5EF4-FFF2-40B4-BE49-F238E27FC236}">
                <a16:creationId xmlns:a16="http://schemas.microsoft.com/office/drawing/2014/main" id="{F7515431-639F-9446-B995-52C376F2B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8593" y="2378080"/>
            <a:ext cx="576262" cy="457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chemeClr val="bg1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٢</a:t>
            </a:r>
            <a:endParaRPr lang="en-US" altLang="en-US" sz="2400" b="1" dirty="0"/>
          </a:p>
        </p:txBody>
      </p:sp>
      <p:sp>
        <p:nvSpPr>
          <p:cNvPr id="16" name="Text Box 64">
            <a:extLst>
              <a:ext uri="{FF2B5EF4-FFF2-40B4-BE49-F238E27FC236}">
                <a16:creationId xmlns:a16="http://schemas.microsoft.com/office/drawing/2014/main" id="{F5527DAB-9524-0949-8559-EA460CFE1A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8593" y="2928943"/>
            <a:ext cx="576262" cy="457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chemeClr val="bg1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٢</a:t>
            </a:r>
            <a:endParaRPr lang="en-US" altLang="en-US" sz="2400" b="1" dirty="0"/>
          </a:p>
        </p:txBody>
      </p:sp>
      <p:grpSp>
        <p:nvGrpSpPr>
          <p:cNvPr id="17" name="Group 83">
            <a:extLst>
              <a:ext uri="{FF2B5EF4-FFF2-40B4-BE49-F238E27FC236}">
                <a16:creationId xmlns:a16="http://schemas.microsoft.com/office/drawing/2014/main" id="{BBB44F59-21B1-0C49-B4EF-12829BAD37C8}"/>
              </a:ext>
            </a:extLst>
          </p:cNvPr>
          <p:cNvGrpSpPr>
            <a:grpSpLocks/>
          </p:cNvGrpSpPr>
          <p:nvPr/>
        </p:nvGrpSpPr>
        <p:grpSpPr bwMode="auto">
          <a:xfrm>
            <a:off x="3860293" y="598494"/>
            <a:ext cx="6192838" cy="576262"/>
            <a:chOff x="1292" y="2886"/>
            <a:chExt cx="3901" cy="363"/>
          </a:xfrm>
        </p:grpSpPr>
        <p:sp>
          <p:nvSpPr>
            <p:cNvPr id="88" name="AutoShape 81">
              <a:extLst>
                <a:ext uri="{FF2B5EF4-FFF2-40B4-BE49-F238E27FC236}">
                  <a16:creationId xmlns:a16="http://schemas.microsoft.com/office/drawing/2014/main" id="{04BB2B07-66D5-9A47-8ED6-497BF6066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2886"/>
              <a:ext cx="3901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89" name="Text Box 7">
              <a:extLst>
                <a:ext uri="{FF2B5EF4-FFF2-40B4-BE49-F238E27FC236}">
                  <a16:creationId xmlns:a16="http://schemas.microsoft.com/office/drawing/2014/main" id="{0C511C67-1086-D142-A659-AAACB515E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7" y="2923"/>
              <a:ext cx="3765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2400" b="1" dirty="0">
                  <a:solidFill>
                    <a:srgbClr val="002060"/>
                  </a:solidFill>
                </a:rPr>
                <a:t>حلل العدد ١٦ إلى عوامله الأوليه</a:t>
              </a:r>
              <a:endParaRPr lang="en-US" altLang="en-US" sz="2400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18" name="Group 84">
            <a:extLst>
              <a:ext uri="{FF2B5EF4-FFF2-40B4-BE49-F238E27FC236}">
                <a16:creationId xmlns:a16="http://schemas.microsoft.com/office/drawing/2014/main" id="{7CB1A540-25D0-BA43-A78A-6B8AE68EFF8D}"/>
              </a:ext>
            </a:extLst>
          </p:cNvPr>
          <p:cNvGrpSpPr>
            <a:grpSpLocks/>
          </p:cNvGrpSpPr>
          <p:nvPr/>
        </p:nvGrpSpPr>
        <p:grpSpPr bwMode="auto">
          <a:xfrm>
            <a:off x="3849180" y="1260480"/>
            <a:ext cx="6192838" cy="576263"/>
            <a:chOff x="1292" y="2886"/>
            <a:chExt cx="3901" cy="363"/>
          </a:xfrm>
        </p:grpSpPr>
        <p:sp>
          <p:nvSpPr>
            <p:cNvPr id="92" name="AutoShape 85">
              <a:extLst>
                <a:ext uri="{FF2B5EF4-FFF2-40B4-BE49-F238E27FC236}">
                  <a16:creationId xmlns:a16="http://schemas.microsoft.com/office/drawing/2014/main" id="{A4F023E5-1B1C-8F44-8183-21744F2A8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2886"/>
              <a:ext cx="3901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Text Box 86">
              <a:extLst>
                <a:ext uri="{FF2B5EF4-FFF2-40B4-BE49-F238E27FC236}">
                  <a16:creationId xmlns:a16="http://schemas.microsoft.com/office/drawing/2014/main" id="{EE7AF28D-8FFB-874A-9892-89FC35313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7" y="2923"/>
              <a:ext cx="3765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ar-SA" altLang="en-US" sz="2400" b="1" dirty="0">
                  <a:solidFill>
                    <a:srgbClr val="C00000"/>
                  </a:solidFill>
                </a:rPr>
                <a:t>٢ × ٢ × ٢ × ٢</a:t>
              </a:r>
              <a:r>
                <a:rPr lang="ar-SA" altLang="en-US" sz="2400" b="1" dirty="0"/>
                <a:t> = ١٦ </a:t>
              </a:r>
              <a:endParaRPr lang="en-US" altLang="en-US" sz="2400" b="1" dirty="0"/>
            </a:p>
          </p:txBody>
        </p:sp>
      </p:grpSp>
      <p:grpSp>
        <p:nvGrpSpPr>
          <p:cNvPr id="19" name="Group 98">
            <a:extLst>
              <a:ext uri="{FF2B5EF4-FFF2-40B4-BE49-F238E27FC236}">
                <a16:creationId xmlns:a16="http://schemas.microsoft.com/office/drawing/2014/main" id="{A62859BB-E95A-DE48-B5A5-1745B17C2102}"/>
              </a:ext>
            </a:extLst>
          </p:cNvPr>
          <p:cNvGrpSpPr>
            <a:grpSpLocks/>
          </p:cNvGrpSpPr>
          <p:nvPr/>
        </p:nvGrpSpPr>
        <p:grpSpPr bwMode="auto">
          <a:xfrm>
            <a:off x="6370130" y="2052643"/>
            <a:ext cx="3671888" cy="576262"/>
            <a:chOff x="3334" y="1570"/>
            <a:chExt cx="2313" cy="363"/>
          </a:xfrm>
        </p:grpSpPr>
        <p:sp>
          <p:nvSpPr>
            <p:cNvPr id="96" name="AutoShape 88">
              <a:extLst>
                <a:ext uri="{FF2B5EF4-FFF2-40B4-BE49-F238E27FC236}">
                  <a16:creationId xmlns:a16="http://schemas.microsoft.com/office/drawing/2014/main" id="{D15C0C55-2294-4642-BAFC-B83C992B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570"/>
              <a:ext cx="2313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Text Box 89">
              <a:extLst>
                <a:ext uri="{FF2B5EF4-FFF2-40B4-BE49-F238E27FC236}">
                  <a16:creationId xmlns:a16="http://schemas.microsoft.com/office/drawing/2014/main" id="{4BDE5548-F0E7-B645-A695-27D180E79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6" y="1607"/>
              <a:ext cx="2145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ar-SA" altLang="en-US" sz="2400" b="1" dirty="0"/>
                <a:t>لاختصار ٢ × ٢ × ٢ × ٢ </a:t>
              </a:r>
              <a:endParaRPr lang="en-US" altLang="en-US" sz="2400" b="1" dirty="0"/>
            </a:p>
          </p:txBody>
        </p:sp>
      </p:grpSp>
      <p:grpSp>
        <p:nvGrpSpPr>
          <p:cNvPr id="20" name="Group 97">
            <a:extLst>
              <a:ext uri="{FF2B5EF4-FFF2-40B4-BE49-F238E27FC236}">
                <a16:creationId xmlns:a16="http://schemas.microsoft.com/office/drawing/2014/main" id="{BDB81161-0803-864C-8341-1758A4358931}"/>
              </a:ext>
            </a:extLst>
          </p:cNvPr>
          <p:cNvGrpSpPr>
            <a:grpSpLocks/>
          </p:cNvGrpSpPr>
          <p:nvPr/>
        </p:nvGrpSpPr>
        <p:grpSpPr bwMode="auto">
          <a:xfrm>
            <a:off x="5250943" y="2052643"/>
            <a:ext cx="1008062" cy="576262"/>
            <a:chOff x="2699" y="1570"/>
            <a:chExt cx="635" cy="363"/>
          </a:xfrm>
        </p:grpSpPr>
        <p:sp>
          <p:nvSpPr>
            <p:cNvPr id="111" name="AutoShape 91">
              <a:extLst>
                <a:ext uri="{FF2B5EF4-FFF2-40B4-BE49-F238E27FC236}">
                  <a16:creationId xmlns:a16="http://schemas.microsoft.com/office/drawing/2014/main" id="{D9EB1EF2-530B-ED4E-AA97-23CC055D0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1570"/>
              <a:ext cx="635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Text Box 92">
              <a:extLst>
                <a:ext uri="{FF2B5EF4-FFF2-40B4-BE49-F238E27FC236}">
                  <a16:creationId xmlns:a16="http://schemas.microsoft.com/office/drawing/2014/main" id="{FE2CABF6-E1F9-0C4F-A08B-730A7E756A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1" y="1607"/>
              <a:ext cx="481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2400" b="1"/>
                <a:t>نكتب</a:t>
              </a:r>
              <a:endParaRPr lang="en-US" altLang="en-US" sz="2400" b="1"/>
            </a:p>
          </p:txBody>
        </p:sp>
      </p:grpSp>
      <p:grpSp>
        <p:nvGrpSpPr>
          <p:cNvPr id="21" name="Group 96">
            <a:extLst>
              <a:ext uri="{FF2B5EF4-FFF2-40B4-BE49-F238E27FC236}">
                <a16:creationId xmlns:a16="http://schemas.microsoft.com/office/drawing/2014/main" id="{5A8293CB-F67E-A948-BF87-DF2AD3536B28}"/>
              </a:ext>
            </a:extLst>
          </p:cNvPr>
          <p:cNvGrpSpPr>
            <a:grpSpLocks/>
          </p:cNvGrpSpPr>
          <p:nvPr/>
        </p:nvGrpSpPr>
        <p:grpSpPr bwMode="auto">
          <a:xfrm>
            <a:off x="4136518" y="2052643"/>
            <a:ext cx="1008062" cy="576262"/>
            <a:chOff x="2109" y="1570"/>
            <a:chExt cx="635" cy="363"/>
          </a:xfrm>
        </p:grpSpPr>
        <p:sp>
          <p:nvSpPr>
            <p:cNvPr id="120" name="AutoShape 94">
              <a:extLst>
                <a:ext uri="{FF2B5EF4-FFF2-40B4-BE49-F238E27FC236}">
                  <a16:creationId xmlns:a16="http://schemas.microsoft.com/office/drawing/2014/main" id="{5ED5A96C-ECA6-E248-8F93-A8AC570E1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1570"/>
              <a:ext cx="635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Text Box 95">
              <a:extLst>
                <a:ext uri="{FF2B5EF4-FFF2-40B4-BE49-F238E27FC236}">
                  <a16:creationId xmlns:a16="http://schemas.microsoft.com/office/drawing/2014/main" id="{34E3015A-4993-7843-9B2C-34D187B20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" y="1607"/>
              <a:ext cx="481" cy="265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3200" b="1" baseline="30000" dirty="0"/>
                <a:t>٤</a:t>
              </a:r>
              <a:r>
                <a:rPr lang="ar-SA" altLang="en-US" sz="3200" b="1" baseline="-25000" dirty="0"/>
                <a:t>٢</a:t>
              </a:r>
              <a:endParaRPr lang="en-US" altLang="en-US" sz="3200" b="1" baseline="-25000" dirty="0"/>
            </a:p>
          </p:txBody>
        </p:sp>
      </p:grpSp>
      <p:grpSp>
        <p:nvGrpSpPr>
          <p:cNvPr id="22" name="Group 102">
            <a:extLst>
              <a:ext uri="{FF2B5EF4-FFF2-40B4-BE49-F238E27FC236}">
                <a16:creationId xmlns:a16="http://schemas.microsoft.com/office/drawing/2014/main" id="{E0F59247-0FCB-844E-872D-9A63C3F6E149}"/>
              </a:ext>
            </a:extLst>
          </p:cNvPr>
          <p:cNvGrpSpPr>
            <a:grpSpLocks/>
          </p:cNvGrpSpPr>
          <p:nvPr/>
        </p:nvGrpSpPr>
        <p:grpSpPr bwMode="auto">
          <a:xfrm>
            <a:off x="8529130" y="3386143"/>
            <a:ext cx="1512888" cy="576262"/>
            <a:chOff x="4694" y="2205"/>
            <a:chExt cx="953" cy="363"/>
          </a:xfrm>
        </p:grpSpPr>
        <p:sp>
          <p:nvSpPr>
            <p:cNvPr id="123" name="AutoShape 100">
              <a:extLst>
                <a:ext uri="{FF2B5EF4-FFF2-40B4-BE49-F238E27FC236}">
                  <a16:creationId xmlns:a16="http://schemas.microsoft.com/office/drawing/2014/main" id="{D5EEC825-F1A2-E946-9BB6-F765B3DB5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2205"/>
              <a:ext cx="953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Text Box 101">
              <a:extLst>
                <a:ext uri="{FF2B5EF4-FFF2-40B4-BE49-F238E27FC236}">
                  <a16:creationId xmlns:a16="http://schemas.microsoft.com/office/drawing/2014/main" id="{303F67F5-91B8-5249-9DCC-CC72E00C2D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7" y="2242"/>
              <a:ext cx="799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 rtl="0">
                <a:spcBef>
                  <a:spcPct val="50000"/>
                </a:spcBef>
              </a:pPr>
              <a:r>
                <a:rPr lang="ar-SA" altLang="en-US" sz="2400" b="1"/>
                <a:t>حيث أن :</a:t>
              </a:r>
              <a:endParaRPr lang="en-US" altLang="en-US" sz="2400" b="1"/>
            </a:p>
          </p:txBody>
        </p:sp>
      </p:grpSp>
      <p:grpSp>
        <p:nvGrpSpPr>
          <p:cNvPr id="23" name="Group 103">
            <a:extLst>
              <a:ext uri="{FF2B5EF4-FFF2-40B4-BE49-F238E27FC236}">
                <a16:creationId xmlns:a16="http://schemas.microsoft.com/office/drawing/2014/main" id="{D1601B4D-3743-564C-AD85-0B093B25283C}"/>
              </a:ext>
            </a:extLst>
          </p:cNvPr>
          <p:cNvGrpSpPr>
            <a:grpSpLocks/>
          </p:cNvGrpSpPr>
          <p:nvPr/>
        </p:nvGrpSpPr>
        <p:grpSpPr bwMode="auto">
          <a:xfrm>
            <a:off x="7233730" y="3386143"/>
            <a:ext cx="1008063" cy="576262"/>
            <a:chOff x="2109" y="1570"/>
            <a:chExt cx="635" cy="363"/>
          </a:xfrm>
        </p:grpSpPr>
        <p:sp>
          <p:nvSpPr>
            <p:cNvPr id="126" name="AutoShape 104">
              <a:extLst>
                <a:ext uri="{FF2B5EF4-FFF2-40B4-BE49-F238E27FC236}">
                  <a16:creationId xmlns:a16="http://schemas.microsoft.com/office/drawing/2014/main" id="{5B42422D-0622-7E4A-BA9F-5A5848797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1570"/>
              <a:ext cx="635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Text Box 105">
              <a:extLst>
                <a:ext uri="{FF2B5EF4-FFF2-40B4-BE49-F238E27FC236}">
                  <a16:creationId xmlns:a16="http://schemas.microsoft.com/office/drawing/2014/main" id="{FF5DBF4D-4D46-B943-8042-5C62F3FD6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3" y="1607"/>
              <a:ext cx="481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 rtl="0">
                <a:spcBef>
                  <a:spcPct val="50000"/>
                </a:spcBef>
              </a:pPr>
              <a:r>
                <a:rPr lang="ar-SA" altLang="en-US" sz="3200" b="1" baseline="30000" dirty="0"/>
                <a:t>٤</a:t>
              </a:r>
              <a:r>
                <a:rPr lang="ar-SA" altLang="en-US" sz="2400" b="1" dirty="0">
                  <a:solidFill>
                    <a:srgbClr val="FF0000"/>
                  </a:solidFill>
                </a:rPr>
                <a:t>٢</a:t>
              </a:r>
              <a:endParaRPr lang="en-US" altLang="en-US" sz="24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4" name="Group 106">
            <a:extLst>
              <a:ext uri="{FF2B5EF4-FFF2-40B4-BE49-F238E27FC236}">
                <a16:creationId xmlns:a16="http://schemas.microsoft.com/office/drawing/2014/main" id="{9EF603D0-20A9-1948-8FD5-4E7971C41E86}"/>
              </a:ext>
            </a:extLst>
          </p:cNvPr>
          <p:cNvGrpSpPr>
            <a:grpSpLocks/>
          </p:cNvGrpSpPr>
          <p:nvPr/>
        </p:nvGrpSpPr>
        <p:grpSpPr bwMode="auto">
          <a:xfrm>
            <a:off x="3633280" y="3060705"/>
            <a:ext cx="2447925" cy="576263"/>
            <a:chOff x="3334" y="1570"/>
            <a:chExt cx="2313" cy="363"/>
          </a:xfrm>
        </p:grpSpPr>
        <p:sp>
          <p:nvSpPr>
            <p:cNvPr id="129" name="AutoShape 107">
              <a:extLst>
                <a:ext uri="{FF2B5EF4-FFF2-40B4-BE49-F238E27FC236}">
                  <a16:creationId xmlns:a16="http://schemas.microsoft.com/office/drawing/2014/main" id="{A38E5F95-AFD1-2E48-8C58-9EF2ABB40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570"/>
              <a:ext cx="2313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Text Box 108">
              <a:extLst>
                <a:ext uri="{FF2B5EF4-FFF2-40B4-BE49-F238E27FC236}">
                  <a16:creationId xmlns:a16="http://schemas.microsoft.com/office/drawing/2014/main" id="{201F9568-274E-1047-9933-15D7EF160F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6" y="1607"/>
              <a:ext cx="2145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rtl="0">
                <a:spcBef>
                  <a:spcPct val="50000"/>
                </a:spcBef>
              </a:pPr>
              <a:r>
                <a:rPr lang="ar-SA" altLang="en-US" sz="2400" b="1"/>
                <a:t>يسمى الأس أو القوة</a:t>
              </a:r>
              <a:endParaRPr lang="en-US" altLang="en-US" sz="2400" b="1"/>
            </a:p>
          </p:txBody>
        </p:sp>
      </p:grpSp>
      <p:grpSp>
        <p:nvGrpSpPr>
          <p:cNvPr id="25" name="Group 109">
            <a:extLst>
              <a:ext uri="{FF2B5EF4-FFF2-40B4-BE49-F238E27FC236}">
                <a16:creationId xmlns:a16="http://schemas.microsoft.com/office/drawing/2014/main" id="{C58F159C-C93F-0748-B94A-03DBA9212A7A}"/>
              </a:ext>
            </a:extLst>
          </p:cNvPr>
          <p:cNvGrpSpPr>
            <a:grpSpLocks/>
          </p:cNvGrpSpPr>
          <p:nvPr/>
        </p:nvGrpSpPr>
        <p:grpSpPr bwMode="auto">
          <a:xfrm>
            <a:off x="3633280" y="3708405"/>
            <a:ext cx="2447925" cy="576263"/>
            <a:chOff x="3334" y="1570"/>
            <a:chExt cx="2313" cy="363"/>
          </a:xfrm>
        </p:grpSpPr>
        <p:sp>
          <p:nvSpPr>
            <p:cNvPr id="132" name="AutoShape 110">
              <a:extLst>
                <a:ext uri="{FF2B5EF4-FFF2-40B4-BE49-F238E27FC236}">
                  <a16:creationId xmlns:a16="http://schemas.microsoft.com/office/drawing/2014/main" id="{0CD9ACFC-6D79-4945-8903-24E0805DC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570"/>
              <a:ext cx="2313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Text Box 111">
              <a:extLst>
                <a:ext uri="{FF2B5EF4-FFF2-40B4-BE49-F238E27FC236}">
                  <a16:creationId xmlns:a16="http://schemas.microsoft.com/office/drawing/2014/main" id="{8317925F-23C6-3941-AF25-3E6511756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6" y="1607"/>
              <a:ext cx="2145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rtl="0">
                <a:spcBef>
                  <a:spcPct val="50000"/>
                </a:spcBef>
              </a:pPr>
              <a:r>
                <a:rPr lang="ar-SA" altLang="en-US" sz="2400" b="1">
                  <a:solidFill>
                    <a:srgbClr val="FF0000"/>
                  </a:solidFill>
                </a:rPr>
                <a:t>يسمى الأساس</a:t>
              </a:r>
              <a:endParaRPr lang="en-US" altLang="en-US" sz="2400" b="1">
                <a:solidFill>
                  <a:srgbClr val="FF0000"/>
                </a:solidFill>
              </a:endParaRPr>
            </a:p>
          </p:txBody>
        </p:sp>
      </p:grpSp>
      <p:sp>
        <p:nvSpPr>
          <p:cNvPr id="26" name="Line 112">
            <a:extLst>
              <a:ext uri="{FF2B5EF4-FFF2-40B4-BE49-F238E27FC236}">
                <a16:creationId xmlns:a16="http://schemas.microsoft.com/office/drawing/2014/main" id="{176FFD08-F447-214E-831F-665AE1AB7A4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36743" y="3395668"/>
            <a:ext cx="1441450" cy="144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Line 113">
            <a:extLst>
              <a:ext uri="{FF2B5EF4-FFF2-40B4-BE49-F238E27FC236}">
                <a16:creationId xmlns:a16="http://schemas.microsoft.com/office/drawing/2014/main" id="{4FBF7BF7-615A-CE46-A5C9-298A20915C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73243" y="3721105"/>
            <a:ext cx="1728787" cy="2889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28" name="Group 114">
            <a:extLst>
              <a:ext uri="{FF2B5EF4-FFF2-40B4-BE49-F238E27FC236}">
                <a16:creationId xmlns:a16="http://schemas.microsoft.com/office/drawing/2014/main" id="{C1E5C170-81C9-1A41-9FB4-C626C265D375}"/>
              </a:ext>
            </a:extLst>
          </p:cNvPr>
          <p:cNvGrpSpPr>
            <a:grpSpLocks/>
          </p:cNvGrpSpPr>
          <p:nvPr/>
        </p:nvGrpSpPr>
        <p:grpSpPr bwMode="auto">
          <a:xfrm>
            <a:off x="8024305" y="4500568"/>
            <a:ext cx="1512888" cy="576262"/>
            <a:chOff x="4694" y="2205"/>
            <a:chExt cx="953" cy="363"/>
          </a:xfrm>
        </p:grpSpPr>
        <p:sp>
          <p:nvSpPr>
            <p:cNvPr id="137" name="AutoShape 115">
              <a:extLst>
                <a:ext uri="{FF2B5EF4-FFF2-40B4-BE49-F238E27FC236}">
                  <a16:creationId xmlns:a16="http://schemas.microsoft.com/office/drawing/2014/main" id="{16FC7E62-63D2-184E-99B1-303B001CC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2205"/>
              <a:ext cx="953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Text Box 116">
              <a:extLst>
                <a:ext uri="{FF2B5EF4-FFF2-40B4-BE49-F238E27FC236}">
                  <a16:creationId xmlns:a16="http://schemas.microsoft.com/office/drawing/2014/main" id="{FA707C4C-EA29-7747-A85F-0DF3CCF3A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7" y="2242"/>
              <a:ext cx="799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rtl="0">
                <a:spcBef>
                  <a:spcPct val="50000"/>
                </a:spcBef>
              </a:pPr>
              <a:r>
                <a:rPr lang="ar-SA" altLang="en-US" sz="2400" b="1"/>
                <a:t>أي أن :</a:t>
              </a:r>
              <a:endParaRPr lang="en-US" altLang="en-US" sz="2400" b="1"/>
            </a:p>
          </p:txBody>
        </p:sp>
      </p:grpSp>
      <p:grpSp>
        <p:nvGrpSpPr>
          <p:cNvPr id="29" name="Group 117">
            <a:extLst>
              <a:ext uri="{FF2B5EF4-FFF2-40B4-BE49-F238E27FC236}">
                <a16:creationId xmlns:a16="http://schemas.microsoft.com/office/drawing/2014/main" id="{71316AE0-1CE8-484B-9C10-F0EC26E85B4F}"/>
              </a:ext>
            </a:extLst>
          </p:cNvPr>
          <p:cNvGrpSpPr>
            <a:grpSpLocks/>
          </p:cNvGrpSpPr>
          <p:nvPr/>
        </p:nvGrpSpPr>
        <p:grpSpPr bwMode="auto">
          <a:xfrm>
            <a:off x="5420805" y="4500568"/>
            <a:ext cx="1728788" cy="576262"/>
            <a:chOff x="4694" y="2205"/>
            <a:chExt cx="953" cy="363"/>
          </a:xfrm>
        </p:grpSpPr>
        <p:sp>
          <p:nvSpPr>
            <p:cNvPr id="140" name="AutoShape 118">
              <a:extLst>
                <a:ext uri="{FF2B5EF4-FFF2-40B4-BE49-F238E27FC236}">
                  <a16:creationId xmlns:a16="http://schemas.microsoft.com/office/drawing/2014/main" id="{F546A249-5BE6-3346-B9EA-10046B299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2205"/>
              <a:ext cx="953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Text Box 119">
              <a:extLst>
                <a:ext uri="{FF2B5EF4-FFF2-40B4-BE49-F238E27FC236}">
                  <a16:creationId xmlns:a16="http://schemas.microsoft.com/office/drawing/2014/main" id="{DAFD229A-F085-1442-BD65-FB31D928A9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7" y="2242"/>
              <a:ext cx="799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rtl="0">
                <a:spcBef>
                  <a:spcPct val="50000"/>
                </a:spcBef>
              </a:pPr>
              <a:r>
                <a:rPr lang="ar-SA" altLang="en-US" sz="2400" b="1" dirty="0"/>
                <a:t>١٦ =  </a:t>
              </a:r>
              <a:r>
                <a:rPr lang="ar-SA" altLang="en-US" sz="3200" b="1" baseline="30000" dirty="0"/>
                <a:t>٤</a:t>
              </a:r>
              <a:r>
                <a:rPr lang="ar-SA" altLang="en-US" sz="2400" b="1" dirty="0">
                  <a:solidFill>
                    <a:srgbClr val="C00000"/>
                  </a:solidFill>
                </a:rPr>
                <a:t>٢</a:t>
              </a:r>
              <a:endParaRPr lang="en-US" alt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0" name="Group 120">
            <a:extLst>
              <a:ext uri="{FF2B5EF4-FFF2-40B4-BE49-F238E27FC236}">
                <a16:creationId xmlns:a16="http://schemas.microsoft.com/office/drawing/2014/main" id="{30ED8735-531B-E54C-A96E-D0DEF9B4E40F}"/>
              </a:ext>
            </a:extLst>
          </p:cNvPr>
          <p:cNvGrpSpPr>
            <a:grpSpLocks/>
          </p:cNvGrpSpPr>
          <p:nvPr/>
        </p:nvGrpSpPr>
        <p:grpSpPr bwMode="auto">
          <a:xfrm>
            <a:off x="6728905" y="5653093"/>
            <a:ext cx="3168650" cy="576262"/>
            <a:chOff x="3334" y="1570"/>
            <a:chExt cx="2313" cy="363"/>
          </a:xfrm>
        </p:grpSpPr>
        <p:sp>
          <p:nvSpPr>
            <p:cNvPr id="143" name="AutoShape 121">
              <a:extLst>
                <a:ext uri="{FF2B5EF4-FFF2-40B4-BE49-F238E27FC236}">
                  <a16:creationId xmlns:a16="http://schemas.microsoft.com/office/drawing/2014/main" id="{8903941D-6460-194C-BC4A-99FB1D114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570"/>
              <a:ext cx="2313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Text Box 122">
              <a:extLst>
                <a:ext uri="{FF2B5EF4-FFF2-40B4-BE49-F238E27FC236}">
                  <a16:creationId xmlns:a16="http://schemas.microsoft.com/office/drawing/2014/main" id="{A71E7573-F837-354D-8EF0-BA7F07AC80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7" y="1607"/>
              <a:ext cx="2145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rtl="0">
                <a:spcBef>
                  <a:spcPct val="50000"/>
                </a:spcBef>
              </a:pPr>
              <a:r>
                <a:rPr lang="ar-SA" altLang="en-US" sz="2400" b="1"/>
                <a:t>تسمى الصيغة القياسية</a:t>
              </a:r>
              <a:endParaRPr lang="en-US" altLang="en-US" sz="2400" b="1"/>
            </a:p>
          </p:txBody>
        </p:sp>
      </p:grpSp>
      <p:grpSp>
        <p:nvGrpSpPr>
          <p:cNvPr id="31" name="Group 126">
            <a:extLst>
              <a:ext uri="{FF2B5EF4-FFF2-40B4-BE49-F238E27FC236}">
                <a16:creationId xmlns:a16="http://schemas.microsoft.com/office/drawing/2014/main" id="{CDE025CC-BF13-6B43-8899-CEF990457A86}"/>
              </a:ext>
            </a:extLst>
          </p:cNvPr>
          <p:cNvGrpSpPr>
            <a:grpSpLocks/>
          </p:cNvGrpSpPr>
          <p:nvPr/>
        </p:nvGrpSpPr>
        <p:grpSpPr bwMode="auto">
          <a:xfrm>
            <a:off x="2625218" y="5653093"/>
            <a:ext cx="3168650" cy="576262"/>
            <a:chOff x="3334" y="1570"/>
            <a:chExt cx="2313" cy="363"/>
          </a:xfrm>
        </p:grpSpPr>
        <p:sp>
          <p:nvSpPr>
            <p:cNvPr id="147" name="AutoShape 127">
              <a:extLst>
                <a:ext uri="{FF2B5EF4-FFF2-40B4-BE49-F238E27FC236}">
                  <a16:creationId xmlns:a16="http://schemas.microsoft.com/office/drawing/2014/main" id="{CC9061BE-2910-E849-849C-9F93F7419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570"/>
              <a:ext cx="2313" cy="363"/>
            </a:xfrm>
            <a:prstGeom prst="octagon">
              <a:avLst>
                <a:gd name="adj" fmla="val 29287"/>
              </a:avLst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Text Box 128">
              <a:extLst>
                <a:ext uri="{FF2B5EF4-FFF2-40B4-BE49-F238E27FC236}">
                  <a16:creationId xmlns:a16="http://schemas.microsoft.com/office/drawing/2014/main" id="{94F77FB9-DD90-9346-87CF-222FEABF9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7" y="1607"/>
              <a:ext cx="2145" cy="28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50000">
                  <a:schemeClr val="bg1"/>
                </a:gs>
                <a:gs pos="100000">
                  <a:schemeClr val="folHlink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rtl="0">
                <a:spcBef>
                  <a:spcPct val="50000"/>
                </a:spcBef>
              </a:pPr>
              <a:r>
                <a:rPr lang="ar-SA" altLang="en-US" sz="2400" b="1"/>
                <a:t>تسمى الصيغة الأسية</a:t>
              </a:r>
              <a:endParaRPr lang="en-US" altLang="en-US" sz="2400" b="1"/>
            </a:p>
          </p:txBody>
        </p:sp>
      </p:grpSp>
      <p:sp>
        <p:nvSpPr>
          <p:cNvPr id="32" name="Line 129">
            <a:extLst>
              <a:ext uri="{FF2B5EF4-FFF2-40B4-BE49-F238E27FC236}">
                <a16:creationId xmlns:a16="http://schemas.microsoft.com/office/drawing/2014/main" id="{B2E0D7AA-200A-2240-B73A-714DA694A84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8105" y="4873630"/>
            <a:ext cx="1584325" cy="863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Line 130">
            <a:extLst>
              <a:ext uri="{FF2B5EF4-FFF2-40B4-BE49-F238E27FC236}">
                <a16:creationId xmlns:a16="http://schemas.microsoft.com/office/drawing/2014/main" id="{85DD5D41-64BC-7640-8FAB-A2E53CC812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3705" y="4814893"/>
            <a:ext cx="1366838" cy="9350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Line 131">
            <a:extLst>
              <a:ext uri="{FF2B5EF4-FFF2-40B4-BE49-F238E27FC236}">
                <a16:creationId xmlns:a16="http://schemas.microsoft.com/office/drawing/2014/main" id="{2CA855EF-7284-0A4F-8747-2931F2B117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2293" y="4789493"/>
            <a:ext cx="8636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3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5CD52103-ADA3-6C44-8F4B-7A230ABA71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995742" y="13155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" name="مستطيل 121">
            <a:extLst>
              <a:ext uri="{FF2B5EF4-FFF2-40B4-BE49-F238E27FC236}">
                <a16:creationId xmlns:a16="http://schemas.microsoft.com/office/drawing/2014/main" id="{D7957D9C-AA6E-714D-B566-E4D9CD16A7F3}"/>
              </a:ext>
            </a:extLst>
          </p:cNvPr>
          <p:cNvSpPr/>
          <p:nvPr/>
        </p:nvSpPr>
        <p:spPr>
          <a:xfrm rot="385153">
            <a:off x="9407333" y="900995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مفهوم</a:t>
            </a:r>
          </a:p>
        </p:txBody>
      </p:sp>
    </p:spTree>
    <p:extLst>
      <p:ext uri="{BB962C8B-B14F-4D97-AF65-F5344CB8AC3E}">
        <p14:creationId xmlns:p14="http://schemas.microsoft.com/office/powerpoint/2010/main" val="36464833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80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85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90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95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05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15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20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30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40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0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مثال 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1136" y="42191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0" name="AutoShape 39">
            <a:extLst>
              <a:ext uri="{FF2B5EF4-FFF2-40B4-BE49-F238E27FC236}">
                <a16:creationId xmlns:a16="http://schemas.microsoft.com/office/drawing/2014/main" id="{E491ABDA-20D3-E344-9AFE-6D14497E4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3860" y="906294"/>
            <a:ext cx="5042317" cy="792163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6">
                  <a:lumMod val="5000"/>
                  <a:lumOff val="95000"/>
                </a:schemeClr>
              </a:gs>
              <a:gs pos="74000">
                <a:schemeClr val="accent6">
                  <a:lumMod val="45000"/>
                  <a:lumOff val="55000"/>
                </a:schemeClr>
              </a:gs>
              <a:gs pos="83000">
                <a:schemeClr val="accent6">
                  <a:lumMod val="45000"/>
                  <a:lumOff val="55000"/>
                </a:schemeClr>
              </a:gs>
              <a:gs pos="100000">
                <a:schemeClr val="accent6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1" name="Text Box 40">
            <a:extLst>
              <a:ext uri="{FF2B5EF4-FFF2-40B4-BE49-F238E27FC236}">
                <a16:creationId xmlns:a16="http://schemas.microsoft.com/office/drawing/2014/main" id="{311E723E-8B6F-FC4F-8434-7DB8C5A8C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470" y="1088163"/>
            <a:ext cx="806291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     اقرأ القوى التالية بعدة قراءات</a:t>
            </a:r>
            <a:endParaRPr lang="en-US" altLang="en-US" sz="2400" b="1" dirty="0"/>
          </a:p>
        </p:txBody>
      </p:sp>
      <p:graphicFrame>
        <p:nvGraphicFramePr>
          <p:cNvPr id="32" name="Group 125">
            <a:extLst>
              <a:ext uri="{FF2B5EF4-FFF2-40B4-BE49-F238E27FC236}">
                <a16:creationId xmlns:a16="http://schemas.microsoft.com/office/drawing/2014/main" id="{1EA2D8B9-3B08-B346-98BE-4CA9928A7D27}"/>
              </a:ext>
            </a:extLst>
          </p:cNvPr>
          <p:cNvGraphicFramePr>
            <a:graphicFrameLocks noGrp="1"/>
          </p:cNvGraphicFramePr>
          <p:nvPr/>
        </p:nvGraphicFramePr>
        <p:xfrm>
          <a:off x="2120635" y="2114382"/>
          <a:ext cx="8496300" cy="4064001"/>
        </p:xfrm>
        <a:graphic>
          <a:graphicData uri="http://schemas.openxmlformats.org/drawingml/2006/table">
            <a:tbl>
              <a:tblPr rtl="1"/>
              <a:tblGrid>
                <a:gridCol w="830262">
                  <a:extLst>
                    <a:ext uri="{9D8B030D-6E8A-4147-A177-3AD203B41FA5}">
                      <a16:colId xmlns:a16="http://schemas.microsoft.com/office/drawing/2014/main" val="1866344956"/>
                    </a:ext>
                  </a:extLst>
                </a:gridCol>
                <a:gridCol w="2735263">
                  <a:extLst>
                    <a:ext uri="{9D8B030D-6E8A-4147-A177-3AD203B41FA5}">
                      <a16:colId xmlns:a16="http://schemas.microsoft.com/office/drawing/2014/main" val="857674578"/>
                    </a:ext>
                  </a:extLst>
                </a:gridCol>
                <a:gridCol w="2808287">
                  <a:extLst>
                    <a:ext uri="{9D8B030D-6E8A-4147-A177-3AD203B41FA5}">
                      <a16:colId xmlns:a16="http://schemas.microsoft.com/office/drawing/2014/main" val="2818148419"/>
                    </a:ext>
                  </a:extLst>
                </a:gridCol>
                <a:gridCol w="2122488">
                  <a:extLst>
                    <a:ext uri="{9D8B030D-6E8A-4147-A177-3AD203B41FA5}">
                      <a16:colId xmlns:a16="http://schemas.microsoft.com/office/drawing/2014/main" val="667281650"/>
                    </a:ext>
                  </a:extLst>
                </a:gridCol>
              </a:tblGrid>
              <a:tr h="5810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القوة</a:t>
                      </a: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القراءة الأولى</a:t>
                      </a: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القراءة الثانية</a:t>
                      </a: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القراءة الثالثة</a:t>
                      </a: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4174527176"/>
                  </a:ext>
                </a:extLst>
              </a:tr>
              <a:tr h="5794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36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٢</a:t>
                      </a:r>
                      <a:r>
                        <a:rPr kumimoji="0" lang="ar-SA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٧</a:t>
                      </a:r>
                      <a:endParaRPr kumimoji="0" lang="en-US" alt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730001098"/>
                  </a:ext>
                </a:extLst>
              </a:tr>
              <a:tr h="5810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36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٣</a:t>
                      </a:r>
                      <a:r>
                        <a:rPr kumimoji="0" lang="ar-SA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٥</a:t>
                      </a:r>
                      <a:endParaRPr kumimoji="0" lang="en-US" alt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99920061"/>
                  </a:ext>
                </a:extLst>
              </a:tr>
              <a:tr h="5810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36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٥</a:t>
                      </a:r>
                      <a:r>
                        <a:rPr kumimoji="0" lang="ar-SA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٨</a:t>
                      </a:r>
                      <a:endParaRPr kumimoji="0" lang="en-US" alt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397879689"/>
                  </a:ext>
                </a:extLst>
              </a:tr>
              <a:tr h="5810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36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٤</a:t>
                      </a:r>
                      <a:r>
                        <a:rPr kumimoji="0" lang="ar-SA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٦</a:t>
                      </a:r>
                      <a:endParaRPr kumimoji="0" lang="en-US" alt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534753943"/>
                  </a:ext>
                </a:extLst>
              </a:tr>
              <a:tr h="5794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36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٦</a:t>
                      </a:r>
                      <a:r>
                        <a:rPr kumimoji="0" lang="ar-SA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٩</a:t>
                      </a:r>
                      <a:endParaRPr kumimoji="0" lang="en-US" alt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773973109"/>
                  </a:ext>
                </a:extLst>
              </a:tr>
              <a:tr h="5810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en-US" sz="36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٧</a:t>
                      </a:r>
                      <a:r>
                        <a:rPr kumimoji="0" lang="ar-SA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١٠</a:t>
                      </a:r>
                      <a:endParaRPr kumimoji="0" lang="en-US" altLang="en-US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algn="r" rtl="1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2225856767"/>
                  </a:ext>
                </a:extLst>
              </a:tr>
            </a:tbl>
          </a:graphicData>
        </a:graphic>
      </p:graphicFrame>
      <p:sp>
        <p:nvSpPr>
          <p:cNvPr id="33" name="Text Box 123">
            <a:extLst>
              <a:ext uri="{FF2B5EF4-FFF2-40B4-BE49-F238E27FC236}">
                <a16:creationId xmlns:a16="http://schemas.microsoft.com/office/drawing/2014/main" id="{7DC56A7B-2D6F-8D48-A4A7-6FDB082516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2848" y="2779544"/>
            <a:ext cx="25923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القوة الثانية للعدد ٧</a:t>
            </a:r>
            <a:endParaRPr lang="en-US" altLang="en-US" sz="2000" b="1" dirty="0"/>
          </a:p>
        </p:txBody>
      </p:sp>
      <p:sp>
        <p:nvSpPr>
          <p:cNvPr id="34" name="Text Box 124">
            <a:extLst>
              <a:ext uri="{FF2B5EF4-FFF2-40B4-BE49-F238E27FC236}">
                <a16:creationId xmlns:a16="http://schemas.microsoft.com/office/drawing/2014/main" id="{DE4460FE-FCB3-6046-92E4-38C4926488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260" y="2779544"/>
            <a:ext cx="25923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سبعة أس ٢</a:t>
            </a:r>
            <a:endParaRPr lang="en-US" altLang="en-US" sz="2000" b="1" dirty="0"/>
          </a:p>
        </p:txBody>
      </p:sp>
      <p:sp>
        <p:nvSpPr>
          <p:cNvPr id="35" name="Text Box 126">
            <a:extLst>
              <a:ext uri="{FF2B5EF4-FFF2-40B4-BE49-F238E27FC236}">
                <a16:creationId xmlns:a16="http://schemas.microsoft.com/office/drawing/2014/main" id="{BF7A1B36-B8ED-5C4E-A61B-9228A5C89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2848" y="3355807"/>
            <a:ext cx="25923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القوة الثالثة للعدد ٥</a:t>
            </a:r>
            <a:endParaRPr lang="en-US" altLang="en-US" sz="2000" b="1" dirty="0"/>
          </a:p>
        </p:txBody>
      </p:sp>
      <p:sp>
        <p:nvSpPr>
          <p:cNvPr id="36" name="Text Box 127">
            <a:extLst>
              <a:ext uri="{FF2B5EF4-FFF2-40B4-BE49-F238E27FC236}">
                <a16:creationId xmlns:a16="http://schemas.microsoft.com/office/drawing/2014/main" id="{8AE98866-9397-F74D-A075-053DE67B8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260" y="3355807"/>
            <a:ext cx="25923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خمسة أس ٣</a:t>
            </a:r>
            <a:endParaRPr lang="en-US" altLang="en-US" sz="2000" b="1" dirty="0"/>
          </a:p>
        </p:txBody>
      </p:sp>
      <p:sp>
        <p:nvSpPr>
          <p:cNvPr id="37" name="Text Box 128">
            <a:extLst>
              <a:ext uri="{FF2B5EF4-FFF2-40B4-BE49-F238E27FC236}">
                <a16:creationId xmlns:a16="http://schemas.microsoft.com/office/drawing/2014/main" id="{46A6D9C7-B134-F74B-B863-1140490CF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0148" y="3941594"/>
            <a:ext cx="25923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القوة الخامسة للعدد ٨</a:t>
            </a:r>
            <a:endParaRPr lang="en-US" altLang="en-US" sz="2000" b="1" dirty="0"/>
          </a:p>
        </p:txBody>
      </p:sp>
      <p:sp>
        <p:nvSpPr>
          <p:cNvPr id="38" name="Text Box 129">
            <a:extLst>
              <a:ext uri="{FF2B5EF4-FFF2-40B4-BE49-F238E27FC236}">
                <a16:creationId xmlns:a16="http://schemas.microsoft.com/office/drawing/2014/main" id="{4894B1B1-06DE-A941-BEC5-6369C778C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4560" y="3941594"/>
            <a:ext cx="25923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ثمانية أس ٥</a:t>
            </a:r>
            <a:endParaRPr lang="en-US" altLang="en-US" sz="2000" b="1" dirty="0"/>
          </a:p>
        </p:txBody>
      </p:sp>
      <p:sp>
        <p:nvSpPr>
          <p:cNvPr id="39" name="Text Box 130">
            <a:extLst>
              <a:ext uri="{FF2B5EF4-FFF2-40B4-BE49-F238E27FC236}">
                <a16:creationId xmlns:a16="http://schemas.microsoft.com/office/drawing/2014/main" id="{FD71CAEB-5168-704B-AE4D-70B4F5387D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0148" y="4517857"/>
            <a:ext cx="25923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القوة الرابعة للعدد ٦</a:t>
            </a:r>
            <a:endParaRPr lang="en-US" altLang="en-US" sz="2000" b="1" dirty="0"/>
          </a:p>
        </p:txBody>
      </p:sp>
      <p:sp>
        <p:nvSpPr>
          <p:cNvPr id="41" name="Text Box 131">
            <a:extLst>
              <a:ext uri="{FF2B5EF4-FFF2-40B4-BE49-F238E27FC236}">
                <a16:creationId xmlns:a16="http://schemas.microsoft.com/office/drawing/2014/main" id="{7D826CBC-5A7F-CD4D-BF13-DA38913E8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4560" y="4517857"/>
            <a:ext cx="25923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ستة أس ٤</a:t>
            </a:r>
            <a:endParaRPr lang="en-US" altLang="en-US" sz="2000" b="1" dirty="0"/>
          </a:p>
        </p:txBody>
      </p:sp>
      <p:sp>
        <p:nvSpPr>
          <p:cNvPr id="42" name="Text Box 132">
            <a:extLst>
              <a:ext uri="{FF2B5EF4-FFF2-40B4-BE49-F238E27FC236}">
                <a16:creationId xmlns:a16="http://schemas.microsoft.com/office/drawing/2014/main" id="{E0D0C5AA-1548-7243-B669-59ED918D12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0148" y="5084594"/>
            <a:ext cx="25923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القوة السادسة للعدد ٩</a:t>
            </a:r>
            <a:endParaRPr lang="en-US" altLang="en-US" sz="2000" b="1" dirty="0"/>
          </a:p>
        </p:txBody>
      </p:sp>
      <p:sp>
        <p:nvSpPr>
          <p:cNvPr id="43" name="Text Box 133">
            <a:extLst>
              <a:ext uri="{FF2B5EF4-FFF2-40B4-BE49-F238E27FC236}">
                <a16:creationId xmlns:a16="http://schemas.microsoft.com/office/drawing/2014/main" id="{9CD5A8E8-8E1C-7240-8A64-1BB75C573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4560" y="5084594"/>
            <a:ext cx="25923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تسعة أس ٦</a:t>
            </a:r>
            <a:endParaRPr lang="en-US" altLang="en-US" sz="2000" b="1" dirty="0"/>
          </a:p>
        </p:txBody>
      </p:sp>
      <p:sp>
        <p:nvSpPr>
          <p:cNvPr id="44" name="Text Box 134">
            <a:extLst>
              <a:ext uri="{FF2B5EF4-FFF2-40B4-BE49-F238E27FC236}">
                <a16:creationId xmlns:a16="http://schemas.microsoft.com/office/drawing/2014/main" id="{D089F1F2-642D-D246-9360-61EAFA2B7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0148" y="5660857"/>
            <a:ext cx="25923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القوة السابعة للعدد ١٠</a:t>
            </a:r>
            <a:endParaRPr lang="en-US" altLang="en-US" sz="2000" b="1" dirty="0"/>
          </a:p>
        </p:txBody>
      </p:sp>
      <p:sp>
        <p:nvSpPr>
          <p:cNvPr id="45" name="Text Box 135">
            <a:extLst>
              <a:ext uri="{FF2B5EF4-FFF2-40B4-BE49-F238E27FC236}">
                <a16:creationId xmlns:a16="http://schemas.microsoft.com/office/drawing/2014/main" id="{632E6292-6847-0B44-B492-68215C7A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4560" y="5660857"/>
            <a:ext cx="25923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/>
              <a:t>عشرة أس ٧</a:t>
            </a:r>
            <a:endParaRPr lang="en-US" altLang="en-US" sz="2000" b="1" dirty="0"/>
          </a:p>
        </p:txBody>
      </p:sp>
      <p:sp>
        <p:nvSpPr>
          <p:cNvPr id="46" name="Text Box 136">
            <a:extLst>
              <a:ext uri="{FF2B5EF4-FFF2-40B4-BE49-F238E27FC236}">
                <a16:creationId xmlns:a16="http://schemas.microsoft.com/office/drawing/2014/main" id="{F1D71B8A-05F2-6A43-864B-65377395D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1598" y="2779544"/>
            <a:ext cx="1990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/>
              <a:t>سبعة تربيع</a:t>
            </a:r>
            <a:endParaRPr lang="en-US" altLang="en-US" sz="2000" b="1"/>
          </a:p>
        </p:txBody>
      </p:sp>
      <p:sp>
        <p:nvSpPr>
          <p:cNvPr id="47" name="Text Box 137">
            <a:extLst>
              <a:ext uri="{FF2B5EF4-FFF2-40B4-BE49-F238E27FC236}">
                <a16:creationId xmlns:a16="http://schemas.microsoft.com/office/drawing/2014/main" id="{43FC8182-B40A-8541-85A6-A9DA0B3F7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8898" y="3358982"/>
            <a:ext cx="1990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/>
              <a:t>خمسة تكعيب</a:t>
            </a:r>
            <a:endParaRPr lang="en-US" altLang="en-US" sz="2000" b="1"/>
          </a:p>
        </p:txBody>
      </p:sp>
      <p:sp>
        <p:nvSpPr>
          <p:cNvPr id="48" name="Text Box 138">
            <a:extLst>
              <a:ext uri="{FF2B5EF4-FFF2-40B4-BE49-F238E27FC236}">
                <a16:creationId xmlns:a16="http://schemas.microsoft.com/office/drawing/2014/main" id="{3A22DC64-56F6-7C4D-B7DF-7169F0E6A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1598" y="3928894"/>
            <a:ext cx="1990725" cy="396875"/>
          </a:xfrm>
          <a:prstGeom prst="rect">
            <a:avLst/>
          </a:prstGeom>
          <a:solidFill>
            <a:srgbClr val="008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altLang="en-US" sz="2000" b="1"/>
          </a:p>
        </p:txBody>
      </p:sp>
      <p:sp>
        <p:nvSpPr>
          <p:cNvPr id="49" name="Text Box 139">
            <a:extLst>
              <a:ext uri="{FF2B5EF4-FFF2-40B4-BE49-F238E27FC236}">
                <a16:creationId xmlns:a16="http://schemas.microsoft.com/office/drawing/2014/main" id="{20C03B34-F04C-F843-A1E7-AEA6509AE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8898" y="4508332"/>
            <a:ext cx="1990725" cy="396875"/>
          </a:xfrm>
          <a:prstGeom prst="rect">
            <a:avLst/>
          </a:prstGeom>
          <a:solidFill>
            <a:srgbClr val="008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altLang="en-US" sz="2000" b="1"/>
          </a:p>
        </p:txBody>
      </p:sp>
      <p:sp>
        <p:nvSpPr>
          <p:cNvPr id="50" name="Text Box 140">
            <a:extLst>
              <a:ext uri="{FF2B5EF4-FFF2-40B4-BE49-F238E27FC236}">
                <a16:creationId xmlns:a16="http://schemas.microsoft.com/office/drawing/2014/main" id="{66DBB65E-D398-C748-AF6D-442AAD66A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1598" y="5102057"/>
            <a:ext cx="1990725" cy="396875"/>
          </a:xfrm>
          <a:prstGeom prst="rect">
            <a:avLst/>
          </a:prstGeom>
          <a:solidFill>
            <a:srgbClr val="008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altLang="en-US" sz="2000" b="1"/>
          </a:p>
        </p:txBody>
      </p:sp>
      <p:sp>
        <p:nvSpPr>
          <p:cNvPr id="51" name="Text Box 141">
            <a:extLst>
              <a:ext uri="{FF2B5EF4-FFF2-40B4-BE49-F238E27FC236}">
                <a16:creationId xmlns:a16="http://schemas.microsoft.com/office/drawing/2014/main" id="{E492545F-6C44-2B4E-A5D1-67123761DD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8898" y="5681494"/>
            <a:ext cx="1990725" cy="396875"/>
          </a:xfrm>
          <a:prstGeom prst="rect">
            <a:avLst/>
          </a:prstGeom>
          <a:solidFill>
            <a:srgbClr val="008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altLang="en-US" sz="2000" b="1"/>
          </a:p>
        </p:txBody>
      </p:sp>
      <p:pic>
        <p:nvPicPr>
          <p:cNvPr id="79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7ADFC37E-6E71-8B4F-BFDC-934379E6D7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858313" y="-150616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" name="مستطيل 79">
            <a:extLst>
              <a:ext uri="{FF2B5EF4-FFF2-40B4-BE49-F238E27FC236}">
                <a16:creationId xmlns:a16="http://schemas.microsoft.com/office/drawing/2014/main" id="{0A5DC686-A875-6C40-B18A-F7FE37C3C502}"/>
              </a:ext>
            </a:extLst>
          </p:cNvPr>
          <p:cNvSpPr/>
          <p:nvPr/>
        </p:nvSpPr>
        <p:spPr>
          <a:xfrm rot="385153">
            <a:off x="9269904" y="737224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مفهوم</a:t>
            </a:r>
          </a:p>
        </p:txBody>
      </p:sp>
    </p:spTree>
    <p:extLst>
      <p:ext uri="{BB962C8B-B14F-4D97-AF65-F5344CB8AC3E}">
        <p14:creationId xmlns:p14="http://schemas.microsoft.com/office/powerpoint/2010/main" val="20935679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6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 animBg="1"/>
      <p:bldP spid="49" grpId="0" animBg="1"/>
      <p:bldP spid="50" grpId="0" animBg="1"/>
      <p:bldP spid="51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560366"/>
            <a:chOff x="10372773" y="968175"/>
            <a:chExt cx="1066002" cy="590202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534870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فهمك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62303" y="42191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F6A9F002-3EF2-5741-9B74-CC36C71A2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7938" y="710726"/>
            <a:ext cx="8856662" cy="720725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A01C9FC5-F682-054C-AB4B-75DC324E6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2763" y="863126"/>
            <a:ext cx="8062912" cy="5437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/>
              <a:t>اكتب كل قوة فيما يلي كحاصل ضرب للعامل نفسه   </a:t>
            </a:r>
            <a:r>
              <a:rPr lang="ar-SA" altLang="en-US" sz="3600" b="1" baseline="30000" dirty="0"/>
              <a:t>٤</a:t>
            </a:r>
            <a:r>
              <a:rPr lang="ar-SA" altLang="en-US" sz="4400" b="1" baseline="-25000" dirty="0"/>
              <a:t>٦</a:t>
            </a:r>
            <a:r>
              <a:rPr lang="ar-SA" altLang="en-US" sz="2000" b="1" dirty="0"/>
              <a:t>    ،    </a:t>
            </a:r>
            <a:r>
              <a:rPr lang="ar-SA" altLang="en-US" sz="3600" b="1" baseline="30000" dirty="0"/>
              <a:t>٣</a:t>
            </a:r>
            <a:r>
              <a:rPr lang="ar-SA" altLang="en-US" sz="4000" b="1" baseline="-25000" dirty="0"/>
              <a:t>١</a:t>
            </a:r>
            <a:r>
              <a:rPr lang="ar-SA" altLang="en-US" sz="2000" b="1" dirty="0"/>
              <a:t>    ،   </a:t>
            </a:r>
            <a:r>
              <a:rPr lang="ar-SA" altLang="en-US" sz="3600" b="1" baseline="30000" dirty="0"/>
              <a:t>٥</a:t>
            </a:r>
            <a:r>
              <a:rPr lang="ar-SA" altLang="en-US" sz="4400" b="1" baseline="-25000" dirty="0"/>
              <a:t>٩</a:t>
            </a:r>
            <a:endParaRPr lang="en-US" altLang="en-US" sz="4400" b="1" baseline="-25000" dirty="0"/>
          </a:p>
        </p:txBody>
      </p:sp>
      <p:sp>
        <p:nvSpPr>
          <p:cNvPr id="7" name="Text Box 129">
            <a:extLst>
              <a:ext uri="{FF2B5EF4-FFF2-40B4-BE49-F238E27FC236}">
                <a16:creationId xmlns:a16="http://schemas.microsoft.com/office/drawing/2014/main" id="{7D7BA5C8-167D-FA43-8CB8-BBB78A2C0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0638" y="1647351"/>
            <a:ext cx="1077912" cy="543739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4400" b="1" baseline="-25000" dirty="0"/>
              <a:t>٦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8" name="Text Box 132">
            <a:extLst>
              <a:ext uri="{FF2B5EF4-FFF2-40B4-BE49-F238E27FC236}">
                <a16:creationId xmlns:a16="http://schemas.microsoft.com/office/drawing/2014/main" id="{FA34E0D5-CA16-E54A-BE52-5305C5F62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013" y="1647351"/>
            <a:ext cx="3021012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2800" b="1" dirty="0">
                <a:solidFill>
                  <a:srgbClr val="0070C0"/>
                </a:solidFill>
              </a:rPr>
              <a:t>٦ × ٦ × ٦ × ٦</a:t>
            </a:r>
            <a:endParaRPr lang="en-US" altLang="en-US" sz="2800" b="1" dirty="0">
              <a:solidFill>
                <a:srgbClr val="0070C0"/>
              </a:solidFill>
            </a:endParaRPr>
          </a:p>
        </p:txBody>
      </p:sp>
      <p:sp>
        <p:nvSpPr>
          <p:cNvPr id="9" name="Text Box 133">
            <a:extLst>
              <a:ext uri="{FF2B5EF4-FFF2-40B4-BE49-F238E27FC236}">
                <a16:creationId xmlns:a16="http://schemas.microsoft.com/office/drawing/2014/main" id="{68E4F122-F7DB-224E-9403-FC87D42993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0638" y="2280763"/>
            <a:ext cx="1077912" cy="543739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4400" b="1" baseline="-25000" dirty="0"/>
              <a:t>١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12" name="Text Box 134">
            <a:extLst>
              <a:ext uri="{FF2B5EF4-FFF2-40B4-BE49-F238E27FC236}">
                <a16:creationId xmlns:a16="http://schemas.microsoft.com/office/drawing/2014/main" id="{722FB658-6F3F-8540-975D-D6B76A9EE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013" y="2280763"/>
            <a:ext cx="30210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2800" b="1" dirty="0">
                <a:solidFill>
                  <a:srgbClr val="0070C0"/>
                </a:solidFill>
              </a:rPr>
              <a:t>١ × ١ × ١ </a:t>
            </a:r>
            <a:endParaRPr lang="en-US" altLang="en-US" sz="2800" b="1" dirty="0">
              <a:solidFill>
                <a:srgbClr val="0070C0"/>
              </a:solidFill>
            </a:endParaRPr>
          </a:p>
        </p:txBody>
      </p:sp>
      <p:sp>
        <p:nvSpPr>
          <p:cNvPr id="13" name="Text Box 135">
            <a:extLst>
              <a:ext uri="{FF2B5EF4-FFF2-40B4-BE49-F238E27FC236}">
                <a16:creationId xmlns:a16="http://schemas.microsoft.com/office/drawing/2014/main" id="{4DF15DE6-06DE-2E40-9214-E0B7E6F4C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0638" y="2928463"/>
            <a:ext cx="1077912" cy="543739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٥</a:t>
            </a:r>
            <a:r>
              <a:rPr lang="ar-SA" altLang="en-US" sz="4400" b="1" baseline="-25000" dirty="0"/>
              <a:t>٩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14" name="Text Box 136">
            <a:extLst>
              <a:ext uri="{FF2B5EF4-FFF2-40B4-BE49-F238E27FC236}">
                <a16:creationId xmlns:a16="http://schemas.microsoft.com/office/drawing/2014/main" id="{D8E3E4C0-46CE-2248-B9F1-B6FEBBFC0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013" y="2928463"/>
            <a:ext cx="30210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2800" b="1" dirty="0">
                <a:solidFill>
                  <a:srgbClr val="0070C0"/>
                </a:solidFill>
              </a:rPr>
              <a:t>٩ × ٩ × ٩ × ٩ × ٩</a:t>
            </a:r>
            <a:endParaRPr lang="en-US" altLang="en-US" sz="2800" b="1" dirty="0">
              <a:solidFill>
                <a:srgbClr val="0070C0"/>
              </a:solidFill>
            </a:endParaRPr>
          </a:p>
        </p:txBody>
      </p:sp>
      <p:sp>
        <p:nvSpPr>
          <p:cNvPr id="15" name="AutoShape 137">
            <a:extLst>
              <a:ext uri="{FF2B5EF4-FFF2-40B4-BE49-F238E27FC236}">
                <a16:creationId xmlns:a16="http://schemas.microsoft.com/office/drawing/2014/main" id="{621E52FF-4EBE-CA44-A277-08A95864D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7938" y="3661888"/>
            <a:ext cx="8856662" cy="720725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Text Box 138">
            <a:extLst>
              <a:ext uri="{FF2B5EF4-FFF2-40B4-BE49-F238E27FC236}">
                <a16:creationId xmlns:a16="http://schemas.microsoft.com/office/drawing/2014/main" id="{94F745CC-B13A-634A-9DBB-8848217888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2763" y="3814288"/>
            <a:ext cx="8062912" cy="5437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/>
              <a:t>احسب قيمة كل مما يلي :     </a:t>
            </a:r>
            <a:r>
              <a:rPr lang="ar-SA" altLang="en-US" sz="3600" b="1" baseline="30000" dirty="0"/>
              <a:t>٢</a:t>
            </a:r>
            <a:r>
              <a:rPr lang="ar-SA" altLang="en-US" sz="4000" b="1" baseline="-25000" dirty="0"/>
              <a:t>١٠</a:t>
            </a:r>
            <a:r>
              <a:rPr lang="ar-SA" altLang="en-US" sz="2000" b="1" dirty="0"/>
              <a:t>   ،   </a:t>
            </a:r>
            <a:r>
              <a:rPr lang="ar-SA" altLang="en-US" sz="3600" b="1" baseline="30000" dirty="0"/>
              <a:t>٣</a:t>
            </a:r>
            <a:r>
              <a:rPr lang="ar-SA" altLang="en-US" sz="4400" b="1" baseline="-25000" dirty="0"/>
              <a:t>٧</a:t>
            </a:r>
            <a:r>
              <a:rPr lang="ar-SA" altLang="en-US" sz="2000" b="1" dirty="0"/>
              <a:t>   ،   </a:t>
            </a:r>
            <a:r>
              <a:rPr lang="ar-SA" altLang="en-US" sz="3600" b="1" baseline="30000" dirty="0"/>
              <a:t>٤</a:t>
            </a:r>
            <a:r>
              <a:rPr lang="ar-SA" altLang="en-US" sz="4400" b="1" baseline="-25000" dirty="0"/>
              <a:t>٥</a:t>
            </a:r>
            <a:endParaRPr lang="en-US" altLang="en-US" sz="4400" b="1" baseline="-25000" dirty="0"/>
          </a:p>
        </p:txBody>
      </p:sp>
      <p:sp>
        <p:nvSpPr>
          <p:cNvPr id="17" name="Text Box 139">
            <a:extLst>
              <a:ext uri="{FF2B5EF4-FFF2-40B4-BE49-F238E27FC236}">
                <a16:creationId xmlns:a16="http://schemas.microsoft.com/office/drawing/2014/main" id="{C0C1D4A7-7B38-4842-A350-20111727B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0638" y="4598513"/>
            <a:ext cx="10779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2800" b="1" dirty="0"/>
              <a:t>١٠ =</a:t>
            </a:r>
            <a:endParaRPr lang="en-US" altLang="en-US" sz="2800" b="1" dirty="0"/>
          </a:p>
        </p:txBody>
      </p:sp>
      <p:sp>
        <p:nvSpPr>
          <p:cNvPr id="18" name="Text Box 140">
            <a:extLst>
              <a:ext uri="{FF2B5EF4-FFF2-40B4-BE49-F238E27FC236}">
                <a16:creationId xmlns:a16="http://schemas.microsoft.com/office/drawing/2014/main" id="{9137EA52-AE6A-7A4C-BA22-186521054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1138" y="4598513"/>
            <a:ext cx="1004887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>
                <a:solidFill>
                  <a:srgbClr val="0070C0"/>
                </a:solidFill>
              </a:rPr>
              <a:t>١٠٠</a:t>
            </a:r>
            <a:endParaRPr lang="en-US" altLang="en-US" sz="2800" b="1" dirty="0">
              <a:solidFill>
                <a:srgbClr val="0070C0"/>
              </a:solidFill>
            </a:endParaRPr>
          </a:p>
        </p:txBody>
      </p:sp>
      <p:sp>
        <p:nvSpPr>
          <p:cNvPr id="19" name="Text Box 141">
            <a:extLst>
              <a:ext uri="{FF2B5EF4-FFF2-40B4-BE49-F238E27FC236}">
                <a16:creationId xmlns:a16="http://schemas.microsoft.com/office/drawing/2014/main" id="{8D4EB049-91A9-0747-B6E3-85803D71E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0638" y="5231926"/>
            <a:ext cx="1077912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2800" b="1" dirty="0"/>
              <a:t>٧ =</a:t>
            </a:r>
            <a:endParaRPr lang="en-US" altLang="en-US" sz="2800" b="1" dirty="0"/>
          </a:p>
        </p:txBody>
      </p:sp>
      <p:sp>
        <p:nvSpPr>
          <p:cNvPr id="20" name="Text Box 142">
            <a:extLst>
              <a:ext uri="{FF2B5EF4-FFF2-40B4-BE49-F238E27FC236}">
                <a16:creationId xmlns:a16="http://schemas.microsoft.com/office/drawing/2014/main" id="{08E1D092-A9BB-5E4C-8FD7-461E72A871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1138" y="5231926"/>
            <a:ext cx="100488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>
                <a:solidFill>
                  <a:srgbClr val="0070C0"/>
                </a:solidFill>
              </a:rPr>
              <a:t>٣٤٣</a:t>
            </a:r>
            <a:endParaRPr lang="en-US" altLang="en-US" sz="2800" b="1" dirty="0">
              <a:solidFill>
                <a:srgbClr val="0070C0"/>
              </a:solidFill>
            </a:endParaRPr>
          </a:p>
        </p:txBody>
      </p:sp>
      <p:sp>
        <p:nvSpPr>
          <p:cNvPr id="21" name="Text Box 143">
            <a:extLst>
              <a:ext uri="{FF2B5EF4-FFF2-40B4-BE49-F238E27FC236}">
                <a16:creationId xmlns:a16="http://schemas.microsoft.com/office/drawing/2014/main" id="{C5806110-1A26-0A40-829C-4536400C4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0638" y="5879626"/>
            <a:ext cx="1077912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2800" b="1" dirty="0"/>
              <a:t>٥ =</a:t>
            </a:r>
            <a:endParaRPr lang="en-US" altLang="en-US" sz="2800" b="1" dirty="0"/>
          </a:p>
        </p:txBody>
      </p:sp>
      <p:sp>
        <p:nvSpPr>
          <p:cNvPr id="22" name="Text Box 144">
            <a:extLst>
              <a:ext uri="{FF2B5EF4-FFF2-40B4-BE49-F238E27FC236}">
                <a16:creationId xmlns:a16="http://schemas.microsoft.com/office/drawing/2014/main" id="{25733FB1-AD22-A241-A382-CA78B25ED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1138" y="5879626"/>
            <a:ext cx="100488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>
                <a:solidFill>
                  <a:srgbClr val="0070C0"/>
                </a:solidFill>
              </a:rPr>
              <a:t>٦٢٥</a:t>
            </a:r>
            <a:endParaRPr lang="en-US" altLang="en-US" sz="2800" b="1" dirty="0">
              <a:solidFill>
                <a:srgbClr val="0070C0"/>
              </a:solidFill>
            </a:endParaRPr>
          </a:p>
        </p:txBody>
      </p: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B0B4C8BB-21A3-4240-9A99-19D2FC2EBDD1}"/>
              </a:ext>
            </a:extLst>
          </p:cNvPr>
          <p:cNvSpPr txBox="1"/>
          <p:nvPr/>
        </p:nvSpPr>
        <p:spPr>
          <a:xfrm>
            <a:off x="8616009" y="437757"/>
            <a:ext cx="127150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 err="1">
                <a:solidFill>
                  <a:srgbClr val="C00000"/>
                </a:solidFill>
                <a:latin typeface="Beirut" pitchFamily="2" charset="-78"/>
              </a:rPr>
              <a:t>أ</a:t>
            </a:r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-ب- </a:t>
            </a:r>
            <a:r>
              <a:rPr lang="ar-SA" sz="1400" dirty="0" err="1">
                <a:solidFill>
                  <a:srgbClr val="C00000"/>
                </a:solidFill>
                <a:latin typeface="Beirut" pitchFamily="2" charset="-78"/>
              </a:rPr>
              <a:t>ج</a:t>
            </a:r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ـ صـ ١٧ 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0D594A58-D24C-B846-A894-013F0075BB33}"/>
              </a:ext>
            </a:extLst>
          </p:cNvPr>
          <p:cNvSpPr txBox="1"/>
          <p:nvPr/>
        </p:nvSpPr>
        <p:spPr>
          <a:xfrm>
            <a:off x="3684104" y="3292099"/>
            <a:ext cx="1433917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د-هـ وـ صـ ١٧ </a:t>
            </a:r>
          </a:p>
        </p:txBody>
      </p:sp>
      <p:pic>
        <p:nvPicPr>
          <p:cNvPr id="76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5411B0D8-A1FB-434B-B290-F9CBF9B07D7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456000" y="-248783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" name="مستطيل 76">
            <a:extLst>
              <a:ext uri="{FF2B5EF4-FFF2-40B4-BE49-F238E27FC236}">
                <a16:creationId xmlns:a16="http://schemas.microsoft.com/office/drawing/2014/main" id="{6EA3FEA5-CE52-A443-858A-1C5143E00F75}"/>
              </a:ext>
            </a:extLst>
          </p:cNvPr>
          <p:cNvSpPr/>
          <p:nvPr/>
        </p:nvSpPr>
        <p:spPr>
          <a:xfrm rot="385153">
            <a:off x="9867591" y="63905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</p:spTree>
    <p:extLst>
      <p:ext uri="{BB962C8B-B14F-4D97-AF65-F5344CB8AC3E}">
        <p14:creationId xmlns:p14="http://schemas.microsoft.com/office/powerpoint/2010/main" val="35082357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/>
      <p:bldP spid="16" grpId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74" grpId="0"/>
      <p:bldP spid="7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560366"/>
            <a:chOff x="10372773" y="968175"/>
            <a:chExt cx="1066002" cy="590202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534870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فهمك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73257" y="421918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86FD5695-17B6-9E44-9902-D00CF2311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779" y="1022378"/>
            <a:ext cx="8856662" cy="720725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8192CD90-3EE8-934B-AB1D-B06684F37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9604" y="1174778"/>
            <a:ext cx="806291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C00000"/>
                </a:solidFill>
              </a:rPr>
              <a:t>اكتب حاصل الضرب بالصيغة الأسية </a:t>
            </a:r>
            <a:r>
              <a:rPr lang="ar-SA" altLang="en-US" sz="2000" b="1" dirty="0"/>
              <a:t>:   </a:t>
            </a:r>
            <a:r>
              <a:rPr lang="ar-SA" altLang="en-US" sz="2400" b="1" dirty="0"/>
              <a:t>١٢ × ١٢ × ١٢ × ١٢ × ١٢</a:t>
            </a:r>
            <a:endParaRPr lang="en-US" altLang="en-US" sz="2400" b="1" dirty="0"/>
          </a:p>
        </p:txBody>
      </p:sp>
      <p:sp>
        <p:nvSpPr>
          <p:cNvPr id="7" name="Text Box 10">
            <a:extLst>
              <a:ext uri="{FF2B5EF4-FFF2-40B4-BE49-F238E27FC236}">
                <a16:creationId xmlns:a16="http://schemas.microsoft.com/office/drawing/2014/main" id="{26757B69-0A2D-E84E-88B1-22DCDE84A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009" y="2000099"/>
            <a:ext cx="1077913" cy="461665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rgbClr val="FFFF66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٥</a:t>
            </a:r>
            <a:r>
              <a:rPr lang="ar-SA" altLang="en-US" sz="3600" b="1" baseline="-25000" dirty="0"/>
              <a:t>١٢</a:t>
            </a:r>
            <a:endParaRPr lang="en-US" altLang="en-US" sz="3600" b="1" baseline="-25000" dirty="0"/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1D3BF912-AD54-0449-8D67-E6221EDF2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8829" y="1959003"/>
            <a:ext cx="424973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C00000"/>
                </a:solidFill>
              </a:rPr>
              <a:t> </a:t>
            </a:r>
            <a:r>
              <a:rPr lang="ar-SA" altLang="en-US" sz="2800" b="1" dirty="0">
                <a:solidFill>
                  <a:schemeClr val="accent1"/>
                </a:solidFill>
              </a:rPr>
              <a:t>١٢ × ١٢ × ١٢ × ١٢ × ١٢ =</a:t>
            </a:r>
            <a:endParaRPr lang="en-US" altLang="en-US" sz="2800" b="1" dirty="0">
              <a:solidFill>
                <a:schemeClr val="accent1"/>
              </a:solidFill>
            </a:endParaRPr>
          </a:p>
        </p:txBody>
      </p:sp>
      <p:sp>
        <p:nvSpPr>
          <p:cNvPr id="9" name="AutoShape 16">
            <a:extLst>
              <a:ext uri="{FF2B5EF4-FFF2-40B4-BE49-F238E27FC236}">
                <a16:creationId xmlns:a16="http://schemas.microsoft.com/office/drawing/2014/main" id="{4119A86D-67F8-DA49-A309-F2727DB76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779" y="3052790"/>
            <a:ext cx="8856662" cy="720725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Text Box 17">
            <a:extLst>
              <a:ext uri="{FF2B5EF4-FFF2-40B4-BE49-F238E27FC236}">
                <a16:creationId xmlns:a16="http://schemas.microsoft.com/office/drawing/2014/main" id="{BF76EFF9-E8F3-2A43-BF4A-335D05369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9604" y="3167090"/>
            <a:ext cx="8062912" cy="5437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C00000"/>
                </a:solidFill>
              </a:rPr>
              <a:t>اكتب كل قوة فيما يلي كحاصل ضرب العامل في نفسه  </a:t>
            </a:r>
            <a:r>
              <a:rPr lang="ar-SA" altLang="en-US" sz="2000" b="1" dirty="0"/>
              <a:t>:      </a:t>
            </a:r>
            <a:r>
              <a:rPr lang="ar-SA" altLang="en-US" sz="3600" b="1" baseline="30000" dirty="0"/>
              <a:t>٣</a:t>
            </a:r>
            <a:r>
              <a:rPr lang="ar-SA" altLang="en-US" sz="4400" b="1" baseline="-25000" dirty="0"/>
              <a:t>٩</a:t>
            </a:r>
            <a:r>
              <a:rPr lang="ar-SA" altLang="en-US" sz="2000" b="1" dirty="0"/>
              <a:t>   ،   </a:t>
            </a:r>
            <a:r>
              <a:rPr lang="ar-SA" altLang="en-US" sz="3600" b="1" baseline="30000" dirty="0"/>
              <a:t>٤</a:t>
            </a:r>
            <a:r>
              <a:rPr lang="ar-SA" altLang="en-US" sz="4400" b="1" baseline="-25000" dirty="0"/>
              <a:t>٣</a:t>
            </a:r>
            <a:r>
              <a:rPr lang="ar-SA" altLang="en-US" sz="2000" b="1" dirty="0"/>
              <a:t>   ،   </a:t>
            </a:r>
            <a:r>
              <a:rPr lang="ar-SA" altLang="en-US" sz="3600" b="1" baseline="30000" dirty="0"/>
              <a:t>٥</a:t>
            </a:r>
            <a:r>
              <a:rPr lang="ar-SA" altLang="en-US" sz="4400" b="1" baseline="-25000" dirty="0"/>
              <a:t>٨</a:t>
            </a:r>
            <a:endParaRPr lang="en-US" altLang="en-US" sz="4400" b="1" baseline="-25000" dirty="0"/>
          </a:p>
        </p:txBody>
      </p:sp>
      <p:sp>
        <p:nvSpPr>
          <p:cNvPr id="13" name="Text Box 18">
            <a:extLst>
              <a:ext uri="{FF2B5EF4-FFF2-40B4-BE49-F238E27FC236}">
                <a16:creationId xmlns:a16="http://schemas.microsoft.com/office/drawing/2014/main" id="{FFD1D66E-B093-1E4B-8D47-F7988DFAC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7479" y="3989415"/>
            <a:ext cx="10779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2800" b="1" dirty="0"/>
              <a:t>٩ =</a:t>
            </a:r>
            <a:endParaRPr lang="en-US" altLang="en-US" sz="2800" b="1" dirty="0"/>
          </a:p>
        </p:txBody>
      </p:sp>
      <p:sp>
        <p:nvSpPr>
          <p:cNvPr id="14" name="Text Box 19">
            <a:extLst>
              <a:ext uri="{FF2B5EF4-FFF2-40B4-BE49-F238E27FC236}">
                <a16:creationId xmlns:a16="http://schemas.microsoft.com/office/drawing/2014/main" id="{20CD7477-3F5A-F341-AA05-47B3077C8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5689" y="3989415"/>
            <a:ext cx="2637177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chemeClr val="accent1"/>
                </a:solidFill>
              </a:rPr>
              <a:t>٩ × ٩ × ٩</a:t>
            </a:r>
            <a:endParaRPr lang="en-US" altLang="en-US" sz="2800" b="1" dirty="0">
              <a:solidFill>
                <a:schemeClr val="accent1"/>
              </a:solidFill>
            </a:endParaRPr>
          </a:p>
        </p:txBody>
      </p:sp>
      <p:sp>
        <p:nvSpPr>
          <p:cNvPr id="15" name="Text Box 20">
            <a:extLst>
              <a:ext uri="{FF2B5EF4-FFF2-40B4-BE49-F238E27FC236}">
                <a16:creationId xmlns:a16="http://schemas.microsoft.com/office/drawing/2014/main" id="{3DD35889-13B7-A04F-B242-D6581E1D8A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7479" y="4622828"/>
            <a:ext cx="1077912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2800" b="1" dirty="0"/>
              <a:t>٣ =</a:t>
            </a:r>
            <a:endParaRPr lang="en-US" altLang="en-US" sz="2800" b="1" dirty="0"/>
          </a:p>
        </p:txBody>
      </p:sp>
      <p:sp>
        <p:nvSpPr>
          <p:cNvPr id="16" name="Text Box 21">
            <a:extLst>
              <a:ext uri="{FF2B5EF4-FFF2-40B4-BE49-F238E27FC236}">
                <a16:creationId xmlns:a16="http://schemas.microsoft.com/office/drawing/2014/main" id="{186E1A89-E99C-9140-89B7-6B15AEB840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642" y="4622828"/>
            <a:ext cx="2625224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chemeClr val="accent1"/>
                </a:solidFill>
              </a:rPr>
              <a:t>٣ × ٣ × ٣ × ٣</a:t>
            </a:r>
            <a:endParaRPr lang="en-US" altLang="en-US" sz="2800" b="1" dirty="0">
              <a:solidFill>
                <a:schemeClr val="accent1"/>
              </a:solidFill>
            </a:endParaRPr>
          </a:p>
        </p:txBody>
      </p:sp>
      <p:sp>
        <p:nvSpPr>
          <p:cNvPr id="17" name="Text Box 22">
            <a:extLst>
              <a:ext uri="{FF2B5EF4-FFF2-40B4-BE49-F238E27FC236}">
                <a16:creationId xmlns:a16="http://schemas.microsoft.com/office/drawing/2014/main" id="{68F6A58A-2266-2A4B-8604-E7844E5F4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7479" y="5270528"/>
            <a:ext cx="1077912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٥</a:t>
            </a:r>
            <a:r>
              <a:rPr lang="ar-SA" altLang="en-US" sz="2800" b="1" dirty="0"/>
              <a:t>٨ =</a:t>
            </a:r>
            <a:endParaRPr lang="en-US" altLang="en-US" sz="2800" b="1" dirty="0"/>
          </a:p>
        </p:txBody>
      </p:sp>
      <p:sp>
        <p:nvSpPr>
          <p:cNvPr id="18" name="Text Box 23">
            <a:extLst>
              <a:ext uri="{FF2B5EF4-FFF2-40B4-BE49-F238E27FC236}">
                <a16:creationId xmlns:a16="http://schemas.microsoft.com/office/drawing/2014/main" id="{515D66A8-FB0C-BB4A-B562-4B52C6F8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1774" y="5270528"/>
            <a:ext cx="2861092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chemeClr val="accent1"/>
                </a:solidFill>
              </a:rPr>
              <a:t>٨ × ٨ × ٨ × ٨ × ٨</a:t>
            </a:r>
            <a:endParaRPr lang="en-US" altLang="en-US" sz="2800" b="1" dirty="0">
              <a:solidFill>
                <a:schemeClr val="accent1"/>
              </a:solidFill>
            </a:endParaRPr>
          </a:p>
        </p:txBody>
      </p:sp>
      <p:sp>
        <p:nvSpPr>
          <p:cNvPr id="70" name="مربع نص 69">
            <a:extLst>
              <a:ext uri="{FF2B5EF4-FFF2-40B4-BE49-F238E27FC236}">
                <a16:creationId xmlns:a16="http://schemas.microsoft.com/office/drawing/2014/main" id="{35B6F347-DB3E-D84E-B415-8E18E531D6C4}"/>
              </a:ext>
            </a:extLst>
          </p:cNvPr>
          <p:cNvSpPr txBox="1"/>
          <p:nvPr/>
        </p:nvSpPr>
        <p:spPr>
          <a:xfrm>
            <a:off x="7925432" y="706973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صـ ١٨ </a:t>
            </a:r>
          </a:p>
        </p:txBody>
      </p: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924ABCEE-FB36-5B41-BE56-4334DB6B2C35}"/>
              </a:ext>
            </a:extLst>
          </p:cNvPr>
          <p:cNvSpPr txBox="1"/>
          <p:nvPr/>
        </p:nvSpPr>
        <p:spPr>
          <a:xfrm>
            <a:off x="7686261" y="2694015"/>
            <a:ext cx="1593320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١-٢-٣ صـ ١٨</a:t>
            </a:r>
          </a:p>
        </p:txBody>
      </p:sp>
      <p:pic>
        <p:nvPicPr>
          <p:cNvPr id="72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925CAB6D-C92F-CF47-9E16-3F94941F567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220481" y="-180234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" name="مستطيل 72">
            <a:extLst>
              <a:ext uri="{FF2B5EF4-FFF2-40B4-BE49-F238E27FC236}">
                <a16:creationId xmlns:a16="http://schemas.microsoft.com/office/drawing/2014/main" id="{4D532055-6B2A-7A4F-9D13-87AC6D1EB69C}"/>
              </a:ext>
            </a:extLst>
          </p:cNvPr>
          <p:cNvSpPr/>
          <p:nvPr/>
        </p:nvSpPr>
        <p:spPr>
          <a:xfrm rot="385153">
            <a:off x="9818864" y="718081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  <p:sp>
        <p:nvSpPr>
          <p:cNvPr id="74" name="مستطيل 73">
            <a:extLst>
              <a:ext uri="{FF2B5EF4-FFF2-40B4-BE49-F238E27FC236}">
                <a16:creationId xmlns:a16="http://schemas.microsoft.com/office/drawing/2014/main" id="{55E9B1CC-8F1B-3446-9F8E-3684E4F4CFBE}"/>
              </a:ext>
            </a:extLst>
          </p:cNvPr>
          <p:cNvSpPr/>
          <p:nvPr/>
        </p:nvSpPr>
        <p:spPr>
          <a:xfrm rot="385153">
            <a:off x="9424920" y="2500079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</p:spTree>
    <p:extLst>
      <p:ext uri="{BB962C8B-B14F-4D97-AF65-F5344CB8AC3E}">
        <p14:creationId xmlns:p14="http://schemas.microsoft.com/office/powerpoint/2010/main" val="23279295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12" grpId="0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70" grpId="0"/>
      <p:bldP spid="7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Google Shape;120;p16">
            <a:extLst>
              <a:ext uri="{FF2B5EF4-FFF2-40B4-BE49-F238E27FC236}">
                <a16:creationId xmlns:a16="http://schemas.microsoft.com/office/drawing/2014/main" id="{BCE05552-C9B1-6242-B086-B0F58BF93F0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" name="Google Shape;158;p16">
            <a:extLst>
              <a:ext uri="{FF2B5EF4-FFF2-40B4-BE49-F238E27FC236}">
                <a16:creationId xmlns:a16="http://schemas.microsoft.com/office/drawing/2014/main" id="{76381197-1B5B-D844-9B1F-888268A90A1C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1613" y="4942851"/>
            <a:ext cx="9078249" cy="2490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4" name="Google Shape;1464;p5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9759022">
            <a:off x="2607650" y="348037"/>
            <a:ext cx="416850" cy="473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" name="Google Shape;1465;p59"/>
          <p:cNvPicPr preferRelativeResize="0"/>
          <p:nvPr/>
        </p:nvPicPr>
        <p:blipFill rotWithShape="1">
          <a:blip r:embed="rId6">
            <a:alphaModFix/>
          </a:blip>
          <a:srcRect l="11494" t="28672" r="12075" b="20499"/>
          <a:stretch/>
        </p:blipFill>
        <p:spPr>
          <a:xfrm rot="20956423">
            <a:off x="601886" y="227821"/>
            <a:ext cx="1804867" cy="5945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" name="Google Shape;1466;p5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720282" y="948833"/>
            <a:ext cx="920367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" name="Google Shape;1467;p5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743701" y="947668"/>
            <a:ext cx="920367" cy="1177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" name="Google Shape;1468;p5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767133" y="948833"/>
            <a:ext cx="920400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" name="Google Shape;1469;p5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785756" y="958081"/>
            <a:ext cx="920367" cy="1177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0" name="Google Shape;1470;p59"/>
          <p:cNvPicPr preferRelativeResize="0"/>
          <p:nvPr/>
        </p:nvPicPr>
        <p:blipFill rotWithShape="1">
          <a:blip r:embed="rId11">
            <a:alphaModFix/>
          </a:blip>
          <a:srcRect l="2125" t="7754" r="2563" b="5507"/>
          <a:stretch/>
        </p:blipFill>
        <p:spPr>
          <a:xfrm>
            <a:off x="5720269" y="2238700"/>
            <a:ext cx="3942856" cy="2409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3" name="Google Shape;1473;p59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6096000" y="2720001"/>
            <a:ext cx="487200" cy="541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4" name="Google Shape;1474;p59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6743700" y="2720001"/>
            <a:ext cx="487200" cy="541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" name="Google Shape;1476;p59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0" y="4870343"/>
            <a:ext cx="2279175" cy="1722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" name="Google Shape;1478;p59"/>
          <p:cNvPicPr preferRelativeResize="0"/>
          <p:nvPr/>
        </p:nvPicPr>
        <p:blipFill rotWithShape="1">
          <a:blip r:embed="rId14">
            <a:alphaModFix/>
          </a:blip>
          <a:srcRect t="14355" b="20570"/>
          <a:stretch/>
        </p:blipFill>
        <p:spPr>
          <a:xfrm>
            <a:off x="1405200" y="5272532"/>
            <a:ext cx="4547389" cy="1479533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مربع نص 9">
            <a:extLst>
              <a:ext uri="{FF2B5EF4-FFF2-40B4-BE49-F238E27FC236}">
                <a16:creationId xmlns:a16="http://schemas.microsoft.com/office/drawing/2014/main" id="{E30FC95E-7E55-0047-B316-43323D583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4455" y="1820960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1800"/>
          </a:p>
        </p:txBody>
      </p:sp>
      <p:pic>
        <p:nvPicPr>
          <p:cNvPr id="28" name="Google Shape;60;p13">
            <a:extLst>
              <a:ext uri="{FF2B5EF4-FFF2-40B4-BE49-F238E27FC236}">
                <a16:creationId xmlns:a16="http://schemas.microsoft.com/office/drawing/2014/main" id="{2BB27205-0744-0F48-9F6C-79FC8D262081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1125" y="3240663"/>
            <a:ext cx="1827212" cy="138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" name="مجموعة 71">
            <a:extLst>
              <a:ext uri="{FF2B5EF4-FFF2-40B4-BE49-F238E27FC236}">
                <a16:creationId xmlns:a16="http://schemas.microsoft.com/office/drawing/2014/main" id="{AC2C60C2-207B-8242-9D30-572A6F2A7345}"/>
              </a:ext>
            </a:extLst>
          </p:cNvPr>
          <p:cNvGrpSpPr>
            <a:grpSpLocks/>
          </p:cNvGrpSpPr>
          <p:nvPr/>
        </p:nvGrpSpPr>
        <p:grpSpPr bwMode="auto">
          <a:xfrm>
            <a:off x="9983799" y="465733"/>
            <a:ext cx="1214438" cy="1136650"/>
            <a:chOff x="3326307" y="697407"/>
            <a:chExt cx="5463186" cy="5463186"/>
          </a:xfrm>
        </p:grpSpPr>
        <p:sp>
          <p:nvSpPr>
            <p:cNvPr id="30" name="شكل بيضاوي 29">
              <a:extLst>
                <a:ext uri="{FF2B5EF4-FFF2-40B4-BE49-F238E27FC236}">
                  <a16:creationId xmlns:a16="http://schemas.microsoft.com/office/drawing/2014/main" id="{41725901-A19C-9442-B9DD-E76824D5C3EF}"/>
                </a:ext>
              </a:extLst>
            </p:cNvPr>
            <p:cNvSpPr/>
            <p:nvPr/>
          </p:nvSpPr>
          <p:spPr>
            <a:xfrm>
              <a:off x="3326307" y="697407"/>
              <a:ext cx="5463186" cy="5463186"/>
            </a:xfrm>
            <a:prstGeom prst="ellipse">
              <a:avLst/>
            </a:prstGeom>
            <a:blipFill dpi="0" rotWithShape="1">
              <a:blip r:embed="rId16"/>
              <a:srcRect/>
              <a:stretch>
                <a:fillRect/>
              </a:stretch>
            </a:blipFill>
            <a:ln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 dirty="0"/>
            </a:p>
          </p:txBody>
        </p:sp>
        <p:grpSp>
          <p:nvGrpSpPr>
            <p:cNvPr id="31" name="مجموعة 74">
              <a:extLst>
                <a:ext uri="{FF2B5EF4-FFF2-40B4-BE49-F238E27FC236}">
                  <a16:creationId xmlns:a16="http://schemas.microsoft.com/office/drawing/2014/main" id="{5B9864E8-3A74-1D40-9AA1-6931689EA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176" y="1103486"/>
              <a:ext cx="4682212" cy="4814204"/>
              <a:chOff x="3815176" y="1103486"/>
              <a:chExt cx="4682212" cy="4814204"/>
            </a:xfrm>
          </p:grpSpPr>
          <p:sp>
            <p:nvSpPr>
              <p:cNvPr id="32" name="مربع نص 75">
                <a:extLst>
                  <a:ext uri="{FF2B5EF4-FFF2-40B4-BE49-F238E27FC236}">
                    <a16:creationId xmlns:a16="http://schemas.microsoft.com/office/drawing/2014/main" id="{D032E19F-CD51-0A44-8AEB-7C232AA4A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7413" y="1103486"/>
                <a:ext cx="369764" cy="312381"/>
              </a:xfrm>
              <a:custGeom>
                <a:avLst/>
                <a:gdLst>
                  <a:gd name="T0" fmla="*/ 338166 w 369764"/>
                  <a:gd name="T1" fmla="*/ 22199 h 312381"/>
                  <a:gd name="T2" fmla="*/ 360764 w 369764"/>
                  <a:gd name="T3" fmla="*/ 110593 h 312381"/>
                  <a:gd name="T4" fmla="*/ 292368 w 369764"/>
                  <a:gd name="T5" fmla="*/ 182189 h 312381"/>
                  <a:gd name="T6" fmla="*/ 221173 w 369764"/>
                  <a:gd name="T7" fmla="*/ 273783 h 312381"/>
                  <a:gd name="T8" fmla="*/ 322967 w 369764"/>
                  <a:gd name="T9" fmla="*/ 267584 h 312381"/>
                  <a:gd name="T10" fmla="*/ 369764 w 369764"/>
                  <a:gd name="T11" fmla="*/ 292182 h 312381"/>
                  <a:gd name="T12" fmla="*/ 350965 w 369764"/>
                  <a:gd name="T13" fmla="*/ 312181 h 312381"/>
                  <a:gd name="T14" fmla="*/ 322967 w 369764"/>
                  <a:gd name="T15" fmla="*/ 305981 h 312381"/>
                  <a:gd name="T16" fmla="*/ 261570 w 369764"/>
                  <a:gd name="T17" fmla="*/ 308381 h 312381"/>
                  <a:gd name="T18" fmla="*/ 215373 w 369764"/>
                  <a:gd name="T19" fmla="*/ 312381 h 312381"/>
                  <a:gd name="T20" fmla="*/ 202574 w 369764"/>
                  <a:gd name="T21" fmla="*/ 310781 h 312381"/>
                  <a:gd name="T22" fmla="*/ 182175 w 369764"/>
                  <a:gd name="T23" fmla="*/ 273383 h 312381"/>
                  <a:gd name="T24" fmla="*/ 270170 w 369764"/>
                  <a:gd name="T25" fmla="*/ 150391 h 312381"/>
                  <a:gd name="T26" fmla="*/ 325566 w 369764"/>
                  <a:gd name="T27" fmla="*/ 74796 h 312381"/>
                  <a:gd name="T28" fmla="*/ 280369 w 369764"/>
                  <a:gd name="T29" fmla="*/ 42997 h 312381"/>
                  <a:gd name="T30" fmla="*/ 216773 w 369764"/>
                  <a:gd name="T31" fmla="*/ 75995 h 312381"/>
                  <a:gd name="T32" fmla="*/ 182375 w 369764"/>
                  <a:gd name="T33" fmla="*/ 66396 h 312381"/>
                  <a:gd name="T34" fmla="*/ 230572 w 369764"/>
                  <a:gd name="T35" fmla="*/ 18399 h 312381"/>
                  <a:gd name="T36" fmla="*/ 81995 w 369764"/>
                  <a:gd name="T37" fmla="*/ 0 h 312381"/>
                  <a:gd name="T38" fmla="*/ 94195 w 369764"/>
                  <a:gd name="T39" fmla="*/ 29098 h 312381"/>
                  <a:gd name="T40" fmla="*/ 93695 w 369764"/>
                  <a:gd name="T41" fmla="*/ 62796 h 312381"/>
                  <a:gd name="T42" fmla="*/ 89595 w 369764"/>
                  <a:gd name="T43" fmla="*/ 150791 h 312381"/>
                  <a:gd name="T44" fmla="*/ 86395 w 369764"/>
                  <a:gd name="T45" fmla="*/ 246785 h 312381"/>
                  <a:gd name="T46" fmla="*/ 109194 w 369764"/>
                  <a:gd name="T47" fmla="*/ 273583 h 312381"/>
                  <a:gd name="T48" fmla="*/ 128592 w 369764"/>
                  <a:gd name="T49" fmla="*/ 292782 h 312381"/>
                  <a:gd name="T50" fmla="*/ 109194 w 369764"/>
                  <a:gd name="T51" fmla="*/ 311981 h 312381"/>
                  <a:gd name="T52" fmla="*/ 29798 w 369764"/>
                  <a:gd name="T53" fmla="*/ 311781 h 312381"/>
                  <a:gd name="T54" fmla="*/ 0 w 369764"/>
                  <a:gd name="T55" fmla="*/ 294782 h 312381"/>
                  <a:gd name="T56" fmla="*/ 40998 w 369764"/>
                  <a:gd name="T57" fmla="*/ 274783 h 312381"/>
                  <a:gd name="T58" fmla="*/ 47497 w 369764"/>
                  <a:gd name="T59" fmla="*/ 246785 h 312381"/>
                  <a:gd name="T60" fmla="*/ 50397 w 369764"/>
                  <a:gd name="T61" fmla="*/ 141391 h 312381"/>
                  <a:gd name="T62" fmla="*/ 20399 w 369764"/>
                  <a:gd name="T63" fmla="*/ 84795 h 312381"/>
                  <a:gd name="T64" fmla="*/ 600 w 369764"/>
                  <a:gd name="T65" fmla="*/ 64996 h 312381"/>
                  <a:gd name="T66" fmla="*/ 48397 w 369764"/>
                  <a:gd name="T67" fmla="*/ 17799 h 3123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9764" h="312381">
                    <a:moveTo>
                      <a:pt x="280369" y="4600"/>
                    </a:moveTo>
                    <a:cubicBezTo>
                      <a:pt x="301968" y="4600"/>
                      <a:pt x="321233" y="10466"/>
                      <a:pt x="338166" y="22199"/>
                    </a:cubicBezTo>
                    <a:cubicBezTo>
                      <a:pt x="357098" y="35398"/>
                      <a:pt x="366564" y="52330"/>
                      <a:pt x="366564" y="72996"/>
                    </a:cubicBezTo>
                    <a:cubicBezTo>
                      <a:pt x="366564" y="86595"/>
                      <a:pt x="364631" y="99127"/>
                      <a:pt x="360764" y="110593"/>
                    </a:cubicBezTo>
                    <a:cubicBezTo>
                      <a:pt x="356898" y="122059"/>
                      <a:pt x="351032" y="132525"/>
                      <a:pt x="343165" y="141991"/>
                    </a:cubicBezTo>
                    <a:cubicBezTo>
                      <a:pt x="333166" y="153991"/>
                      <a:pt x="316234" y="167390"/>
                      <a:pt x="292368" y="182189"/>
                    </a:cubicBezTo>
                    <a:cubicBezTo>
                      <a:pt x="267303" y="197921"/>
                      <a:pt x="250838" y="209854"/>
                      <a:pt x="242972" y="217987"/>
                    </a:cubicBezTo>
                    <a:cubicBezTo>
                      <a:pt x="228172" y="233319"/>
                      <a:pt x="220906" y="251918"/>
                      <a:pt x="221173" y="273783"/>
                    </a:cubicBezTo>
                    <a:lnTo>
                      <a:pt x="262370" y="269984"/>
                    </a:lnTo>
                    <a:cubicBezTo>
                      <a:pt x="290635" y="268384"/>
                      <a:pt x="310834" y="267584"/>
                      <a:pt x="322967" y="267584"/>
                    </a:cubicBezTo>
                    <a:cubicBezTo>
                      <a:pt x="333099" y="267584"/>
                      <a:pt x="342699" y="269317"/>
                      <a:pt x="351765" y="272783"/>
                    </a:cubicBezTo>
                    <a:cubicBezTo>
                      <a:pt x="363764" y="277450"/>
                      <a:pt x="369764" y="283916"/>
                      <a:pt x="369764" y="292182"/>
                    </a:cubicBezTo>
                    <a:cubicBezTo>
                      <a:pt x="369764" y="297382"/>
                      <a:pt x="367964" y="302015"/>
                      <a:pt x="364364" y="306081"/>
                    </a:cubicBezTo>
                    <a:cubicBezTo>
                      <a:pt x="360764" y="310148"/>
                      <a:pt x="356298" y="312181"/>
                      <a:pt x="350965" y="312181"/>
                    </a:cubicBezTo>
                    <a:cubicBezTo>
                      <a:pt x="347632" y="312181"/>
                      <a:pt x="342932" y="311148"/>
                      <a:pt x="336866" y="309081"/>
                    </a:cubicBezTo>
                    <a:cubicBezTo>
                      <a:pt x="330799" y="307015"/>
                      <a:pt x="326166" y="305981"/>
                      <a:pt x="322967" y="305981"/>
                    </a:cubicBezTo>
                    <a:cubicBezTo>
                      <a:pt x="316167" y="305981"/>
                      <a:pt x="305968" y="306381"/>
                      <a:pt x="292368" y="307181"/>
                    </a:cubicBezTo>
                    <a:cubicBezTo>
                      <a:pt x="278769" y="307981"/>
                      <a:pt x="268503" y="308381"/>
                      <a:pt x="261570" y="308381"/>
                    </a:cubicBezTo>
                    <a:cubicBezTo>
                      <a:pt x="256371" y="308381"/>
                      <a:pt x="248671" y="309048"/>
                      <a:pt x="238472" y="310381"/>
                    </a:cubicBezTo>
                    <a:cubicBezTo>
                      <a:pt x="228272" y="311714"/>
                      <a:pt x="220573" y="312381"/>
                      <a:pt x="215373" y="312381"/>
                    </a:cubicBezTo>
                    <a:cubicBezTo>
                      <a:pt x="213907" y="312381"/>
                      <a:pt x="211773" y="312114"/>
                      <a:pt x="208974" y="311581"/>
                    </a:cubicBezTo>
                    <a:cubicBezTo>
                      <a:pt x="206174" y="311048"/>
                      <a:pt x="204041" y="310781"/>
                      <a:pt x="202574" y="310781"/>
                    </a:cubicBezTo>
                    <a:cubicBezTo>
                      <a:pt x="193375" y="310781"/>
                      <a:pt x="187375" y="306315"/>
                      <a:pt x="184575" y="297382"/>
                    </a:cubicBezTo>
                    <a:cubicBezTo>
                      <a:pt x="182975" y="292716"/>
                      <a:pt x="182175" y="284716"/>
                      <a:pt x="182175" y="273383"/>
                    </a:cubicBezTo>
                    <a:cubicBezTo>
                      <a:pt x="182175" y="242319"/>
                      <a:pt x="190641" y="217320"/>
                      <a:pt x="207574" y="198388"/>
                    </a:cubicBezTo>
                    <a:cubicBezTo>
                      <a:pt x="215307" y="189722"/>
                      <a:pt x="236172" y="173723"/>
                      <a:pt x="270170" y="150391"/>
                    </a:cubicBezTo>
                    <a:cubicBezTo>
                      <a:pt x="289235" y="137325"/>
                      <a:pt x="301968" y="127126"/>
                      <a:pt x="308368" y="119793"/>
                    </a:cubicBezTo>
                    <a:cubicBezTo>
                      <a:pt x="319833" y="106994"/>
                      <a:pt x="325566" y="91994"/>
                      <a:pt x="325566" y="74796"/>
                    </a:cubicBezTo>
                    <a:cubicBezTo>
                      <a:pt x="325566" y="66263"/>
                      <a:pt x="320033" y="58663"/>
                      <a:pt x="308967" y="51997"/>
                    </a:cubicBezTo>
                    <a:cubicBezTo>
                      <a:pt x="299235" y="45997"/>
                      <a:pt x="289702" y="42997"/>
                      <a:pt x="280369" y="42997"/>
                    </a:cubicBezTo>
                    <a:cubicBezTo>
                      <a:pt x="268103" y="42997"/>
                      <a:pt x="256437" y="46531"/>
                      <a:pt x="245371" y="53597"/>
                    </a:cubicBezTo>
                    <a:lnTo>
                      <a:pt x="216773" y="75995"/>
                    </a:lnTo>
                    <a:cubicBezTo>
                      <a:pt x="211040" y="80528"/>
                      <a:pt x="206440" y="82795"/>
                      <a:pt x="202974" y="82795"/>
                    </a:cubicBezTo>
                    <a:cubicBezTo>
                      <a:pt x="189241" y="82795"/>
                      <a:pt x="182375" y="77329"/>
                      <a:pt x="182375" y="66396"/>
                    </a:cubicBezTo>
                    <a:cubicBezTo>
                      <a:pt x="182375" y="60130"/>
                      <a:pt x="184908" y="54730"/>
                      <a:pt x="189975" y="50197"/>
                    </a:cubicBezTo>
                    <a:cubicBezTo>
                      <a:pt x="205574" y="35531"/>
                      <a:pt x="219106" y="24932"/>
                      <a:pt x="230572" y="18399"/>
                    </a:cubicBezTo>
                    <a:cubicBezTo>
                      <a:pt x="246705" y="9200"/>
                      <a:pt x="263304" y="4600"/>
                      <a:pt x="280369" y="46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3" name="مربع نص 76">
                <a:extLst>
                  <a:ext uri="{FF2B5EF4-FFF2-40B4-BE49-F238E27FC236}">
                    <a16:creationId xmlns:a16="http://schemas.microsoft.com/office/drawing/2014/main" id="{E27D235A-62BE-7840-AF39-4AFB70C23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989" y="5592110"/>
                <a:ext cx="199588" cy="325580"/>
              </a:xfrm>
              <a:custGeom>
                <a:avLst/>
                <a:gdLst>
                  <a:gd name="T0" fmla="*/ 97194 w 199588"/>
                  <a:gd name="T1" fmla="*/ 161390 h 325580"/>
                  <a:gd name="T2" fmla="*/ 66396 w 199588"/>
                  <a:gd name="T3" fmla="*/ 167390 h 325580"/>
                  <a:gd name="T4" fmla="*/ 40197 w 199588"/>
                  <a:gd name="T5" fmla="*/ 182789 h 325580"/>
                  <a:gd name="T6" fmla="*/ 38997 w 199588"/>
                  <a:gd name="T7" fmla="*/ 203588 h 325580"/>
                  <a:gd name="T8" fmla="*/ 50997 w 199588"/>
                  <a:gd name="T9" fmla="*/ 261984 h 325580"/>
                  <a:gd name="T10" fmla="*/ 98394 w 199588"/>
                  <a:gd name="T11" fmla="*/ 290782 h 325580"/>
                  <a:gd name="T12" fmla="*/ 145191 w 199588"/>
                  <a:gd name="T13" fmla="*/ 269184 h 325580"/>
                  <a:gd name="T14" fmla="*/ 160590 w 199588"/>
                  <a:gd name="T15" fmla="*/ 216187 h 325580"/>
                  <a:gd name="T16" fmla="*/ 144791 w 199588"/>
                  <a:gd name="T17" fmla="*/ 175090 h 325580"/>
                  <a:gd name="T18" fmla="*/ 97194 w 199588"/>
                  <a:gd name="T19" fmla="*/ 161390 h 325580"/>
                  <a:gd name="T20" fmla="*/ 119793 w 199588"/>
                  <a:gd name="T21" fmla="*/ 0 h 325580"/>
                  <a:gd name="T22" fmla="*/ 133792 w 199588"/>
                  <a:gd name="T23" fmla="*/ 5700 h 325580"/>
                  <a:gd name="T24" fmla="*/ 139991 w 199588"/>
                  <a:gd name="T25" fmla="*/ 19199 h 325580"/>
                  <a:gd name="T26" fmla="*/ 119593 w 199588"/>
                  <a:gd name="T27" fmla="*/ 46997 h 325580"/>
                  <a:gd name="T28" fmla="*/ 78795 w 199588"/>
                  <a:gd name="T29" fmla="*/ 86795 h 325580"/>
                  <a:gd name="T30" fmla="*/ 50997 w 199588"/>
                  <a:gd name="T31" fmla="*/ 136392 h 325580"/>
                  <a:gd name="T32" fmla="*/ 81395 w 199588"/>
                  <a:gd name="T33" fmla="*/ 124493 h 325580"/>
                  <a:gd name="T34" fmla="*/ 102794 w 199588"/>
                  <a:gd name="T35" fmla="*/ 120593 h 325580"/>
                  <a:gd name="T36" fmla="*/ 174589 w 199588"/>
                  <a:gd name="T37" fmla="*/ 145591 h 325580"/>
                  <a:gd name="T38" fmla="*/ 199588 w 199588"/>
                  <a:gd name="T39" fmla="*/ 216187 h 325580"/>
                  <a:gd name="T40" fmla="*/ 172589 w 199588"/>
                  <a:gd name="T41" fmla="*/ 294182 h 325580"/>
                  <a:gd name="T42" fmla="*/ 97194 w 199588"/>
                  <a:gd name="T43" fmla="*/ 325580 h 325580"/>
                  <a:gd name="T44" fmla="*/ 20399 w 199588"/>
                  <a:gd name="T45" fmla="*/ 287383 h 325580"/>
                  <a:gd name="T46" fmla="*/ 0 w 199588"/>
                  <a:gd name="T47" fmla="*/ 203588 h 325580"/>
                  <a:gd name="T48" fmla="*/ 80195 w 199588"/>
                  <a:gd name="T49" fmla="*/ 32198 h 325580"/>
                  <a:gd name="T50" fmla="*/ 98994 w 199588"/>
                  <a:gd name="T51" fmla="*/ 13199 h 325580"/>
                  <a:gd name="T52" fmla="*/ 119793 w 199588"/>
                  <a:gd name="T53" fmla="*/ 0 h 32558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9588" h="325580">
                    <a:moveTo>
                      <a:pt x="97194" y="161390"/>
                    </a:moveTo>
                    <a:cubicBezTo>
                      <a:pt x="85728" y="161390"/>
                      <a:pt x="75462" y="163390"/>
                      <a:pt x="66396" y="167390"/>
                    </a:cubicBezTo>
                    <a:cubicBezTo>
                      <a:pt x="62929" y="168990"/>
                      <a:pt x="54197" y="174123"/>
                      <a:pt x="40197" y="182789"/>
                    </a:cubicBezTo>
                    <a:cubicBezTo>
                      <a:pt x="39397" y="189855"/>
                      <a:pt x="38997" y="196788"/>
                      <a:pt x="38997" y="203588"/>
                    </a:cubicBezTo>
                    <a:cubicBezTo>
                      <a:pt x="38997" y="227453"/>
                      <a:pt x="42997" y="246918"/>
                      <a:pt x="50997" y="261984"/>
                    </a:cubicBezTo>
                    <a:cubicBezTo>
                      <a:pt x="61129" y="281183"/>
                      <a:pt x="76929" y="290782"/>
                      <a:pt x="98394" y="290782"/>
                    </a:cubicBezTo>
                    <a:cubicBezTo>
                      <a:pt x="118526" y="290782"/>
                      <a:pt x="134125" y="283583"/>
                      <a:pt x="145191" y="269184"/>
                    </a:cubicBezTo>
                    <a:cubicBezTo>
                      <a:pt x="155457" y="255851"/>
                      <a:pt x="160590" y="238186"/>
                      <a:pt x="160590" y="216187"/>
                    </a:cubicBezTo>
                    <a:cubicBezTo>
                      <a:pt x="160590" y="197921"/>
                      <a:pt x="155324" y="184222"/>
                      <a:pt x="144791" y="175090"/>
                    </a:cubicBezTo>
                    <a:cubicBezTo>
                      <a:pt x="134258" y="165957"/>
                      <a:pt x="118393" y="161390"/>
                      <a:pt x="97194" y="161390"/>
                    </a:cubicBezTo>
                    <a:close/>
                    <a:moveTo>
                      <a:pt x="119793" y="0"/>
                    </a:moveTo>
                    <a:cubicBezTo>
                      <a:pt x="125126" y="0"/>
                      <a:pt x="129792" y="1900"/>
                      <a:pt x="133792" y="5700"/>
                    </a:cubicBezTo>
                    <a:cubicBezTo>
                      <a:pt x="137791" y="9500"/>
                      <a:pt x="139858" y="13999"/>
                      <a:pt x="139991" y="19199"/>
                    </a:cubicBezTo>
                    <a:cubicBezTo>
                      <a:pt x="140258" y="23999"/>
                      <a:pt x="133458" y="33265"/>
                      <a:pt x="119593" y="46997"/>
                    </a:cubicBezTo>
                    <a:lnTo>
                      <a:pt x="78795" y="86795"/>
                    </a:lnTo>
                    <a:cubicBezTo>
                      <a:pt x="67996" y="97728"/>
                      <a:pt x="58730" y="114260"/>
                      <a:pt x="50997" y="136392"/>
                    </a:cubicBezTo>
                    <a:cubicBezTo>
                      <a:pt x="62596" y="131059"/>
                      <a:pt x="72729" y="127092"/>
                      <a:pt x="81395" y="124493"/>
                    </a:cubicBezTo>
                    <a:cubicBezTo>
                      <a:pt x="90061" y="121893"/>
                      <a:pt x="97194" y="120593"/>
                      <a:pt x="102794" y="120593"/>
                    </a:cubicBezTo>
                    <a:cubicBezTo>
                      <a:pt x="133992" y="120593"/>
                      <a:pt x="157924" y="128926"/>
                      <a:pt x="174589" y="145591"/>
                    </a:cubicBezTo>
                    <a:cubicBezTo>
                      <a:pt x="191255" y="162257"/>
                      <a:pt x="199588" y="185789"/>
                      <a:pt x="199588" y="216187"/>
                    </a:cubicBezTo>
                    <a:cubicBezTo>
                      <a:pt x="199588" y="248052"/>
                      <a:pt x="190588" y="274050"/>
                      <a:pt x="172589" y="294182"/>
                    </a:cubicBezTo>
                    <a:cubicBezTo>
                      <a:pt x="153790" y="315114"/>
                      <a:pt x="128659" y="325580"/>
                      <a:pt x="97194" y="325580"/>
                    </a:cubicBezTo>
                    <a:cubicBezTo>
                      <a:pt x="62396" y="325580"/>
                      <a:pt x="36798" y="312848"/>
                      <a:pt x="20399" y="287383"/>
                    </a:cubicBezTo>
                    <a:cubicBezTo>
                      <a:pt x="6799" y="266451"/>
                      <a:pt x="0" y="238519"/>
                      <a:pt x="0" y="203588"/>
                    </a:cubicBezTo>
                    <a:cubicBezTo>
                      <a:pt x="0" y="137725"/>
                      <a:pt x="26732" y="80595"/>
                      <a:pt x="80195" y="32198"/>
                    </a:cubicBezTo>
                    <a:lnTo>
                      <a:pt x="98994" y="13199"/>
                    </a:lnTo>
                    <a:cubicBezTo>
                      <a:pt x="108193" y="4400"/>
                      <a:pt x="115126" y="0"/>
                      <a:pt x="1197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4" name="مربع نص 77">
                <a:extLst>
                  <a:ext uri="{FF2B5EF4-FFF2-40B4-BE49-F238E27FC236}">
                    <a16:creationId xmlns:a16="http://schemas.microsoft.com/office/drawing/2014/main" id="{5F3D41B7-8601-634C-A03E-CEA099C0E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9999" y="3354098"/>
                <a:ext cx="187389" cy="314381"/>
              </a:xfrm>
              <a:custGeom>
                <a:avLst/>
                <a:gdLst>
                  <a:gd name="T0" fmla="*/ 84995 w 187389"/>
                  <a:gd name="T1" fmla="*/ 0 h 314381"/>
                  <a:gd name="T2" fmla="*/ 153191 w 187389"/>
                  <a:gd name="T3" fmla="*/ 18999 h 314381"/>
                  <a:gd name="T4" fmla="*/ 180189 w 187389"/>
                  <a:gd name="T5" fmla="*/ 77195 h 314381"/>
                  <a:gd name="T6" fmla="*/ 142192 w 187389"/>
                  <a:gd name="T7" fmla="*/ 139191 h 314381"/>
                  <a:gd name="T8" fmla="*/ 134392 w 187389"/>
                  <a:gd name="T9" fmla="*/ 141991 h 314381"/>
                  <a:gd name="T10" fmla="*/ 174190 w 187389"/>
                  <a:gd name="T11" fmla="*/ 171289 h 314381"/>
                  <a:gd name="T12" fmla="*/ 187389 w 187389"/>
                  <a:gd name="T13" fmla="*/ 219986 h 314381"/>
                  <a:gd name="T14" fmla="*/ 159590 w 187389"/>
                  <a:gd name="T15" fmla="*/ 286882 h 314381"/>
                  <a:gd name="T16" fmla="*/ 91795 w 187389"/>
                  <a:gd name="T17" fmla="*/ 314381 h 314381"/>
                  <a:gd name="T18" fmla="*/ 37598 w 187389"/>
                  <a:gd name="T19" fmla="*/ 301781 h 314381"/>
                  <a:gd name="T20" fmla="*/ 1200 w 187389"/>
                  <a:gd name="T21" fmla="*/ 260784 h 314381"/>
                  <a:gd name="T22" fmla="*/ 0 w 187389"/>
                  <a:gd name="T23" fmla="*/ 253784 h 314381"/>
                  <a:gd name="T24" fmla="*/ 6100 w 187389"/>
                  <a:gd name="T25" fmla="*/ 240485 h 314381"/>
                  <a:gd name="T26" fmla="*/ 20199 w 187389"/>
                  <a:gd name="T27" fmla="*/ 235185 h 314381"/>
                  <a:gd name="T28" fmla="*/ 33998 w 187389"/>
                  <a:gd name="T29" fmla="*/ 242585 h 314381"/>
                  <a:gd name="T30" fmla="*/ 43198 w 187389"/>
                  <a:gd name="T31" fmla="*/ 256384 h 314381"/>
                  <a:gd name="T32" fmla="*/ 62597 w 187389"/>
                  <a:gd name="T33" fmla="*/ 271083 h 314381"/>
                  <a:gd name="T34" fmla="*/ 91795 w 187389"/>
                  <a:gd name="T35" fmla="*/ 275983 h 314381"/>
                  <a:gd name="T36" fmla="*/ 129992 w 187389"/>
                  <a:gd name="T37" fmla="*/ 262384 h 314381"/>
                  <a:gd name="T38" fmla="*/ 147391 w 187389"/>
                  <a:gd name="T39" fmla="*/ 227186 h 314381"/>
                  <a:gd name="T40" fmla="*/ 125193 w 187389"/>
                  <a:gd name="T41" fmla="*/ 178989 h 314381"/>
                  <a:gd name="T42" fmla="*/ 73196 w 187389"/>
                  <a:gd name="T43" fmla="*/ 159990 h 314381"/>
                  <a:gd name="T44" fmla="*/ 50997 w 187389"/>
                  <a:gd name="T45" fmla="*/ 141991 h 314381"/>
                  <a:gd name="T46" fmla="*/ 68396 w 187389"/>
                  <a:gd name="T47" fmla="*/ 123992 h 314381"/>
                  <a:gd name="T48" fmla="*/ 116193 w 187389"/>
                  <a:gd name="T49" fmla="*/ 112193 h 314381"/>
                  <a:gd name="T50" fmla="*/ 136992 w 187389"/>
                  <a:gd name="T51" fmla="*/ 98694 h 314381"/>
                  <a:gd name="T52" fmla="*/ 144191 w 187389"/>
                  <a:gd name="T53" fmla="*/ 77995 h 314381"/>
                  <a:gd name="T54" fmla="*/ 130592 w 187389"/>
                  <a:gd name="T55" fmla="*/ 49597 h 314381"/>
                  <a:gd name="T56" fmla="*/ 89595 w 187389"/>
                  <a:gd name="T57" fmla="*/ 38397 h 314381"/>
                  <a:gd name="T58" fmla="*/ 63197 w 187389"/>
                  <a:gd name="T59" fmla="*/ 44997 h 314381"/>
                  <a:gd name="T60" fmla="*/ 40598 w 187389"/>
                  <a:gd name="T61" fmla="*/ 59196 h 314381"/>
                  <a:gd name="T62" fmla="*/ 29999 w 187389"/>
                  <a:gd name="T63" fmla="*/ 63396 h 314381"/>
                  <a:gd name="T64" fmla="*/ 16299 w 187389"/>
                  <a:gd name="T65" fmla="*/ 57296 h 314381"/>
                  <a:gd name="T66" fmla="*/ 10600 w 187389"/>
                  <a:gd name="T67" fmla="*/ 43397 h 314381"/>
                  <a:gd name="T68" fmla="*/ 41198 w 187389"/>
                  <a:gd name="T69" fmla="*/ 12999 h 314381"/>
                  <a:gd name="T70" fmla="*/ 84995 w 187389"/>
                  <a:gd name="T71" fmla="*/ 0 h 3143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389" h="314381">
                    <a:moveTo>
                      <a:pt x="84995" y="0"/>
                    </a:moveTo>
                    <a:cubicBezTo>
                      <a:pt x="113660" y="0"/>
                      <a:pt x="136392" y="6333"/>
                      <a:pt x="153191" y="18999"/>
                    </a:cubicBezTo>
                    <a:cubicBezTo>
                      <a:pt x="171190" y="32598"/>
                      <a:pt x="180189" y="51997"/>
                      <a:pt x="180189" y="77195"/>
                    </a:cubicBezTo>
                    <a:cubicBezTo>
                      <a:pt x="180189" y="108526"/>
                      <a:pt x="167523" y="129192"/>
                      <a:pt x="142192" y="139191"/>
                    </a:cubicBezTo>
                    <a:cubicBezTo>
                      <a:pt x="139925" y="140125"/>
                      <a:pt x="137325" y="141058"/>
                      <a:pt x="134392" y="141991"/>
                    </a:cubicBezTo>
                    <a:cubicBezTo>
                      <a:pt x="152124" y="148524"/>
                      <a:pt x="165390" y="158290"/>
                      <a:pt x="174190" y="171289"/>
                    </a:cubicBezTo>
                    <a:cubicBezTo>
                      <a:pt x="182989" y="184289"/>
                      <a:pt x="187389" y="200521"/>
                      <a:pt x="187389" y="219986"/>
                    </a:cubicBezTo>
                    <a:cubicBezTo>
                      <a:pt x="187389" y="246251"/>
                      <a:pt x="178123" y="268550"/>
                      <a:pt x="159590" y="286882"/>
                    </a:cubicBezTo>
                    <a:cubicBezTo>
                      <a:pt x="141058" y="305214"/>
                      <a:pt x="118460" y="314381"/>
                      <a:pt x="91795" y="314381"/>
                    </a:cubicBezTo>
                    <a:cubicBezTo>
                      <a:pt x="71663" y="314381"/>
                      <a:pt x="53597" y="310181"/>
                      <a:pt x="37598" y="301781"/>
                    </a:cubicBezTo>
                    <a:cubicBezTo>
                      <a:pt x="19599" y="292049"/>
                      <a:pt x="7467" y="278383"/>
                      <a:pt x="1200" y="260784"/>
                    </a:cubicBezTo>
                    <a:cubicBezTo>
                      <a:pt x="400" y="258384"/>
                      <a:pt x="0" y="256051"/>
                      <a:pt x="0" y="253784"/>
                    </a:cubicBezTo>
                    <a:cubicBezTo>
                      <a:pt x="0" y="248451"/>
                      <a:pt x="2034" y="244018"/>
                      <a:pt x="6100" y="240485"/>
                    </a:cubicBezTo>
                    <a:cubicBezTo>
                      <a:pt x="10166" y="236952"/>
                      <a:pt x="14866" y="235185"/>
                      <a:pt x="20199" y="235185"/>
                    </a:cubicBezTo>
                    <a:cubicBezTo>
                      <a:pt x="25532" y="235185"/>
                      <a:pt x="30132" y="237652"/>
                      <a:pt x="33998" y="242585"/>
                    </a:cubicBezTo>
                    <a:lnTo>
                      <a:pt x="43198" y="256384"/>
                    </a:lnTo>
                    <a:cubicBezTo>
                      <a:pt x="47998" y="262917"/>
                      <a:pt x="54464" y="267817"/>
                      <a:pt x="62597" y="271083"/>
                    </a:cubicBezTo>
                    <a:cubicBezTo>
                      <a:pt x="70729" y="274350"/>
                      <a:pt x="80462" y="275983"/>
                      <a:pt x="91795" y="275983"/>
                    </a:cubicBezTo>
                    <a:cubicBezTo>
                      <a:pt x="106327" y="275983"/>
                      <a:pt x="119060" y="271450"/>
                      <a:pt x="129992" y="262384"/>
                    </a:cubicBezTo>
                    <a:cubicBezTo>
                      <a:pt x="141592" y="252784"/>
                      <a:pt x="147391" y="241052"/>
                      <a:pt x="147391" y="227186"/>
                    </a:cubicBezTo>
                    <a:cubicBezTo>
                      <a:pt x="147391" y="207054"/>
                      <a:pt x="139992" y="190988"/>
                      <a:pt x="125193" y="178989"/>
                    </a:cubicBezTo>
                    <a:cubicBezTo>
                      <a:pt x="112127" y="168589"/>
                      <a:pt x="94794" y="162257"/>
                      <a:pt x="73196" y="159990"/>
                    </a:cubicBezTo>
                    <a:cubicBezTo>
                      <a:pt x="58397" y="158523"/>
                      <a:pt x="50997" y="152524"/>
                      <a:pt x="50997" y="141991"/>
                    </a:cubicBezTo>
                    <a:cubicBezTo>
                      <a:pt x="50997" y="134125"/>
                      <a:pt x="56797" y="128125"/>
                      <a:pt x="68396" y="123992"/>
                    </a:cubicBezTo>
                    <a:lnTo>
                      <a:pt x="116193" y="112193"/>
                    </a:lnTo>
                    <a:cubicBezTo>
                      <a:pt x="125393" y="108860"/>
                      <a:pt x="132325" y="104360"/>
                      <a:pt x="136992" y="98694"/>
                    </a:cubicBezTo>
                    <a:cubicBezTo>
                      <a:pt x="141658" y="93027"/>
                      <a:pt x="144058" y="86128"/>
                      <a:pt x="144191" y="77995"/>
                    </a:cubicBezTo>
                    <a:cubicBezTo>
                      <a:pt x="144458" y="66262"/>
                      <a:pt x="139925" y="56796"/>
                      <a:pt x="130592" y="49597"/>
                    </a:cubicBezTo>
                    <a:cubicBezTo>
                      <a:pt x="120859" y="42131"/>
                      <a:pt x="107194" y="38397"/>
                      <a:pt x="89595" y="38397"/>
                    </a:cubicBezTo>
                    <a:cubicBezTo>
                      <a:pt x="80529" y="38397"/>
                      <a:pt x="71729" y="40597"/>
                      <a:pt x="63197" y="44997"/>
                    </a:cubicBezTo>
                    <a:lnTo>
                      <a:pt x="40598" y="59196"/>
                    </a:lnTo>
                    <a:cubicBezTo>
                      <a:pt x="36198" y="61996"/>
                      <a:pt x="32665" y="63396"/>
                      <a:pt x="29999" y="63396"/>
                    </a:cubicBezTo>
                    <a:cubicBezTo>
                      <a:pt x="24666" y="63396"/>
                      <a:pt x="20099" y="61363"/>
                      <a:pt x="16299" y="57296"/>
                    </a:cubicBezTo>
                    <a:cubicBezTo>
                      <a:pt x="12500" y="53230"/>
                      <a:pt x="10600" y="48597"/>
                      <a:pt x="10600" y="43397"/>
                    </a:cubicBezTo>
                    <a:cubicBezTo>
                      <a:pt x="10600" y="32864"/>
                      <a:pt x="20799" y="22732"/>
                      <a:pt x="41198" y="12999"/>
                    </a:cubicBezTo>
                    <a:cubicBezTo>
                      <a:pt x="58930" y="4333"/>
                      <a:pt x="73529" y="0"/>
                      <a:pt x="84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5" name="مربع نص 78">
                <a:extLst>
                  <a:ext uri="{FF2B5EF4-FFF2-40B4-BE49-F238E27FC236}">
                    <a16:creationId xmlns:a16="http://schemas.microsoft.com/office/drawing/2014/main" id="{F10DC4AE-BD68-C24E-8B0C-E29E3DE7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176" y="3352098"/>
                <a:ext cx="208589" cy="326180"/>
              </a:xfrm>
              <a:custGeom>
                <a:avLst/>
                <a:gdLst>
                  <a:gd name="T0" fmla="*/ 105993 w 208589"/>
                  <a:gd name="T1" fmla="*/ 34198 h 326180"/>
                  <a:gd name="T2" fmla="*/ 55496 w 208589"/>
                  <a:gd name="T3" fmla="*/ 51597 h 326180"/>
                  <a:gd name="T4" fmla="*/ 38397 w 208589"/>
                  <a:gd name="T5" fmla="*/ 103994 h 326180"/>
                  <a:gd name="T6" fmla="*/ 58996 w 208589"/>
                  <a:gd name="T7" fmla="*/ 149591 h 326180"/>
                  <a:gd name="T8" fmla="*/ 104793 w 208589"/>
                  <a:gd name="T9" fmla="*/ 163790 h 326180"/>
                  <a:gd name="T10" fmla="*/ 138191 w 208589"/>
                  <a:gd name="T11" fmla="*/ 154190 h 326180"/>
                  <a:gd name="T12" fmla="*/ 166990 w 208589"/>
                  <a:gd name="T13" fmla="*/ 134392 h 326180"/>
                  <a:gd name="T14" fmla="*/ 169589 w 208589"/>
                  <a:gd name="T15" fmla="*/ 106793 h 326180"/>
                  <a:gd name="T16" fmla="*/ 148491 w 208589"/>
                  <a:gd name="T17" fmla="*/ 57996 h 326180"/>
                  <a:gd name="T18" fmla="*/ 105993 w 208589"/>
                  <a:gd name="T19" fmla="*/ 34198 h 326180"/>
                  <a:gd name="T20" fmla="*/ 111593 w 208589"/>
                  <a:gd name="T21" fmla="*/ 0 h 326180"/>
                  <a:gd name="T22" fmla="*/ 177589 w 208589"/>
                  <a:gd name="T23" fmla="*/ 29998 h 326180"/>
                  <a:gd name="T24" fmla="*/ 208587 w 208589"/>
                  <a:gd name="T25" fmla="*/ 106793 h 326180"/>
                  <a:gd name="T26" fmla="*/ 189788 w 208589"/>
                  <a:gd name="T27" fmla="*/ 205387 h 326180"/>
                  <a:gd name="T28" fmla="*/ 134392 w 208589"/>
                  <a:gd name="T29" fmla="*/ 282983 h 326180"/>
                  <a:gd name="T30" fmla="*/ 87594 w 208589"/>
                  <a:gd name="T31" fmla="*/ 308981 h 326180"/>
                  <a:gd name="T32" fmla="*/ 37797 w 208589"/>
                  <a:gd name="T33" fmla="*/ 326180 h 326180"/>
                  <a:gd name="T34" fmla="*/ 24298 w 208589"/>
                  <a:gd name="T35" fmla="*/ 320180 h 326180"/>
                  <a:gd name="T36" fmla="*/ 18999 w 208589"/>
                  <a:gd name="T37" fmla="*/ 306181 h 326180"/>
                  <a:gd name="T38" fmla="*/ 32598 w 208589"/>
                  <a:gd name="T39" fmla="*/ 288382 h 326180"/>
                  <a:gd name="T40" fmla="*/ 65996 w 208589"/>
                  <a:gd name="T41" fmla="*/ 276983 h 326180"/>
                  <a:gd name="T42" fmla="*/ 114993 w 208589"/>
                  <a:gd name="T43" fmla="*/ 247985 h 326180"/>
                  <a:gd name="T44" fmla="*/ 147791 w 208589"/>
                  <a:gd name="T45" fmla="*/ 201388 h 326180"/>
                  <a:gd name="T46" fmla="*/ 156390 w 208589"/>
                  <a:gd name="T47" fmla="*/ 184189 h 326180"/>
                  <a:gd name="T48" fmla="*/ 127592 w 208589"/>
                  <a:gd name="T49" fmla="*/ 195988 h 326180"/>
                  <a:gd name="T50" fmla="*/ 98994 w 208589"/>
                  <a:gd name="T51" fmla="*/ 201388 h 326180"/>
                  <a:gd name="T52" fmla="*/ 33598 w 208589"/>
                  <a:gd name="T53" fmla="*/ 180389 h 326180"/>
                  <a:gd name="T54" fmla="*/ 0 w 208589"/>
                  <a:gd name="T55" fmla="*/ 107593 h 326180"/>
                  <a:gd name="T56" fmla="*/ 34398 w 208589"/>
                  <a:gd name="T57" fmla="*/ 23798 h 326180"/>
                  <a:gd name="T58" fmla="*/ 111593 w 208589"/>
                  <a:gd name="T59" fmla="*/ 0 h 3261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589" h="326180">
                    <a:moveTo>
                      <a:pt x="105993" y="34198"/>
                    </a:moveTo>
                    <a:cubicBezTo>
                      <a:pt x="83595" y="34198"/>
                      <a:pt x="66762" y="39997"/>
                      <a:pt x="55496" y="51597"/>
                    </a:cubicBezTo>
                    <a:cubicBezTo>
                      <a:pt x="44230" y="63196"/>
                      <a:pt x="38531" y="80662"/>
                      <a:pt x="38397" y="103994"/>
                    </a:cubicBezTo>
                    <a:cubicBezTo>
                      <a:pt x="38397" y="123592"/>
                      <a:pt x="45264" y="138791"/>
                      <a:pt x="58996" y="149591"/>
                    </a:cubicBezTo>
                    <a:cubicBezTo>
                      <a:pt x="71129" y="159057"/>
                      <a:pt x="86394" y="163790"/>
                      <a:pt x="104793" y="163790"/>
                    </a:cubicBezTo>
                    <a:cubicBezTo>
                      <a:pt x="115459" y="163790"/>
                      <a:pt x="126592" y="160590"/>
                      <a:pt x="138191" y="154190"/>
                    </a:cubicBezTo>
                    <a:cubicBezTo>
                      <a:pt x="143524" y="151257"/>
                      <a:pt x="153124" y="144658"/>
                      <a:pt x="166990" y="134392"/>
                    </a:cubicBezTo>
                    <a:cubicBezTo>
                      <a:pt x="168723" y="122792"/>
                      <a:pt x="169589" y="113593"/>
                      <a:pt x="169589" y="106793"/>
                    </a:cubicBezTo>
                    <a:cubicBezTo>
                      <a:pt x="169456" y="90128"/>
                      <a:pt x="162423" y="73862"/>
                      <a:pt x="148491" y="57996"/>
                    </a:cubicBezTo>
                    <a:cubicBezTo>
                      <a:pt x="134558" y="42131"/>
                      <a:pt x="120392" y="34198"/>
                      <a:pt x="105993" y="34198"/>
                    </a:cubicBezTo>
                    <a:close/>
                    <a:moveTo>
                      <a:pt x="111593" y="0"/>
                    </a:moveTo>
                    <a:cubicBezTo>
                      <a:pt x="136125" y="0"/>
                      <a:pt x="158123" y="9999"/>
                      <a:pt x="177589" y="29998"/>
                    </a:cubicBezTo>
                    <a:cubicBezTo>
                      <a:pt x="198121" y="51197"/>
                      <a:pt x="208454" y="76795"/>
                      <a:pt x="208587" y="106793"/>
                    </a:cubicBezTo>
                    <a:cubicBezTo>
                      <a:pt x="208720" y="140658"/>
                      <a:pt x="202454" y="173523"/>
                      <a:pt x="189788" y="205387"/>
                    </a:cubicBezTo>
                    <a:cubicBezTo>
                      <a:pt x="176189" y="239785"/>
                      <a:pt x="157723" y="265650"/>
                      <a:pt x="134392" y="282983"/>
                    </a:cubicBezTo>
                    <a:cubicBezTo>
                      <a:pt x="124659" y="290182"/>
                      <a:pt x="109060" y="298848"/>
                      <a:pt x="87594" y="308981"/>
                    </a:cubicBezTo>
                    <a:cubicBezTo>
                      <a:pt x="63729" y="320447"/>
                      <a:pt x="47130" y="326180"/>
                      <a:pt x="37797" y="326180"/>
                    </a:cubicBezTo>
                    <a:cubicBezTo>
                      <a:pt x="32331" y="326180"/>
                      <a:pt x="27831" y="324180"/>
                      <a:pt x="24298" y="320180"/>
                    </a:cubicBezTo>
                    <a:cubicBezTo>
                      <a:pt x="20765" y="316181"/>
                      <a:pt x="18999" y="311514"/>
                      <a:pt x="18999" y="306181"/>
                    </a:cubicBezTo>
                    <a:cubicBezTo>
                      <a:pt x="18999" y="298315"/>
                      <a:pt x="23532" y="292382"/>
                      <a:pt x="32598" y="288382"/>
                    </a:cubicBezTo>
                    <a:lnTo>
                      <a:pt x="65996" y="276983"/>
                    </a:lnTo>
                    <a:cubicBezTo>
                      <a:pt x="86661" y="268583"/>
                      <a:pt x="102993" y="258917"/>
                      <a:pt x="114993" y="247985"/>
                    </a:cubicBezTo>
                    <a:cubicBezTo>
                      <a:pt x="126992" y="237052"/>
                      <a:pt x="137925" y="221520"/>
                      <a:pt x="147791" y="201388"/>
                    </a:cubicBezTo>
                    <a:lnTo>
                      <a:pt x="156390" y="184189"/>
                    </a:lnTo>
                    <a:cubicBezTo>
                      <a:pt x="148924" y="188455"/>
                      <a:pt x="139325" y="192388"/>
                      <a:pt x="127592" y="195988"/>
                    </a:cubicBezTo>
                    <a:cubicBezTo>
                      <a:pt x="115859" y="199588"/>
                      <a:pt x="106327" y="201388"/>
                      <a:pt x="98994" y="201388"/>
                    </a:cubicBezTo>
                    <a:cubicBezTo>
                      <a:pt x="73795" y="201388"/>
                      <a:pt x="51997" y="194388"/>
                      <a:pt x="33598" y="180389"/>
                    </a:cubicBezTo>
                    <a:cubicBezTo>
                      <a:pt x="11199" y="163323"/>
                      <a:pt x="0" y="139058"/>
                      <a:pt x="0" y="107593"/>
                    </a:cubicBezTo>
                    <a:cubicBezTo>
                      <a:pt x="0" y="70396"/>
                      <a:pt x="11466" y="42464"/>
                      <a:pt x="34398" y="23798"/>
                    </a:cubicBezTo>
                    <a:cubicBezTo>
                      <a:pt x="53996" y="7933"/>
                      <a:pt x="79728" y="0"/>
                      <a:pt x="1115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6" name="مربع نص 79">
                <a:extLst>
                  <a:ext uri="{FF2B5EF4-FFF2-40B4-BE49-F238E27FC236}">
                    <a16:creationId xmlns:a16="http://schemas.microsoft.com/office/drawing/2014/main" id="{CD4C9306-A5DB-CC47-A122-394C4DD57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7069" y="1404126"/>
                <a:ext cx="128592" cy="311981"/>
              </a:xfrm>
              <a:custGeom>
                <a:avLst/>
                <a:gdLst>
                  <a:gd name="T0" fmla="*/ 81995 w 128592"/>
                  <a:gd name="T1" fmla="*/ 0 h 311981"/>
                  <a:gd name="T2" fmla="*/ 95394 w 128592"/>
                  <a:gd name="T3" fmla="*/ 15399 h 311981"/>
                  <a:gd name="T4" fmla="*/ 94195 w 128592"/>
                  <a:gd name="T5" fmla="*/ 29098 h 311981"/>
                  <a:gd name="T6" fmla="*/ 92995 w 128592"/>
                  <a:gd name="T7" fmla="*/ 42797 h 311981"/>
                  <a:gd name="T8" fmla="*/ 93695 w 128592"/>
                  <a:gd name="T9" fmla="*/ 62796 h 311981"/>
                  <a:gd name="T10" fmla="*/ 94395 w 128592"/>
                  <a:gd name="T11" fmla="*/ 82795 h 311981"/>
                  <a:gd name="T12" fmla="*/ 89595 w 128592"/>
                  <a:gd name="T13" fmla="*/ 150791 h 311981"/>
                  <a:gd name="T14" fmla="*/ 84795 w 128592"/>
                  <a:gd name="T15" fmla="*/ 218587 h 311981"/>
                  <a:gd name="T16" fmla="*/ 86395 w 128592"/>
                  <a:gd name="T17" fmla="*/ 246785 h 311981"/>
                  <a:gd name="T18" fmla="*/ 88195 w 128592"/>
                  <a:gd name="T19" fmla="*/ 273983 h 311981"/>
                  <a:gd name="T20" fmla="*/ 109194 w 128592"/>
                  <a:gd name="T21" fmla="*/ 273583 h 311981"/>
                  <a:gd name="T22" fmla="*/ 123093 w 128592"/>
                  <a:gd name="T23" fmla="*/ 279083 h 311981"/>
                  <a:gd name="T24" fmla="*/ 128592 w 128592"/>
                  <a:gd name="T25" fmla="*/ 292782 h 311981"/>
                  <a:gd name="T26" fmla="*/ 123093 w 128592"/>
                  <a:gd name="T27" fmla="*/ 306581 h 311981"/>
                  <a:gd name="T28" fmla="*/ 109194 w 128592"/>
                  <a:gd name="T29" fmla="*/ 311981 h 311981"/>
                  <a:gd name="T30" fmla="*/ 69396 w 128592"/>
                  <a:gd name="T31" fmla="*/ 311981 h 311981"/>
                  <a:gd name="T32" fmla="*/ 29799 w 128592"/>
                  <a:gd name="T33" fmla="*/ 311781 h 311981"/>
                  <a:gd name="T34" fmla="*/ 10200 w 128592"/>
                  <a:gd name="T35" fmla="*/ 309981 h 311981"/>
                  <a:gd name="T36" fmla="*/ 0 w 128592"/>
                  <a:gd name="T37" fmla="*/ 294782 h 311981"/>
                  <a:gd name="T38" fmla="*/ 31398 w 128592"/>
                  <a:gd name="T39" fmla="*/ 274583 h 311981"/>
                  <a:gd name="T40" fmla="*/ 40998 w 128592"/>
                  <a:gd name="T41" fmla="*/ 274783 h 311981"/>
                  <a:gd name="T42" fmla="*/ 49197 w 128592"/>
                  <a:gd name="T43" fmla="*/ 275183 h 311981"/>
                  <a:gd name="T44" fmla="*/ 47497 w 128592"/>
                  <a:gd name="T45" fmla="*/ 246785 h 311981"/>
                  <a:gd name="T46" fmla="*/ 45797 w 128592"/>
                  <a:gd name="T47" fmla="*/ 218587 h 311981"/>
                  <a:gd name="T48" fmla="*/ 50397 w 128592"/>
                  <a:gd name="T49" fmla="*/ 141391 h 311981"/>
                  <a:gd name="T50" fmla="*/ 54597 w 128592"/>
                  <a:gd name="T51" fmla="*/ 63996 h 311981"/>
                  <a:gd name="T52" fmla="*/ 20399 w 128592"/>
                  <a:gd name="T53" fmla="*/ 84795 h 311981"/>
                  <a:gd name="T54" fmla="*/ 6500 w 128592"/>
                  <a:gd name="T55" fmla="*/ 78795 h 311981"/>
                  <a:gd name="T56" fmla="*/ 600 w 128592"/>
                  <a:gd name="T57" fmla="*/ 64996 h 311981"/>
                  <a:gd name="T58" fmla="*/ 17799 w 128592"/>
                  <a:gd name="T59" fmla="*/ 42198 h 311981"/>
                  <a:gd name="T60" fmla="*/ 48397 w 128592"/>
                  <a:gd name="T61" fmla="*/ 17799 h 311981"/>
                  <a:gd name="T62" fmla="*/ 81995 w 128592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592" h="311981"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9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7" y="224853"/>
                      <a:pt x="45797" y="218587"/>
                    </a:cubicBezTo>
                    <a:cubicBezTo>
                      <a:pt x="45797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7" name="مربع نص 80">
                <a:extLst>
                  <a:ext uri="{FF2B5EF4-FFF2-40B4-BE49-F238E27FC236}">
                    <a16:creationId xmlns:a16="http://schemas.microsoft.com/office/drawing/2014/main" id="{C1D2A3BC-A016-4745-BC81-7BBFFEF55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83" y="5301068"/>
                <a:ext cx="228786" cy="314780"/>
              </a:xfrm>
              <a:custGeom>
                <a:avLst/>
                <a:gdLst>
                  <a:gd name="T0" fmla="*/ 19599 w 228786"/>
                  <a:gd name="T1" fmla="*/ 0 h 314780"/>
                  <a:gd name="T2" fmla="*/ 95295 w 228786"/>
                  <a:gd name="T3" fmla="*/ 1600 h 314780"/>
                  <a:gd name="T4" fmla="*/ 170990 w 228786"/>
                  <a:gd name="T5" fmla="*/ 3199 h 314780"/>
                  <a:gd name="T6" fmla="*/ 207588 w 228786"/>
                  <a:gd name="T7" fmla="*/ 3199 h 314780"/>
                  <a:gd name="T8" fmla="*/ 228786 w 228786"/>
                  <a:gd name="T9" fmla="*/ 15799 h 314780"/>
                  <a:gd name="T10" fmla="*/ 216787 w 228786"/>
                  <a:gd name="T11" fmla="*/ 40397 h 314780"/>
                  <a:gd name="T12" fmla="*/ 198588 w 228786"/>
                  <a:gd name="T13" fmla="*/ 61596 h 314780"/>
                  <a:gd name="T14" fmla="*/ 150791 w 228786"/>
                  <a:gd name="T15" fmla="*/ 135191 h 314780"/>
                  <a:gd name="T16" fmla="*/ 114393 w 228786"/>
                  <a:gd name="T17" fmla="*/ 214987 h 314780"/>
                  <a:gd name="T18" fmla="*/ 97594 w 228786"/>
                  <a:gd name="T19" fmla="*/ 261184 h 314780"/>
                  <a:gd name="T20" fmla="*/ 78196 w 228786"/>
                  <a:gd name="T21" fmla="*/ 305381 h 314780"/>
                  <a:gd name="T22" fmla="*/ 62197 w 228786"/>
                  <a:gd name="T23" fmla="*/ 314780 h 314780"/>
                  <a:gd name="T24" fmla="*/ 48097 w 228786"/>
                  <a:gd name="T25" fmla="*/ 309181 h 314780"/>
                  <a:gd name="T26" fmla="*/ 41998 w 228786"/>
                  <a:gd name="T27" fmla="*/ 295782 h 314780"/>
                  <a:gd name="T28" fmla="*/ 54797 w 228786"/>
                  <a:gd name="T29" fmla="*/ 256784 h 314780"/>
                  <a:gd name="T30" fmla="*/ 99794 w 228786"/>
                  <a:gd name="T31" fmla="*/ 146591 h 314780"/>
                  <a:gd name="T32" fmla="*/ 160991 w 228786"/>
                  <a:gd name="T33" fmla="*/ 45797 h 314780"/>
                  <a:gd name="T34" fmla="*/ 164790 w 228786"/>
                  <a:gd name="T35" fmla="*/ 41597 h 314780"/>
                  <a:gd name="T36" fmla="*/ 64396 w 228786"/>
                  <a:gd name="T37" fmla="*/ 39597 h 314780"/>
                  <a:gd name="T38" fmla="*/ 19399 w 228786"/>
                  <a:gd name="T39" fmla="*/ 38397 h 314780"/>
                  <a:gd name="T40" fmla="*/ 0 w 228786"/>
                  <a:gd name="T41" fmla="*/ 19198 h 314780"/>
                  <a:gd name="T42" fmla="*/ 5600 w 228786"/>
                  <a:gd name="T43" fmla="*/ 5399 h 314780"/>
                  <a:gd name="T44" fmla="*/ 19599 w 228786"/>
                  <a:gd name="T45" fmla="*/ 0 h 314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8786" h="314780">
                    <a:moveTo>
                      <a:pt x="19599" y="0"/>
                    </a:moveTo>
                    <a:cubicBezTo>
                      <a:pt x="36398" y="0"/>
                      <a:pt x="61630" y="533"/>
                      <a:pt x="95295" y="1600"/>
                    </a:cubicBezTo>
                    <a:cubicBezTo>
                      <a:pt x="128959" y="2666"/>
                      <a:pt x="154191" y="3199"/>
                      <a:pt x="170990" y="3199"/>
                    </a:cubicBezTo>
                    <a:lnTo>
                      <a:pt x="207588" y="3199"/>
                    </a:lnTo>
                    <a:cubicBezTo>
                      <a:pt x="221720" y="3199"/>
                      <a:pt x="228786" y="7399"/>
                      <a:pt x="228786" y="15799"/>
                    </a:cubicBezTo>
                    <a:cubicBezTo>
                      <a:pt x="228786" y="22065"/>
                      <a:pt x="224787" y="30264"/>
                      <a:pt x="216787" y="40397"/>
                    </a:cubicBezTo>
                    <a:lnTo>
                      <a:pt x="198588" y="61596"/>
                    </a:lnTo>
                    <a:cubicBezTo>
                      <a:pt x="181256" y="81861"/>
                      <a:pt x="165324" y="106393"/>
                      <a:pt x="150791" y="135191"/>
                    </a:cubicBezTo>
                    <a:lnTo>
                      <a:pt x="114393" y="214987"/>
                    </a:lnTo>
                    <a:cubicBezTo>
                      <a:pt x="111860" y="220853"/>
                      <a:pt x="106261" y="236252"/>
                      <a:pt x="97594" y="261184"/>
                    </a:cubicBezTo>
                    <a:cubicBezTo>
                      <a:pt x="90662" y="280916"/>
                      <a:pt x="84195" y="295648"/>
                      <a:pt x="78196" y="305381"/>
                    </a:cubicBezTo>
                    <a:cubicBezTo>
                      <a:pt x="74462" y="311647"/>
                      <a:pt x="69130" y="314780"/>
                      <a:pt x="62197" y="314780"/>
                    </a:cubicBezTo>
                    <a:cubicBezTo>
                      <a:pt x="56864" y="314780"/>
                      <a:pt x="52164" y="312914"/>
                      <a:pt x="48097" y="309181"/>
                    </a:cubicBezTo>
                    <a:cubicBezTo>
                      <a:pt x="44031" y="305448"/>
                      <a:pt x="41998" y="300981"/>
                      <a:pt x="41998" y="295782"/>
                    </a:cubicBezTo>
                    <a:cubicBezTo>
                      <a:pt x="41998" y="290715"/>
                      <a:pt x="46264" y="277716"/>
                      <a:pt x="54797" y="256784"/>
                    </a:cubicBezTo>
                    <a:lnTo>
                      <a:pt x="99794" y="146591"/>
                    </a:lnTo>
                    <a:cubicBezTo>
                      <a:pt x="119660" y="102993"/>
                      <a:pt x="140058" y="69395"/>
                      <a:pt x="160991" y="45797"/>
                    </a:cubicBezTo>
                    <a:lnTo>
                      <a:pt x="164790" y="41597"/>
                    </a:lnTo>
                    <a:lnTo>
                      <a:pt x="64396" y="39597"/>
                    </a:lnTo>
                    <a:lnTo>
                      <a:pt x="19399" y="38397"/>
                    </a:lnTo>
                    <a:cubicBezTo>
                      <a:pt x="6467" y="37197"/>
                      <a:pt x="0" y="30798"/>
                      <a:pt x="0" y="19198"/>
                    </a:cubicBezTo>
                    <a:cubicBezTo>
                      <a:pt x="0" y="13599"/>
                      <a:pt x="1867" y="8999"/>
                      <a:pt x="5600" y="5399"/>
                    </a:cubicBezTo>
                    <a:cubicBezTo>
                      <a:pt x="9333" y="1800"/>
                      <a:pt x="14000" y="0"/>
                      <a:pt x="1959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8" name="مربع نص 81">
                <a:extLst>
                  <a:ext uri="{FF2B5EF4-FFF2-40B4-BE49-F238E27FC236}">
                    <a16:creationId xmlns:a16="http://schemas.microsoft.com/office/drawing/2014/main" id="{28C75E70-C118-0D46-9129-C1D2B31E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2959" y="2230091"/>
                <a:ext cx="187589" cy="307781"/>
              </a:xfrm>
              <a:custGeom>
                <a:avLst/>
                <a:gdLst>
                  <a:gd name="T0" fmla="*/ 98194 w 187589"/>
                  <a:gd name="T1" fmla="*/ 0 h 307781"/>
                  <a:gd name="T2" fmla="*/ 155991 w 187589"/>
                  <a:gd name="T3" fmla="*/ 17599 h 307781"/>
                  <a:gd name="T4" fmla="*/ 184389 w 187589"/>
                  <a:gd name="T5" fmla="*/ 68396 h 307781"/>
                  <a:gd name="T6" fmla="*/ 178589 w 187589"/>
                  <a:gd name="T7" fmla="*/ 105993 h 307781"/>
                  <a:gd name="T8" fmla="*/ 160990 w 187589"/>
                  <a:gd name="T9" fmla="*/ 137391 h 307781"/>
                  <a:gd name="T10" fmla="*/ 110193 w 187589"/>
                  <a:gd name="T11" fmla="*/ 177589 h 307781"/>
                  <a:gd name="T12" fmla="*/ 60797 w 187589"/>
                  <a:gd name="T13" fmla="*/ 213387 h 307781"/>
                  <a:gd name="T14" fmla="*/ 38998 w 187589"/>
                  <a:gd name="T15" fmla="*/ 269183 h 307781"/>
                  <a:gd name="T16" fmla="*/ 80195 w 187589"/>
                  <a:gd name="T17" fmla="*/ 265384 h 307781"/>
                  <a:gd name="T18" fmla="*/ 140792 w 187589"/>
                  <a:gd name="T19" fmla="*/ 262984 h 307781"/>
                  <a:gd name="T20" fmla="*/ 169590 w 187589"/>
                  <a:gd name="T21" fmla="*/ 268184 h 307781"/>
                  <a:gd name="T22" fmla="*/ 187589 w 187589"/>
                  <a:gd name="T23" fmla="*/ 287582 h 307781"/>
                  <a:gd name="T24" fmla="*/ 182189 w 187589"/>
                  <a:gd name="T25" fmla="*/ 301481 h 307781"/>
                  <a:gd name="T26" fmla="*/ 168790 w 187589"/>
                  <a:gd name="T27" fmla="*/ 307581 h 307781"/>
                  <a:gd name="T28" fmla="*/ 154691 w 187589"/>
                  <a:gd name="T29" fmla="*/ 304481 h 307781"/>
                  <a:gd name="T30" fmla="*/ 140792 w 187589"/>
                  <a:gd name="T31" fmla="*/ 301381 h 307781"/>
                  <a:gd name="T32" fmla="*/ 110193 w 187589"/>
                  <a:gd name="T33" fmla="*/ 302581 h 307781"/>
                  <a:gd name="T34" fmla="*/ 79395 w 187589"/>
                  <a:gd name="T35" fmla="*/ 303781 h 307781"/>
                  <a:gd name="T36" fmla="*/ 56297 w 187589"/>
                  <a:gd name="T37" fmla="*/ 305781 h 307781"/>
                  <a:gd name="T38" fmla="*/ 33198 w 187589"/>
                  <a:gd name="T39" fmla="*/ 307781 h 307781"/>
                  <a:gd name="T40" fmla="*/ 26799 w 187589"/>
                  <a:gd name="T41" fmla="*/ 306981 h 307781"/>
                  <a:gd name="T42" fmla="*/ 20399 w 187589"/>
                  <a:gd name="T43" fmla="*/ 306181 h 307781"/>
                  <a:gd name="T44" fmla="*/ 2400 w 187589"/>
                  <a:gd name="T45" fmla="*/ 292782 h 307781"/>
                  <a:gd name="T46" fmla="*/ 0 w 187589"/>
                  <a:gd name="T47" fmla="*/ 268783 h 307781"/>
                  <a:gd name="T48" fmla="*/ 25399 w 187589"/>
                  <a:gd name="T49" fmla="*/ 193788 h 307781"/>
                  <a:gd name="T50" fmla="*/ 87995 w 187589"/>
                  <a:gd name="T51" fmla="*/ 145791 h 307781"/>
                  <a:gd name="T52" fmla="*/ 126193 w 187589"/>
                  <a:gd name="T53" fmla="*/ 115193 h 307781"/>
                  <a:gd name="T54" fmla="*/ 143391 w 187589"/>
                  <a:gd name="T55" fmla="*/ 70196 h 307781"/>
                  <a:gd name="T56" fmla="*/ 126792 w 187589"/>
                  <a:gd name="T57" fmla="*/ 47397 h 307781"/>
                  <a:gd name="T58" fmla="*/ 98194 w 187589"/>
                  <a:gd name="T59" fmla="*/ 38398 h 307781"/>
                  <a:gd name="T60" fmla="*/ 63196 w 187589"/>
                  <a:gd name="T61" fmla="*/ 48997 h 307781"/>
                  <a:gd name="T62" fmla="*/ 34598 w 187589"/>
                  <a:gd name="T63" fmla="*/ 71396 h 307781"/>
                  <a:gd name="T64" fmla="*/ 20799 w 187589"/>
                  <a:gd name="T65" fmla="*/ 78195 h 307781"/>
                  <a:gd name="T66" fmla="*/ 200 w 187589"/>
                  <a:gd name="T67" fmla="*/ 61796 h 307781"/>
                  <a:gd name="T68" fmla="*/ 7800 w 187589"/>
                  <a:gd name="T69" fmla="*/ 45597 h 307781"/>
                  <a:gd name="T70" fmla="*/ 48397 w 187589"/>
                  <a:gd name="T71" fmla="*/ 13799 h 307781"/>
                  <a:gd name="T72" fmla="*/ 98194 w 187589"/>
                  <a:gd name="T73" fmla="*/ 0 h 3077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7589" h="307781">
                    <a:moveTo>
                      <a:pt x="98194" y="0"/>
                    </a:moveTo>
                    <a:cubicBezTo>
                      <a:pt x="119793" y="0"/>
                      <a:pt x="139058" y="5866"/>
                      <a:pt x="155991" y="17599"/>
                    </a:cubicBezTo>
                    <a:cubicBezTo>
                      <a:pt x="174923" y="30798"/>
                      <a:pt x="184389" y="47730"/>
                      <a:pt x="184389" y="68396"/>
                    </a:cubicBezTo>
                    <a:cubicBezTo>
                      <a:pt x="184389" y="81995"/>
                      <a:pt x="182456" y="94527"/>
                      <a:pt x="178589" y="105993"/>
                    </a:cubicBezTo>
                    <a:cubicBezTo>
                      <a:pt x="174723" y="117459"/>
                      <a:pt x="168857" y="127925"/>
                      <a:pt x="160990" y="137391"/>
                    </a:cubicBezTo>
                    <a:cubicBezTo>
                      <a:pt x="150991" y="149391"/>
                      <a:pt x="134059" y="162790"/>
                      <a:pt x="110193" y="177589"/>
                    </a:cubicBezTo>
                    <a:cubicBezTo>
                      <a:pt x="85128" y="193321"/>
                      <a:pt x="68663" y="205254"/>
                      <a:pt x="60797" y="213387"/>
                    </a:cubicBezTo>
                    <a:cubicBezTo>
                      <a:pt x="45997" y="228719"/>
                      <a:pt x="38731" y="247318"/>
                      <a:pt x="38998" y="269183"/>
                    </a:cubicBezTo>
                    <a:lnTo>
                      <a:pt x="80195" y="265384"/>
                    </a:lnTo>
                    <a:cubicBezTo>
                      <a:pt x="108460" y="263784"/>
                      <a:pt x="128659" y="262984"/>
                      <a:pt x="140792" y="262984"/>
                    </a:cubicBezTo>
                    <a:cubicBezTo>
                      <a:pt x="150924" y="262984"/>
                      <a:pt x="160524" y="264717"/>
                      <a:pt x="169590" y="268184"/>
                    </a:cubicBezTo>
                    <a:cubicBezTo>
                      <a:pt x="181589" y="272850"/>
                      <a:pt x="187589" y="279316"/>
                      <a:pt x="187589" y="287582"/>
                    </a:cubicBezTo>
                    <a:cubicBezTo>
                      <a:pt x="187589" y="292782"/>
                      <a:pt x="185789" y="297415"/>
                      <a:pt x="182189" y="301481"/>
                    </a:cubicBezTo>
                    <a:cubicBezTo>
                      <a:pt x="178589" y="305548"/>
                      <a:pt x="174123" y="307581"/>
                      <a:pt x="168790" y="307581"/>
                    </a:cubicBezTo>
                    <a:cubicBezTo>
                      <a:pt x="165457" y="307581"/>
                      <a:pt x="160757" y="306548"/>
                      <a:pt x="154691" y="304481"/>
                    </a:cubicBezTo>
                    <a:cubicBezTo>
                      <a:pt x="148625" y="302415"/>
                      <a:pt x="143991" y="301381"/>
                      <a:pt x="140792" y="301381"/>
                    </a:cubicBezTo>
                    <a:cubicBezTo>
                      <a:pt x="133992" y="301381"/>
                      <a:pt x="123793" y="301781"/>
                      <a:pt x="110193" y="302581"/>
                    </a:cubicBezTo>
                    <a:cubicBezTo>
                      <a:pt x="96594" y="303381"/>
                      <a:pt x="86328" y="303781"/>
                      <a:pt x="79395" y="303781"/>
                    </a:cubicBezTo>
                    <a:cubicBezTo>
                      <a:pt x="74196" y="303781"/>
                      <a:pt x="66496" y="304448"/>
                      <a:pt x="56297" y="305781"/>
                    </a:cubicBezTo>
                    <a:cubicBezTo>
                      <a:pt x="46097" y="307114"/>
                      <a:pt x="38398" y="307781"/>
                      <a:pt x="33198" y="307781"/>
                    </a:cubicBezTo>
                    <a:cubicBezTo>
                      <a:pt x="31732" y="307781"/>
                      <a:pt x="29598" y="307514"/>
                      <a:pt x="26799" y="306981"/>
                    </a:cubicBezTo>
                    <a:cubicBezTo>
                      <a:pt x="23999" y="306448"/>
                      <a:pt x="21866" y="306181"/>
                      <a:pt x="20399" y="306181"/>
                    </a:cubicBezTo>
                    <a:cubicBezTo>
                      <a:pt x="11200" y="306181"/>
                      <a:pt x="5200" y="301715"/>
                      <a:pt x="2400" y="292782"/>
                    </a:cubicBezTo>
                    <a:cubicBezTo>
                      <a:pt x="800" y="288116"/>
                      <a:pt x="0" y="280116"/>
                      <a:pt x="0" y="268783"/>
                    </a:cubicBezTo>
                    <a:cubicBezTo>
                      <a:pt x="0" y="237719"/>
                      <a:pt x="8466" y="212720"/>
                      <a:pt x="25399" y="193788"/>
                    </a:cubicBezTo>
                    <a:cubicBezTo>
                      <a:pt x="33132" y="185122"/>
                      <a:pt x="53997" y="169123"/>
                      <a:pt x="87995" y="145791"/>
                    </a:cubicBezTo>
                    <a:cubicBezTo>
                      <a:pt x="107060" y="132725"/>
                      <a:pt x="119793" y="122526"/>
                      <a:pt x="126193" y="115193"/>
                    </a:cubicBezTo>
                    <a:cubicBezTo>
                      <a:pt x="137658" y="102394"/>
                      <a:pt x="143391" y="87395"/>
                      <a:pt x="143391" y="70196"/>
                    </a:cubicBezTo>
                    <a:cubicBezTo>
                      <a:pt x="143391" y="61663"/>
                      <a:pt x="137858" y="54063"/>
                      <a:pt x="126792" y="47397"/>
                    </a:cubicBezTo>
                    <a:cubicBezTo>
                      <a:pt x="117060" y="41397"/>
                      <a:pt x="107527" y="38398"/>
                      <a:pt x="98194" y="38398"/>
                    </a:cubicBezTo>
                    <a:cubicBezTo>
                      <a:pt x="85928" y="38398"/>
                      <a:pt x="74262" y="41931"/>
                      <a:pt x="63196" y="48997"/>
                    </a:cubicBezTo>
                    <a:lnTo>
                      <a:pt x="34598" y="71396"/>
                    </a:lnTo>
                    <a:cubicBezTo>
                      <a:pt x="28865" y="75929"/>
                      <a:pt x="24265" y="78195"/>
                      <a:pt x="20799" y="78195"/>
                    </a:cubicBezTo>
                    <a:cubicBezTo>
                      <a:pt x="7066" y="78195"/>
                      <a:pt x="200" y="72729"/>
                      <a:pt x="200" y="61796"/>
                    </a:cubicBezTo>
                    <a:cubicBezTo>
                      <a:pt x="200" y="55530"/>
                      <a:pt x="2733" y="50130"/>
                      <a:pt x="7800" y="45597"/>
                    </a:cubicBezTo>
                    <a:cubicBezTo>
                      <a:pt x="23399" y="30931"/>
                      <a:pt x="36931" y="20332"/>
                      <a:pt x="48397" y="13799"/>
                    </a:cubicBezTo>
                    <a:cubicBezTo>
                      <a:pt x="64530" y="4600"/>
                      <a:pt x="81129" y="0"/>
                      <a:pt x="981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9" name="مربع نص 82">
                <a:extLst>
                  <a:ext uri="{FF2B5EF4-FFF2-40B4-BE49-F238E27FC236}">
                    <a16:creationId xmlns:a16="http://schemas.microsoft.com/office/drawing/2014/main" id="{E677773E-CDEB-6C4F-8623-BD89A2C3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804" y="4476095"/>
                <a:ext cx="200801" cy="315989"/>
              </a:xfrm>
              <a:custGeom>
                <a:avLst/>
                <a:gdLst>
                  <a:gd name="T0" fmla="*/ 96608 w 200801"/>
                  <a:gd name="T1" fmla="*/ 162398 h 315989"/>
                  <a:gd name="T2" fmla="*/ 54210 w 200801"/>
                  <a:gd name="T3" fmla="*/ 187996 h 315989"/>
                  <a:gd name="T4" fmla="*/ 38611 w 200801"/>
                  <a:gd name="T5" fmla="*/ 234794 h 315989"/>
                  <a:gd name="T6" fmla="*/ 61610 w 200801"/>
                  <a:gd name="T7" fmla="*/ 272191 h 315989"/>
                  <a:gd name="T8" fmla="*/ 98408 w 200801"/>
                  <a:gd name="T9" fmla="*/ 280991 h 315989"/>
                  <a:gd name="T10" fmla="*/ 147605 w 200801"/>
                  <a:gd name="T11" fmla="*/ 264392 h 315989"/>
                  <a:gd name="T12" fmla="*/ 158804 w 200801"/>
                  <a:gd name="T13" fmla="*/ 224394 h 315989"/>
                  <a:gd name="T14" fmla="*/ 138405 w 200801"/>
                  <a:gd name="T15" fmla="*/ 182197 h 315989"/>
                  <a:gd name="T16" fmla="*/ 96608 w 200801"/>
                  <a:gd name="T17" fmla="*/ 162398 h 315989"/>
                  <a:gd name="T18" fmla="*/ 100208 w 200801"/>
                  <a:gd name="T19" fmla="*/ 35806 h 315989"/>
                  <a:gd name="T20" fmla="*/ 60810 w 200801"/>
                  <a:gd name="T21" fmla="*/ 50405 h 315989"/>
                  <a:gd name="T22" fmla="*/ 48811 w 200801"/>
                  <a:gd name="T23" fmla="*/ 87203 h 315989"/>
                  <a:gd name="T24" fmla="*/ 94808 w 200801"/>
                  <a:gd name="T25" fmla="*/ 127000 h 315989"/>
                  <a:gd name="T26" fmla="*/ 129206 w 200801"/>
                  <a:gd name="T27" fmla="*/ 113001 h 315989"/>
                  <a:gd name="T28" fmla="*/ 145805 w 200801"/>
                  <a:gd name="T29" fmla="*/ 83003 h 315989"/>
                  <a:gd name="T30" fmla="*/ 133606 w 200801"/>
                  <a:gd name="T31" fmla="*/ 44805 h 315989"/>
                  <a:gd name="T32" fmla="*/ 100208 w 200801"/>
                  <a:gd name="T33" fmla="*/ 35806 h 315989"/>
                  <a:gd name="T34" fmla="*/ 100808 w 200801"/>
                  <a:gd name="T35" fmla="*/ 8 h 315989"/>
                  <a:gd name="T36" fmla="*/ 184802 w 200801"/>
                  <a:gd name="T37" fmla="*/ 83003 h 315989"/>
                  <a:gd name="T38" fmla="*/ 175203 w 200801"/>
                  <a:gd name="T39" fmla="*/ 120001 h 315989"/>
                  <a:gd name="T40" fmla="*/ 145005 w 200801"/>
                  <a:gd name="T41" fmla="*/ 142199 h 315989"/>
                  <a:gd name="T42" fmla="*/ 186802 w 200801"/>
                  <a:gd name="T43" fmla="*/ 174597 h 315989"/>
                  <a:gd name="T44" fmla="*/ 200801 w 200801"/>
                  <a:gd name="T45" fmla="*/ 230794 h 315989"/>
                  <a:gd name="T46" fmla="*/ 170603 w 200801"/>
                  <a:gd name="T47" fmla="*/ 294790 h 315989"/>
                  <a:gd name="T48" fmla="*/ 98408 w 200801"/>
                  <a:gd name="T49" fmla="*/ 315989 h 315989"/>
                  <a:gd name="T50" fmla="*/ 30212 w 200801"/>
                  <a:gd name="T51" fmla="*/ 297590 h 315989"/>
                  <a:gd name="T52" fmla="*/ 14 w 200801"/>
                  <a:gd name="T53" fmla="*/ 236593 h 315989"/>
                  <a:gd name="T54" fmla="*/ 45411 w 200801"/>
                  <a:gd name="T55" fmla="*/ 148599 h 315989"/>
                  <a:gd name="T56" fmla="*/ 9813 w 200801"/>
                  <a:gd name="T57" fmla="*/ 87203 h 315989"/>
                  <a:gd name="T58" fmla="*/ 37211 w 200801"/>
                  <a:gd name="T59" fmla="*/ 24406 h 315989"/>
                  <a:gd name="T60" fmla="*/ 100808 w 200801"/>
                  <a:gd name="T61" fmla="*/ 8 h 3159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0801" h="315989">
                    <a:moveTo>
                      <a:pt x="96608" y="162398"/>
                    </a:moveTo>
                    <a:cubicBezTo>
                      <a:pt x="75409" y="172264"/>
                      <a:pt x="61277" y="180797"/>
                      <a:pt x="54210" y="187996"/>
                    </a:cubicBezTo>
                    <a:cubicBezTo>
                      <a:pt x="43144" y="199062"/>
                      <a:pt x="37945" y="214661"/>
                      <a:pt x="38611" y="234794"/>
                    </a:cubicBezTo>
                    <a:cubicBezTo>
                      <a:pt x="39145" y="251459"/>
                      <a:pt x="46811" y="263925"/>
                      <a:pt x="61610" y="272191"/>
                    </a:cubicBezTo>
                    <a:cubicBezTo>
                      <a:pt x="72409" y="278058"/>
                      <a:pt x="84675" y="280991"/>
                      <a:pt x="98408" y="280991"/>
                    </a:cubicBezTo>
                    <a:cubicBezTo>
                      <a:pt x="121873" y="280991"/>
                      <a:pt x="138272" y="275458"/>
                      <a:pt x="147605" y="264392"/>
                    </a:cubicBezTo>
                    <a:cubicBezTo>
                      <a:pt x="155071" y="255592"/>
                      <a:pt x="158804" y="242260"/>
                      <a:pt x="158804" y="224394"/>
                    </a:cubicBezTo>
                    <a:cubicBezTo>
                      <a:pt x="158804" y="206929"/>
                      <a:pt x="152004" y="192863"/>
                      <a:pt x="138405" y="182197"/>
                    </a:cubicBezTo>
                    <a:cubicBezTo>
                      <a:pt x="129339" y="174864"/>
                      <a:pt x="115407" y="168264"/>
                      <a:pt x="96608" y="162398"/>
                    </a:cubicBezTo>
                    <a:close/>
                    <a:moveTo>
                      <a:pt x="100208" y="35806"/>
                    </a:moveTo>
                    <a:cubicBezTo>
                      <a:pt x="83009" y="35806"/>
                      <a:pt x="69876" y="40672"/>
                      <a:pt x="60810" y="50405"/>
                    </a:cubicBezTo>
                    <a:cubicBezTo>
                      <a:pt x="52677" y="59471"/>
                      <a:pt x="48677" y="71737"/>
                      <a:pt x="48811" y="87203"/>
                    </a:cubicBezTo>
                    <a:cubicBezTo>
                      <a:pt x="48944" y="105868"/>
                      <a:pt x="64276" y="119134"/>
                      <a:pt x="94808" y="127000"/>
                    </a:cubicBezTo>
                    <a:cubicBezTo>
                      <a:pt x="110807" y="122334"/>
                      <a:pt x="122273" y="117667"/>
                      <a:pt x="129206" y="113001"/>
                    </a:cubicBezTo>
                    <a:cubicBezTo>
                      <a:pt x="140272" y="105535"/>
                      <a:pt x="145805" y="95535"/>
                      <a:pt x="145805" y="83003"/>
                    </a:cubicBezTo>
                    <a:cubicBezTo>
                      <a:pt x="145805" y="64871"/>
                      <a:pt x="141738" y="52138"/>
                      <a:pt x="133606" y="44805"/>
                    </a:cubicBezTo>
                    <a:cubicBezTo>
                      <a:pt x="126673" y="38805"/>
                      <a:pt x="115540" y="35806"/>
                      <a:pt x="100208" y="35806"/>
                    </a:cubicBezTo>
                    <a:close/>
                    <a:moveTo>
                      <a:pt x="100808" y="8"/>
                    </a:moveTo>
                    <a:cubicBezTo>
                      <a:pt x="156804" y="-525"/>
                      <a:pt x="184802" y="27140"/>
                      <a:pt x="184802" y="83003"/>
                    </a:cubicBezTo>
                    <a:cubicBezTo>
                      <a:pt x="184802" y="99002"/>
                      <a:pt x="181603" y="111334"/>
                      <a:pt x="175203" y="120001"/>
                    </a:cubicBezTo>
                    <a:cubicBezTo>
                      <a:pt x="170003" y="127200"/>
                      <a:pt x="159937" y="134600"/>
                      <a:pt x="145005" y="142199"/>
                    </a:cubicBezTo>
                    <a:cubicBezTo>
                      <a:pt x="164870" y="152199"/>
                      <a:pt x="178803" y="162998"/>
                      <a:pt x="186802" y="174597"/>
                    </a:cubicBezTo>
                    <a:cubicBezTo>
                      <a:pt x="196135" y="188196"/>
                      <a:pt x="200801" y="206929"/>
                      <a:pt x="200801" y="230794"/>
                    </a:cubicBezTo>
                    <a:cubicBezTo>
                      <a:pt x="200801" y="257992"/>
                      <a:pt x="190735" y="279324"/>
                      <a:pt x="170603" y="294790"/>
                    </a:cubicBezTo>
                    <a:cubicBezTo>
                      <a:pt x="151938" y="308922"/>
                      <a:pt x="127873" y="315989"/>
                      <a:pt x="98408" y="315989"/>
                    </a:cubicBezTo>
                    <a:cubicBezTo>
                      <a:pt x="70276" y="315989"/>
                      <a:pt x="47544" y="309856"/>
                      <a:pt x="30212" y="297590"/>
                    </a:cubicBezTo>
                    <a:cubicBezTo>
                      <a:pt x="10480" y="283724"/>
                      <a:pt x="414" y="263392"/>
                      <a:pt x="14" y="236593"/>
                    </a:cubicBezTo>
                    <a:cubicBezTo>
                      <a:pt x="-520" y="193529"/>
                      <a:pt x="14613" y="164198"/>
                      <a:pt x="45411" y="148599"/>
                    </a:cubicBezTo>
                    <a:cubicBezTo>
                      <a:pt x="21679" y="134200"/>
                      <a:pt x="9813" y="113734"/>
                      <a:pt x="9813" y="87203"/>
                    </a:cubicBezTo>
                    <a:cubicBezTo>
                      <a:pt x="9813" y="62004"/>
                      <a:pt x="18946" y="41072"/>
                      <a:pt x="37211" y="24406"/>
                    </a:cubicBezTo>
                    <a:cubicBezTo>
                      <a:pt x="54677" y="8407"/>
                      <a:pt x="75876" y="275"/>
                      <a:pt x="100808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0" name="مربع نص 83">
                <a:extLst>
                  <a:ext uri="{FF2B5EF4-FFF2-40B4-BE49-F238E27FC236}">
                    <a16:creationId xmlns:a16="http://schemas.microsoft.com/office/drawing/2014/main" id="{EF6328D8-7F29-8740-A7C7-01D73951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666" y="4438051"/>
                <a:ext cx="228186" cy="317181"/>
              </a:xfrm>
              <a:custGeom>
                <a:avLst/>
                <a:gdLst>
                  <a:gd name="T0" fmla="*/ 144391 w 228186"/>
                  <a:gd name="T1" fmla="*/ 55397 h 317181"/>
                  <a:gd name="T2" fmla="*/ 60996 w 228186"/>
                  <a:gd name="T3" fmla="*/ 182989 h 317181"/>
                  <a:gd name="T4" fmla="*/ 144391 w 228186"/>
                  <a:gd name="T5" fmla="*/ 184989 h 317181"/>
                  <a:gd name="T6" fmla="*/ 144391 w 228186"/>
                  <a:gd name="T7" fmla="*/ 55397 h 317181"/>
                  <a:gd name="T8" fmla="*/ 160590 w 228186"/>
                  <a:gd name="T9" fmla="*/ 0 h 317181"/>
                  <a:gd name="T10" fmla="*/ 183188 w 228186"/>
                  <a:gd name="T11" fmla="*/ 19599 h 317181"/>
                  <a:gd name="T12" fmla="*/ 183188 w 228186"/>
                  <a:gd name="T13" fmla="*/ 185789 h 317181"/>
                  <a:gd name="T14" fmla="*/ 191388 w 228186"/>
                  <a:gd name="T15" fmla="*/ 185589 h 317181"/>
                  <a:gd name="T16" fmla="*/ 228186 w 228186"/>
                  <a:gd name="T17" fmla="*/ 205388 h 317181"/>
                  <a:gd name="T18" fmla="*/ 212987 w 228186"/>
                  <a:gd name="T19" fmla="*/ 223587 h 317181"/>
                  <a:gd name="T20" fmla="*/ 183188 w 228186"/>
                  <a:gd name="T21" fmla="*/ 224587 h 317181"/>
                  <a:gd name="T22" fmla="*/ 183188 w 228186"/>
                  <a:gd name="T23" fmla="*/ 298582 h 317181"/>
                  <a:gd name="T24" fmla="*/ 164990 w 228186"/>
                  <a:gd name="T25" fmla="*/ 317181 h 317181"/>
                  <a:gd name="T26" fmla="*/ 143791 w 228186"/>
                  <a:gd name="T27" fmla="*/ 288183 h 317181"/>
                  <a:gd name="T28" fmla="*/ 144191 w 228186"/>
                  <a:gd name="T29" fmla="*/ 277983 h 317181"/>
                  <a:gd name="T30" fmla="*/ 144591 w 228186"/>
                  <a:gd name="T31" fmla="*/ 268984 h 317181"/>
                  <a:gd name="T32" fmla="*/ 144391 w 228186"/>
                  <a:gd name="T33" fmla="*/ 223587 h 317181"/>
                  <a:gd name="T34" fmla="*/ 56196 w 228186"/>
                  <a:gd name="T35" fmla="*/ 221387 h 317181"/>
                  <a:gd name="T36" fmla="*/ 18199 w 228186"/>
                  <a:gd name="T37" fmla="*/ 219587 h 317181"/>
                  <a:gd name="T38" fmla="*/ 0 w 228186"/>
                  <a:gd name="T39" fmla="*/ 205388 h 317181"/>
                  <a:gd name="T40" fmla="*/ 10999 w 228186"/>
                  <a:gd name="T41" fmla="*/ 182589 h 317181"/>
                  <a:gd name="T42" fmla="*/ 28198 w 228186"/>
                  <a:gd name="T43" fmla="*/ 162190 h 317181"/>
                  <a:gd name="T44" fmla="*/ 126592 w 228186"/>
                  <a:gd name="T45" fmla="*/ 18599 h 317181"/>
                  <a:gd name="T46" fmla="*/ 160590 w 228186"/>
                  <a:gd name="T47" fmla="*/ 0 h 317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8186" h="317181">
                    <a:moveTo>
                      <a:pt x="144391" y="55397"/>
                    </a:moveTo>
                    <a:cubicBezTo>
                      <a:pt x="108793" y="112193"/>
                      <a:pt x="80995" y="154724"/>
                      <a:pt x="60996" y="182989"/>
                    </a:cubicBezTo>
                    <a:lnTo>
                      <a:pt x="144391" y="184989"/>
                    </a:lnTo>
                    <a:lnTo>
                      <a:pt x="144391" y="55397"/>
                    </a:lnTo>
                    <a:close/>
                    <a:moveTo>
                      <a:pt x="160590" y="0"/>
                    </a:moveTo>
                    <a:cubicBezTo>
                      <a:pt x="175656" y="0"/>
                      <a:pt x="183188" y="6533"/>
                      <a:pt x="183188" y="19599"/>
                    </a:cubicBezTo>
                    <a:lnTo>
                      <a:pt x="183188" y="185789"/>
                    </a:lnTo>
                    <a:cubicBezTo>
                      <a:pt x="185455" y="185656"/>
                      <a:pt x="188188" y="185589"/>
                      <a:pt x="191388" y="185589"/>
                    </a:cubicBezTo>
                    <a:cubicBezTo>
                      <a:pt x="215920" y="185589"/>
                      <a:pt x="228186" y="192189"/>
                      <a:pt x="228186" y="205388"/>
                    </a:cubicBezTo>
                    <a:cubicBezTo>
                      <a:pt x="228186" y="214987"/>
                      <a:pt x="223119" y="221053"/>
                      <a:pt x="212987" y="223587"/>
                    </a:cubicBezTo>
                    <a:cubicBezTo>
                      <a:pt x="208454" y="224787"/>
                      <a:pt x="198521" y="225120"/>
                      <a:pt x="183188" y="224587"/>
                    </a:cubicBezTo>
                    <a:lnTo>
                      <a:pt x="183188" y="298582"/>
                    </a:lnTo>
                    <a:cubicBezTo>
                      <a:pt x="183188" y="310981"/>
                      <a:pt x="177122" y="317181"/>
                      <a:pt x="164990" y="317181"/>
                    </a:cubicBezTo>
                    <a:cubicBezTo>
                      <a:pt x="150857" y="317181"/>
                      <a:pt x="143791" y="307515"/>
                      <a:pt x="143791" y="288183"/>
                    </a:cubicBezTo>
                    <a:cubicBezTo>
                      <a:pt x="143791" y="285783"/>
                      <a:pt x="143924" y="282383"/>
                      <a:pt x="144191" y="277983"/>
                    </a:cubicBezTo>
                    <a:cubicBezTo>
                      <a:pt x="144457" y="273584"/>
                      <a:pt x="144591" y="270584"/>
                      <a:pt x="144591" y="268984"/>
                    </a:cubicBezTo>
                    <a:lnTo>
                      <a:pt x="144391" y="223587"/>
                    </a:lnTo>
                    <a:lnTo>
                      <a:pt x="56196" y="221387"/>
                    </a:lnTo>
                    <a:cubicBezTo>
                      <a:pt x="37931" y="221387"/>
                      <a:pt x="25265" y="220787"/>
                      <a:pt x="18199" y="219587"/>
                    </a:cubicBezTo>
                    <a:cubicBezTo>
                      <a:pt x="6066" y="217587"/>
                      <a:pt x="0" y="212854"/>
                      <a:pt x="0" y="205388"/>
                    </a:cubicBezTo>
                    <a:cubicBezTo>
                      <a:pt x="0" y="199388"/>
                      <a:pt x="3666" y="191789"/>
                      <a:pt x="10999" y="182589"/>
                    </a:cubicBezTo>
                    <a:lnTo>
                      <a:pt x="28198" y="162190"/>
                    </a:lnTo>
                    <a:lnTo>
                      <a:pt x="126592" y="18599"/>
                    </a:lnTo>
                    <a:cubicBezTo>
                      <a:pt x="135525" y="6200"/>
                      <a:pt x="146857" y="0"/>
                      <a:pt x="16059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1" name="مربع نص 84">
                <a:extLst>
                  <a:ext uri="{FF2B5EF4-FFF2-40B4-BE49-F238E27FC236}">
                    <a16:creationId xmlns:a16="http://schemas.microsoft.com/office/drawing/2014/main" id="{59249546-3478-D944-8CDB-FE55725D3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135" y="2246685"/>
                <a:ext cx="385163" cy="319581"/>
              </a:xfrm>
              <a:custGeom>
                <a:avLst/>
                <a:gdLst>
                  <a:gd name="T0" fmla="*/ 277569 w 385163"/>
                  <a:gd name="T1" fmla="*/ 39398 h 319581"/>
                  <a:gd name="T2" fmla="*/ 218573 w 385163"/>
                  <a:gd name="T3" fmla="*/ 77195 h 319581"/>
                  <a:gd name="T4" fmla="*/ 200374 w 385163"/>
                  <a:gd name="T5" fmla="*/ 149391 h 319581"/>
                  <a:gd name="T6" fmla="*/ 218173 w 385163"/>
                  <a:gd name="T7" fmla="*/ 248185 h 319581"/>
                  <a:gd name="T8" fmla="*/ 271570 w 385163"/>
                  <a:gd name="T9" fmla="*/ 281183 h 319581"/>
                  <a:gd name="T10" fmla="*/ 332366 w 385163"/>
                  <a:gd name="T11" fmla="*/ 232786 h 319581"/>
                  <a:gd name="T12" fmla="*/ 345165 w 385163"/>
                  <a:gd name="T13" fmla="*/ 147591 h 319581"/>
                  <a:gd name="T14" fmla="*/ 328266 w 385163"/>
                  <a:gd name="T15" fmla="*/ 66396 h 319581"/>
                  <a:gd name="T16" fmla="*/ 277569 w 385163"/>
                  <a:gd name="T17" fmla="*/ 39398 h 319581"/>
                  <a:gd name="T18" fmla="*/ 277769 w 385163"/>
                  <a:gd name="T19" fmla="*/ 800 h 319581"/>
                  <a:gd name="T20" fmla="*/ 359764 w 385163"/>
                  <a:gd name="T21" fmla="*/ 45597 h 319581"/>
                  <a:gd name="T22" fmla="*/ 385163 w 385163"/>
                  <a:gd name="T23" fmla="*/ 140192 h 319581"/>
                  <a:gd name="T24" fmla="*/ 356765 w 385163"/>
                  <a:gd name="T25" fmla="*/ 274683 h 319581"/>
                  <a:gd name="T26" fmla="*/ 271570 w 385163"/>
                  <a:gd name="T27" fmla="*/ 319581 h 319581"/>
                  <a:gd name="T28" fmla="*/ 182775 w 385163"/>
                  <a:gd name="T29" fmla="*/ 263984 h 319581"/>
                  <a:gd name="T30" fmla="*/ 161576 w 385163"/>
                  <a:gd name="T31" fmla="*/ 152591 h 319581"/>
                  <a:gd name="T32" fmla="*/ 189175 w 385163"/>
                  <a:gd name="T33" fmla="*/ 51397 h 319581"/>
                  <a:gd name="T34" fmla="*/ 277769 w 385163"/>
                  <a:gd name="T35" fmla="*/ 800 h 319581"/>
                  <a:gd name="T36" fmla="*/ 81995 w 385163"/>
                  <a:gd name="T37" fmla="*/ 0 h 319581"/>
                  <a:gd name="T38" fmla="*/ 95394 w 385163"/>
                  <a:gd name="T39" fmla="*/ 15399 h 319581"/>
                  <a:gd name="T40" fmla="*/ 94194 w 385163"/>
                  <a:gd name="T41" fmla="*/ 29098 h 319581"/>
                  <a:gd name="T42" fmla="*/ 92995 w 385163"/>
                  <a:gd name="T43" fmla="*/ 42798 h 319581"/>
                  <a:gd name="T44" fmla="*/ 93694 w 385163"/>
                  <a:gd name="T45" fmla="*/ 62796 h 319581"/>
                  <a:gd name="T46" fmla="*/ 94394 w 385163"/>
                  <a:gd name="T47" fmla="*/ 82795 h 319581"/>
                  <a:gd name="T48" fmla="*/ 89595 w 385163"/>
                  <a:gd name="T49" fmla="*/ 150791 h 319581"/>
                  <a:gd name="T50" fmla="*/ 84795 w 385163"/>
                  <a:gd name="T51" fmla="*/ 218587 h 319581"/>
                  <a:gd name="T52" fmla="*/ 86395 w 385163"/>
                  <a:gd name="T53" fmla="*/ 246785 h 319581"/>
                  <a:gd name="T54" fmla="*/ 88195 w 385163"/>
                  <a:gd name="T55" fmla="*/ 273983 h 319581"/>
                  <a:gd name="T56" fmla="*/ 109194 w 385163"/>
                  <a:gd name="T57" fmla="*/ 273583 h 319581"/>
                  <a:gd name="T58" fmla="*/ 123093 w 385163"/>
                  <a:gd name="T59" fmla="*/ 279083 h 319581"/>
                  <a:gd name="T60" fmla="*/ 128592 w 385163"/>
                  <a:gd name="T61" fmla="*/ 292782 h 319581"/>
                  <a:gd name="T62" fmla="*/ 123093 w 385163"/>
                  <a:gd name="T63" fmla="*/ 306581 h 319581"/>
                  <a:gd name="T64" fmla="*/ 109194 w 385163"/>
                  <a:gd name="T65" fmla="*/ 311981 h 319581"/>
                  <a:gd name="T66" fmla="*/ 69396 w 385163"/>
                  <a:gd name="T67" fmla="*/ 311981 h 319581"/>
                  <a:gd name="T68" fmla="*/ 29798 w 385163"/>
                  <a:gd name="T69" fmla="*/ 311781 h 319581"/>
                  <a:gd name="T70" fmla="*/ 10200 w 385163"/>
                  <a:gd name="T71" fmla="*/ 309981 h 319581"/>
                  <a:gd name="T72" fmla="*/ 0 w 385163"/>
                  <a:gd name="T73" fmla="*/ 294782 h 319581"/>
                  <a:gd name="T74" fmla="*/ 31398 w 385163"/>
                  <a:gd name="T75" fmla="*/ 274583 h 319581"/>
                  <a:gd name="T76" fmla="*/ 40998 w 385163"/>
                  <a:gd name="T77" fmla="*/ 274783 h 319581"/>
                  <a:gd name="T78" fmla="*/ 49197 w 385163"/>
                  <a:gd name="T79" fmla="*/ 275183 h 319581"/>
                  <a:gd name="T80" fmla="*/ 47497 w 385163"/>
                  <a:gd name="T81" fmla="*/ 246785 h 319581"/>
                  <a:gd name="T82" fmla="*/ 45797 w 385163"/>
                  <a:gd name="T83" fmla="*/ 218587 h 319581"/>
                  <a:gd name="T84" fmla="*/ 50397 w 385163"/>
                  <a:gd name="T85" fmla="*/ 141392 h 319581"/>
                  <a:gd name="T86" fmla="*/ 54597 w 385163"/>
                  <a:gd name="T87" fmla="*/ 63996 h 319581"/>
                  <a:gd name="T88" fmla="*/ 20399 w 385163"/>
                  <a:gd name="T89" fmla="*/ 84795 h 319581"/>
                  <a:gd name="T90" fmla="*/ 6500 w 385163"/>
                  <a:gd name="T91" fmla="*/ 78795 h 319581"/>
                  <a:gd name="T92" fmla="*/ 600 w 385163"/>
                  <a:gd name="T93" fmla="*/ 64996 h 319581"/>
                  <a:gd name="T94" fmla="*/ 17799 w 385163"/>
                  <a:gd name="T95" fmla="*/ 42198 h 319581"/>
                  <a:gd name="T96" fmla="*/ 48397 w 385163"/>
                  <a:gd name="T97" fmla="*/ 17799 h 319581"/>
                  <a:gd name="T98" fmla="*/ 81995 w 385163"/>
                  <a:gd name="T99" fmla="*/ 0 h 3195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5163" h="319581">
                    <a:moveTo>
                      <a:pt x="277569" y="39398"/>
                    </a:moveTo>
                    <a:cubicBezTo>
                      <a:pt x="252771" y="39398"/>
                      <a:pt x="233105" y="51997"/>
                      <a:pt x="218573" y="77195"/>
                    </a:cubicBezTo>
                    <a:cubicBezTo>
                      <a:pt x="206440" y="98261"/>
                      <a:pt x="200374" y="122326"/>
                      <a:pt x="200374" y="149391"/>
                    </a:cubicBezTo>
                    <a:cubicBezTo>
                      <a:pt x="200374" y="193255"/>
                      <a:pt x="206307" y="226186"/>
                      <a:pt x="218173" y="248185"/>
                    </a:cubicBezTo>
                    <a:cubicBezTo>
                      <a:pt x="230039" y="270184"/>
                      <a:pt x="247838" y="281183"/>
                      <a:pt x="271570" y="281183"/>
                    </a:cubicBezTo>
                    <a:cubicBezTo>
                      <a:pt x="299835" y="281183"/>
                      <a:pt x="320100" y="265051"/>
                      <a:pt x="332366" y="232786"/>
                    </a:cubicBezTo>
                    <a:cubicBezTo>
                      <a:pt x="340899" y="210387"/>
                      <a:pt x="345165" y="181989"/>
                      <a:pt x="345165" y="147591"/>
                    </a:cubicBezTo>
                    <a:cubicBezTo>
                      <a:pt x="345165" y="111460"/>
                      <a:pt x="339532" y="84395"/>
                      <a:pt x="328266" y="66396"/>
                    </a:cubicBezTo>
                    <a:cubicBezTo>
                      <a:pt x="317000" y="48397"/>
                      <a:pt x="300101" y="39398"/>
                      <a:pt x="277569" y="39398"/>
                    </a:cubicBezTo>
                    <a:close/>
                    <a:moveTo>
                      <a:pt x="277769" y="800"/>
                    </a:moveTo>
                    <a:cubicBezTo>
                      <a:pt x="312834" y="800"/>
                      <a:pt x="340166" y="15733"/>
                      <a:pt x="359764" y="45597"/>
                    </a:cubicBezTo>
                    <a:cubicBezTo>
                      <a:pt x="376697" y="71462"/>
                      <a:pt x="385163" y="102994"/>
                      <a:pt x="385163" y="140192"/>
                    </a:cubicBezTo>
                    <a:cubicBezTo>
                      <a:pt x="385163" y="199921"/>
                      <a:pt x="375697" y="244752"/>
                      <a:pt x="356765" y="274683"/>
                    </a:cubicBezTo>
                    <a:cubicBezTo>
                      <a:pt x="337832" y="304615"/>
                      <a:pt x="309434" y="319581"/>
                      <a:pt x="271570" y="319581"/>
                    </a:cubicBezTo>
                    <a:cubicBezTo>
                      <a:pt x="231039" y="319581"/>
                      <a:pt x="201441" y="301048"/>
                      <a:pt x="182775" y="263984"/>
                    </a:cubicBezTo>
                    <a:cubicBezTo>
                      <a:pt x="168643" y="235452"/>
                      <a:pt x="161576" y="198321"/>
                      <a:pt x="161576" y="152591"/>
                    </a:cubicBezTo>
                    <a:cubicBezTo>
                      <a:pt x="161576" y="113927"/>
                      <a:pt x="170776" y="80195"/>
                      <a:pt x="189175" y="51397"/>
                    </a:cubicBezTo>
                    <a:cubicBezTo>
                      <a:pt x="210907" y="17666"/>
                      <a:pt x="240438" y="800"/>
                      <a:pt x="277769" y="8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4" y="29098"/>
                    </a:cubicBezTo>
                    <a:cubicBezTo>
                      <a:pt x="93395" y="35165"/>
                      <a:pt x="92995" y="39731"/>
                      <a:pt x="92995" y="42798"/>
                    </a:cubicBezTo>
                    <a:cubicBezTo>
                      <a:pt x="92995" y="47197"/>
                      <a:pt x="93228" y="53864"/>
                      <a:pt x="93694" y="62796"/>
                    </a:cubicBezTo>
                    <a:cubicBezTo>
                      <a:pt x="94161" y="71729"/>
                      <a:pt x="94394" y="78395"/>
                      <a:pt x="94394" y="82795"/>
                    </a:cubicBezTo>
                    <a:cubicBezTo>
                      <a:pt x="94394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1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3"/>
                      <a:pt x="45797" y="224853"/>
                      <a:pt x="45797" y="218587"/>
                    </a:cubicBezTo>
                    <a:cubicBezTo>
                      <a:pt x="45797" y="201655"/>
                      <a:pt x="47331" y="175923"/>
                      <a:pt x="50397" y="141392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2" name="مربع نص 85">
                <a:extLst>
                  <a:ext uri="{FF2B5EF4-FFF2-40B4-BE49-F238E27FC236}">
                    <a16:creationId xmlns:a16="http://schemas.microsoft.com/office/drawing/2014/main" id="{145D9FEE-52BE-6F4B-8AB9-2146F989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015" y="5273582"/>
                <a:ext cx="205387" cy="321380"/>
              </a:xfrm>
              <a:custGeom>
                <a:avLst/>
                <a:gdLst>
                  <a:gd name="T0" fmla="*/ 175189 w 205387"/>
                  <a:gd name="T1" fmla="*/ 0 h 321380"/>
                  <a:gd name="T2" fmla="*/ 188988 w 205387"/>
                  <a:gd name="T3" fmla="*/ 5800 h 321380"/>
                  <a:gd name="T4" fmla="*/ 194988 w 205387"/>
                  <a:gd name="T5" fmla="*/ 19199 h 321380"/>
                  <a:gd name="T6" fmla="*/ 147591 w 205387"/>
                  <a:gd name="T7" fmla="*/ 41598 h 321380"/>
                  <a:gd name="T8" fmla="*/ 131992 w 205387"/>
                  <a:gd name="T9" fmla="*/ 41198 h 321380"/>
                  <a:gd name="T10" fmla="*/ 120592 w 205387"/>
                  <a:gd name="T11" fmla="*/ 40798 h 321380"/>
                  <a:gd name="T12" fmla="*/ 86794 w 205387"/>
                  <a:gd name="T13" fmla="*/ 41398 h 321380"/>
                  <a:gd name="T14" fmla="*/ 52996 w 205387"/>
                  <a:gd name="T15" fmla="*/ 42397 h 321380"/>
                  <a:gd name="T16" fmla="*/ 45597 w 205387"/>
                  <a:gd name="T17" fmla="*/ 108993 h 321380"/>
                  <a:gd name="T18" fmla="*/ 118592 w 205387"/>
                  <a:gd name="T19" fmla="*/ 87195 h 321380"/>
                  <a:gd name="T20" fmla="*/ 185788 w 205387"/>
                  <a:gd name="T21" fmla="*/ 121593 h 321380"/>
                  <a:gd name="T22" fmla="*/ 205387 w 205387"/>
                  <a:gd name="T23" fmla="*/ 195988 h 321380"/>
                  <a:gd name="T24" fmla="*/ 173789 w 205387"/>
                  <a:gd name="T25" fmla="*/ 284983 h 321380"/>
                  <a:gd name="T26" fmla="*/ 87194 w 205387"/>
                  <a:gd name="T27" fmla="*/ 321380 h 321380"/>
                  <a:gd name="T28" fmla="*/ 3599 w 205387"/>
                  <a:gd name="T29" fmla="*/ 279383 h 321380"/>
                  <a:gd name="T30" fmla="*/ 0 w 205387"/>
                  <a:gd name="T31" fmla="*/ 268184 h 321380"/>
                  <a:gd name="T32" fmla="*/ 6199 w 205387"/>
                  <a:gd name="T33" fmla="*/ 254685 h 321380"/>
                  <a:gd name="T34" fmla="*/ 20198 w 205387"/>
                  <a:gd name="T35" fmla="*/ 248985 h 321380"/>
                  <a:gd name="T36" fmla="*/ 35798 w 205387"/>
                  <a:gd name="T37" fmla="*/ 257784 h 321380"/>
                  <a:gd name="T38" fmla="*/ 51797 w 205387"/>
                  <a:gd name="T39" fmla="*/ 274183 h 321380"/>
                  <a:gd name="T40" fmla="*/ 87194 w 205387"/>
                  <a:gd name="T41" fmla="*/ 282983 h 321380"/>
                  <a:gd name="T42" fmla="*/ 144591 w 205387"/>
                  <a:gd name="T43" fmla="*/ 256584 h 321380"/>
                  <a:gd name="T44" fmla="*/ 166390 w 205387"/>
                  <a:gd name="T45" fmla="*/ 195988 h 321380"/>
                  <a:gd name="T46" fmla="*/ 156790 w 205387"/>
                  <a:gd name="T47" fmla="*/ 148591 h 321380"/>
                  <a:gd name="T48" fmla="*/ 118592 w 205387"/>
                  <a:gd name="T49" fmla="*/ 125592 h 321380"/>
                  <a:gd name="T50" fmla="*/ 83595 w 205387"/>
                  <a:gd name="T51" fmla="*/ 131392 h 321380"/>
                  <a:gd name="T52" fmla="*/ 61796 w 205387"/>
                  <a:gd name="T53" fmla="*/ 147191 h 321380"/>
                  <a:gd name="T54" fmla="*/ 39997 w 205387"/>
                  <a:gd name="T55" fmla="*/ 170990 h 321380"/>
                  <a:gd name="T56" fmla="*/ 21998 w 205387"/>
                  <a:gd name="T57" fmla="*/ 179989 h 321380"/>
                  <a:gd name="T58" fmla="*/ 8399 w 205387"/>
                  <a:gd name="T59" fmla="*/ 174289 h 321380"/>
                  <a:gd name="T60" fmla="*/ 2800 w 205387"/>
                  <a:gd name="T61" fmla="*/ 160590 h 321380"/>
                  <a:gd name="T62" fmla="*/ 5999 w 205387"/>
                  <a:gd name="T63" fmla="*/ 124992 h 321380"/>
                  <a:gd name="T64" fmla="*/ 12799 w 205387"/>
                  <a:gd name="T65" fmla="*/ 42198 h 321380"/>
                  <a:gd name="T66" fmla="*/ 9299 w 205387"/>
                  <a:gd name="T67" fmla="*/ 26898 h 321380"/>
                  <a:gd name="T68" fmla="*/ 5799 w 205387"/>
                  <a:gd name="T69" fmla="*/ 14599 h 321380"/>
                  <a:gd name="T70" fmla="*/ 26798 w 205387"/>
                  <a:gd name="T71" fmla="*/ 2400 h 321380"/>
                  <a:gd name="T72" fmla="*/ 38897 w 205387"/>
                  <a:gd name="T73" fmla="*/ 3100 h 321380"/>
                  <a:gd name="T74" fmla="*/ 50997 w 205387"/>
                  <a:gd name="T75" fmla="*/ 3800 h 321380"/>
                  <a:gd name="T76" fmla="*/ 85794 w 205387"/>
                  <a:gd name="T77" fmla="*/ 3000 h 321380"/>
                  <a:gd name="T78" fmla="*/ 120592 w 205387"/>
                  <a:gd name="T79" fmla="*/ 2200 h 321380"/>
                  <a:gd name="T80" fmla="*/ 136991 w 205387"/>
                  <a:gd name="T81" fmla="*/ 2600 h 321380"/>
                  <a:gd name="T82" fmla="*/ 153390 w 205387"/>
                  <a:gd name="T83" fmla="*/ 3000 h 321380"/>
                  <a:gd name="T84" fmla="*/ 164390 w 205387"/>
                  <a:gd name="T85" fmla="*/ 1500 h 321380"/>
                  <a:gd name="T86" fmla="*/ 175189 w 205387"/>
                  <a:gd name="T87" fmla="*/ 0 h 321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387" h="321380">
                    <a:moveTo>
                      <a:pt x="175189" y="0"/>
                    </a:moveTo>
                    <a:cubicBezTo>
                      <a:pt x="180389" y="0"/>
                      <a:pt x="184988" y="1933"/>
                      <a:pt x="188988" y="5800"/>
                    </a:cubicBezTo>
                    <a:cubicBezTo>
                      <a:pt x="192988" y="9666"/>
                      <a:pt x="194988" y="14133"/>
                      <a:pt x="194988" y="19199"/>
                    </a:cubicBezTo>
                    <a:cubicBezTo>
                      <a:pt x="194988" y="34131"/>
                      <a:pt x="179189" y="41598"/>
                      <a:pt x="147591" y="41598"/>
                    </a:cubicBezTo>
                    <a:cubicBezTo>
                      <a:pt x="143458" y="41598"/>
                      <a:pt x="138258" y="41464"/>
                      <a:pt x="131992" y="41198"/>
                    </a:cubicBezTo>
                    <a:cubicBezTo>
                      <a:pt x="125725" y="40931"/>
                      <a:pt x="121926" y="40798"/>
                      <a:pt x="120592" y="40798"/>
                    </a:cubicBezTo>
                    <a:lnTo>
                      <a:pt x="86794" y="41398"/>
                    </a:lnTo>
                    <a:lnTo>
                      <a:pt x="52996" y="42397"/>
                    </a:lnTo>
                    <a:cubicBezTo>
                      <a:pt x="52996" y="48397"/>
                      <a:pt x="50530" y="70596"/>
                      <a:pt x="45597" y="108993"/>
                    </a:cubicBezTo>
                    <a:cubicBezTo>
                      <a:pt x="63862" y="94461"/>
                      <a:pt x="88194" y="87195"/>
                      <a:pt x="118592" y="87195"/>
                    </a:cubicBezTo>
                    <a:cubicBezTo>
                      <a:pt x="147924" y="87195"/>
                      <a:pt x="170323" y="98661"/>
                      <a:pt x="185788" y="121593"/>
                    </a:cubicBezTo>
                    <a:cubicBezTo>
                      <a:pt x="198854" y="141058"/>
                      <a:pt x="205387" y="165857"/>
                      <a:pt x="205387" y="195988"/>
                    </a:cubicBezTo>
                    <a:cubicBezTo>
                      <a:pt x="205387" y="231986"/>
                      <a:pt x="194854" y="261651"/>
                      <a:pt x="173789" y="284983"/>
                    </a:cubicBezTo>
                    <a:cubicBezTo>
                      <a:pt x="151924" y="309248"/>
                      <a:pt x="123059" y="321380"/>
                      <a:pt x="87194" y="321380"/>
                    </a:cubicBezTo>
                    <a:cubicBezTo>
                      <a:pt x="49330" y="321380"/>
                      <a:pt x="21465" y="307381"/>
                      <a:pt x="3599" y="279383"/>
                    </a:cubicBezTo>
                    <a:cubicBezTo>
                      <a:pt x="1200" y="275517"/>
                      <a:pt x="0" y="271783"/>
                      <a:pt x="0" y="268184"/>
                    </a:cubicBezTo>
                    <a:cubicBezTo>
                      <a:pt x="0" y="262984"/>
                      <a:pt x="2066" y="258484"/>
                      <a:pt x="6199" y="254685"/>
                    </a:cubicBezTo>
                    <a:cubicBezTo>
                      <a:pt x="10332" y="250885"/>
                      <a:pt x="14999" y="248985"/>
                      <a:pt x="20198" y="248985"/>
                    </a:cubicBezTo>
                    <a:cubicBezTo>
                      <a:pt x="25665" y="248985"/>
                      <a:pt x="30864" y="251918"/>
                      <a:pt x="35798" y="257784"/>
                    </a:cubicBezTo>
                    <a:cubicBezTo>
                      <a:pt x="42864" y="266317"/>
                      <a:pt x="48197" y="271783"/>
                      <a:pt x="51797" y="274183"/>
                    </a:cubicBezTo>
                    <a:cubicBezTo>
                      <a:pt x="60463" y="280050"/>
                      <a:pt x="72262" y="282983"/>
                      <a:pt x="87194" y="282983"/>
                    </a:cubicBezTo>
                    <a:cubicBezTo>
                      <a:pt x="110260" y="282983"/>
                      <a:pt x="129392" y="274183"/>
                      <a:pt x="144591" y="256584"/>
                    </a:cubicBezTo>
                    <a:cubicBezTo>
                      <a:pt x="159123" y="239785"/>
                      <a:pt x="166390" y="219587"/>
                      <a:pt x="166390" y="195988"/>
                    </a:cubicBezTo>
                    <a:cubicBezTo>
                      <a:pt x="166390" y="176523"/>
                      <a:pt x="163190" y="160724"/>
                      <a:pt x="156790" y="148591"/>
                    </a:cubicBezTo>
                    <a:cubicBezTo>
                      <a:pt x="148524" y="133259"/>
                      <a:pt x="135791" y="125592"/>
                      <a:pt x="118592" y="125592"/>
                    </a:cubicBezTo>
                    <a:cubicBezTo>
                      <a:pt x="104327" y="125592"/>
                      <a:pt x="92661" y="127526"/>
                      <a:pt x="83595" y="131392"/>
                    </a:cubicBezTo>
                    <a:cubicBezTo>
                      <a:pt x="76395" y="134459"/>
                      <a:pt x="69129" y="139725"/>
                      <a:pt x="61796" y="147191"/>
                    </a:cubicBezTo>
                    <a:lnTo>
                      <a:pt x="39997" y="170990"/>
                    </a:lnTo>
                    <a:cubicBezTo>
                      <a:pt x="34131" y="176989"/>
                      <a:pt x="28131" y="179989"/>
                      <a:pt x="21998" y="179989"/>
                    </a:cubicBezTo>
                    <a:cubicBezTo>
                      <a:pt x="16665" y="179989"/>
                      <a:pt x="12132" y="178089"/>
                      <a:pt x="8399" y="174289"/>
                    </a:cubicBezTo>
                    <a:cubicBezTo>
                      <a:pt x="4666" y="170490"/>
                      <a:pt x="2800" y="165923"/>
                      <a:pt x="2800" y="160590"/>
                    </a:cubicBezTo>
                    <a:cubicBezTo>
                      <a:pt x="2800" y="157924"/>
                      <a:pt x="3866" y="146058"/>
                      <a:pt x="5999" y="124992"/>
                    </a:cubicBezTo>
                    <a:cubicBezTo>
                      <a:pt x="10532" y="82995"/>
                      <a:pt x="12799" y="55397"/>
                      <a:pt x="12799" y="42198"/>
                    </a:cubicBezTo>
                    <a:cubicBezTo>
                      <a:pt x="12799" y="37531"/>
                      <a:pt x="11632" y="32431"/>
                      <a:pt x="9299" y="26898"/>
                    </a:cubicBezTo>
                    <a:cubicBezTo>
                      <a:pt x="6966" y="21365"/>
                      <a:pt x="5799" y="17266"/>
                      <a:pt x="5799" y="14599"/>
                    </a:cubicBezTo>
                    <a:cubicBezTo>
                      <a:pt x="5799" y="6466"/>
                      <a:pt x="12799" y="2400"/>
                      <a:pt x="26798" y="2400"/>
                    </a:cubicBezTo>
                    <a:cubicBezTo>
                      <a:pt x="29465" y="2400"/>
                      <a:pt x="33498" y="2633"/>
                      <a:pt x="38897" y="3100"/>
                    </a:cubicBezTo>
                    <a:cubicBezTo>
                      <a:pt x="44297" y="3567"/>
                      <a:pt x="48330" y="3800"/>
                      <a:pt x="50997" y="3800"/>
                    </a:cubicBezTo>
                    <a:cubicBezTo>
                      <a:pt x="58729" y="3800"/>
                      <a:pt x="70329" y="3533"/>
                      <a:pt x="85794" y="3000"/>
                    </a:cubicBezTo>
                    <a:cubicBezTo>
                      <a:pt x="101260" y="2467"/>
                      <a:pt x="112859" y="2200"/>
                      <a:pt x="120592" y="2200"/>
                    </a:cubicBezTo>
                    <a:cubicBezTo>
                      <a:pt x="124192" y="2200"/>
                      <a:pt x="129658" y="2333"/>
                      <a:pt x="136991" y="2600"/>
                    </a:cubicBezTo>
                    <a:cubicBezTo>
                      <a:pt x="144324" y="2867"/>
                      <a:pt x="149791" y="3000"/>
                      <a:pt x="153390" y="3000"/>
                    </a:cubicBezTo>
                    <a:cubicBezTo>
                      <a:pt x="155924" y="3000"/>
                      <a:pt x="159590" y="2500"/>
                      <a:pt x="164390" y="1500"/>
                    </a:cubicBezTo>
                    <a:cubicBezTo>
                      <a:pt x="169189" y="500"/>
                      <a:pt x="172789" y="0"/>
                      <a:pt x="1751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3" name="مربع نص 86">
                <a:extLst>
                  <a:ext uri="{FF2B5EF4-FFF2-40B4-BE49-F238E27FC236}">
                    <a16:creationId xmlns:a16="http://schemas.microsoft.com/office/drawing/2014/main" id="{12470291-3A76-9B4E-B5A8-7A957066A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060" y="1425929"/>
                <a:ext cx="308218" cy="311981"/>
              </a:xfrm>
              <a:custGeom>
                <a:avLst/>
                <a:gdLst>
                  <a:gd name="T0" fmla="*/ 276369 w 308218"/>
                  <a:gd name="T1" fmla="*/ 15399 h 311981"/>
                  <a:gd name="T2" fmla="*/ 273970 w 308218"/>
                  <a:gd name="T3" fmla="*/ 42797 h 311981"/>
                  <a:gd name="T4" fmla="*/ 275370 w 308218"/>
                  <a:gd name="T5" fmla="*/ 82795 h 311981"/>
                  <a:gd name="T6" fmla="*/ 265770 w 308218"/>
                  <a:gd name="T7" fmla="*/ 218587 h 311981"/>
                  <a:gd name="T8" fmla="*/ 269170 w 308218"/>
                  <a:gd name="T9" fmla="*/ 273983 h 311981"/>
                  <a:gd name="T10" fmla="*/ 304068 w 308218"/>
                  <a:gd name="T11" fmla="*/ 279083 h 311981"/>
                  <a:gd name="T12" fmla="*/ 302608 w 308218"/>
                  <a:gd name="T13" fmla="*/ 296007 h 311981"/>
                  <a:gd name="T14" fmla="*/ 250371 w 308218"/>
                  <a:gd name="T15" fmla="*/ 311981 h 311981"/>
                  <a:gd name="T16" fmla="*/ 191175 w 308218"/>
                  <a:gd name="T17" fmla="*/ 309981 h 311981"/>
                  <a:gd name="T18" fmla="*/ 212373 w 308218"/>
                  <a:gd name="T19" fmla="*/ 274583 h 311981"/>
                  <a:gd name="T20" fmla="*/ 230172 w 308218"/>
                  <a:gd name="T21" fmla="*/ 275183 h 311981"/>
                  <a:gd name="T22" fmla="*/ 226772 w 308218"/>
                  <a:gd name="T23" fmla="*/ 218587 h 311981"/>
                  <a:gd name="T24" fmla="*/ 235572 w 308218"/>
                  <a:gd name="T25" fmla="*/ 63996 h 311981"/>
                  <a:gd name="T26" fmla="*/ 187475 w 308218"/>
                  <a:gd name="T27" fmla="*/ 78795 h 311981"/>
                  <a:gd name="T28" fmla="*/ 198774 w 308218"/>
                  <a:gd name="T29" fmla="*/ 42198 h 311981"/>
                  <a:gd name="T30" fmla="*/ 262970 w 308218"/>
                  <a:gd name="T31" fmla="*/ 0 h 311981"/>
                  <a:gd name="T32" fmla="*/ 95394 w 308218"/>
                  <a:gd name="T33" fmla="*/ 15399 h 311981"/>
                  <a:gd name="T34" fmla="*/ 92995 w 308218"/>
                  <a:gd name="T35" fmla="*/ 42797 h 311981"/>
                  <a:gd name="T36" fmla="*/ 94395 w 308218"/>
                  <a:gd name="T37" fmla="*/ 82795 h 311981"/>
                  <a:gd name="T38" fmla="*/ 84795 w 308218"/>
                  <a:gd name="T39" fmla="*/ 218587 h 311981"/>
                  <a:gd name="T40" fmla="*/ 88195 w 308218"/>
                  <a:gd name="T41" fmla="*/ 273983 h 311981"/>
                  <a:gd name="T42" fmla="*/ 123093 w 308218"/>
                  <a:gd name="T43" fmla="*/ 279083 h 311981"/>
                  <a:gd name="T44" fmla="*/ 123093 w 308218"/>
                  <a:gd name="T45" fmla="*/ 306581 h 311981"/>
                  <a:gd name="T46" fmla="*/ 69396 w 308218"/>
                  <a:gd name="T47" fmla="*/ 311981 h 311981"/>
                  <a:gd name="T48" fmla="*/ 10200 w 308218"/>
                  <a:gd name="T49" fmla="*/ 309981 h 311981"/>
                  <a:gd name="T50" fmla="*/ 31398 w 308218"/>
                  <a:gd name="T51" fmla="*/ 274583 h 311981"/>
                  <a:gd name="T52" fmla="*/ 49197 w 308218"/>
                  <a:gd name="T53" fmla="*/ 275183 h 311981"/>
                  <a:gd name="T54" fmla="*/ 45798 w 308218"/>
                  <a:gd name="T55" fmla="*/ 218587 h 311981"/>
                  <a:gd name="T56" fmla="*/ 54597 w 308218"/>
                  <a:gd name="T57" fmla="*/ 63996 h 311981"/>
                  <a:gd name="T58" fmla="*/ 6500 w 308218"/>
                  <a:gd name="T59" fmla="*/ 78795 h 311981"/>
                  <a:gd name="T60" fmla="*/ 17799 w 308218"/>
                  <a:gd name="T61" fmla="*/ 42198 h 311981"/>
                  <a:gd name="T62" fmla="*/ 81995 w 308218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8218" h="311981">
                    <a:moveTo>
                      <a:pt x="262970" y="0"/>
                    </a:moveTo>
                    <a:cubicBezTo>
                      <a:pt x="271903" y="0"/>
                      <a:pt x="276369" y="5133"/>
                      <a:pt x="276369" y="15399"/>
                    </a:cubicBezTo>
                    <a:cubicBezTo>
                      <a:pt x="276369" y="18466"/>
                      <a:pt x="275969" y="23032"/>
                      <a:pt x="275170" y="29098"/>
                    </a:cubicBezTo>
                    <a:cubicBezTo>
                      <a:pt x="274370" y="35165"/>
                      <a:pt x="273970" y="39731"/>
                      <a:pt x="273970" y="42797"/>
                    </a:cubicBezTo>
                    <a:cubicBezTo>
                      <a:pt x="273970" y="47197"/>
                      <a:pt x="274203" y="53863"/>
                      <a:pt x="274670" y="62796"/>
                    </a:cubicBezTo>
                    <a:cubicBezTo>
                      <a:pt x="275136" y="71729"/>
                      <a:pt x="275370" y="78395"/>
                      <a:pt x="275370" y="82795"/>
                    </a:cubicBezTo>
                    <a:cubicBezTo>
                      <a:pt x="275370" y="97994"/>
                      <a:pt x="273770" y="120659"/>
                      <a:pt x="270570" y="150791"/>
                    </a:cubicBezTo>
                    <a:cubicBezTo>
                      <a:pt x="267370" y="180922"/>
                      <a:pt x="265770" y="203521"/>
                      <a:pt x="265770" y="218587"/>
                    </a:cubicBezTo>
                    <a:cubicBezTo>
                      <a:pt x="265770" y="226320"/>
                      <a:pt x="266303" y="235719"/>
                      <a:pt x="267370" y="246785"/>
                    </a:cubicBezTo>
                    <a:cubicBezTo>
                      <a:pt x="268437" y="257851"/>
                      <a:pt x="269037" y="266917"/>
                      <a:pt x="269170" y="273983"/>
                    </a:cubicBezTo>
                    <a:lnTo>
                      <a:pt x="290169" y="273583"/>
                    </a:lnTo>
                    <a:cubicBezTo>
                      <a:pt x="295768" y="273583"/>
                      <a:pt x="300401" y="275417"/>
                      <a:pt x="304068" y="279083"/>
                    </a:cubicBezTo>
                    <a:lnTo>
                      <a:pt x="308218" y="289422"/>
                    </a:lnTo>
                    <a:lnTo>
                      <a:pt x="302608" y="296007"/>
                    </a:lnTo>
                    <a:lnTo>
                      <a:pt x="282611" y="311981"/>
                    </a:lnTo>
                    <a:lnTo>
                      <a:pt x="250371" y="311981"/>
                    </a:lnTo>
                    <a:lnTo>
                      <a:pt x="210773" y="311781"/>
                    </a:lnTo>
                    <a:cubicBezTo>
                      <a:pt x="201441" y="311781"/>
                      <a:pt x="194908" y="311181"/>
                      <a:pt x="191175" y="309981"/>
                    </a:cubicBezTo>
                    <a:cubicBezTo>
                      <a:pt x="184375" y="307581"/>
                      <a:pt x="180975" y="302515"/>
                      <a:pt x="180975" y="294782"/>
                    </a:cubicBezTo>
                    <a:cubicBezTo>
                      <a:pt x="180975" y="281316"/>
                      <a:pt x="191441" y="274583"/>
                      <a:pt x="212373" y="274583"/>
                    </a:cubicBezTo>
                    <a:lnTo>
                      <a:pt x="221973" y="274783"/>
                    </a:lnTo>
                    <a:lnTo>
                      <a:pt x="230172" y="275183"/>
                    </a:lnTo>
                    <a:cubicBezTo>
                      <a:pt x="230172" y="268784"/>
                      <a:pt x="229606" y="259318"/>
                      <a:pt x="228472" y="246785"/>
                    </a:cubicBezTo>
                    <a:cubicBezTo>
                      <a:pt x="227339" y="234252"/>
                      <a:pt x="226772" y="224853"/>
                      <a:pt x="226772" y="218587"/>
                    </a:cubicBezTo>
                    <a:cubicBezTo>
                      <a:pt x="226772" y="201654"/>
                      <a:pt x="228306" y="175923"/>
                      <a:pt x="231372" y="141391"/>
                    </a:cubicBezTo>
                    <a:cubicBezTo>
                      <a:pt x="234305" y="107394"/>
                      <a:pt x="235705" y="81595"/>
                      <a:pt x="235572" y="63996"/>
                    </a:cubicBezTo>
                    <a:cubicBezTo>
                      <a:pt x="217706" y="77862"/>
                      <a:pt x="206307" y="84795"/>
                      <a:pt x="201374" y="84795"/>
                    </a:cubicBezTo>
                    <a:cubicBezTo>
                      <a:pt x="196041" y="84795"/>
                      <a:pt x="191408" y="82795"/>
                      <a:pt x="187475" y="78795"/>
                    </a:cubicBezTo>
                    <a:cubicBezTo>
                      <a:pt x="183542" y="74796"/>
                      <a:pt x="181575" y="70196"/>
                      <a:pt x="181575" y="64996"/>
                    </a:cubicBezTo>
                    <a:cubicBezTo>
                      <a:pt x="181575" y="58730"/>
                      <a:pt x="187308" y="51130"/>
                      <a:pt x="198774" y="42198"/>
                    </a:cubicBezTo>
                    <a:cubicBezTo>
                      <a:pt x="205974" y="37131"/>
                      <a:pt x="216173" y="28998"/>
                      <a:pt x="229372" y="17799"/>
                    </a:cubicBezTo>
                    <a:cubicBezTo>
                      <a:pt x="241105" y="5933"/>
                      <a:pt x="252304" y="0"/>
                      <a:pt x="262970" y="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</p:grpSp>
      </p:grpSp>
      <p:grpSp>
        <p:nvGrpSpPr>
          <p:cNvPr id="44" name="مجموعة 43">
            <a:extLst>
              <a:ext uri="{FF2B5EF4-FFF2-40B4-BE49-F238E27FC236}">
                <a16:creationId xmlns:a16="http://schemas.microsoft.com/office/drawing/2014/main" id="{578239E7-CB2A-0742-9871-5678655B2C76}"/>
              </a:ext>
            </a:extLst>
          </p:cNvPr>
          <p:cNvGrpSpPr>
            <a:grpSpLocks/>
          </p:cNvGrpSpPr>
          <p:nvPr/>
        </p:nvGrpSpPr>
        <p:grpSpPr bwMode="auto">
          <a:xfrm>
            <a:off x="10564825" y="573683"/>
            <a:ext cx="66675" cy="1009650"/>
            <a:chOff x="5944770" y="1379001"/>
            <a:chExt cx="226260" cy="3927154"/>
          </a:xfrm>
        </p:grpSpPr>
        <p:sp>
          <p:nvSpPr>
            <p:cNvPr id="45" name="مثلث متساوي الساقين 49">
              <a:extLst>
                <a:ext uri="{FF2B5EF4-FFF2-40B4-BE49-F238E27FC236}">
                  <a16:creationId xmlns:a16="http://schemas.microsoft.com/office/drawing/2014/main" id="{7515C29C-A047-D34D-8178-EC30E0A03B4A}"/>
                </a:ext>
              </a:extLst>
            </p:cNvPr>
            <p:cNvSpPr/>
            <p:nvPr/>
          </p:nvSpPr>
          <p:spPr>
            <a:xfrm>
              <a:off x="5944770" y="1379001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6" name="مثلث متساوي الساقين 50">
              <a:extLst>
                <a:ext uri="{FF2B5EF4-FFF2-40B4-BE49-F238E27FC236}">
                  <a16:creationId xmlns:a16="http://schemas.microsoft.com/office/drawing/2014/main" id="{F35064C7-CD98-F549-B025-6406002FAFF7}"/>
                </a:ext>
              </a:extLst>
            </p:cNvPr>
            <p:cNvSpPr/>
            <p:nvPr/>
          </p:nvSpPr>
          <p:spPr>
            <a:xfrm flipV="1">
              <a:off x="5944770" y="3342578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grpSp>
        <p:nvGrpSpPr>
          <p:cNvPr id="47" name="مجموعة 46">
            <a:extLst>
              <a:ext uri="{FF2B5EF4-FFF2-40B4-BE49-F238E27FC236}">
                <a16:creationId xmlns:a16="http://schemas.microsoft.com/office/drawing/2014/main" id="{6F2C3EE3-B01D-FF44-82AE-F0D98CF8F534}"/>
              </a:ext>
            </a:extLst>
          </p:cNvPr>
          <p:cNvGrpSpPr>
            <a:grpSpLocks/>
          </p:cNvGrpSpPr>
          <p:nvPr/>
        </p:nvGrpSpPr>
        <p:grpSpPr bwMode="auto">
          <a:xfrm rot="4908360">
            <a:off x="10507674" y="678458"/>
            <a:ext cx="63500" cy="787400"/>
            <a:chOff x="5944770" y="1379001"/>
            <a:chExt cx="226260" cy="3927154"/>
          </a:xfrm>
        </p:grpSpPr>
        <p:sp>
          <p:nvSpPr>
            <p:cNvPr id="48" name="مثلث متساوي الساقين 52">
              <a:extLst>
                <a:ext uri="{FF2B5EF4-FFF2-40B4-BE49-F238E27FC236}">
                  <a16:creationId xmlns:a16="http://schemas.microsoft.com/office/drawing/2014/main" id="{6C9F1224-FFA4-C945-810B-0D9CBE258A7D}"/>
                </a:ext>
              </a:extLst>
            </p:cNvPr>
            <p:cNvSpPr/>
            <p:nvPr/>
          </p:nvSpPr>
          <p:spPr>
            <a:xfrm>
              <a:off x="5941542" y="1392220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9" name="مثلث متساوي الساقين 53">
              <a:extLst>
                <a:ext uri="{FF2B5EF4-FFF2-40B4-BE49-F238E27FC236}">
                  <a16:creationId xmlns:a16="http://schemas.microsoft.com/office/drawing/2014/main" id="{E4F810C6-BB06-A249-9894-40F0B7954848}"/>
                </a:ext>
              </a:extLst>
            </p:cNvPr>
            <p:cNvSpPr/>
            <p:nvPr/>
          </p:nvSpPr>
          <p:spPr>
            <a:xfrm flipV="1">
              <a:off x="5935188" y="3342771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sp>
        <p:nvSpPr>
          <p:cNvPr id="50" name="شكل بيضاوي 49">
            <a:extLst>
              <a:ext uri="{FF2B5EF4-FFF2-40B4-BE49-F238E27FC236}">
                <a16:creationId xmlns:a16="http://schemas.microsoft.com/office/drawing/2014/main" id="{554A9950-8B23-3744-B9C0-9CFA3442F687}"/>
              </a:ext>
            </a:extLst>
          </p:cNvPr>
          <p:cNvSpPr/>
          <p:nvPr/>
        </p:nvSpPr>
        <p:spPr>
          <a:xfrm>
            <a:off x="10542373" y="1018181"/>
            <a:ext cx="98094" cy="10739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EG" sz="1013"/>
          </a:p>
        </p:txBody>
      </p:sp>
      <p:sp>
        <p:nvSpPr>
          <p:cNvPr id="51" name="شكل حر 50">
            <a:extLst>
              <a:ext uri="{FF2B5EF4-FFF2-40B4-BE49-F238E27FC236}">
                <a16:creationId xmlns:a16="http://schemas.microsoft.com/office/drawing/2014/main" id="{23B671DC-D796-384B-817D-E04474056EBC}"/>
              </a:ext>
            </a:extLst>
          </p:cNvPr>
          <p:cNvSpPr/>
          <p:nvPr/>
        </p:nvSpPr>
        <p:spPr>
          <a:xfrm>
            <a:off x="9837749" y="1630959"/>
            <a:ext cx="1468438" cy="1546225"/>
          </a:xfrm>
          <a:custGeom>
            <a:avLst/>
            <a:gdLst>
              <a:gd name="connsiteX0" fmla="*/ 2020636 w 2684787"/>
              <a:gd name="connsiteY0" fmla="*/ 0 h 2747951"/>
              <a:gd name="connsiteX1" fmla="*/ 2651521 w 2684787"/>
              <a:gd name="connsiteY1" fmla="*/ 652812 h 2747951"/>
              <a:gd name="connsiteX2" fmla="*/ 2644171 w 2684787"/>
              <a:gd name="connsiteY2" fmla="*/ 728262 h 2747951"/>
              <a:gd name="connsiteX3" fmla="*/ 2684787 w 2684787"/>
              <a:gd name="connsiteY3" fmla="*/ 728262 h 2747951"/>
              <a:gd name="connsiteX4" fmla="*/ 2684787 w 2684787"/>
              <a:gd name="connsiteY4" fmla="*/ 2747951 h 2747951"/>
              <a:gd name="connsiteX5" fmla="*/ 1371425 w 2684787"/>
              <a:gd name="connsiteY5" fmla="*/ 2747951 h 2747951"/>
              <a:gd name="connsiteX6" fmla="*/ 1371425 w 2684787"/>
              <a:gd name="connsiteY6" fmla="*/ 728262 h 2747951"/>
              <a:gd name="connsiteX7" fmla="*/ 1397102 w 2684787"/>
              <a:gd name="connsiteY7" fmla="*/ 728262 h 2747951"/>
              <a:gd name="connsiteX8" fmla="*/ 1389751 w 2684787"/>
              <a:gd name="connsiteY8" fmla="*/ 652812 h 2747951"/>
              <a:gd name="connsiteX9" fmla="*/ 2020636 w 2684787"/>
              <a:gd name="connsiteY9" fmla="*/ 0 h 2747951"/>
              <a:gd name="connsiteX10" fmla="*/ 649211 w 2684787"/>
              <a:gd name="connsiteY10" fmla="*/ 0 h 2747951"/>
              <a:gd name="connsiteX11" fmla="*/ 1280096 w 2684787"/>
              <a:gd name="connsiteY11" fmla="*/ 652812 h 2747951"/>
              <a:gd name="connsiteX12" fmla="*/ 1272746 w 2684787"/>
              <a:gd name="connsiteY12" fmla="*/ 728262 h 2747951"/>
              <a:gd name="connsiteX13" fmla="*/ 1313362 w 2684787"/>
              <a:gd name="connsiteY13" fmla="*/ 728262 h 2747951"/>
              <a:gd name="connsiteX14" fmla="*/ 1313362 w 2684787"/>
              <a:gd name="connsiteY14" fmla="*/ 2747951 h 2747951"/>
              <a:gd name="connsiteX15" fmla="*/ 0 w 2684787"/>
              <a:gd name="connsiteY15" fmla="*/ 2747951 h 2747951"/>
              <a:gd name="connsiteX16" fmla="*/ 0 w 2684787"/>
              <a:gd name="connsiteY16" fmla="*/ 728262 h 2747951"/>
              <a:gd name="connsiteX17" fmla="*/ 25677 w 2684787"/>
              <a:gd name="connsiteY17" fmla="*/ 728262 h 2747951"/>
              <a:gd name="connsiteX18" fmla="*/ 18326 w 2684787"/>
              <a:gd name="connsiteY18" fmla="*/ 652812 h 2747951"/>
              <a:gd name="connsiteX19" fmla="*/ 649211 w 2684787"/>
              <a:gd name="connsiteY19" fmla="*/ 0 h 274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84787" h="2747951">
                <a:moveTo>
                  <a:pt x="2020636" y="0"/>
                </a:moveTo>
                <a:cubicBezTo>
                  <a:pt x="2369064" y="0"/>
                  <a:pt x="2651521" y="292274"/>
                  <a:pt x="2651521" y="652812"/>
                </a:cubicBezTo>
                <a:lnTo>
                  <a:pt x="2644171" y="728262"/>
                </a:lnTo>
                <a:lnTo>
                  <a:pt x="2684787" y="728262"/>
                </a:lnTo>
                <a:lnTo>
                  <a:pt x="2684787" y="2747951"/>
                </a:lnTo>
                <a:lnTo>
                  <a:pt x="1371425" y="2747951"/>
                </a:lnTo>
                <a:lnTo>
                  <a:pt x="1371425" y="728262"/>
                </a:lnTo>
                <a:lnTo>
                  <a:pt x="1397102" y="728262"/>
                </a:lnTo>
                <a:lnTo>
                  <a:pt x="1389751" y="652812"/>
                </a:lnTo>
                <a:cubicBezTo>
                  <a:pt x="1389751" y="292274"/>
                  <a:pt x="1672208" y="0"/>
                  <a:pt x="2020636" y="0"/>
                </a:cubicBezTo>
                <a:close/>
                <a:moveTo>
                  <a:pt x="649211" y="0"/>
                </a:moveTo>
                <a:cubicBezTo>
                  <a:pt x="997639" y="0"/>
                  <a:pt x="1280096" y="292274"/>
                  <a:pt x="1280096" y="652812"/>
                </a:cubicBezTo>
                <a:lnTo>
                  <a:pt x="1272746" y="728262"/>
                </a:lnTo>
                <a:lnTo>
                  <a:pt x="1313362" y="728262"/>
                </a:lnTo>
                <a:lnTo>
                  <a:pt x="1313362" y="2747951"/>
                </a:lnTo>
                <a:lnTo>
                  <a:pt x="0" y="2747951"/>
                </a:lnTo>
                <a:lnTo>
                  <a:pt x="0" y="728262"/>
                </a:lnTo>
                <a:lnTo>
                  <a:pt x="25677" y="728262"/>
                </a:lnTo>
                <a:lnTo>
                  <a:pt x="18326" y="652812"/>
                </a:lnTo>
                <a:cubicBezTo>
                  <a:pt x="18326" y="292274"/>
                  <a:pt x="300783" y="0"/>
                  <a:pt x="649211" y="0"/>
                </a:cubicBezTo>
                <a:close/>
              </a:path>
            </a:pathLst>
          </a:custGeom>
          <a:blipFill>
            <a:blip r:embed="rId17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514350">
              <a:defRPr/>
            </a:pPr>
            <a:endParaRPr lang="ar-SA" sz="1013" dirty="0"/>
          </a:p>
        </p:txBody>
      </p:sp>
      <p:pic>
        <p:nvPicPr>
          <p:cNvPr id="52" name="صورة 51" descr="صورة تحتوي على سماء, خارجي, طائرة, صورة ظلية&#10;&#10;تم إنشاء الوصف تلقائياً">
            <a:extLst>
              <a:ext uri="{FF2B5EF4-FFF2-40B4-BE49-F238E27FC236}">
                <a16:creationId xmlns:a16="http://schemas.microsoft.com/office/drawing/2014/main" id="{E2EA606B-94B8-F84B-AB55-A63E822569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353"/>
          <a:stretch>
            <a:fillRect/>
          </a:stretch>
        </p:blipFill>
        <p:spPr bwMode="auto">
          <a:xfrm>
            <a:off x="10626737" y="2270721"/>
            <a:ext cx="284162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صورة 96">
            <a:extLst>
              <a:ext uri="{FF2B5EF4-FFF2-40B4-BE49-F238E27FC236}">
                <a16:creationId xmlns:a16="http://schemas.microsoft.com/office/drawing/2014/main" id="{6FC17947-DFEB-CB46-973E-56C092811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60" t="-2" r="1991" b="37349"/>
          <a:stretch>
            <a:fillRect/>
          </a:stretch>
        </p:blipFill>
        <p:spPr bwMode="auto">
          <a:xfrm>
            <a:off x="9896488" y="2386609"/>
            <a:ext cx="511175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" name="صورة 97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1AA78387-48BA-854C-B4F7-231F85E1D5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558475" y="1580158"/>
            <a:ext cx="779463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" name="صورة 98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C1C77CE9-1BBA-E247-86D6-A5BBA6BDC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3937" y="1581747"/>
            <a:ext cx="779462" cy="162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صورة 100" descr="صورة تحتوي على نص, كمبيوتر محمول, إلكترونيات, كمبيوتر&#10;&#10;تم إنشاء الوصف تلقائياً">
            <a:extLst>
              <a:ext uri="{FF2B5EF4-FFF2-40B4-BE49-F238E27FC236}">
                <a16:creationId xmlns:a16="http://schemas.microsoft.com/office/drawing/2014/main" id="{5AE6FCCB-DFF8-3148-B419-78B50DEA7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0284" y="4872985"/>
            <a:ext cx="1209675" cy="116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صورة 101" descr="صورة تحتوي على ماوس, مكواة&#10;&#10;تم إنشاء الوصف تلقائياً">
            <a:extLst>
              <a:ext uri="{FF2B5EF4-FFF2-40B4-BE49-F238E27FC236}">
                <a16:creationId xmlns:a16="http://schemas.microsoft.com/office/drawing/2014/main" id="{76B1029C-6283-5648-8468-47D296C44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4024" y="5768180"/>
            <a:ext cx="255588" cy="15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Google Shape;57;p13">
            <a:extLst>
              <a:ext uri="{FF2B5EF4-FFF2-40B4-BE49-F238E27FC236}">
                <a16:creationId xmlns:a16="http://schemas.microsoft.com/office/drawing/2014/main" id="{179A6F0C-8400-7A4B-8670-483D24694895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83888" y="4571803"/>
            <a:ext cx="1308100" cy="182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Google Shape;69;p13">
            <a:extLst>
              <a:ext uri="{FF2B5EF4-FFF2-40B4-BE49-F238E27FC236}">
                <a16:creationId xmlns:a16="http://schemas.microsoft.com/office/drawing/2014/main" id="{D4B65245-6DD2-4E41-BAFE-66E291371E13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4310" y="3443697"/>
            <a:ext cx="3333598" cy="3093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" name="Google Shape;70;p13">
            <a:extLst>
              <a:ext uri="{FF2B5EF4-FFF2-40B4-BE49-F238E27FC236}">
                <a16:creationId xmlns:a16="http://schemas.microsoft.com/office/drawing/2014/main" id="{D8476886-77DF-CE4C-99F9-8C50B48FF0EE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8820" y="4376279"/>
            <a:ext cx="3759998" cy="2409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" name="Google Shape;73;p13">
            <a:extLst>
              <a:ext uri="{FF2B5EF4-FFF2-40B4-BE49-F238E27FC236}">
                <a16:creationId xmlns:a16="http://schemas.microsoft.com/office/drawing/2014/main" id="{741424FC-28A2-E341-91EB-A4EBBA667B52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99225">
            <a:off x="7857285" y="4165160"/>
            <a:ext cx="827087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" name="Picture 2">
            <a:extLst>
              <a:ext uri="{FF2B5EF4-FFF2-40B4-BE49-F238E27FC236}">
                <a16:creationId xmlns:a16="http://schemas.microsoft.com/office/drawing/2014/main" id="{4E2D42DC-DE74-B942-888B-E2731D7BD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1831">
            <a:off x="8723296" y="4492107"/>
            <a:ext cx="63976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" name="Picture 2">
            <a:extLst>
              <a:ext uri="{FF2B5EF4-FFF2-40B4-BE49-F238E27FC236}">
                <a16:creationId xmlns:a16="http://schemas.microsoft.com/office/drawing/2014/main" id="{24FDCFB5-5335-744E-AC76-CFF332A78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0916">
            <a:off x="9355131" y="4580211"/>
            <a:ext cx="471488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صورة 18" descr="صورة تحتوي على عنصر, منضدة, جالس, صغير&#10;&#10;تم إنشاء الوصف تلقائياً">
            <a:extLst>
              <a:ext uri="{FF2B5EF4-FFF2-40B4-BE49-F238E27FC236}">
                <a16:creationId xmlns:a16="http://schemas.microsoft.com/office/drawing/2014/main" id="{36CA4CD6-B759-4B4A-B356-1C5BA5866E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4983" y="5242416"/>
            <a:ext cx="388938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F5F8A1CB-E4BA-B541-A9CD-97F14520D9D4}"/>
              </a:ext>
            </a:extLst>
          </p:cNvPr>
          <p:cNvGrpSpPr/>
          <p:nvPr/>
        </p:nvGrpSpPr>
        <p:grpSpPr>
          <a:xfrm>
            <a:off x="501079" y="799495"/>
            <a:ext cx="5185400" cy="3700533"/>
            <a:chOff x="431800" y="947667"/>
            <a:chExt cx="5185400" cy="3700533"/>
          </a:xfrm>
        </p:grpSpPr>
        <p:pic>
          <p:nvPicPr>
            <p:cNvPr id="1463" name="Google Shape;1463;p59"/>
            <p:cNvPicPr preferRelativeResize="0"/>
            <p:nvPr/>
          </p:nvPicPr>
          <p:blipFill>
            <a:blip r:embed="rId30">
              <a:alphaModFix/>
            </a:blip>
            <a:stretch>
              <a:fillRect/>
            </a:stretch>
          </p:blipFill>
          <p:spPr>
            <a:xfrm>
              <a:off x="431800" y="947667"/>
              <a:ext cx="5185400" cy="37005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صورة 66">
              <a:extLst>
                <a:ext uri="{FF2B5EF4-FFF2-40B4-BE49-F238E27FC236}">
                  <a16:creationId xmlns:a16="http://schemas.microsoft.com/office/drawing/2014/main" id="{761B7B74-1B9A-5142-A59F-E46BF9E6A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>
              <a:alphaModFix amt="50000"/>
            </a:blip>
            <a:stretch>
              <a:fillRect/>
            </a:stretch>
          </p:blipFill>
          <p:spPr>
            <a:xfrm>
              <a:off x="621613" y="3192072"/>
              <a:ext cx="1190726" cy="1193711"/>
            </a:xfrm>
            <a:prstGeom prst="rect">
              <a:avLst/>
            </a:prstGeom>
            <a:ln>
              <a:noFill/>
            </a:ln>
          </p:spPr>
        </p:pic>
      </p:grpSp>
      <p:pic>
        <p:nvPicPr>
          <p:cNvPr id="68" name="صورة 67">
            <a:extLst>
              <a:ext uri="{FF2B5EF4-FFF2-40B4-BE49-F238E27FC236}">
                <a16:creationId xmlns:a16="http://schemas.microsoft.com/office/drawing/2014/main" id="{99E60C37-9EFF-CB47-9E36-2F7FA13634AC}"/>
              </a:ext>
            </a:extLst>
          </p:cNvPr>
          <p:cNvPicPr>
            <a:picLocks noChangeAspect="1"/>
          </p:cNvPicPr>
          <p:nvPr/>
        </p:nvPicPr>
        <p:blipFill>
          <a:blip r:embed="rId31">
            <a:alphaModFix amt="50000"/>
          </a:blip>
          <a:stretch>
            <a:fillRect/>
          </a:stretch>
        </p:blipFill>
        <p:spPr>
          <a:xfrm>
            <a:off x="8367152" y="2327334"/>
            <a:ext cx="1121778" cy="1124590"/>
          </a:xfrm>
          <a:prstGeom prst="rect">
            <a:avLst/>
          </a:prstGeom>
          <a:ln>
            <a:noFill/>
          </a:ln>
        </p:spPr>
      </p:pic>
      <p:pic>
        <p:nvPicPr>
          <p:cNvPr id="22" name="Picture 2">
            <a:extLst>
              <a:ext uri="{FF2B5EF4-FFF2-40B4-BE49-F238E27FC236}">
                <a16:creationId xmlns:a16="http://schemas.microsoft.com/office/drawing/2014/main" id="{D8DB1478-EA8A-5D47-99AE-9A627E0962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7618" y="1251421"/>
            <a:ext cx="1653477" cy="4486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مستطيل 22">
            <a:extLst>
              <a:ext uri="{FF2B5EF4-FFF2-40B4-BE49-F238E27FC236}">
                <a16:creationId xmlns:a16="http://schemas.microsoft.com/office/drawing/2014/main" id="{50BCDC05-E557-1348-9570-61A9AA8E4EC0}"/>
              </a:ext>
            </a:extLst>
          </p:cNvPr>
          <p:cNvSpPr/>
          <p:nvPr/>
        </p:nvSpPr>
        <p:spPr>
          <a:xfrm>
            <a:off x="1504320" y="1805974"/>
            <a:ext cx="2801938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100" dirty="0">
                <a:solidFill>
                  <a:srgbClr val="FF0000"/>
                </a:solidFill>
                <a:latin typeface="Beirut" pitchFamily="2" charset="-78"/>
                <a:cs typeface="Beirut" pitchFamily="2" charset="-78"/>
              </a:rPr>
              <a:t>١-١</a:t>
            </a:r>
          </a:p>
          <a:p>
            <a:pPr algn="ctr">
              <a:defRPr/>
            </a:pPr>
            <a:r>
              <a:rPr lang="ar-SA" sz="24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الخطوات الأربع لحل المسالة</a:t>
            </a:r>
            <a:endParaRPr lang="ar-SA" sz="2400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sp>
        <p:nvSpPr>
          <p:cNvPr id="25" name="مربع نص 5">
            <a:extLst>
              <a:ext uri="{FF2B5EF4-FFF2-40B4-BE49-F238E27FC236}">
                <a16:creationId xmlns:a16="http://schemas.microsoft.com/office/drawing/2014/main" id="{5128DC38-73F4-F64D-811B-EC3574CD7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3974" y="1242317"/>
            <a:ext cx="1757363" cy="64611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C00000"/>
                </a:solidFill>
              </a:rPr>
              <a:t>التاريخ   </a:t>
            </a:r>
            <a:r>
              <a:rPr lang="ar-SA" altLang="ar-SA" sz="1200" dirty="0">
                <a:solidFill>
                  <a:srgbClr val="002060"/>
                </a:solidFill>
              </a:rPr>
              <a:t>/  /    ١٤٤هـ</a:t>
            </a:r>
          </a:p>
          <a:p>
            <a:pPr defTabSz="685800" rtl="0">
              <a:spcBef>
                <a:spcPct val="0"/>
              </a:spcBef>
              <a:buNone/>
              <a:defRPr/>
            </a:pPr>
            <a:endParaRPr lang="ar-SA" altLang="ar-SA" sz="1200" dirty="0">
              <a:solidFill>
                <a:srgbClr val="002060"/>
              </a:solidFill>
            </a:endParaRPr>
          </a:p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002060"/>
                </a:solidFill>
              </a:rPr>
              <a:t> </a:t>
            </a:r>
            <a:r>
              <a:rPr lang="ar-SA" altLang="ar-SA" sz="1200" dirty="0">
                <a:solidFill>
                  <a:srgbClr val="C00000"/>
                </a:solidFill>
              </a:rPr>
              <a:t>رقم الصفحة :</a:t>
            </a:r>
            <a:endParaRPr lang="ar-SA" altLang="ar-SA" sz="1050" dirty="0">
              <a:solidFill>
                <a:srgbClr val="002060"/>
              </a:solidFill>
            </a:endParaRPr>
          </a:p>
        </p:txBody>
      </p:sp>
      <p:sp>
        <p:nvSpPr>
          <p:cNvPr id="26" name="مستطيل 25">
            <a:extLst>
              <a:ext uri="{FF2B5EF4-FFF2-40B4-BE49-F238E27FC236}">
                <a16:creationId xmlns:a16="http://schemas.microsoft.com/office/drawing/2014/main" id="{C4A2B652-2B33-A949-A878-E034BB787D8C}"/>
              </a:ext>
            </a:extLst>
          </p:cNvPr>
          <p:cNvSpPr/>
          <p:nvPr/>
        </p:nvSpPr>
        <p:spPr>
          <a:xfrm>
            <a:off x="2760294" y="2732908"/>
            <a:ext cx="2803525" cy="1141412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700" dirty="0">
                <a:solidFill>
                  <a:srgbClr val="008F00"/>
                </a:solidFill>
                <a:latin typeface="Beirut" pitchFamily="2" charset="-78"/>
                <a:cs typeface="Beirut" pitchFamily="2" charset="-78"/>
              </a:rPr>
              <a:t>فكرة الدرس</a:t>
            </a:r>
          </a:p>
          <a:p>
            <a:pPr algn="ctr">
              <a:defRPr/>
            </a:pPr>
            <a:r>
              <a:rPr lang="ar-SA" sz="24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احل المسائل بالخطوات الاربع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77 0.02223 L -0.13894 0.02223 " pathEditMode="relative" rAng="0" ptsTypes="AA">
                                      <p:cBhvr>
                                        <p:cTn id="10" dur="2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4093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16">
            <a:extLst>
              <a:ext uri="{FF2B5EF4-FFF2-40B4-BE49-F238E27FC236}">
                <a16:creationId xmlns:a16="http://schemas.microsoft.com/office/drawing/2014/main" id="{A193C8A1-17F4-6546-A07A-7752301D6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789" y="1267990"/>
            <a:ext cx="8856663" cy="720725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17">
            <a:extLst>
              <a:ext uri="{FF2B5EF4-FFF2-40B4-BE49-F238E27FC236}">
                <a16:creationId xmlns:a16="http://schemas.microsoft.com/office/drawing/2014/main" id="{23EA72D0-6CBA-DA44-9688-782772FEC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614" y="1382290"/>
            <a:ext cx="8062913" cy="5437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7030A0"/>
                </a:solidFill>
              </a:rPr>
              <a:t>احسب قيمة كل مما يلي :   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٤</a:t>
            </a:r>
            <a:r>
              <a:rPr lang="ar-SA" altLang="en-US" sz="3600" b="1" baseline="-25000" dirty="0">
                <a:solidFill>
                  <a:srgbClr val="7030A0"/>
                </a:solidFill>
              </a:rPr>
              <a:t>٢</a:t>
            </a:r>
            <a:r>
              <a:rPr lang="ar-SA" altLang="en-US" sz="2000" b="1" dirty="0">
                <a:solidFill>
                  <a:srgbClr val="7030A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٢</a:t>
            </a:r>
            <a:r>
              <a:rPr lang="ar-SA" altLang="en-US" sz="4400" b="1" baseline="-25000" dirty="0">
                <a:solidFill>
                  <a:srgbClr val="7030A0"/>
                </a:solidFill>
              </a:rPr>
              <a:t>٧</a:t>
            </a:r>
            <a:r>
              <a:rPr lang="ar-SA" altLang="en-US" sz="2000" b="1" dirty="0">
                <a:solidFill>
                  <a:srgbClr val="7030A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٣</a:t>
            </a:r>
            <a:r>
              <a:rPr lang="ar-SA" altLang="en-US" sz="4400" b="1" baseline="-25000" dirty="0">
                <a:solidFill>
                  <a:srgbClr val="7030A0"/>
                </a:solidFill>
              </a:rPr>
              <a:t>١٠</a:t>
            </a:r>
            <a:endParaRPr lang="en-US" altLang="en-US" sz="4400" b="1" baseline="-25000" dirty="0">
              <a:solidFill>
                <a:srgbClr val="7030A0"/>
              </a:solidFill>
            </a:endParaRPr>
          </a:p>
        </p:txBody>
      </p:sp>
      <p:sp>
        <p:nvSpPr>
          <p:cNvPr id="7" name="Text Box 18">
            <a:extLst>
              <a:ext uri="{FF2B5EF4-FFF2-40B4-BE49-F238E27FC236}">
                <a16:creationId xmlns:a16="http://schemas.microsoft.com/office/drawing/2014/main" id="{D04737AF-C347-CB47-9CB5-7EB36FB58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1489" y="2204615"/>
            <a:ext cx="1077913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2800" b="1" baseline="30000" dirty="0"/>
              <a:t>٢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8" name="Text Box 19">
            <a:extLst>
              <a:ext uri="{FF2B5EF4-FFF2-40B4-BE49-F238E27FC236}">
                <a16:creationId xmlns:a16="http://schemas.microsoft.com/office/drawing/2014/main" id="{01E7AC0E-37A9-7540-AC52-88021BD61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1989" y="2204615"/>
            <a:ext cx="1004888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١٦</a:t>
            </a:r>
            <a:endParaRPr lang="en-US" altLang="en-US" sz="2800" b="1" dirty="0"/>
          </a:p>
        </p:txBody>
      </p:sp>
      <p:sp>
        <p:nvSpPr>
          <p:cNvPr id="9" name="Text Box 20">
            <a:extLst>
              <a:ext uri="{FF2B5EF4-FFF2-40B4-BE49-F238E27FC236}">
                <a16:creationId xmlns:a16="http://schemas.microsoft.com/office/drawing/2014/main" id="{C31E9BDA-CDDC-5F4F-ABF0-5BC6B0BA12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3077" y="2838027"/>
            <a:ext cx="10779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2800" b="1" baseline="30000" dirty="0"/>
              <a:t>٧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12" name="Text Box 21">
            <a:extLst>
              <a:ext uri="{FF2B5EF4-FFF2-40B4-BE49-F238E27FC236}">
                <a16:creationId xmlns:a16="http://schemas.microsoft.com/office/drawing/2014/main" id="{BF9756CA-5742-E343-BE98-A47BB8923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1989" y="2838027"/>
            <a:ext cx="1004888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٤٩</a:t>
            </a:r>
            <a:endParaRPr lang="en-US" altLang="en-US" sz="2800" b="1" dirty="0"/>
          </a:p>
        </p:txBody>
      </p:sp>
      <p:sp>
        <p:nvSpPr>
          <p:cNvPr id="13" name="Text Box 22">
            <a:extLst>
              <a:ext uri="{FF2B5EF4-FFF2-40B4-BE49-F238E27FC236}">
                <a16:creationId xmlns:a16="http://schemas.microsoft.com/office/drawing/2014/main" id="{77817DFB-B532-D040-AB7A-A3EDB62C6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3077" y="3485727"/>
            <a:ext cx="10779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2800" b="1" baseline="30000" dirty="0"/>
              <a:t>١٠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14" name="Text Box 23">
            <a:extLst>
              <a:ext uri="{FF2B5EF4-FFF2-40B4-BE49-F238E27FC236}">
                <a16:creationId xmlns:a16="http://schemas.microsoft.com/office/drawing/2014/main" id="{5F63283B-A789-D640-85B6-C40A5B3FA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3577" y="3485727"/>
            <a:ext cx="1004887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١٠٠٠</a:t>
            </a:r>
            <a:endParaRPr lang="en-US" altLang="en-US" sz="2800" b="1" dirty="0"/>
          </a:p>
        </p:txBody>
      </p:sp>
      <p:sp>
        <p:nvSpPr>
          <p:cNvPr id="15" name="AutoShape 24">
            <a:extLst>
              <a:ext uri="{FF2B5EF4-FFF2-40B4-BE49-F238E27FC236}">
                <a16:creationId xmlns:a16="http://schemas.microsoft.com/office/drawing/2014/main" id="{CFCD2205-06D4-B849-AD4C-578C6C544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789" y="4219152"/>
            <a:ext cx="8856663" cy="720725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Text Box 25">
            <a:extLst>
              <a:ext uri="{FF2B5EF4-FFF2-40B4-BE49-F238E27FC236}">
                <a16:creationId xmlns:a16="http://schemas.microsoft.com/office/drawing/2014/main" id="{B188908F-0F8D-F647-A29D-2A6DC76AA8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614" y="4333452"/>
            <a:ext cx="8062913" cy="5027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7030A0"/>
                </a:solidFill>
              </a:rPr>
              <a:t>يبلغ عدد سكان الوطن العربي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١٢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٥</a:t>
            </a:r>
            <a:r>
              <a:rPr lang="ar-SA" altLang="en-US" sz="2000" b="1" dirty="0">
                <a:solidFill>
                  <a:srgbClr val="7030A0"/>
                </a:solidFill>
              </a:rPr>
              <a:t> شخصا تقريبا . اكتب هذا العدد بالصيغة القياسية </a:t>
            </a:r>
            <a:endParaRPr lang="en-US" altLang="en-US" sz="2000" b="1" dirty="0">
              <a:solidFill>
                <a:srgbClr val="7030A0"/>
              </a:solidFill>
            </a:endParaRPr>
          </a:p>
        </p:txBody>
      </p:sp>
      <p:sp>
        <p:nvSpPr>
          <p:cNvPr id="17" name="Text Box 26">
            <a:extLst>
              <a:ext uri="{FF2B5EF4-FFF2-40B4-BE49-F238E27FC236}">
                <a16:creationId xmlns:a16="http://schemas.microsoft.com/office/drawing/2014/main" id="{D8B500A6-553D-9C4A-931F-A1AACA2775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9902" y="5285952"/>
            <a:ext cx="10779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١٢</a:t>
            </a:r>
            <a:r>
              <a:rPr lang="ar-SA" altLang="en-US" sz="4000" b="1" baseline="-25000" dirty="0"/>
              <a:t>٥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18" name="Text Box 27">
            <a:extLst>
              <a:ext uri="{FF2B5EF4-FFF2-40B4-BE49-F238E27FC236}">
                <a16:creationId xmlns:a16="http://schemas.microsoft.com/office/drawing/2014/main" id="{D7D0F8BD-C4A5-9248-9B7C-702AD32D9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4639" y="5285952"/>
            <a:ext cx="266065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٢٤٤١٤٠٦٢٥</a:t>
            </a:r>
            <a:endParaRPr lang="en-US" altLang="en-US" sz="2800" b="1" dirty="0"/>
          </a:p>
        </p:txBody>
      </p:sp>
      <p:sp>
        <p:nvSpPr>
          <p:cNvPr id="70" name="مربع نص 69">
            <a:extLst>
              <a:ext uri="{FF2B5EF4-FFF2-40B4-BE49-F238E27FC236}">
                <a16:creationId xmlns:a16="http://schemas.microsoft.com/office/drawing/2014/main" id="{022751AC-7CBC-5449-820A-DB4253A05558}"/>
              </a:ext>
            </a:extLst>
          </p:cNvPr>
          <p:cNvSpPr txBox="1"/>
          <p:nvPr/>
        </p:nvSpPr>
        <p:spPr>
          <a:xfrm>
            <a:off x="7627915" y="863664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تحقق من فهمك صـ ١٤ </a:t>
            </a:r>
          </a:p>
        </p:txBody>
      </p: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C33BF131-E8E9-6249-81ED-7608EFC24241}"/>
              </a:ext>
            </a:extLst>
          </p:cNvPr>
          <p:cNvSpPr txBox="1"/>
          <p:nvPr/>
        </p:nvSpPr>
        <p:spPr>
          <a:xfrm>
            <a:off x="2281581" y="3618293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تأكد ٧صـ ١٨</a:t>
            </a:r>
          </a:p>
        </p:txBody>
      </p:sp>
    </p:spTree>
    <p:extLst>
      <p:ext uri="{BB962C8B-B14F-4D97-AF65-F5344CB8AC3E}">
        <p14:creationId xmlns:p14="http://schemas.microsoft.com/office/powerpoint/2010/main" val="25321985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/>
      <p:bldP spid="17" grpId="0" animBg="1"/>
      <p:bldP spid="18" grpId="0" animBg="1"/>
      <p:bldP spid="70" grpId="0"/>
      <p:bldP spid="7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81966" y="42191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C68FC8D0-4890-454D-915B-1C000D724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917" y="467185"/>
            <a:ext cx="9568617" cy="1081088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2">
                  <a:lumMod val="5000"/>
                  <a:lumOff val="95000"/>
                </a:schemeClr>
              </a:gs>
              <a:gs pos="74000">
                <a:schemeClr val="accent2">
                  <a:lumMod val="45000"/>
                  <a:lumOff val="55000"/>
                </a:schemeClr>
              </a:gs>
              <a:gs pos="83000">
                <a:schemeClr val="accent2">
                  <a:lumMod val="45000"/>
                  <a:lumOff val="55000"/>
                </a:schemeClr>
              </a:gs>
              <a:gs pos="100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80EBC219-1F17-444B-AC0B-3D67F537D9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1917" y="632285"/>
            <a:ext cx="9567029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400" b="1" dirty="0">
                <a:solidFill>
                  <a:srgbClr val="C00000"/>
                </a:solidFill>
              </a:rPr>
              <a:t>اكتب حاصل الضرب بالصيغة الأسية :</a:t>
            </a:r>
          </a:p>
          <a:p>
            <a:pPr>
              <a:spcBef>
                <a:spcPct val="50000"/>
              </a:spcBef>
            </a:pPr>
            <a:r>
              <a:rPr lang="ar-SA" altLang="en-US" sz="2000" b="1" dirty="0"/>
              <a:t>     </a:t>
            </a:r>
            <a:r>
              <a:rPr lang="en-US" altLang="en-US" sz="2000" b="1" dirty="0">
                <a:solidFill>
                  <a:schemeClr val="accent1"/>
                </a:solidFill>
              </a:rPr>
              <a:t>◙</a:t>
            </a:r>
            <a:r>
              <a:rPr lang="ar-SA" altLang="en-US" sz="2000" b="1" dirty="0">
                <a:solidFill>
                  <a:schemeClr val="accent1"/>
                </a:solidFill>
              </a:rPr>
              <a:t> </a:t>
            </a:r>
            <a:r>
              <a:rPr lang="ar-SA" altLang="en-US" sz="2400" b="1" dirty="0">
                <a:solidFill>
                  <a:schemeClr val="accent1"/>
                </a:solidFill>
              </a:rPr>
              <a:t>٥ × ٥ × ٥ × ٥ × ٥ × ٥         </a:t>
            </a:r>
            <a:r>
              <a:rPr lang="en-US" altLang="en-US" sz="2000" b="1" dirty="0">
                <a:solidFill>
                  <a:schemeClr val="accent1"/>
                </a:solidFill>
              </a:rPr>
              <a:t>◙</a:t>
            </a:r>
            <a:r>
              <a:rPr lang="ar-SA" altLang="en-US" sz="2400" b="1" dirty="0">
                <a:solidFill>
                  <a:schemeClr val="accent1"/>
                </a:solidFill>
              </a:rPr>
              <a:t> ١ × ١ × ١ × ١     </a:t>
            </a:r>
            <a:r>
              <a:rPr lang="en-US" altLang="en-US" sz="2000" b="1" dirty="0">
                <a:solidFill>
                  <a:schemeClr val="accent1"/>
                </a:solidFill>
              </a:rPr>
              <a:t>◙</a:t>
            </a:r>
            <a:r>
              <a:rPr lang="ar-SA" altLang="en-US" sz="2000" b="1" dirty="0">
                <a:solidFill>
                  <a:schemeClr val="accent1"/>
                </a:solidFill>
              </a:rPr>
              <a:t> </a:t>
            </a:r>
            <a:r>
              <a:rPr lang="ar-SA" altLang="en-US" sz="2400" b="1" dirty="0">
                <a:solidFill>
                  <a:schemeClr val="accent1"/>
                </a:solidFill>
              </a:rPr>
              <a:t>٤ × ٤ × ٤ × ٤ × ٤</a:t>
            </a:r>
            <a:endParaRPr lang="en-US" altLang="en-US" sz="2400" b="1" dirty="0">
              <a:solidFill>
                <a:schemeClr val="accent1"/>
              </a:solidFill>
            </a:endParaRPr>
          </a:p>
        </p:txBody>
      </p:sp>
      <p:sp>
        <p:nvSpPr>
          <p:cNvPr id="7" name="Text Box 18">
            <a:extLst>
              <a:ext uri="{FF2B5EF4-FFF2-40B4-BE49-F238E27FC236}">
                <a16:creationId xmlns:a16="http://schemas.microsoft.com/office/drawing/2014/main" id="{A4E12CAB-6AF9-AB4B-8F14-B6E17CEB7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371" y="2267410"/>
            <a:ext cx="136842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altLang="en-US"/>
          </a:p>
        </p:txBody>
      </p:sp>
      <p:sp>
        <p:nvSpPr>
          <p:cNvPr id="8" name="Text Box 50">
            <a:extLst>
              <a:ext uri="{FF2B5EF4-FFF2-40B4-BE49-F238E27FC236}">
                <a16:creationId xmlns:a16="http://schemas.microsoft.com/office/drawing/2014/main" id="{A8C34A99-445D-4447-9A6D-D9C8A7D85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6395" y="1675273"/>
            <a:ext cx="713326" cy="50270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>
                <a:solidFill>
                  <a:srgbClr val="7030A0"/>
                </a:solidFill>
              </a:rPr>
              <a:t>٦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٥</a:t>
            </a:r>
            <a:endParaRPr lang="en-US" altLang="en-US" sz="4000" b="1" baseline="-25000" dirty="0">
              <a:solidFill>
                <a:srgbClr val="7030A0"/>
              </a:solidFill>
            </a:endParaRPr>
          </a:p>
        </p:txBody>
      </p:sp>
      <p:sp>
        <p:nvSpPr>
          <p:cNvPr id="9" name="Text Box 51">
            <a:extLst>
              <a:ext uri="{FF2B5EF4-FFF2-40B4-BE49-F238E27FC236}">
                <a16:creationId xmlns:a16="http://schemas.microsoft.com/office/drawing/2014/main" id="{A8644E53-0DF7-C741-AB5A-DDD66429B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159" y="1675273"/>
            <a:ext cx="388778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٥ × ٥ × ٥ × ٥ × ٥ × ٥ =</a:t>
            </a:r>
            <a:endParaRPr lang="en-US" altLang="en-US" sz="2800" b="1" dirty="0"/>
          </a:p>
        </p:txBody>
      </p:sp>
      <p:sp>
        <p:nvSpPr>
          <p:cNvPr id="12" name="Text Box 52">
            <a:extLst>
              <a:ext uri="{FF2B5EF4-FFF2-40B4-BE49-F238E27FC236}">
                <a16:creationId xmlns:a16="http://schemas.microsoft.com/office/drawing/2014/main" id="{F5FA839C-266B-BD4B-9171-197CB8F53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5771" y="2324560"/>
            <a:ext cx="1077913" cy="50270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>
                <a:solidFill>
                  <a:srgbClr val="7030A0"/>
                </a:solidFill>
              </a:rPr>
              <a:t>٤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١</a:t>
            </a:r>
            <a:endParaRPr lang="en-US" altLang="en-US" sz="4000" b="1" baseline="-25000" dirty="0">
              <a:solidFill>
                <a:srgbClr val="7030A0"/>
              </a:solidFill>
            </a:endParaRPr>
          </a:p>
        </p:txBody>
      </p:sp>
      <p:sp>
        <p:nvSpPr>
          <p:cNvPr id="13" name="Text Box 53">
            <a:extLst>
              <a:ext uri="{FF2B5EF4-FFF2-40B4-BE49-F238E27FC236}">
                <a16:creationId xmlns:a16="http://schemas.microsoft.com/office/drawing/2014/main" id="{5ACA6994-EFD8-FF42-8920-F7EC0FFF3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6709" y="2324560"/>
            <a:ext cx="26654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١ × ١ × ١ × ١ =</a:t>
            </a:r>
            <a:endParaRPr lang="en-US" altLang="en-US" sz="2800" b="1" dirty="0"/>
          </a:p>
        </p:txBody>
      </p:sp>
      <p:sp>
        <p:nvSpPr>
          <p:cNvPr id="14" name="Text Box 54">
            <a:extLst>
              <a:ext uri="{FF2B5EF4-FFF2-40B4-BE49-F238E27FC236}">
                <a16:creationId xmlns:a16="http://schemas.microsoft.com/office/drawing/2014/main" id="{EBE703A2-705B-2E4E-8C9C-BD48A1FF11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720" y="2972260"/>
            <a:ext cx="747826" cy="50270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>
                <a:solidFill>
                  <a:srgbClr val="7030A0"/>
                </a:solidFill>
              </a:rPr>
              <a:t>٥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٤</a:t>
            </a:r>
            <a:endParaRPr lang="en-US" altLang="en-US" sz="4000" b="1" baseline="-25000" dirty="0">
              <a:solidFill>
                <a:srgbClr val="7030A0"/>
              </a:solidFill>
            </a:endParaRPr>
          </a:p>
        </p:txBody>
      </p:sp>
      <p:sp>
        <p:nvSpPr>
          <p:cNvPr id="15" name="Text Box 55">
            <a:extLst>
              <a:ext uri="{FF2B5EF4-FFF2-40B4-BE49-F238E27FC236}">
                <a16:creationId xmlns:a16="http://schemas.microsoft.com/office/drawing/2014/main" id="{3476E8BD-1EDC-6F41-8362-1CE546DB2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5984" y="2972260"/>
            <a:ext cx="3386137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٤ × ٤ × ٤ × ٤ × ٤  =</a:t>
            </a:r>
            <a:endParaRPr lang="en-US" altLang="en-US" sz="2800" b="1" dirty="0"/>
          </a:p>
        </p:txBody>
      </p:sp>
      <p:sp>
        <p:nvSpPr>
          <p:cNvPr id="16" name="AutoShape 56">
            <a:extLst>
              <a:ext uri="{FF2B5EF4-FFF2-40B4-BE49-F238E27FC236}">
                <a16:creationId xmlns:a16="http://schemas.microsoft.com/office/drawing/2014/main" id="{2D0AABE9-9BA8-0449-87D2-FC8C0E0B1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0134" y="3707273"/>
            <a:ext cx="8280400" cy="720725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2">
                  <a:lumMod val="5000"/>
                  <a:lumOff val="95000"/>
                </a:schemeClr>
              </a:gs>
              <a:gs pos="74000">
                <a:schemeClr val="accent2">
                  <a:lumMod val="45000"/>
                  <a:lumOff val="55000"/>
                </a:schemeClr>
              </a:gs>
              <a:gs pos="83000">
                <a:schemeClr val="accent2">
                  <a:lumMod val="45000"/>
                  <a:lumOff val="55000"/>
                </a:schemeClr>
              </a:gs>
              <a:gs pos="100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Text Box 57">
            <a:extLst>
              <a:ext uri="{FF2B5EF4-FFF2-40B4-BE49-F238E27FC236}">
                <a16:creationId xmlns:a16="http://schemas.microsoft.com/office/drawing/2014/main" id="{07E90234-F996-924C-9667-83FB4F217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696" y="3821573"/>
            <a:ext cx="8062913" cy="5027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C00000"/>
                </a:solidFill>
              </a:rPr>
              <a:t>اكتب كل قوة فيما يلي كحاصل ضرب العامل في نفسه  :</a:t>
            </a:r>
            <a:r>
              <a:rPr lang="ar-SA" altLang="en-US" sz="2000" b="1" dirty="0"/>
              <a:t>      </a:t>
            </a:r>
            <a:r>
              <a:rPr lang="ar-SA" altLang="en-US" sz="3600" b="1" baseline="30000" dirty="0">
                <a:solidFill>
                  <a:schemeClr val="accent1"/>
                </a:solidFill>
              </a:rPr>
              <a:t>٥</a:t>
            </a:r>
            <a:r>
              <a:rPr lang="ar-SA" altLang="en-US" sz="4000" b="1" baseline="-25000" dirty="0">
                <a:solidFill>
                  <a:schemeClr val="accent1"/>
                </a:solidFill>
              </a:rPr>
              <a:t>١</a:t>
            </a:r>
            <a:r>
              <a:rPr lang="ar-SA" altLang="en-US" sz="2000" b="1" dirty="0">
                <a:solidFill>
                  <a:schemeClr val="accent1"/>
                </a:solidFill>
              </a:rPr>
              <a:t>   ،   </a:t>
            </a:r>
            <a:r>
              <a:rPr lang="ar-SA" altLang="en-US" sz="3600" b="1" baseline="30000" dirty="0">
                <a:solidFill>
                  <a:schemeClr val="accent1"/>
                </a:solidFill>
              </a:rPr>
              <a:t>٣</a:t>
            </a:r>
            <a:r>
              <a:rPr lang="ar-SA" altLang="en-US" sz="4000" b="1" baseline="-25000" dirty="0">
                <a:solidFill>
                  <a:schemeClr val="accent1"/>
                </a:solidFill>
              </a:rPr>
              <a:t>٩</a:t>
            </a:r>
            <a:r>
              <a:rPr lang="ar-SA" altLang="en-US" sz="2000" b="1" dirty="0">
                <a:solidFill>
                  <a:schemeClr val="accent1"/>
                </a:solidFill>
              </a:rPr>
              <a:t>   ،   </a:t>
            </a:r>
            <a:r>
              <a:rPr lang="ar-SA" altLang="en-US" sz="3600" b="1" baseline="30000" dirty="0">
                <a:solidFill>
                  <a:schemeClr val="accent1"/>
                </a:solidFill>
              </a:rPr>
              <a:t>٤</a:t>
            </a:r>
            <a:r>
              <a:rPr lang="ar-SA" altLang="en-US" sz="4000" b="1" baseline="-25000" dirty="0">
                <a:solidFill>
                  <a:schemeClr val="accent1"/>
                </a:solidFill>
              </a:rPr>
              <a:t>١٠</a:t>
            </a:r>
            <a:endParaRPr lang="en-US" altLang="en-US" sz="4000" b="1" baseline="-25000" dirty="0">
              <a:solidFill>
                <a:schemeClr val="accent1"/>
              </a:solidFill>
            </a:endParaRPr>
          </a:p>
        </p:txBody>
      </p:sp>
      <p:sp>
        <p:nvSpPr>
          <p:cNvPr id="18" name="Text Box 58">
            <a:extLst>
              <a:ext uri="{FF2B5EF4-FFF2-40B4-BE49-F238E27FC236}">
                <a16:creationId xmlns:a16="http://schemas.microsoft.com/office/drawing/2014/main" id="{E40429D0-B623-3D48-A383-C3D2C72596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6571" y="4643898"/>
            <a:ext cx="1077913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٥</a:t>
            </a:r>
            <a:r>
              <a:rPr lang="ar-SA" altLang="en-US" sz="2800" b="1" dirty="0"/>
              <a:t>١ =</a:t>
            </a:r>
            <a:endParaRPr lang="en-US" altLang="en-US" sz="2800" b="1" dirty="0"/>
          </a:p>
        </p:txBody>
      </p:sp>
      <p:sp>
        <p:nvSpPr>
          <p:cNvPr id="19" name="Text Box 59">
            <a:extLst>
              <a:ext uri="{FF2B5EF4-FFF2-40B4-BE49-F238E27FC236}">
                <a16:creationId xmlns:a16="http://schemas.microsoft.com/office/drawing/2014/main" id="{FE98570B-8C93-6B4B-B20A-6698588DF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468" y="4643898"/>
            <a:ext cx="2944491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7030A0"/>
                </a:solidFill>
              </a:rPr>
              <a:t>١ × ١ × ١ × ١ × ١</a:t>
            </a:r>
            <a:endParaRPr lang="en-US" altLang="en-US" sz="2800" b="1" dirty="0">
              <a:solidFill>
                <a:srgbClr val="7030A0"/>
              </a:solidFill>
            </a:endParaRPr>
          </a:p>
        </p:txBody>
      </p:sp>
      <p:sp>
        <p:nvSpPr>
          <p:cNvPr id="20" name="Text Box 60">
            <a:extLst>
              <a:ext uri="{FF2B5EF4-FFF2-40B4-BE49-F238E27FC236}">
                <a16:creationId xmlns:a16="http://schemas.microsoft.com/office/drawing/2014/main" id="{669C00BD-2A6A-6B48-9BB2-47D8F913E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6571" y="5277310"/>
            <a:ext cx="1077913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2800" b="1" dirty="0"/>
              <a:t>٩ =</a:t>
            </a:r>
            <a:endParaRPr lang="en-US" altLang="en-US" sz="2800" b="1" dirty="0"/>
          </a:p>
        </p:txBody>
      </p:sp>
      <p:sp>
        <p:nvSpPr>
          <p:cNvPr id="21" name="Text Box 61">
            <a:extLst>
              <a:ext uri="{FF2B5EF4-FFF2-40B4-BE49-F238E27FC236}">
                <a16:creationId xmlns:a16="http://schemas.microsoft.com/office/drawing/2014/main" id="{D1E716DC-39E6-0148-A39E-E4CB37F1C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117" y="5277310"/>
            <a:ext cx="273084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7030A0"/>
                </a:solidFill>
              </a:rPr>
              <a:t>٩ × ٩ × ٩ </a:t>
            </a:r>
            <a:endParaRPr lang="en-US" altLang="en-US" sz="2800" b="1" dirty="0">
              <a:solidFill>
                <a:srgbClr val="7030A0"/>
              </a:solidFill>
            </a:endParaRPr>
          </a:p>
        </p:txBody>
      </p:sp>
      <p:sp>
        <p:nvSpPr>
          <p:cNvPr id="22" name="Text Box 62">
            <a:extLst>
              <a:ext uri="{FF2B5EF4-FFF2-40B4-BE49-F238E27FC236}">
                <a16:creationId xmlns:a16="http://schemas.microsoft.com/office/drawing/2014/main" id="{A374BA9B-5F40-8B44-9554-25843F7BA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16571" y="5925010"/>
            <a:ext cx="1077913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2800" b="1" dirty="0"/>
              <a:t>١٠ =</a:t>
            </a:r>
            <a:endParaRPr lang="en-US" altLang="en-US" sz="2800" b="1" dirty="0"/>
          </a:p>
        </p:txBody>
      </p:sp>
      <p:sp>
        <p:nvSpPr>
          <p:cNvPr id="23" name="Text Box 63">
            <a:extLst>
              <a:ext uri="{FF2B5EF4-FFF2-40B4-BE49-F238E27FC236}">
                <a16:creationId xmlns:a16="http://schemas.microsoft.com/office/drawing/2014/main" id="{407788F9-48EE-7A4F-9B9C-EDCB1A0422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6419" y="5925010"/>
            <a:ext cx="305554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7030A0"/>
                </a:solidFill>
              </a:rPr>
              <a:t>١٠ × ١٠ × ١٠ × ١٠ </a:t>
            </a:r>
            <a:endParaRPr lang="en-US" altLang="en-US" sz="2800" b="1" dirty="0">
              <a:solidFill>
                <a:srgbClr val="7030A0"/>
              </a:solidFill>
            </a:endParaRP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FA4F10EA-8310-0A43-B159-46C76B3D763D}"/>
              </a:ext>
            </a:extLst>
          </p:cNvPr>
          <p:cNvSpPr txBox="1"/>
          <p:nvPr/>
        </p:nvSpPr>
        <p:spPr>
          <a:xfrm>
            <a:off x="7308191" y="421484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7030A0"/>
                </a:solidFill>
                <a:latin typeface="Beirut" pitchFamily="2" charset="-78"/>
              </a:rPr>
              <a:t>٨-٩-١٠ صـ ١٨</a:t>
            </a:r>
          </a:p>
        </p:txBody>
      </p:sp>
      <p:sp>
        <p:nvSpPr>
          <p:cNvPr id="76" name="مربع نص 75">
            <a:extLst>
              <a:ext uri="{FF2B5EF4-FFF2-40B4-BE49-F238E27FC236}">
                <a16:creationId xmlns:a16="http://schemas.microsoft.com/office/drawing/2014/main" id="{978E26AC-C571-8542-B91E-8F253213ED9C}"/>
              </a:ext>
            </a:extLst>
          </p:cNvPr>
          <p:cNvSpPr txBox="1"/>
          <p:nvPr/>
        </p:nvSpPr>
        <p:spPr>
          <a:xfrm>
            <a:off x="3261043" y="3283340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7030A0"/>
                </a:solidFill>
                <a:latin typeface="Beirut" pitchFamily="2" charset="-78"/>
              </a:rPr>
              <a:t>١١-١٢-١٣ صـ ١٩</a:t>
            </a:r>
          </a:p>
        </p:txBody>
      </p:sp>
      <p:sp>
        <p:nvSpPr>
          <p:cNvPr id="77" name="مستطيل 76">
            <a:extLst>
              <a:ext uri="{FF2B5EF4-FFF2-40B4-BE49-F238E27FC236}">
                <a16:creationId xmlns:a16="http://schemas.microsoft.com/office/drawing/2014/main" id="{075DC954-3F6C-EC41-9F09-38BDE6FC51EB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sp>
        <p:nvSpPr>
          <p:cNvPr id="78" name="مستطيل 77">
            <a:extLst>
              <a:ext uri="{FF2B5EF4-FFF2-40B4-BE49-F238E27FC236}">
                <a16:creationId xmlns:a16="http://schemas.microsoft.com/office/drawing/2014/main" id="{A1C3F38F-1AE8-C241-BEB7-9E4578C0F136}"/>
              </a:ext>
            </a:extLst>
          </p:cNvPr>
          <p:cNvSpPr/>
          <p:nvPr/>
        </p:nvSpPr>
        <p:spPr>
          <a:xfrm rot="385153">
            <a:off x="9286931" y="3442666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4089090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9" grpId="0" animBg="1"/>
      <p:bldP spid="12" grpId="0" animBg="1"/>
      <p:bldP spid="13" grpId="0" animBg="1"/>
      <p:bldP spid="14" grpId="0" animBg="1"/>
      <p:bldP spid="15" grpId="0" animBg="1"/>
      <p:bldP spid="17" grpId="0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75" grpId="0"/>
      <p:bldP spid="7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4093" y="444160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3">
            <a:extLst>
              <a:ext uri="{FF2B5EF4-FFF2-40B4-BE49-F238E27FC236}">
                <a16:creationId xmlns:a16="http://schemas.microsoft.com/office/drawing/2014/main" id="{5778F1E3-D6F4-E641-9F39-29E662A0C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0087" y="879688"/>
            <a:ext cx="7432057" cy="720725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84">
            <a:extLst>
              <a:ext uri="{FF2B5EF4-FFF2-40B4-BE49-F238E27FC236}">
                <a16:creationId xmlns:a16="http://schemas.microsoft.com/office/drawing/2014/main" id="{94F08605-1AE3-5F47-B5EA-C08CA2890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0308" y="1032088"/>
            <a:ext cx="8062912" cy="5027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002060"/>
                </a:solidFill>
              </a:rPr>
              <a:t>احسب قيمة كل مما يلي </a:t>
            </a:r>
            <a:r>
              <a:rPr lang="ar-SA" altLang="en-US" sz="2000" b="1" dirty="0">
                <a:solidFill>
                  <a:srgbClr val="7030A0"/>
                </a:solidFill>
              </a:rPr>
              <a:t>:      </a:t>
            </a:r>
            <a:r>
              <a:rPr lang="ar-SA" altLang="en-US" sz="3600" b="1" baseline="30000" dirty="0">
                <a:solidFill>
                  <a:srgbClr val="C00000"/>
                </a:solidFill>
              </a:rPr>
              <a:t>٦</a:t>
            </a:r>
            <a:r>
              <a:rPr lang="ar-SA" altLang="en-US" sz="4000" b="1" baseline="-25000" dirty="0">
                <a:solidFill>
                  <a:srgbClr val="C00000"/>
                </a:solidFill>
              </a:rPr>
              <a:t>٢</a:t>
            </a:r>
            <a:r>
              <a:rPr lang="ar-SA" altLang="en-US" sz="2000" b="1" dirty="0">
                <a:solidFill>
                  <a:srgbClr val="C0000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C00000"/>
                </a:solidFill>
              </a:rPr>
              <a:t>٤</a:t>
            </a:r>
            <a:r>
              <a:rPr lang="ar-SA" altLang="en-US" sz="4000" b="1" baseline="-25000" dirty="0">
                <a:solidFill>
                  <a:srgbClr val="C00000"/>
                </a:solidFill>
              </a:rPr>
              <a:t>٧</a:t>
            </a:r>
            <a:r>
              <a:rPr lang="ar-SA" altLang="en-US" sz="2000" b="1" dirty="0">
                <a:solidFill>
                  <a:srgbClr val="C0000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C00000"/>
                </a:solidFill>
              </a:rPr>
              <a:t>١٠</a:t>
            </a:r>
            <a:r>
              <a:rPr lang="ar-SA" altLang="en-US" sz="4000" b="1" baseline="-25000" dirty="0">
                <a:solidFill>
                  <a:srgbClr val="C00000"/>
                </a:solidFill>
              </a:rPr>
              <a:t>١</a:t>
            </a:r>
            <a:r>
              <a:rPr lang="ar-SA" altLang="en-US" sz="2000" b="1" dirty="0">
                <a:solidFill>
                  <a:srgbClr val="C0000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C00000"/>
                </a:solidFill>
              </a:rPr>
              <a:t>١</a:t>
            </a:r>
            <a:r>
              <a:rPr lang="ar-SA" altLang="en-US" sz="4000" b="1" baseline="-25000" dirty="0">
                <a:solidFill>
                  <a:srgbClr val="C00000"/>
                </a:solidFill>
              </a:rPr>
              <a:t>١٠</a:t>
            </a:r>
            <a:endParaRPr lang="en-US" altLang="en-US" sz="4000" b="1" baseline="-25000" dirty="0">
              <a:solidFill>
                <a:srgbClr val="C00000"/>
              </a:solidFill>
            </a:endParaRPr>
          </a:p>
        </p:txBody>
      </p:sp>
      <p:sp>
        <p:nvSpPr>
          <p:cNvPr id="7" name="Text Box 85">
            <a:extLst>
              <a:ext uri="{FF2B5EF4-FFF2-40B4-BE49-F238E27FC236}">
                <a16:creationId xmlns:a16="http://schemas.microsoft.com/office/drawing/2014/main" id="{65294E86-3EC7-FB43-85B3-A1B02A27E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8183" y="1744875"/>
            <a:ext cx="10779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٦</a:t>
            </a:r>
            <a:r>
              <a:rPr lang="ar-SA" altLang="en-US" sz="2800" b="1" dirty="0"/>
              <a:t>٢ =</a:t>
            </a:r>
            <a:endParaRPr lang="en-US" altLang="en-US" sz="2800" b="1" dirty="0"/>
          </a:p>
        </p:txBody>
      </p:sp>
      <p:sp>
        <p:nvSpPr>
          <p:cNvPr id="8" name="Text Box 86">
            <a:extLst>
              <a:ext uri="{FF2B5EF4-FFF2-40B4-BE49-F238E27FC236}">
                <a16:creationId xmlns:a16="http://schemas.microsoft.com/office/drawing/2014/main" id="{11AD4BA7-DDD5-9544-902B-228246BA1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8683" y="1744875"/>
            <a:ext cx="1004887" cy="519113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rgbClr val="FFFF66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>
                <a:solidFill>
                  <a:schemeClr val="tx2"/>
                </a:solidFill>
              </a:rPr>
              <a:t>٦٤</a:t>
            </a:r>
            <a:endParaRPr lang="en-US" altLang="en-US" sz="2800" b="1" dirty="0">
              <a:solidFill>
                <a:schemeClr val="tx2"/>
              </a:solidFill>
            </a:endParaRPr>
          </a:p>
        </p:txBody>
      </p:sp>
      <p:sp>
        <p:nvSpPr>
          <p:cNvPr id="9" name="Text Box 87">
            <a:extLst>
              <a:ext uri="{FF2B5EF4-FFF2-40B4-BE49-F238E27FC236}">
                <a16:creationId xmlns:a16="http://schemas.microsoft.com/office/drawing/2014/main" id="{8A9436E6-C284-0648-A066-94DBFF968A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8183" y="2321138"/>
            <a:ext cx="1077912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2800" b="1" dirty="0"/>
              <a:t>٧ =</a:t>
            </a:r>
            <a:endParaRPr lang="en-US" altLang="en-US" sz="2800" b="1" dirty="0"/>
          </a:p>
        </p:txBody>
      </p:sp>
      <p:sp>
        <p:nvSpPr>
          <p:cNvPr id="12" name="Text Box 88">
            <a:extLst>
              <a:ext uri="{FF2B5EF4-FFF2-40B4-BE49-F238E27FC236}">
                <a16:creationId xmlns:a16="http://schemas.microsoft.com/office/drawing/2014/main" id="{7612D41E-96CE-B046-B3E3-CC8489E05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8683" y="2321138"/>
            <a:ext cx="1004887" cy="519112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rgbClr val="FFFF66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>
                <a:solidFill>
                  <a:schemeClr val="tx2"/>
                </a:solidFill>
              </a:rPr>
              <a:t>٢٤٠١</a:t>
            </a:r>
            <a:endParaRPr lang="en-US" altLang="en-US" sz="2800" b="1" dirty="0">
              <a:solidFill>
                <a:schemeClr val="tx2"/>
              </a:solidFill>
            </a:endParaRPr>
          </a:p>
        </p:txBody>
      </p:sp>
      <p:sp>
        <p:nvSpPr>
          <p:cNvPr id="13" name="Text Box 89">
            <a:extLst>
              <a:ext uri="{FF2B5EF4-FFF2-40B4-BE49-F238E27FC236}">
                <a16:creationId xmlns:a16="http://schemas.microsoft.com/office/drawing/2014/main" id="{E779A6BC-95C6-A54E-8DCD-BC2DC01C2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8183" y="2897400"/>
            <a:ext cx="10779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rtl="0">
              <a:spcBef>
                <a:spcPct val="50000"/>
              </a:spcBef>
            </a:pPr>
            <a:r>
              <a:rPr lang="ar-SA" altLang="en-US" sz="3600" b="1" baseline="30000" dirty="0"/>
              <a:t>١٠</a:t>
            </a:r>
            <a:r>
              <a:rPr lang="ar-SA" altLang="en-US" sz="2800" b="1" dirty="0"/>
              <a:t>١ =</a:t>
            </a:r>
            <a:endParaRPr lang="en-US" altLang="en-US" sz="2800" b="1" dirty="0"/>
          </a:p>
        </p:txBody>
      </p:sp>
      <p:sp>
        <p:nvSpPr>
          <p:cNvPr id="14" name="Text Box 90">
            <a:extLst>
              <a:ext uri="{FF2B5EF4-FFF2-40B4-BE49-F238E27FC236}">
                <a16:creationId xmlns:a16="http://schemas.microsoft.com/office/drawing/2014/main" id="{C9AED015-5FA5-5648-B0F6-EBBD4B842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8683" y="2897400"/>
            <a:ext cx="1004887" cy="519113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rgbClr val="FFFF66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rtl="0">
              <a:spcBef>
                <a:spcPct val="50000"/>
              </a:spcBef>
            </a:pPr>
            <a:r>
              <a:rPr lang="ar-SA" altLang="en-US" sz="2800" b="1" dirty="0">
                <a:solidFill>
                  <a:schemeClr val="tx2"/>
                </a:solidFill>
              </a:rPr>
              <a:t>١</a:t>
            </a:r>
            <a:endParaRPr lang="en-US" altLang="en-US" sz="2800" b="1" dirty="0">
              <a:solidFill>
                <a:schemeClr val="tx2"/>
              </a:solidFill>
            </a:endParaRPr>
          </a:p>
        </p:txBody>
      </p:sp>
      <p:sp>
        <p:nvSpPr>
          <p:cNvPr id="15" name="Text Box 91">
            <a:extLst>
              <a:ext uri="{FF2B5EF4-FFF2-40B4-BE49-F238E27FC236}">
                <a16:creationId xmlns:a16="http://schemas.microsoft.com/office/drawing/2014/main" id="{CE580452-EFB5-CE45-9C33-2464506AD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8183" y="3473663"/>
            <a:ext cx="1077912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١</a:t>
            </a:r>
            <a:r>
              <a:rPr lang="ar-SA" altLang="en-US" sz="2800" b="1" dirty="0"/>
              <a:t>١٠ =</a:t>
            </a:r>
            <a:endParaRPr lang="en-US" altLang="en-US" sz="2800" b="1" dirty="0"/>
          </a:p>
        </p:txBody>
      </p:sp>
      <p:sp>
        <p:nvSpPr>
          <p:cNvPr id="16" name="Text Box 92">
            <a:extLst>
              <a:ext uri="{FF2B5EF4-FFF2-40B4-BE49-F238E27FC236}">
                <a16:creationId xmlns:a16="http://schemas.microsoft.com/office/drawing/2014/main" id="{1BE41E91-6A4E-EC45-9D14-494E14333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8683" y="3473663"/>
            <a:ext cx="1004887" cy="519112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rgbClr val="FFFF66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>
                <a:solidFill>
                  <a:schemeClr val="tx2"/>
                </a:solidFill>
              </a:rPr>
              <a:t>١٠</a:t>
            </a:r>
            <a:endParaRPr lang="en-US" altLang="en-US" sz="2800" b="1" dirty="0">
              <a:solidFill>
                <a:schemeClr val="tx2"/>
              </a:solidFill>
            </a:endParaRPr>
          </a:p>
        </p:txBody>
      </p:sp>
      <p:sp>
        <p:nvSpPr>
          <p:cNvPr id="17" name="AutoShape 93">
            <a:extLst>
              <a:ext uri="{FF2B5EF4-FFF2-40B4-BE49-F238E27FC236}">
                <a16:creationId xmlns:a16="http://schemas.microsoft.com/office/drawing/2014/main" id="{A2D40856-44DD-9D42-A8B9-795D0A635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5483" y="4191213"/>
            <a:ext cx="8856662" cy="936625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" name="Text Box 94">
            <a:extLst>
              <a:ext uri="{FF2B5EF4-FFF2-40B4-BE49-F238E27FC236}">
                <a16:creationId xmlns:a16="http://schemas.microsoft.com/office/drawing/2014/main" id="{46A4DAB1-66C8-D644-B0B6-D034765BFC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0308" y="4343613"/>
            <a:ext cx="8062912" cy="810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002060"/>
                </a:solidFill>
              </a:rPr>
              <a:t>يعد قطار ماجليف في الصين أسرع قطار لنقل المسافرين في العالم ، إذ يبلغ متوسط سرعته </a:t>
            </a:r>
            <a:r>
              <a:rPr lang="ar-SA" altLang="en-US" sz="3600" b="1" baseline="30000" dirty="0">
                <a:solidFill>
                  <a:srgbClr val="002060"/>
                </a:solidFill>
              </a:rPr>
              <a:t>٥</a:t>
            </a:r>
            <a:r>
              <a:rPr lang="ar-SA" altLang="en-US" sz="4000" b="1" baseline="-25000" dirty="0">
                <a:solidFill>
                  <a:srgbClr val="002060"/>
                </a:solidFill>
              </a:rPr>
              <a:t>٣</a:t>
            </a:r>
            <a:r>
              <a:rPr lang="ar-SA" altLang="en-US" sz="2000" b="1" dirty="0">
                <a:solidFill>
                  <a:srgbClr val="002060"/>
                </a:solidFill>
              </a:rPr>
              <a:t> ميلا في الساعة . اكتب هذه السرعة بالصيغة القياسية .</a:t>
            </a:r>
            <a:endParaRPr lang="en-US" altLang="en-US" sz="2400" b="1" dirty="0">
              <a:solidFill>
                <a:srgbClr val="002060"/>
              </a:solidFill>
            </a:endParaRPr>
          </a:p>
        </p:txBody>
      </p:sp>
      <p:sp>
        <p:nvSpPr>
          <p:cNvPr id="19" name="Text Box 95">
            <a:extLst>
              <a:ext uri="{FF2B5EF4-FFF2-40B4-BE49-F238E27FC236}">
                <a16:creationId xmlns:a16="http://schemas.microsoft.com/office/drawing/2014/main" id="{1A104ACB-9298-8648-8A86-B1725FC31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8183" y="5473913"/>
            <a:ext cx="1077912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٥</a:t>
            </a:r>
            <a:r>
              <a:rPr lang="ar-SA" altLang="en-US" sz="2800" b="1" dirty="0"/>
              <a:t>٣ =</a:t>
            </a:r>
            <a:endParaRPr lang="en-US" altLang="en-US" sz="2800" b="1" dirty="0"/>
          </a:p>
        </p:txBody>
      </p:sp>
      <p:sp>
        <p:nvSpPr>
          <p:cNvPr id="20" name="Text Box 96">
            <a:extLst>
              <a:ext uri="{FF2B5EF4-FFF2-40B4-BE49-F238E27FC236}">
                <a16:creationId xmlns:a16="http://schemas.microsoft.com/office/drawing/2014/main" id="{F0097AEA-D48F-9644-97FD-BA0279ADF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895" y="5473913"/>
            <a:ext cx="2733675" cy="519112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50000">
                <a:srgbClr val="FFFF66"/>
              </a:gs>
              <a:gs pos="100000">
                <a:schemeClr val="folHlink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>
                <a:solidFill>
                  <a:schemeClr val="tx2"/>
                </a:solidFill>
              </a:rPr>
              <a:t>٢٤٣ ميلا في الساعة</a:t>
            </a:r>
            <a:endParaRPr lang="en-US" altLang="en-US" sz="2800" b="1" dirty="0">
              <a:solidFill>
                <a:schemeClr val="tx2"/>
              </a:solidFill>
            </a:endParaRPr>
          </a:p>
        </p:txBody>
      </p:sp>
      <p:sp>
        <p:nvSpPr>
          <p:cNvPr id="72" name="مربع نص 71">
            <a:extLst>
              <a:ext uri="{FF2B5EF4-FFF2-40B4-BE49-F238E27FC236}">
                <a16:creationId xmlns:a16="http://schemas.microsoft.com/office/drawing/2014/main" id="{B0F0695D-0F81-0C4A-9D5E-4F13E87C865D}"/>
              </a:ext>
            </a:extLst>
          </p:cNvPr>
          <p:cNvSpPr txBox="1"/>
          <p:nvPr/>
        </p:nvSpPr>
        <p:spPr>
          <a:xfrm>
            <a:off x="2038550" y="365762"/>
            <a:ext cx="2069213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endParaRPr lang="ar-SA" sz="1400" dirty="0">
              <a:solidFill>
                <a:srgbClr val="7030A0"/>
              </a:solidFill>
              <a:latin typeface="Beirut" pitchFamily="2" charset="-78"/>
            </a:endParaRPr>
          </a:p>
          <a:p>
            <a:r>
              <a:rPr lang="ar-SA" sz="1400" dirty="0">
                <a:solidFill>
                  <a:srgbClr val="7030A0"/>
                </a:solidFill>
                <a:latin typeface="Beirut" pitchFamily="2" charset="-78"/>
              </a:rPr>
              <a:t> ١٤-١٥-١٦- صـ١٩</a:t>
            </a:r>
          </a:p>
        </p:txBody>
      </p: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83936614-A467-874D-9535-0031FEE98BB6}"/>
              </a:ext>
            </a:extLst>
          </p:cNvPr>
          <p:cNvSpPr txBox="1"/>
          <p:nvPr/>
        </p:nvSpPr>
        <p:spPr>
          <a:xfrm>
            <a:off x="2448606" y="3886629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7030A0"/>
                </a:solidFill>
                <a:latin typeface="Beirut" pitchFamily="2" charset="-78"/>
              </a:rPr>
              <a:t>١٨ صـ١٩</a:t>
            </a:r>
          </a:p>
        </p:txBody>
      </p:sp>
      <p:sp>
        <p:nvSpPr>
          <p:cNvPr id="74" name="مستطيل 73">
            <a:extLst>
              <a:ext uri="{FF2B5EF4-FFF2-40B4-BE49-F238E27FC236}">
                <a16:creationId xmlns:a16="http://schemas.microsoft.com/office/drawing/2014/main" id="{746E6E9C-19D4-9846-A2A8-BB2C2DD45434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38077573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8" grpId="0"/>
      <p:bldP spid="19" grpId="0" animBg="1"/>
      <p:bldP spid="20" grpId="0" animBg="1"/>
      <p:bldP spid="72" grpId="0"/>
      <p:bldP spid="7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4093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22">
            <a:extLst>
              <a:ext uri="{FF2B5EF4-FFF2-40B4-BE49-F238E27FC236}">
                <a16:creationId xmlns:a16="http://schemas.microsoft.com/office/drawing/2014/main" id="{EE3750B9-3003-9C46-A467-6A4D1667B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5695" y="547927"/>
            <a:ext cx="8497888" cy="1081088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chemeClr val="accent5">
                  <a:lumMod val="45000"/>
                  <a:lumOff val="55000"/>
                </a:schemeClr>
              </a:gs>
              <a:gs pos="83000">
                <a:schemeClr val="accent5">
                  <a:lumMod val="45000"/>
                  <a:lumOff val="55000"/>
                </a:schemeClr>
              </a:gs>
              <a:gs pos="100000">
                <a:schemeClr val="accent5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23">
            <a:extLst>
              <a:ext uri="{FF2B5EF4-FFF2-40B4-BE49-F238E27FC236}">
                <a16:creationId xmlns:a16="http://schemas.microsoft.com/office/drawing/2014/main" id="{725AA67B-25F5-2942-80AE-7AA586F74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0158" y="687627"/>
            <a:ext cx="8351837" cy="11695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/>
              <a:t>    </a:t>
            </a:r>
            <a:r>
              <a:rPr lang="ar-SA" altLang="en-US" sz="2000" b="1" dirty="0">
                <a:solidFill>
                  <a:srgbClr val="C00000"/>
                </a:solidFill>
              </a:rPr>
              <a:t>اكتب حاصل الضرب بالصيغة الأسية :</a:t>
            </a:r>
          </a:p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002060"/>
                </a:solidFill>
              </a:rPr>
              <a:t>     </a:t>
            </a:r>
            <a:r>
              <a:rPr lang="en-US" altLang="en-US" sz="2000" b="1" dirty="0">
                <a:solidFill>
                  <a:srgbClr val="002060"/>
                </a:solidFill>
              </a:rPr>
              <a:t>◙</a:t>
            </a:r>
            <a:r>
              <a:rPr lang="ar-SA" altLang="en-US" sz="2000" b="1" dirty="0">
                <a:solidFill>
                  <a:srgbClr val="002060"/>
                </a:solidFill>
              </a:rPr>
              <a:t> ٣ × ٣ × ٣        </a:t>
            </a:r>
            <a:r>
              <a:rPr lang="en-US" altLang="en-US" sz="2000" b="1" dirty="0">
                <a:solidFill>
                  <a:srgbClr val="002060"/>
                </a:solidFill>
              </a:rPr>
              <a:t>◙</a:t>
            </a:r>
            <a:r>
              <a:rPr lang="ar-SA" altLang="en-US" sz="2000" b="1" dirty="0">
                <a:solidFill>
                  <a:srgbClr val="002060"/>
                </a:solidFill>
              </a:rPr>
              <a:t> ١ × ١ × ١ × ١ × ١ × ١ × ١ × ١         </a:t>
            </a:r>
            <a:r>
              <a:rPr lang="en-US" altLang="en-US" sz="2000" b="1" dirty="0">
                <a:solidFill>
                  <a:srgbClr val="002060"/>
                </a:solidFill>
              </a:rPr>
              <a:t>◙</a:t>
            </a:r>
            <a:r>
              <a:rPr lang="ar-SA" altLang="en-US" sz="2000" b="1" dirty="0">
                <a:solidFill>
                  <a:srgbClr val="002060"/>
                </a:solidFill>
              </a:rPr>
              <a:t> ٦ × ٦ × ٦ × ٦ × ٦</a:t>
            </a:r>
            <a:endParaRPr lang="en-US" altLang="en-US" sz="2000" b="1" dirty="0">
              <a:solidFill>
                <a:srgbClr val="002060"/>
              </a:solidFill>
            </a:endParaRPr>
          </a:p>
        </p:txBody>
      </p:sp>
      <p:sp>
        <p:nvSpPr>
          <p:cNvPr id="7" name="Text Box 24">
            <a:extLst>
              <a:ext uri="{FF2B5EF4-FFF2-40B4-BE49-F238E27FC236}">
                <a16:creationId xmlns:a16="http://schemas.microsoft.com/office/drawing/2014/main" id="{17F892DD-FBD8-044D-A9D8-D74036D10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1763" y="1721238"/>
            <a:ext cx="1077912" cy="46166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3600" b="1" baseline="-25000" dirty="0"/>
              <a:t>٣</a:t>
            </a:r>
            <a:endParaRPr lang="en-US" altLang="en-US" sz="3600" b="1" baseline="-25000" dirty="0"/>
          </a:p>
        </p:txBody>
      </p:sp>
      <p:sp>
        <p:nvSpPr>
          <p:cNvPr id="8" name="Text Box 25">
            <a:extLst>
              <a:ext uri="{FF2B5EF4-FFF2-40B4-BE49-F238E27FC236}">
                <a16:creationId xmlns:a16="http://schemas.microsoft.com/office/drawing/2014/main" id="{A73ACCAC-0062-6445-B297-075120234B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9676" y="1698865"/>
            <a:ext cx="2272320" cy="52322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2800" b="1" dirty="0">
                <a:solidFill>
                  <a:srgbClr val="C00000"/>
                </a:solidFill>
              </a:rPr>
              <a:t>٣ × ٣ × ٣  =</a:t>
            </a:r>
            <a:endParaRPr lang="en-US" altLang="en-US" sz="2800" b="1" dirty="0">
              <a:solidFill>
                <a:srgbClr val="C00000"/>
              </a:solidFill>
            </a:endParaRPr>
          </a:p>
        </p:txBody>
      </p:sp>
      <p:sp>
        <p:nvSpPr>
          <p:cNvPr id="9" name="Text Box 26">
            <a:extLst>
              <a:ext uri="{FF2B5EF4-FFF2-40B4-BE49-F238E27FC236}">
                <a16:creationId xmlns:a16="http://schemas.microsoft.com/office/drawing/2014/main" id="{B5982312-DA8E-604F-9D2D-D10133936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0895" y="2275127"/>
            <a:ext cx="1077913" cy="50270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٨</a:t>
            </a:r>
            <a:r>
              <a:rPr lang="ar-SA" altLang="en-US" sz="4000" b="1" baseline="-25000" dirty="0"/>
              <a:t>١</a:t>
            </a:r>
            <a:endParaRPr lang="en-US" altLang="en-US" sz="4000" b="1" baseline="-25000" dirty="0"/>
          </a:p>
        </p:txBody>
      </p:sp>
      <p:sp>
        <p:nvSpPr>
          <p:cNvPr id="12" name="Text Box 27">
            <a:extLst>
              <a:ext uri="{FF2B5EF4-FFF2-40B4-BE49-F238E27FC236}">
                <a16:creationId xmlns:a16="http://schemas.microsoft.com/office/drawing/2014/main" id="{9A27734A-48BE-A64D-8AD6-072B6D477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3270" y="2275127"/>
            <a:ext cx="504190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2800" b="1" dirty="0">
                <a:solidFill>
                  <a:srgbClr val="C00000"/>
                </a:solidFill>
              </a:rPr>
              <a:t>١ × ١ × ١ × ١ × ١ × ١ × ١ × ١ =</a:t>
            </a:r>
            <a:endParaRPr lang="en-US" altLang="en-US" sz="2800" b="1" dirty="0">
              <a:solidFill>
                <a:srgbClr val="C00000"/>
              </a:solidFill>
            </a:endParaRPr>
          </a:p>
        </p:txBody>
      </p:sp>
      <p:sp>
        <p:nvSpPr>
          <p:cNvPr id="13" name="Text Box 28">
            <a:extLst>
              <a:ext uri="{FF2B5EF4-FFF2-40B4-BE49-F238E27FC236}">
                <a16:creationId xmlns:a16="http://schemas.microsoft.com/office/drawing/2014/main" id="{7BF02187-1491-D248-A592-9F22056D5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9683" y="2851390"/>
            <a:ext cx="1077912" cy="50270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٥</a:t>
            </a:r>
            <a:r>
              <a:rPr lang="ar-SA" altLang="en-US" sz="4000" b="1" baseline="-25000" dirty="0"/>
              <a:t>٦</a:t>
            </a:r>
            <a:endParaRPr lang="en-US" altLang="en-US" sz="4000" b="1" baseline="-25000" dirty="0"/>
          </a:p>
        </p:txBody>
      </p:sp>
      <p:sp>
        <p:nvSpPr>
          <p:cNvPr id="14" name="Text Box 29">
            <a:extLst>
              <a:ext uri="{FF2B5EF4-FFF2-40B4-BE49-F238E27FC236}">
                <a16:creationId xmlns:a16="http://schemas.microsoft.com/office/drawing/2014/main" id="{C905BB73-6EB1-5246-ADC6-A71EB39B63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9033" y="2851390"/>
            <a:ext cx="338613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2800" b="1" dirty="0">
                <a:solidFill>
                  <a:srgbClr val="C00000"/>
                </a:solidFill>
              </a:rPr>
              <a:t>٦ × ٦ × ٦ × ٦ × ٦  =</a:t>
            </a:r>
            <a:endParaRPr lang="en-US" altLang="en-US" sz="2800" b="1" dirty="0">
              <a:solidFill>
                <a:srgbClr val="C00000"/>
              </a:solidFill>
            </a:endParaRPr>
          </a:p>
        </p:txBody>
      </p:sp>
      <p:sp>
        <p:nvSpPr>
          <p:cNvPr id="15" name="AutoShape 30">
            <a:extLst>
              <a:ext uri="{FF2B5EF4-FFF2-40B4-BE49-F238E27FC236}">
                <a16:creationId xmlns:a16="http://schemas.microsoft.com/office/drawing/2014/main" id="{C611460F-3919-304F-8FDC-01D607108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5695" y="3499090"/>
            <a:ext cx="8497888" cy="1081087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chemeClr val="accent5">
                  <a:lumMod val="45000"/>
                  <a:lumOff val="55000"/>
                </a:schemeClr>
              </a:gs>
              <a:gs pos="83000">
                <a:schemeClr val="accent5">
                  <a:lumMod val="45000"/>
                  <a:lumOff val="55000"/>
                </a:schemeClr>
              </a:gs>
              <a:gs pos="100000">
                <a:schemeClr val="accent5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Text Box 31">
            <a:extLst>
              <a:ext uri="{FF2B5EF4-FFF2-40B4-BE49-F238E27FC236}">
                <a16:creationId xmlns:a16="http://schemas.microsoft.com/office/drawing/2014/main" id="{12FAFCF1-F7EB-E740-819B-C07BE8E5E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0158" y="3638790"/>
            <a:ext cx="8351837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/>
              <a:t>    </a:t>
            </a:r>
            <a:r>
              <a:rPr lang="ar-SA" altLang="en-US" sz="2000" b="1" dirty="0">
                <a:solidFill>
                  <a:srgbClr val="00B050"/>
                </a:solidFill>
              </a:rPr>
              <a:t>احسب قيمة كل مما يأتي  :</a:t>
            </a:r>
          </a:p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002060"/>
                </a:solidFill>
              </a:rPr>
              <a:t>     </a:t>
            </a:r>
            <a:r>
              <a:rPr lang="en-US" altLang="en-US" sz="2000" b="1" dirty="0">
                <a:solidFill>
                  <a:srgbClr val="002060"/>
                </a:solidFill>
              </a:rPr>
              <a:t>◙</a:t>
            </a:r>
            <a:r>
              <a:rPr lang="ar-SA" altLang="en-US" sz="2000" b="1" dirty="0">
                <a:solidFill>
                  <a:srgbClr val="002060"/>
                </a:solidFill>
              </a:rPr>
              <a:t> القوة الرابعة للعدد ستة                       </a:t>
            </a:r>
            <a:r>
              <a:rPr lang="en-US" altLang="en-US" sz="2000" b="1" dirty="0">
                <a:solidFill>
                  <a:srgbClr val="002060"/>
                </a:solidFill>
              </a:rPr>
              <a:t>◙</a:t>
            </a:r>
            <a:r>
              <a:rPr lang="ar-SA" altLang="en-US" sz="2000" b="1" dirty="0">
                <a:solidFill>
                  <a:srgbClr val="002060"/>
                </a:solidFill>
              </a:rPr>
              <a:t> ٦ تكعيب                         </a:t>
            </a:r>
            <a:r>
              <a:rPr lang="en-US" altLang="en-US" sz="2000" b="1" dirty="0">
                <a:solidFill>
                  <a:srgbClr val="002060"/>
                </a:solidFill>
              </a:rPr>
              <a:t>◙</a:t>
            </a:r>
            <a:r>
              <a:rPr lang="ar-SA" altLang="en-US" sz="2000" b="1" dirty="0">
                <a:solidFill>
                  <a:srgbClr val="002060"/>
                </a:solidFill>
              </a:rPr>
              <a:t> تسعة تربيع</a:t>
            </a:r>
            <a:endParaRPr lang="en-US" altLang="en-US" sz="2000" b="1" dirty="0">
              <a:solidFill>
                <a:srgbClr val="002060"/>
              </a:solidFill>
            </a:endParaRPr>
          </a:p>
        </p:txBody>
      </p:sp>
      <p:sp>
        <p:nvSpPr>
          <p:cNvPr id="17" name="Text Box 32">
            <a:extLst>
              <a:ext uri="{FF2B5EF4-FFF2-40B4-BE49-F238E27FC236}">
                <a16:creationId xmlns:a16="http://schemas.microsoft.com/office/drawing/2014/main" id="{16BA7158-9628-EF48-818F-82F2BC104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1120" y="4708765"/>
            <a:ext cx="1077913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4000" b="1" baseline="-25000" dirty="0"/>
              <a:t>٦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18" name="Text Box 33">
            <a:extLst>
              <a:ext uri="{FF2B5EF4-FFF2-40B4-BE49-F238E27FC236}">
                <a16:creationId xmlns:a16="http://schemas.microsoft.com/office/drawing/2014/main" id="{B37E635B-469C-BA4B-8C33-64ED30EA3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470" y="4708765"/>
            <a:ext cx="3311525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C00000"/>
                </a:solidFill>
              </a:rPr>
              <a:t>القوة الرابعة للعدد ستة  =</a:t>
            </a:r>
            <a:endParaRPr lang="en-US" altLang="en-US" sz="2800" b="1" dirty="0">
              <a:solidFill>
                <a:srgbClr val="C00000"/>
              </a:solidFill>
            </a:endParaRPr>
          </a:p>
        </p:txBody>
      </p:sp>
      <p:sp>
        <p:nvSpPr>
          <p:cNvPr id="19" name="Text Box 34">
            <a:extLst>
              <a:ext uri="{FF2B5EF4-FFF2-40B4-BE49-F238E27FC236}">
                <a16:creationId xmlns:a16="http://schemas.microsoft.com/office/drawing/2014/main" id="{9A7287D3-1962-F944-8723-34F176E233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9908" y="5285027"/>
            <a:ext cx="1077912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4000" b="1" baseline="-25000" dirty="0"/>
              <a:t>٦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20" name="Text Box 35">
            <a:extLst>
              <a:ext uri="{FF2B5EF4-FFF2-40B4-BE49-F238E27FC236}">
                <a16:creationId xmlns:a16="http://schemas.microsoft.com/office/drawing/2014/main" id="{757650EF-F4A2-644B-A7FE-8C8564FD3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258" y="5285027"/>
            <a:ext cx="1585912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C00000"/>
                </a:solidFill>
              </a:rPr>
              <a:t>٦ تكعيب  =</a:t>
            </a:r>
            <a:endParaRPr lang="en-US" altLang="en-US" sz="2800" b="1" dirty="0">
              <a:solidFill>
                <a:srgbClr val="C00000"/>
              </a:solidFill>
            </a:endParaRPr>
          </a:p>
        </p:txBody>
      </p:sp>
      <p:sp>
        <p:nvSpPr>
          <p:cNvPr id="21" name="Text Box 36">
            <a:extLst>
              <a:ext uri="{FF2B5EF4-FFF2-40B4-BE49-F238E27FC236}">
                <a16:creationId xmlns:a16="http://schemas.microsoft.com/office/drawing/2014/main" id="{2BA487EA-91DF-4042-924C-BC0A6692C5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9545" y="5861290"/>
            <a:ext cx="1077913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4000" b="1" baseline="-25000" dirty="0"/>
              <a:t>٩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22" name="Text Box 37">
            <a:extLst>
              <a:ext uri="{FF2B5EF4-FFF2-40B4-BE49-F238E27FC236}">
                <a16:creationId xmlns:a16="http://schemas.microsoft.com/office/drawing/2014/main" id="{4AA71A33-9D1F-DA4B-8E96-133A72847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8895" y="5861290"/>
            <a:ext cx="1946275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C00000"/>
                </a:solidFill>
              </a:rPr>
              <a:t>تسعة تربيع  =</a:t>
            </a:r>
            <a:endParaRPr lang="en-US" altLang="en-US" sz="2800" b="1" dirty="0">
              <a:solidFill>
                <a:srgbClr val="C00000"/>
              </a:solidFill>
            </a:endParaRPr>
          </a:p>
        </p:txBody>
      </p:sp>
      <p:sp>
        <p:nvSpPr>
          <p:cNvPr id="23" name="Text Box 38">
            <a:extLst>
              <a:ext uri="{FF2B5EF4-FFF2-40B4-BE49-F238E27FC236}">
                <a16:creationId xmlns:a16="http://schemas.microsoft.com/office/drawing/2014/main" id="{BE2D7524-E03E-0744-AB8F-2D0FF40C0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45" y="4711940"/>
            <a:ext cx="1438275" cy="519112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١٢٩٦</a:t>
            </a:r>
            <a:endParaRPr lang="en-US" altLang="en-US" sz="2800" b="1" dirty="0"/>
          </a:p>
        </p:txBody>
      </p:sp>
      <p:sp>
        <p:nvSpPr>
          <p:cNvPr id="24" name="Text Box 39">
            <a:extLst>
              <a:ext uri="{FF2B5EF4-FFF2-40B4-BE49-F238E27FC236}">
                <a16:creationId xmlns:a16="http://schemas.microsoft.com/office/drawing/2014/main" id="{A355BF77-EA82-EA42-8467-ED51B363CE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20" y="5286615"/>
            <a:ext cx="1438275" cy="519112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٢١٦</a:t>
            </a:r>
            <a:endParaRPr lang="en-US" altLang="en-US" sz="2800" b="1" dirty="0"/>
          </a:p>
        </p:txBody>
      </p:sp>
      <p:sp>
        <p:nvSpPr>
          <p:cNvPr id="25" name="Text Box 40">
            <a:extLst>
              <a:ext uri="{FF2B5EF4-FFF2-40B4-BE49-F238E27FC236}">
                <a16:creationId xmlns:a16="http://schemas.microsoft.com/office/drawing/2014/main" id="{AFB98383-EB2C-F04B-9F2E-A0D96296D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5070" y="5875577"/>
            <a:ext cx="1438275" cy="519113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٨١</a:t>
            </a:r>
            <a:endParaRPr lang="en-US" altLang="en-US" sz="2800" b="1" dirty="0"/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9DD9EE8D-F6CB-A34C-850E-6DBDAEAA8FA6}"/>
              </a:ext>
            </a:extLst>
          </p:cNvPr>
          <p:cNvSpPr txBox="1"/>
          <p:nvPr/>
        </p:nvSpPr>
        <p:spPr>
          <a:xfrm>
            <a:off x="2431706" y="600314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٨-٩-١٠ صـ ١٩</a:t>
            </a:r>
          </a:p>
        </p:txBody>
      </p:sp>
      <p:sp>
        <p:nvSpPr>
          <p:cNvPr id="79" name="مربع نص 78">
            <a:extLst>
              <a:ext uri="{FF2B5EF4-FFF2-40B4-BE49-F238E27FC236}">
                <a16:creationId xmlns:a16="http://schemas.microsoft.com/office/drawing/2014/main" id="{B961B81B-C762-FB46-8969-D7041F5E63F0}"/>
              </a:ext>
            </a:extLst>
          </p:cNvPr>
          <p:cNvSpPr txBox="1"/>
          <p:nvPr/>
        </p:nvSpPr>
        <p:spPr>
          <a:xfrm>
            <a:off x="2549731" y="3663878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٢٤-٢٥ -٢٦ صـ ١٩</a:t>
            </a:r>
          </a:p>
        </p:txBody>
      </p:sp>
      <p:sp>
        <p:nvSpPr>
          <p:cNvPr id="80" name="مستطيل 79">
            <a:extLst>
              <a:ext uri="{FF2B5EF4-FFF2-40B4-BE49-F238E27FC236}">
                <a16:creationId xmlns:a16="http://schemas.microsoft.com/office/drawing/2014/main" id="{7AA732B0-44DD-524D-B4E6-792132EC1F8A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388735506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77" grpId="0"/>
      <p:bldP spid="7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4093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F062828B-3D78-704B-88DB-97014724F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16" y="1083603"/>
            <a:ext cx="6336269" cy="719138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chemeClr val="accent5">
                  <a:lumMod val="45000"/>
                  <a:lumOff val="55000"/>
                </a:schemeClr>
              </a:gs>
              <a:gs pos="83000">
                <a:schemeClr val="accent5">
                  <a:lumMod val="45000"/>
                  <a:lumOff val="55000"/>
                </a:schemeClr>
              </a:gs>
              <a:gs pos="100000">
                <a:schemeClr val="accent5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DAA7CA57-4B9D-CA4E-A6C4-704B8ABCD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7961" y="1223303"/>
            <a:ext cx="835183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/>
              <a:t>    </a:t>
            </a:r>
            <a:r>
              <a:rPr lang="ar-SA" altLang="en-US" sz="2000" b="1" dirty="0">
                <a:solidFill>
                  <a:srgbClr val="C00000"/>
                </a:solidFill>
              </a:rPr>
              <a:t>اكتب </a:t>
            </a:r>
            <a:r>
              <a:rPr lang="ar-SA" altLang="en-US" sz="2400" b="1" dirty="0">
                <a:solidFill>
                  <a:srgbClr val="C00000"/>
                </a:solidFill>
              </a:rPr>
              <a:t>٥ × ٥ × ٥ × ٥ × ٤ × ٤ × ٤ </a:t>
            </a:r>
            <a:r>
              <a:rPr lang="ar-SA" altLang="en-US" sz="2000" b="1" dirty="0"/>
              <a:t>بالصيغة الأسية .</a:t>
            </a:r>
            <a:endParaRPr lang="en-US" altLang="en-US" sz="2000" b="1" dirty="0"/>
          </a:p>
        </p:txBody>
      </p:sp>
      <p:sp>
        <p:nvSpPr>
          <p:cNvPr id="7" name="Text Box 12">
            <a:extLst>
              <a:ext uri="{FF2B5EF4-FFF2-40B4-BE49-F238E27FC236}">
                <a16:creationId xmlns:a16="http://schemas.microsoft.com/office/drawing/2014/main" id="{4EF2107C-396E-234A-9158-7D58C9B70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9002" y="2472309"/>
            <a:ext cx="1511300" cy="52322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4000" b="1" baseline="-25000" dirty="0"/>
              <a:t>٥</a:t>
            </a:r>
            <a:r>
              <a:rPr lang="ar-SA" altLang="en-US" sz="2800" b="1" dirty="0"/>
              <a:t> × </a:t>
            </a:r>
            <a:r>
              <a:rPr lang="ar-SA" altLang="en-US" sz="3600" b="1" baseline="30000" dirty="0"/>
              <a:t>٣</a:t>
            </a:r>
            <a:r>
              <a:rPr lang="ar-SA" altLang="en-US" sz="4000" b="1" baseline="-25000" dirty="0"/>
              <a:t>٤</a:t>
            </a:r>
            <a:endParaRPr lang="en-US" altLang="en-US" sz="4000" b="1" baseline="-25000" dirty="0"/>
          </a:p>
        </p:txBody>
      </p:sp>
      <p:sp>
        <p:nvSpPr>
          <p:cNvPr id="8" name="Text Box 13">
            <a:extLst>
              <a:ext uri="{FF2B5EF4-FFF2-40B4-BE49-F238E27FC236}">
                <a16:creationId xmlns:a16="http://schemas.microsoft.com/office/drawing/2014/main" id="{50933DE4-43BC-254E-9AD6-0BA1F1666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7336" y="2452028"/>
            <a:ext cx="4465637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2800" b="1" dirty="0">
                <a:solidFill>
                  <a:srgbClr val="7030A0"/>
                </a:solidFill>
              </a:rPr>
              <a:t>٥ × ٥ × ٥ × ٥ × ٤ × ٤ × ٤ =</a:t>
            </a:r>
            <a:endParaRPr lang="en-US" altLang="en-US" sz="2800" b="1" dirty="0">
              <a:solidFill>
                <a:srgbClr val="7030A0"/>
              </a:solidFill>
            </a:endParaRPr>
          </a:p>
        </p:txBody>
      </p:sp>
      <p:sp>
        <p:nvSpPr>
          <p:cNvPr id="9" name="AutoShape 16">
            <a:extLst>
              <a:ext uri="{FF2B5EF4-FFF2-40B4-BE49-F238E27FC236}">
                <a16:creationId xmlns:a16="http://schemas.microsoft.com/office/drawing/2014/main" id="{0B44AD0F-5466-1B4B-A74B-45A449915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498" y="3602966"/>
            <a:ext cx="8569325" cy="1081087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chemeClr val="accent5">
                  <a:lumMod val="45000"/>
                  <a:lumOff val="55000"/>
                </a:schemeClr>
              </a:gs>
              <a:gs pos="83000">
                <a:schemeClr val="accent5">
                  <a:lumMod val="45000"/>
                  <a:lumOff val="55000"/>
                </a:schemeClr>
              </a:gs>
              <a:gs pos="100000">
                <a:schemeClr val="accent5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Text Box 17">
            <a:extLst>
              <a:ext uri="{FF2B5EF4-FFF2-40B4-BE49-F238E27FC236}">
                <a16:creationId xmlns:a16="http://schemas.microsoft.com/office/drawing/2014/main" id="{28E2D820-A007-0F4E-B969-751EABBC5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8414" y="3752400"/>
            <a:ext cx="8351837" cy="8515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/>
              <a:t>  </a:t>
            </a:r>
            <a:r>
              <a:rPr lang="ar-SA" altLang="en-US" sz="2000" b="1" dirty="0">
                <a:solidFill>
                  <a:srgbClr val="C00000"/>
                </a:solidFill>
              </a:rPr>
              <a:t>يستعمل الجيجابايت كوحدة لقياس سعة مخزن البيانات في الحاسوب . والجيجابايت الواحد يساوي </a:t>
            </a:r>
            <a:r>
              <a:rPr lang="ar-SA" altLang="en-US" sz="3600" b="1" baseline="30000" dirty="0">
                <a:solidFill>
                  <a:srgbClr val="C00000"/>
                </a:solidFill>
              </a:rPr>
              <a:t>٣٠</a:t>
            </a:r>
            <a:r>
              <a:rPr lang="ar-SA" altLang="en-US" sz="4400" b="1" baseline="-25000" dirty="0">
                <a:solidFill>
                  <a:srgbClr val="C00000"/>
                </a:solidFill>
              </a:rPr>
              <a:t>٢</a:t>
            </a:r>
            <a:r>
              <a:rPr lang="ar-SA" altLang="en-US" sz="2000" b="1" dirty="0">
                <a:solidFill>
                  <a:srgbClr val="C00000"/>
                </a:solidFill>
              </a:rPr>
              <a:t> بايت من البيانات . استعمل الآلة الحاسبة لإيجاد ما يساويه ٢ جيجابايت بالصيغة الأسية .</a:t>
            </a:r>
            <a:endParaRPr lang="en-US" altLang="en-US" sz="2000" b="1" dirty="0">
              <a:solidFill>
                <a:srgbClr val="C00000"/>
              </a:solidFill>
            </a:endParaRPr>
          </a:p>
        </p:txBody>
      </p:sp>
      <p:sp>
        <p:nvSpPr>
          <p:cNvPr id="13" name="Text Box 18">
            <a:extLst>
              <a:ext uri="{FF2B5EF4-FFF2-40B4-BE49-F238E27FC236}">
                <a16:creationId xmlns:a16="http://schemas.microsoft.com/office/drawing/2014/main" id="{4C2B2832-69F5-6340-BC77-5617F6E5E5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1073" y="5244441"/>
            <a:ext cx="3168650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 × ١٠٧٣٧٤١٨٢٤ =</a:t>
            </a:r>
            <a:endParaRPr lang="en-US" altLang="en-US" sz="2800" b="1" dirty="0"/>
          </a:p>
        </p:txBody>
      </p:sp>
      <p:sp>
        <p:nvSpPr>
          <p:cNvPr id="14" name="Text Box 19">
            <a:extLst>
              <a:ext uri="{FF2B5EF4-FFF2-40B4-BE49-F238E27FC236}">
                <a16:creationId xmlns:a16="http://schemas.microsoft.com/office/drawing/2014/main" id="{05A89CB2-0B83-E24C-98A7-26DC47495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1161" y="5244441"/>
            <a:ext cx="179863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4000" b="1" baseline="-25000" dirty="0"/>
              <a:t>٢</a:t>
            </a:r>
            <a:r>
              <a:rPr lang="ar-SA" altLang="en-US" sz="2800" b="1" dirty="0"/>
              <a:t> × </a:t>
            </a:r>
            <a:r>
              <a:rPr lang="ar-SA" altLang="en-US" sz="3600" b="1" baseline="30000" dirty="0"/>
              <a:t>٣٠</a:t>
            </a:r>
            <a:r>
              <a:rPr lang="ar-SA" altLang="en-US" sz="4000" b="1" baseline="-25000" dirty="0"/>
              <a:t>٢</a:t>
            </a:r>
            <a:r>
              <a:rPr lang="ar-SA" altLang="en-US" sz="2800" b="1" dirty="0"/>
              <a:t>  =</a:t>
            </a:r>
            <a:endParaRPr lang="en-US" altLang="en-US" sz="2800" b="1" dirty="0"/>
          </a:p>
        </p:txBody>
      </p:sp>
      <p:sp>
        <p:nvSpPr>
          <p:cNvPr id="15" name="Text Box 24">
            <a:extLst>
              <a:ext uri="{FF2B5EF4-FFF2-40B4-BE49-F238E27FC236}">
                <a16:creationId xmlns:a16="http://schemas.microsoft.com/office/drawing/2014/main" id="{7CC6487F-3147-7947-B8AD-7B8B4AD33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0836" y="5247616"/>
            <a:ext cx="3097212" cy="519112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٢١٤٧٤٨٣٦٤٨ بايت</a:t>
            </a:r>
            <a:endParaRPr lang="en-US" altLang="en-US" sz="2800" b="1" dirty="0"/>
          </a:p>
        </p:txBody>
      </p:sp>
      <p:sp>
        <p:nvSpPr>
          <p:cNvPr id="68" name="مربع نص 67">
            <a:extLst>
              <a:ext uri="{FF2B5EF4-FFF2-40B4-BE49-F238E27FC236}">
                <a16:creationId xmlns:a16="http://schemas.microsoft.com/office/drawing/2014/main" id="{55B25E94-F805-8243-A98D-A3873D5A6854}"/>
              </a:ext>
            </a:extLst>
          </p:cNvPr>
          <p:cNvSpPr txBox="1"/>
          <p:nvPr/>
        </p:nvSpPr>
        <p:spPr>
          <a:xfrm>
            <a:off x="2743200" y="520040"/>
            <a:ext cx="1757719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٢٧ صـ ١٩</a:t>
            </a:r>
          </a:p>
        </p:txBody>
      </p:sp>
      <p:sp>
        <p:nvSpPr>
          <p:cNvPr id="70" name="مربع نص 69">
            <a:extLst>
              <a:ext uri="{FF2B5EF4-FFF2-40B4-BE49-F238E27FC236}">
                <a16:creationId xmlns:a16="http://schemas.microsoft.com/office/drawing/2014/main" id="{B1353471-34F0-AB4F-A89D-92ACA5A087B1}"/>
              </a:ext>
            </a:extLst>
          </p:cNvPr>
          <p:cNvSpPr txBox="1"/>
          <p:nvPr/>
        </p:nvSpPr>
        <p:spPr>
          <a:xfrm>
            <a:off x="2431705" y="3200808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٢٨ صـ ١٩</a:t>
            </a:r>
          </a:p>
        </p:txBody>
      </p:sp>
      <p:sp>
        <p:nvSpPr>
          <p:cNvPr id="69" name="مستطيل 68">
            <a:extLst>
              <a:ext uri="{FF2B5EF4-FFF2-40B4-BE49-F238E27FC236}">
                <a16:creationId xmlns:a16="http://schemas.microsoft.com/office/drawing/2014/main" id="{79DE6A08-D8F4-104B-9CC7-566FF47673A4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24335959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12" grpId="0"/>
      <p:bldP spid="13" grpId="0" animBg="1"/>
      <p:bldP spid="14" grpId="0" animBg="1"/>
      <p:bldP spid="15" grpId="0" animBg="1"/>
      <p:bldP spid="68" grpId="0"/>
      <p:bldP spid="7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4093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20" name="AutoShape 8">
            <a:extLst>
              <a:ext uri="{FF2B5EF4-FFF2-40B4-BE49-F238E27FC236}">
                <a16:creationId xmlns:a16="http://schemas.microsoft.com/office/drawing/2014/main" id="{EC694325-9EBA-7849-A15F-51942D2C8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9663" y="349640"/>
            <a:ext cx="6272598" cy="2591601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chemeClr val="accent5">
                  <a:lumMod val="45000"/>
                  <a:lumOff val="55000"/>
                </a:schemeClr>
              </a:gs>
              <a:gs pos="83000">
                <a:schemeClr val="accent5">
                  <a:lumMod val="45000"/>
                  <a:lumOff val="55000"/>
                </a:schemeClr>
              </a:gs>
              <a:gs pos="100000">
                <a:schemeClr val="accent5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Text Box 9">
            <a:extLst>
              <a:ext uri="{FF2B5EF4-FFF2-40B4-BE49-F238E27FC236}">
                <a16:creationId xmlns:a16="http://schemas.microsoft.com/office/drawing/2014/main" id="{BB2D901C-20EE-1B42-B352-3DD4BA80F6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7438" y="599931"/>
            <a:ext cx="7559675" cy="224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>
                <a:solidFill>
                  <a:srgbClr val="002060"/>
                </a:solidFill>
              </a:rPr>
              <a:t>    رتب القوى التالية من الأصغر إلى الأكبر  :</a:t>
            </a:r>
          </a:p>
          <a:p>
            <a:pPr algn="ctr">
              <a:spcBef>
                <a:spcPct val="50000"/>
              </a:spcBef>
            </a:pPr>
            <a:r>
              <a:rPr lang="ar-SA" altLang="en-US" sz="2000" b="1" dirty="0"/>
              <a:t> </a:t>
            </a:r>
            <a:r>
              <a:rPr lang="en-US" altLang="en-US" sz="2000" b="1" dirty="0">
                <a:solidFill>
                  <a:srgbClr val="0070C0"/>
                </a:solidFill>
              </a:rPr>
              <a:t>◙</a:t>
            </a:r>
            <a:r>
              <a:rPr lang="ar-SA" altLang="en-US" sz="2000" b="1" dirty="0">
                <a:solidFill>
                  <a:srgbClr val="0070C0"/>
                </a:solidFill>
              </a:rPr>
              <a:t>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٥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٦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١٤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١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١٠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٤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١٧</a:t>
            </a:r>
          </a:p>
          <a:p>
            <a:pPr algn="ctr">
              <a:spcBef>
                <a:spcPct val="50000"/>
              </a:spcBef>
            </a:pPr>
            <a:r>
              <a:rPr lang="ar-SA" altLang="en-US" sz="2000" b="1" dirty="0">
                <a:solidFill>
                  <a:srgbClr val="0070C0"/>
                </a:solidFill>
              </a:rPr>
              <a:t> </a:t>
            </a:r>
            <a:r>
              <a:rPr lang="en-US" altLang="en-US" sz="2000" b="1" dirty="0">
                <a:solidFill>
                  <a:srgbClr val="0070C0"/>
                </a:solidFill>
              </a:rPr>
              <a:t>◙</a:t>
            </a:r>
            <a:r>
              <a:rPr lang="ar-SA" altLang="en-US" sz="2000" b="1" dirty="0">
                <a:solidFill>
                  <a:srgbClr val="0070C0"/>
                </a:solidFill>
              </a:rPr>
              <a:t>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٨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٢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٢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١٥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٦</a:t>
            </a:r>
            <a:r>
              <a:rPr lang="ar-SA" altLang="en-US" sz="2000" b="1" dirty="0">
                <a:solidFill>
                  <a:srgbClr val="0070C0"/>
                </a:solidFill>
              </a:rPr>
              <a:t>  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٥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٣</a:t>
            </a:r>
          </a:p>
          <a:p>
            <a:pPr algn="ctr">
              <a:spcBef>
                <a:spcPct val="50000"/>
              </a:spcBef>
            </a:pPr>
            <a:r>
              <a:rPr lang="ar-SA" altLang="en-US" sz="2000" b="1" dirty="0">
                <a:solidFill>
                  <a:srgbClr val="0070C0"/>
                </a:solidFill>
              </a:rPr>
              <a:t> </a:t>
            </a:r>
            <a:r>
              <a:rPr lang="en-US" altLang="en-US" sz="2000" b="1" dirty="0">
                <a:solidFill>
                  <a:srgbClr val="0070C0"/>
                </a:solidFill>
              </a:rPr>
              <a:t>◙</a:t>
            </a:r>
            <a:r>
              <a:rPr lang="ar-SA" altLang="en-US" sz="2000" b="1" dirty="0">
                <a:solidFill>
                  <a:srgbClr val="0070C0"/>
                </a:solidFill>
              </a:rPr>
              <a:t>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٥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٦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٤</a:t>
            </a:r>
            <a:r>
              <a:rPr lang="ar-SA" altLang="en-US" sz="2000" b="1" dirty="0">
                <a:solidFill>
                  <a:srgbClr val="0070C0"/>
                </a:solidFill>
              </a:rPr>
              <a:t>  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١١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٢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٢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٧</a:t>
            </a:r>
            <a:endParaRPr lang="en-US" altLang="en-US" sz="4000" b="1" baseline="-25000" dirty="0">
              <a:solidFill>
                <a:srgbClr val="0070C0"/>
              </a:solidFill>
            </a:endParaRPr>
          </a:p>
        </p:txBody>
      </p:sp>
      <p:sp>
        <p:nvSpPr>
          <p:cNvPr id="22" name="Text Box 10">
            <a:extLst>
              <a:ext uri="{FF2B5EF4-FFF2-40B4-BE49-F238E27FC236}">
                <a16:creationId xmlns:a16="http://schemas.microsoft.com/office/drawing/2014/main" id="{E010CB91-14F1-4841-A923-24C010002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1802" y="3264393"/>
            <a:ext cx="1622425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٧٧٧٦</a:t>
            </a:r>
            <a:endParaRPr lang="en-US" altLang="en-US" sz="2800" b="1" dirty="0"/>
          </a:p>
        </p:txBody>
      </p:sp>
      <p:sp>
        <p:nvSpPr>
          <p:cNvPr id="23" name="Text Box 11">
            <a:extLst>
              <a:ext uri="{FF2B5EF4-FFF2-40B4-BE49-F238E27FC236}">
                <a16:creationId xmlns:a16="http://schemas.microsoft.com/office/drawing/2014/main" id="{0F8DEE90-7542-ED4B-B9B5-9664A4101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0589" y="3264393"/>
            <a:ext cx="100965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 ٥</a:t>
            </a:r>
            <a:r>
              <a:rPr lang="ar-SA" altLang="en-US" sz="4000" b="1" baseline="-25000" dirty="0"/>
              <a:t>٦</a:t>
            </a:r>
            <a:r>
              <a:rPr lang="ar-SA" altLang="en-US" sz="2800" b="1" dirty="0"/>
              <a:t>=</a:t>
            </a:r>
            <a:endParaRPr lang="en-US" altLang="en-US" sz="2800" b="1" dirty="0"/>
          </a:p>
        </p:txBody>
      </p:sp>
      <p:sp>
        <p:nvSpPr>
          <p:cNvPr id="24" name="Text Box 16">
            <a:extLst>
              <a:ext uri="{FF2B5EF4-FFF2-40B4-BE49-F238E27FC236}">
                <a16:creationId xmlns:a16="http://schemas.microsoft.com/office/drawing/2014/main" id="{FE3D4066-5C1B-F947-9C20-77165A163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499" y="5749076"/>
            <a:ext cx="8280400" cy="523220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002060"/>
                </a:solidFill>
              </a:rPr>
              <a:t>ويكون الترتيب كالتالي  :   </a:t>
            </a:r>
            <a:r>
              <a:rPr lang="ar-SA" altLang="en-US" sz="3600" b="1" baseline="30000" dirty="0">
                <a:solidFill>
                  <a:srgbClr val="002060"/>
                </a:solidFill>
              </a:rPr>
              <a:t>١٤</a:t>
            </a:r>
            <a:r>
              <a:rPr lang="ar-SA" altLang="en-US" sz="4000" b="1" baseline="-25000" dirty="0">
                <a:solidFill>
                  <a:srgbClr val="002060"/>
                </a:solidFill>
              </a:rPr>
              <a:t>١</a:t>
            </a:r>
            <a:r>
              <a:rPr lang="ar-SA" altLang="en-US" sz="2800" b="1" dirty="0">
                <a:solidFill>
                  <a:srgbClr val="002060"/>
                </a:solidFill>
              </a:rPr>
              <a:t>   ،    </a:t>
            </a:r>
            <a:r>
              <a:rPr lang="ar-SA" altLang="en-US" sz="3600" b="1" baseline="30000" dirty="0">
                <a:solidFill>
                  <a:srgbClr val="00206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002060"/>
                </a:solidFill>
              </a:rPr>
              <a:t>١٧</a:t>
            </a:r>
            <a:r>
              <a:rPr lang="ar-SA" altLang="en-US" sz="2800" b="1" dirty="0">
                <a:solidFill>
                  <a:srgbClr val="002060"/>
                </a:solidFill>
              </a:rPr>
              <a:t>   ،    </a:t>
            </a:r>
            <a:r>
              <a:rPr lang="ar-SA" altLang="en-US" sz="3600" b="1" baseline="30000" dirty="0">
                <a:solidFill>
                  <a:srgbClr val="002060"/>
                </a:solidFill>
              </a:rPr>
              <a:t>٥</a:t>
            </a:r>
            <a:r>
              <a:rPr lang="ar-SA" altLang="en-US" sz="4000" b="1" baseline="-25000" dirty="0">
                <a:solidFill>
                  <a:srgbClr val="002060"/>
                </a:solidFill>
              </a:rPr>
              <a:t>٦</a:t>
            </a:r>
            <a:r>
              <a:rPr lang="ar-SA" altLang="en-US" sz="2800" b="1" dirty="0">
                <a:solidFill>
                  <a:srgbClr val="002060"/>
                </a:solidFill>
              </a:rPr>
              <a:t>   ،    </a:t>
            </a:r>
            <a:r>
              <a:rPr lang="ar-SA" altLang="en-US" sz="3600" b="1" baseline="30000" dirty="0">
                <a:solidFill>
                  <a:srgbClr val="002060"/>
                </a:solidFill>
              </a:rPr>
              <a:t>١٠</a:t>
            </a:r>
            <a:r>
              <a:rPr lang="ar-SA" altLang="en-US" sz="4000" b="1" baseline="-25000" dirty="0">
                <a:solidFill>
                  <a:srgbClr val="002060"/>
                </a:solidFill>
              </a:rPr>
              <a:t>٤</a:t>
            </a:r>
            <a:endParaRPr lang="en-US" altLang="en-US" sz="4000" b="1" baseline="-25000" dirty="0">
              <a:solidFill>
                <a:srgbClr val="002060"/>
              </a:solidFill>
            </a:endParaRP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23D1F0AC-2B1C-D04F-88FD-0E1F1C900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1802" y="3824781"/>
            <a:ext cx="1622425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</a:t>
            </a:r>
            <a:endParaRPr lang="en-US" altLang="en-US" sz="2800" b="1" dirty="0"/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57B316E8-FA91-0643-90FC-AD5CA3E0B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0589" y="3824781"/>
            <a:ext cx="1009650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١٤</a:t>
            </a:r>
            <a:r>
              <a:rPr lang="ar-SA" altLang="en-US" sz="4000" b="1" baseline="-25000" dirty="0"/>
              <a:t>١</a:t>
            </a:r>
            <a:r>
              <a:rPr lang="ar-SA" altLang="en-US" sz="2800" b="1" dirty="0"/>
              <a:t>=</a:t>
            </a:r>
            <a:endParaRPr lang="en-US" altLang="en-US" sz="2800" b="1" dirty="0"/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64674476-4D68-FB40-BD7D-AF5E7D75C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1802" y="4375643"/>
            <a:ext cx="1622425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١٠٤٨٥٧٦</a:t>
            </a:r>
            <a:endParaRPr lang="en-US" altLang="en-US" sz="2800" b="1" dirty="0"/>
          </a:p>
        </p:txBody>
      </p:sp>
      <p:sp>
        <p:nvSpPr>
          <p:cNvPr id="28" name="Text Box 20">
            <a:extLst>
              <a:ext uri="{FF2B5EF4-FFF2-40B4-BE49-F238E27FC236}">
                <a16:creationId xmlns:a16="http://schemas.microsoft.com/office/drawing/2014/main" id="{D06EF773-4E94-1B49-B6E7-1AC38E307C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0589" y="4375643"/>
            <a:ext cx="100965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١٠</a:t>
            </a:r>
            <a:r>
              <a:rPr lang="ar-SA" altLang="en-US" sz="4000" b="1" baseline="-25000" dirty="0"/>
              <a:t>٤</a:t>
            </a:r>
            <a:r>
              <a:rPr lang="ar-SA" altLang="en-US" sz="2800" b="1" dirty="0"/>
              <a:t>=</a:t>
            </a:r>
            <a:endParaRPr lang="en-US" altLang="en-US" sz="2800" b="1" dirty="0"/>
          </a:p>
        </p:txBody>
      </p:sp>
      <p:sp>
        <p:nvSpPr>
          <p:cNvPr id="29" name="Text Box 21">
            <a:extLst>
              <a:ext uri="{FF2B5EF4-FFF2-40B4-BE49-F238E27FC236}">
                <a16:creationId xmlns:a16="http://schemas.microsoft.com/office/drawing/2014/main" id="{274A23D9-6434-5040-AA51-F5C62EA628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1802" y="4939206"/>
            <a:ext cx="1622425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٤٩١٣</a:t>
            </a:r>
            <a:endParaRPr lang="en-US" altLang="en-US" sz="2800" b="1" dirty="0"/>
          </a:p>
        </p:txBody>
      </p:sp>
      <p:sp>
        <p:nvSpPr>
          <p:cNvPr id="30" name="Text Box 22">
            <a:extLst>
              <a:ext uri="{FF2B5EF4-FFF2-40B4-BE49-F238E27FC236}">
                <a16:creationId xmlns:a16="http://schemas.microsoft.com/office/drawing/2014/main" id="{4F7EB487-3F55-E64B-AB78-C5D925566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0589" y="4939206"/>
            <a:ext cx="1009650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4000" b="1" baseline="-25000" dirty="0"/>
              <a:t>١٧</a:t>
            </a:r>
            <a:r>
              <a:rPr lang="ar-SA" altLang="en-US" sz="2800" b="1" dirty="0"/>
              <a:t>=</a:t>
            </a:r>
            <a:endParaRPr lang="en-US" altLang="en-US" sz="2800" b="1" dirty="0"/>
          </a:p>
        </p:txBody>
      </p:sp>
      <p:sp>
        <p:nvSpPr>
          <p:cNvPr id="69" name="مربع نص 68">
            <a:extLst>
              <a:ext uri="{FF2B5EF4-FFF2-40B4-BE49-F238E27FC236}">
                <a16:creationId xmlns:a16="http://schemas.microsoft.com/office/drawing/2014/main" id="{FBC0A91E-7F3A-A740-8CC2-5DB7B41F42A2}"/>
              </a:ext>
            </a:extLst>
          </p:cNvPr>
          <p:cNvSpPr txBox="1"/>
          <p:nvPr/>
        </p:nvSpPr>
        <p:spPr>
          <a:xfrm>
            <a:off x="1462917" y="446042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تدرب ٢٩-٣٠-٣١ صـ ١٩</a:t>
            </a:r>
          </a:p>
        </p:txBody>
      </p:sp>
      <p:sp>
        <p:nvSpPr>
          <p:cNvPr id="70" name="مستطيل 69">
            <a:extLst>
              <a:ext uri="{FF2B5EF4-FFF2-40B4-BE49-F238E27FC236}">
                <a16:creationId xmlns:a16="http://schemas.microsoft.com/office/drawing/2014/main" id="{20CDA610-4EEC-9B4A-A26A-54E4CC7CD7DC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39235036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6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4093" y="444160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3DE04A21-1400-CB40-A9BF-41E27574B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3226" y="595273"/>
            <a:ext cx="5177562" cy="2455936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chemeClr val="accent5">
                  <a:lumMod val="45000"/>
                  <a:lumOff val="55000"/>
                </a:schemeClr>
              </a:gs>
              <a:gs pos="83000">
                <a:schemeClr val="accent5">
                  <a:lumMod val="45000"/>
                  <a:lumOff val="55000"/>
                </a:schemeClr>
              </a:gs>
              <a:gs pos="100000">
                <a:schemeClr val="accent5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3054A665-B635-F34A-B07B-9A20DA17B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087" y="637235"/>
            <a:ext cx="7559675" cy="224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000" b="1" dirty="0">
                <a:solidFill>
                  <a:srgbClr val="C00000"/>
                </a:solidFill>
              </a:rPr>
              <a:t> رتب القوى التالية من الأصغر إلى الأكبر  :</a:t>
            </a:r>
          </a:p>
          <a:p>
            <a:pPr algn="ctr">
              <a:spcBef>
                <a:spcPct val="50000"/>
              </a:spcBef>
            </a:pPr>
            <a:r>
              <a:rPr lang="ar-SA" altLang="en-US" sz="2000" b="1" dirty="0">
                <a:solidFill>
                  <a:srgbClr val="7030A0"/>
                </a:solidFill>
              </a:rPr>
              <a:t> </a:t>
            </a:r>
            <a:r>
              <a:rPr lang="en-US" altLang="en-US" sz="2000" b="1" dirty="0">
                <a:solidFill>
                  <a:srgbClr val="7030A0"/>
                </a:solidFill>
              </a:rPr>
              <a:t>◙</a:t>
            </a:r>
            <a:r>
              <a:rPr lang="ar-SA" altLang="en-US" sz="2000" b="1" dirty="0">
                <a:solidFill>
                  <a:srgbClr val="7030A0"/>
                </a:solidFill>
              </a:rPr>
              <a:t>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٥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٦</a:t>
            </a:r>
            <a:r>
              <a:rPr lang="ar-SA" altLang="en-US" sz="2000" b="1" dirty="0">
                <a:solidFill>
                  <a:srgbClr val="7030A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١٤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١</a:t>
            </a:r>
            <a:r>
              <a:rPr lang="ar-SA" altLang="en-US" sz="2000" b="1" dirty="0">
                <a:solidFill>
                  <a:srgbClr val="7030A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١٠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٤</a:t>
            </a:r>
            <a:r>
              <a:rPr lang="ar-SA" altLang="en-US" sz="2000" b="1" dirty="0">
                <a:solidFill>
                  <a:srgbClr val="7030A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١٧</a:t>
            </a:r>
          </a:p>
          <a:p>
            <a:pPr algn="ctr">
              <a:spcBef>
                <a:spcPct val="50000"/>
              </a:spcBef>
            </a:pPr>
            <a:r>
              <a:rPr lang="ar-SA" altLang="en-US" sz="2000" b="1" dirty="0">
                <a:solidFill>
                  <a:srgbClr val="7030A0"/>
                </a:solidFill>
              </a:rPr>
              <a:t> </a:t>
            </a:r>
            <a:r>
              <a:rPr lang="en-US" altLang="en-US" sz="2000" b="1" dirty="0">
                <a:solidFill>
                  <a:srgbClr val="7030A0"/>
                </a:solidFill>
              </a:rPr>
              <a:t>◙</a:t>
            </a:r>
            <a:r>
              <a:rPr lang="ar-SA" altLang="en-US" sz="2000" b="1" dirty="0">
                <a:solidFill>
                  <a:srgbClr val="7030A0"/>
                </a:solidFill>
              </a:rPr>
              <a:t>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٨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٢</a:t>
            </a:r>
            <a:r>
              <a:rPr lang="ar-SA" altLang="en-US" sz="2000" b="1" dirty="0">
                <a:solidFill>
                  <a:srgbClr val="7030A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٢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١٥</a:t>
            </a:r>
            <a:r>
              <a:rPr lang="ar-SA" altLang="en-US" sz="2000" b="1" dirty="0">
                <a:solidFill>
                  <a:srgbClr val="7030A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٦</a:t>
            </a:r>
            <a:r>
              <a:rPr lang="ar-SA" altLang="en-US" sz="2000" b="1" dirty="0">
                <a:solidFill>
                  <a:srgbClr val="7030A0"/>
                </a:solidFill>
              </a:rPr>
              <a:t>  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٥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٣</a:t>
            </a:r>
          </a:p>
          <a:p>
            <a:pPr algn="ctr">
              <a:spcBef>
                <a:spcPct val="50000"/>
              </a:spcBef>
            </a:pPr>
            <a:r>
              <a:rPr lang="ar-SA" altLang="en-US" sz="2000" b="1" dirty="0">
                <a:solidFill>
                  <a:srgbClr val="7030A0"/>
                </a:solidFill>
              </a:rPr>
              <a:t> </a:t>
            </a:r>
            <a:r>
              <a:rPr lang="en-US" altLang="en-US" sz="2000" b="1" dirty="0">
                <a:solidFill>
                  <a:srgbClr val="7030A0"/>
                </a:solidFill>
              </a:rPr>
              <a:t>◙</a:t>
            </a:r>
            <a:r>
              <a:rPr lang="ar-SA" altLang="en-US" sz="2000" b="1" dirty="0">
                <a:solidFill>
                  <a:srgbClr val="7030A0"/>
                </a:solidFill>
              </a:rPr>
              <a:t>  </a:t>
            </a:r>
            <a:r>
              <a:rPr lang="ar-SA" altLang="en-US" sz="2400" b="1" dirty="0">
                <a:solidFill>
                  <a:srgbClr val="7030A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٥</a:t>
            </a:r>
            <a:r>
              <a:rPr lang="ar-SA" altLang="en-US" sz="2000" b="1" dirty="0">
                <a:solidFill>
                  <a:srgbClr val="7030A0"/>
                </a:solidFill>
              </a:rPr>
              <a:t>   ،   </a:t>
            </a:r>
            <a:r>
              <a:rPr lang="ar-SA" altLang="en-US" sz="2800" b="1" baseline="30000" dirty="0">
                <a:solidFill>
                  <a:srgbClr val="7030A0"/>
                </a:solidFill>
              </a:rPr>
              <a:t>٦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٤</a:t>
            </a:r>
            <a:r>
              <a:rPr lang="ar-SA" altLang="en-US" sz="2000" b="1" dirty="0">
                <a:solidFill>
                  <a:srgbClr val="7030A0"/>
                </a:solidFill>
              </a:rPr>
              <a:t>  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١١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٢</a:t>
            </a:r>
            <a:r>
              <a:rPr lang="ar-SA" altLang="en-US" sz="2000" b="1" dirty="0">
                <a:solidFill>
                  <a:srgbClr val="7030A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7030A0"/>
                </a:solidFill>
              </a:rPr>
              <a:t>٢</a:t>
            </a:r>
            <a:r>
              <a:rPr lang="ar-SA" altLang="en-US" sz="4000" b="1" baseline="-25000" dirty="0">
                <a:solidFill>
                  <a:srgbClr val="7030A0"/>
                </a:solidFill>
              </a:rPr>
              <a:t>٧</a:t>
            </a:r>
            <a:endParaRPr lang="en-US" altLang="en-US" sz="4000" b="1" baseline="-25000" dirty="0">
              <a:solidFill>
                <a:srgbClr val="7030A0"/>
              </a:solidFill>
            </a:endParaRPr>
          </a:p>
        </p:txBody>
      </p:sp>
      <p:sp>
        <p:nvSpPr>
          <p:cNvPr id="7" name="Text Box 10">
            <a:extLst>
              <a:ext uri="{FF2B5EF4-FFF2-40B4-BE49-F238E27FC236}">
                <a16:creationId xmlns:a16="http://schemas.microsoft.com/office/drawing/2014/main" id="{C3504F29-233A-1C4E-AD86-E611DC3F7E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836" y="3375839"/>
            <a:ext cx="1622425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٢٥٦</a:t>
            </a:r>
            <a:endParaRPr lang="en-US" altLang="en-US" sz="2800" b="1" dirty="0"/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ECB9E8E2-15C7-B94D-A7A8-6BC9F6E1F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6623" y="3375839"/>
            <a:ext cx="100965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 ٨</a:t>
            </a:r>
            <a:r>
              <a:rPr lang="ar-SA" altLang="en-US" sz="2800" b="1" dirty="0"/>
              <a:t>٢=</a:t>
            </a:r>
            <a:endParaRPr lang="en-US" altLang="en-US" sz="2800" b="1" dirty="0"/>
          </a:p>
        </p:txBody>
      </p:sp>
      <p:sp>
        <p:nvSpPr>
          <p:cNvPr id="9" name="Text Box 12">
            <a:extLst>
              <a:ext uri="{FF2B5EF4-FFF2-40B4-BE49-F238E27FC236}">
                <a16:creationId xmlns:a16="http://schemas.microsoft.com/office/drawing/2014/main" id="{AD770C6D-508B-DB43-A27D-FAF08E44C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087" y="5861084"/>
            <a:ext cx="8280400" cy="519113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0070C0"/>
                </a:solidFill>
              </a:rPr>
              <a:t>ويكون الترتيب كالتالي  :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٣</a:t>
            </a:r>
            <a:r>
              <a:rPr lang="ar-SA" altLang="en-US" sz="2800" b="1" dirty="0">
                <a:solidFill>
                  <a:srgbClr val="0070C0"/>
                </a:solidFill>
              </a:rPr>
              <a:t>٦   ، 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٢</a:t>
            </a:r>
            <a:r>
              <a:rPr lang="ar-SA" altLang="en-US" sz="2800" b="1" dirty="0">
                <a:solidFill>
                  <a:srgbClr val="0070C0"/>
                </a:solidFill>
              </a:rPr>
              <a:t>١٥   ، 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٥</a:t>
            </a:r>
            <a:r>
              <a:rPr lang="ar-SA" altLang="en-US" sz="2800" b="1" dirty="0">
                <a:solidFill>
                  <a:srgbClr val="0070C0"/>
                </a:solidFill>
              </a:rPr>
              <a:t>٣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٨</a:t>
            </a:r>
            <a:r>
              <a:rPr lang="ar-SA" altLang="en-US" sz="2800" b="1" dirty="0">
                <a:solidFill>
                  <a:srgbClr val="0070C0"/>
                </a:solidFill>
              </a:rPr>
              <a:t>٢</a:t>
            </a:r>
            <a:endParaRPr lang="en-US" altLang="en-US" sz="2800" b="1" dirty="0">
              <a:solidFill>
                <a:srgbClr val="0070C0"/>
              </a:solidFill>
            </a:endParaRPr>
          </a:p>
        </p:txBody>
      </p:sp>
      <p:sp>
        <p:nvSpPr>
          <p:cNvPr id="12" name="Text Box 13">
            <a:extLst>
              <a:ext uri="{FF2B5EF4-FFF2-40B4-BE49-F238E27FC236}">
                <a16:creationId xmlns:a16="http://schemas.microsoft.com/office/drawing/2014/main" id="{CB14C0F1-0459-BB44-ADD1-F9DA87852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836" y="3936227"/>
            <a:ext cx="1622425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٢٢٥</a:t>
            </a:r>
            <a:endParaRPr lang="en-US" altLang="en-US" sz="2800" b="1" dirty="0"/>
          </a:p>
        </p:txBody>
      </p:sp>
      <p:sp>
        <p:nvSpPr>
          <p:cNvPr id="13" name="Text Box 14">
            <a:extLst>
              <a:ext uri="{FF2B5EF4-FFF2-40B4-BE49-F238E27FC236}">
                <a16:creationId xmlns:a16="http://schemas.microsoft.com/office/drawing/2014/main" id="{9D92B390-424C-0B48-90CF-7F849F039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6623" y="3936227"/>
            <a:ext cx="1009650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2800" b="1" baseline="30000" dirty="0"/>
              <a:t>١٥</a:t>
            </a:r>
            <a:r>
              <a:rPr lang="ar-SA" altLang="en-US" sz="2800" b="1" dirty="0"/>
              <a:t>=</a:t>
            </a:r>
            <a:endParaRPr lang="en-US" altLang="en-US" sz="2800" b="1" dirty="0"/>
          </a:p>
        </p:txBody>
      </p:sp>
      <p:sp>
        <p:nvSpPr>
          <p:cNvPr id="14" name="Text Box 15">
            <a:extLst>
              <a:ext uri="{FF2B5EF4-FFF2-40B4-BE49-F238E27FC236}">
                <a16:creationId xmlns:a16="http://schemas.microsoft.com/office/drawing/2014/main" id="{38741563-79D5-8247-83A7-CC3DDA9EF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836" y="4487089"/>
            <a:ext cx="1622425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٢١٦</a:t>
            </a:r>
            <a:endParaRPr lang="en-US" altLang="en-US" sz="2800" b="1" dirty="0"/>
          </a:p>
        </p:txBody>
      </p:sp>
      <p:sp>
        <p:nvSpPr>
          <p:cNvPr id="15" name="Text Box 16">
            <a:extLst>
              <a:ext uri="{FF2B5EF4-FFF2-40B4-BE49-F238E27FC236}">
                <a16:creationId xmlns:a16="http://schemas.microsoft.com/office/drawing/2014/main" id="{0F3546B4-9010-6E40-A767-984E89AA8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6623" y="4487089"/>
            <a:ext cx="100965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2800" b="1" baseline="30000" dirty="0"/>
              <a:t>٦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16" name="Text Box 17">
            <a:extLst>
              <a:ext uri="{FF2B5EF4-FFF2-40B4-BE49-F238E27FC236}">
                <a16:creationId xmlns:a16="http://schemas.microsoft.com/office/drawing/2014/main" id="{2C5983EA-D788-0446-A118-BAF0ACB66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836" y="5050652"/>
            <a:ext cx="1622425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٢٤٣</a:t>
            </a:r>
            <a:endParaRPr lang="en-US" altLang="en-US" sz="2800" b="1" dirty="0"/>
          </a:p>
        </p:txBody>
      </p:sp>
      <p:sp>
        <p:nvSpPr>
          <p:cNvPr id="17" name="Text Box 18">
            <a:extLst>
              <a:ext uri="{FF2B5EF4-FFF2-40B4-BE49-F238E27FC236}">
                <a16:creationId xmlns:a16="http://schemas.microsoft.com/office/drawing/2014/main" id="{D7A8D5DC-0113-4347-829A-687B5052C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6623" y="5050652"/>
            <a:ext cx="1009650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٥</a:t>
            </a:r>
            <a:r>
              <a:rPr lang="ar-SA" altLang="en-US" sz="2800" b="1" baseline="30000" dirty="0"/>
              <a:t>٣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69" name="مربع نص 68">
            <a:extLst>
              <a:ext uri="{FF2B5EF4-FFF2-40B4-BE49-F238E27FC236}">
                <a16:creationId xmlns:a16="http://schemas.microsoft.com/office/drawing/2014/main" id="{620202C8-9091-5740-BB72-0BA58B32F8DD}"/>
              </a:ext>
            </a:extLst>
          </p:cNvPr>
          <p:cNvSpPr txBox="1"/>
          <p:nvPr/>
        </p:nvSpPr>
        <p:spPr>
          <a:xfrm>
            <a:off x="1659692" y="1114254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تدرب ٣٠ صـ ١٩</a:t>
            </a:r>
          </a:p>
        </p:txBody>
      </p:sp>
      <p:sp>
        <p:nvSpPr>
          <p:cNvPr id="70" name="مستطيل 69">
            <a:extLst>
              <a:ext uri="{FF2B5EF4-FFF2-40B4-BE49-F238E27FC236}">
                <a16:creationId xmlns:a16="http://schemas.microsoft.com/office/drawing/2014/main" id="{159A5323-ECB7-CE48-A82E-1DA0D7743F4A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35536631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6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87075" y="426459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4036CA98-5E66-A84D-AA4E-CF7337F4B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748" y="491489"/>
            <a:ext cx="5668760" cy="2374062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chemeClr val="accent5">
                  <a:lumMod val="45000"/>
                  <a:lumOff val="55000"/>
                </a:schemeClr>
              </a:gs>
              <a:gs pos="83000">
                <a:schemeClr val="accent5">
                  <a:lumMod val="45000"/>
                  <a:lumOff val="55000"/>
                </a:schemeClr>
              </a:gs>
              <a:gs pos="100000">
                <a:schemeClr val="accent5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8F607F31-DAA9-7C48-B348-17080BE36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2613" y="477002"/>
            <a:ext cx="5519395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400" b="1" dirty="0"/>
              <a:t> </a:t>
            </a:r>
            <a:r>
              <a:rPr lang="ar-SA" altLang="en-US" sz="2400" b="1" dirty="0">
                <a:solidFill>
                  <a:srgbClr val="7030A0"/>
                </a:solidFill>
              </a:rPr>
              <a:t>رتب القوى التالية من الأصغر إلى الأكبر  :</a:t>
            </a:r>
          </a:p>
          <a:p>
            <a:pPr>
              <a:spcBef>
                <a:spcPct val="50000"/>
              </a:spcBef>
            </a:pPr>
            <a:r>
              <a:rPr lang="ar-SA" altLang="en-US" sz="2000" b="1" dirty="0"/>
              <a:t> </a:t>
            </a:r>
            <a:r>
              <a:rPr lang="en-US" altLang="en-US" sz="2000" b="1" dirty="0">
                <a:solidFill>
                  <a:srgbClr val="0070C0"/>
                </a:solidFill>
              </a:rPr>
              <a:t>◙</a:t>
            </a:r>
            <a:r>
              <a:rPr lang="ar-SA" altLang="en-US" sz="2000" b="1" dirty="0">
                <a:solidFill>
                  <a:srgbClr val="0070C0"/>
                </a:solidFill>
              </a:rPr>
              <a:t>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٥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٦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١٤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١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١٠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٤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١٧</a:t>
            </a:r>
          </a:p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0070C0"/>
                </a:solidFill>
              </a:rPr>
              <a:t> </a:t>
            </a:r>
            <a:r>
              <a:rPr lang="en-US" altLang="en-US" sz="2000" b="1" dirty="0">
                <a:solidFill>
                  <a:srgbClr val="0070C0"/>
                </a:solidFill>
              </a:rPr>
              <a:t>◙</a:t>
            </a:r>
            <a:r>
              <a:rPr lang="ar-SA" altLang="en-US" sz="2000" b="1" dirty="0">
                <a:solidFill>
                  <a:srgbClr val="0070C0"/>
                </a:solidFill>
              </a:rPr>
              <a:t>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٨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٢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٢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١٥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٦</a:t>
            </a:r>
            <a:r>
              <a:rPr lang="ar-SA" altLang="en-US" sz="2000" b="1" dirty="0">
                <a:solidFill>
                  <a:srgbClr val="0070C0"/>
                </a:solidFill>
              </a:rPr>
              <a:t>  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٥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٣</a:t>
            </a:r>
          </a:p>
          <a:p>
            <a:pPr>
              <a:spcBef>
                <a:spcPct val="50000"/>
              </a:spcBef>
            </a:pPr>
            <a:r>
              <a:rPr lang="ar-SA" altLang="en-US" sz="2000" b="1" dirty="0">
                <a:solidFill>
                  <a:srgbClr val="0070C0"/>
                </a:solidFill>
              </a:rPr>
              <a:t> </a:t>
            </a:r>
            <a:r>
              <a:rPr lang="en-US" altLang="en-US" sz="2000" b="1" dirty="0">
                <a:solidFill>
                  <a:srgbClr val="0070C0"/>
                </a:solidFill>
              </a:rPr>
              <a:t>◙</a:t>
            </a:r>
            <a:r>
              <a:rPr lang="ar-SA" altLang="en-US" sz="2000" b="1" dirty="0">
                <a:solidFill>
                  <a:srgbClr val="0070C0"/>
                </a:solidFill>
              </a:rPr>
              <a:t>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٥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٦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٤</a:t>
            </a:r>
            <a:r>
              <a:rPr lang="ar-SA" altLang="en-US" sz="2000" b="1" dirty="0">
                <a:solidFill>
                  <a:srgbClr val="0070C0"/>
                </a:solidFill>
              </a:rPr>
              <a:t>  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١١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٢</a:t>
            </a:r>
            <a:r>
              <a:rPr lang="ar-SA" altLang="en-US" sz="2000" b="1" dirty="0">
                <a:solidFill>
                  <a:srgbClr val="0070C0"/>
                </a:solidFill>
              </a:rPr>
              <a:t>   ،   </a:t>
            </a:r>
            <a:r>
              <a:rPr lang="ar-SA" altLang="en-US" sz="3600" b="1" baseline="30000" dirty="0">
                <a:solidFill>
                  <a:srgbClr val="0070C0"/>
                </a:solidFill>
              </a:rPr>
              <a:t>٢</a:t>
            </a:r>
            <a:r>
              <a:rPr lang="ar-SA" altLang="en-US" sz="4000" b="1" baseline="-25000" dirty="0">
                <a:solidFill>
                  <a:srgbClr val="0070C0"/>
                </a:solidFill>
              </a:rPr>
              <a:t>٧</a:t>
            </a:r>
            <a:endParaRPr lang="en-US" altLang="en-US" sz="4000" b="1" baseline="-25000" dirty="0">
              <a:solidFill>
                <a:srgbClr val="0070C0"/>
              </a:solidFill>
            </a:endParaRPr>
          </a:p>
        </p:txBody>
      </p:sp>
      <p:sp>
        <p:nvSpPr>
          <p:cNvPr id="7" name="Text Box 10">
            <a:extLst>
              <a:ext uri="{FF2B5EF4-FFF2-40B4-BE49-F238E27FC236}">
                <a16:creationId xmlns:a16="http://schemas.microsoft.com/office/drawing/2014/main" id="{1F15F94E-2F2C-6640-9140-8B9B1DDA0A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5349" y="3163542"/>
            <a:ext cx="1622425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١٢٥</a:t>
            </a:r>
            <a:endParaRPr lang="en-US" altLang="en-US" sz="2800" b="1" dirty="0"/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8F4C2B99-2033-7942-A8BC-7B62A6634F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4136" y="3163542"/>
            <a:ext cx="100965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 ٣</a:t>
            </a:r>
            <a:r>
              <a:rPr lang="ar-SA" altLang="en-US" sz="2800" b="1" dirty="0"/>
              <a:t>٥=</a:t>
            </a:r>
            <a:endParaRPr lang="en-US" altLang="en-US" sz="2800" b="1" dirty="0"/>
          </a:p>
        </p:txBody>
      </p:sp>
      <p:sp>
        <p:nvSpPr>
          <p:cNvPr id="9" name="Text Box 12">
            <a:extLst>
              <a:ext uri="{FF2B5EF4-FFF2-40B4-BE49-F238E27FC236}">
                <a16:creationId xmlns:a16="http://schemas.microsoft.com/office/drawing/2014/main" id="{DDC28C7F-10E6-D64E-AF32-884D81D376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0161" y="5779461"/>
            <a:ext cx="8280400" cy="523220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>
                <a:solidFill>
                  <a:srgbClr val="002060"/>
                </a:solidFill>
              </a:rPr>
              <a:t>ويكون الترتيب كالتالي  :   </a:t>
            </a:r>
            <a:r>
              <a:rPr lang="ar-SA" altLang="en-US" sz="3600" b="1" baseline="30000" dirty="0">
                <a:solidFill>
                  <a:srgbClr val="002060"/>
                </a:solidFill>
              </a:rPr>
              <a:t>٢</a:t>
            </a:r>
            <a:r>
              <a:rPr lang="ar-SA" altLang="en-US" sz="2800" b="1" dirty="0">
                <a:solidFill>
                  <a:srgbClr val="002060"/>
                </a:solidFill>
              </a:rPr>
              <a:t>٧   ،    </a:t>
            </a:r>
            <a:r>
              <a:rPr lang="ar-SA" altLang="en-US" sz="3600" b="1" baseline="30000" dirty="0">
                <a:solidFill>
                  <a:srgbClr val="002060"/>
                </a:solidFill>
              </a:rPr>
              <a:t>٣</a:t>
            </a:r>
            <a:r>
              <a:rPr lang="ar-SA" altLang="en-US" sz="4000" b="1" baseline="-25000" dirty="0">
                <a:solidFill>
                  <a:srgbClr val="002060"/>
                </a:solidFill>
              </a:rPr>
              <a:t>٥</a:t>
            </a:r>
            <a:r>
              <a:rPr lang="ar-SA" altLang="en-US" sz="2800" b="1" dirty="0">
                <a:solidFill>
                  <a:srgbClr val="002060"/>
                </a:solidFill>
              </a:rPr>
              <a:t>   ،    </a:t>
            </a:r>
            <a:r>
              <a:rPr lang="ar-SA" altLang="en-US" sz="3600" b="1" baseline="30000" dirty="0">
                <a:solidFill>
                  <a:srgbClr val="002060"/>
                </a:solidFill>
              </a:rPr>
              <a:t>١١</a:t>
            </a:r>
            <a:r>
              <a:rPr lang="ar-SA" altLang="en-US" sz="4000" b="1" baseline="-25000" dirty="0">
                <a:solidFill>
                  <a:srgbClr val="002060"/>
                </a:solidFill>
              </a:rPr>
              <a:t>٢</a:t>
            </a:r>
            <a:r>
              <a:rPr lang="ar-SA" altLang="en-US" sz="2800" b="1" dirty="0">
                <a:solidFill>
                  <a:srgbClr val="002060"/>
                </a:solidFill>
              </a:rPr>
              <a:t>   ،    </a:t>
            </a:r>
            <a:r>
              <a:rPr lang="ar-SA" altLang="en-US" sz="3600" b="1" baseline="30000" dirty="0">
                <a:solidFill>
                  <a:srgbClr val="002060"/>
                </a:solidFill>
              </a:rPr>
              <a:t>٦</a:t>
            </a:r>
            <a:r>
              <a:rPr lang="ar-SA" altLang="en-US" sz="4000" b="1" baseline="-25000" dirty="0">
                <a:solidFill>
                  <a:srgbClr val="002060"/>
                </a:solidFill>
              </a:rPr>
              <a:t>٤</a:t>
            </a:r>
            <a:endParaRPr lang="en-US" altLang="en-US" sz="4000" b="1" baseline="-25000" dirty="0">
              <a:solidFill>
                <a:srgbClr val="002060"/>
              </a:solidFill>
            </a:endParaRPr>
          </a:p>
        </p:txBody>
      </p:sp>
      <p:sp>
        <p:nvSpPr>
          <p:cNvPr id="12" name="Text Box 13">
            <a:extLst>
              <a:ext uri="{FF2B5EF4-FFF2-40B4-BE49-F238E27FC236}">
                <a16:creationId xmlns:a16="http://schemas.microsoft.com/office/drawing/2014/main" id="{79DF8920-48A8-B740-A7D7-F84DF0D6F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5349" y="3723930"/>
            <a:ext cx="1622425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٤٠٩٦</a:t>
            </a:r>
            <a:endParaRPr lang="en-US" altLang="en-US" sz="2800" b="1" dirty="0"/>
          </a:p>
        </p:txBody>
      </p:sp>
      <p:sp>
        <p:nvSpPr>
          <p:cNvPr id="13" name="Text Box 14">
            <a:extLst>
              <a:ext uri="{FF2B5EF4-FFF2-40B4-BE49-F238E27FC236}">
                <a16:creationId xmlns:a16="http://schemas.microsoft.com/office/drawing/2014/main" id="{4808C36D-8D93-3E41-B2B3-8F4892295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4136" y="3723930"/>
            <a:ext cx="1009650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٦</a:t>
            </a:r>
            <a:r>
              <a:rPr lang="ar-SA" altLang="en-US" sz="4000" b="1" baseline="-25000" dirty="0"/>
              <a:t>٤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14" name="Text Box 15">
            <a:extLst>
              <a:ext uri="{FF2B5EF4-FFF2-40B4-BE49-F238E27FC236}">
                <a16:creationId xmlns:a16="http://schemas.microsoft.com/office/drawing/2014/main" id="{67F780A8-3CB5-E343-ACB4-D53F2141E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5349" y="4274792"/>
            <a:ext cx="1622425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٢٠٤٨</a:t>
            </a:r>
            <a:endParaRPr lang="en-US" altLang="en-US" sz="2800" b="1" dirty="0"/>
          </a:p>
        </p:txBody>
      </p:sp>
      <p:sp>
        <p:nvSpPr>
          <p:cNvPr id="15" name="Text Box 16">
            <a:extLst>
              <a:ext uri="{FF2B5EF4-FFF2-40B4-BE49-F238E27FC236}">
                <a16:creationId xmlns:a16="http://schemas.microsoft.com/office/drawing/2014/main" id="{3C216DED-ECAF-FC41-895E-E7238FF50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4136" y="4274792"/>
            <a:ext cx="100965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١١</a:t>
            </a:r>
            <a:r>
              <a:rPr lang="ar-SA" altLang="en-US" sz="4000" b="1" baseline="-25000" dirty="0"/>
              <a:t>٢</a:t>
            </a:r>
            <a:r>
              <a:rPr lang="ar-SA" altLang="en-US" sz="2800" b="1" dirty="0"/>
              <a:t>=</a:t>
            </a:r>
            <a:endParaRPr lang="en-US" altLang="en-US" sz="2800" b="1" dirty="0"/>
          </a:p>
        </p:txBody>
      </p:sp>
      <p:sp>
        <p:nvSpPr>
          <p:cNvPr id="16" name="Text Box 17">
            <a:extLst>
              <a:ext uri="{FF2B5EF4-FFF2-40B4-BE49-F238E27FC236}">
                <a16:creationId xmlns:a16="http://schemas.microsoft.com/office/drawing/2014/main" id="{061260CA-86FF-5743-8BED-B5951D2EFB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5349" y="4838355"/>
            <a:ext cx="1622425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٤٩</a:t>
            </a:r>
            <a:endParaRPr lang="en-US" altLang="en-US" sz="2800" b="1" dirty="0"/>
          </a:p>
        </p:txBody>
      </p:sp>
      <p:sp>
        <p:nvSpPr>
          <p:cNvPr id="17" name="Text Box 18">
            <a:extLst>
              <a:ext uri="{FF2B5EF4-FFF2-40B4-BE49-F238E27FC236}">
                <a16:creationId xmlns:a16="http://schemas.microsoft.com/office/drawing/2014/main" id="{D46F67F3-A163-EE44-983D-16F0BDA03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4136" y="4838355"/>
            <a:ext cx="1009650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4000" b="1" baseline="-25000" dirty="0"/>
              <a:t>٧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69" name="مربع نص 68">
            <a:extLst>
              <a:ext uri="{FF2B5EF4-FFF2-40B4-BE49-F238E27FC236}">
                <a16:creationId xmlns:a16="http://schemas.microsoft.com/office/drawing/2014/main" id="{D6DFB10E-2A74-3B4C-92E6-7A70F32E2E37}"/>
              </a:ext>
            </a:extLst>
          </p:cNvPr>
          <p:cNvSpPr txBox="1"/>
          <p:nvPr/>
        </p:nvSpPr>
        <p:spPr>
          <a:xfrm>
            <a:off x="2431706" y="600314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٣١ صـ ١٩</a:t>
            </a:r>
          </a:p>
        </p:txBody>
      </p:sp>
      <p:sp>
        <p:nvSpPr>
          <p:cNvPr id="70" name="مستطيل 69">
            <a:extLst>
              <a:ext uri="{FF2B5EF4-FFF2-40B4-BE49-F238E27FC236}">
                <a16:creationId xmlns:a16="http://schemas.microsoft.com/office/drawing/2014/main" id="{49D3390A-A66C-D04E-86BD-C42C3DF51303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32531974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69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4093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44010FEF-1C7D-6444-93BD-9FAEBDC7E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856" y="974134"/>
            <a:ext cx="6215063" cy="719138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98EB0C86-4E61-EC47-A59C-A26734630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9495" y="1113834"/>
            <a:ext cx="83518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/>
              <a:t>اختر عددا يقع بين ١٠٠٠  ،  ٢٠٠٠  يمكن التعبير عنه كقوة  .</a:t>
            </a:r>
            <a:endParaRPr lang="en-US" altLang="en-US" sz="2000" b="1" dirty="0"/>
          </a:p>
        </p:txBody>
      </p:sp>
      <p:sp>
        <p:nvSpPr>
          <p:cNvPr id="7" name="Text Box 10">
            <a:extLst>
              <a:ext uri="{FF2B5EF4-FFF2-40B4-BE49-F238E27FC236}">
                <a16:creationId xmlns:a16="http://schemas.microsoft.com/office/drawing/2014/main" id="{0DF050B5-BB28-034F-B772-028E21FFA8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8382" y="2342559"/>
            <a:ext cx="862013" cy="50270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١٠</a:t>
            </a:r>
            <a:r>
              <a:rPr lang="ar-SA" altLang="en-US" sz="4000" b="1" baseline="-25000" dirty="0"/>
              <a:t>٢</a:t>
            </a:r>
            <a:endParaRPr lang="en-US" altLang="en-US" sz="4000" b="1" baseline="-25000" dirty="0"/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49E76FFF-0A03-0C48-BA53-C82E3C374E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28807" y="2342559"/>
            <a:ext cx="1298575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١٠٢٤ =</a:t>
            </a:r>
            <a:endParaRPr lang="en-US" altLang="en-US" sz="2800" b="1" dirty="0"/>
          </a:p>
        </p:txBody>
      </p:sp>
      <p:sp>
        <p:nvSpPr>
          <p:cNvPr id="9" name="AutoShape 12">
            <a:extLst>
              <a:ext uri="{FF2B5EF4-FFF2-40B4-BE49-F238E27FC236}">
                <a16:creationId xmlns:a16="http://schemas.microsoft.com/office/drawing/2014/main" id="{67836493-31AF-3D45-8E0F-2AAF93DA1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5754" y="3493497"/>
            <a:ext cx="3738603" cy="649287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Text Box 13">
            <a:extLst>
              <a:ext uri="{FF2B5EF4-FFF2-40B4-BE49-F238E27FC236}">
                <a16:creationId xmlns:a16="http://schemas.microsoft.com/office/drawing/2014/main" id="{291880E6-39D3-9F49-808D-B0B57CC2D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9495" y="3607797"/>
            <a:ext cx="83518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/>
              <a:t>  اكتب قوتين مختلفتين لها القيمة نفسها  .</a:t>
            </a:r>
            <a:endParaRPr lang="en-US" altLang="en-US" sz="2000" b="1"/>
          </a:p>
        </p:txBody>
      </p:sp>
      <p:sp>
        <p:nvSpPr>
          <p:cNvPr id="13" name="Text Box 17">
            <a:extLst>
              <a:ext uri="{FF2B5EF4-FFF2-40B4-BE49-F238E27FC236}">
                <a16:creationId xmlns:a16="http://schemas.microsoft.com/office/drawing/2014/main" id="{39314436-9842-BA49-B51C-D13E1E3A8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1607" y="2342559"/>
            <a:ext cx="649288" cy="519113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/>
              <a:t>أو</a:t>
            </a:r>
            <a:endParaRPr lang="en-US" altLang="en-US" sz="2800" b="1"/>
          </a:p>
        </p:txBody>
      </p:sp>
      <p:sp>
        <p:nvSpPr>
          <p:cNvPr id="14" name="Text Box 18">
            <a:extLst>
              <a:ext uri="{FF2B5EF4-FFF2-40B4-BE49-F238E27FC236}">
                <a16:creationId xmlns:a16="http://schemas.microsoft.com/office/drawing/2014/main" id="{40DC935A-0164-6B44-B919-260A2EB0D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9082" y="2342559"/>
            <a:ext cx="862013" cy="50270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4000" b="1" baseline="-25000" dirty="0"/>
              <a:t>٦</a:t>
            </a:r>
            <a:endParaRPr lang="en-US" altLang="en-US" sz="4000" b="1" baseline="-25000" dirty="0"/>
          </a:p>
        </p:txBody>
      </p:sp>
      <p:sp>
        <p:nvSpPr>
          <p:cNvPr id="15" name="Text Box 19">
            <a:extLst>
              <a:ext uri="{FF2B5EF4-FFF2-40B4-BE49-F238E27FC236}">
                <a16:creationId xmlns:a16="http://schemas.microsoft.com/office/drawing/2014/main" id="{CD281770-FCFE-AD43-9B76-3758A52E8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9507" y="2342559"/>
            <a:ext cx="1298575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١٢٩٦ =</a:t>
            </a:r>
            <a:endParaRPr lang="en-US" altLang="en-US" sz="2800" b="1" dirty="0"/>
          </a:p>
        </p:txBody>
      </p:sp>
      <p:sp>
        <p:nvSpPr>
          <p:cNvPr id="16" name="Text Box 20">
            <a:extLst>
              <a:ext uri="{FF2B5EF4-FFF2-40B4-BE49-F238E27FC236}">
                <a16:creationId xmlns:a16="http://schemas.microsoft.com/office/drawing/2014/main" id="{A35D4241-AE11-5845-9DCC-B8DFD83D0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857" y="2342559"/>
            <a:ext cx="649288" cy="519113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/>
              <a:t>أو</a:t>
            </a:r>
            <a:endParaRPr lang="en-US" altLang="en-US" sz="2800" b="1"/>
          </a:p>
        </p:txBody>
      </p:sp>
      <p:sp>
        <p:nvSpPr>
          <p:cNvPr id="17" name="Text Box 21">
            <a:extLst>
              <a:ext uri="{FF2B5EF4-FFF2-40B4-BE49-F238E27FC236}">
                <a16:creationId xmlns:a16="http://schemas.microsoft.com/office/drawing/2014/main" id="{6B8D946F-8870-6B44-9A52-78E597E7D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5182" y="2342559"/>
            <a:ext cx="862013" cy="50270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4000" b="1" baseline="-25000" dirty="0"/>
              <a:t>١١</a:t>
            </a:r>
            <a:endParaRPr lang="en-US" altLang="en-US" sz="4000" b="1" baseline="-25000" dirty="0"/>
          </a:p>
        </p:txBody>
      </p:sp>
      <p:sp>
        <p:nvSpPr>
          <p:cNvPr id="18" name="Text Box 22">
            <a:extLst>
              <a:ext uri="{FF2B5EF4-FFF2-40B4-BE49-F238E27FC236}">
                <a16:creationId xmlns:a16="http://schemas.microsoft.com/office/drawing/2014/main" id="{EB1E2B8E-A75F-D948-91E0-8CDC4478A3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7195" y="2342559"/>
            <a:ext cx="1298575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١٣٣١ =</a:t>
            </a:r>
            <a:endParaRPr lang="en-US" altLang="en-US" sz="2800" b="1" dirty="0"/>
          </a:p>
        </p:txBody>
      </p:sp>
      <p:sp>
        <p:nvSpPr>
          <p:cNvPr id="19" name="Text Box 23">
            <a:extLst>
              <a:ext uri="{FF2B5EF4-FFF2-40B4-BE49-F238E27FC236}">
                <a16:creationId xmlns:a16="http://schemas.microsoft.com/office/drawing/2014/main" id="{A19B6F70-4568-F344-8819-16AC54386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745" y="4342809"/>
            <a:ext cx="862012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١٦</a:t>
            </a:r>
            <a:endParaRPr lang="en-US" altLang="en-US" sz="2800" b="1" dirty="0"/>
          </a:p>
        </p:txBody>
      </p:sp>
      <p:sp>
        <p:nvSpPr>
          <p:cNvPr id="20" name="Text Box 24">
            <a:extLst>
              <a:ext uri="{FF2B5EF4-FFF2-40B4-BE49-F238E27FC236}">
                <a16:creationId xmlns:a16="http://schemas.microsoft.com/office/drawing/2014/main" id="{9021B3ED-9246-F443-A3D4-8FF498DCC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0757" y="4342809"/>
            <a:ext cx="935038" cy="52322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4000" b="1" baseline="-25000" dirty="0"/>
              <a:t>٤</a:t>
            </a:r>
            <a:r>
              <a:rPr lang="ar-SA" altLang="en-US" sz="2800" b="1" baseline="30000" dirty="0"/>
              <a:t>٢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21" name="Text Box 25">
            <a:extLst>
              <a:ext uri="{FF2B5EF4-FFF2-40B4-BE49-F238E27FC236}">
                <a16:creationId xmlns:a16="http://schemas.microsoft.com/office/drawing/2014/main" id="{3EF5EDBE-DC81-F644-B009-D8E69CED6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7157" y="4919072"/>
            <a:ext cx="862013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١٦</a:t>
            </a:r>
            <a:endParaRPr lang="en-US" altLang="en-US" sz="2800" b="1" dirty="0"/>
          </a:p>
        </p:txBody>
      </p:sp>
      <p:sp>
        <p:nvSpPr>
          <p:cNvPr id="22" name="Text Box 26">
            <a:extLst>
              <a:ext uri="{FF2B5EF4-FFF2-40B4-BE49-F238E27FC236}">
                <a16:creationId xmlns:a16="http://schemas.microsoft.com/office/drawing/2014/main" id="{437AB0E5-22F3-0C43-A665-F09B4CC1A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9170" y="4919072"/>
            <a:ext cx="93503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4000" b="1" baseline="-25000" dirty="0"/>
              <a:t>٢</a:t>
            </a:r>
            <a:r>
              <a:rPr lang="ar-SA" altLang="en-US" sz="2800" b="1" baseline="30000" dirty="0"/>
              <a:t>٤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23" name="Text Box 27">
            <a:extLst>
              <a:ext uri="{FF2B5EF4-FFF2-40B4-BE49-F238E27FC236}">
                <a16:creationId xmlns:a16="http://schemas.microsoft.com/office/drawing/2014/main" id="{CB2B49BF-61B7-1949-AFD2-BD0F03444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657" y="5639797"/>
            <a:ext cx="574675" cy="50270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4000" b="1" baseline="-25000" dirty="0"/>
              <a:t>٢</a:t>
            </a:r>
            <a:endParaRPr lang="en-US" altLang="en-US" sz="4000" b="1" baseline="-25000" dirty="0"/>
          </a:p>
        </p:txBody>
      </p:sp>
      <p:sp>
        <p:nvSpPr>
          <p:cNvPr id="24" name="Text Box 28">
            <a:extLst>
              <a:ext uri="{FF2B5EF4-FFF2-40B4-BE49-F238E27FC236}">
                <a16:creationId xmlns:a16="http://schemas.microsoft.com/office/drawing/2014/main" id="{977DFFEC-A228-804F-BABF-675345B92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46295" y="5639797"/>
            <a:ext cx="360362" cy="519112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/>
              <a:t>=</a:t>
            </a:r>
            <a:endParaRPr lang="en-US" altLang="en-US" sz="2800" b="1"/>
          </a:p>
        </p:txBody>
      </p:sp>
      <p:sp>
        <p:nvSpPr>
          <p:cNvPr id="25" name="Text Box 29">
            <a:extLst>
              <a:ext uri="{FF2B5EF4-FFF2-40B4-BE49-F238E27FC236}">
                <a16:creationId xmlns:a16="http://schemas.microsoft.com/office/drawing/2014/main" id="{7F46F3A7-7312-F94A-B438-992B3010A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0032" y="5654084"/>
            <a:ext cx="574675" cy="50270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4000" b="1" baseline="-25000" dirty="0"/>
              <a:t>٤</a:t>
            </a:r>
            <a:endParaRPr lang="en-US" altLang="en-US" sz="4000" b="1" baseline="-25000" dirty="0"/>
          </a:p>
        </p:txBody>
      </p:sp>
      <p:sp>
        <p:nvSpPr>
          <p:cNvPr id="26" name="Text Box 31">
            <a:extLst>
              <a:ext uri="{FF2B5EF4-FFF2-40B4-BE49-F238E27FC236}">
                <a16:creationId xmlns:a16="http://schemas.microsoft.com/office/drawing/2014/main" id="{F31A8760-C15A-2944-AA4A-F6C438C93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7507" y="5006384"/>
            <a:ext cx="649288" cy="519113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/>
              <a:t>أو</a:t>
            </a:r>
            <a:endParaRPr lang="en-US" altLang="en-US" sz="2800" b="1"/>
          </a:p>
        </p:txBody>
      </p:sp>
      <p:sp>
        <p:nvSpPr>
          <p:cNvPr id="27" name="Text Box 32">
            <a:extLst>
              <a:ext uri="{FF2B5EF4-FFF2-40B4-BE49-F238E27FC236}">
                <a16:creationId xmlns:a16="http://schemas.microsoft.com/office/drawing/2014/main" id="{DDB77CD4-E628-C34C-A8C8-FB1D5905A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1682" y="4357097"/>
            <a:ext cx="862013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٨١</a:t>
            </a:r>
            <a:endParaRPr lang="en-US" altLang="en-US" sz="2800" b="1" dirty="0"/>
          </a:p>
        </p:txBody>
      </p:sp>
      <p:sp>
        <p:nvSpPr>
          <p:cNvPr id="28" name="Text Box 33">
            <a:extLst>
              <a:ext uri="{FF2B5EF4-FFF2-40B4-BE49-F238E27FC236}">
                <a16:creationId xmlns:a16="http://schemas.microsoft.com/office/drawing/2014/main" id="{5510AE62-5FF8-D74C-9156-EEE3DEE2B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3695" y="4357097"/>
            <a:ext cx="93503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4000" b="1" baseline="-25000" dirty="0"/>
              <a:t>٣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29" name="Text Box 34">
            <a:extLst>
              <a:ext uri="{FF2B5EF4-FFF2-40B4-BE49-F238E27FC236}">
                <a16:creationId xmlns:a16="http://schemas.microsoft.com/office/drawing/2014/main" id="{E598134A-D80D-5A40-A588-7EC510C5D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0095" y="4933359"/>
            <a:ext cx="862012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٨١</a:t>
            </a:r>
            <a:endParaRPr lang="en-US" altLang="en-US" sz="2800" b="1" dirty="0"/>
          </a:p>
        </p:txBody>
      </p:sp>
      <p:sp>
        <p:nvSpPr>
          <p:cNvPr id="30" name="Text Box 35">
            <a:extLst>
              <a:ext uri="{FF2B5EF4-FFF2-40B4-BE49-F238E27FC236}">
                <a16:creationId xmlns:a16="http://schemas.microsoft.com/office/drawing/2014/main" id="{6EAF6F14-5A43-5640-88A0-50177166E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2107" y="4933359"/>
            <a:ext cx="935038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4000" b="1" baseline="-25000" dirty="0"/>
              <a:t>٩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31" name="Text Box 36">
            <a:extLst>
              <a:ext uri="{FF2B5EF4-FFF2-40B4-BE49-F238E27FC236}">
                <a16:creationId xmlns:a16="http://schemas.microsoft.com/office/drawing/2014/main" id="{2013C6CC-EEF9-AC48-B501-86D982EAB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9595" y="5654084"/>
            <a:ext cx="574675" cy="50270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٤</a:t>
            </a:r>
            <a:r>
              <a:rPr lang="ar-SA" altLang="en-US" sz="4000" b="1" baseline="-25000" dirty="0"/>
              <a:t>٣</a:t>
            </a:r>
            <a:endParaRPr lang="en-US" altLang="en-US" sz="4000" b="1" baseline="-25000" dirty="0"/>
          </a:p>
        </p:txBody>
      </p:sp>
      <p:sp>
        <p:nvSpPr>
          <p:cNvPr id="32" name="Text Box 37">
            <a:extLst>
              <a:ext uri="{FF2B5EF4-FFF2-40B4-BE49-F238E27FC236}">
                <a16:creationId xmlns:a16="http://schemas.microsoft.com/office/drawing/2014/main" id="{EA05A4F0-A2BC-E04A-B6F9-B34F5A4FA6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9232" y="5654084"/>
            <a:ext cx="360363" cy="519113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/>
              <a:t>=</a:t>
            </a:r>
            <a:endParaRPr lang="en-US" altLang="en-US" sz="2800" b="1"/>
          </a:p>
        </p:txBody>
      </p:sp>
      <p:sp>
        <p:nvSpPr>
          <p:cNvPr id="33" name="Text Box 38">
            <a:extLst>
              <a:ext uri="{FF2B5EF4-FFF2-40B4-BE49-F238E27FC236}">
                <a16:creationId xmlns:a16="http://schemas.microsoft.com/office/drawing/2014/main" id="{36CC0213-A523-8A40-8267-186BBA326B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2970" y="5668372"/>
            <a:ext cx="574675" cy="50270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4000" b="1" baseline="-25000" dirty="0"/>
              <a:t>٩</a:t>
            </a:r>
            <a:endParaRPr lang="en-US" altLang="en-US" sz="4000" b="1" baseline="-25000" dirty="0"/>
          </a:p>
        </p:txBody>
      </p:sp>
      <p:sp>
        <p:nvSpPr>
          <p:cNvPr id="34" name="Text Box 39">
            <a:extLst>
              <a:ext uri="{FF2B5EF4-FFF2-40B4-BE49-F238E27FC236}">
                <a16:creationId xmlns:a16="http://schemas.microsoft.com/office/drawing/2014/main" id="{D1105598-66DE-A44A-8578-06F6B3CD0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9007" y="5020672"/>
            <a:ext cx="649288" cy="519112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/>
              <a:t>أو</a:t>
            </a:r>
            <a:endParaRPr lang="en-US" altLang="en-US" sz="2800" b="1"/>
          </a:p>
        </p:txBody>
      </p:sp>
      <p:sp>
        <p:nvSpPr>
          <p:cNvPr id="35" name="Text Box 40">
            <a:extLst>
              <a:ext uri="{FF2B5EF4-FFF2-40B4-BE49-F238E27FC236}">
                <a16:creationId xmlns:a16="http://schemas.microsoft.com/office/drawing/2014/main" id="{7F6E79EB-4E55-9F4F-B4F4-5E584A4B1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6982" y="4357097"/>
            <a:ext cx="862013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٦٤</a:t>
            </a:r>
            <a:endParaRPr lang="en-US" altLang="en-US" sz="2800" b="1" dirty="0"/>
          </a:p>
        </p:txBody>
      </p:sp>
      <p:sp>
        <p:nvSpPr>
          <p:cNvPr id="36" name="Text Box 41">
            <a:extLst>
              <a:ext uri="{FF2B5EF4-FFF2-40B4-BE49-F238E27FC236}">
                <a16:creationId xmlns:a16="http://schemas.microsoft.com/office/drawing/2014/main" id="{D92850EB-569A-C14D-A2D7-7FEC005D9D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8995" y="4357097"/>
            <a:ext cx="93503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٦</a:t>
            </a:r>
            <a:r>
              <a:rPr lang="ar-SA" altLang="en-US" sz="4000" b="1" baseline="-25000" dirty="0"/>
              <a:t>٢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37" name="Text Box 42">
            <a:extLst>
              <a:ext uri="{FF2B5EF4-FFF2-40B4-BE49-F238E27FC236}">
                <a16:creationId xmlns:a16="http://schemas.microsoft.com/office/drawing/2014/main" id="{0336439E-15EE-A145-8E17-CECDD4B27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5395" y="4933359"/>
            <a:ext cx="862012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٦٤</a:t>
            </a:r>
            <a:endParaRPr lang="en-US" altLang="en-US" sz="2800" b="1" dirty="0"/>
          </a:p>
        </p:txBody>
      </p:sp>
      <p:sp>
        <p:nvSpPr>
          <p:cNvPr id="38" name="Text Box 43">
            <a:extLst>
              <a:ext uri="{FF2B5EF4-FFF2-40B4-BE49-F238E27FC236}">
                <a16:creationId xmlns:a16="http://schemas.microsoft.com/office/drawing/2014/main" id="{451A555B-1162-A94E-85EC-942A27B29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07" y="4933359"/>
            <a:ext cx="935038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4000" b="1" baseline="-25000" dirty="0"/>
              <a:t>٨</a:t>
            </a:r>
            <a:r>
              <a:rPr lang="ar-SA" altLang="en-US" sz="2800" b="1" dirty="0"/>
              <a:t> =</a:t>
            </a:r>
            <a:endParaRPr lang="en-US" altLang="en-US" sz="2800" b="1" dirty="0"/>
          </a:p>
        </p:txBody>
      </p:sp>
      <p:sp>
        <p:nvSpPr>
          <p:cNvPr id="39" name="Text Box 44">
            <a:extLst>
              <a:ext uri="{FF2B5EF4-FFF2-40B4-BE49-F238E27FC236}">
                <a16:creationId xmlns:a16="http://schemas.microsoft.com/office/drawing/2014/main" id="{6912F3A1-2F8E-3347-A0FE-589B2482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4895" y="5654084"/>
            <a:ext cx="574675" cy="50270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٦</a:t>
            </a:r>
            <a:r>
              <a:rPr lang="ar-SA" altLang="en-US" sz="4000" b="1" baseline="-25000" dirty="0"/>
              <a:t>٢</a:t>
            </a:r>
            <a:endParaRPr lang="en-US" altLang="en-US" sz="4000" b="1" baseline="-25000" dirty="0"/>
          </a:p>
        </p:txBody>
      </p:sp>
      <p:sp>
        <p:nvSpPr>
          <p:cNvPr id="41" name="Text Box 45">
            <a:extLst>
              <a:ext uri="{FF2B5EF4-FFF2-40B4-BE49-F238E27FC236}">
                <a16:creationId xmlns:a16="http://schemas.microsoft.com/office/drawing/2014/main" id="{D5F86AAB-3D13-4646-B6F3-EB870AD08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4532" y="5654084"/>
            <a:ext cx="360363" cy="519113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/>
              <a:t>=</a:t>
            </a:r>
            <a:endParaRPr lang="en-US" altLang="en-US" sz="2800" b="1"/>
          </a:p>
        </p:txBody>
      </p:sp>
      <p:sp>
        <p:nvSpPr>
          <p:cNvPr id="42" name="Text Box 46">
            <a:extLst>
              <a:ext uri="{FF2B5EF4-FFF2-40B4-BE49-F238E27FC236}">
                <a16:creationId xmlns:a16="http://schemas.microsoft.com/office/drawing/2014/main" id="{8AD61294-9D45-FF4D-9E21-9E66E7900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8270" y="5668372"/>
            <a:ext cx="574675" cy="50270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4000" b="1" baseline="-25000" dirty="0"/>
              <a:t>٨</a:t>
            </a:r>
            <a:endParaRPr lang="en-US" altLang="en-US" sz="4000" b="1" baseline="-25000" dirty="0"/>
          </a:p>
        </p:txBody>
      </p:sp>
      <p:sp>
        <p:nvSpPr>
          <p:cNvPr id="93" name="مربع نص 92">
            <a:extLst>
              <a:ext uri="{FF2B5EF4-FFF2-40B4-BE49-F238E27FC236}">
                <a16:creationId xmlns:a16="http://schemas.microsoft.com/office/drawing/2014/main" id="{EB473BEF-C49E-8740-8234-2A23AF1CE75A}"/>
              </a:ext>
            </a:extLst>
          </p:cNvPr>
          <p:cNvSpPr txBox="1"/>
          <p:nvPr/>
        </p:nvSpPr>
        <p:spPr>
          <a:xfrm>
            <a:off x="2431706" y="600314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تدرب ٣٢ صـ ١٩</a:t>
            </a:r>
          </a:p>
        </p:txBody>
      </p:sp>
      <p:sp>
        <p:nvSpPr>
          <p:cNvPr id="94" name="مستطيل 93">
            <a:extLst>
              <a:ext uri="{FF2B5EF4-FFF2-40B4-BE49-F238E27FC236}">
                <a16:creationId xmlns:a16="http://schemas.microsoft.com/office/drawing/2014/main" id="{BF90826C-C7E4-6640-B5C6-B6E5EDE9DA00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9912617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6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6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6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6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1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6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1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6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1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1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6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1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12" grpId="0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1" grpId="0" animBg="1"/>
      <p:bldP spid="42" grpId="0" animBg="1"/>
      <p:bldP spid="9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4093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A34EFE7C-989A-8947-85C5-6AF9E372F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7164" y="885758"/>
            <a:ext cx="8497888" cy="1295400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chemeClr val="accent5">
                  <a:lumMod val="45000"/>
                  <a:lumOff val="55000"/>
                </a:schemeClr>
              </a:gs>
              <a:gs pos="83000">
                <a:schemeClr val="accent5">
                  <a:lumMod val="45000"/>
                  <a:lumOff val="55000"/>
                </a:schemeClr>
              </a:gs>
              <a:gs pos="100000">
                <a:schemeClr val="accent5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82312137-DEB6-FC41-84DA-D2A1ED023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627" y="1025458"/>
            <a:ext cx="83518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/>
              <a:t>      حدد العدد الذي يختلف عن الأعداد الثلاثة الأخرى ووضح ذلك  .</a:t>
            </a:r>
            <a:endParaRPr lang="en-US" altLang="en-US" sz="2000" b="1"/>
          </a:p>
        </p:txBody>
      </p:sp>
      <p:sp>
        <p:nvSpPr>
          <p:cNvPr id="7" name="Text Box 10">
            <a:extLst>
              <a:ext uri="{FF2B5EF4-FFF2-40B4-BE49-F238E27FC236}">
                <a16:creationId xmlns:a16="http://schemas.microsoft.com/office/drawing/2014/main" id="{63AF328F-A771-F748-81E7-0C420E576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20514" y="2397058"/>
            <a:ext cx="862013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2800" b="1" dirty="0"/>
              <a:t>١١</a:t>
            </a:r>
            <a:endParaRPr lang="en-US" altLang="en-US" sz="2800" b="1" dirty="0"/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7BCAFE6C-E582-0342-95EC-6EF62C1E8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80939" y="2397058"/>
            <a:ext cx="1298575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١٢١  =</a:t>
            </a:r>
            <a:endParaRPr lang="en-US" altLang="en-US" sz="2800" b="1" dirty="0"/>
          </a:p>
        </p:txBody>
      </p:sp>
      <p:sp>
        <p:nvSpPr>
          <p:cNvPr id="9" name="Text Box 43">
            <a:extLst>
              <a:ext uri="{FF2B5EF4-FFF2-40B4-BE49-F238E27FC236}">
                <a16:creationId xmlns:a16="http://schemas.microsoft.com/office/drawing/2014/main" id="{2618B387-CB70-0B46-BFAA-131D4E46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8927" y="3028883"/>
            <a:ext cx="862012" cy="50270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4000" b="1" baseline="-25000" dirty="0"/>
              <a:t>١٩</a:t>
            </a:r>
            <a:endParaRPr lang="en-US" altLang="en-US" sz="4000" b="1" baseline="-25000" dirty="0"/>
          </a:p>
        </p:txBody>
      </p:sp>
      <p:sp>
        <p:nvSpPr>
          <p:cNvPr id="12" name="Text Box 44">
            <a:extLst>
              <a:ext uri="{FF2B5EF4-FFF2-40B4-BE49-F238E27FC236}">
                <a16:creationId xmlns:a16="http://schemas.microsoft.com/office/drawing/2014/main" id="{D8D2EDA0-4362-8E4C-82C1-A591D8A2A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9352" y="3028883"/>
            <a:ext cx="1298575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٣٦١  =</a:t>
            </a:r>
            <a:endParaRPr lang="en-US" altLang="en-US" sz="2800" b="1" dirty="0"/>
          </a:p>
        </p:txBody>
      </p:sp>
      <p:sp>
        <p:nvSpPr>
          <p:cNvPr id="13" name="Text Box 45">
            <a:extLst>
              <a:ext uri="{FF2B5EF4-FFF2-40B4-BE49-F238E27FC236}">
                <a16:creationId xmlns:a16="http://schemas.microsoft.com/office/drawing/2014/main" id="{32CFACCF-82D3-974D-BA55-E91DD3353F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23689" y="3665471"/>
            <a:ext cx="862013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٢</a:t>
            </a:r>
            <a:r>
              <a:rPr lang="ar-SA" altLang="en-US" sz="2800" b="1" dirty="0"/>
              <a:t>٢٤</a:t>
            </a:r>
            <a:endParaRPr lang="en-US" altLang="en-US" sz="2800" b="1" dirty="0"/>
          </a:p>
        </p:txBody>
      </p:sp>
      <p:sp>
        <p:nvSpPr>
          <p:cNvPr id="14" name="Text Box 46">
            <a:extLst>
              <a:ext uri="{FF2B5EF4-FFF2-40B4-BE49-F238E27FC236}">
                <a16:creationId xmlns:a16="http://schemas.microsoft.com/office/drawing/2014/main" id="{EC937CA5-6DBA-CE47-94FB-2838FFE43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84114" y="3665471"/>
            <a:ext cx="1298575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٥٧٦  =</a:t>
            </a:r>
            <a:endParaRPr lang="en-US" altLang="en-US" sz="2800" b="1" dirty="0"/>
          </a:p>
        </p:txBody>
      </p:sp>
      <p:sp>
        <p:nvSpPr>
          <p:cNvPr id="15" name="Text Box 47">
            <a:extLst>
              <a:ext uri="{FF2B5EF4-FFF2-40B4-BE49-F238E27FC236}">
                <a16:creationId xmlns:a16="http://schemas.microsoft.com/office/drawing/2014/main" id="{08BE3175-6D0A-5F44-98BA-C09989D4A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22102" y="4325871"/>
            <a:ext cx="862012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3600" b="1" baseline="30000" dirty="0"/>
              <a:t>٣</a:t>
            </a:r>
            <a:r>
              <a:rPr lang="ar-SA" altLang="en-US" sz="2800" b="1" dirty="0"/>
              <a:t>١٠</a:t>
            </a:r>
            <a:endParaRPr lang="en-US" altLang="en-US" sz="2800" b="1" dirty="0"/>
          </a:p>
        </p:txBody>
      </p:sp>
      <p:sp>
        <p:nvSpPr>
          <p:cNvPr id="16" name="Text Box 48">
            <a:extLst>
              <a:ext uri="{FF2B5EF4-FFF2-40B4-BE49-F238E27FC236}">
                <a16:creationId xmlns:a16="http://schemas.microsoft.com/office/drawing/2014/main" id="{6CD0F2C2-5EEA-5C44-AAA2-476D78ABEE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82527" y="4325871"/>
            <a:ext cx="1298575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١٠٠٠ =</a:t>
            </a:r>
            <a:endParaRPr lang="en-US" altLang="en-US" sz="2800" b="1" dirty="0"/>
          </a:p>
        </p:txBody>
      </p:sp>
      <p:sp>
        <p:nvSpPr>
          <p:cNvPr id="17" name="Text Box 49">
            <a:extLst>
              <a:ext uri="{FF2B5EF4-FFF2-40B4-BE49-F238E27FC236}">
                <a16:creationId xmlns:a16="http://schemas.microsoft.com/office/drawing/2014/main" id="{B7A91BF6-E801-9D45-BBEA-60325B4519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5189" y="1533458"/>
            <a:ext cx="938213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١٢١</a:t>
            </a:r>
            <a:endParaRPr lang="en-US" altLang="en-US" sz="2800" b="1" dirty="0"/>
          </a:p>
        </p:txBody>
      </p:sp>
      <p:sp>
        <p:nvSpPr>
          <p:cNvPr id="18" name="Text Box 50">
            <a:extLst>
              <a:ext uri="{FF2B5EF4-FFF2-40B4-BE49-F238E27FC236}">
                <a16:creationId xmlns:a16="http://schemas.microsoft.com/office/drawing/2014/main" id="{0E1D4574-197E-DF42-B18A-A2DCABB02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3739" y="1533458"/>
            <a:ext cx="938213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٣٦١</a:t>
            </a:r>
            <a:endParaRPr lang="en-US" altLang="en-US" sz="2800" b="1" dirty="0"/>
          </a:p>
        </p:txBody>
      </p:sp>
      <p:sp>
        <p:nvSpPr>
          <p:cNvPr id="19" name="Text Box 51">
            <a:extLst>
              <a:ext uri="{FF2B5EF4-FFF2-40B4-BE49-F238E27FC236}">
                <a16:creationId xmlns:a16="http://schemas.microsoft.com/office/drawing/2014/main" id="{B9C49AAB-0B63-4F48-ADC0-F18770D55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5464" y="1533458"/>
            <a:ext cx="938213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٥٧٦</a:t>
            </a:r>
            <a:endParaRPr lang="en-US" altLang="en-US" sz="2800" b="1" dirty="0"/>
          </a:p>
        </p:txBody>
      </p:sp>
      <p:sp>
        <p:nvSpPr>
          <p:cNvPr id="20" name="Text Box 52">
            <a:extLst>
              <a:ext uri="{FF2B5EF4-FFF2-40B4-BE49-F238E27FC236}">
                <a16:creationId xmlns:a16="http://schemas.microsoft.com/office/drawing/2014/main" id="{CA61A6C8-565B-8E40-A585-F7AFF1F2D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577" y="1533458"/>
            <a:ext cx="1009650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١٠٠٠</a:t>
            </a:r>
            <a:endParaRPr lang="en-US" altLang="en-US" sz="2800" b="1" dirty="0"/>
          </a:p>
        </p:txBody>
      </p:sp>
      <p:sp>
        <p:nvSpPr>
          <p:cNvPr id="21" name="AutoShape 55">
            <a:extLst>
              <a:ext uri="{FF2B5EF4-FFF2-40B4-BE49-F238E27FC236}">
                <a16:creationId xmlns:a16="http://schemas.microsoft.com/office/drawing/2014/main" id="{016A1627-3012-0145-A230-9B0E64F06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6089" y="5278371"/>
            <a:ext cx="8064500" cy="863600"/>
          </a:xfrm>
          <a:prstGeom prst="octagon">
            <a:avLst>
              <a:gd name="adj" fmla="val 29287"/>
            </a:avLst>
          </a:prstGeom>
          <a:gradFill rotWithShape="1">
            <a:gsLst>
              <a:gs pos="0">
                <a:schemeClr val="hlink"/>
              </a:gs>
              <a:gs pos="50000">
                <a:schemeClr val="bg1"/>
              </a:gs>
              <a:gs pos="100000">
                <a:schemeClr val="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53">
            <a:extLst>
              <a:ext uri="{FF2B5EF4-FFF2-40B4-BE49-F238E27FC236}">
                <a16:creationId xmlns:a16="http://schemas.microsoft.com/office/drawing/2014/main" id="{1A40027C-989E-8E42-B1AC-353664D07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4514" y="5422833"/>
            <a:ext cx="6553200" cy="519113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العدد الذي يختلف عن الأعداد الثلاثة الأخرى هو العدد :</a:t>
            </a:r>
            <a:endParaRPr lang="en-US" altLang="en-US" sz="2800" b="1" dirty="0"/>
          </a:p>
        </p:txBody>
      </p:sp>
      <p:sp>
        <p:nvSpPr>
          <p:cNvPr id="23" name="Text Box 56">
            <a:extLst>
              <a:ext uri="{FF2B5EF4-FFF2-40B4-BE49-F238E27FC236}">
                <a16:creationId xmlns:a16="http://schemas.microsoft.com/office/drawing/2014/main" id="{BC97929C-3925-2040-8B76-E417D685A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0552" y="5421246"/>
            <a:ext cx="1008062" cy="519112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50000">
                <a:schemeClr val="bg1"/>
              </a:gs>
              <a:gs pos="100000">
                <a:srgbClr val="FFCC9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١٠٠٠</a:t>
            </a:r>
            <a:endParaRPr lang="en-US" altLang="en-US" sz="2800" b="1" dirty="0"/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5B213740-D455-1F48-85FA-361C9DA29C39}"/>
              </a:ext>
            </a:extLst>
          </p:cNvPr>
          <p:cNvSpPr txBox="1"/>
          <p:nvPr/>
        </p:nvSpPr>
        <p:spPr>
          <a:xfrm>
            <a:off x="7226327" y="507437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 ٣٤ صـ ٢٠</a:t>
            </a:r>
          </a:p>
        </p:txBody>
      </p:sp>
      <p:sp>
        <p:nvSpPr>
          <p:cNvPr id="76" name="مستطيل 75">
            <a:extLst>
              <a:ext uri="{FF2B5EF4-FFF2-40B4-BE49-F238E27FC236}">
                <a16:creationId xmlns:a16="http://schemas.microsoft.com/office/drawing/2014/main" id="{5C40BDD1-ACE0-D34D-95A1-0D4D73D5C7CF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مهارات تفكير عليا</a:t>
            </a:r>
          </a:p>
        </p:txBody>
      </p:sp>
    </p:spTree>
    <p:extLst>
      <p:ext uri="{BB962C8B-B14F-4D97-AF65-F5344CB8AC3E}">
        <p14:creationId xmlns:p14="http://schemas.microsoft.com/office/powerpoint/2010/main" val="42862841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0"/>
                            </p:stCondLst>
                            <p:childTnLst>
                              <p:par>
                                <p:cTn id="2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000"/>
                            </p:stCondLst>
                            <p:childTnLst>
                              <p:par>
                                <p:cTn id="3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7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2" grpId="0" animBg="1"/>
      <p:bldP spid="23" grpId="0" animBg="1"/>
      <p:bldP spid="7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922622E4-A0EA-F341-AC98-89B772C05058}"/>
              </a:ext>
            </a:extLst>
          </p:cNvPr>
          <p:cNvGrpSpPr/>
          <p:nvPr/>
        </p:nvGrpSpPr>
        <p:grpSpPr>
          <a:xfrm>
            <a:off x="1203959" y="252340"/>
            <a:ext cx="4836478" cy="6148406"/>
            <a:chOff x="1203959" y="252340"/>
            <a:chExt cx="4836478" cy="6148406"/>
          </a:xfrm>
        </p:grpSpPr>
        <p:sp>
          <p:nvSpPr>
            <p:cNvPr id="5" name="مستطيل 4">
              <a:extLst>
                <a:ext uri="{FF2B5EF4-FFF2-40B4-BE49-F238E27FC236}">
                  <a16:creationId xmlns:a16="http://schemas.microsoft.com/office/drawing/2014/main" id="{AF96BE59-88ED-B04A-96D7-AA4E7F5EA38F}"/>
                </a:ext>
              </a:extLst>
            </p:cNvPr>
            <p:cNvSpPr/>
            <p:nvPr/>
          </p:nvSpPr>
          <p:spPr>
            <a:xfrm flipH="1">
              <a:off x="1203959" y="297132"/>
              <a:ext cx="4836478" cy="6103614"/>
            </a:xfrm>
            <a:prstGeom prst="rect">
              <a:avLst/>
            </a:prstGeom>
            <a:gradFill flip="none" rotWithShape="0">
              <a:gsLst>
                <a:gs pos="3000">
                  <a:srgbClr val="00EAEF"/>
                </a:gs>
                <a:gs pos="76000">
                  <a:srgbClr val="DFC5DF"/>
                </a:gs>
                <a:gs pos="18000">
                  <a:srgbClr val="FFF6DE"/>
                </a:gs>
                <a:gs pos="60000">
                  <a:srgbClr val="8ACCDB"/>
                </a:gs>
                <a:gs pos="29000">
                  <a:srgbClr val="DEF7FF">
                    <a:lumMod val="78000"/>
                    <a:lumOff val="22000"/>
                  </a:srgb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solidFill>
                <a:srgbClr val="002060"/>
              </a:solidFill>
              <a:round/>
            </a:ln>
            <a:scene3d>
              <a:camera prst="orthographicFront"/>
              <a:lightRig rig="threePt" dir="t"/>
            </a:scene3d>
            <a:sp3d prstMaterial="matte">
              <a:bevelT prst="angle"/>
              <a:bevelB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pic>
          <p:nvPicPr>
            <p:cNvPr id="90" name="صورة 89">
              <a:extLst>
                <a:ext uri="{FF2B5EF4-FFF2-40B4-BE49-F238E27FC236}">
                  <a16:creationId xmlns:a16="http://schemas.microsoft.com/office/drawing/2014/main" id="{FF614D9E-CEFA-D246-B8C6-DE007A8B5E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</a:blip>
            <a:stretch>
              <a:fillRect/>
            </a:stretch>
          </p:blipFill>
          <p:spPr>
            <a:xfrm>
              <a:off x="1213950" y="252340"/>
              <a:ext cx="1391310" cy="1394099"/>
            </a:xfrm>
            <a:prstGeom prst="rect">
              <a:avLst/>
            </a:prstGeom>
          </p:spPr>
        </p:pic>
      </p:grp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>
            <a:off x="5428351" y="364603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>
            <a:off x="5428351" y="418403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>
            <a:off x="5428351" y="465745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>
            <a:off x="5428351" y="512579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>
            <a:off x="5428351" y="55912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>
            <a:off x="5443232" y="60784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8400" y="3741555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48603" y="4714150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81942" y="5650775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" name="مستطيل 27">
            <a:extLst>
              <a:ext uri="{FF2B5EF4-FFF2-40B4-BE49-F238E27FC236}">
                <a16:creationId xmlns:a16="http://schemas.microsoft.com/office/drawing/2014/main" id="{1D2AB5BE-F582-2F46-97A9-521F7F569D64}"/>
              </a:ext>
            </a:extLst>
          </p:cNvPr>
          <p:cNvSpPr/>
          <p:nvPr/>
        </p:nvSpPr>
        <p:spPr>
          <a:xfrm>
            <a:off x="2123427" y="1625545"/>
            <a:ext cx="2803525" cy="93345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500" dirty="0">
                <a:solidFill>
                  <a:srgbClr val="002060"/>
                </a:solidFill>
                <a:latin typeface="18 Khebrat Musamim" pitchFamily="2" charset="0"/>
                <a:cs typeface="KufiStandardGK" pitchFamily="2" charset="-78"/>
              </a:rPr>
              <a:t>١-١</a:t>
            </a:r>
            <a:r>
              <a:rPr lang="ar-SA" sz="4500" dirty="0">
                <a:solidFill>
                  <a:srgbClr val="0070C0"/>
                </a:solidFill>
                <a:latin typeface="18 Khebrat Musamim" pitchFamily="2" charset="0"/>
                <a:cs typeface="KufiStandardGK" pitchFamily="2" charset="-78"/>
              </a:rPr>
              <a:t> </a:t>
            </a:r>
          </a:p>
        </p:txBody>
      </p: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>
            <a:off x="5397871" y="53707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>
            <a:off x="5397871" y="107507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>
            <a:off x="5397871" y="201683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>
            <a:off x="5397870" y="260329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>
            <a:off x="5397870" y="310783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618137" y="617765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5308" y="2664477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>
            <a:off x="5415611" y="155335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37490" y="1610705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4942447">
            <a:off x="2526727" y="3332056"/>
            <a:ext cx="3474497" cy="2830722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4043280" y="674068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1239384" y="4527299"/>
            <a:ext cx="2191955" cy="1978304"/>
          </a:xfrm>
          <a:prstGeom prst="rect">
            <a:avLst/>
          </a:prstGeom>
        </p:spPr>
      </p:pic>
      <p:pic>
        <p:nvPicPr>
          <p:cNvPr id="104" name="صورة 103">
            <a:extLst>
              <a:ext uri="{FF2B5EF4-FFF2-40B4-BE49-F238E27FC236}">
                <a16:creationId xmlns:a16="http://schemas.microsoft.com/office/drawing/2014/main" id="{FE4BDEFE-9F6B-F348-BECA-3176CA41B0E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"/>
          </a:blip>
          <a:stretch>
            <a:fillRect/>
          </a:stretch>
        </p:blipFill>
        <p:spPr>
          <a:xfrm>
            <a:off x="6313382" y="860500"/>
            <a:ext cx="5557136" cy="5571065"/>
          </a:xfrm>
          <a:prstGeom prst="rect">
            <a:avLst/>
          </a:prstGeom>
          <a:ln>
            <a:noFill/>
          </a:ln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855295" y="1789639"/>
            <a:ext cx="3684235" cy="3001599"/>
          </a:xfrm>
          <a:prstGeom prst="rect">
            <a:avLst/>
          </a:prstGeom>
        </p:spPr>
      </p:pic>
      <p:sp>
        <p:nvSpPr>
          <p:cNvPr id="30" name="مستطيل 29">
            <a:extLst>
              <a:ext uri="{FF2B5EF4-FFF2-40B4-BE49-F238E27FC236}">
                <a16:creationId xmlns:a16="http://schemas.microsoft.com/office/drawing/2014/main" id="{5381303A-A7E5-C14D-9AEF-BAD32960FF0D}"/>
              </a:ext>
            </a:extLst>
          </p:cNvPr>
          <p:cNvSpPr/>
          <p:nvPr/>
        </p:nvSpPr>
        <p:spPr>
          <a:xfrm>
            <a:off x="1673895" y="2854142"/>
            <a:ext cx="3509632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0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الخطوات الأربع لحل المسالة</a:t>
            </a:r>
          </a:p>
        </p:txBody>
      </p:sp>
    </p:spTree>
    <p:extLst>
      <p:ext uri="{BB962C8B-B14F-4D97-AF65-F5344CB8AC3E}">
        <p14:creationId xmlns:p14="http://schemas.microsoft.com/office/powerpoint/2010/main" val="1629178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 :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4093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14" y="2106445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38932" y="3287146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45102" y="4382440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645263" y="5598129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D53843F5-296D-E14F-B4BA-AFA834A6F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980" y="1149375"/>
            <a:ext cx="8497888" cy="647700"/>
          </a:xfrm>
          <a:prstGeom prst="plus">
            <a:avLst>
              <a:gd name="adj" fmla="val 25000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chemeClr val="accent5">
                  <a:lumMod val="45000"/>
                  <a:lumOff val="55000"/>
                </a:schemeClr>
              </a:gs>
              <a:gs pos="83000">
                <a:schemeClr val="accent5">
                  <a:lumMod val="45000"/>
                  <a:lumOff val="55000"/>
                </a:schemeClr>
              </a:gs>
              <a:gs pos="100000">
                <a:schemeClr val="accent5">
                  <a:lumMod val="30000"/>
                  <a:lumOff val="70000"/>
                </a:schemeClr>
              </a:gs>
            </a:gsLst>
            <a:lin ang="5400000" scaled="1"/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id="{2F43CA9A-588C-C245-A1CA-95CB7EE82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2443" y="1263675"/>
            <a:ext cx="83518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000" b="1" dirty="0"/>
              <a:t>      حلل النمط العددي المجاور  .  ما قيمة  </a:t>
            </a:r>
            <a:r>
              <a:rPr lang="ar-SA" altLang="en-US" sz="3600" b="1" baseline="30000" dirty="0"/>
              <a:t>٠</a:t>
            </a:r>
            <a:r>
              <a:rPr lang="ar-SA" altLang="en-US" sz="2000" b="1" dirty="0"/>
              <a:t>٢  ؟  لماذا ؟ استنتج قيمة </a:t>
            </a:r>
            <a:r>
              <a:rPr lang="ar-SA" altLang="en-US" sz="3600" b="1" baseline="-25000" dirty="0"/>
              <a:t>٢</a:t>
            </a:r>
            <a:r>
              <a:rPr lang="ar-SA" altLang="en-US" sz="3600" b="1" baseline="30000" dirty="0"/>
              <a:t>-١</a:t>
            </a:r>
            <a:r>
              <a:rPr lang="ar-SA" altLang="en-US" sz="2000" b="1" dirty="0"/>
              <a:t> .</a:t>
            </a:r>
            <a:endParaRPr lang="en-US" altLang="en-US" sz="2000" b="1" dirty="0"/>
          </a:p>
        </p:txBody>
      </p:sp>
      <p:sp>
        <p:nvSpPr>
          <p:cNvPr id="7" name="Text Box 10">
            <a:extLst>
              <a:ext uri="{FF2B5EF4-FFF2-40B4-BE49-F238E27FC236}">
                <a16:creationId xmlns:a16="http://schemas.microsoft.com/office/drawing/2014/main" id="{C67EA506-D8A9-9047-85E8-58A1F1344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6915" y="2064136"/>
            <a:ext cx="862013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١٦</a:t>
            </a:r>
            <a:endParaRPr lang="en-US" altLang="en-US" sz="2800" b="1" dirty="0"/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944A53DC-7004-9E44-814A-DC162ED3C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5128" y="2064136"/>
            <a:ext cx="93503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3600" b="1" baseline="30000" dirty="0"/>
              <a:t>٤</a:t>
            </a:r>
            <a:r>
              <a:rPr lang="ar-SA" altLang="en-US" sz="2800" b="1" dirty="0"/>
              <a:t>٢=</a:t>
            </a:r>
            <a:endParaRPr lang="en-US" altLang="en-US" sz="2800" b="1" dirty="0"/>
          </a:p>
        </p:txBody>
      </p:sp>
      <p:sp>
        <p:nvSpPr>
          <p:cNvPr id="9" name="Text Box 12">
            <a:extLst>
              <a:ext uri="{FF2B5EF4-FFF2-40B4-BE49-F238E27FC236}">
                <a16:creationId xmlns:a16="http://schemas.microsoft.com/office/drawing/2014/main" id="{F88FA940-F9F6-E642-A688-18128DFBB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5328" y="2711836"/>
            <a:ext cx="862012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٨</a:t>
            </a:r>
            <a:endParaRPr lang="en-US" altLang="en-US" sz="2800" b="1" dirty="0"/>
          </a:p>
        </p:txBody>
      </p:sp>
      <p:sp>
        <p:nvSpPr>
          <p:cNvPr id="12" name="Text Box 13">
            <a:extLst>
              <a:ext uri="{FF2B5EF4-FFF2-40B4-BE49-F238E27FC236}">
                <a16:creationId xmlns:a16="http://schemas.microsoft.com/office/drawing/2014/main" id="{5351F09D-1C9A-DF4B-A8CC-F7F2891EE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3540" y="2711836"/>
            <a:ext cx="935038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3600" b="1" baseline="30000" dirty="0"/>
              <a:t>٣</a:t>
            </a:r>
            <a:r>
              <a:rPr lang="ar-SA" altLang="en-US" sz="2800" b="1" dirty="0"/>
              <a:t>٢=</a:t>
            </a:r>
            <a:endParaRPr lang="en-US" altLang="en-US" sz="2800" b="1" dirty="0"/>
          </a:p>
        </p:txBody>
      </p:sp>
      <p:sp>
        <p:nvSpPr>
          <p:cNvPr id="13" name="Text Box 14">
            <a:extLst>
              <a:ext uri="{FF2B5EF4-FFF2-40B4-BE49-F238E27FC236}">
                <a16:creationId xmlns:a16="http://schemas.microsoft.com/office/drawing/2014/main" id="{3B0641D6-A591-8C49-8134-D4D69AD9C5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0090" y="3359536"/>
            <a:ext cx="862013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٤ </a:t>
            </a:r>
            <a:endParaRPr lang="en-US" altLang="en-US" sz="2800" b="1" dirty="0"/>
          </a:p>
        </p:txBody>
      </p:sp>
      <p:sp>
        <p:nvSpPr>
          <p:cNvPr id="14" name="Text Box 15">
            <a:extLst>
              <a:ext uri="{FF2B5EF4-FFF2-40B4-BE49-F238E27FC236}">
                <a16:creationId xmlns:a16="http://schemas.microsoft.com/office/drawing/2014/main" id="{2E6752F7-3985-2542-9F80-D840175FB4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8303" y="3359536"/>
            <a:ext cx="935037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 </a:t>
            </a:r>
            <a:r>
              <a:rPr lang="ar-SA" altLang="en-US" sz="3600" b="1" baseline="30000" dirty="0"/>
              <a:t>٢</a:t>
            </a:r>
            <a:r>
              <a:rPr lang="ar-SA" altLang="en-US" sz="2800" b="1" dirty="0"/>
              <a:t>٢=</a:t>
            </a:r>
            <a:endParaRPr lang="en-US" altLang="en-US" sz="2800" b="1" dirty="0"/>
          </a:p>
        </p:txBody>
      </p:sp>
      <p:sp>
        <p:nvSpPr>
          <p:cNvPr id="15" name="Text Box 16">
            <a:extLst>
              <a:ext uri="{FF2B5EF4-FFF2-40B4-BE49-F238E27FC236}">
                <a16:creationId xmlns:a16="http://schemas.microsoft.com/office/drawing/2014/main" id="{7753BBCA-A8D9-1644-98E9-813593A9A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8503" y="4007236"/>
            <a:ext cx="862012" cy="519112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٢</a:t>
            </a:r>
            <a:endParaRPr lang="en-US" altLang="en-US" sz="2800" b="1" dirty="0"/>
          </a:p>
        </p:txBody>
      </p:sp>
      <p:sp>
        <p:nvSpPr>
          <p:cNvPr id="16" name="Text Box 17">
            <a:extLst>
              <a:ext uri="{FF2B5EF4-FFF2-40B4-BE49-F238E27FC236}">
                <a16:creationId xmlns:a16="http://schemas.microsoft.com/office/drawing/2014/main" id="{0EC17983-4171-0944-8381-A41D03E74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6715" y="4007236"/>
            <a:ext cx="935038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 ١</a:t>
            </a:r>
            <a:r>
              <a:rPr lang="ar-SA" altLang="en-US" sz="4000" b="1" baseline="-25000" dirty="0"/>
              <a:t>٢</a:t>
            </a:r>
            <a:r>
              <a:rPr lang="ar-SA" altLang="en-US" sz="2800" b="1" dirty="0"/>
              <a:t>=</a:t>
            </a:r>
            <a:endParaRPr lang="en-US" altLang="en-US" sz="2800" b="1" dirty="0"/>
          </a:p>
        </p:txBody>
      </p:sp>
      <p:sp>
        <p:nvSpPr>
          <p:cNvPr id="17" name="Text Box 25">
            <a:extLst>
              <a:ext uri="{FF2B5EF4-FFF2-40B4-BE49-F238E27FC236}">
                <a16:creationId xmlns:a16="http://schemas.microsoft.com/office/drawing/2014/main" id="{B224326F-1131-BC4F-AEFD-C225D37619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8503" y="4656523"/>
            <a:ext cx="862012" cy="519113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rgbClr val="FFFF66"/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800" b="1" dirty="0"/>
              <a:t>١</a:t>
            </a:r>
            <a:endParaRPr lang="en-US" altLang="en-US" sz="2800" b="1" dirty="0"/>
          </a:p>
        </p:txBody>
      </p:sp>
      <p:sp>
        <p:nvSpPr>
          <p:cNvPr id="18" name="Text Box 26">
            <a:extLst>
              <a:ext uri="{FF2B5EF4-FFF2-40B4-BE49-F238E27FC236}">
                <a16:creationId xmlns:a16="http://schemas.microsoft.com/office/drawing/2014/main" id="{EE2F69B7-A381-8942-87DC-01115A349D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6715" y="4656523"/>
            <a:ext cx="935038" cy="519113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3600" b="1" baseline="30000" dirty="0"/>
              <a:t> ٠</a:t>
            </a:r>
            <a:r>
              <a:rPr lang="ar-SA" altLang="en-US" sz="4000" b="1" baseline="-25000" dirty="0"/>
              <a:t>٢</a:t>
            </a:r>
            <a:r>
              <a:rPr lang="ar-SA" altLang="en-US" sz="2800" b="1" dirty="0"/>
              <a:t>=</a:t>
            </a:r>
            <a:endParaRPr lang="en-US" altLang="en-US" sz="2800" b="1" dirty="0"/>
          </a:p>
        </p:txBody>
      </p:sp>
      <p:sp>
        <p:nvSpPr>
          <p:cNvPr id="19" name="Text Box 28">
            <a:extLst>
              <a:ext uri="{FF2B5EF4-FFF2-40B4-BE49-F238E27FC236}">
                <a16:creationId xmlns:a16="http://schemas.microsoft.com/office/drawing/2014/main" id="{9F62D508-31DA-4B4C-AAFE-EAB849CBB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6715" y="5435986"/>
            <a:ext cx="935038" cy="519112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50000">
                <a:schemeClr val="bg1"/>
              </a:gs>
              <a:gs pos="100000">
                <a:srgbClr val="008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ar-SA" altLang="en-US" sz="2800" b="1" dirty="0"/>
              <a:t>٢</a:t>
            </a:r>
            <a:r>
              <a:rPr lang="ar-SA" altLang="en-US" sz="3600" b="1" baseline="30000" dirty="0"/>
              <a:t>-١</a:t>
            </a:r>
            <a:r>
              <a:rPr lang="ar-SA" altLang="en-US" sz="2800" b="1" dirty="0"/>
              <a:t>=</a:t>
            </a:r>
            <a:endParaRPr lang="en-US" altLang="en-US" sz="2800" b="1" dirty="0"/>
          </a:p>
        </p:txBody>
      </p:sp>
      <p:grpSp>
        <p:nvGrpSpPr>
          <p:cNvPr id="20" name="Group 31">
            <a:extLst>
              <a:ext uri="{FF2B5EF4-FFF2-40B4-BE49-F238E27FC236}">
                <a16:creationId xmlns:a16="http://schemas.microsoft.com/office/drawing/2014/main" id="{AA6FAAAA-61E4-4045-9247-74A6F5214B37}"/>
              </a:ext>
            </a:extLst>
          </p:cNvPr>
          <p:cNvGrpSpPr>
            <a:grpSpLocks/>
          </p:cNvGrpSpPr>
          <p:nvPr/>
        </p:nvGrpSpPr>
        <p:grpSpPr bwMode="auto">
          <a:xfrm>
            <a:off x="8264324" y="5197878"/>
            <a:ext cx="862013" cy="876301"/>
            <a:chOff x="1202" y="2163"/>
            <a:chExt cx="543" cy="552"/>
          </a:xfrm>
        </p:grpSpPr>
        <p:sp>
          <p:nvSpPr>
            <p:cNvPr id="93" name="Text Box 27">
              <a:extLst>
                <a:ext uri="{FF2B5EF4-FFF2-40B4-BE49-F238E27FC236}">
                  <a16:creationId xmlns:a16="http://schemas.microsoft.com/office/drawing/2014/main" id="{604DD59F-86D4-5040-889C-9B6361C87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2" y="2163"/>
              <a:ext cx="543" cy="327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rgbClr val="FFFF66"/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2800" b="1" dirty="0"/>
                <a:t>١</a:t>
              </a:r>
              <a:endParaRPr lang="en-US" altLang="en-US" sz="2800" b="1" dirty="0"/>
            </a:p>
          </p:txBody>
        </p:sp>
        <p:sp>
          <p:nvSpPr>
            <p:cNvPr id="94" name="Text Box 30">
              <a:extLst>
                <a:ext uri="{FF2B5EF4-FFF2-40B4-BE49-F238E27FC236}">
                  <a16:creationId xmlns:a16="http://schemas.microsoft.com/office/drawing/2014/main" id="{CC218374-7EBB-2B4E-B1B8-732229ABD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2" y="2388"/>
              <a:ext cx="543" cy="327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rgbClr val="FFFF66"/>
                </a:gs>
                <a:gs pos="100000">
                  <a:schemeClr val="accent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2800" b="1" dirty="0"/>
                <a:t>٢</a:t>
              </a:r>
              <a:endParaRPr lang="en-US" altLang="en-US" sz="2800" b="1" dirty="0"/>
            </a:p>
          </p:txBody>
        </p:sp>
        <p:sp>
          <p:nvSpPr>
            <p:cNvPr id="95" name="Line 29">
              <a:extLst>
                <a:ext uri="{FF2B5EF4-FFF2-40B4-BE49-F238E27FC236}">
                  <a16:creationId xmlns:a16="http://schemas.microsoft.com/office/drawing/2014/main" id="{C3C316F0-D574-A74D-9E87-8B0325FB84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5" y="2430"/>
              <a:ext cx="18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" name="Group 34">
            <a:extLst>
              <a:ext uri="{FF2B5EF4-FFF2-40B4-BE49-F238E27FC236}">
                <a16:creationId xmlns:a16="http://schemas.microsoft.com/office/drawing/2014/main" id="{3A4AC0DE-EC68-D54A-BC58-C830897964A6}"/>
              </a:ext>
            </a:extLst>
          </p:cNvPr>
          <p:cNvGrpSpPr>
            <a:grpSpLocks/>
          </p:cNvGrpSpPr>
          <p:nvPr/>
        </p:nvGrpSpPr>
        <p:grpSpPr bwMode="auto">
          <a:xfrm>
            <a:off x="7092954" y="2307023"/>
            <a:ext cx="4403726" cy="874713"/>
            <a:chOff x="1791" y="1322"/>
            <a:chExt cx="2774" cy="551"/>
          </a:xfrm>
        </p:grpSpPr>
        <p:sp>
          <p:nvSpPr>
            <p:cNvPr id="107" name="Arc 32">
              <a:extLst>
                <a:ext uri="{FF2B5EF4-FFF2-40B4-BE49-F238E27FC236}">
                  <a16:creationId xmlns:a16="http://schemas.microsoft.com/office/drawing/2014/main" id="{49DD1143-DC1A-8844-986B-B1D567290A34}"/>
                </a:ext>
              </a:extLst>
            </p:cNvPr>
            <p:cNvSpPr>
              <a:spLocks/>
            </p:cNvSpPr>
            <p:nvPr/>
          </p:nvSpPr>
          <p:spPr bwMode="auto">
            <a:xfrm rot="584650" flipH="1">
              <a:off x="2338" y="1449"/>
              <a:ext cx="2227" cy="424"/>
            </a:xfrm>
            <a:custGeom>
              <a:avLst/>
              <a:gdLst>
                <a:gd name="G0" fmla="+- 0 0 0"/>
                <a:gd name="G1" fmla="+- 6545 0 0"/>
                <a:gd name="G2" fmla="+- 21600 0 0"/>
                <a:gd name="T0" fmla="*/ 20584 w 21600"/>
                <a:gd name="T1" fmla="*/ 0 h 14034"/>
                <a:gd name="T2" fmla="*/ 20260 w 21600"/>
                <a:gd name="T3" fmla="*/ 14034 h 14034"/>
                <a:gd name="T4" fmla="*/ 0 w 21600"/>
                <a:gd name="T5" fmla="*/ 6545 h 14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34" fill="none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</a:path>
                <a:path w="21600" h="14034" stroke="0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  <a:lnTo>
                    <a:pt x="0" y="6545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Text Box 33">
              <a:extLst>
                <a:ext uri="{FF2B5EF4-FFF2-40B4-BE49-F238E27FC236}">
                  <a16:creationId xmlns:a16="http://schemas.microsoft.com/office/drawing/2014/main" id="{0E17483B-7C00-F244-90BB-0C48BC22E4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1" y="1322"/>
              <a:ext cx="453" cy="327"/>
            </a:xfrm>
            <a:prstGeom prst="rect">
              <a:avLst/>
            </a:prstGeom>
            <a:gradFill rotWithShape="1">
              <a:gsLst>
                <a:gs pos="0">
                  <a:srgbClr val="008000"/>
                </a:gs>
                <a:gs pos="50000">
                  <a:schemeClr val="bg1"/>
                </a:gs>
                <a:gs pos="100000">
                  <a:srgbClr val="008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2800" b="1" dirty="0"/>
                <a:t>÷ ٢</a:t>
              </a:r>
              <a:endParaRPr lang="en-US" altLang="en-US" sz="2800" b="1" dirty="0"/>
            </a:p>
          </p:txBody>
        </p:sp>
      </p:grpSp>
      <p:grpSp>
        <p:nvGrpSpPr>
          <p:cNvPr id="22" name="Group 35">
            <a:extLst>
              <a:ext uri="{FF2B5EF4-FFF2-40B4-BE49-F238E27FC236}">
                <a16:creationId xmlns:a16="http://schemas.microsoft.com/office/drawing/2014/main" id="{3FEA80FD-7EFF-5046-BDAF-F52F1999E2B0}"/>
              </a:ext>
            </a:extLst>
          </p:cNvPr>
          <p:cNvGrpSpPr>
            <a:grpSpLocks/>
          </p:cNvGrpSpPr>
          <p:nvPr/>
        </p:nvGrpSpPr>
        <p:grpSpPr bwMode="auto">
          <a:xfrm>
            <a:off x="7092954" y="3003939"/>
            <a:ext cx="4403726" cy="874713"/>
            <a:chOff x="1791" y="1322"/>
            <a:chExt cx="2774" cy="551"/>
          </a:xfrm>
        </p:grpSpPr>
        <p:sp>
          <p:nvSpPr>
            <p:cNvPr id="113" name="Arc 36">
              <a:extLst>
                <a:ext uri="{FF2B5EF4-FFF2-40B4-BE49-F238E27FC236}">
                  <a16:creationId xmlns:a16="http://schemas.microsoft.com/office/drawing/2014/main" id="{3E4FDDB1-BE48-244C-A2F8-F97BA0337486}"/>
                </a:ext>
              </a:extLst>
            </p:cNvPr>
            <p:cNvSpPr>
              <a:spLocks/>
            </p:cNvSpPr>
            <p:nvPr/>
          </p:nvSpPr>
          <p:spPr bwMode="auto">
            <a:xfrm rot="584650" flipH="1">
              <a:off x="2338" y="1449"/>
              <a:ext cx="2227" cy="424"/>
            </a:xfrm>
            <a:custGeom>
              <a:avLst/>
              <a:gdLst>
                <a:gd name="G0" fmla="+- 0 0 0"/>
                <a:gd name="G1" fmla="+- 6545 0 0"/>
                <a:gd name="G2" fmla="+- 21600 0 0"/>
                <a:gd name="T0" fmla="*/ 20584 w 21600"/>
                <a:gd name="T1" fmla="*/ 0 h 14034"/>
                <a:gd name="T2" fmla="*/ 20260 w 21600"/>
                <a:gd name="T3" fmla="*/ 14034 h 14034"/>
                <a:gd name="T4" fmla="*/ 0 w 21600"/>
                <a:gd name="T5" fmla="*/ 6545 h 14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34" fill="none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</a:path>
                <a:path w="21600" h="14034" stroke="0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  <a:lnTo>
                    <a:pt x="0" y="6545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Text Box 37">
              <a:extLst>
                <a:ext uri="{FF2B5EF4-FFF2-40B4-BE49-F238E27FC236}">
                  <a16:creationId xmlns:a16="http://schemas.microsoft.com/office/drawing/2014/main" id="{8C61FC3B-9C7D-2449-A12E-18BC4EEEDD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1" y="1322"/>
              <a:ext cx="453" cy="327"/>
            </a:xfrm>
            <a:prstGeom prst="rect">
              <a:avLst/>
            </a:prstGeom>
            <a:gradFill rotWithShape="1">
              <a:gsLst>
                <a:gs pos="0">
                  <a:srgbClr val="008000"/>
                </a:gs>
                <a:gs pos="50000">
                  <a:schemeClr val="bg1"/>
                </a:gs>
                <a:gs pos="100000">
                  <a:srgbClr val="008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2800" b="1" dirty="0"/>
                <a:t>÷ ٢</a:t>
              </a:r>
              <a:endParaRPr lang="en-US" altLang="en-US" sz="2800" b="1" dirty="0"/>
            </a:p>
          </p:txBody>
        </p:sp>
      </p:grpSp>
      <p:grpSp>
        <p:nvGrpSpPr>
          <p:cNvPr id="23" name="Group 38">
            <a:extLst>
              <a:ext uri="{FF2B5EF4-FFF2-40B4-BE49-F238E27FC236}">
                <a16:creationId xmlns:a16="http://schemas.microsoft.com/office/drawing/2014/main" id="{92CA394A-4144-4941-8AD5-BFDB6B9B29E0}"/>
              </a:ext>
            </a:extLst>
          </p:cNvPr>
          <p:cNvGrpSpPr>
            <a:grpSpLocks/>
          </p:cNvGrpSpPr>
          <p:nvPr/>
        </p:nvGrpSpPr>
        <p:grpSpPr bwMode="auto">
          <a:xfrm>
            <a:off x="7092954" y="3699264"/>
            <a:ext cx="4403726" cy="874713"/>
            <a:chOff x="1791" y="1322"/>
            <a:chExt cx="2774" cy="551"/>
          </a:xfrm>
        </p:grpSpPr>
        <p:sp>
          <p:nvSpPr>
            <p:cNvPr id="122" name="Arc 39">
              <a:extLst>
                <a:ext uri="{FF2B5EF4-FFF2-40B4-BE49-F238E27FC236}">
                  <a16:creationId xmlns:a16="http://schemas.microsoft.com/office/drawing/2014/main" id="{1FB4D0DD-FA9B-9043-971C-70FB0F092834}"/>
                </a:ext>
              </a:extLst>
            </p:cNvPr>
            <p:cNvSpPr>
              <a:spLocks/>
            </p:cNvSpPr>
            <p:nvPr/>
          </p:nvSpPr>
          <p:spPr bwMode="auto">
            <a:xfrm rot="584650" flipH="1">
              <a:off x="2338" y="1449"/>
              <a:ext cx="2227" cy="424"/>
            </a:xfrm>
            <a:custGeom>
              <a:avLst/>
              <a:gdLst>
                <a:gd name="G0" fmla="+- 0 0 0"/>
                <a:gd name="G1" fmla="+- 6545 0 0"/>
                <a:gd name="G2" fmla="+- 21600 0 0"/>
                <a:gd name="T0" fmla="*/ 20584 w 21600"/>
                <a:gd name="T1" fmla="*/ 0 h 14034"/>
                <a:gd name="T2" fmla="*/ 20260 w 21600"/>
                <a:gd name="T3" fmla="*/ 14034 h 14034"/>
                <a:gd name="T4" fmla="*/ 0 w 21600"/>
                <a:gd name="T5" fmla="*/ 6545 h 14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34" fill="none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</a:path>
                <a:path w="21600" h="14034" stroke="0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  <a:lnTo>
                    <a:pt x="0" y="6545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Text Box 40">
              <a:extLst>
                <a:ext uri="{FF2B5EF4-FFF2-40B4-BE49-F238E27FC236}">
                  <a16:creationId xmlns:a16="http://schemas.microsoft.com/office/drawing/2014/main" id="{B78163F8-1EB8-BF41-96AF-7BCC77276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1" y="1322"/>
              <a:ext cx="453" cy="327"/>
            </a:xfrm>
            <a:prstGeom prst="rect">
              <a:avLst/>
            </a:prstGeom>
            <a:gradFill rotWithShape="1">
              <a:gsLst>
                <a:gs pos="0">
                  <a:srgbClr val="008000"/>
                </a:gs>
                <a:gs pos="50000">
                  <a:schemeClr val="bg1"/>
                </a:gs>
                <a:gs pos="100000">
                  <a:srgbClr val="008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2800" b="1" dirty="0"/>
                <a:t>÷ ٢</a:t>
              </a:r>
              <a:endParaRPr lang="en-US" altLang="en-US" sz="2800" b="1" dirty="0"/>
            </a:p>
          </p:txBody>
        </p:sp>
      </p:grpSp>
      <p:grpSp>
        <p:nvGrpSpPr>
          <p:cNvPr id="24" name="Group 41">
            <a:extLst>
              <a:ext uri="{FF2B5EF4-FFF2-40B4-BE49-F238E27FC236}">
                <a16:creationId xmlns:a16="http://schemas.microsoft.com/office/drawing/2014/main" id="{6E9EAA87-A2F9-0F43-A5E0-81460165583B}"/>
              </a:ext>
            </a:extLst>
          </p:cNvPr>
          <p:cNvGrpSpPr>
            <a:grpSpLocks/>
          </p:cNvGrpSpPr>
          <p:nvPr/>
        </p:nvGrpSpPr>
        <p:grpSpPr bwMode="auto">
          <a:xfrm>
            <a:off x="7092954" y="4392998"/>
            <a:ext cx="4403726" cy="874713"/>
            <a:chOff x="1791" y="1322"/>
            <a:chExt cx="2774" cy="551"/>
          </a:xfrm>
        </p:grpSpPr>
        <p:sp>
          <p:nvSpPr>
            <p:cNvPr id="125" name="Arc 42">
              <a:extLst>
                <a:ext uri="{FF2B5EF4-FFF2-40B4-BE49-F238E27FC236}">
                  <a16:creationId xmlns:a16="http://schemas.microsoft.com/office/drawing/2014/main" id="{9B2941C2-6D41-344E-8A66-684C77BEDFF9}"/>
                </a:ext>
              </a:extLst>
            </p:cNvPr>
            <p:cNvSpPr>
              <a:spLocks/>
            </p:cNvSpPr>
            <p:nvPr/>
          </p:nvSpPr>
          <p:spPr bwMode="auto">
            <a:xfrm rot="584650" flipH="1">
              <a:off x="2338" y="1449"/>
              <a:ext cx="2227" cy="424"/>
            </a:xfrm>
            <a:custGeom>
              <a:avLst/>
              <a:gdLst>
                <a:gd name="G0" fmla="+- 0 0 0"/>
                <a:gd name="G1" fmla="+- 6545 0 0"/>
                <a:gd name="G2" fmla="+- 21600 0 0"/>
                <a:gd name="T0" fmla="*/ 20584 w 21600"/>
                <a:gd name="T1" fmla="*/ 0 h 14034"/>
                <a:gd name="T2" fmla="*/ 20260 w 21600"/>
                <a:gd name="T3" fmla="*/ 14034 h 14034"/>
                <a:gd name="T4" fmla="*/ 0 w 21600"/>
                <a:gd name="T5" fmla="*/ 6545 h 14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34" fill="none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</a:path>
                <a:path w="21600" h="14034" stroke="0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  <a:lnTo>
                    <a:pt x="0" y="6545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Text Box 43">
              <a:extLst>
                <a:ext uri="{FF2B5EF4-FFF2-40B4-BE49-F238E27FC236}">
                  <a16:creationId xmlns:a16="http://schemas.microsoft.com/office/drawing/2014/main" id="{2EC643E1-9553-E04E-862E-C7BAFFE9F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1" y="1322"/>
              <a:ext cx="453" cy="327"/>
            </a:xfrm>
            <a:prstGeom prst="rect">
              <a:avLst/>
            </a:prstGeom>
            <a:gradFill rotWithShape="1">
              <a:gsLst>
                <a:gs pos="0">
                  <a:srgbClr val="008000"/>
                </a:gs>
                <a:gs pos="50000">
                  <a:schemeClr val="bg1"/>
                </a:gs>
                <a:gs pos="100000">
                  <a:srgbClr val="008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2800" b="1" dirty="0"/>
                <a:t>÷ ٢</a:t>
              </a:r>
              <a:endParaRPr lang="en-US" altLang="en-US" sz="2800" b="1" dirty="0"/>
            </a:p>
          </p:txBody>
        </p:sp>
      </p:grpSp>
      <p:grpSp>
        <p:nvGrpSpPr>
          <p:cNvPr id="25" name="Group 44">
            <a:extLst>
              <a:ext uri="{FF2B5EF4-FFF2-40B4-BE49-F238E27FC236}">
                <a16:creationId xmlns:a16="http://schemas.microsoft.com/office/drawing/2014/main" id="{40EC7524-65F6-2841-936B-DCA0295EEBBE}"/>
              </a:ext>
            </a:extLst>
          </p:cNvPr>
          <p:cNvGrpSpPr>
            <a:grpSpLocks/>
          </p:cNvGrpSpPr>
          <p:nvPr/>
        </p:nvGrpSpPr>
        <p:grpSpPr bwMode="auto">
          <a:xfrm>
            <a:off x="7092954" y="5067689"/>
            <a:ext cx="4403726" cy="874713"/>
            <a:chOff x="1791" y="1322"/>
            <a:chExt cx="2774" cy="551"/>
          </a:xfrm>
        </p:grpSpPr>
        <p:sp>
          <p:nvSpPr>
            <p:cNvPr id="128" name="Arc 45">
              <a:extLst>
                <a:ext uri="{FF2B5EF4-FFF2-40B4-BE49-F238E27FC236}">
                  <a16:creationId xmlns:a16="http://schemas.microsoft.com/office/drawing/2014/main" id="{46FA3788-DE5E-794C-BC22-E14DCC3A3A26}"/>
                </a:ext>
              </a:extLst>
            </p:cNvPr>
            <p:cNvSpPr>
              <a:spLocks/>
            </p:cNvSpPr>
            <p:nvPr/>
          </p:nvSpPr>
          <p:spPr bwMode="auto">
            <a:xfrm rot="584650" flipH="1">
              <a:off x="2338" y="1449"/>
              <a:ext cx="2227" cy="424"/>
            </a:xfrm>
            <a:custGeom>
              <a:avLst/>
              <a:gdLst>
                <a:gd name="G0" fmla="+- 0 0 0"/>
                <a:gd name="G1" fmla="+- 6545 0 0"/>
                <a:gd name="G2" fmla="+- 21600 0 0"/>
                <a:gd name="T0" fmla="*/ 20584 w 21600"/>
                <a:gd name="T1" fmla="*/ 0 h 14034"/>
                <a:gd name="T2" fmla="*/ 20260 w 21600"/>
                <a:gd name="T3" fmla="*/ 14034 h 14034"/>
                <a:gd name="T4" fmla="*/ 0 w 21600"/>
                <a:gd name="T5" fmla="*/ 6545 h 14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34" fill="none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</a:path>
                <a:path w="21600" h="14034" stroke="0" extrusionOk="0">
                  <a:moveTo>
                    <a:pt x="20584" y="-1"/>
                  </a:moveTo>
                  <a:cubicBezTo>
                    <a:pt x="21257" y="2116"/>
                    <a:pt x="21600" y="4324"/>
                    <a:pt x="21600" y="6545"/>
                  </a:cubicBezTo>
                  <a:cubicBezTo>
                    <a:pt x="21600" y="9100"/>
                    <a:pt x="21146" y="11636"/>
                    <a:pt x="20260" y="14034"/>
                  </a:cubicBezTo>
                  <a:lnTo>
                    <a:pt x="0" y="6545"/>
                  </a:ln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Text Box 46">
              <a:extLst>
                <a:ext uri="{FF2B5EF4-FFF2-40B4-BE49-F238E27FC236}">
                  <a16:creationId xmlns:a16="http://schemas.microsoft.com/office/drawing/2014/main" id="{985D74BD-F3D3-C94B-A77E-A0D56DEBE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1" y="1322"/>
              <a:ext cx="453" cy="327"/>
            </a:xfrm>
            <a:prstGeom prst="rect">
              <a:avLst/>
            </a:prstGeom>
            <a:gradFill rotWithShape="1">
              <a:gsLst>
                <a:gs pos="0">
                  <a:srgbClr val="008000"/>
                </a:gs>
                <a:gs pos="50000">
                  <a:schemeClr val="bg1"/>
                </a:gs>
                <a:gs pos="100000">
                  <a:srgbClr val="008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ar-SA" altLang="en-US" sz="2800" b="1" dirty="0"/>
                <a:t>÷ ٢</a:t>
              </a:r>
              <a:endParaRPr lang="en-US" altLang="en-US" sz="2800" b="1" dirty="0"/>
            </a:p>
          </p:txBody>
        </p:sp>
      </p:grpSp>
      <p:sp>
        <p:nvSpPr>
          <p:cNvPr id="90" name="مربع نص 89">
            <a:extLst>
              <a:ext uri="{FF2B5EF4-FFF2-40B4-BE49-F238E27FC236}">
                <a16:creationId xmlns:a16="http://schemas.microsoft.com/office/drawing/2014/main" id="{37A78BE7-B505-0540-B8D9-CC54BB29398B}"/>
              </a:ext>
            </a:extLst>
          </p:cNvPr>
          <p:cNvSpPr txBox="1"/>
          <p:nvPr/>
        </p:nvSpPr>
        <p:spPr>
          <a:xfrm>
            <a:off x="2431706" y="600314"/>
            <a:ext cx="206921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تدرب ٣٥ صـ ١٩</a:t>
            </a:r>
          </a:p>
        </p:txBody>
      </p:sp>
      <p:sp>
        <p:nvSpPr>
          <p:cNvPr id="92" name="مستطيل 91">
            <a:extLst>
              <a:ext uri="{FF2B5EF4-FFF2-40B4-BE49-F238E27FC236}">
                <a16:creationId xmlns:a16="http://schemas.microsoft.com/office/drawing/2014/main" id="{923BDB27-3704-F047-92CD-A1C6823B521C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مهارات تفكير عليا</a:t>
            </a:r>
          </a:p>
        </p:txBody>
      </p:sp>
    </p:spTree>
    <p:extLst>
      <p:ext uri="{BB962C8B-B14F-4D97-AF65-F5344CB8AC3E}">
        <p14:creationId xmlns:p14="http://schemas.microsoft.com/office/powerpoint/2010/main" val="17178109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9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>
            <a:off x="6221387" y="498726"/>
            <a:ext cx="4836478" cy="6103614"/>
          </a:xfrm>
          <a:prstGeom prst="rect">
            <a:avLst/>
          </a:prstGeom>
          <a:gradFill flip="none" rotWithShape="0">
            <a:gsLst>
              <a:gs pos="3000">
                <a:srgbClr val="00EAEF"/>
              </a:gs>
              <a:gs pos="76000">
                <a:srgbClr val="DFC5DF"/>
              </a:gs>
              <a:gs pos="18000">
                <a:srgbClr val="FFF6DE"/>
              </a:gs>
              <a:gs pos="60000">
                <a:srgbClr val="8ACCDB"/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 flipH="1">
            <a:off x="6351724" y="384762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 flipH="1">
            <a:off x="6351724" y="438562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 flipH="1">
            <a:off x="6351724" y="485904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 flipH="1">
            <a:off x="6351724" y="532738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 flipH="1">
            <a:off x="6351724" y="579286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 flipH="1">
            <a:off x="6336843" y="628008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5737" y="3943149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65533" y="4915744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32195" y="5852369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 flipH="1">
            <a:off x="6382204" y="73866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 flipH="1">
            <a:off x="6382204" y="12766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 flipH="1">
            <a:off x="6382204" y="221842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 flipH="1">
            <a:off x="6382205" y="28048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 flipH="1">
            <a:off x="6382205" y="330942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096000" y="819359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8829" y="2866071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 flipH="1">
            <a:off x="6364464" y="175494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76646" y="1812299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657553" flipH="1">
            <a:off x="6276279" y="3978913"/>
            <a:ext cx="2949965" cy="2403378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9527508" y="587442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 flipH="1">
            <a:off x="8729836" y="4624036"/>
            <a:ext cx="2191955" cy="1978304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7118488" y="1597524"/>
            <a:ext cx="3684235" cy="3001599"/>
          </a:xfrm>
          <a:prstGeom prst="rect">
            <a:avLst/>
          </a:prstGeom>
        </p:spPr>
      </p:pic>
      <p:pic>
        <p:nvPicPr>
          <p:cNvPr id="46" name="صورة 45">
            <a:extLst>
              <a:ext uri="{FF2B5EF4-FFF2-40B4-BE49-F238E27FC236}">
                <a16:creationId xmlns:a16="http://schemas.microsoft.com/office/drawing/2014/main" id="{DDF4F3EA-DEAE-3749-8C93-123919CABBB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35000"/>
          </a:blip>
          <a:stretch>
            <a:fillRect/>
          </a:stretch>
        </p:blipFill>
        <p:spPr>
          <a:xfrm>
            <a:off x="6628833" y="232577"/>
            <a:ext cx="2115120" cy="2120422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097498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Google Shape;120;p16">
            <a:extLst>
              <a:ext uri="{FF2B5EF4-FFF2-40B4-BE49-F238E27FC236}">
                <a16:creationId xmlns:a16="http://schemas.microsoft.com/office/drawing/2014/main" id="{BCE05552-C9B1-6242-B086-B0F58BF93F0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" name="Google Shape;158;p16">
            <a:extLst>
              <a:ext uri="{FF2B5EF4-FFF2-40B4-BE49-F238E27FC236}">
                <a16:creationId xmlns:a16="http://schemas.microsoft.com/office/drawing/2014/main" id="{76381197-1B5B-D844-9B1F-888268A90A1C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1613" y="4942851"/>
            <a:ext cx="9078249" cy="2490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3" name="Google Shape;1463;p5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31800" y="947667"/>
            <a:ext cx="5185400" cy="37005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4" name="Google Shape;1464;p5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19759022">
            <a:off x="2607650" y="348037"/>
            <a:ext cx="416850" cy="473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" name="Google Shape;1465;p59"/>
          <p:cNvPicPr preferRelativeResize="0"/>
          <p:nvPr/>
        </p:nvPicPr>
        <p:blipFill rotWithShape="1">
          <a:blip r:embed="rId7">
            <a:alphaModFix/>
          </a:blip>
          <a:srcRect l="11494" t="28672" r="12075" b="20499"/>
          <a:stretch/>
        </p:blipFill>
        <p:spPr>
          <a:xfrm rot="20956423">
            <a:off x="601886" y="227821"/>
            <a:ext cx="1804867" cy="5945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" name="Google Shape;1466;p5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5720282" y="948833"/>
            <a:ext cx="920367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" name="Google Shape;1467;p5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6743701" y="947668"/>
            <a:ext cx="920367" cy="1177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" name="Google Shape;1468;p5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7767133" y="948833"/>
            <a:ext cx="920400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" name="Google Shape;1469;p59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8785756" y="958081"/>
            <a:ext cx="920367" cy="1177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0" name="Google Shape;1470;p59"/>
          <p:cNvPicPr preferRelativeResize="0"/>
          <p:nvPr/>
        </p:nvPicPr>
        <p:blipFill rotWithShape="1">
          <a:blip r:embed="rId12">
            <a:alphaModFix/>
          </a:blip>
          <a:srcRect l="2125" t="7754" r="2563" b="5507"/>
          <a:stretch/>
        </p:blipFill>
        <p:spPr>
          <a:xfrm>
            <a:off x="5720269" y="2238700"/>
            <a:ext cx="3942856" cy="2409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3" name="Google Shape;1473;p59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6096000" y="2720001"/>
            <a:ext cx="487200" cy="541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4" name="Google Shape;1474;p59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6743700" y="2720001"/>
            <a:ext cx="487200" cy="541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" name="Google Shape;1476;p59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0" y="4870343"/>
            <a:ext cx="2279175" cy="1722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" name="Google Shape;1478;p59"/>
          <p:cNvPicPr preferRelativeResize="0"/>
          <p:nvPr/>
        </p:nvPicPr>
        <p:blipFill rotWithShape="1">
          <a:blip r:embed="rId15">
            <a:alphaModFix/>
          </a:blip>
          <a:srcRect t="14355" b="20570"/>
          <a:stretch/>
        </p:blipFill>
        <p:spPr>
          <a:xfrm>
            <a:off x="1405200" y="5272532"/>
            <a:ext cx="4547389" cy="1479533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مربع نص 9">
            <a:extLst>
              <a:ext uri="{FF2B5EF4-FFF2-40B4-BE49-F238E27FC236}">
                <a16:creationId xmlns:a16="http://schemas.microsoft.com/office/drawing/2014/main" id="{E30FC95E-7E55-0047-B316-43323D583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4455" y="1820960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1800"/>
          </a:p>
        </p:txBody>
      </p:sp>
      <p:pic>
        <p:nvPicPr>
          <p:cNvPr id="22" name="Picture 2">
            <a:extLst>
              <a:ext uri="{FF2B5EF4-FFF2-40B4-BE49-F238E27FC236}">
                <a16:creationId xmlns:a16="http://schemas.microsoft.com/office/drawing/2014/main" id="{D8DB1478-EA8A-5D47-99AE-9A627E0962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7618" y="1251421"/>
            <a:ext cx="1653477" cy="4486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مستطيل 22">
            <a:extLst>
              <a:ext uri="{FF2B5EF4-FFF2-40B4-BE49-F238E27FC236}">
                <a16:creationId xmlns:a16="http://schemas.microsoft.com/office/drawing/2014/main" id="{50BCDC05-E557-1348-9570-61A9AA8E4EC0}"/>
              </a:ext>
            </a:extLst>
          </p:cNvPr>
          <p:cNvSpPr/>
          <p:nvPr/>
        </p:nvSpPr>
        <p:spPr>
          <a:xfrm>
            <a:off x="1504320" y="1805974"/>
            <a:ext cx="2801938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100" dirty="0">
                <a:solidFill>
                  <a:srgbClr val="FF0000"/>
                </a:solidFill>
                <a:latin typeface="Beirut" pitchFamily="2" charset="-78"/>
                <a:cs typeface="Beirut" pitchFamily="2" charset="-78"/>
              </a:rPr>
              <a:t>١-٣</a:t>
            </a:r>
          </a:p>
          <a:p>
            <a:pPr algn="ctr">
              <a:defRPr/>
            </a:pPr>
            <a:r>
              <a:rPr lang="ar-SA" sz="24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ترتيب العمليات</a:t>
            </a:r>
            <a:endParaRPr lang="ar-SA" sz="2400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sp>
        <p:nvSpPr>
          <p:cNvPr id="25" name="مربع نص 5">
            <a:extLst>
              <a:ext uri="{FF2B5EF4-FFF2-40B4-BE49-F238E27FC236}">
                <a16:creationId xmlns:a16="http://schemas.microsoft.com/office/drawing/2014/main" id="{5128DC38-73F4-F64D-811B-EC3574CD7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3974" y="1242317"/>
            <a:ext cx="1757363" cy="64611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C00000"/>
                </a:solidFill>
              </a:rPr>
              <a:t>التاريخ   </a:t>
            </a:r>
            <a:r>
              <a:rPr lang="ar-SA" altLang="ar-SA" sz="1200" dirty="0">
                <a:solidFill>
                  <a:srgbClr val="002060"/>
                </a:solidFill>
              </a:rPr>
              <a:t>/  /    ١٤٤هـ</a:t>
            </a:r>
          </a:p>
          <a:p>
            <a:pPr defTabSz="685800" rtl="0">
              <a:spcBef>
                <a:spcPct val="0"/>
              </a:spcBef>
              <a:buNone/>
              <a:defRPr/>
            </a:pPr>
            <a:endParaRPr lang="ar-SA" altLang="ar-SA" sz="1200" dirty="0">
              <a:solidFill>
                <a:srgbClr val="002060"/>
              </a:solidFill>
            </a:endParaRPr>
          </a:p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002060"/>
                </a:solidFill>
              </a:rPr>
              <a:t> </a:t>
            </a:r>
            <a:r>
              <a:rPr lang="ar-SA" altLang="ar-SA" sz="1200" dirty="0">
                <a:solidFill>
                  <a:srgbClr val="C00000"/>
                </a:solidFill>
              </a:rPr>
              <a:t>رقم الصفحة :</a:t>
            </a:r>
            <a:endParaRPr lang="ar-SA" altLang="ar-SA" sz="1050" dirty="0">
              <a:solidFill>
                <a:srgbClr val="002060"/>
              </a:solidFill>
            </a:endParaRPr>
          </a:p>
        </p:txBody>
      </p:sp>
      <p:sp>
        <p:nvSpPr>
          <p:cNvPr id="26" name="مستطيل 25">
            <a:extLst>
              <a:ext uri="{FF2B5EF4-FFF2-40B4-BE49-F238E27FC236}">
                <a16:creationId xmlns:a16="http://schemas.microsoft.com/office/drawing/2014/main" id="{C4A2B652-2B33-A949-A878-E034BB787D8C}"/>
              </a:ext>
            </a:extLst>
          </p:cNvPr>
          <p:cNvSpPr/>
          <p:nvPr/>
        </p:nvSpPr>
        <p:spPr>
          <a:xfrm>
            <a:off x="2760294" y="2732908"/>
            <a:ext cx="2803525" cy="1141412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700" dirty="0">
                <a:solidFill>
                  <a:srgbClr val="008F00"/>
                </a:solidFill>
                <a:latin typeface="Beirut" pitchFamily="2" charset="-78"/>
                <a:cs typeface="Beirut" pitchFamily="2" charset="-78"/>
              </a:rPr>
              <a:t>فكرة الدرس</a:t>
            </a:r>
          </a:p>
          <a:p>
            <a:pPr algn="ctr">
              <a:defRPr/>
            </a:pPr>
            <a:r>
              <a:rPr lang="ar-SA" sz="240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أحسب قيمة عبارة عددية باستعمال ترتيب العمليات </a:t>
            </a:r>
            <a:endParaRPr lang="ar-SA" sz="2400" dirty="0">
              <a:solidFill>
                <a:srgbClr val="011893"/>
              </a:solidFill>
              <a:latin typeface="Beirut" pitchFamily="2" charset="-78"/>
              <a:cs typeface="Beirut" pitchFamily="2" charset="-78"/>
            </a:endParaRPr>
          </a:p>
        </p:txBody>
      </p:sp>
      <p:pic>
        <p:nvPicPr>
          <p:cNvPr id="28" name="Google Shape;60;p13">
            <a:extLst>
              <a:ext uri="{FF2B5EF4-FFF2-40B4-BE49-F238E27FC236}">
                <a16:creationId xmlns:a16="http://schemas.microsoft.com/office/drawing/2014/main" id="{2BB27205-0744-0F48-9F6C-79FC8D262081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1125" y="3240663"/>
            <a:ext cx="1827212" cy="138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" name="مجموعة 71">
            <a:extLst>
              <a:ext uri="{FF2B5EF4-FFF2-40B4-BE49-F238E27FC236}">
                <a16:creationId xmlns:a16="http://schemas.microsoft.com/office/drawing/2014/main" id="{AC2C60C2-207B-8242-9D30-572A6F2A7345}"/>
              </a:ext>
            </a:extLst>
          </p:cNvPr>
          <p:cNvGrpSpPr>
            <a:grpSpLocks/>
          </p:cNvGrpSpPr>
          <p:nvPr/>
        </p:nvGrpSpPr>
        <p:grpSpPr bwMode="auto">
          <a:xfrm>
            <a:off x="9983799" y="465733"/>
            <a:ext cx="1214438" cy="1136650"/>
            <a:chOff x="3326307" y="697407"/>
            <a:chExt cx="5463186" cy="5463186"/>
          </a:xfrm>
        </p:grpSpPr>
        <p:sp>
          <p:nvSpPr>
            <p:cNvPr id="30" name="شكل بيضاوي 29">
              <a:extLst>
                <a:ext uri="{FF2B5EF4-FFF2-40B4-BE49-F238E27FC236}">
                  <a16:creationId xmlns:a16="http://schemas.microsoft.com/office/drawing/2014/main" id="{41725901-A19C-9442-B9DD-E76824D5C3EF}"/>
                </a:ext>
              </a:extLst>
            </p:cNvPr>
            <p:cNvSpPr/>
            <p:nvPr/>
          </p:nvSpPr>
          <p:spPr>
            <a:xfrm>
              <a:off x="3326307" y="697407"/>
              <a:ext cx="5463186" cy="5463186"/>
            </a:xfrm>
            <a:prstGeom prst="ellipse">
              <a:avLst/>
            </a:prstGeom>
            <a:blipFill dpi="0" rotWithShape="1">
              <a:blip r:embed="rId18"/>
              <a:srcRect/>
              <a:stretch>
                <a:fillRect/>
              </a:stretch>
            </a:blipFill>
            <a:ln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 dirty="0"/>
            </a:p>
          </p:txBody>
        </p:sp>
        <p:grpSp>
          <p:nvGrpSpPr>
            <p:cNvPr id="31" name="مجموعة 74">
              <a:extLst>
                <a:ext uri="{FF2B5EF4-FFF2-40B4-BE49-F238E27FC236}">
                  <a16:creationId xmlns:a16="http://schemas.microsoft.com/office/drawing/2014/main" id="{5B9864E8-3A74-1D40-9AA1-6931689EA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176" y="1103486"/>
              <a:ext cx="4682212" cy="4814204"/>
              <a:chOff x="3815176" y="1103486"/>
              <a:chExt cx="4682212" cy="4814204"/>
            </a:xfrm>
          </p:grpSpPr>
          <p:sp>
            <p:nvSpPr>
              <p:cNvPr id="32" name="مربع نص 75">
                <a:extLst>
                  <a:ext uri="{FF2B5EF4-FFF2-40B4-BE49-F238E27FC236}">
                    <a16:creationId xmlns:a16="http://schemas.microsoft.com/office/drawing/2014/main" id="{D032E19F-CD51-0A44-8AEB-7C232AA4A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7413" y="1103486"/>
                <a:ext cx="369764" cy="312381"/>
              </a:xfrm>
              <a:custGeom>
                <a:avLst/>
                <a:gdLst>
                  <a:gd name="T0" fmla="*/ 338166 w 369764"/>
                  <a:gd name="T1" fmla="*/ 22199 h 312381"/>
                  <a:gd name="T2" fmla="*/ 360764 w 369764"/>
                  <a:gd name="T3" fmla="*/ 110593 h 312381"/>
                  <a:gd name="T4" fmla="*/ 292368 w 369764"/>
                  <a:gd name="T5" fmla="*/ 182189 h 312381"/>
                  <a:gd name="T6" fmla="*/ 221173 w 369764"/>
                  <a:gd name="T7" fmla="*/ 273783 h 312381"/>
                  <a:gd name="T8" fmla="*/ 322967 w 369764"/>
                  <a:gd name="T9" fmla="*/ 267584 h 312381"/>
                  <a:gd name="T10" fmla="*/ 369764 w 369764"/>
                  <a:gd name="T11" fmla="*/ 292182 h 312381"/>
                  <a:gd name="T12" fmla="*/ 350965 w 369764"/>
                  <a:gd name="T13" fmla="*/ 312181 h 312381"/>
                  <a:gd name="T14" fmla="*/ 322967 w 369764"/>
                  <a:gd name="T15" fmla="*/ 305981 h 312381"/>
                  <a:gd name="T16" fmla="*/ 261570 w 369764"/>
                  <a:gd name="T17" fmla="*/ 308381 h 312381"/>
                  <a:gd name="T18" fmla="*/ 215373 w 369764"/>
                  <a:gd name="T19" fmla="*/ 312381 h 312381"/>
                  <a:gd name="T20" fmla="*/ 202574 w 369764"/>
                  <a:gd name="T21" fmla="*/ 310781 h 312381"/>
                  <a:gd name="T22" fmla="*/ 182175 w 369764"/>
                  <a:gd name="T23" fmla="*/ 273383 h 312381"/>
                  <a:gd name="T24" fmla="*/ 270170 w 369764"/>
                  <a:gd name="T25" fmla="*/ 150391 h 312381"/>
                  <a:gd name="T26" fmla="*/ 325566 w 369764"/>
                  <a:gd name="T27" fmla="*/ 74796 h 312381"/>
                  <a:gd name="T28" fmla="*/ 280369 w 369764"/>
                  <a:gd name="T29" fmla="*/ 42997 h 312381"/>
                  <a:gd name="T30" fmla="*/ 216773 w 369764"/>
                  <a:gd name="T31" fmla="*/ 75995 h 312381"/>
                  <a:gd name="T32" fmla="*/ 182375 w 369764"/>
                  <a:gd name="T33" fmla="*/ 66396 h 312381"/>
                  <a:gd name="T34" fmla="*/ 230572 w 369764"/>
                  <a:gd name="T35" fmla="*/ 18399 h 312381"/>
                  <a:gd name="T36" fmla="*/ 81995 w 369764"/>
                  <a:gd name="T37" fmla="*/ 0 h 312381"/>
                  <a:gd name="T38" fmla="*/ 94195 w 369764"/>
                  <a:gd name="T39" fmla="*/ 29098 h 312381"/>
                  <a:gd name="T40" fmla="*/ 93695 w 369764"/>
                  <a:gd name="T41" fmla="*/ 62796 h 312381"/>
                  <a:gd name="T42" fmla="*/ 89595 w 369764"/>
                  <a:gd name="T43" fmla="*/ 150791 h 312381"/>
                  <a:gd name="T44" fmla="*/ 86395 w 369764"/>
                  <a:gd name="T45" fmla="*/ 246785 h 312381"/>
                  <a:gd name="T46" fmla="*/ 109194 w 369764"/>
                  <a:gd name="T47" fmla="*/ 273583 h 312381"/>
                  <a:gd name="T48" fmla="*/ 128592 w 369764"/>
                  <a:gd name="T49" fmla="*/ 292782 h 312381"/>
                  <a:gd name="T50" fmla="*/ 109194 w 369764"/>
                  <a:gd name="T51" fmla="*/ 311981 h 312381"/>
                  <a:gd name="T52" fmla="*/ 29798 w 369764"/>
                  <a:gd name="T53" fmla="*/ 311781 h 312381"/>
                  <a:gd name="T54" fmla="*/ 0 w 369764"/>
                  <a:gd name="T55" fmla="*/ 294782 h 312381"/>
                  <a:gd name="T56" fmla="*/ 40998 w 369764"/>
                  <a:gd name="T57" fmla="*/ 274783 h 312381"/>
                  <a:gd name="T58" fmla="*/ 47497 w 369764"/>
                  <a:gd name="T59" fmla="*/ 246785 h 312381"/>
                  <a:gd name="T60" fmla="*/ 50397 w 369764"/>
                  <a:gd name="T61" fmla="*/ 141391 h 312381"/>
                  <a:gd name="T62" fmla="*/ 20399 w 369764"/>
                  <a:gd name="T63" fmla="*/ 84795 h 312381"/>
                  <a:gd name="T64" fmla="*/ 600 w 369764"/>
                  <a:gd name="T65" fmla="*/ 64996 h 312381"/>
                  <a:gd name="T66" fmla="*/ 48397 w 369764"/>
                  <a:gd name="T67" fmla="*/ 17799 h 3123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9764" h="312381">
                    <a:moveTo>
                      <a:pt x="280369" y="4600"/>
                    </a:moveTo>
                    <a:cubicBezTo>
                      <a:pt x="301968" y="4600"/>
                      <a:pt x="321233" y="10466"/>
                      <a:pt x="338166" y="22199"/>
                    </a:cubicBezTo>
                    <a:cubicBezTo>
                      <a:pt x="357098" y="35398"/>
                      <a:pt x="366564" y="52330"/>
                      <a:pt x="366564" y="72996"/>
                    </a:cubicBezTo>
                    <a:cubicBezTo>
                      <a:pt x="366564" y="86595"/>
                      <a:pt x="364631" y="99127"/>
                      <a:pt x="360764" y="110593"/>
                    </a:cubicBezTo>
                    <a:cubicBezTo>
                      <a:pt x="356898" y="122059"/>
                      <a:pt x="351032" y="132525"/>
                      <a:pt x="343165" y="141991"/>
                    </a:cubicBezTo>
                    <a:cubicBezTo>
                      <a:pt x="333166" y="153991"/>
                      <a:pt x="316234" y="167390"/>
                      <a:pt x="292368" y="182189"/>
                    </a:cubicBezTo>
                    <a:cubicBezTo>
                      <a:pt x="267303" y="197921"/>
                      <a:pt x="250838" y="209854"/>
                      <a:pt x="242972" y="217987"/>
                    </a:cubicBezTo>
                    <a:cubicBezTo>
                      <a:pt x="228172" y="233319"/>
                      <a:pt x="220906" y="251918"/>
                      <a:pt x="221173" y="273783"/>
                    </a:cubicBezTo>
                    <a:lnTo>
                      <a:pt x="262370" y="269984"/>
                    </a:lnTo>
                    <a:cubicBezTo>
                      <a:pt x="290635" y="268384"/>
                      <a:pt x="310834" y="267584"/>
                      <a:pt x="322967" y="267584"/>
                    </a:cubicBezTo>
                    <a:cubicBezTo>
                      <a:pt x="333099" y="267584"/>
                      <a:pt x="342699" y="269317"/>
                      <a:pt x="351765" y="272783"/>
                    </a:cubicBezTo>
                    <a:cubicBezTo>
                      <a:pt x="363764" y="277450"/>
                      <a:pt x="369764" y="283916"/>
                      <a:pt x="369764" y="292182"/>
                    </a:cubicBezTo>
                    <a:cubicBezTo>
                      <a:pt x="369764" y="297382"/>
                      <a:pt x="367964" y="302015"/>
                      <a:pt x="364364" y="306081"/>
                    </a:cubicBezTo>
                    <a:cubicBezTo>
                      <a:pt x="360764" y="310148"/>
                      <a:pt x="356298" y="312181"/>
                      <a:pt x="350965" y="312181"/>
                    </a:cubicBezTo>
                    <a:cubicBezTo>
                      <a:pt x="347632" y="312181"/>
                      <a:pt x="342932" y="311148"/>
                      <a:pt x="336866" y="309081"/>
                    </a:cubicBezTo>
                    <a:cubicBezTo>
                      <a:pt x="330799" y="307015"/>
                      <a:pt x="326166" y="305981"/>
                      <a:pt x="322967" y="305981"/>
                    </a:cubicBezTo>
                    <a:cubicBezTo>
                      <a:pt x="316167" y="305981"/>
                      <a:pt x="305968" y="306381"/>
                      <a:pt x="292368" y="307181"/>
                    </a:cubicBezTo>
                    <a:cubicBezTo>
                      <a:pt x="278769" y="307981"/>
                      <a:pt x="268503" y="308381"/>
                      <a:pt x="261570" y="308381"/>
                    </a:cubicBezTo>
                    <a:cubicBezTo>
                      <a:pt x="256371" y="308381"/>
                      <a:pt x="248671" y="309048"/>
                      <a:pt x="238472" y="310381"/>
                    </a:cubicBezTo>
                    <a:cubicBezTo>
                      <a:pt x="228272" y="311714"/>
                      <a:pt x="220573" y="312381"/>
                      <a:pt x="215373" y="312381"/>
                    </a:cubicBezTo>
                    <a:cubicBezTo>
                      <a:pt x="213907" y="312381"/>
                      <a:pt x="211773" y="312114"/>
                      <a:pt x="208974" y="311581"/>
                    </a:cubicBezTo>
                    <a:cubicBezTo>
                      <a:pt x="206174" y="311048"/>
                      <a:pt x="204041" y="310781"/>
                      <a:pt x="202574" y="310781"/>
                    </a:cubicBezTo>
                    <a:cubicBezTo>
                      <a:pt x="193375" y="310781"/>
                      <a:pt x="187375" y="306315"/>
                      <a:pt x="184575" y="297382"/>
                    </a:cubicBezTo>
                    <a:cubicBezTo>
                      <a:pt x="182975" y="292716"/>
                      <a:pt x="182175" y="284716"/>
                      <a:pt x="182175" y="273383"/>
                    </a:cubicBezTo>
                    <a:cubicBezTo>
                      <a:pt x="182175" y="242319"/>
                      <a:pt x="190641" y="217320"/>
                      <a:pt x="207574" y="198388"/>
                    </a:cubicBezTo>
                    <a:cubicBezTo>
                      <a:pt x="215307" y="189722"/>
                      <a:pt x="236172" y="173723"/>
                      <a:pt x="270170" y="150391"/>
                    </a:cubicBezTo>
                    <a:cubicBezTo>
                      <a:pt x="289235" y="137325"/>
                      <a:pt x="301968" y="127126"/>
                      <a:pt x="308368" y="119793"/>
                    </a:cubicBezTo>
                    <a:cubicBezTo>
                      <a:pt x="319833" y="106994"/>
                      <a:pt x="325566" y="91994"/>
                      <a:pt x="325566" y="74796"/>
                    </a:cubicBezTo>
                    <a:cubicBezTo>
                      <a:pt x="325566" y="66263"/>
                      <a:pt x="320033" y="58663"/>
                      <a:pt x="308967" y="51997"/>
                    </a:cubicBezTo>
                    <a:cubicBezTo>
                      <a:pt x="299235" y="45997"/>
                      <a:pt x="289702" y="42997"/>
                      <a:pt x="280369" y="42997"/>
                    </a:cubicBezTo>
                    <a:cubicBezTo>
                      <a:pt x="268103" y="42997"/>
                      <a:pt x="256437" y="46531"/>
                      <a:pt x="245371" y="53597"/>
                    </a:cubicBezTo>
                    <a:lnTo>
                      <a:pt x="216773" y="75995"/>
                    </a:lnTo>
                    <a:cubicBezTo>
                      <a:pt x="211040" y="80528"/>
                      <a:pt x="206440" y="82795"/>
                      <a:pt x="202974" y="82795"/>
                    </a:cubicBezTo>
                    <a:cubicBezTo>
                      <a:pt x="189241" y="82795"/>
                      <a:pt x="182375" y="77329"/>
                      <a:pt x="182375" y="66396"/>
                    </a:cubicBezTo>
                    <a:cubicBezTo>
                      <a:pt x="182375" y="60130"/>
                      <a:pt x="184908" y="54730"/>
                      <a:pt x="189975" y="50197"/>
                    </a:cubicBezTo>
                    <a:cubicBezTo>
                      <a:pt x="205574" y="35531"/>
                      <a:pt x="219106" y="24932"/>
                      <a:pt x="230572" y="18399"/>
                    </a:cubicBezTo>
                    <a:cubicBezTo>
                      <a:pt x="246705" y="9200"/>
                      <a:pt x="263304" y="4600"/>
                      <a:pt x="280369" y="46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3" name="مربع نص 76">
                <a:extLst>
                  <a:ext uri="{FF2B5EF4-FFF2-40B4-BE49-F238E27FC236}">
                    <a16:creationId xmlns:a16="http://schemas.microsoft.com/office/drawing/2014/main" id="{E27D235A-62BE-7840-AF39-4AFB70C23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989" y="5592110"/>
                <a:ext cx="199588" cy="325580"/>
              </a:xfrm>
              <a:custGeom>
                <a:avLst/>
                <a:gdLst>
                  <a:gd name="T0" fmla="*/ 97194 w 199588"/>
                  <a:gd name="T1" fmla="*/ 161390 h 325580"/>
                  <a:gd name="T2" fmla="*/ 66396 w 199588"/>
                  <a:gd name="T3" fmla="*/ 167390 h 325580"/>
                  <a:gd name="T4" fmla="*/ 40197 w 199588"/>
                  <a:gd name="T5" fmla="*/ 182789 h 325580"/>
                  <a:gd name="T6" fmla="*/ 38997 w 199588"/>
                  <a:gd name="T7" fmla="*/ 203588 h 325580"/>
                  <a:gd name="T8" fmla="*/ 50997 w 199588"/>
                  <a:gd name="T9" fmla="*/ 261984 h 325580"/>
                  <a:gd name="T10" fmla="*/ 98394 w 199588"/>
                  <a:gd name="T11" fmla="*/ 290782 h 325580"/>
                  <a:gd name="T12" fmla="*/ 145191 w 199588"/>
                  <a:gd name="T13" fmla="*/ 269184 h 325580"/>
                  <a:gd name="T14" fmla="*/ 160590 w 199588"/>
                  <a:gd name="T15" fmla="*/ 216187 h 325580"/>
                  <a:gd name="T16" fmla="*/ 144791 w 199588"/>
                  <a:gd name="T17" fmla="*/ 175090 h 325580"/>
                  <a:gd name="T18" fmla="*/ 97194 w 199588"/>
                  <a:gd name="T19" fmla="*/ 161390 h 325580"/>
                  <a:gd name="T20" fmla="*/ 119793 w 199588"/>
                  <a:gd name="T21" fmla="*/ 0 h 325580"/>
                  <a:gd name="T22" fmla="*/ 133792 w 199588"/>
                  <a:gd name="T23" fmla="*/ 5700 h 325580"/>
                  <a:gd name="T24" fmla="*/ 139991 w 199588"/>
                  <a:gd name="T25" fmla="*/ 19199 h 325580"/>
                  <a:gd name="T26" fmla="*/ 119593 w 199588"/>
                  <a:gd name="T27" fmla="*/ 46997 h 325580"/>
                  <a:gd name="T28" fmla="*/ 78795 w 199588"/>
                  <a:gd name="T29" fmla="*/ 86795 h 325580"/>
                  <a:gd name="T30" fmla="*/ 50997 w 199588"/>
                  <a:gd name="T31" fmla="*/ 136392 h 325580"/>
                  <a:gd name="T32" fmla="*/ 81395 w 199588"/>
                  <a:gd name="T33" fmla="*/ 124493 h 325580"/>
                  <a:gd name="T34" fmla="*/ 102794 w 199588"/>
                  <a:gd name="T35" fmla="*/ 120593 h 325580"/>
                  <a:gd name="T36" fmla="*/ 174589 w 199588"/>
                  <a:gd name="T37" fmla="*/ 145591 h 325580"/>
                  <a:gd name="T38" fmla="*/ 199588 w 199588"/>
                  <a:gd name="T39" fmla="*/ 216187 h 325580"/>
                  <a:gd name="T40" fmla="*/ 172589 w 199588"/>
                  <a:gd name="T41" fmla="*/ 294182 h 325580"/>
                  <a:gd name="T42" fmla="*/ 97194 w 199588"/>
                  <a:gd name="T43" fmla="*/ 325580 h 325580"/>
                  <a:gd name="T44" fmla="*/ 20399 w 199588"/>
                  <a:gd name="T45" fmla="*/ 287383 h 325580"/>
                  <a:gd name="T46" fmla="*/ 0 w 199588"/>
                  <a:gd name="T47" fmla="*/ 203588 h 325580"/>
                  <a:gd name="T48" fmla="*/ 80195 w 199588"/>
                  <a:gd name="T49" fmla="*/ 32198 h 325580"/>
                  <a:gd name="T50" fmla="*/ 98994 w 199588"/>
                  <a:gd name="T51" fmla="*/ 13199 h 325580"/>
                  <a:gd name="T52" fmla="*/ 119793 w 199588"/>
                  <a:gd name="T53" fmla="*/ 0 h 32558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9588" h="325580">
                    <a:moveTo>
                      <a:pt x="97194" y="161390"/>
                    </a:moveTo>
                    <a:cubicBezTo>
                      <a:pt x="85728" y="161390"/>
                      <a:pt x="75462" y="163390"/>
                      <a:pt x="66396" y="167390"/>
                    </a:cubicBezTo>
                    <a:cubicBezTo>
                      <a:pt x="62929" y="168990"/>
                      <a:pt x="54197" y="174123"/>
                      <a:pt x="40197" y="182789"/>
                    </a:cubicBezTo>
                    <a:cubicBezTo>
                      <a:pt x="39397" y="189855"/>
                      <a:pt x="38997" y="196788"/>
                      <a:pt x="38997" y="203588"/>
                    </a:cubicBezTo>
                    <a:cubicBezTo>
                      <a:pt x="38997" y="227453"/>
                      <a:pt x="42997" y="246918"/>
                      <a:pt x="50997" y="261984"/>
                    </a:cubicBezTo>
                    <a:cubicBezTo>
                      <a:pt x="61129" y="281183"/>
                      <a:pt x="76929" y="290782"/>
                      <a:pt x="98394" y="290782"/>
                    </a:cubicBezTo>
                    <a:cubicBezTo>
                      <a:pt x="118526" y="290782"/>
                      <a:pt x="134125" y="283583"/>
                      <a:pt x="145191" y="269184"/>
                    </a:cubicBezTo>
                    <a:cubicBezTo>
                      <a:pt x="155457" y="255851"/>
                      <a:pt x="160590" y="238186"/>
                      <a:pt x="160590" y="216187"/>
                    </a:cubicBezTo>
                    <a:cubicBezTo>
                      <a:pt x="160590" y="197921"/>
                      <a:pt x="155324" y="184222"/>
                      <a:pt x="144791" y="175090"/>
                    </a:cubicBezTo>
                    <a:cubicBezTo>
                      <a:pt x="134258" y="165957"/>
                      <a:pt x="118393" y="161390"/>
                      <a:pt x="97194" y="161390"/>
                    </a:cubicBezTo>
                    <a:close/>
                    <a:moveTo>
                      <a:pt x="119793" y="0"/>
                    </a:moveTo>
                    <a:cubicBezTo>
                      <a:pt x="125126" y="0"/>
                      <a:pt x="129792" y="1900"/>
                      <a:pt x="133792" y="5700"/>
                    </a:cubicBezTo>
                    <a:cubicBezTo>
                      <a:pt x="137791" y="9500"/>
                      <a:pt x="139858" y="13999"/>
                      <a:pt x="139991" y="19199"/>
                    </a:cubicBezTo>
                    <a:cubicBezTo>
                      <a:pt x="140258" y="23999"/>
                      <a:pt x="133458" y="33265"/>
                      <a:pt x="119593" y="46997"/>
                    </a:cubicBezTo>
                    <a:lnTo>
                      <a:pt x="78795" y="86795"/>
                    </a:lnTo>
                    <a:cubicBezTo>
                      <a:pt x="67996" y="97728"/>
                      <a:pt x="58730" y="114260"/>
                      <a:pt x="50997" y="136392"/>
                    </a:cubicBezTo>
                    <a:cubicBezTo>
                      <a:pt x="62596" y="131059"/>
                      <a:pt x="72729" y="127092"/>
                      <a:pt x="81395" y="124493"/>
                    </a:cubicBezTo>
                    <a:cubicBezTo>
                      <a:pt x="90061" y="121893"/>
                      <a:pt x="97194" y="120593"/>
                      <a:pt x="102794" y="120593"/>
                    </a:cubicBezTo>
                    <a:cubicBezTo>
                      <a:pt x="133992" y="120593"/>
                      <a:pt x="157924" y="128926"/>
                      <a:pt x="174589" y="145591"/>
                    </a:cubicBezTo>
                    <a:cubicBezTo>
                      <a:pt x="191255" y="162257"/>
                      <a:pt x="199588" y="185789"/>
                      <a:pt x="199588" y="216187"/>
                    </a:cubicBezTo>
                    <a:cubicBezTo>
                      <a:pt x="199588" y="248052"/>
                      <a:pt x="190588" y="274050"/>
                      <a:pt x="172589" y="294182"/>
                    </a:cubicBezTo>
                    <a:cubicBezTo>
                      <a:pt x="153790" y="315114"/>
                      <a:pt x="128659" y="325580"/>
                      <a:pt x="97194" y="325580"/>
                    </a:cubicBezTo>
                    <a:cubicBezTo>
                      <a:pt x="62396" y="325580"/>
                      <a:pt x="36798" y="312848"/>
                      <a:pt x="20399" y="287383"/>
                    </a:cubicBezTo>
                    <a:cubicBezTo>
                      <a:pt x="6799" y="266451"/>
                      <a:pt x="0" y="238519"/>
                      <a:pt x="0" y="203588"/>
                    </a:cubicBezTo>
                    <a:cubicBezTo>
                      <a:pt x="0" y="137725"/>
                      <a:pt x="26732" y="80595"/>
                      <a:pt x="80195" y="32198"/>
                    </a:cubicBezTo>
                    <a:lnTo>
                      <a:pt x="98994" y="13199"/>
                    </a:lnTo>
                    <a:cubicBezTo>
                      <a:pt x="108193" y="4400"/>
                      <a:pt x="115126" y="0"/>
                      <a:pt x="1197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4" name="مربع نص 77">
                <a:extLst>
                  <a:ext uri="{FF2B5EF4-FFF2-40B4-BE49-F238E27FC236}">
                    <a16:creationId xmlns:a16="http://schemas.microsoft.com/office/drawing/2014/main" id="{5F3D41B7-8601-634C-A03E-CEA099C0E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9999" y="3354098"/>
                <a:ext cx="187389" cy="314381"/>
              </a:xfrm>
              <a:custGeom>
                <a:avLst/>
                <a:gdLst>
                  <a:gd name="T0" fmla="*/ 84995 w 187389"/>
                  <a:gd name="T1" fmla="*/ 0 h 314381"/>
                  <a:gd name="T2" fmla="*/ 153191 w 187389"/>
                  <a:gd name="T3" fmla="*/ 18999 h 314381"/>
                  <a:gd name="T4" fmla="*/ 180189 w 187389"/>
                  <a:gd name="T5" fmla="*/ 77195 h 314381"/>
                  <a:gd name="T6" fmla="*/ 142192 w 187389"/>
                  <a:gd name="T7" fmla="*/ 139191 h 314381"/>
                  <a:gd name="T8" fmla="*/ 134392 w 187389"/>
                  <a:gd name="T9" fmla="*/ 141991 h 314381"/>
                  <a:gd name="T10" fmla="*/ 174190 w 187389"/>
                  <a:gd name="T11" fmla="*/ 171289 h 314381"/>
                  <a:gd name="T12" fmla="*/ 187389 w 187389"/>
                  <a:gd name="T13" fmla="*/ 219986 h 314381"/>
                  <a:gd name="T14" fmla="*/ 159590 w 187389"/>
                  <a:gd name="T15" fmla="*/ 286882 h 314381"/>
                  <a:gd name="T16" fmla="*/ 91795 w 187389"/>
                  <a:gd name="T17" fmla="*/ 314381 h 314381"/>
                  <a:gd name="T18" fmla="*/ 37598 w 187389"/>
                  <a:gd name="T19" fmla="*/ 301781 h 314381"/>
                  <a:gd name="T20" fmla="*/ 1200 w 187389"/>
                  <a:gd name="T21" fmla="*/ 260784 h 314381"/>
                  <a:gd name="T22" fmla="*/ 0 w 187389"/>
                  <a:gd name="T23" fmla="*/ 253784 h 314381"/>
                  <a:gd name="T24" fmla="*/ 6100 w 187389"/>
                  <a:gd name="T25" fmla="*/ 240485 h 314381"/>
                  <a:gd name="T26" fmla="*/ 20199 w 187389"/>
                  <a:gd name="T27" fmla="*/ 235185 h 314381"/>
                  <a:gd name="T28" fmla="*/ 33998 w 187389"/>
                  <a:gd name="T29" fmla="*/ 242585 h 314381"/>
                  <a:gd name="T30" fmla="*/ 43198 w 187389"/>
                  <a:gd name="T31" fmla="*/ 256384 h 314381"/>
                  <a:gd name="T32" fmla="*/ 62597 w 187389"/>
                  <a:gd name="T33" fmla="*/ 271083 h 314381"/>
                  <a:gd name="T34" fmla="*/ 91795 w 187389"/>
                  <a:gd name="T35" fmla="*/ 275983 h 314381"/>
                  <a:gd name="T36" fmla="*/ 129992 w 187389"/>
                  <a:gd name="T37" fmla="*/ 262384 h 314381"/>
                  <a:gd name="T38" fmla="*/ 147391 w 187389"/>
                  <a:gd name="T39" fmla="*/ 227186 h 314381"/>
                  <a:gd name="T40" fmla="*/ 125193 w 187389"/>
                  <a:gd name="T41" fmla="*/ 178989 h 314381"/>
                  <a:gd name="T42" fmla="*/ 73196 w 187389"/>
                  <a:gd name="T43" fmla="*/ 159990 h 314381"/>
                  <a:gd name="T44" fmla="*/ 50997 w 187389"/>
                  <a:gd name="T45" fmla="*/ 141991 h 314381"/>
                  <a:gd name="T46" fmla="*/ 68396 w 187389"/>
                  <a:gd name="T47" fmla="*/ 123992 h 314381"/>
                  <a:gd name="T48" fmla="*/ 116193 w 187389"/>
                  <a:gd name="T49" fmla="*/ 112193 h 314381"/>
                  <a:gd name="T50" fmla="*/ 136992 w 187389"/>
                  <a:gd name="T51" fmla="*/ 98694 h 314381"/>
                  <a:gd name="T52" fmla="*/ 144191 w 187389"/>
                  <a:gd name="T53" fmla="*/ 77995 h 314381"/>
                  <a:gd name="T54" fmla="*/ 130592 w 187389"/>
                  <a:gd name="T55" fmla="*/ 49597 h 314381"/>
                  <a:gd name="T56" fmla="*/ 89595 w 187389"/>
                  <a:gd name="T57" fmla="*/ 38397 h 314381"/>
                  <a:gd name="T58" fmla="*/ 63197 w 187389"/>
                  <a:gd name="T59" fmla="*/ 44997 h 314381"/>
                  <a:gd name="T60" fmla="*/ 40598 w 187389"/>
                  <a:gd name="T61" fmla="*/ 59196 h 314381"/>
                  <a:gd name="T62" fmla="*/ 29999 w 187389"/>
                  <a:gd name="T63" fmla="*/ 63396 h 314381"/>
                  <a:gd name="T64" fmla="*/ 16299 w 187389"/>
                  <a:gd name="T65" fmla="*/ 57296 h 314381"/>
                  <a:gd name="T66" fmla="*/ 10600 w 187389"/>
                  <a:gd name="T67" fmla="*/ 43397 h 314381"/>
                  <a:gd name="T68" fmla="*/ 41198 w 187389"/>
                  <a:gd name="T69" fmla="*/ 12999 h 314381"/>
                  <a:gd name="T70" fmla="*/ 84995 w 187389"/>
                  <a:gd name="T71" fmla="*/ 0 h 3143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389" h="314381">
                    <a:moveTo>
                      <a:pt x="84995" y="0"/>
                    </a:moveTo>
                    <a:cubicBezTo>
                      <a:pt x="113660" y="0"/>
                      <a:pt x="136392" y="6333"/>
                      <a:pt x="153191" y="18999"/>
                    </a:cubicBezTo>
                    <a:cubicBezTo>
                      <a:pt x="171190" y="32598"/>
                      <a:pt x="180189" y="51997"/>
                      <a:pt x="180189" y="77195"/>
                    </a:cubicBezTo>
                    <a:cubicBezTo>
                      <a:pt x="180189" y="108526"/>
                      <a:pt x="167523" y="129192"/>
                      <a:pt x="142192" y="139191"/>
                    </a:cubicBezTo>
                    <a:cubicBezTo>
                      <a:pt x="139925" y="140125"/>
                      <a:pt x="137325" y="141058"/>
                      <a:pt x="134392" y="141991"/>
                    </a:cubicBezTo>
                    <a:cubicBezTo>
                      <a:pt x="152124" y="148524"/>
                      <a:pt x="165390" y="158290"/>
                      <a:pt x="174190" y="171289"/>
                    </a:cubicBezTo>
                    <a:cubicBezTo>
                      <a:pt x="182989" y="184289"/>
                      <a:pt x="187389" y="200521"/>
                      <a:pt x="187389" y="219986"/>
                    </a:cubicBezTo>
                    <a:cubicBezTo>
                      <a:pt x="187389" y="246251"/>
                      <a:pt x="178123" y="268550"/>
                      <a:pt x="159590" y="286882"/>
                    </a:cubicBezTo>
                    <a:cubicBezTo>
                      <a:pt x="141058" y="305214"/>
                      <a:pt x="118460" y="314381"/>
                      <a:pt x="91795" y="314381"/>
                    </a:cubicBezTo>
                    <a:cubicBezTo>
                      <a:pt x="71663" y="314381"/>
                      <a:pt x="53597" y="310181"/>
                      <a:pt x="37598" y="301781"/>
                    </a:cubicBezTo>
                    <a:cubicBezTo>
                      <a:pt x="19599" y="292049"/>
                      <a:pt x="7467" y="278383"/>
                      <a:pt x="1200" y="260784"/>
                    </a:cubicBezTo>
                    <a:cubicBezTo>
                      <a:pt x="400" y="258384"/>
                      <a:pt x="0" y="256051"/>
                      <a:pt x="0" y="253784"/>
                    </a:cubicBezTo>
                    <a:cubicBezTo>
                      <a:pt x="0" y="248451"/>
                      <a:pt x="2034" y="244018"/>
                      <a:pt x="6100" y="240485"/>
                    </a:cubicBezTo>
                    <a:cubicBezTo>
                      <a:pt x="10166" y="236952"/>
                      <a:pt x="14866" y="235185"/>
                      <a:pt x="20199" y="235185"/>
                    </a:cubicBezTo>
                    <a:cubicBezTo>
                      <a:pt x="25532" y="235185"/>
                      <a:pt x="30132" y="237652"/>
                      <a:pt x="33998" y="242585"/>
                    </a:cubicBezTo>
                    <a:lnTo>
                      <a:pt x="43198" y="256384"/>
                    </a:lnTo>
                    <a:cubicBezTo>
                      <a:pt x="47998" y="262917"/>
                      <a:pt x="54464" y="267817"/>
                      <a:pt x="62597" y="271083"/>
                    </a:cubicBezTo>
                    <a:cubicBezTo>
                      <a:pt x="70729" y="274350"/>
                      <a:pt x="80462" y="275983"/>
                      <a:pt x="91795" y="275983"/>
                    </a:cubicBezTo>
                    <a:cubicBezTo>
                      <a:pt x="106327" y="275983"/>
                      <a:pt x="119060" y="271450"/>
                      <a:pt x="129992" y="262384"/>
                    </a:cubicBezTo>
                    <a:cubicBezTo>
                      <a:pt x="141592" y="252784"/>
                      <a:pt x="147391" y="241052"/>
                      <a:pt x="147391" y="227186"/>
                    </a:cubicBezTo>
                    <a:cubicBezTo>
                      <a:pt x="147391" y="207054"/>
                      <a:pt x="139992" y="190988"/>
                      <a:pt x="125193" y="178989"/>
                    </a:cubicBezTo>
                    <a:cubicBezTo>
                      <a:pt x="112127" y="168589"/>
                      <a:pt x="94794" y="162257"/>
                      <a:pt x="73196" y="159990"/>
                    </a:cubicBezTo>
                    <a:cubicBezTo>
                      <a:pt x="58397" y="158523"/>
                      <a:pt x="50997" y="152524"/>
                      <a:pt x="50997" y="141991"/>
                    </a:cubicBezTo>
                    <a:cubicBezTo>
                      <a:pt x="50997" y="134125"/>
                      <a:pt x="56797" y="128125"/>
                      <a:pt x="68396" y="123992"/>
                    </a:cubicBezTo>
                    <a:lnTo>
                      <a:pt x="116193" y="112193"/>
                    </a:lnTo>
                    <a:cubicBezTo>
                      <a:pt x="125393" y="108860"/>
                      <a:pt x="132325" y="104360"/>
                      <a:pt x="136992" y="98694"/>
                    </a:cubicBezTo>
                    <a:cubicBezTo>
                      <a:pt x="141658" y="93027"/>
                      <a:pt x="144058" y="86128"/>
                      <a:pt x="144191" y="77995"/>
                    </a:cubicBezTo>
                    <a:cubicBezTo>
                      <a:pt x="144458" y="66262"/>
                      <a:pt x="139925" y="56796"/>
                      <a:pt x="130592" y="49597"/>
                    </a:cubicBezTo>
                    <a:cubicBezTo>
                      <a:pt x="120859" y="42131"/>
                      <a:pt x="107194" y="38397"/>
                      <a:pt x="89595" y="38397"/>
                    </a:cubicBezTo>
                    <a:cubicBezTo>
                      <a:pt x="80529" y="38397"/>
                      <a:pt x="71729" y="40597"/>
                      <a:pt x="63197" y="44997"/>
                    </a:cubicBezTo>
                    <a:lnTo>
                      <a:pt x="40598" y="59196"/>
                    </a:lnTo>
                    <a:cubicBezTo>
                      <a:pt x="36198" y="61996"/>
                      <a:pt x="32665" y="63396"/>
                      <a:pt x="29999" y="63396"/>
                    </a:cubicBezTo>
                    <a:cubicBezTo>
                      <a:pt x="24666" y="63396"/>
                      <a:pt x="20099" y="61363"/>
                      <a:pt x="16299" y="57296"/>
                    </a:cubicBezTo>
                    <a:cubicBezTo>
                      <a:pt x="12500" y="53230"/>
                      <a:pt x="10600" y="48597"/>
                      <a:pt x="10600" y="43397"/>
                    </a:cubicBezTo>
                    <a:cubicBezTo>
                      <a:pt x="10600" y="32864"/>
                      <a:pt x="20799" y="22732"/>
                      <a:pt x="41198" y="12999"/>
                    </a:cubicBezTo>
                    <a:cubicBezTo>
                      <a:pt x="58930" y="4333"/>
                      <a:pt x="73529" y="0"/>
                      <a:pt x="84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5" name="مربع نص 78">
                <a:extLst>
                  <a:ext uri="{FF2B5EF4-FFF2-40B4-BE49-F238E27FC236}">
                    <a16:creationId xmlns:a16="http://schemas.microsoft.com/office/drawing/2014/main" id="{F10DC4AE-BD68-C24E-8B0C-E29E3DE7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176" y="3352098"/>
                <a:ext cx="208589" cy="326180"/>
              </a:xfrm>
              <a:custGeom>
                <a:avLst/>
                <a:gdLst>
                  <a:gd name="T0" fmla="*/ 105993 w 208589"/>
                  <a:gd name="T1" fmla="*/ 34198 h 326180"/>
                  <a:gd name="T2" fmla="*/ 55496 w 208589"/>
                  <a:gd name="T3" fmla="*/ 51597 h 326180"/>
                  <a:gd name="T4" fmla="*/ 38397 w 208589"/>
                  <a:gd name="T5" fmla="*/ 103994 h 326180"/>
                  <a:gd name="T6" fmla="*/ 58996 w 208589"/>
                  <a:gd name="T7" fmla="*/ 149591 h 326180"/>
                  <a:gd name="T8" fmla="*/ 104793 w 208589"/>
                  <a:gd name="T9" fmla="*/ 163790 h 326180"/>
                  <a:gd name="T10" fmla="*/ 138191 w 208589"/>
                  <a:gd name="T11" fmla="*/ 154190 h 326180"/>
                  <a:gd name="T12" fmla="*/ 166990 w 208589"/>
                  <a:gd name="T13" fmla="*/ 134392 h 326180"/>
                  <a:gd name="T14" fmla="*/ 169589 w 208589"/>
                  <a:gd name="T15" fmla="*/ 106793 h 326180"/>
                  <a:gd name="T16" fmla="*/ 148491 w 208589"/>
                  <a:gd name="T17" fmla="*/ 57996 h 326180"/>
                  <a:gd name="T18" fmla="*/ 105993 w 208589"/>
                  <a:gd name="T19" fmla="*/ 34198 h 326180"/>
                  <a:gd name="T20" fmla="*/ 111593 w 208589"/>
                  <a:gd name="T21" fmla="*/ 0 h 326180"/>
                  <a:gd name="T22" fmla="*/ 177589 w 208589"/>
                  <a:gd name="T23" fmla="*/ 29998 h 326180"/>
                  <a:gd name="T24" fmla="*/ 208587 w 208589"/>
                  <a:gd name="T25" fmla="*/ 106793 h 326180"/>
                  <a:gd name="T26" fmla="*/ 189788 w 208589"/>
                  <a:gd name="T27" fmla="*/ 205387 h 326180"/>
                  <a:gd name="T28" fmla="*/ 134392 w 208589"/>
                  <a:gd name="T29" fmla="*/ 282983 h 326180"/>
                  <a:gd name="T30" fmla="*/ 87594 w 208589"/>
                  <a:gd name="T31" fmla="*/ 308981 h 326180"/>
                  <a:gd name="T32" fmla="*/ 37797 w 208589"/>
                  <a:gd name="T33" fmla="*/ 326180 h 326180"/>
                  <a:gd name="T34" fmla="*/ 24298 w 208589"/>
                  <a:gd name="T35" fmla="*/ 320180 h 326180"/>
                  <a:gd name="T36" fmla="*/ 18999 w 208589"/>
                  <a:gd name="T37" fmla="*/ 306181 h 326180"/>
                  <a:gd name="T38" fmla="*/ 32598 w 208589"/>
                  <a:gd name="T39" fmla="*/ 288382 h 326180"/>
                  <a:gd name="T40" fmla="*/ 65996 w 208589"/>
                  <a:gd name="T41" fmla="*/ 276983 h 326180"/>
                  <a:gd name="T42" fmla="*/ 114993 w 208589"/>
                  <a:gd name="T43" fmla="*/ 247985 h 326180"/>
                  <a:gd name="T44" fmla="*/ 147791 w 208589"/>
                  <a:gd name="T45" fmla="*/ 201388 h 326180"/>
                  <a:gd name="T46" fmla="*/ 156390 w 208589"/>
                  <a:gd name="T47" fmla="*/ 184189 h 326180"/>
                  <a:gd name="T48" fmla="*/ 127592 w 208589"/>
                  <a:gd name="T49" fmla="*/ 195988 h 326180"/>
                  <a:gd name="T50" fmla="*/ 98994 w 208589"/>
                  <a:gd name="T51" fmla="*/ 201388 h 326180"/>
                  <a:gd name="T52" fmla="*/ 33598 w 208589"/>
                  <a:gd name="T53" fmla="*/ 180389 h 326180"/>
                  <a:gd name="T54" fmla="*/ 0 w 208589"/>
                  <a:gd name="T55" fmla="*/ 107593 h 326180"/>
                  <a:gd name="T56" fmla="*/ 34398 w 208589"/>
                  <a:gd name="T57" fmla="*/ 23798 h 326180"/>
                  <a:gd name="T58" fmla="*/ 111593 w 208589"/>
                  <a:gd name="T59" fmla="*/ 0 h 3261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589" h="326180">
                    <a:moveTo>
                      <a:pt x="105993" y="34198"/>
                    </a:moveTo>
                    <a:cubicBezTo>
                      <a:pt x="83595" y="34198"/>
                      <a:pt x="66762" y="39997"/>
                      <a:pt x="55496" y="51597"/>
                    </a:cubicBezTo>
                    <a:cubicBezTo>
                      <a:pt x="44230" y="63196"/>
                      <a:pt x="38531" y="80662"/>
                      <a:pt x="38397" y="103994"/>
                    </a:cubicBezTo>
                    <a:cubicBezTo>
                      <a:pt x="38397" y="123592"/>
                      <a:pt x="45264" y="138791"/>
                      <a:pt x="58996" y="149591"/>
                    </a:cubicBezTo>
                    <a:cubicBezTo>
                      <a:pt x="71129" y="159057"/>
                      <a:pt x="86394" y="163790"/>
                      <a:pt x="104793" y="163790"/>
                    </a:cubicBezTo>
                    <a:cubicBezTo>
                      <a:pt x="115459" y="163790"/>
                      <a:pt x="126592" y="160590"/>
                      <a:pt x="138191" y="154190"/>
                    </a:cubicBezTo>
                    <a:cubicBezTo>
                      <a:pt x="143524" y="151257"/>
                      <a:pt x="153124" y="144658"/>
                      <a:pt x="166990" y="134392"/>
                    </a:cubicBezTo>
                    <a:cubicBezTo>
                      <a:pt x="168723" y="122792"/>
                      <a:pt x="169589" y="113593"/>
                      <a:pt x="169589" y="106793"/>
                    </a:cubicBezTo>
                    <a:cubicBezTo>
                      <a:pt x="169456" y="90128"/>
                      <a:pt x="162423" y="73862"/>
                      <a:pt x="148491" y="57996"/>
                    </a:cubicBezTo>
                    <a:cubicBezTo>
                      <a:pt x="134558" y="42131"/>
                      <a:pt x="120392" y="34198"/>
                      <a:pt x="105993" y="34198"/>
                    </a:cubicBezTo>
                    <a:close/>
                    <a:moveTo>
                      <a:pt x="111593" y="0"/>
                    </a:moveTo>
                    <a:cubicBezTo>
                      <a:pt x="136125" y="0"/>
                      <a:pt x="158123" y="9999"/>
                      <a:pt x="177589" y="29998"/>
                    </a:cubicBezTo>
                    <a:cubicBezTo>
                      <a:pt x="198121" y="51197"/>
                      <a:pt x="208454" y="76795"/>
                      <a:pt x="208587" y="106793"/>
                    </a:cubicBezTo>
                    <a:cubicBezTo>
                      <a:pt x="208720" y="140658"/>
                      <a:pt x="202454" y="173523"/>
                      <a:pt x="189788" y="205387"/>
                    </a:cubicBezTo>
                    <a:cubicBezTo>
                      <a:pt x="176189" y="239785"/>
                      <a:pt x="157723" y="265650"/>
                      <a:pt x="134392" y="282983"/>
                    </a:cubicBezTo>
                    <a:cubicBezTo>
                      <a:pt x="124659" y="290182"/>
                      <a:pt x="109060" y="298848"/>
                      <a:pt x="87594" y="308981"/>
                    </a:cubicBezTo>
                    <a:cubicBezTo>
                      <a:pt x="63729" y="320447"/>
                      <a:pt x="47130" y="326180"/>
                      <a:pt x="37797" y="326180"/>
                    </a:cubicBezTo>
                    <a:cubicBezTo>
                      <a:pt x="32331" y="326180"/>
                      <a:pt x="27831" y="324180"/>
                      <a:pt x="24298" y="320180"/>
                    </a:cubicBezTo>
                    <a:cubicBezTo>
                      <a:pt x="20765" y="316181"/>
                      <a:pt x="18999" y="311514"/>
                      <a:pt x="18999" y="306181"/>
                    </a:cubicBezTo>
                    <a:cubicBezTo>
                      <a:pt x="18999" y="298315"/>
                      <a:pt x="23532" y="292382"/>
                      <a:pt x="32598" y="288382"/>
                    </a:cubicBezTo>
                    <a:lnTo>
                      <a:pt x="65996" y="276983"/>
                    </a:lnTo>
                    <a:cubicBezTo>
                      <a:pt x="86661" y="268583"/>
                      <a:pt x="102993" y="258917"/>
                      <a:pt x="114993" y="247985"/>
                    </a:cubicBezTo>
                    <a:cubicBezTo>
                      <a:pt x="126992" y="237052"/>
                      <a:pt x="137925" y="221520"/>
                      <a:pt x="147791" y="201388"/>
                    </a:cubicBezTo>
                    <a:lnTo>
                      <a:pt x="156390" y="184189"/>
                    </a:lnTo>
                    <a:cubicBezTo>
                      <a:pt x="148924" y="188455"/>
                      <a:pt x="139325" y="192388"/>
                      <a:pt x="127592" y="195988"/>
                    </a:cubicBezTo>
                    <a:cubicBezTo>
                      <a:pt x="115859" y="199588"/>
                      <a:pt x="106327" y="201388"/>
                      <a:pt x="98994" y="201388"/>
                    </a:cubicBezTo>
                    <a:cubicBezTo>
                      <a:pt x="73795" y="201388"/>
                      <a:pt x="51997" y="194388"/>
                      <a:pt x="33598" y="180389"/>
                    </a:cubicBezTo>
                    <a:cubicBezTo>
                      <a:pt x="11199" y="163323"/>
                      <a:pt x="0" y="139058"/>
                      <a:pt x="0" y="107593"/>
                    </a:cubicBezTo>
                    <a:cubicBezTo>
                      <a:pt x="0" y="70396"/>
                      <a:pt x="11466" y="42464"/>
                      <a:pt x="34398" y="23798"/>
                    </a:cubicBezTo>
                    <a:cubicBezTo>
                      <a:pt x="53996" y="7933"/>
                      <a:pt x="79728" y="0"/>
                      <a:pt x="1115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6" name="مربع نص 79">
                <a:extLst>
                  <a:ext uri="{FF2B5EF4-FFF2-40B4-BE49-F238E27FC236}">
                    <a16:creationId xmlns:a16="http://schemas.microsoft.com/office/drawing/2014/main" id="{CD4C9306-A5DB-CC47-A122-394C4DD57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7069" y="1404126"/>
                <a:ext cx="128592" cy="311981"/>
              </a:xfrm>
              <a:custGeom>
                <a:avLst/>
                <a:gdLst>
                  <a:gd name="T0" fmla="*/ 81995 w 128592"/>
                  <a:gd name="T1" fmla="*/ 0 h 311981"/>
                  <a:gd name="T2" fmla="*/ 95394 w 128592"/>
                  <a:gd name="T3" fmla="*/ 15399 h 311981"/>
                  <a:gd name="T4" fmla="*/ 94195 w 128592"/>
                  <a:gd name="T5" fmla="*/ 29098 h 311981"/>
                  <a:gd name="T6" fmla="*/ 92995 w 128592"/>
                  <a:gd name="T7" fmla="*/ 42797 h 311981"/>
                  <a:gd name="T8" fmla="*/ 93695 w 128592"/>
                  <a:gd name="T9" fmla="*/ 62796 h 311981"/>
                  <a:gd name="T10" fmla="*/ 94395 w 128592"/>
                  <a:gd name="T11" fmla="*/ 82795 h 311981"/>
                  <a:gd name="T12" fmla="*/ 89595 w 128592"/>
                  <a:gd name="T13" fmla="*/ 150791 h 311981"/>
                  <a:gd name="T14" fmla="*/ 84795 w 128592"/>
                  <a:gd name="T15" fmla="*/ 218587 h 311981"/>
                  <a:gd name="T16" fmla="*/ 86395 w 128592"/>
                  <a:gd name="T17" fmla="*/ 246785 h 311981"/>
                  <a:gd name="T18" fmla="*/ 88195 w 128592"/>
                  <a:gd name="T19" fmla="*/ 273983 h 311981"/>
                  <a:gd name="T20" fmla="*/ 109194 w 128592"/>
                  <a:gd name="T21" fmla="*/ 273583 h 311981"/>
                  <a:gd name="T22" fmla="*/ 123093 w 128592"/>
                  <a:gd name="T23" fmla="*/ 279083 h 311981"/>
                  <a:gd name="T24" fmla="*/ 128592 w 128592"/>
                  <a:gd name="T25" fmla="*/ 292782 h 311981"/>
                  <a:gd name="T26" fmla="*/ 123093 w 128592"/>
                  <a:gd name="T27" fmla="*/ 306581 h 311981"/>
                  <a:gd name="T28" fmla="*/ 109194 w 128592"/>
                  <a:gd name="T29" fmla="*/ 311981 h 311981"/>
                  <a:gd name="T30" fmla="*/ 69396 w 128592"/>
                  <a:gd name="T31" fmla="*/ 311981 h 311981"/>
                  <a:gd name="T32" fmla="*/ 29799 w 128592"/>
                  <a:gd name="T33" fmla="*/ 311781 h 311981"/>
                  <a:gd name="T34" fmla="*/ 10200 w 128592"/>
                  <a:gd name="T35" fmla="*/ 309981 h 311981"/>
                  <a:gd name="T36" fmla="*/ 0 w 128592"/>
                  <a:gd name="T37" fmla="*/ 294782 h 311981"/>
                  <a:gd name="T38" fmla="*/ 31398 w 128592"/>
                  <a:gd name="T39" fmla="*/ 274583 h 311981"/>
                  <a:gd name="T40" fmla="*/ 40998 w 128592"/>
                  <a:gd name="T41" fmla="*/ 274783 h 311981"/>
                  <a:gd name="T42" fmla="*/ 49197 w 128592"/>
                  <a:gd name="T43" fmla="*/ 275183 h 311981"/>
                  <a:gd name="T44" fmla="*/ 47497 w 128592"/>
                  <a:gd name="T45" fmla="*/ 246785 h 311981"/>
                  <a:gd name="T46" fmla="*/ 45797 w 128592"/>
                  <a:gd name="T47" fmla="*/ 218587 h 311981"/>
                  <a:gd name="T48" fmla="*/ 50397 w 128592"/>
                  <a:gd name="T49" fmla="*/ 141391 h 311981"/>
                  <a:gd name="T50" fmla="*/ 54597 w 128592"/>
                  <a:gd name="T51" fmla="*/ 63996 h 311981"/>
                  <a:gd name="T52" fmla="*/ 20399 w 128592"/>
                  <a:gd name="T53" fmla="*/ 84795 h 311981"/>
                  <a:gd name="T54" fmla="*/ 6500 w 128592"/>
                  <a:gd name="T55" fmla="*/ 78795 h 311981"/>
                  <a:gd name="T56" fmla="*/ 600 w 128592"/>
                  <a:gd name="T57" fmla="*/ 64996 h 311981"/>
                  <a:gd name="T58" fmla="*/ 17799 w 128592"/>
                  <a:gd name="T59" fmla="*/ 42198 h 311981"/>
                  <a:gd name="T60" fmla="*/ 48397 w 128592"/>
                  <a:gd name="T61" fmla="*/ 17799 h 311981"/>
                  <a:gd name="T62" fmla="*/ 81995 w 128592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592" h="311981"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9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7" y="224853"/>
                      <a:pt x="45797" y="218587"/>
                    </a:cubicBezTo>
                    <a:cubicBezTo>
                      <a:pt x="45797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7" name="مربع نص 80">
                <a:extLst>
                  <a:ext uri="{FF2B5EF4-FFF2-40B4-BE49-F238E27FC236}">
                    <a16:creationId xmlns:a16="http://schemas.microsoft.com/office/drawing/2014/main" id="{C1D2A3BC-A016-4745-BC81-7BBFFEF55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83" y="5301068"/>
                <a:ext cx="228786" cy="314780"/>
              </a:xfrm>
              <a:custGeom>
                <a:avLst/>
                <a:gdLst>
                  <a:gd name="T0" fmla="*/ 19599 w 228786"/>
                  <a:gd name="T1" fmla="*/ 0 h 314780"/>
                  <a:gd name="T2" fmla="*/ 95295 w 228786"/>
                  <a:gd name="T3" fmla="*/ 1600 h 314780"/>
                  <a:gd name="T4" fmla="*/ 170990 w 228786"/>
                  <a:gd name="T5" fmla="*/ 3199 h 314780"/>
                  <a:gd name="T6" fmla="*/ 207588 w 228786"/>
                  <a:gd name="T7" fmla="*/ 3199 h 314780"/>
                  <a:gd name="T8" fmla="*/ 228786 w 228786"/>
                  <a:gd name="T9" fmla="*/ 15799 h 314780"/>
                  <a:gd name="T10" fmla="*/ 216787 w 228786"/>
                  <a:gd name="T11" fmla="*/ 40397 h 314780"/>
                  <a:gd name="T12" fmla="*/ 198588 w 228786"/>
                  <a:gd name="T13" fmla="*/ 61596 h 314780"/>
                  <a:gd name="T14" fmla="*/ 150791 w 228786"/>
                  <a:gd name="T15" fmla="*/ 135191 h 314780"/>
                  <a:gd name="T16" fmla="*/ 114393 w 228786"/>
                  <a:gd name="T17" fmla="*/ 214987 h 314780"/>
                  <a:gd name="T18" fmla="*/ 97594 w 228786"/>
                  <a:gd name="T19" fmla="*/ 261184 h 314780"/>
                  <a:gd name="T20" fmla="*/ 78196 w 228786"/>
                  <a:gd name="T21" fmla="*/ 305381 h 314780"/>
                  <a:gd name="T22" fmla="*/ 62197 w 228786"/>
                  <a:gd name="T23" fmla="*/ 314780 h 314780"/>
                  <a:gd name="T24" fmla="*/ 48097 w 228786"/>
                  <a:gd name="T25" fmla="*/ 309181 h 314780"/>
                  <a:gd name="T26" fmla="*/ 41998 w 228786"/>
                  <a:gd name="T27" fmla="*/ 295782 h 314780"/>
                  <a:gd name="T28" fmla="*/ 54797 w 228786"/>
                  <a:gd name="T29" fmla="*/ 256784 h 314780"/>
                  <a:gd name="T30" fmla="*/ 99794 w 228786"/>
                  <a:gd name="T31" fmla="*/ 146591 h 314780"/>
                  <a:gd name="T32" fmla="*/ 160991 w 228786"/>
                  <a:gd name="T33" fmla="*/ 45797 h 314780"/>
                  <a:gd name="T34" fmla="*/ 164790 w 228786"/>
                  <a:gd name="T35" fmla="*/ 41597 h 314780"/>
                  <a:gd name="T36" fmla="*/ 64396 w 228786"/>
                  <a:gd name="T37" fmla="*/ 39597 h 314780"/>
                  <a:gd name="T38" fmla="*/ 19399 w 228786"/>
                  <a:gd name="T39" fmla="*/ 38397 h 314780"/>
                  <a:gd name="T40" fmla="*/ 0 w 228786"/>
                  <a:gd name="T41" fmla="*/ 19198 h 314780"/>
                  <a:gd name="T42" fmla="*/ 5600 w 228786"/>
                  <a:gd name="T43" fmla="*/ 5399 h 314780"/>
                  <a:gd name="T44" fmla="*/ 19599 w 228786"/>
                  <a:gd name="T45" fmla="*/ 0 h 314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8786" h="314780">
                    <a:moveTo>
                      <a:pt x="19599" y="0"/>
                    </a:moveTo>
                    <a:cubicBezTo>
                      <a:pt x="36398" y="0"/>
                      <a:pt x="61630" y="533"/>
                      <a:pt x="95295" y="1600"/>
                    </a:cubicBezTo>
                    <a:cubicBezTo>
                      <a:pt x="128959" y="2666"/>
                      <a:pt x="154191" y="3199"/>
                      <a:pt x="170990" y="3199"/>
                    </a:cubicBezTo>
                    <a:lnTo>
                      <a:pt x="207588" y="3199"/>
                    </a:lnTo>
                    <a:cubicBezTo>
                      <a:pt x="221720" y="3199"/>
                      <a:pt x="228786" y="7399"/>
                      <a:pt x="228786" y="15799"/>
                    </a:cubicBezTo>
                    <a:cubicBezTo>
                      <a:pt x="228786" y="22065"/>
                      <a:pt x="224787" y="30264"/>
                      <a:pt x="216787" y="40397"/>
                    </a:cubicBezTo>
                    <a:lnTo>
                      <a:pt x="198588" y="61596"/>
                    </a:lnTo>
                    <a:cubicBezTo>
                      <a:pt x="181256" y="81861"/>
                      <a:pt x="165324" y="106393"/>
                      <a:pt x="150791" y="135191"/>
                    </a:cubicBezTo>
                    <a:lnTo>
                      <a:pt x="114393" y="214987"/>
                    </a:lnTo>
                    <a:cubicBezTo>
                      <a:pt x="111860" y="220853"/>
                      <a:pt x="106261" y="236252"/>
                      <a:pt x="97594" y="261184"/>
                    </a:cubicBezTo>
                    <a:cubicBezTo>
                      <a:pt x="90662" y="280916"/>
                      <a:pt x="84195" y="295648"/>
                      <a:pt x="78196" y="305381"/>
                    </a:cubicBezTo>
                    <a:cubicBezTo>
                      <a:pt x="74462" y="311647"/>
                      <a:pt x="69130" y="314780"/>
                      <a:pt x="62197" y="314780"/>
                    </a:cubicBezTo>
                    <a:cubicBezTo>
                      <a:pt x="56864" y="314780"/>
                      <a:pt x="52164" y="312914"/>
                      <a:pt x="48097" y="309181"/>
                    </a:cubicBezTo>
                    <a:cubicBezTo>
                      <a:pt x="44031" y="305448"/>
                      <a:pt x="41998" y="300981"/>
                      <a:pt x="41998" y="295782"/>
                    </a:cubicBezTo>
                    <a:cubicBezTo>
                      <a:pt x="41998" y="290715"/>
                      <a:pt x="46264" y="277716"/>
                      <a:pt x="54797" y="256784"/>
                    </a:cubicBezTo>
                    <a:lnTo>
                      <a:pt x="99794" y="146591"/>
                    </a:lnTo>
                    <a:cubicBezTo>
                      <a:pt x="119660" y="102993"/>
                      <a:pt x="140058" y="69395"/>
                      <a:pt x="160991" y="45797"/>
                    </a:cubicBezTo>
                    <a:lnTo>
                      <a:pt x="164790" y="41597"/>
                    </a:lnTo>
                    <a:lnTo>
                      <a:pt x="64396" y="39597"/>
                    </a:lnTo>
                    <a:lnTo>
                      <a:pt x="19399" y="38397"/>
                    </a:lnTo>
                    <a:cubicBezTo>
                      <a:pt x="6467" y="37197"/>
                      <a:pt x="0" y="30798"/>
                      <a:pt x="0" y="19198"/>
                    </a:cubicBezTo>
                    <a:cubicBezTo>
                      <a:pt x="0" y="13599"/>
                      <a:pt x="1867" y="8999"/>
                      <a:pt x="5600" y="5399"/>
                    </a:cubicBezTo>
                    <a:cubicBezTo>
                      <a:pt x="9333" y="1800"/>
                      <a:pt x="14000" y="0"/>
                      <a:pt x="1959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8" name="مربع نص 81">
                <a:extLst>
                  <a:ext uri="{FF2B5EF4-FFF2-40B4-BE49-F238E27FC236}">
                    <a16:creationId xmlns:a16="http://schemas.microsoft.com/office/drawing/2014/main" id="{28C75E70-C118-0D46-9129-C1D2B31E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2959" y="2230091"/>
                <a:ext cx="187589" cy="307781"/>
              </a:xfrm>
              <a:custGeom>
                <a:avLst/>
                <a:gdLst>
                  <a:gd name="T0" fmla="*/ 98194 w 187589"/>
                  <a:gd name="T1" fmla="*/ 0 h 307781"/>
                  <a:gd name="T2" fmla="*/ 155991 w 187589"/>
                  <a:gd name="T3" fmla="*/ 17599 h 307781"/>
                  <a:gd name="T4" fmla="*/ 184389 w 187589"/>
                  <a:gd name="T5" fmla="*/ 68396 h 307781"/>
                  <a:gd name="T6" fmla="*/ 178589 w 187589"/>
                  <a:gd name="T7" fmla="*/ 105993 h 307781"/>
                  <a:gd name="T8" fmla="*/ 160990 w 187589"/>
                  <a:gd name="T9" fmla="*/ 137391 h 307781"/>
                  <a:gd name="T10" fmla="*/ 110193 w 187589"/>
                  <a:gd name="T11" fmla="*/ 177589 h 307781"/>
                  <a:gd name="T12" fmla="*/ 60797 w 187589"/>
                  <a:gd name="T13" fmla="*/ 213387 h 307781"/>
                  <a:gd name="T14" fmla="*/ 38998 w 187589"/>
                  <a:gd name="T15" fmla="*/ 269183 h 307781"/>
                  <a:gd name="T16" fmla="*/ 80195 w 187589"/>
                  <a:gd name="T17" fmla="*/ 265384 h 307781"/>
                  <a:gd name="T18" fmla="*/ 140792 w 187589"/>
                  <a:gd name="T19" fmla="*/ 262984 h 307781"/>
                  <a:gd name="T20" fmla="*/ 169590 w 187589"/>
                  <a:gd name="T21" fmla="*/ 268184 h 307781"/>
                  <a:gd name="T22" fmla="*/ 187589 w 187589"/>
                  <a:gd name="T23" fmla="*/ 287582 h 307781"/>
                  <a:gd name="T24" fmla="*/ 182189 w 187589"/>
                  <a:gd name="T25" fmla="*/ 301481 h 307781"/>
                  <a:gd name="T26" fmla="*/ 168790 w 187589"/>
                  <a:gd name="T27" fmla="*/ 307581 h 307781"/>
                  <a:gd name="T28" fmla="*/ 154691 w 187589"/>
                  <a:gd name="T29" fmla="*/ 304481 h 307781"/>
                  <a:gd name="T30" fmla="*/ 140792 w 187589"/>
                  <a:gd name="T31" fmla="*/ 301381 h 307781"/>
                  <a:gd name="T32" fmla="*/ 110193 w 187589"/>
                  <a:gd name="T33" fmla="*/ 302581 h 307781"/>
                  <a:gd name="T34" fmla="*/ 79395 w 187589"/>
                  <a:gd name="T35" fmla="*/ 303781 h 307781"/>
                  <a:gd name="T36" fmla="*/ 56297 w 187589"/>
                  <a:gd name="T37" fmla="*/ 305781 h 307781"/>
                  <a:gd name="T38" fmla="*/ 33198 w 187589"/>
                  <a:gd name="T39" fmla="*/ 307781 h 307781"/>
                  <a:gd name="T40" fmla="*/ 26799 w 187589"/>
                  <a:gd name="T41" fmla="*/ 306981 h 307781"/>
                  <a:gd name="T42" fmla="*/ 20399 w 187589"/>
                  <a:gd name="T43" fmla="*/ 306181 h 307781"/>
                  <a:gd name="T44" fmla="*/ 2400 w 187589"/>
                  <a:gd name="T45" fmla="*/ 292782 h 307781"/>
                  <a:gd name="T46" fmla="*/ 0 w 187589"/>
                  <a:gd name="T47" fmla="*/ 268783 h 307781"/>
                  <a:gd name="T48" fmla="*/ 25399 w 187589"/>
                  <a:gd name="T49" fmla="*/ 193788 h 307781"/>
                  <a:gd name="T50" fmla="*/ 87995 w 187589"/>
                  <a:gd name="T51" fmla="*/ 145791 h 307781"/>
                  <a:gd name="T52" fmla="*/ 126193 w 187589"/>
                  <a:gd name="T53" fmla="*/ 115193 h 307781"/>
                  <a:gd name="T54" fmla="*/ 143391 w 187589"/>
                  <a:gd name="T55" fmla="*/ 70196 h 307781"/>
                  <a:gd name="T56" fmla="*/ 126792 w 187589"/>
                  <a:gd name="T57" fmla="*/ 47397 h 307781"/>
                  <a:gd name="T58" fmla="*/ 98194 w 187589"/>
                  <a:gd name="T59" fmla="*/ 38398 h 307781"/>
                  <a:gd name="T60" fmla="*/ 63196 w 187589"/>
                  <a:gd name="T61" fmla="*/ 48997 h 307781"/>
                  <a:gd name="T62" fmla="*/ 34598 w 187589"/>
                  <a:gd name="T63" fmla="*/ 71396 h 307781"/>
                  <a:gd name="T64" fmla="*/ 20799 w 187589"/>
                  <a:gd name="T65" fmla="*/ 78195 h 307781"/>
                  <a:gd name="T66" fmla="*/ 200 w 187589"/>
                  <a:gd name="T67" fmla="*/ 61796 h 307781"/>
                  <a:gd name="T68" fmla="*/ 7800 w 187589"/>
                  <a:gd name="T69" fmla="*/ 45597 h 307781"/>
                  <a:gd name="T70" fmla="*/ 48397 w 187589"/>
                  <a:gd name="T71" fmla="*/ 13799 h 307781"/>
                  <a:gd name="T72" fmla="*/ 98194 w 187589"/>
                  <a:gd name="T73" fmla="*/ 0 h 3077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7589" h="307781">
                    <a:moveTo>
                      <a:pt x="98194" y="0"/>
                    </a:moveTo>
                    <a:cubicBezTo>
                      <a:pt x="119793" y="0"/>
                      <a:pt x="139058" y="5866"/>
                      <a:pt x="155991" y="17599"/>
                    </a:cubicBezTo>
                    <a:cubicBezTo>
                      <a:pt x="174923" y="30798"/>
                      <a:pt x="184389" y="47730"/>
                      <a:pt x="184389" y="68396"/>
                    </a:cubicBezTo>
                    <a:cubicBezTo>
                      <a:pt x="184389" y="81995"/>
                      <a:pt x="182456" y="94527"/>
                      <a:pt x="178589" y="105993"/>
                    </a:cubicBezTo>
                    <a:cubicBezTo>
                      <a:pt x="174723" y="117459"/>
                      <a:pt x="168857" y="127925"/>
                      <a:pt x="160990" y="137391"/>
                    </a:cubicBezTo>
                    <a:cubicBezTo>
                      <a:pt x="150991" y="149391"/>
                      <a:pt x="134059" y="162790"/>
                      <a:pt x="110193" y="177589"/>
                    </a:cubicBezTo>
                    <a:cubicBezTo>
                      <a:pt x="85128" y="193321"/>
                      <a:pt x="68663" y="205254"/>
                      <a:pt x="60797" y="213387"/>
                    </a:cubicBezTo>
                    <a:cubicBezTo>
                      <a:pt x="45997" y="228719"/>
                      <a:pt x="38731" y="247318"/>
                      <a:pt x="38998" y="269183"/>
                    </a:cubicBezTo>
                    <a:lnTo>
                      <a:pt x="80195" y="265384"/>
                    </a:lnTo>
                    <a:cubicBezTo>
                      <a:pt x="108460" y="263784"/>
                      <a:pt x="128659" y="262984"/>
                      <a:pt x="140792" y="262984"/>
                    </a:cubicBezTo>
                    <a:cubicBezTo>
                      <a:pt x="150924" y="262984"/>
                      <a:pt x="160524" y="264717"/>
                      <a:pt x="169590" y="268184"/>
                    </a:cubicBezTo>
                    <a:cubicBezTo>
                      <a:pt x="181589" y="272850"/>
                      <a:pt x="187589" y="279316"/>
                      <a:pt x="187589" y="287582"/>
                    </a:cubicBezTo>
                    <a:cubicBezTo>
                      <a:pt x="187589" y="292782"/>
                      <a:pt x="185789" y="297415"/>
                      <a:pt x="182189" y="301481"/>
                    </a:cubicBezTo>
                    <a:cubicBezTo>
                      <a:pt x="178589" y="305548"/>
                      <a:pt x="174123" y="307581"/>
                      <a:pt x="168790" y="307581"/>
                    </a:cubicBezTo>
                    <a:cubicBezTo>
                      <a:pt x="165457" y="307581"/>
                      <a:pt x="160757" y="306548"/>
                      <a:pt x="154691" y="304481"/>
                    </a:cubicBezTo>
                    <a:cubicBezTo>
                      <a:pt x="148625" y="302415"/>
                      <a:pt x="143991" y="301381"/>
                      <a:pt x="140792" y="301381"/>
                    </a:cubicBezTo>
                    <a:cubicBezTo>
                      <a:pt x="133992" y="301381"/>
                      <a:pt x="123793" y="301781"/>
                      <a:pt x="110193" y="302581"/>
                    </a:cubicBezTo>
                    <a:cubicBezTo>
                      <a:pt x="96594" y="303381"/>
                      <a:pt x="86328" y="303781"/>
                      <a:pt x="79395" y="303781"/>
                    </a:cubicBezTo>
                    <a:cubicBezTo>
                      <a:pt x="74196" y="303781"/>
                      <a:pt x="66496" y="304448"/>
                      <a:pt x="56297" y="305781"/>
                    </a:cubicBezTo>
                    <a:cubicBezTo>
                      <a:pt x="46097" y="307114"/>
                      <a:pt x="38398" y="307781"/>
                      <a:pt x="33198" y="307781"/>
                    </a:cubicBezTo>
                    <a:cubicBezTo>
                      <a:pt x="31732" y="307781"/>
                      <a:pt x="29598" y="307514"/>
                      <a:pt x="26799" y="306981"/>
                    </a:cubicBezTo>
                    <a:cubicBezTo>
                      <a:pt x="23999" y="306448"/>
                      <a:pt x="21866" y="306181"/>
                      <a:pt x="20399" y="306181"/>
                    </a:cubicBezTo>
                    <a:cubicBezTo>
                      <a:pt x="11200" y="306181"/>
                      <a:pt x="5200" y="301715"/>
                      <a:pt x="2400" y="292782"/>
                    </a:cubicBezTo>
                    <a:cubicBezTo>
                      <a:pt x="800" y="288116"/>
                      <a:pt x="0" y="280116"/>
                      <a:pt x="0" y="268783"/>
                    </a:cubicBezTo>
                    <a:cubicBezTo>
                      <a:pt x="0" y="237719"/>
                      <a:pt x="8466" y="212720"/>
                      <a:pt x="25399" y="193788"/>
                    </a:cubicBezTo>
                    <a:cubicBezTo>
                      <a:pt x="33132" y="185122"/>
                      <a:pt x="53997" y="169123"/>
                      <a:pt x="87995" y="145791"/>
                    </a:cubicBezTo>
                    <a:cubicBezTo>
                      <a:pt x="107060" y="132725"/>
                      <a:pt x="119793" y="122526"/>
                      <a:pt x="126193" y="115193"/>
                    </a:cubicBezTo>
                    <a:cubicBezTo>
                      <a:pt x="137658" y="102394"/>
                      <a:pt x="143391" y="87395"/>
                      <a:pt x="143391" y="70196"/>
                    </a:cubicBezTo>
                    <a:cubicBezTo>
                      <a:pt x="143391" y="61663"/>
                      <a:pt x="137858" y="54063"/>
                      <a:pt x="126792" y="47397"/>
                    </a:cubicBezTo>
                    <a:cubicBezTo>
                      <a:pt x="117060" y="41397"/>
                      <a:pt x="107527" y="38398"/>
                      <a:pt x="98194" y="38398"/>
                    </a:cubicBezTo>
                    <a:cubicBezTo>
                      <a:pt x="85928" y="38398"/>
                      <a:pt x="74262" y="41931"/>
                      <a:pt x="63196" y="48997"/>
                    </a:cubicBezTo>
                    <a:lnTo>
                      <a:pt x="34598" y="71396"/>
                    </a:lnTo>
                    <a:cubicBezTo>
                      <a:pt x="28865" y="75929"/>
                      <a:pt x="24265" y="78195"/>
                      <a:pt x="20799" y="78195"/>
                    </a:cubicBezTo>
                    <a:cubicBezTo>
                      <a:pt x="7066" y="78195"/>
                      <a:pt x="200" y="72729"/>
                      <a:pt x="200" y="61796"/>
                    </a:cubicBezTo>
                    <a:cubicBezTo>
                      <a:pt x="200" y="55530"/>
                      <a:pt x="2733" y="50130"/>
                      <a:pt x="7800" y="45597"/>
                    </a:cubicBezTo>
                    <a:cubicBezTo>
                      <a:pt x="23399" y="30931"/>
                      <a:pt x="36931" y="20332"/>
                      <a:pt x="48397" y="13799"/>
                    </a:cubicBezTo>
                    <a:cubicBezTo>
                      <a:pt x="64530" y="4600"/>
                      <a:pt x="81129" y="0"/>
                      <a:pt x="981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9" name="مربع نص 82">
                <a:extLst>
                  <a:ext uri="{FF2B5EF4-FFF2-40B4-BE49-F238E27FC236}">
                    <a16:creationId xmlns:a16="http://schemas.microsoft.com/office/drawing/2014/main" id="{E677773E-CDEB-6C4F-8623-BD89A2C3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804" y="4476095"/>
                <a:ext cx="200801" cy="315989"/>
              </a:xfrm>
              <a:custGeom>
                <a:avLst/>
                <a:gdLst>
                  <a:gd name="T0" fmla="*/ 96608 w 200801"/>
                  <a:gd name="T1" fmla="*/ 162398 h 315989"/>
                  <a:gd name="T2" fmla="*/ 54210 w 200801"/>
                  <a:gd name="T3" fmla="*/ 187996 h 315989"/>
                  <a:gd name="T4" fmla="*/ 38611 w 200801"/>
                  <a:gd name="T5" fmla="*/ 234794 h 315989"/>
                  <a:gd name="T6" fmla="*/ 61610 w 200801"/>
                  <a:gd name="T7" fmla="*/ 272191 h 315989"/>
                  <a:gd name="T8" fmla="*/ 98408 w 200801"/>
                  <a:gd name="T9" fmla="*/ 280991 h 315989"/>
                  <a:gd name="T10" fmla="*/ 147605 w 200801"/>
                  <a:gd name="T11" fmla="*/ 264392 h 315989"/>
                  <a:gd name="T12" fmla="*/ 158804 w 200801"/>
                  <a:gd name="T13" fmla="*/ 224394 h 315989"/>
                  <a:gd name="T14" fmla="*/ 138405 w 200801"/>
                  <a:gd name="T15" fmla="*/ 182197 h 315989"/>
                  <a:gd name="T16" fmla="*/ 96608 w 200801"/>
                  <a:gd name="T17" fmla="*/ 162398 h 315989"/>
                  <a:gd name="T18" fmla="*/ 100208 w 200801"/>
                  <a:gd name="T19" fmla="*/ 35806 h 315989"/>
                  <a:gd name="T20" fmla="*/ 60810 w 200801"/>
                  <a:gd name="T21" fmla="*/ 50405 h 315989"/>
                  <a:gd name="T22" fmla="*/ 48811 w 200801"/>
                  <a:gd name="T23" fmla="*/ 87203 h 315989"/>
                  <a:gd name="T24" fmla="*/ 94808 w 200801"/>
                  <a:gd name="T25" fmla="*/ 127000 h 315989"/>
                  <a:gd name="T26" fmla="*/ 129206 w 200801"/>
                  <a:gd name="T27" fmla="*/ 113001 h 315989"/>
                  <a:gd name="T28" fmla="*/ 145805 w 200801"/>
                  <a:gd name="T29" fmla="*/ 83003 h 315989"/>
                  <a:gd name="T30" fmla="*/ 133606 w 200801"/>
                  <a:gd name="T31" fmla="*/ 44805 h 315989"/>
                  <a:gd name="T32" fmla="*/ 100208 w 200801"/>
                  <a:gd name="T33" fmla="*/ 35806 h 315989"/>
                  <a:gd name="T34" fmla="*/ 100808 w 200801"/>
                  <a:gd name="T35" fmla="*/ 8 h 315989"/>
                  <a:gd name="T36" fmla="*/ 184802 w 200801"/>
                  <a:gd name="T37" fmla="*/ 83003 h 315989"/>
                  <a:gd name="T38" fmla="*/ 175203 w 200801"/>
                  <a:gd name="T39" fmla="*/ 120001 h 315989"/>
                  <a:gd name="T40" fmla="*/ 145005 w 200801"/>
                  <a:gd name="T41" fmla="*/ 142199 h 315989"/>
                  <a:gd name="T42" fmla="*/ 186802 w 200801"/>
                  <a:gd name="T43" fmla="*/ 174597 h 315989"/>
                  <a:gd name="T44" fmla="*/ 200801 w 200801"/>
                  <a:gd name="T45" fmla="*/ 230794 h 315989"/>
                  <a:gd name="T46" fmla="*/ 170603 w 200801"/>
                  <a:gd name="T47" fmla="*/ 294790 h 315989"/>
                  <a:gd name="T48" fmla="*/ 98408 w 200801"/>
                  <a:gd name="T49" fmla="*/ 315989 h 315989"/>
                  <a:gd name="T50" fmla="*/ 30212 w 200801"/>
                  <a:gd name="T51" fmla="*/ 297590 h 315989"/>
                  <a:gd name="T52" fmla="*/ 14 w 200801"/>
                  <a:gd name="T53" fmla="*/ 236593 h 315989"/>
                  <a:gd name="T54" fmla="*/ 45411 w 200801"/>
                  <a:gd name="T55" fmla="*/ 148599 h 315989"/>
                  <a:gd name="T56" fmla="*/ 9813 w 200801"/>
                  <a:gd name="T57" fmla="*/ 87203 h 315989"/>
                  <a:gd name="T58" fmla="*/ 37211 w 200801"/>
                  <a:gd name="T59" fmla="*/ 24406 h 315989"/>
                  <a:gd name="T60" fmla="*/ 100808 w 200801"/>
                  <a:gd name="T61" fmla="*/ 8 h 3159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0801" h="315989">
                    <a:moveTo>
                      <a:pt x="96608" y="162398"/>
                    </a:moveTo>
                    <a:cubicBezTo>
                      <a:pt x="75409" y="172264"/>
                      <a:pt x="61277" y="180797"/>
                      <a:pt x="54210" y="187996"/>
                    </a:cubicBezTo>
                    <a:cubicBezTo>
                      <a:pt x="43144" y="199062"/>
                      <a:pt x="37945" y="214661"/>
                      <a:pt x="38611" y="234794"/>
                    </a:cubicBezTo>
                    <a:cubicBezTo>
                      <a:pt x="39145" y="251459"/>
                      <a:pt x="46811" y="263925"/>
                      <a:pt x="61610" y="272191"/>
                    </a:cubicBezTo>
                    <a:cubicBezTo>
                      <a:pt x="72409" y="278058"/>
                      <a:pt x="84675" y="280991"/>
                      <a:pt x="98408" y="280991"/>
                    </a:cubicBezTo>
                    <a:cubicBezTo>
                      <a:pt x="121873" y="280991"/>
                      <a:pt x="138272" y="275458"/>
                      <a:pt x="147605" y="264392"/>
                    </a:cubicBezTo>
                    <a:cubicBezTo>
                      <a:pt x="155071" y="255592"/>
                      <a:pt x="158804" y="242260"/>
                      <a:pt x="158804" y="224394"/>
                    </a:cubicBezTo>
                    <a:cubicBezTo>
                      <a:pt x="158804" y="206929"/>
                      <a:pt x="152004" y="192863"/>
                      <a:pt x="138405" y="182197"/>
                    </a:cubicBezTo>
                    <a:cubicBezTo>
                      <a:pt x="129339" y="174864"/>
                      <a:pt x="115407" y="168264"/>
                      <a:pt x="96608" y="162398"/>
                    </a:cubicBezTo>
                    <a:close/>
                    <a:moveTo>
                      <a:pt x="100208" y="35806"/>
                    </a:moveTo>
                    <a:cubicBezTo>
                      <a:pt x="83009" y="35806"/>
                      <a:pt x="69876" y="40672"/>
                      <a:pt x="60810" y="50405"/>
                    </a:cubicBezTo>
                    <a:cubicBezTo>
                      <a:pt x="52677" y="59471"/>
                      <a:pt x="48677" y="71737"/>
                      <a:pt x="48811" y="87203"/>
                    </a:cubicBezTo>
                    <a:cubicBezTo>
                      <a:pt x="48944" y="105868"/>
                      <a:pt x="64276" y="119134"/>
                      <a:pt x="94808" y="127000"/>
                    </a:cubicBezTo>
                    <a:cubicBezTo>
                      <a:pt x="110807" y="122334"/>
                      <a:pt x="122273" y="117667"/>
                      <a:pt x="129206" y="113001"/>
                    </a:cubicBezTo>
                    <a:cubicBezTo>
                      <a:pt x="140272" y="105535"/>
                      <a:pt x="145805" y="95535"/>
                      <a:pt x="145805" y="83003"/>
                    </a:cubicBezTo>
                    <a:cubicBezTo>
                      <a:pt x="145805" y="64871"/>
                      <a:pt x="141738" y="52138"/>
                      <a:pt x="133606" y="44805"/>
                    </a:cubicBezTo>
                    <a:cubicBezTo>
                      <a:pt x="126673" y="38805"/>
                      <a:pt x="115540" y="35806"/>
                      <a:pt x="100208" y="35806"/>
                    </a:cubicBezTo>
                    <a:close/>
                    <a:moveTo>
                      <a:pt x="100808" y="8"/>
                    </a:moveTo>
                    <a:cubicBezTo>
                      <a:pt x="156804" y="-525"/>
                      <a:pt x="184802" y="27140"/>
                      <a:pt x="184802" y="83003"/>
                    </a:cubicBezTo>
                    <a:cubicBezTo>
                      <a:pt x="184802" y="99002"/>
                      <a:pt x="181603" y="111334"/>
                      <a:pt x="175203" y="120001"/>
                    </a:cubicBezTo>
                    <a:cubicBezTo>
                      <a:pt x="170003" y="127200"/>
                      <a:pt x="159937" y="134600"/>
                      <a:pt x="145005" y="142199"/>
                    </a:cubicBezTo>
                    <a:cubicBezTo>
                      <a:pt x="164870" y="152199"/>
                      <a:pt x="178803" y="162998"/>
                      <a:pt x="186802" y="174597"/>
                    </a:cubicBezTo>
                    <a:cubicBezTo>
                      <a:pt x="196135" y="188196"/>
                      <a:pt x="200801" y="206929"/>
                      <a:pt x="200801" y="230794"/>
                    </a:cubicBezTo>
                    <a:cubicBezTo>
                      <a:pt x="200801" y="257992"/>
                      <a:pt x="190735" y="279324"/>
                      <a:pt x="170603" y="294790"/>
                    </a:cubicBezTo>
                    <a:cubicBezTo>
                      <a:pt x="151938" y="308922"/>
                      <a:pt x="127873" y="315989"/>
                      <a:pt x="98408" y="315989"/>
                    </a:cubicBezTo>
                    <a:cubicBezTo>
                      <a:pt x="70276" y="315989"/>
                      <a:pt x="47544" y="309856"/>
                      <a:pt x="30212" y="297590"/>
                    </a:cubicBezTo>
                    <a:cubicBezTo>
                      <a:pt x="10480" y="283724"/>
                      <a:pt x="414" y="263392"/>
                      <a:pt x="14" y="236593"/>
                    </a:cubicBezTo>
                    <a:cubicBezTo>
                      <a:pt x="-520" y="193529"/>
                      <a:pt x="14613" y="164198"/>
                      <a:pt x="45411" y="148599"/>
                    </a:cubicBezTo>
                    <a:cubicBezTo>
                      <a:pt x="21679" y="134200"/>
                      <a:pt x="9813" y="113734"/>
                      <a:pt x="9813" y="87203"/>
                    </a:cubicBezTo>
                    <a:cubicBezTo>
                      <a:pt x="9813" y="62004"/>
                      <a:pt x="18946" y="41072"/>
                      <a:pt x="37211" y="24406"/>
                    </a:cubicBezTo>
                    <a:cubicBezTo>
                      <a:pt x="54677" y="8407"/>
                      <a:pt x="75876" y="275"/>
                      <a:pt x="100808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0" name="مربع نص 83">
                <a:extLst>
                  <a:ext uri="{FF2B5EF4-FFF2-40B4-BE49-F238E27FC236}">
                    <a16:creationId xmlns:a16="http://schemas.microsoft.com/office/drawing/2014/main" id="{EF6328D8-7F29-8740-A7C7-01D73951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666" y="4438051"/>
                <a:ext cx="228186" cy="317181"/>
              </a:xfrm>
              <a:custGeom>
                <a:avLst/>
                <a:gdLst>
                  <a:gd name="T0" fmla="*/ 144391 w 228186"/>
                  <a:gd name="T1" fmla="*/ 55397 h 317181"/>
                  <a:gd name="T2" fmla="*/ 60996 w 228186"/>
                  <a:gd name="T3" fmla="*/ 182989 h 317181"/>
                  <a:gd name="T4" fmla="*/ 144391 w 228186"/>
                  <a:gd name="T5" fmla="*/ 184989 h 317181"/>
                  <a:gd name="T6" fmla="*/ 144391 w 228186"/>
                  <a:gd name="T7" fmla="*/ 55397 h 317181"/>
                  <a:gd name="T8" fmla="*/ 160590 w 228186"/>
                  <a:gd name="T9" fmla="*/ 0 h 317181"/>
                  <a:gd name="T10" fmla="*/ 183188 w 228186"/>
                  <a:gd name="T11" fmla="*/ 19599 h 317181"/>
                  <a:gd name="T12" fmla="*/ 183188 w 228186"/>
                  <a:gd name="T13" fmla="*/ 185789 h 317181"/>
                  <a:gd name="T14" fmla="*/ 191388 w 228186"/>
                  <a:gd name="T15" fmla="*/ 185589 h 317181"/>
                  <a:gd name="T16" fmla="*/ 228186 w 228186"/>
                  <a:gd name="T17" fmla="*/ 205388 h 317181"/>
                  <a:gd name="T18" fmla="*/ 212987 w 228186"/>
                  <a:gd name="T19" fmla="*/ 223587 h 317181"/>
                  <a:gd name="T20" fmla="*/ 183188 w 228186"/>
                  <a:gd name="T21" fmla="*/ 224587 h 317181"/>
                  <a:gd name="T22" fmla="*/ 183188 w 228186"/>
                  <a:gd name="T23" fmla="*/ 298582 h 317181"/>
                  <a:gd name="T24" fmla="*/ 164990 w 228186"/>
                  <a:gd name="T25" fmla="*/ 317181 h 317181"/>
                  <a:gd name="T26" fmla="*/ 143791 w 228186"/>
                  <a:gd name="T27" fmla="*/ 288183 h 317181"/>
                  <a:gd name="T28" fmla="*/ 144191 w 228186"/>
                  <a:gd name="T29" fmla="*/ 277983 h 317181"/>
                  <a:gd name="T30" fmla="*/ 144591 w 228186"/>
                  <a:gd name="T31" fmla="*/ 268984 h 317181"/>
                  <a:gd name="T32" fmla="*/ 144391 w 228186"/>
                  <a:gd name="T33" fmla="*/ 223587 h 317181"/>
                  <a:gd name="T34" fmla="*/ 56196 w 228186"/>
                  <a:gd name="T35" fmla="*/ 221387 h 317181"/>
                  <a:gd name="T36" fmla="*/ 18199 w 228186"/>
                  <a:gd name="T37" fmla="*/ 219587 h 317181"/>
                  <a:gd name="T38" fmla="*/ 0 w 228186"/>
                  <a:gd name="T39" fmla="*/ 205388 h 317181"/>
                  <a:gd name="T40" fmla="*/ 10999 w 228186"/>
                  <a:gd name="T41" fmla="*/ 182589 h 317181"/>
                  <a:gd name="T42" fmla="*/ 28198 w 228186"/>
                  <a:gd name="T43" fmla="*/ 162190 h 317181"/>
                  <a:gd name="T44" fmla="*/ 126592 w 228186"/>
                  <a:gd name="T45" fmla="*/ 18599 h 317181"/>
                  <a:gd name="T46" fmla="*/ 160590 w 228186"/>
                  <a:gd name="T47" fmla="*/ 0 h 317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8186" h="317181">
                    <a:moveTo>
                      <a:pt x="144391" y="55397"/>
                    </a:moveTo>
                    <a:cubicBezTo>
                      <a:pt x="108793" y="112193"/>
                      <a:pt x="80995" y="154724"/>
                      <a:pt x="60996" y="182989"/>
                    </a:cubicBezTo>
                    <a:lnTo>
                      <a:pt x="144391" y="184989"/>
                    </a:lnTo>
                    <a:lnTo>
                      <a:pt x="144391" y="55397"/>
                    </a:lnTo>
                    <a:close/>
                    <a:moveTo>
                      <a:pt x="160590" y="0"/>
                    </a:moveTo>
                    <a:cubicBezTo>
                      <a:pt x="175656" y="0"/>
                      <a:pt x="183188" y="6533"/>
                      <a:pt x="183188" y="19599"/>
                    </a:cubicBezTo>
                    <a:lnTo>
                      <a:pt x="183188" y="185789"/>
                    </a:lnTo>
                    <a:cubicBezTo>
                      <a:pt x="185455" y="185656"/>
                      <a:pt x="188188" y="185589"/>
                      <a:pt x="191388" y="185589"/>
                    </a:cubicBezTo>
                    <a:cubicBezTo>
                      <a:pt x="215920" y="185589"/>
                      <a:pt x="228186" y="192189"/>
                      <a:pt x="228186" y="205388"/>
                    </a:cubicBezTo>
                    <a:cubicBezTo>
                      <a:pt x="228186" y="214987"/>
                      <a:pt x="223119" y="221053"/>
                      <a:pt x="212987" y="223587"/>
                    </a:cubicBezTo>
                    <a:cubicBezTo>
                      <a:pt x="208454" y="224787"/>
                      <a:pt x="198521" y="225120"/>
                      <a:pt x="183188" y="224587"/>
                    </a:cubicBezTo>
                    <a:lnTo>
                      <a:pt x="183188" y="298582"/>
                    </a:lnTo>
                    <a:cubicBezTo>
                      <a:pt x="183188" y="310981"/>
                      <a:pt x="177122" y="317181"/>
                      <a:pt x="164990" y="317181"/>
                    </a:cubicBezTo>
                    <a:cubicBezTo>
                      <a:pt x="150857" y="317181"/>
                      <a:pt x="143791" y="307515"/>
                      <a:pt x="143791" y="288183"/>
                    </a:cubicBezTo>
                    <a:cubicBezTo>
                      <a:pt x="143791" y="285783"/>
                      <a:pt x="143924" y="282383"/>
                      <a:pt x="144191" y="277983"/>
                    </a:cubicBezTo>
                    <a:cubicBezTo>
                      <a:pt x="144457" y="273584"/>
                      <a:pt x="144591" y="270584"/>
                      <a:pt x="144591" y="268984"/>
                    </a:cubicBezTo>
                    <a:lnTo>
                      <a:pt x="144391" y="223587"/>
                    </a:lnTo>
                    <a:lnTo>
                      <a:pt x="56196" y="221387"/>
                    </a:lnTo>
                    <a:cubicBezTo>
                      <a:pt x="37931" y="221387"/>
                      <a:pt x="25265" y="220787"/>
                      <a:pt x="18199" y="219587"/>
                    </a:cubicBezTo>
                    <a:cubicBezTo>
                      <a:pt x="6066" y="217587"/>
                      <a:pt x="0" y="212854"/>
                      <a:pt x="0" y="205388"/>
                    </a:cubicBezTo>
                    <a:cubicBezTo>
                      <a:pt x="0" y="199388"/>
                      <a:pt x="3666" y="191789"/>
                      <a:pt x="10999" y="182589"/>
                    </a:cubicBezTo>
                    <a:lnTo>
                      <a:pt x="28198" y="162190"/>
                    </a:lnTo>
                    <a:lnTo>
                      <a:pt x="126592" y="18599"/>
                    </a:lnTo>
                    <a:cubicBezTo>
                      <a:pt x="135525" y="6200"/>
                      <a:pt x="146857" y="0"/>
                      <a:pt x="16059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1" name="مربع نص 84">
                <a:extLst>
                  <a:ext uri="{FF2B5EF4-FFF2-40B4-BE49-F238E27FC236}">
                    <a16:creationId xmlns:a16="http://schemas.microsoft.com/office/drawing/2014/main" id="{59249546-3478-D944-8CDB-FE55725D3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135" y="2246685"/>
                <a:ext cx="385163" cy="319581"/>
              </a:xfrm>
              <a:custGeom>
                <a:avLst/>
                <a:gdLst>
                  <a:gd name="T0" fmla="*/ 277569 w 385163"/>
                  <a:gd name="T1" fmla="*/ 39398 h 319581"/>
                  <a:gd name="T2" fmla="*/ 218573 w 385163"/>
                  <a:gd name="T3" fmla="*/ 77195 h 319581"/>
                  <a:gd name="T4" fmla="*/ 200374 w 385163"/>
                  <a:gd name="T5" fmla="*/ 149391 h 319581"/>
                  <a:gd name="T6" fmla="*/ 218173 w 385163"/>
                  <a:gd name="T7" fmla="*/ 248185 h 319581"/>
                  <a:gd name="T8" fmla="*/ 271570 w 385163"/>
                  <a:gd name="T9" fmla="*/ 281183 h 319581"/>
                  <a:gd name="T10" fmla="*/ 332366 w 385163"/>
                  <a:gd name="T11" fmla="*/ 232786 h 319581"/>
                  <a:gd name="T12" fmla="*/ 345165 w 385163"/>
                  <a:gd name="T13" fmla="*/ 147591 h 319581"/>
                  <a:gd name="T14" fmla="*/ 328266 w 385163"/>
                  <a:gd name="T15" fmla="*/ 66396 h 319581"/>
                  <a:gd name="T16" fmla="*/ 277569 w 385163"/>
                  <a:gd name="T17" fmla="*/ 39398 h 319581"/>
                  <a:gd name="T18" fmla="*/ 277769 w 385163"/>
                  <a:gd name="T19" fmla="*/ 800 h 319581"/>
                  <a:gd name="T20" fmla="*/ 359764 w 385163"/>
                  <a:gd name="T21" fmla="*/ 45597 h 319581"/>
                  <a:gd name="T22" fmla="*/ 385163 w 385163"/>
                  <a:gd name="T23" fmla="*/ 140192 h 319581"/>
                  <a:gd name="T24" fmla="*/ 356765 w 385163"/>
                  <a:gd name="T25" fmla="*/ 274683 h 319581"/>
                  <a:gd name="T26" fmla="*/ 271570 w 385163"/>
                  <a:gd name="T27" fmla="*/ 319581 h 319581"/>
                  <a:gd name="T28" fmla="*/ 182775 w 385163"/>
                  <a:gd name="T29" fmla="*/ 263984 h 319581"/>
                  <a:gd name="T30" fmla="*/ 161576 w 385163"/>
                  <a:gd name="T31" fmla="*/ 152591 h 319581"/>
                  <a:gd name="T32" fmla="*/ 189175 w 385163"/>
                  <a:gd name="T33" fmla="*/ 51397 h 319581"/>
                  <a:gd name="T34" fmla="*/ 277769 w 385163"/>
                  <a:gd name="T35" fmla="*/ 800 h 319581"/>
                  <a:gd name="T36" fmla="*/ 81995 w 385163"/>
                  <a:gd name="T37" fmla="*/ 0 h 319581"/>
                  <a:gd name="T38" fmla="*/ 95394 w 385163"/>
                  <a:gd name="T39" fmla="*/ 15399 h 319581"/>
                  <a:gd name="T40" fmla="*/ 94194 w 385163"/>
                  <a:gd name="T41" fmla="*/ 29098 h 319581"/>
                  <a:gd name="T42" fmla="*/ 92995 w 385163"/>
                  <a:gd name="T43" fmla="*/ 42798 h 319581"/>
                  <a:gd name="T44" fmla="*/ 93694 w 385163"/>
                  <a:gd name="T45" fmla="*/ 62796 h 319581"/>
                  <a:gd name="T46" fmla="*/ 94394 w 385163"/>
                  <a:gd name="T47" fmla="*/ 82795 h 319581"/>
                  <a:gd name="T48" fmla="*/ 89595 w 385163"/>
                  <a:gd name="T49" fmla="*/ 150791 h 319581"/>
                  <a:gd name="T50" fmla="*/ 84795 w 385163"/>
                  <a:gd name="T51" fmla="*/ 218587 h 319581"/>
                  <a:gd name="T52" fmla="*/ 86395 w 385163"/>
                  <a:gd name="T53" fmla="*/ 246785 h 319581"/>
                  <a:gd name="T54" fmla="*/ 88195 w 385163"/>
                  <a:gd name="T55" fmla="*/ 273983 h 319581"/>
                  <a:gd name="T56" fmla="*/ 109194 w 385163"/>
                  <a:gd name="T57" fmla="*/ 273583 h 319581"/>
                  <a:gd name="T58" fmla="*/ 123093 w 385163"/>
                  <a:gd name="T59" fmla="*/ 279083 h 319581"/>
                  <a:gd name="T60" fmla="*/ 128592 w 385163"/>
                  <a:gd name="T61" fmla="*/ 292782 h 319581"/>
                  <a:gd name="T62" fmla="*/ 123093 w 385163"/>
                  <a:gd name="T63" fmla="*/ 306581 h 319581"/>
                  <a:gd name="T64" fmla="*/ 109194 w 385163"/>
                  <a:gd name="T65" fmla="*/ 311981 h 319581"/>
                  <a:gd name="T66" fmla="*/ 69396 w 385163"/>
                  <a:gd name="T67" fmla="*/ 311981 h 319581"/>
                  <a:gd name="T68" fmla="*/ 29798 w 385163"/>
                  <a:gd name="T69" fmla="*/ 311781 h 319581"/>
                  <a:gd name="T70" fmla="*/ 10200 w 385163"/>
                  <a:gd name="T71" fmla="*/ 309981 h 319581"/>
                  <a:gd name="T72" fmla="*/ 0 w 385163"/>
                  <a:gd name="T73" fmla="*/ 294782 h 319581"/>
                  <a:gd name="T74" fmla="*/ 31398 w 385163"/>
                  <a:gd name="T75" fmla="*/ 274583 h 319581"/>
                  <a:gd name="T76" fmla="*/ 40998 w 385163"/>
                  <a:gd name="T77" fmla="*/ 274783 h 319581"/>
                  <a:gd name="T78" fmla="*/ 49197 w 385163"/>
                  <a:gd name="T79" fmla="*/ 275183 h 319581"/>
                  <a:gd name="T80" fmla="*/ 47497 w 385163"/>
                  <a:gd name="T81" fmla="*/ 246785 h 319581"/>
                  <a:gd name="T82" fmla="*/ 45797 w 385163"/>
                  <a:gd name="T83" fmla="*/ 218587 h 319581"/>
                  <a:gd name="T84" fmla="*/ 50397 w 385163"/>
                  <a:gd name="T85" fmla="*/ 141392 h 319581"/>
                  <a:gd name="T86" fmla="*/ 54597 w 385163"/>
                  <a:gd name="T87" fmla="*/ 63996 h 319581"/>
                  <a:gd name="T88" fmla="*/ 20399 w 385163"/>
                  <a:gd name="T89" fmla="*/ 84795 h 319581"/>
                  <a:gd name="T90" fmla="*/ 6500 w 385163"/>
                  <a:gd name="T91" fmla="*/ 78795 h 319581"/>
                  <a:gd name="T92" fmla="*/ 600 w 385163"/>
                  <a:gd name="T93" fmla="*/ 64996 h 319581"/>
                  <a:gd name="T94" fmla="*/ 17799 w 385163"/>
                  <a:gd name="T95" fmla="*/ 42198 h 319581"/>
                  <a:gd name="T96" fmla="*/ 48397 w 385163"/>
                  <a:gd name="T97" fmla="*/ 17799 h 319581"/>
                  <a:gd name="T98" fmla="*/ 81995 w 385163"/>
                  <a:gd name="T99" fmla="*/ 0 h 3195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5163" h="319581">
                    <a:moveTo>
                      <a:pt x="277569" y="39398"/>
                    </a:moveTo>
                    <a:cubicBezTo>
                      <a:pt x="252771" y="39398"/>
                      <a:pt x="233105" y="51997"/>
                      <a:pt x="218573" y="77195"/>
                    </a:cubicBezTo>
                    <a:cubicBezTo>
                      <a:pt x="206440" y="98261"/>
                      <a:pt x="200374" y="122326"/>
                      <a:pt x="200374" y="149391"/>
                    </a:cubicBezTo>
                    <a:cubicBezTo>
                      <a:pt x="200374" y="193255"/>
                      <a:pt x="206307" y="226186"/>
                      <a:pt x="218173" y="248185"/>
                    </a:cubicBezTo>
                    <a:cubicBezTo>
                      <a:pt x="230039" y="270184"/>
                      <a:pt x="247838" y="281183"/>
                      <a:pt x="271570" y="281183"/>
                    </a:cubicBezTo>
                    <a:cubicBezTo>
                      <a:pt x="299835" y="281183"/>
                      <a:pt x="320100" y="265051"/>
                      <a:pt x="332366" y="232786"/>
                    </a:cubicBezTo>
                    <a:cubicBezTo>
                      <a:pt x="340899" y="210387"/>
                      <a:pt x="345165" y="181989"/>
                      <a:pt x="345165" y="147591"/>
                    </a:cubicBezTo>
                    <a:cubicBezTo>
                      <a:pt x="345165" y="111460"/>
                      <a:pt x="339532" y="84395"/>
                      <a:pt x="328266" y="66396"/>
                    </a:cubicBezTo>
                    <a:cubicBezTo>
                      <a:pt x="317000" y="48397"/>
                      <a:pt x="300101" y="39398"/>
                      <a:pt x="277569" y="39398"/>
                    </a:cubicBezTo>
                    <a:close/>
                    <a:moveTo>
                      <a:pt x="277769" y="800"/>
                    </a:moveTo>
                    <a:cubicBezTo>
                      <a:pt x="312834" y="800"/>
                      <a:pt x="340166" y="15733"/>
                      <a:pt x="359764" y="45597"/>
                    </a:cubicBezTo>
                    <a:cubicBezTo>
                      <a:pt x="376697" y="71462"/>
                      <a:pt x="385163" y="102994"/>
                      <a:pt x="385163" y="140192"/>
                    </a:cubicBezTo>
                    <a:cubicBezTo>
                      <a:pt x="385163" y="199921"/>
                      <a:pt x="375697" y="244752"/>
                      <a:pt x="356765" y="274683"/>
                    </a:cubicBezTo>
                    <a:cubicBezTo>
                      <a:pt x="337832" y="304615"/>
                      <a:pt x="309434" y="319581"/>
                      <a:pt x="271570" y="319581"/>
                    </a:cubicBezTo>
                    <a:cubicBezTo>
                      <a:pt x="231039" y="319581"/>
                      <a:pt x="201441" y="301048"/>
                      <a:pt x="182775" y="263984"/>
                    </a:cubicBezTo>
                    <a:cubicBezTo>
                      <a:pt x="168643" y="235452"/>
                      <a:pt x="161576" y="198321"/>
                      <a:pt x="161576" y="152591"/>
                    </a:cubicBezTo>
                    <a:cubicBezTo>
                      <a:pt x="161576" y="113927"/>
                      <a:pt x="170776" y="80195"/>
                      <a:pt x="189175" y="51397"/>
                    </a:cubicBezTo>
                    <a:cubicBezTo>
                      <a:pt x="210907" y="17666"/>
                      <a:pt x="240438" y="800"/>
                      <a:pt x="277769" y="8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4" y="29098"/>
                    </a:cubicBezTo>
                    <a:cubicBezTo>
                      <a:pt x="93395" y="35165"/>
                      <a:pt x="92995" y="39731"/>
                      <a:pt x="92995" y="42798"/>
                    </a:cubicBezTo>
                    <a:cubicBezTo>
                      <a:pt x="92995" y="47197"/>
                      <a:pt x="93228" y="53864"/>
                      <a:pt x="93694" y="62796"/>
                    </a:cubicBezTo>
                    <a:cubicBezTo>
                      <a:pt x="94161" y="71729"/>
                      <a:pt x="94394" y="78395"/>
                      <a:pt x="94394" y="82795"/>
                    </a:cubicBezTo>
                    <a:cubicBezTo>
                      <a:pt x="94394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1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3"/>
                      <a:pt x="45797" y="224853"/>
                      <a:pt x="45797" y="218587"/>
                    </a:cubicBezTo>
                    <a:cubicBezTo>
                      <a:pt x="45797" y="201655"/>
                      <a:pt x="47331" y="175923"/>
                      <a:pt x="50397" y="141392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2" name="مربع نص 85">
                <a:extLst>
                  <a:ext uri="{FF2B5EF4-FFF2-40B4-BE49-F238E27FC236}">
                    <a16:creationId xmlns:a16="http://schemas.microsoft.com/office/drawing/2014/main" id="{145D9FEE-52BE-6F4B-8AB9-2146F989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015" y="5273582"/>
                <a:ext cx="205387" cy="321380"/>
              </a:xfrm>
              <a:custGeom>
                <a:avLst/>
                <a:gdLst>
                  <a:gd name="T0" fmla="*/ 175189 w 205387"/>
                  <a:gd name="T1" fmla="*/ 0 h 321380"/>
                  <a:gd name="T2" fmla="*/ 188988 w 205387"/>
                  <a:gd name="T3" fmla="*/ 5800 h 321380"/>
                  <a:gd name="T4" fmla="*/ 194988 w 205387"/>
                  <a:gd name="T5" fmla="*/ 19199 h 321380"/>
                  <a:gd name="T6" fmla="*/ 147591 w 205387"/>
                  <a:gd name="T7" fmla="*/ 41598 h 321380"/>
                  <a:gd name="T8" fmla="*/ 131992 w 205387"/>
                  <a:gd name="T9" fmla="*/ 41198 h 321380"/>
                  <a:gd name="T10" fmla="*/ 120592 w 205387"/>
                  <a:gd name="T11" fmla="*/ 40798 h 321380"/>
                  <a:gd name="T12" fmla="*/ 86794 w 205387"/>
                  <a:gd name="T13" fmla="*/ 41398 h 321380"/>
                  <a:gd name="T14" fmla="*/ 52996 w 205387"/>
                  <a:gd name="T15" fmla="*/ 42397 h 321380"/>
                  <a:gd name="T16" fmla="*/ 45597 w 205387"/>
                  <a:gd name="T17" fmla="*/ 108993 h 321380"/>
                  <a:gd name="T18" fmla="*/ 118592 w 205387"/>
                  <a:gd name="T19" fmla="*/ 87195 h 321380"/>
                  <a:gd name="T20" fmla="*/ 185788 w 205387"/>
                  <a:gd name="T21" fmla="*/ 121593 h 321380"/>
                  <a:gd name="T22" fmla="*/ 205387 w 205387"/>
                  <a:gd name="T23" fmla="*/ 195988 h 321380"/>
                  <a:gd name="T24" fmla="*/ 173789 w 205387"/>
                  <a:gd name="T25" fmla="*/ 284983 h 321380"/>
                  <a:gd name="T26" fmla="*/ 87194 w 205387"/>
                  <a:gd name="T27" fmla="*/ 321380 h 321380"/>
                  <a:gd name="T28" fmla="*/ 3599 w 205387"/>
                  <a:gd name="T29" fmla="*/ 279383 h 321380"/>
                  <a:gd name="T30" fmla="*/ 0 w 205387"/>
                  <a:gd name="T31" fmla="*/ 268184 h 321380"/>
                  <a:gd name="T32" fmla="*/ 6199 w 205387"/>
                  <a:gd name="T33" fmla="*/ 254685 h 321380"/>
                  <a:gd name="T34" fmla="*/ 20198 w 205387"/>
                  <a:gd name="T35" fmla="*/ 248985 h 321380"/>
                  <a:gd name="T36" fmla="*/ 35798 w 205387"/>
                  <a:gd name="T37" fmla="*/ 257784 h 321380"/>
                  <a:gd name="T38" fmla="*/ 51797 w 205387"/>
                  <a:gd name="T39" fmla="*/ 274183 h 321380"/>
                  <a:gd name="T40" fmla="*/ 87194 w 205387"/>
                  <a:gd name="T41" fmla="*/ 282983 h 321380"/>
                  <a:gd name="T42" fmla="*/ 144591 w 205387"/>
                  <a:gd name="T43" fmla="*/ 256584 h 321380"/>
                  <a:gd name="T44" fmla="*/ 166390 w 205387"/>
                  <a:gd name="T45" fmla="*/ 195988 h 321380"/>
                  <a:gd name="T46" fmla="*/ 156790 w 205387"/>
                  <a:gd name="T47" fmla="*/ 148591 h 321380"/>
                  <a:gd name="T48" fmla="*/ 118592 w 205387"/>
                  <a:gd name="T49" fmla="*/ 125592 h 321380"/>
                  <a:gd name="T50" fmla="*/ 83595 w 205387"/>
                  <a:gd name="T51" fmla="*/ 131392 h 321380"/>
                  <a:gd name="T52" fmla="*/ 61796 w 205387"/>
                  <a:gd name="T53" fmla="*/ 147191 h 321380"/>
                  <a:gd name="T54" fmla="*/ 39997 w 205387"/>
                  <a:gd name="T55" fmla="*/ 170990 h 321380"/>
                  <a:gd name="T56" fmla="*/ 21998 w 205387"/>
                  <a:gd name="T57" fmla="*/ 179989 h 321380"/>
                  <a:gd name="T58" fmla="*/ 8399 w 205387"/>
                  <a:gd name="T59" fmla="*/ 174289 h 321380"/>
                  <a:gd name="T60" fmla="*/ 2800 w 205387"/>
                  <a:gd name="T61" fmla="*/ 160590 h 321380"/>
                  <a:gd name="T62" fmla="*/ 5999 w 205387"/>
                  <a:gd name="T63" fmla="*/ 124992 h 321380"/>
                  <a:gd name="T64" fmla="*/ 12799 w 205387"/>
                  <a:gd name="T65" fmla="*/ 42198 h 321380"/>
                  <a:gd name="T66" fmla="*/ 9299 w 205387"/>
                  <a:gd name="T67" fmla="*/ 26898 h 321380"/>
                  <a:gd name="T68" fmla="*/ 5799 w 205387"/>
                  <a:gd name="T69" fmla="*/ 14599 h 321380"/>
                  <a:gd name="T70" fmla="*/ 26798 w 205387"/>
                  <a:gd name="T71" fmla="*/ 2400 h 321380"/>
                  <a:gd name="T72" fmla="*/ 38897 w 205387"/>
                  <a:gd name="T73" fmla="*/ 3100 h 321380"/>
                  <a:gd name="T74" fmla="*/ 50997 w 205387"/>
                  <a:gd name="T75" fmla="*/ 3800 h 321380"/>
                  <a:gd name="T76" fmla="*/ 85794 w 205387"/>
                  <a:gd name="T77" fmla="*/ 3000 h 321380"/>
                  <a:gd name="T78" fmla="*/ 120592 w 205387"/>
                  <a:gd name="T79" fmla="*/ 2200 h 321380"/>
                  <a:gd name="T80" fmla="*/ 136991 w 205387"/>
                  <a:gd name="T81" fmla="*/ 2600 h 321380"/>
                  <a:gd name="T82" fmla="*/ 153390 w 205387"/>
                  <a:gd name="T83" fmla="*/ 3000 h 321380"/>
                  <a:gd name="T84" fmla="*/ 164390 w 205387"/>
                  <a:gd name="T85" fmla="*/ 1500 h 321380"/>
                  <a:gd name="T86" fmla="*/ 175189 w 205387"/>
                  <a:gd name="T87" fmla="*/ 0 h 321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387" h="321380">
                    <a:moveTo>
                      <a:pt x="175189" y="0"/>
                    </a:moveTo>
                    <a:cubicBezTo>
                      <a:pt x="180389" y="0"/>
                      <a:pt x="184988" y="1933"/>
                      <a:pt x="188988" y="5800"/>
                    </a:cubicBezTo>
                    <a:cubicBezTo>
                      <a:pt x="192988" y="9666"/>
                      <a:pt x="194988" y="14133"/>
                      <a:pt x="194988" y="19199"/>
                    </a:cubicBezTo>
                    <a:cubicBezTo>
                      <a:pt x="194988" y="34131"/>
                      <a:pt x="179189" y="41598"/>
                      <a:pt x="147591" y="41598"/>
                    </a:cubicBezTo>
                    <a:cubicBezTo>
                      <a:pt x="143458" y="41598"/>
                      <a:pt x="138258" y="41464"/>
                      <a:pt x="131992" y="41198"/>
                    </a:cubicBezTo>
                    <a:cubicBezTo>
                      <a:pt x="125725" y="40931"/>
                      <a:pt x="121926" y="40798"/>
                      <a:pt x="120592" y="40798"/>
                    </a:cubicBezTo>
                    <a:lnTo>
                      <a:pt x="86794" y="41398"/>
                    </a:lnTo>
                    <a:lnTo>
                      <a:pt x="52996" y="42397"/>
                    </a:lnTo>
                    <a:cubicBezTo>
                      <a:pt x="52996" y="48397"/>
                      <a:pt x="50530" y="70596"/>
                      <a:pt x="45597" y="108993"/>
                    </a:cubicBezTo>
                    <a:cubicBezTo>
                      <a:pt x="63862" y="94461"/>
                      <a:pt x="88194" y="87195"/>
                      <a:pt x="118592" y="87195"/>
                    </a:cubicBezTo>
                    <a:cubicBezTo>
                      <a:pt x="147924" y="87195"/>
                      <a:pt x="170323" y="98661"/>
                      <a:pt x="185788" y="121593"/>
                    </a:cubicBezTo>
                    <a:cubicBezTo>
                      <a:pt x="198854" y="141058"/>
                      <a:pt x="205387" y="165857"/>
                      <a:pt x="205387" y="195988"/>
                    </a:cubicBezTo>
                    <a:cubicBezTo>
                      <a:pt x="205387" y="231986"/>
                      <a:pt x="194854" y="261651"/>
                      <a:pt x="173789" y="284983"/>
                    </a:cubicBezTo>
                    <a:cubicBezTo>
                      <a:pt x="151924" y="309248"/>
                      <a:pt x="123059" y="321380"/>
                      <a:pt x="87194" y="321380"/>
                    </a:cubicBezTo>
                    <a:cubicBezTo>
                      <a:pt x="49330" y="321380"/>
                      <a:pt x="21465" y="307381"/>
                      <a:pt x="3599" y="279383"/>
                    </a:cubicBezTo>
                    <a:cubicBezTo>
                      <a:pt x="1200" y="275517"/>
                      <a:pt x="0" y="271783"/>
                      <a:pt x="0" y="268184"/>
                    </a:cubicBezTo>
                    <a:cubicBezTo>
                      <a:pt x="0" y="262984"/>
                      <a:pt x="2066" y="258484"/>
                      <a:pt x="6199" y="254685"/>
                    </a:cubicBezTo>
                    <a:cubicBezTo>
                      <a:pt x="10332" y="250885"/>
                      <a:pt x="14999" y="248985"/>
                      <a:pt x="20198" y="248985"/>
                    </a:cubicBezTo>
                    <a:cubicBezTo>
                      <a:pt x="25665" y="248985"/>
                      <a:pt x="30864" y="251918"/>
                      <a:pt x="35798" y="257784"/>
                    </a:cubicBezTo>
                    <a:cubicBezTo>
                      <a:pt x="42864" y="266317"/>
                      <a:pt x="48197" y="271783"/>
                      <a:pt x="51797" y="274183"/>
                    </a:cubicBezTo>
                    <a:cubicBezTo>
                      <a:pt x="60463" y="280050"/>
                      <a:pt x="72262" y="282983"/>
                      <a:pt x="87194" y="282983"/>
                    </a:cubicBezTo>
                    <a:cubicBezTo>
                      <a:pt x="110260" y="282983"/>
                      <a:pt x="129392" y="274183"/>
                      <a:pt x="144591" y="256584"/>
                    </a:cubicBezTo>
                    <a:cubicBezTo>
                      <a:pt x="159123" y="239785"/>
                      <a:pt x="166390" y="219587"/>
                      <a:pt x="166390" y="195988"/>
                    </a:cubicBezTo>
                    <a:cubicBezTo>
                      <a:pt x="166390" y="176523"/>
                      <a:pt x="163190" y="160724"/>
                      <a:pt x="156790" y="148591"/>
                    </a:cubicBezTo>
                    <a:cubicBezTo>
                      <a:pt x="148524" y="133259"/>
                      <a:pt x="135791" y="125592"/>
                      <a:pt x="118592" y="125592"/>
                    </a:cubicBezTo>
                    <a:cubicBezTo>
                      <a:pt x="104327" y="125592"/>
                      <a:pt x="92661" y="127526"/>
                      <a:pt x="83595" y="131392"/>
                    </a:cubicBezTo>
                    <a:cubicBezTo>
                      <a:pt x="76395" y="134459"/>
                      <a:pt x="69129" y="139725"/>
                      <a:pt x="61796" y="147191"/>
                    </a:cubicBezTo>
                    <a:lnTo>
                      <a:pt x="39997" y="170990"/>
                    </a:lnTo>
                    <a:cubicBezTo>
                      <a:pt x="34131" y="176989"/>
                      <a:pt x="28131" y="179989"/>
                      <a:pt x="21998" y="179989"/>
                    </a:cubicBezTo>
                    <a:cubicBezTo>
                      <a:pt x="16665" y="179989"/>
                      <a:pt x="12132" y="178089"/>
                      <a:pt x="8399" y="174289"/>
                    </a:cubicBezTo>
                    <a:cubicBezTo>
                      <a:pt x="4666" y="170490"/>
                      <a:pt x="2800" y="165923"/>
                      <a:pt x="2800" y="160590"/>
                    </a:cubicBezTo>
                    <a:cubicBezTo>
                      <a:pt x="2800" y="157924"/>
                      <a:pt x="3866" y="146058"/>
                      <a:pt x="5999" y="124992"/>
                    </a:cubicBezTo>
                    <a:cubicBezTo>
                      <a:pt x="10532" y="82995"/>
                      <a:pt x="12799" y="55397"/>
                      <a:pt x="12799" y="42198"/>
                    </a:cubicBezTo>
                    <a:cubicBezTo>
                      <a:pt x="12799" y="37531"/>
                      <a:pt x="11632" y="32431"/>
                      <a:pt x="9299" y="26898"/>
                    </a:cubicBezTo>
                    <a:cubicBezTo>
                      <a:pt x="6966" y="21365"/>
                      <a:pt x="5799" y="17266"/>
                      <a:pt x="5799" y="14599"/>
                    </a:cubicBezTo>
                    <a:cubicBezTo>
                      <a:pt x="5799" y="6466"/>
                      <a:pt x="12799" y="2400"/>
                      <a:pt x="26798" y="2400"/>
                    </a:cubicBezTo>
                    <a:cubicBezTo>
                      <a:pt x="29465" y="2400"/>
                      <a:pt x="33498" y="2633"/>
                      <a:pt x="38897" y="3100"/>
                    </a:cubicBezTo>
                    <a:cubicBezTo>
                      <a:pt x="44297" y="3567"/>
                      <a:pt x="48330" y="3800"/>
                      <a:pt x="50997" y="3800"/>
                    </a:cubicBezTo>
                    <a:cubicBezTo>
                      <a:pt x="58729" y="3800"/>
                      <a:pt x="70329" y="3533"/>
                      <a:pt x="85794" y="3000"/>
                    </a:cubicBezTo>
                    <a:cubicBezTo>
                      <a:pt x="101260" y="2467"/>
                      <a:pt x="112859" y="2200"/>
                      <a:pt x="120592" y="2200"/>
                    </a:cubicBezTo>
                    <a:cubicBezTo>
                      <a:pt x="124192" y="2200"/>
                      <a:pt x="129658" y="2333"/>
                      <a:pt x="136991" y="2600"/>
                    </a:cubicBezTo>
                    <a:cubicBezTo>
                      <a:pt x="144324" y="2867"/>
                      <a:pt x="149791" y="3000"/>
                      <a:pt x="153390" y="3000"/>
                    </a:cubicBezTo>
                    <a:cubicBezTo>
                      <a:pt x="155924" y="3000"/>
                      <a:pt x="159590" y="2500"/>
                      <a:pt x="164390" y="1500"/>
                    </a:cubicBezTo>
                    <a:cubicBezTo>
                      <a:pt x="169189" y="500"/>
                      <a:pt x="172789" y="0"/>
                      <a:pt x="1751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3" name="مربع نص 86">
                <a:extLst>
                  <a:ext uri="{FF2B5EF4-FFF2-40B4-BE49-F238E27FC236}">
                    <a16:creationId xmlns:a16="http://schemas.microsoft.com/office/drawing/2014/main" id="{12470291-3A76-9B4E-B5A8-7A957066A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060" y="1425929"/>
                <a:ext cx="308218" cy="311981"/>
              </a:xfrm>
              <a:custGeom>
                <a:avLst/>
                <a:gdLst>
                  <a:gd name="T0" fmla="*/ 276369 w 308218"/>
                  <a:gd name="T1" fmla="*/ 15399 h 311981"/>
                  <a:gd name="T2" fmla="*/ 273970 w 308218"/>
                  <a:gd name="T3" fmla="*/ 42797 h 311981"/>
                  <a:gd name="T4" fmla="*/ 275370 w 308218"/>
                  <a:gd name="T5" fmla="*/ 82795 h 311981"/>
                  <a:gd name="T6" fmla="*/ 265770 w 308218"/>
                  <a:gd name="T7" fmla="*/ 218587 h 311981"/>
                  <a:gd name="T8" fmla="*/ 269170 w 308218"/>
                  <a:gd name="T9" fmla="*/ 273983 h 311981"/>
                  <a:gd name="T10" fmla="*/ 304068 w 308218"/>
                  <a:gd name="T11" fmla="*/ 279083 h 311981"/>
                  <a:gd name="T12" fmla="*/ 302608 w 308218"/>
                  <a:gd name="T13" fmla="*/ 296007 h 311981"/>
                  <a:gd name="T14" fmla="*/ 250371 w 308218"/>
                  <a:gd name="T15" fmla="*/ 311981 h 311981"/>
                  <a:gd name="T16" fmla="*/ 191175 w 308218"/>
                  <a:gd name="T17" fmla="*/ 309981 h 311981"/>
                  <a:gd name="T18" fmla="*/ 212373 w 308218"/>
                  <a:gd name="T19" fmla="*/ 274583 h 311981"/>
                  <a:gd name="T20" fmla="*/ 230172 w 308218"/>
                  <a:gd name="T21" fmla="*/ 275183 h 311981"/>
                  <a:gd name="T22" fmla="*/ 226772 w 308218"/>
                  <a:gd name="T23" fmla="*/ 218587 h 311981"/>
                  <a:gd name="T24" fmla="*/ 235572 w 308218"/>
                  <a:gd name="T25" fmla="*/ 63996 h 311981"/>
                  <a:gd name="T26" fmla="*/ 187475 w 308218"/>
                  <a:gd name="T27" fmla="*/ 78795 h 311981"/>
                  <a:gd name="T28" fmla="*/ 198774 w 308218"/>
                  <a:gd name="T29" fmla="*/ 42198 h 311981"/>
                  <a:gd name="T30" fmla="*/ 262970 w 308218"/>
                  <a:gd name="T31" fmla="*/ 0 h 311981"/>
                  <a:gd name="T32" fmla="*/ 95394 w 308218"/>
                  <a:gd name="T33" fmla="*/ 15399 h 311981"/>
                  <a:gd name="T34" fmla="*/ 92995 w 308218"/>
                  <a:gd name="T35" fmla="*/ 42797 h 311981"/>
                  <a:gd name="T36" fmla="*/ 94395 w 308218"/>
                  <a:gd name="T37" fmla="*/ 82795 h 311981"/>
                  <a:gd name="T38" fmla="*/ 84795 w 308218"/>
                  <a:gd name="T39" fmla="*/ 218587 h 311981"/>
                  <a:gd name="T40" fmla="*/ 88195 w 308218"/>
                  <a:gd name="T41" fmla="*/ 273983 h 311981"/>
                  <a:gd name="T42" fmla="*/ 123093 w 308218"/>
                  <a:gd name="T43" fmla="*/ 279083 h 311981"/>
                  <a:gd name="T44" fmla="*/ 123093 w 308218"/>
                  <a:gd name="T45" fmla="*/ 306581 h 311981"/>
                  <a:gd name="T46" fmla="*/ 69396 w 308218"/>
                  <a:gd name="T47" fmla="*/ 311981 h 311981"/>
                  <a:gd name="T48" fmla="*/ 10200 w 308218"/>
                  <a:gd name="T49" fmla="*/ 309981 h 311981"/>
                  <a:gd name="T50" fmla="*/ 31398 w 308218"/>
                  <a:gd name="T51" fmla="*/ 274583 h 311981"/>
                  <a:gd name="T52" fmla="*/ 49197 w 308218"/>
                  <a:gd name="T53" fmla="*/ 275183 h 311981"/>
                  <a:gd name="T54" fmla="*/ 45798 w 308218"/>
                  <a:gd name="T55" fmla="*/ 218587 h 311981"/>
                  <a:gd name="T56" fmla="*/ 54597 w 308218"/>
                  <a:gd name="T57" fmla="*/ 63996 h 311981"/>
                  <a:gd name="T58" fmla="*/ 6500 w 308218"/>
                  <a:gd name="T59" fmla="*/ 78795 h 311981"/>
                  <a:gd name="T60" fmla="*/ 17799 w 308218"/>
                  <a:gd name="T61" fmla="*/ 42198 h 311981"/>
                  <a:gd name="T62" fmla="*/ 81995 w 308218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8218" h="311981">
                    <a:moveTo>
                      <a:pt x="262970" y="0"/>
                    </a:moveTo>
                    <a:cubicBezTo>
                      <a:pt x="271903" y="0"/>
                      <a:pt x="276369" y="5133"/>
                      <a:pt x="276369" y="15399"/>
                    </a:cubicBezTo>
                    <a:cubicBezTo>
                      <a:pt x="276369" y="18466"/>
                      <a:pt x="275969" y="23032"/>
                      <a:pt x="275170" y="29098"/>
                    </a:cubicBezTo>
                    <a:cubicBezTo>
                      <a:pt x="274370" y="35165"/>
                      <a:pt x="273970" y="39731"/>
                      <a:pt x="273970" y="42797"/>
                    </a:cubicBezTo>
                    <a:cubicBezTo>
                      <a:pt x="273970" y="47197"/>
                      <a:pt x="274203" y="53863"/>
                      <a:pt x="274670" y="62796"/>
                    </a:cubicBezTo>
                    <a:cubicBezTo>
                      <a:pt x="275136" y="71729"/>
                      <a:pt x="275370" y="78395"/>
                      <a:pt x="275370" y="82795"/>
                    </a:cubicBezTo>
                    <a:cubicBezTo>
                      <a:pt x="275370" y="97994"/>
                      <a:pt x="273770" y="120659"/>
                      <a:pt x="270570" y="150791"/>
                    </a:cubicBezTo>
                    <a:cubicBezTo>
                      <a:pt x="267370" y="180922"/>
                      <a:pt x="265770" y="203521"/>
                      <a:pt x="265770" y="218587"/>
                    </a:cubicBezTo>
                    <a:cubicBezTo>
                      <a:pt x="265770" y="226320"/>
                      <a:pt x="266303" y="235719"/>
                      <a:pt x="267370" y="246785"/>
                    </a:cubicBezTo>
                    <a:cubicBezTo>
                      <a:pt x="268437" y="257851"/>
                      <a:pt x="269037" y="266917"/>
                      <a:pt x="269170" y="273983"/>
                    </a:cubicBezTo>
                    <a:lnTo>
                      <a:pt x="290169" y="273583"/>
                    </a:lnTo>
                    <a:cubicBezTo>
                      <a:pt x="295768" y="273583"/>
                      <a:pt x="300401" y="275417"/>
                      <a:pt x="304068" y="279083"/>
                    </a:cubicBezTo>
                    <a:lnTo>
                      <a:pt x="308218" y="289422"/>
                    </a:lnTo>
                    <a:lnTo>
                      <a:pt x="302608" y="296007"/>
                    </a:lnTo>
                    <a:lnTo>
                      <a:pt x="282611" y="311981"/>
                    </a:lnTo>
                    <a:lnTo>
                      <a:pt x="250371" y="311981"/>
                    </a:lnTo>
                    <a:lnTo>
                      <a:pt x="210773" y="311781"/>
                    </a:lnTo>
                    <a:cubicBezTo>
                      <a:pt x="201441" y="311781"/>
                      <a:pt x="194908" y="311181"/>
                      <a:pt x="191175" y="309981"/>
                    </a:cubicBezTo>
                    <a:cubicBezTo>
                      <a:pt x="184375" y="307581"/>
                      <a:pt x="180975" y="302515"/>
                      <a:pt x="180975" y="294782"/>
                    </a:cubicBezTo>
                    <a:cubicBezTo>
                      <a:pt x="180975" y="281316"/>
                      <a:pt x="191441" y="274583"/>
                      <a:pt x="212373" y="274583"/>
                    </a:cubicBezTo>
                    <a:lnTo>
                      <a:pt x="221973" y="274783"/>
                    </a:lnTo>
                    <a:lnTo>
                      <a:pt x="230172" y="275183"/>
                    </a:lnTo>
                    <a:cubicBezTo>
                      <a:pt x="230172" y="268784"/>
                      <a:pt x="229606" y="259318"/>
                      <a:pt x="228472" y="246785"/>
                    </a:cubicBezTo>
                    <a:cubicBezTo>
                      <a:pt x="227339" y="234252"/>
                      <a:pt x="226772" y="224853"/>
                      <a:pt x="226772" y="218587"/>
                    </a:cubicBezTo>
                    <a:cubicBezTo>
                      <a:pt x="226772" y="201654"/>
                      <a:pt x="228306" y="175923"/>
                      <a:pt x="231372" y="141391"/>
                    </a:cubicBezTo>
                    <a:cubicBezTo>
                      <a:pt x="234305" y="107394"/>
                      <a:pt x="235705" y="81595"/>
                      <a:pt x="235572" y="63996"/>
                    </a:cubicBezTo>
                    <a:cubicBezTo>
                      <a:pt x="217706" y="77862"/>
                      <a:pt x="206307" y="84795"/>
                      <a:pt x="201374" y="84795"/>
                    </a:cubicBezTo>
                    <a:cubicBezTo>
                      <a:pt x="196041" y="84795"/>
                      <a:pt x="191408" y="82795"/>
                      <a:pt x="187475" y="78795"/>
                    </a:cubicBezTo>
                    <a:cubicBezTo>
                      <a:pt x="183542" y="74796"/>
                      <a:pt x="181575" y="70196"/>
                      <a:pt x="181575" y="64996"/>
                    </a:cubicBezTo>
                    <a:cubicBezTo>
                      <a:pt x="181575" y="58730"/>
                      <a:pt x="187308" y="51130"/>
                      <a:pt x="198774" y="42198"/>
                    </a:cubicBezTo>
                    <a:cubicBezTo>
                      <a:pt x="205974" y="37131"/>
                      <a:pt x="216173" y="28998"/>
                      <a:pt x="229372" y="17799"/>
                    </a:cubicBezTo>
                    <a:cubicBezTo>
                      <a:pt x="241105" y="5933"/>
                      <a:pt x="252304" y="0"/>
                      <a:pt x="262970" y="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</p:grpSp>
      </p:grpSp>
      <p:grpSp>
        <p:nvGrpSpPr>
          <p:cNvPr id="44" name="مجموعة 43">
            <a:extLst>
              <a:ext uri="{FF2B5EF4-FFF2-40B4-BE49-F238E27FC236}">
                <a16:creationId xmlns:a16="http://schemas.microsoft.com/office/drawing/2014/main" id="{578239E7-CB2A-0742-9871-5678655B2C76}"/>
              </a:ext>
            </a:extLst>
          </p:cNvPr>
          <p:cNvGrpSpPr>
            <a:grpSpLocks/>
          </p:cNvGrpSpPr>
          <p:nvPr/>
        </p:nvGrpSpPr>
        <p:grpSpPr bwMode="auto">
          <a:xfrm>
            <a:off x="10564825" y="573683"/>
            <a:ext cx="66675" cy="1009650"/>
            <a:chOff x="5944770" y="1379001"/>
            <a:chExt cx="226260" cy="3927154"/>
          </a:xfrm>
        </p:grpSpPr>
        <p:sp>
          <p:nvSpPr>
            <p:cNvPr id="45" name="مثلث متساوي الساقين 49">
              <a:extLst>
                <a:ext uri="{FF2B5EF4-FFF2-40B4-BE49-F238E27FC236}">
                  <a16:creationId xmlns:a16="http://schemas.microsoft.com/office/drawing/2014/main" id="{7515C29C-A047-D34D-8178-EC30E0A03B4A}"/>
                </a:ext>
              </a:extLst>
            </p:cNvPr>
            <p:cNvSpPr/>
            <p:nvPr/>
          </p:nvSpPr>
          <p:spPr>
            <a:xfrm>
              <a:off x="5944770" y="1379001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6" name="مثلث متساوي الساقين 50">
              <a:extLst>
                <a:ext uri="{FF2B5EF4-FFF2-40B4-BE49-F238E27FC236}">
                  <a16:creationId xmlns:a16="http://schemas.microsoft.com/office/drawing/2014/main" id="{F35064C7-CD98-F549-B025-6406002FAFF7}"/>
                </a:ext>
              </a:extLst>
            </p:cNvPr>
            <p:cNvSpPr/>
            <p:nvPr/>
          </p:nvSpPr>
          <p:spPr>
            <a:xfrm flipV="1">
              <a:off x="5944770" y="3342578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grpSp>
        <p:nvGrpSpPr>
          <p:cNvPr id="47" name="مجموعة 46">
            <a:extLst>
              <a:ext uri="{FF2B5EF4-FFF2-40B4-BE49-F238E27FC236}">
                <a16:creationId xmlns:a16="http://schemas.microsoft.com/office/drawing/2014/main" id="{6F2C3EE3-B01D-FF44-82AE-F0D98CF8F534}"/>
              </a:ext>
            </a:extLst>
          </p:cNvPr>
          <p:cNvGrpSpPr>
            <a:grpSpLocks/>
          </p:cNvGrpSpPr>
          <p:nvPr/>
        </p:nvGrpSpPr>
        <p:grpSpPr bwMode="auto">
          <a:xfrm rot="4908360">
            <a:off x="10507674" y="678458"/>
            <a:ext cx="63500" cy="787400"/>
            <a:chOff x="5944770" y="1379001"/>
            <a:chExt cx="226260" cy="3927154"/>
          </a:xfrm>
        </p:grpSpPr>
        <p:sp>
          <p:nvSpPr>
            <p:cNvPr id="48" name="مثلث متساوي الساقين 52">
              <a:extLst>
                <a:ext uri="{FF2B5EF4-FFF2-40B4-BE49-F238E27FC236}">
                  <a16:creationId xmlns:a16="http://schemas.microsoft.com/office/drawing/2014/main" id="{6C9F1224-FFA4-C945-810B-0D9CBE258A7D}"/>
                </a:ext>
              </a:extLst>
            </p:cNvPr>
            <p:cNvSpPr/>
            <p:nvPr/>
          </p:nvSpPr>
          <p:spPr>
            <a:xfrm>
              <a:off x="5941542" y="1392220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9" name="مثلث متساوي الساقين 53">
              <a:extLst>
                <a:ext uri="{FF2B5EF4-FFF2-40B4-BE49-F238E27FC236}">
                  <a16:creationId xmlns:a16="http://schemas.microsoft.com/office/drawing/2014/main" id="{E4F810C6-BB06-A249-9894-40F0B7954848}"/>
                </a:ext>
              </a:extLst>
            </p:cNvPr>
            <p:cNvSpPr/>
            <p:nvPr/>
          </p:nvSpPr>
          <p:spPr>
            <a:xfrm flipV="1">
              <a:off x="5935188" y="3342771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sp>
        <p:nvSpPr>
          <p:cNvPr id="50" name="شكل بيضاوي 49">
            <a:extLst>
              <a:ext uri="{FF2B5EF4-FFF2-40B4-BE49-F238E27FC236}">
                <a16:creationId xmlns:a16="http://schemas.microsoft.com/office/drawing/2014/main" id="{554A9950-8B23-3744-B9C0-9CFA3442F687}"/>
              </a:ext>
            </a:extLst>
          </p:cNvPr>
          <p:cNvSpPr/>
          <p:nvPr/>
        </p:nvSpPr>
        <p:spPr>
          <a:xfrm>
            <a:off x="10542373" y="1018181"/>
            <a:ext cx="98094" cy="10739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EG" sz="1013"/>
          </a:p>
        </p:txBody>
      </p:sp>
      <p:sp>
        <p:nvSpPr>
          <p:cNvPr id="51" name="شكل حر 50">
            <a:extLst>
              <a:ext uri="{FF2B5EF4-FFF2-40B4-BE49-F238E27FC236}">
                <a16:creationId xmlns:a16="http://schemas.microsoft.com/office/drawing/2014/main" id="{23B671DC-D796-384B-817D-E04474056EBC}"/>
              </a:ext>
            </a:extLst>
          </p:cNvPr>
          <p:cNvSpPr/>
          <p:nvPr/>
        </p:nvSpPr>
        <p:spPr>
          <a:xfrm>
            <a:off x="9837749" y="1630959"/>
            <a:ext cx="1468438" cy="1546225"/>
          </a:xfrm>
          <a:custGeom>
            <a:avLst/>
            <a:gdLst>
              <a:gd name="connsiteX0" fmla="*/ 2020636 w 2684787"/>
              <a:gd name="connsiteY0" fmla="*/ 0 h 2747951"/>
              <a:gd name="connsiteX1" fmla="*/ 2651521 w 2684787"/>
              <a:gd name="connsiteY1" fmla="*/ 652812 h 2747951"/>
              <a:gd name="connsiteX2" fmla="*/ 2644171 w 2684787"/>
              <a:gd name="connsiteY2" fmla="*/ 728262 h 2747951"/>
              <a:gd name="connsiteX3" fmla="*/ 2684787 w 2684787"/>
              <a:gd name="connsiteY3" fmla="*/ 728262 h 2747951"/>
              <a:gd name="connsiteX4" fmla="*/ 2684787 w 2684787"/>
              <a:gd name="connsiteY4" fmla="*/ 2747951 h 2747951"/>
              <a:gd name="connsiteX5" fmla="*/ 1371425 w 2684787"/>
              <a:gd name="connsiteY5" fmla="*/ 2747951 h 2747951"/>
              <a:gd name="connsiteX6" fmla="*/ 1371425 w 2684787"/>
              <a:gd name="connsiteY6" fmla="*/ 728262 h 2747951"/>
              <a:gd name="connsiteX7" fmla="*/ 1397102 w 2684787"/>
              <a:gd name="connsiteY7" fmla="*/ 728262 h 2747951"/>
              <a:gd name="connsiteX8" fmla="*/ 1389751 w 2684787"/>
              <a:gd name="connsiteY8" fmla="*/ 652812 h 2747951"/>
              <a:gd name="connsiteX9" fmla="*/ 2020636 w 2684787"/>
              <a:gd name="connsiteY9" fmla="*/ 0 h 2747951"/>
              <a:gd name="connsiteX10" fmla="*/ 649211 w 2684787"/>
              <a:gd name="connsiteY10" fmla="*/ 0 h 2747951"/>
              <a:gd name="connsiteX11" fmla="*/ 1280096 w 2684787"/>
              <a:gd name="connsiteY11" fmla="*/ 652812 h 2747951"/>
              <a:gd name="connsiteX12" fmla="*/ 1272746 w 2684787"/>
              <a:gd name="connsiteY12" fmla="*/ 728262 h 2747951"/>
              <a:gd name="connsiteX13" fmla="*/ 1313362 w 2684787"/>
              <a:gd name="connsiteY13" fmla="*/ 728262 h 2747951"/>
              <a:gd name="connsiteX14" fmla="*/ 1313362 w 2684787"/>
              <a:gd name="connsiteY14" fmla="*/ 2747951 h 2747951"/>
              <a:gd name="connsiteX15" fmla="*/ 0 w 2684787"/>
              <a:gd name="connsiteY15" fmla="*/ 2747951 h 2747951"/>
              <a:gd name="connsiteX16" fmla="*/ 0 w 2684787"/>
              <a:gd name="connsiteY16" fmla="*/ 728262 h 2747951"/>
              <a:gd name="connsiteX17" fmla="*/ 25677 w 2684787"/>
              <a:gd name="connsiteY17" fmla="*/ 728262 h 2747951"/>
              <a:gd name="connsiteX18" fmla="*/ 18326 w 2684787"/>
              <a:gd name="connsiteY18" fmla="*/ 652812 h 2747951"/>
              <a:gd name="connsiteX19" fmla="*/ 649211 w 2684787"/>
              <a:gd name="connsiteY19" fmla="*/ 0 h 274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84787" h="2747951">
                <a:moveTo>
                  <a:pt x="2020636" y="0"/>
                </a:moveTo>
                <a:cubicBezTo>
                  <a:pt x="2369064" y="0"/>
                  <a:pt x="2651521" y="292274"/>
                  <a:pt x="2651521" y="652812"/>
                </a:cubicBezTo>
                <a:lnTo>
                  <a:pt x="2644171" y="728262"/>
                </a:lnTo>
                <a:lnTo>
                  <a:pt x="2684787" y="728262"/>
                </a:lnTo>
                <a:lnTo>
                  <a:pt x="2684787" y="2747951"/>
                </a:lnTo>
                <a:lnTo>
                  <a:pt x="1371425" y="2747951"/>
                </a:lnTo>
                <a:lnTo>
                  <a:pt x="1371425" y="728262"/>
                </a:lnTo>
                <a:lnTo>
                  <a:pt x="1397102" y="728262"/>
                </a:lnTo>
                <a:lnTo>
                  <a:pt x="1389751" y="652812"/>
                </a:lnTo>
                <a:cubicBezTo>
                  <a:pt x="1389751" y="292274"/>
                  <a:pt x="1672208" y="0"/>
                  <a:pt x="2020636" y="0"/>
                </a:cubicBezTo>
                <a:close/>
                <a:moveTo>
                  <a:pt x="649211" y="0"/>
                </a:moveTo>
                <a:cubicBezTo>
                  <a:pt x="997639" y="0"/>
                  <a:pt x="1280096" y="292274"/>
                  <a:pt x="1280096" y="652812"/>
                </a:cubicBezTo>
                <a:lnTo>
                  <a:pt x="1272746" y="728262"/>
                </a:lnTo>
                <a:lnTo>
                  <a:pt x="1313362" y="728262"/>
                </a:lnTo>
                <a:lnTo>
                  <a:pt x="1313362" y="2747951"/>
                </a:lnTo>
                <a:lnTo>
                  <a:pt x="0" y="2747951"/>
                </a:lnTo>
                <a:lnTo>
                  <a:pt x="0" y="728262"/>
                </a:lnTo>
                <a:lnTo>
                  <a:pt x="25677" y="728262"/>
                </a:lnTo>
                <a:lnTo>
                  <a:pt x="18326" y="652812"/>
                </a:lnTo>
                <a:cubicBezTo>
                  <a:pt x="18326" y="292274"/>
                  <a:pt x="300783" y="0"/>
                  <a:pt x="649211" y="0"/>
                </a:cubicBezTo>
                <a:close/>
              </a:path>
            </a:pathLst>
          </a:custGeom>
          <a:blipFill>
            <a:blip r:embed="rId19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514350">
              <a:defRPr/>
            </a:pPr>
            <a:endParaRPr lang="ar-SA" sz="1013" dirty="0"/>
          </a:p>
        </p:txBody>
      </p:sp>
      <p:pic>
        <p:nvPicPr>
          <p:cNvPr id="52" name="صورة 51" descr="صورة تحتوي على سماء, خارجي, طائرة, صورة ظلية&#10;&#10;تم إنشاء الوصف تلقائياً">
            <a:extLst>
              <a:ext uri="{FF2B5EF4-FFF2-40B4-BE49-F238E27FC236}">
                <a16:creationId xmlns:a16="http://schemas.microsoft.com/office/drawing/2014/main" id="{E2EA606B-94B8-F84B-AB55-A63E822569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353"/>
          <a:stretch>
            <a:fillRect/>
          </a:stretch>
        </p:blipFill>
        <p:spPr bwMode="auto">
          <a:xfrm>
            <a:off x="10626737" y="2270721"/>
            <a:ext cx="284162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صورة 96">
            <a:extLst>
              <a:ext uri="{FF2B5EF4-FFF2-40B4-BE49-F238E27FC236}">
                <a16:creationId xmlns:a16="http://schemas.microsoft.com/office/drawing/2014/main" id="{6FC17947-DFEB-CB46-973E-56C092811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60" t="-2" r="1991" b="37349"/>
          <a:stretch>
            <a:fillRect/>
          </a:stretch>
        </p:blipFill>
        <p:spPr bwMode="auto">
          <a:xfrm>
            <a:off x="9896488" y="2386609"/>
            <a:ext cx="511175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" name="صورة 97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1AA78387-48BA-854C-B4F7-231F85E1D5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558475" y="1580158"/>
            <a:ext cx="779463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" name="صورة 98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C1C77CE9-1BBA-E247-86D6-A5BBA6BDC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3937" y="1581747"/>
            <a:ext cx="779462" cy="162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صورة 100" descr="صورة تحتوي على نص, كمبيوتر محمول, إلكترونيات, كمبيوتر&#10;&#10;تم إنشاء الوصف تلقائياً">
            <a:extLst>
              <a:ext uri="{FF2B5EF4-FFF2-40B4-BE49-F238E27FC236}">
                <a16:creationId xmlns:a16="http://schemas.microsoft.com/office/drawing/2014/main" id="{5AE6FCCB-DFF8-3148-B419-78B50DEA7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0284" y="4872985"/>
            <a:ext cx="1209675" cy="116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صورة 101" descr="صورة تحتوي على ماوس, مكواة&#10;&#10;تم إنشاء الوصف تلقائياً">
            <a:extLst>
              <a:ext uri="{FF2B5EF4-FFF2-40B4-BE49-F238E27FC236}">
                <a16:creationId xmlns:a16="http://schemas.microsoft.com/office/drawing/2014/main" id="{76B1029C-6283-5648-8468-47D296C44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4024" y="5768180"/>
            <a:ext cx="255588" cy="15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Google Shape;57;p13">
            <a:extLst>
              <a:ext uri="{FF2B5EF4-FFF2-40B4-BE49-F238E27FC236}">
                <a16:creationId xmlns:a16="http://schemas.microsoft.com/office/drawing/2014/main" id="{179A6F0C-8400-7A4B-8670-483D24694895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83888" y="4571803"/>
            <a:ext cx="1308100" cy="182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Google Shape;69;p13">
            <a:extLst>
              <a:ext uri="{FF2B5EF4-FFF2-40B4-BE49-F238E27FC236}">
                <a16:creationId xmlns:a16="http://schemas.microsoft.com/office/drawing/2014/main" id="{D4B65245-6DD2-4E41-BAFE-66E291371E13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4310" y="3443697"/>
            <a:ext cx="3333598" cy="3093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" name="Google Shape;70;p13">
            <a:extLst>
              <a:ext uri="{FF2B5EF4-FFF2-40B4-BE49-F238E27FC236}">
                <a16:creationId xmlns:a16="http://schemas.microsoft.com/office/drawing/2014/main" id="{D8476886-77DF-CE4C-99F9-8C50B48FF0EE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8820" y="4376279"/>
            <a:ext cx="3759998" cy="2409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" name="Google Shape;73;p13">
            <a:extLst>
              <a:ext uri="{FF2B5EF4-FFF2-40B4-BE49-F238E27FC236}">
                <a16:creationId xmlns:a16="http://schemas.microsoft.com/office/drawing/2014/main" id="{741424FC-28A2-E341-91EB-A4EBBA667B52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99225">
            <a:off x="7857285" y="4165160"/>
            <a:ext cx="827087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" name="Picture 2">
            <a:extLst>
              <a:ext uri="{FF2B5EF4-FFF2-40B4-BE49-F238E27FC236}">
                <a16:creationId xmlns:a16="http://schemas.microsoft.com/office/drawing/2014/main" id="{4E2D42DC-DE74-B942-888B-E2731D7BD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1831">
            <a:off x="8723296" y="4492107"/>
            <a:ext cx="63976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" name="Picture 2">
            <a:extLst>
              <a:ext uri="{FF2B5EF4-FFF2-40B4-BE49-F238E27FC236}">
                <a16:creationId xmlns:a16="http://schemas.microsoft.com/office/drawing/2014/main" id="{24FDCFB5-5335-744E-AC76-CFF332A78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0916">
            <a:off x="9355131" y="4580211"/>
            <a:ext cx="471488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صورة 18" descr="صورة تحتوي على عنصر, منضدة, جالس, صغير&#10;&#10;تم إنشاء الوصف تلقائياً">
            <a:extLst>
              <a:ext uri="{FF2B5EF4-FFF2-40B4-BE49-F238E27FC236}">
                <a16:creationId xmlns:a16="http://schemas.microsoft.com/office/drawing/2014/main" id="{36CA4CD6-B759-4B4A-B356-1C5BA5866E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4983" y="5242416"/>
            <a:ext cx="388938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" name="صورة 66">
            <a:extLst>
              <a:ext uri="{FF2B5EF4-FFF2-40B4-BE49-F238E27FC236}">
                <a16:creationId xmlns:a16="http://schemas.microsoft.com/office/drawing/2014/main" id="{761B7B74-1B9A-5142-A59F-E46BF9E6A225}"/>
              </a:ext>
            </a:extLst>
          </p:cNvPr>
          <p:cNvPicPr>
            <a:picLocks noChangeAspect="1"/>
          </p:cNvPicPr>
          <p:nvPr/>
        </p:nvPicPr>
        <p:blipFill>
          <a:blip r:embed="rId32">
            <a:alphaModFix amt="50000"/>
          </a:blip>
          <a:stretch>
            <a:fillRect/>
          </a:stretch>
        </p:blipFill>
        <p:spPr>
          <a:xfrm>
            <a:off x="621613" y="3192072"/>
            <a:ext cx="1190726" cy="1193711"/>
          </a:xfrm>
          <a:prstGeom prst="rect">
            <a:avLst/>
          </a:prstGeom>
          <a:ln>
            <a:noFill/>
          </a:ln>
        </p:spPr>
      </p:pic>
      <p:pic>
        <p:nvPicPr>
          <p:cNvPr id="68" name="صورة 67">
            <a:extLst>
              <a:ext uri="{FF2B5EF4-FFF2-40B4-BE49-F238E27FC236}">
                <a16:creationId xmlns:a16="http://schemas.microsoft.com/office/drawing/2014/main" id="{99E60C37-9EFF-CB47-9E36-2F7FA13634AC}"/>
              </a:ext>
            </a:extLst>
          </p:cNvPr>
          <p:cNvPicPr>
            <a:picLocks noChangeAspect="1"/>
          </p:cNvPicPr>
          <p:nvPr/>
        </p:nvPicPr>
        <p:blipFill>
          <a:blip r:embed="rId32">
            <a:alphaModFix amt="50000"/>
          </a:blip>
          <a:stretch>
            <a:fillRect/>
          </a:stretch>
        </p:blipFill>
        <p:spPr>
          <a:xfrm>
            <a:off x="8367152" y="2327334"/>
            <a:ext cx="1121778" cy="1124590"/>
          </a:xfrm>
          <a:prstGeom prst="rect">
            <a:avLst/>
          </a:prstGeom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77 0.02223 L -0.13894 0.02223 " pathEditMode="relative" rAng="0" ptsTypes="AA">
                                      <p:cBhvr>
                                        <p:cTn id="10" dur="2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 flipH="1">
            <a:off x="1203959" y="297132"/>
            <a:ext cx="4836478" cy="6103614"/>
          </a:xfrm>
          <a:prstGeom prst="rect">
            <a:avLst/>
          </a:prstGeom>
          <a:gradFill flip="none" rotWithShape="0">
            <a:gsLst>
              <a:gs pos="3000">
                <a:srgbClr val="FFC000"/>
              </a:gs>
              <a:gs pos="76000">
                <a:srgbClr val="DFC5DF"/>
              </a:gs>
              <a:gs pos="18000">
                <a:srgbClr val="FFF6DE"/>
              </a:gs>
              <a:gs pos="60000">
                <a:srgbClr val="8ACCDB"/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rgbClr val="8D8BA0"/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>
            <a:off x="5428351" y="364603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>
            <a:off x="5428351" y="418403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>
            <a:off x="5428351" y="465745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>
            <a:off x="5428351" y="512579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>
            <a:off x="5428351" y="55912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>
            <a:off x="5443232" y="60784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8400" y="3741555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48603" y="4714150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81942" y="5650775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" name="مستطيل 27">
            <a:extLst>
              <a:ext uri="{FF2B5EF4-FFF2-40B4-BE49-F238E27FC236}">
                <a16:creationId xmlns:a16="http://schemas.microsoft.com/office/drawing/2014/main" id="{1D2AB5BE-F582-2F46-97A9-521F7F569D64}"/>
              </a:ext>
            </a:extLst>
          </p:cNvPr>
          <p:cNvSpPr/>
          <p:nvPr/>
        </p:nvSpPr>
        <p:spPr>
          <a:xfrm>
            <a:off x="2123427" y="1625545"/>
            <a:ext cx="2803525" cy="93345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500" dirty="0">
                <a:solidFill>
                  <a:srgbClr val="002060"/>
                </a:solidFill>
                <a:latin typeface="18 Khebrat Musamim" pitchFamily="2" charset="0"/>
                <a:cs typeface="KufiStandardGK" pitchFamily="2" charset="-78"/>
              </a:rPr>
              <a:t>١-٣</a:t>
            </a:r>
            <a:r>
              <a:rPr lang="ar-SA" sz="4500" dirty="0">
                <a:solidFill>
                  <a:srgbClr val="0070C0"/>
                </a:solidFill>
                <a:latin typeface="18 Khebrat Musamim" pitchFamily="2" charset="0"/>
                <a:cs typeface="KufiStandardGK" pitchFamily="2" charset="-78"/>
              </a:rPr>
              <a:t> </a:t>
            </a:r>
          </a:p>
        </p:txBody>
      </p: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>
            <a:off x="5397871" y="53707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>
            <a:off x="5397871" y="107507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>
            <a:off x="5397871" y="201683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>
            <a:off x="5397870" y="260329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>
            <a:off x="5397870" y="310783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618137" y="617765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5308" y="2664477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>
            <a:off x="5415611" y="155335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37490" y="1610705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4942447">
            <a:off x="2526727" y="3332056"/>
            <a:ext cx="3474497" cy="2830722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4043280" y="674068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1239384" y="4527299"/>
            <a:ext cx="2191955" cy="1978304"/>
          </a:xfrm>
          <a:prstGeom prst="rect">
            <a:avLst/>
          </a:prstGeom>
        </p:spPr>
      </p:pic>
      <p:pic>
        <p:nvPicPr>
          <p:cNvPr id="90" name="صورة 89">
            <a:extLst>
              <a:ext uri="{FF2B5EF4-FFF2-40B4-BE49-F238E27FC236}">
                <a16:creationId xmlns:a16="http://schemas.microsoft.com/office/drawing/2014/main" id="{FF614D9E-CEFA-D246-B8C6-DE007A8B5EE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213950" y="252340"/>
            <a:ext cx="1391310" cy="1394099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904018" y="2038415"/>
            <a:ext cx="3684235" cy="2621049"/>
          </a:xfrm>
          <a:prstGeom prst="rect">
            <a:avLst/>
          </a:prstGeom>
        </p:spPr>
      </p:pic>
      <p:sp>
        <p:nvSpPr>
          <p:cNvPr id="30" name="مستطيل 29">
            <a:extLst>
              <a:ext uri="{FF2B5EF4-FFF2-40B4-BE49-F238E27FC236}">
                <a16:creationId xmlns:a16="http://schemas.microsoft.com/office/drawing/2014/main" id="{5381303A-A7E5-C14D-9AEF-BAD32960FF0D}"/>
              </a:ext>
            </a:extLst>
          </p:cNvPr>
          <p:cNvSpPr/>
          <p:nvPr/>
        </p:nvSpPr>
        <p:spPr>
          <a:xfrm>
            <a:off x="1673895" y="2854142"/>
            <a:ext cx="3509632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0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ترتيب العمليات</a:t>
            </a:r>
          </a:p>
        </p:txBody>
      </p:sp>
    </p:spTree>
    <p:extLst>
      <p:ext uri="{BB962C8B-B14F-4D97-AF65-F5344CB8AC3E}">
        <p14:creationId xmlns:p14="http://schemas.microsoft.com/office/powerpoint/2010/main" val="2677936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استعد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4273" y="423927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pic>
        <p:nvPicPr>
          <p:cNvPr id="22" name="Picture 4">
            <a:extLst>
              <a:ext uri="{FF2B5EF4-FFF2-40B4-BE49-F238E27FC236}">
                <a16:creationId xmlns:a16="http://schemas.microsoft.com/office/drawing/2014/main" id="{09C8C849-A00C-9345-B733-25905B8C50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318464" y="505963"/>
            <a:ext cx="8177943" cy="13675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" name="Picture 8">
            <a:extLst>
              <a:ext uri="{FF2B5EF4-FFF2-40B4-BE49-F238E27FC236}">
                <a16:creationId xmlns:a16="http://schemas.microsoft.com/office/drawing/2014/main" id="{2E40269F-67C6-4A41-961F-4D026B4EAE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068001" y="4300601"/>
            <a:ext cx="3421326" cy="515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" name="Picture 9">
            <a:extLst>
              <a:ext uri="{FF2B5EF4-FFF2-40B4-BE49-F238E27FC236}">
                <a16:creationId xmlns:a16="http://schemas.microsoft.com/office/drawing/2014/main" id="{A8BBD985-8AFE-5646-9060-9E95ABC2F6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8355027" y="5116727"/>
            <a:ext cx="2134307" cy="484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" name="Picture 10">
            <a:extLst>
              <a:ext uri="{FF2B5EF4-FFF2-40B4-BE49-F238E27FC236}">
                <a16:creationId xmlns:a16="http://schemas.microsoft.com/office/drawing/2014/main" id="{044E26BE-1E29-5840-AFFB-F1D7F0F6C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5206957" y="5611722"/>
            <a:ext cx="5362580" cy="500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6" name="مربع نص 17">
            <a:extLst>
              <a:ext uri="{FF2B5EF4-FFF2-40B4-BE49-F238E27FC236}">
                <a16:creationId xmlns:a16="http://schemas.microsoft.com/office/drawing/2014/main" id="{DFB55DF4-493D-C846-90E2-27844070B98C}"/>
              </a:ext>
            </a:extLst>
          </p:cNvPr>
          <p:cNvSpPr txBox="1"/>
          <p:nvPr/>
        </p:nvSpPr>
        <p:spPr>
          <a:xfrm>
            <a:off x="7307975" y="5083690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FF0000"/>
                </a:solidFill>
              </a:rPr>
              <a:t>سليمان</a:t>
            </a:r>
          </a:p>
        </p:txBody>
      </p:sp>
      <p:sp>
        <p:nvSpPr>
          <p:cNvPr id="27" name="مربع نص 18">
            <a:extLst>
              <a:ext uri="{FF2B5EF4-FFF2-40B4-BE49-F238E27FC236}">
                <a16:creationId xmlns:a16="http://schemas.microsoft.com/office/drawing/2014/main" id="{CD89F1BF-D571-684F-930A-F25744DFFAD8}"/>
              </a:ext>
            </a:extLst>
          </p:cNvPr>
          <p:cNvSpPr txBox="1"/>
          <p:nvPr/>
        </p:nvSpPr>
        <p:spPr>
          <a:xfrm>
            <a:off x="3307447" y="5548158"/>
            <a:ext cx="164307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FF0000"/>
                </a:solidFill>
              </a:rPr>
              <a:t>ضرب ٤ ×٣ </a:t>
            </a:r>
          </a:p>
        </p:txBody>
      </p:sp>
      <p:grpSp>
        <p:nvGrpSpPr>
          <p:cNvPr id="28" name="مجموعة 25">
            <a:extLst>
              <a:ext uri="{FF2B5EF4-FFF2-40B4-BE49-F238E27FC236}">
                <a16:creationId xmlns:a16="http://schemas.microsoft.com/office/drawing/2014/main" id="{2E57CC0D-730F-494E-8427-3374EA4895C5}"/>
              </a:ext>
            </a:extLst>
          </p:cNvPr>
          <p:cNvGrpSpPr/>
          <p:nvPr/>
        </p:nvGrpSpPr>
        <p:grpSpPr>
          <a:xfrm>
            <a:off x="2034612" y="1886863"/>
            <a:ext cx="8202321" cy="1981001"/>
            <a:chOff x="370207" y="2357430"/>
            <a:chExt cx="8202321" cy="1981001"/>
          </a:xfrm>
        </p:grpSpPr>
        <p:sp>
          <p:nvSpPr>
            <p:cNvPr id="123" name="مستطيل مستدير الزوايا 19">
              <a:extLst>
                <a:ext uri="{FF2B5EF4-FFF2-40B4-BE49-F238E27FC236}">
                  <a16:creationId xmlns:a16="http://schemas.microsoft.com/office/drawing/2014/main" id="{57B52CC9-FD56-C54F-82D6-4D8B096687BF}"/>
                </a:ext>
              </a:extLst>
            </p:cNvPr>
            <p:cNvSpPr/>
            <p:nvPr/>
          </p:nvSpPr>
          <p:spPr>
            <a:xfrm>
              <a:off x="5572132" y="2928934"/>
              <a:ext cx="3000396" cy="1357322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   ٦ + ٤ × ٣</a:t>
              </a:r>
            </a:p>
            <a:p>
              <a:endParaRPr lang="ar-SA" sz="2400" b="1" dirty="0">
                <a:solidFill>
                  <a:schemeClr val="tx1"/>
                </a:solidFill>
              </a:endParaRPr>
            </a:p>
            <a:p>
              <a:r>
                <a:rPr lang="ar-SA" sz="2400" b="1" dirty="0">
                  <a:solidFill>
                    <a:schemeClr val="tx1"/>
                  </a:solidFill>
                </a:rPr>
                <a:t>= ٦ +   ١٢  =  ١٨</a:t>
              </a:r>
            </a:p>
          </p:txBody>
        </p:sp>
        <p:sp>
          <p:nvSpPr>
            <p:cNvPr id="124" name="مستطيل مستدير الزوايا 23">
              <a:extLst>
                <a:ext uri="{FF2B5EF4-FFF2-40B4-BE49-F238E27FC236}">
                  <a16:creationId xmlns:a16="http://schemas.microsoft.com/office/drawing/2014/main" id="{2731053B-6F9D-CE47-A997-912DED25D190}"/>
                </a:ext>
              </a:extLst>
            </p:cNvPr>
            <p:cNvSpPr/>
            <p:nvPr/>
          </p:nvSpPr>
          <p:spPr>
            <a:xfrm>
              <a:off x="370207" y="2981109"/>
              <a:ext cx="3000396" cy="1357322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   ٦ + ٤ × ٣</a:t>
              </a:r>
            </a:p>
            <a:p>
              <a:endParaRPr lang="ar-SA" sz="2400" b="1" dirty="0">
                <a:solidFill>
                  <a:schemeClr val="tx1"/>
                </a:solidFill>
              </a:endParaRPr>
            </a:p>
            <a:p>
              <a:r>
                <a:rPr lang="ar-SA" sz="2400" b="1" dirty="0">
                  <a:solidFill>
                    <a:schemeClr val="tx1"/>
                  </a:solidFill>
                </a:rPr>
                <a:t>=   ١٠   × ٣ =  ٣٠</a:t>
              </a:r>
            </a:p>
          </p:txBody>
        </p:sp>
        <p:pic>
          <p:nvPicPr>
            <p:cNvPr id="125" name="Picture 2">
              <a:extLst>
                <a:ext uri="{FF2B5EF4-FFF2-40B4-BE49-F238E27FC236}">
                  <a16:creationId xmlns:a16="http://schemas.microsoft.com/office/drawing/2014/main" id="{C1F12713-1118-754B-B9A4-1FAD4266C3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6429388" y="2357430"/>
              <a:ext cx="1319214" cy="4191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26" name="Picture 3">
              <a:extLst>
                <a:ext uri="{FF2B5EF4-FFF2-40B4-BE49-F238E27FC236}">
                  <a16:creationId xmlns:a16="http://schemas.microsoft.com/office/drawing/2014/main" id="{7F487DA7-83A7-CB4A-B657-BD31B6AECF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653895" y="2372210"/>
              <a:ext cx="989411" cy="3757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29" name="خماسي 22">
            <a:extLst>
              <a:ext uri="{FF2B5EF4-FFF2-40B4-BE49-F238E27FC236}">
                <a16:creationId xmlns:a16="http://schemas.microsoft.com/office/drawing/2014/main" id="{D26728CC-ED98-F14B-820A-9C12BF96DD85}"/>
              </a:ext>
            </a:extLst>
          </p:cNvPr>
          <p:cNvSpPr/>
          <p:nvPr/>
        </p:nvSpPr>
        <p:spPr>
          <a:xfrm rot="5400000">
            <a:off x="8550228" y="2535786"/>
            <a:ext cx="785819" cy="78581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0" name="خماسي 24">
            <a:extLst>
              <a:ext uri="{FF2B5EF4-FFF2-40B4-BE49-F238E27FC236}">
                <a16:creationId xmlns:a16="http://schemas.microsoft.com/office/drawing/2014/main" id="{A44599C4-2BC6-D842-823E-EADB03EEE64F}"/>
              </a:ext>
            </a:extLst>
          </p:cNvPr>
          <p:cNvSpPr/>
          <p:nvPr/>
        </p:nvSpPr>
        <p:spPr>
          <a:xfrm rot="5400000">
            <a:off x="3837855" y="2558694"/>
            <a:ext cx="785818" cy="78581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وسيلة شرح مستطيلة مستديرة الزوايا 14">
            <a:extLst>
              <a:ext uri="{FF2B5EF4-FFF2-40B4-BE49-F238E27FC236}">
                <a16:creationId xmlns:a16="http://schemas.microsoft.com/office/drawing/2014/main" id="{D8D6F3F7-6245-B449-BC2A-207DE825BE23}"/>
              </a:ext>
            </a:extLst>
          </p:cNvPr>
          <p:cNvSpPr/>
          <p:nvPr/>
        </p:nvSpPr>
        <p:spPr>
          <a:xfrm>
            <a:off x="8779599" y="4015715"/>
            <a:ext cx="914408" cy="857256"/>
          </a:xfrm>
          <a:prstGeom prst="wedgeRoundRectCallout">
            <a:avLst>
              <a:gd name="adj1" fmla="val 27396"/>
              <a:gd name="adj2" fmla="val -89264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جمع ثانيا</a:t>
            </a:r>
          </a:p>
        </p:txBody>
      </p:sp>
      <p:sp>
        <p:nvSpPr>
          <p:cNvPr id="32" name="وسيلة شرح مستطيلة مستديرة الزوايا 16">
            <a:extLst>
              <a:ext uri="{FF2B5EF4-FFF2-40B4-BE49-F238E27FC236}">
                <a16:creationId xmlns:a16="http://schemas.microsoft.com/office/drawing/2014/main" id="{6777ADF0-FF89-BB42-BA3B-85FC3E0C13FB}"/>
              </a:ext>
            </a:extLst>
          </p:cNvPr>
          <p:cNvSpPr/>
          <p:nvPr/>
        </p:nvSpPr>
        <p:spPr>
          <a:xfrm>
            <a:off x="3534810" y="4137527"/>
            <a:ext cx="914408" cy="785818"/>
          </a:xfrm>
          <a:prstGeom prst="wedgeRoundRectCallout">
            <a:avLst>
              <a:gd name="adj1" fmla="val 27396"/>
              <a:gd name="adj2" fmla="val -95146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ضرب ثانيا</a:t>
            </a:r>
          </a:p>
        </p:txBody>
      </p:sp>
      <p:sp>
        <p:nvSpPr>
          <p:cNvPr id="33" name="وسيلة شرح مستطيلة مستديرة الزوايا 13">
            <a:extLst>
              <a:ext uri="{FF2B5EF4-FFF2-40B4-BE49-F238E27FC236}">
                <a16:creationId xmlns:a16="http://schemas.microsoft.com/office/drawing/2014/main" id="{282D5D8E-9F17-5B4F-9FCD-AB85A626DA23}"/>
              </a:ext>
            </a:extLst>
          </p:cNvPr>
          <p:cNvSpPr/>
          <p:nvPr/>
        </p:nvSpPr>
        <p:spPr>
          <a:xfrm>
            <a:off x="8736735" y="1458235"/>
            <a:ext cx="914408" cy="714380"/>
          </a:xfrm>
          <a:prstGeom prst="wedgeRoundRectCallout">
            <a:avLst>
              <a:gd name="adj1" fmla="val -24166"/>
              <a:gd name="adj2" fmla="val 114264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ضرب أولا</a:t>
            </a:r>
          </a:p>
        </p:txBody>
      </p:sp>
      <p:sp>
        <p:nvSpPr>
          <p:cNvPr id="34" name="وسيلة شرح مستطيلة مستديرة الزوايا 15">
            <a:extLst>
              <a:ext uri="{FF2B5EF4-FFF2-40B4-BE49-F238E27FC236}">
                <a16:creationId xmlns:a16="http://schemas.microsoft.com/office/drawing/2014/main" id="{A43B0195-FD20-8643-BD15-3B480FD68910}"/>
              </a:ext>
            </a:extLst>
          </p:cNvPr>
          <p:cNvSpPr/>
          <p:nvPr/>
        </p:nvSpPr>
        <p:spPr>
          <a:xfrm>
            <a:off x="3962465" y="1405603"/>
            <a:ext cx="914408" cy="714380"/>
          </a:xfrm>
          <a:prstGeom prst="wedgeRoundRectCallout">
            <a:avLst>
              <a:gd name="adj1" fmla="val -24166"/>
              <a:gd name="adj2" fmla="val 114264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جمع أولا</a:t>
            </a:r>
          </a:p>
        </p:txBody>
      </p:sp>
      <p:sp>
        <p:nvSpPr>
          <p:cNvPr id="74" name="مستطيل 73">
            <a:extLst>
              <a:ext uri="{FF2B5EF4-FFF2-40B4-BE49-F238E27FC236}">
                <a16:creationId xmlns:a16="http://schemas.microsoft.com/office/drawing/2014/main" id="{F5DAD552-0F8A-8149-969A-D249776F3FA1}"/>
              </a:ext>
            </a:extLst>
          </p:cNvPr>
          <p:cNvSpPr/>
          <p:nvPr/>
        </p:nvSpPr>
        <p:spPr>
          <a:xfrm rot="385153">
            <a:off x="9530594" y="700884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استعد</a:t>
            </a:r>
          </a:p>
        </p:txBody>
      </p:sp>
    </p:spTree>
    <p:extLst>
      <p:ext uri="{BB962C8B-B14F-4D97-AF65-F5344CB8AC3E}">
        <p14:creationId xmlns:p14="http://schemas.microsoft.com/office/powerpoint/2010/main" val="325174675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مفهوم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72347" y="451064"/>
            <a:ext cx="4633331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F1E79167-2A3E-8244-BA69-C85B591664C8}"/>
              </a:ext>
            </a:extLst>
          </p:cNvPr>
          <p:cNvSpPr txBox="1"/>
          <p:nvPr/>
        </p:nvSpPr>
        <p:spPr>
          <a:xfrm>
            <a:off x="7298979" y="1237629"/>
            <a:ext cx="292895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7030A0"/>
                </a:solidFill>
              </a:rPr>
              <a:t>لاحظ العبارة ٥ + ٣ × ٤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5DFECE83-82D1-7045-BD3A-E6D2E60E9872}"/>
              </a:ext>
            </a:extLst>
          </p:cNvPr>
          <p:cNvSpPr txBox="1"/>
          <p:nvPr/>
        </p:nvSpPr>
        <p:spPr>
          <a:xfrm>
            <a:off x="6538720" y="1861967"/>
            <a:ext cx="4031782" cy="412479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000" b="1" dirty="0"/>
              <a:t>ما قيمة هذه العبارة إذا بدأت بالجمع أولا ؟</a:t>
            </a:r>
          </a:p>
        </p:txBody>
      </p:sp>
      <p:sp>
        <p:nvSpPr>
          <p:cNvPr id="6" name="مربع نص 4">
            <a:extLst>
              <a:ext uri="{FF2B5EF4-FFF2-40B4-BE49-F238E27FC236}">
                <a16:creationId xmlns:a16="http://schemas.microsoft.com/office/drawing/2014/main" id="{01D4913C-9E2E-D34F-9AD7-0443826249A0}"/>
              </a:ext>
            </a:extLst>
          </p:cNvPr>
          <p:cNvSpPr txBox="1"/>
          <p:nvPr/>
        </p:nvSpPr>
        <p:spPr>
          <a:xfrm>
            <a:off x="8456720" y="2365437"/>
            <a:ext cx="71438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٣٢</a:t>
            </a:r>
          </a:p>
        </p:txBody>
      </p:sp>
      <p:sp>
        <p:nvSpPr>
          <p:cNvPr id="7" name="مربع نص 5">
            <a:extLst>
              <a:ext uri="{FF2B5EF4-FFF2-40B4-BE49-F238E27FC236}">
                <a16:creationId xmlns:a16="http://schemas.microsoft.com/office/drawing/2014/main" id="{20772BFF-BFDE-5A40-BECC-225365CE6019}"/>
              </a:ext>
            </a:extLst>
          </p:cNvPr>
          <p:cNvSpPr txBox="1"/>
          <p:nvPr/>
        </p:nvSpPr>
        <p:spPr>
          <a:xfrm>
            <a:off x="6594854" y="2906974"/>
            <a:ext cx="408956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000" b="1" dirty="0"/>
              <a:t>ما قيمة هذه العبارة إذا بدأت بالضرب أولا ؟</a:t>
            </a:r>
          </a:p>
        </p:txBody>
      </p:sp>
      <p:sp>
        <p:nvSpPr>
          <p:cNvPr id="8" name="مربع نص 6">
            <a:extLst>
              <a:ext uri="{FF2B5EF4-FFF2-40B4-BE49-F238E27FC236}">
                <a16:creationId xmlns:a16="http://schemas.microsoft.com/office/drawing/2014/main" id="{719AEC19-DB04-364F-B3DB-E45E526F6A24}"/>
              </a:ext>
            </a:extLst>
          </p:cNvPr>
          <p:cNvSpPr txBox="1"/>
          <p:nvPr/>
        </p:nvSpPr>
        <p:spPr>
          <a:xfrm>
            <a:off x="8588886" y="3543226"/>
            <a:ext cx="71438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١٧</a:t>
            </a:r>
          </a:p>
        </p:txBody>
      </p:sp>
      <p:sp>
        <p:nvSpPr>
          <p:cNvPr id="9" name="مربع نص 7">
            <a:extLst>
              <a:ext uri="{FF2B5EF4-FFF2-40B4-BE49-F238E27FC236}">
                <a16:creationId xmlns:a16="http://schemas.microsoft.com/office/drawing/2014/main" id="{EF74111F-89B1-D94A-9978-3162D9AD1401}"/>
              </a:ext>
            </a:extLst>
          </p:cNvPr>
          <p:cNvSpPr txBox="1"/>
          <p:nvPr/>
        </p:nvSpPr>
        <p:spPr>
          <a:xfrm>
            <a:off x="6640082" y="4047537"/>
            <a:ext cx="3912088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b="1" dirty="0"/>
              <a:t>كيف يمكنك معرفة أي العمليات يجب إجراؤها أولا ؟</a:t>
            </a:r>
          </a:p>
        </p:txBody>
      </p:sp>
      <p:sp>
        <p:nvSpPr>
          <p:cNvPr id="12" name="مربع نص 8">
            <a:extLst>
              <a:ext uri="{FF2B5EF4-FFF2-40B4-BE49-F238E27FC236}">
                <a16:creationId xmlns:a16="http://schemas.microsoft.com/office/drawing/2014/main" id="{B3A76C0F-3117-554A-B8AA-DA98A4ED9FA3}"/>
              </a:ext>
            </a:extLst>
          </p:cNvPr>
          <p:cNvSpPr txBox="1"/>
          <p:nvPr/>
        </p:nvSpPr>
        <p:spPr>
          <a:xfrm>
            <a:off x="7744602" y="4533089"/>
            <a:ext cx="185738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ترتيب العمليات</a:t>
            </a:r>
          </a:p>
        </p:txBody>
      </p:sp>
      <p:sp>
        <p:nvSpPr>
          <p:cNvPr id="13" name="مربع نص 9">
            <a:extLst>
              <a:ext uri="{FF2B5EF4-FFF2-40B4-BE49-F238E27FC236}">
                <a16:creationId xmlns:a16="http://schemas.microsoft.com/office/drawing/2014/main" id="{483C5F36-A6E8-1142-874E-F5C089AF140F}"/>
              </a:ext>
            </a:extLst>
          </p:cNvPr>
          <p:cNvSpPr txBox="1"/>
          <p:nvPr/>
        </p:nvSpPr>
        <p:spPr>
          <a:xfrm>
            <a:off x="7298979" y="5115976"/>
            <a:ext cx="307183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400" b="1" dirty="0"/>
              <a:t>أي الإجابتين هي الصحيحة ؟</a:t>
            </a:r>
          </a:p>
        </p:txBody>
      </p:sp>
      <p:sp>
        <p:nvSpPr>
          <p:cNvPr id="14" name="مربع نص 10">
            <a:extLst>
              <a:ext uri="{FF2B5EF4-FFF2-40B4-BE49-F238E27FC236}">
                <a16:creationId xmlns:a16="http://schemas.microsoft.com/office/drawing/2014/main" id="{9F8625C1-9979-8F40-9972-834E25016BC9}"/>
              </a:ext>
            </a:extLst>
          </p:cNvPr>
          <p:cNvSpPr txBox="1"/>
          <p:nvPr/>
        </p:nvSpPr>
        <p:spPr>
          <a:xfrm>
            <a:off x="8177231" y="5571547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١٧</a:t>
            </a:r>
          </a:p>
        </p:txBody>
      </p:sp>
      <p:sp>
        <p:nvSpPr>
          <p:cNvPr id="68" name="مستطيل 67">
            <a:extLst>
              <a:ext uri="{FF2B5EF4-FFF2-40B4-BE49-F238E27FC236}">
                <a16:creationId xmlns:a16="http://schemas.microsoft.com/office/drawing/2014/main" id="{E4EF1943-CDE5-ED4C-B2FF-2A547E57CEF6}"/>
              </a:ext>
            </a:extLst>
          </p:cNvPr>
          <p:cNvSpPr/>
          <p:nvPr/>
        </p:nvSpPr>
        <p:spPr>
          <a:xfrm rot="385153">
            <a:off x="8789165" y="614709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مفهوم</a:t>
            </a:r>
          </a:p>
        </p:txBody>
      </p:sp>
    </p:spTree>
    <p:extLst>
      <p:ext uri="{BB962C8B-B14F-4D97-AF65-F5344CB8AC3E}">
        <p14:creationId xmlns:p14="http://schemas.microsoft.com/office/powerpoint/2010/main" val="38863073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6" grpId="0"/>
      <p:bldP spid="7" grpId="0" animBg="1"/>
      <p:bldP spid="8" grpId="0"/>
      <p:bldP spid="9" grpId="0" animBg="1"/>
      <p:bldP spid="12" grpId="0"/>
      <p:bldP spid="13" grpId="0" animBg="1"/>
      <p:bldP spid="14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مفهوم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51253" y="41387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B25D498-AF63-FC42-BCD5-A3E9CEA9C2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363085" y="1214879"/>
            <a:ext cx="5818808" cy="4032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24DA626-4ACE-0447-A1A2-E023A70C2B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357481" y="1929259"/>
            <a:ext cx="4795842" cy="6543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ADF5AB4-F6F1-304F-89B0-C7687353CB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714275" y="2957980"/>
            <a:ext cx="7358114" cy="29718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</p:pic>
    </p:spTree>
    <p:extLst>
      <p:ext uri="{BB962C8B-B14F-4D97-AF65-F5344CB8AC3E}">
        <p14:creationId xmlns:p14="http://schemas.microsoft.com/office/powerpoint/2010/main" val="27906077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مثال 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88693" y="46312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590021" y="3193976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36738" y="4382043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2">
            <a:extLst>
              <a:ext uri="{FF2B5EF4-FFF2-40B4-BE49-F238E27FC236}">
                <a16:creationId xmlns:a16="http://schemas.microsoft.com/office/drawing/2014/main" id="{87A4CDA2-2F5D-7C4C-8FF5-1C61F75D009C}"/>
              </a:ext>
            </a:extLst>
          </p:cNvPr>
          <p:cNvSpPr/>
          <p:nvPr/>
        </p:nvSpPr>
        <p:spPr>
          <a:xfrm rot="5400000">
            <a:off x="7685482" y="2931359"/>
            <a:ext cx="785819" cy="1285884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148A38CD-B53A-394F-AF56-3689B6C262EF}"/>
              </a:ext>
            </a:extLst>
          </p:cNvPr>
          <p:cNvSpPr txBox="1"/>
          <p:nvPr/>
        </p:nvSpPr>
        <p:spPr>
          <a:xfrm>
            <a:off x="6363880" y="3167102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+ ( ١٢ ــ ٣ )</a:t>
            </a:r>
          </a:p>
        </p:txBody>
      </p:sp>
      <p:grpSp>
        <p:nvGrpSpPr>
          <p:cNvPr id="6" name="مجموعة 8">
            <a:extLst>
              <a:ext uri="{FF2B5EF4-FFF2-40B4-BE49-F238E27FC236}">
                <a16:creationId xmlns:a16="http://schemas.microsoft.com/office/drawing/2014/main" id="{E524B96A-039F-3341-BFAB-1531FB521AB3}"/>
              </a:ext>
            </a:extLst>
          </p:cNvPr>
          <p:cNvGrpSpPr/>
          <p:nvPr/>
        </p:nvGrpSpPr>
        <p:grpSpPr>
          <a:xfrm>
            <a:off x="1929365" y="1554353"/>
            <a:ext cx="8358246" cy="928694"/>
            <a:chOff x="571472" y="857232"/>
            <a:chExt cx="8358246" cy="928694"/>
          </a:xfrm>
        </p:grpSpPr>
        <p:sp>
          <p:nvSpPr>
            <p:cNvPr id="65" name="دبوس زينة 4">
              <a:extLst>
                <a:ext uri="{FF2B5EF4-FFF2-40B4-BE49-F238E27FC236}">
                  <a16:creationId xmlns:a16="http://schemas.microsoft.com/office/drawing/2014/main" id="{CDD7CDBE-8970-1C48-B6FA-C0B4C02C5A05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٥ + ( ١٢ ــ ٣ ) وعلل كل خطوة في الحل</a:t>
              </a:r>
            </a:p>
          </p:txBody>
        </p:sp>
        <p:sp>
          <p:nvSpPr>
            <p:cNvPr id="69" name="دبوس زينة 5">
              <a:extLst>
                <a:ext uri="{FF2B5EF4-FFF2-40B4-BE49-F238E27FC236}">
                  <a16:creationId xmlns:a16="http://schemas.microsoft.com/office/drawing/2014/main" id="{E8BB45EF-0E4C-FC41-A5E1-FD43781F4581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7" name="خماسي 12">
            <a:extLst>
              <a:ext uri="{FF2B5EF4-FFF2-40B4-BE49-F238E27FC236}">
                <a16:creationId xmlns:a16="http://schemas.microsoft.com/office/drawing/2014/main" id="{045F9927-D142-3A40-A61C-0E1B30448E77}"/>
              </a:ext>
            </a:extLst>
          </p:cNvPr>
          <p:cNvSpPr/>
          <p:nvPr/>
        </p:nvSpPr>
        <p:spPr>
          <a:xfrm rot="5400000">
            <a:off x="8036599" y="3915861"/>
            <a:ext cx="1012277" cy="1285884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مربع نص 11">
            <a:extLst>
              <a:ext uri="{FF2B5EF4-FFF2-40B4-BE49-F238E27FC236}">
                <a16:creationId xmlns:a16="http://schemas.microsoft.com/office/drawing/2014/main" id="{E7ED26C6-A6FE-AD49-88D3-B77457D96E05}"/>
              </a:ext>
            </a:extLst>
          </p:cNvPr>
          <p:cNvSpPr txBox="1"/>
          <p:nvPr/>
        </p:nvSpPr>
        <p:spPr>
          <a:xfrm>
            <a:off x="8321273" y="514267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١٤</a:t>
            </a:r>
          </a:p>
        </p:txBody>
      </p:sp>
      <p:sp>
        <p:nvSpPr>
          <p:cNvPr id="9" name="مربع نص 9">
            <a:extLst>
              <a:ext uri="{FF2B5EF4-FFF2-40B4-BE49-F238E27FC236}">
                <a16:creationId xmlns:a16="http://schemas.microsoft.com/office/drawing/2014/main" id="{F2CFE29B-E4C3-FA4D-8C3A-802700A28FD4}"/>
              </a:ext>
            </a:extLst>
          </p:cNvPr>
          <p:cNvSpPr txBox="1"/>
          <p:nvPr/>
        </p:nvSpPr>
        <p:spPr>
          <a:xfrm>
            <a:off x="7899796" y="4131516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٩</a:t>
            </a:r>
          </a:p>
        </p:txBody>
      </p:sp>
      <p:sp>
        <p:nvSpPr>
          <p:cNvPr id="12" name="مربع نص 10">
            <a:extLst>
              <a:ext uri="{FF2B5EF4-FFF2-40B4-BE49-F238E27FC236}">
                <a16:creationId xmlns:a16="http://schemas.microsoft.com/office/drawing/2014/main" id="{A0C81AD0-BECC-6C4F-90D1-E353FC791033}"/>
              </a:ext>
            </a:extLst>
          </p:cNvPr>
          <p:cNvSpPr txBox="1"/>
          <p:nvPr/>
        </p:nvSpPr>
        <p:spPr>
          <a:xfrm>
            <a:off x="8503448" y="4097137"/>
            <a:ext cx="750099" cy="46166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٥ +  </a:t>
            </a:r>
          </a:p>
        </p:txBody>
      </p:sp>
      <p:sp>
        <p:nvSpPr>
          <p:cNvPr id="13" name="خماسي 13">
            <a:extLst>
              <a:ext uri="{FF2B5EF4-FFF2-40B4-BE49-F238E27FC236}">
                <a16:creationId xmlns:a16="http://schemas.microsoft.com/office/drawing/2014/main" id="{64D11361-9237-AC4F-817E-2DD55B94EB3F}"/>
              </a:ext>
            </a:extLst>
          </p:cNvPr>
          <p:cNvSpPr/>
          <p:nvPr/>
        </p:nvSpPr>
        <p:spPr>
          <a:xfrm>
            <a:off x="2127257" y="3113230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نحسب القوس أولا</a:t>
            </a:r>
          </a:p>
        </p:txBody>
      </p:sp>
      <p:sp>
        <p:nvSpPr>
          <p:cNvPr id="14" name="خماسي 14">
            <a:extLst>
              <a:ext uri="{FF2B5EF4-FFF2-40B4-BE49-F238E27FC236}">
                <a16:creationId xmlns:a16="http://schemas.microsoft.com/office/drawing/2014/main" id="{CE2DACCB-5B04-8B4D-8563-A2B0026A2B03}"/>
              </a:ext>
            </a:extLst>
          </p:cNvPr>
          <p:cNvSpPr/>
          <p:nvPr/>
        </p:nvSpPr>
        <p:spPr>
          <a:xfrm>
            <a:off x="2015514" y="4187651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نجمع ثانيا</a:t>
            </a:r>
          </a:p>
        </p:txBody>
      </p:sp>
      <p:sp>
        <p:nvSpPr>
          <p:cNvPr id="71" name="مستطيل 70">
            <a:extLst>
              <a:ext uri="{FF2B5EF4-FFF2-40B4-BE49-F238E27FC236}">
                <a16:creationId xmlns:a16="http://schemas.microsoft.com/office/drawing/2014/main" id="{9DEABE37-AA60-5544-9377-969C62DAACB9}"/>
              </a:ext>
            </a:extLst>
          </p:cNvPr>
          <p:cNvSpPr/>
          <p:nvPr/>
        </p:nvSpPr>
        <p:spPr>
          <a:xfrm rot="385153">
            <a:off x="8587923" y="1730448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مثال</a:t>
            </a:r>
          </a:p>
        </p:txBody>
      </p:sp>
    </p:spTree>
    <p:extLst>
      <p:ext uri="{BB962C8B-B14F-4D97-AF65-F5344CB8AC3E}">
        <p14:creationId xmlns:p14="http://schemas.microsoft.com/office/powerpoint/2010/main" val="26181845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7" grpId="0" animBg="1"/>
      <p:bldP spid="8" grpId="0"/>
      <p:bldP spid="9" grpId="0"/>
      <p:bldP spid="12" grpId="0"/>
      <p:bldP spid="13" grpId="0" animBg="1"/>
      <p:bldP spid="1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مثال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87849" y="44654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2">
            <a:extLst>
              <a:ext uri="{FF2B5EF4-FFF2-40B4-BE49-F238E27FC236}">
                <a16:creationId xmlns:a16="http://schemas.microsoft.com/office/drawing/2014/main" id="{6E1FA0EE-843B-674A-A8E8-7D93A107BE15}"/>
              </a:ext>
            </a:extLst>
          </p:cNvPr>
          <p:cNvSpPr/>
          <p:nvPr/>
        </p:nvSpPr>
        <p:spPr>
          <a:xfrm rot="5400000">
            <a:off x="8759423" y="2833509"/>
            <a:ext cx="785819" cy="71438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F2BD743F-0D0A-EC4D-A6CD-12D11B79E3B2}"/>
              </a:ext>
            </a:extLst>
          </p:cNvPr>
          <p:cNvSpPr txBox="1"/>
          <p:nvPr/>
        </p:nvSpPr>
        <p:spPr>
          <a:xfrm>
            <a:off x="7109205" y="2783498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٨ ــ ٣ × ٢ + ٧</a:t>
            </a:r>
          </a:p>
        </p:txBody>
      </p:sp>
      <p:grpSp>
        <p:nvGrpSpPr>
          <p:cNvPr id="6" name="مجموعة 8">
            <a:extLst>
              <a:ext uri="{FF2B5EF4-FFF2-40B4-BE49-F238E27FC236}">
                <a16:creationId xmlns:a16="http://schemas.microsoft.com/office/drawing/2014/main" id="{77BC1A87-5321-6F47-A188-09489D750585}"/>
              </a:ext>
            </a:extLst>
          </p:cNvPr>
          <p:cNvGrpSpPr/>
          <p:nvPr/>
        </p:nvGrpSpPr>
        <p:grpSpPr>
          <a:xfrm>
            <a:off x="1894231" y="1211862"/>
            <a:ext cx="8358246" cy="928694"/>
            <a:chOff x="571472" y="857232"/>
            <a:chExt cx="8358246" cy="928694"/>
          </a:xfrm>
        </p:grpSpPr>
        <p:sp>
          <p:nvSpPr>
            <p:cNvPr id="65" name="دبوس زينة 4">
              <a:extLst>
                <a:ext uri="{FF2B5EF4-FFF2-40B4-BE49-F238E27FC236}">
                  <a16:creationId xmlns:a16="http://schemas.microsoft.com/office/drawing/2014/main" id="{5B90879B-60D4-3F43-9017-568FC57BE589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٨ ــ ٣ × ٢ +٧ وعلل كل خطوة في الحل</a:t>
              </a:r>
            </a:p>
          </p:txBody>
        </p:sp>
        <p:sp>
          <p:nvSpPr>
            <p:cNvPr id="69" name="دبوس زينة 5">
              <a:extLst>
                <a:ext uri="{FF2B5EF4-FFF2-40B4-BE49-F238E27FC236}">
                  <a16:creationId xmlns:a16="http://schemas.microsoft.com/office/drawing/2014/main" id="{8FCBC182-6E6A-E043-B73D-F0E6DA17CA15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7" name="خماسي 12">
            <a:extLst>
              <a:ext uri="{FF2B5EF4-FFF2-40B4-BE49-F238E27FC236}">
                <a16:creationId xmlns:a16="http://schemas.microsoft.com/office/drawing/2014/main" id="{FD504496-6CA7-F347-A9DF-3FA3E316E9FB}"/>
              </a:ext>
            </a:extLst>
          </p:cNvPr>
          <p:cNvSpPr/>
          <p:nvPr/>
        </p:nvSpPr>
        <p:spPr>
          <a:xfrm rot="5400000">
            <a:off x="9123757" y="3597892"/>
            <a:ext cx="785819" cy="101442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مربع نص 10">
            <a:extLst>
              <a:ext uri="{FF2B5EF4-FFF2-40B4-BE49-F238E27FC236}">
                <a16:creationId xmlns:a16="http://schemas.microsoft.com/office/drawing/2014/main" id="{4908FA5B-C424-FB42-B0F5-AD9E5541A806}"/>
              </a:ext>
            </a:extLst>
          </p:cNvPr>
          <p:cNvSpPr txBox="1"/>
          <p:nvPr/>
        </p:nvSpPr>
        <p:spPr>
          <a:xfrm>
            <a:off x="8180775" y="3679155"/>
            <a:ext cx="185738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٨ ــ          + ٧</a:t>
            </a:r>
          </a:p>
        </p:txBody>
      </p:sp>
      <p:sp>
        <p:nvSpPr>
          <p:cNvPr id="9" name="خماسي 13">
            <a:extLst>
              <a:ext uri="{FF2B5EF4-FFF2-40B4-BE49-F238E27FC236}">
                <a16:creationId xmlns:a16="http://schemas.microsoft.com/office/drawing/2014/main" id="{70EF1B5A-BB75-5343-8EAB-3A99995C37C7}"/>
              </a:ext>
            </a:extLst>
          </p:cNvPr>
          <p:cNvSpPr/>
          <p:nvPr/>
        </p:nvSpPr>
        <p:spPr>
          <a:xfrm>
            <a:off x="2267262" y="2676188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الضرب</a:t>
            </a:r>
          </a:p>
        </p:txBody>
      </p:sp>
      <p:sp>
        <p:nvSpPr>
          <p:cNvPr id="12" name="خماسي 14">
            <a:extLst>
              <a:ext uri="{FF2B5EF4-FFF2-40B4-BE49-F238E27FC236}">
                <a16:creationId xmlns:a16="http://schemas.microsoft.com/office/drawing/2014/main" id="{A2110B71-93F5-F640-902C-D34C855756FA}"/>
              </a:ext>
            </a:extLst>
          </p:cNvPr>
          <p:cNvSpPr/>
          <p:nvPr/>
        </p:nvSpPr>
        <p:spPr>
          <a:xfrm>
            <a:off x="2306229" y="3697904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الطرح</a:t>
            </a:r>
          </a:p>
        </p:txBody>
      </p:sp>
      <p:sp>
        <p:nvSpPr>
          <p:cNvPr id="13" name="مربع نص 9">
            <a:extLst>
              <a:ext uri="{FF2B5EF4-FFF2-40B4-BE49-F238E27FC236}">
                <a16:creationId xmlns:a16="http://schemas.microsoft.com/office/drawing/2014/main" id="{35AE11D4-AE31-8848-9B52-C2AA86BA2B82}"/>
              </a:ext>
            </a:extLst>
          </p:cNvPr>
          <p:cNvSpPr txBox="1"/>
          <p:nvPr/>
        </p:nvSpPr>
        <p:spPr>
          <a:xfrm>
            <a:off x="8966593" y="3697904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</a:t>
            </a:r>
          </a:p>
        </p:txBody>
      </p:sp>
      <p:sp>
        <p:nvSpPr>
          <p:cNvPr id="14" name="خماسي 16">
            <a:extLst>
              <a:ext uri="{FF2B5EF4-FFF2-40B4-BE49-F238E27FC236}">
                <a16:creationId xmlns:a16="http://schemas.microsoft.com/office/drawing/2014/main" id="{9E223CFD-C871-DA47-9167-FED59DAF5EE0}"/>
              </a:ext>
            </a:extLst>
          </p:cNvPr>
          <p:cNvSpPr/>
          <p:nvPr/>
        </p:nvSpPr>
        <p:spPr>
          <a:xfrm rot="5400000">
            <a:off x="8552251" y="4283696"/>
            <a:ext cx="785819" cy="144304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ربع نص 11">
            <a:extLst>
              <a:ext uri="{FF2B5EF4-FFF2-40B4-BE49-F238E27FC236}">
                <a16:creationId xmlns:a16="http://schemas.microsoft.com/office/drawing/2014/main" id="{C9423F85-7233-D842-99C9-EDB170FF8B0F}"/>
              </a:ext>
            </a:extLst>
          </p:cNvPr>
          <p:cNvSpPr txBox="1"/>
          <p:nvPr/>
        </p:nvSpPr>
        <p:spPr>
          <a:xfrm>
            <a:off x="9223769" y="456944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16" name="مربع نص 15">
            <a:extLst>
              <a:ext uri="{FF2B5EF4-FFF2-40B4-BE49-F238E27FC236}">
                <a16:creationId xmlns:a16="http://schemas.microsoft.com/office/drawing/2014/main" id="{CE9B6173-EBD3-1049-B68B-17B3CA33F634}"/>
              </a:ext>
            </a:extLst>
          </p:cNvPr>
          <p:cNvSpPr txBox="1"/>
          <p:nvPr/>
        </p:nvSpPr>
        <p:spPr>
          <a:xfrm>
            <a:off x="8352949" y="4570516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 ٧</a:t>
            </a:r>
          </a:p>
        </p:txBody>
      </p:sp>
      <p:sp>
        <p:nvSpPr>
          <p:cNvPr id="17" name="مربع نص 17">
            <a:extLst>
              <a:ext uri="{FF2B5EF4-FFF2-40B4-BE49-F238E27FC236}">
                <a16:creationId xmlns:a16="http://schemas.microsoft.com/office/drawing/2014/main" id="{648206B0-65AF-274D-9750-E17FB7DDC515}"/>
              </a:ext>
            </a:extLst>
          </p:cNvPr>
          <p:cNvSpPr txBox="1"/>
          <p:nvPr/>
        </p:nvSpPr>
        <p:spPr>
          <a:xfrm>
            <a:off x="8680841" y="5569580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٩</a:t>
            </a:r>
          </a:p>
        </p:txBody>
      </p:sp>
      <p:sp>
        <p:nvSpPr>
          <p:cNvPr id="18" name="خماسي 18">
            <a:extLst>
              <a:ext uri="{FF2B5EF4-FFF2-40B4-BE49-F238E27FC236}">
                <a16:creationId xmlns:a16="http://schemas.microsoft.com/office/drawing/2014/main" id="{F507DBF3-063F-C543-B353-EE84B8275349}"/>
              </a:ext>
            </a:extLst>
          </p:cNvPr>
          <p:cNvSpPr/>
          <p:nvPr/>
        </p:nvSpPr>
        <p:spPr>
          <a:xfrm>
            <a:off x="2340926" y="4642040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الجمع</a:t>
            </a:r>
          </a:p>
        </p:txBody>
      </p:sp>
      <p:sp>
        <p:nvSpPr>
          <p:cNvPr id="75" name="مستطيل 74">
            <a:extLst>
              <a:ext uri="{FF2B5EF4-FFF2-40B4-BE49-F238E27FC236}">
                <a16:creationId xmlns:a16="http://schemas.microsoft.com/office/drawing/2014/main" id="{DF766278-91C9-6A44-A565-4FF72DC8DFBA}"/>
              </a:ext>
            </a:extLst>
          </p:cNvPr>
          <p:cNvSpPr/>
          <p:nvPr/>
        </p:nvSpPr>
        <p:spPr>
          <a:xfrm rot="385153">
            <a:off x="8580213" y="1358221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مثال</a:t>
            </a:r>
          </a:p>
        </p:txBody>
      </p:sp>
    </p:spTree>
    <p:extLst>
      <p:ext uri="{BB962C8B-B14F-4D97-AF65-F5344CB8AC3E}">
        <p14:creationId xmlns:p14="http://schemas.microsoft.com/office/powerpoint/2010/main" val="19096668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7" grpId="0" animBg="1"/>
      <p:bldP spid="8" grpId="0"/>
      <p:bldP spid="9" grpId="0" animBg="1"/>
      <p:bldP spid="12" grpId="0" animBg="1"/>
      <p:bldP spid="13" grpId="0"/>
      <p:bldP spid="14" grpId="0" animBg="1"/>
      <p:bldP spid="15" grpId="0"/>
      <p:bldP spid="16" grpId="0"/>
      <p:bldP spid="17" grpId="0"/>
      <p:bldP spid="18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627097" y="1121410"/>
            <a:ext cx="1345048" cy="480398"/>
            <a:chOff x="9967686" y="968175"/>
            <a:chExt cx="1471089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9967686" y="1023507"/>
              <a:ext cx="1439301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فهمك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89647" y="42191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2">
            <a:extLst>
              <a:ext uri="{FF2B5EF4-FFF2-40B4-BE49-F238E27FC236}">
                <a16:creationId xmlns:a16="http://schemas.microsoft.com/office/drawing/2014/main" id="{3CEE81F7-B5AF-CD45-AD52-470836ADD45B}"/>
              </a:ext>
            </a:extLst>
          </p:cNvPr>
          <p:cNvSpPr/>
          <p:nvPr/>
        </p:nvSpPr>
        <p:spPr>
          <a:xfrm rot="5400000">
            <a:off x="8309549" y="3096204"/>
            <a:ext cx="785819" cy="1143009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6D717A18-8798-6548-8CFA-8C50DCD82E02}"/>
              </a:ext>
            </a:extLst>
          </p:cNvPr>
          <p:cNvSpPr txBox="1"/>
          <p:nvPr/>
        </p:nvSpPr>
        <p:spPr>
          <a:xfrm>
            <a:off x="7102246" y="3260507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٣٩ ÷ ( ٩ + ٤ )</a:t>
            </a:r>
          </a:p>
        </p:txBody>
      </p:sp>
      <p:sp>
        <p:nvSpPr>
          <p:cNvPr id="6" name="خماسي 12">
            <a:extLst>
              <a:ext uri="{FF2B5EF4-FFF2-40B4-BE49-F238E27FC236}">
                <a16:creationId xmlns:a16="http://schemas.microsoft.com/office/drawing/2014/main" id="{067F857B-3C77-444B-AE5B-A736E7724BD5}"/>
              </a:ext>
            </a:extLst>
          </p:cNvPr>
          <p:cNvSpPr/>
          <p:nvPr/>
        </p:nvSpPr>
        <p:spPr>
          <a:xfrm rot="5400000">
            <a:off x="8845333" y="3803437"/>
            <a:ext cx="785819" cy="155735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10">
            <a:extLst>
              <a:ext uri="{FF2B5EF4-FFF2-40B4-BE49-F238E27FC236}">
                <a16:creationId xmlns:a16="http://schemas.microsoft.com/office/drawing/2014/main" id="{37F8B395-2329-2247-BC36-ED6E3F26CDC0}"/>
              </a:ext>
            </a:extLst>
          </p:cNvPr>
          <p:cNvSpPr txBox="1"/>
          <p:nvPr/>
        </p:nvSpPr>
        <p:spPr>
          <a:xfrm>
            <a:off x="8173816" y="4156164"/>
            <a:ext cx="185738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٣٩ ÷</a:t>
            </a:r>
          </a:p>
        </p:txBody>
      </p:sp>
      <p:sp>
        <p:nvSpPr>
          <p:cNvPr id="8" name="خماسي 13">
            <a:extLst>
              <a:ext uri="{FF2B5EF4-FFF2-40B4-BE49-F238E27FC236}">
                <a16:creationId xmlns:a16="http://schemas.microsoft.com/office/drawing/2014/main" id="{928246F4-80E1-7643-9660-F0E258E8A6D0}"/>
              </a:ext>
            </a:extLst>
          </p:cNvPr>
          <p:cNvSpPr/>
          <p:nvPr/>
        </p:nvSpPr>
        <p:spPr>
          <a:xfrm>
            <a:off x="2427958" y="3177679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القوس</a:t>
            </a:r>
          </a:p>
        </p:txBody>
      </p:sp>
      <p:sp>
        <p:nvSpPr>
          <p:cNvPr id="9" name="خماسي 14">
            <a:extLst>
              <a:ext uri="{FF2B5EF4-FFF2-40B4-BE49-F238E27FC236}">
                <a16:creationId xmlns:a16="http://schemas.microsoft.com/office/drawing/2014/main" id="{E59C4F00-AF5E-4044-B515-F514014950EA}"/>
              </a:ext>
            </a:extLst>
          </p:cNvPr>
          <p:cNvSpPr/>
          <p:nvPr/>
        </p:nvSpPr>
        <p:spPr>
          <a:xfrm>
            <a:off x="2552940" y="4190542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القسمة</a:t>
            </a:r>
          </a:p>
        </p:txBody>
      </p:sp>
      <p:sp>
        <p:nvSpPr>
          <p:cNvPr id="12" name="مربع نص 9">
            <a:extLst>
              <a:ext uri="{FF2B5EF4-FFF2-40B4-BE49-F238E27FC236}">
                <a16:creationId xmlns:a16="http://schemas.microsoft.com/office/drawing/2014/main" id="{F45D0192-DBFA-8A42-91CD-632DE2577901}"/>
              </a:ext>
            </a:extLst>
          </p:cNvPr>
          <p:cNvSpPr txBox="1"/>
          <p:nvPr/>
        </p:nvSpPr>
        <p:spPr>
          <a:xfrm>
            <a:off x="8416708" y="417491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١٣</a:t>
            </a:r>
          </a:p>
        </p:txBody>
      </p:sp>
      <p:sp>
        <p:nvSpPr>
          <p:cNvPr id="13" name="مربع نص 11">
            <a:extLst>
              <a:ext uri="{FF2B5EF4-FFF2-40B4-BE49-F238E27FC236}">
                <a16:creationId xmlns:a16="http://schemas.microsoft.com/office/drawing/2014/main" id="{EA55B591-1F59-ED48-B0AB-87B61907B38D}"/>
              </a:ext>
            </a:extLst>
          </p:cNvPr>
          <p:cNvSpPr txBox="1"/>
          <p:nvPr/>
        </p:nvSpPr>
        <p:spPr>
          <a:xfrm>
            <a:off x="8945346" y="5046457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</a:t>
            </a:r>
          </a:p>
        </p:txBody>
      </p:sp>
      <p:grpSp>
        <p:nvGrpSpPr>
          <p:cNvPr id="14" name="مجموعة 21">
            <a:extLst>
              <a:ext uri="{FF2B5EF4-FFF2-40B4-BE49-F238E27FC236}">
                <a16:creationId xmlns:a16="http://schemas.microsoft.com/office/drawing/2014/main" id="{FC4A9090-0940-2D40-8B01-22312B2FF15D}"/>
              </a:ext>
            </a:extLst>
          </p:cNvPr>
          <p:cNvGrpSpPr/>
          <p:nvPr/>
        </p:nvGrpSpPr>
        <p:grpSpPr>
          <a:xfrm>
            <a:off x="1887272" y="1688871"/>
            <a:ext cx="8358246" cy="928694"/>
            <a:chOff x="571472" y="857232"/>
            <a:chExt cx="8358246" cy="928694"/>
          </a:xfrm>
        </p:grpSpPr>
        <p:sp>
          <p:nvSpPr>
            <p:cNvPr id="77" name="دبوس زينة 4">
              <a:extLst>
                <a:ext uri="{FF2B5EF4-FFF2-40B4-BE49-F238E27FC236}">
                  <a16:creationId xmlns:a16="http://schemas.microsoft.com/office/drawing/2014/main" id="{E94E5DBD-70BE-4E48-926C-1EFAC5FB2077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٣٩ ÷ ( ٩ + ٤ )  وعلل كل خطوة في الحل</a:t>
              </a:r>
            </a:p>
          </p:txBody>
        </p:sp>
        <p:grpSp>
          <p:nvGrpSpPr>
            <p:cNvPr id="78" name="مجموعة 20">
              <a:extLst>
                <a:ext uri="{FF2B5EF4-FFF2-40B4-BE49-F238E27FC236}">
                  <a16:creationId xmlns:a16="http://schemas.microsoft.com/office/drawing/2014/main" id="{A519A5CC-17F0-224D-B5CE-1383AAF485E3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79" name="دبوس زينة 5">
                <a:extLst>
                  <a:ext uri="{FF2B5EF4-FFF2-40B4-BE49-F238E27FC236}">
                    <a16:creationId xmlns:a16="http://schemas.microsoft.com/office/drawing/2014/main" id="{71EF2A5C-683E-8140-9E17-3A38504F5EC9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80" name="Picture 2">
                <a:extLst>
                  <a:ext uri="{FF2B5EF4-FFF2-40B4-BE49-F238E27FC236}">
                    <a16:creationId xmlns:a16="http://schemas.microsoft.com/office/drawing/2014/main" id="{525EEDF4-C321-0E42-A49C-D80799D0E0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2" name="مربع نص 1">
            <a:extLst>
              <a:ext uri="{FF2B5EF4-FFF2-40B4-BE49-F238E27FC236}">
                <a16:creationId xmlns:a16="http://schemas.microsoft.com/office/drawing/2014/main" id="{E8A9ADC7-48C0-A34C-B24F-C547D5A9D7DE}"/>
              </a:ext>
            </a:extLst>
          </p:cNvPr>
          <p:cNvSpPr txBox="1"/>
          <p:nvPr/>
        </p:nvSpPr>
        <p:spPr>
          <a:xfrm>
            <a:off x="2225695" y="950286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 err="1">
                <a:solidFill>
                  <a:srgbClr val="C00000"/>
                </a:solidFill>
              </a:rPr>
              <a:t>أ</a:t>
            </a:r>
            <a:r>
              <a:rPr lang="ar-SA" b="1" dirty="0">
                <a:solidFill>
                  <a:srgbClr val="C00000"/>
                </a:solidFill>
              </a:rPr>
              <a:t>/صـ ٢١</a:t>
            </a:r>
          </a:p>
        </p:txBody>
      </p:sp>
    </p:spTree>
    <p:extLst>
      <p:ext uri="{BB962C8B-B14F-4D97-AF65-F5344CB8AC3E}">
        <p14:creationId xmlns:p14="http://schemas.microsoft.com/office/powerpoint/2010/main" val="35699735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6" grpId="0" animBg="1"/>
      <p:bldP spid="7" grpId="0"/>
      <p:bldP spid="8" grpId="0" animBg="1"/>
      <p:bldP spid="9" grpId="0" animBg="1"/>
      <p:bldP spid="12" grpId="0"/>
      <p:bldP spid="1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التهيئة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7276" y="46312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FAD8BEE0-9D53-F743-AECB-931BAD1FD245}"/>
              </a:ext>
            </a:extLst>
          </p:cNvPr>
          <p:cNvGrpSpPr/>
          <p:nvPr/>
        </p:nvGrpSpPr>
        <p:grpSpPr>
          <a:xfrm>
            <a:off x="1208858" y="446546"/>
            <a:ext cx="4677632" cy="5905491"/>
            <a:chOff x="1208858" y="446546"/>
            <a:chExt cx="4677632" cy="5905491"/>
          </a:xfrm>
        </p:grpSpPr>
        <p:sp>
          <p:nvSpPr>
            <p:cNvPr id="66" name="مستطيل ذو زاوية واحدة مستديرة 65">
              <a:extLst>
                <a:ext uri="{FF2B5EF4-FFF2-40B4-BE49-F238E27FC236}">
                  <a16:creationId xmlns:a16="http://schemas.microsoft.com/office/drawing/2014/main" id="{AE7F4C68-15C9-1549-819B-FB714BCCFC97}"/>
                </a:ext>
              </a:extLst>
            </p:cNvPr>
            <p:cNvSpPr/>
            <p:nvPr/>
          </p:nvSpPr>
          <p:spPr>
            <a:xfrm flipH="1">
              <a:off x="1208858" y="446546"/>
              <a:ext cx="4677632" cy="5905491"/>
            </a:xfrm>
            <a:prstGeom prst="round1Rect">
              <a:avLst/>
            </a:prstGeom>
            <a:blipFill>
              <a:blip r:embed="rId4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/>
            </a:p>
          </p:txBody>
        </p:sp>
        <p:pic>
          <p:nvPicPr>
            <p:cNvPr id="58" name="صورة 57">
              <a:extLst>
                <a:ext uri="{FF2B5EF4-FFF2-40B4-BE49-F238E27FC236}">
                  <a16:creationId xmlns:a16="http://schemas.microsoft.com/office/drawing/2014/main" id="{79DA0FE5-7646-7F48-B618-8EEA458BC6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</a:blip>
            <a:stretch>
              <a:fillRect/>
            </a:stretch>
          </p:blipFill>
          <p:spPr>
            <a:xfrm>
              <a:off x="2438003" y="3790725"/>
              <a:ext cx="1081704" cy="1083872"/>
            </a:xfrm>
            <a:prstGeom prst="rect">
              <a:avLst/>
            </a:prstGeom>
          </p:spPr>
        </p:pic>
      </p:grpSp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095764" y="308785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التهيئة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pic>
        <p:nvPicPr>
          <p:cNvPr id="3" name="صورة 2" descr="صورة تحتوي على منضدة&#10;&#10;تم إنشاء الوصف تلقائياً">
            <a:extLst>
              <a:ext uri="{FF2B5EF4-FFF2-40B4-BE49-F238E27FC236}">
                <a16:creationId xmlns:a16="http://schemas.microsoft.com/office/drawing/2014/main" id="{4A420CDE-4C07-3548-BC24-E02BD88979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22204" y="847910"/>
            <a:ext cx="4131974" cy="5454732"/>
          </a:xfrm>
          <a:prstGeom prst="rect">
            <a:avLst/>
          </a:prstGeom>
        </p:spPr>
      </p:pic>
      <p:grpSp>
        <p:nvGrpSpPr>
          <p:cNvPr id="4" name="مجموعة 3">
            <a:extLst>
              <a:ext uri="{FF2B5EF4-FFF2-40B4-BE49-F238E27FC236}">
                <a16:creationId xmlns:a16="http://schemas.microsoft.com/office/drawing/2014/main" id="{482A9F28-02BC-5D47-8D39-58C207732261}"/>
              </a:ext>
            </a:extLst>
          </p:cNvPr>
          <p:cNvGrpSpPr/>
          <p:nvPr/>
        </p:nvGrpSpPr>
        <p:grpSpPr>
          <a:xfrm>
            <a:off x="5680256" y="745534"/>
            <a:ext cx="920411" cy="5435141"/>
            <a:chOff x="5680256" y="745534"/>
            <a:chExt cx="920411" cy="5435141"/>
          </a:xfrm>
        </p:grpSpPr>
        <p:grpSp>
          <p:nvGrpSpPr>
            <p:cNvPr id="20488" name="مجموعة 150">
              <a:extLst>
                <a:ext uri="{FF2B5EF4-FFF2-40B4-BE49-F238E27FC236}">
                  <a16:creationId xmlns:a16="http://schemas.microsoft.com/office/drawing/2014/main" id="{4B0357C6-8132-834C-9588-E08EAFFFB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1569" y="1963617"/>
              <a:ext cx="893285" cy="631152"/>
              <a:chOff x="5588071" y="1636276"/>
              <a:chExt cx="974777" cy="666294"/>
            </a:xfrm>
          </p:grpSpPr>
          <p:grpSp>
            <p:nvGrpSpPr>
              <p:cNvPr id="20557" name="مجموعة 151">
                <a:extLst>
                  <a:ext uri="{FF2B5EF4-FFF2-40B4-BE49-F238E27FC236}">
                    <a16:creationId xmlns:a16="http://schemas.microsoft.com/office/drawing/2014/main" id="{39A914F0-45DE-804A-AA93-0CA551094E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156" name="مستطيل مستدير الزوايا 155">
                  <a:extLst>
                    <a:ext uri="{FF2B5EF4-FFF2-40B4-BE49-F238E27FC236}">
                      <a16:creationId xmlns:a16="http://schemas.microsoft.com/office/drawing/2014/main" id="{9EDEFC73-8C4E-AA4F-9842-F14235EE158C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57" name="مستطيل مستدير الزوايا 156">
                  <a:extLst>
                    <a:ext uri="{FF2B5EF4-FFF2-40B4-BE49-F238E27FC236}">
                      <a16:creationId xmlns:a16="http://schemas.microsoft.com/office/drawing/2014/main" id="{6B08B555-ACCF-604E-9E9E-ED1337DBC8F0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58" name="مستطيل مستدير الزوايا 157">
                  <a:extLst>
                    <a:ext uri="{FF2B5EF4-FFF2-40B4-BE49-F238E27FC236}">
                      <a16:creationId xmlns:a16="http://schemas.microsoft.com/office/drawing/2014/main" id="{EF4B3582-B17E-7E40-8F17-404B70CFE62E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59" name="مستطيل مستدير الزوايا 158">
                  <a:extLst>
                    <a:ext uri="{FF2B5EF4-FFF2-40B4-BE49-F238E27FC236}">
                      <a16:creationId xmlns:a16="http://schemas.microsoft.com/office/drawing/2014/main" id="{00B9A856-248E-5B45-BDC0-DE703F16CEDE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20558" name="Google Shape;150;p5">
                <a:extLst>
                  <a:ext uri="{FF2B5EF4-FFF2-40B4-BE49-F238E27FC236}">
                    <a16:creationId xmlns:a16="http://schemas.microsoft.com/office/drawing/2014/main" id="{B951B9F0-77F4-434E-9578-083C6BF081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154" name="Google Shape;152;p5">
                  <a:extLst>
                    <a:ext uri="{FF2B5EF4-FFF2-40B4-BE49-F238E27FC236}">
                      <a16:creationId xmlns:a16="http://schemas.microsoft.com/office/drawing/2014/main" id="{5F936048-8118-284B-BFF1-A6B0EAA769B0}"/>
                    </a:ext>
                  </a:extLst>
                </p:cNvPr>
                <p:cNvSpPr/>
                <p:nvPr/>
              </p:nvSpPr>
              <p:spPr>
                <a:xfrm>
                  <a:off x="1391643" y="923180"/>
                  <a:ext cx="507075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" name="Google Shape;153;p5">
                  <a:extLst>
                    <a:ext uri="{FF2B5EF4-FFF2-40B4-BE49-F238E27FC236}">
                      <a16:creationId xmlns:a16="http://schemas.microsoft.com/office/drawing/2014/main" id="{44DA7AA6-49CD-8C44-A02C-DA2A7371E73C}"/>
                    </a:ext>
                  </a:extLst>
                </p:cNvPr>
                <p:cNvSpPr/>
                <p:nvPr/>
              </p:nvSpPr>
              <p:spPr>
                <a:xfrm>
                  <a:off x="1391643" y="1108609"/>
                  <a:ext cx="507075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0489" name="مجموعة 149">
              <a:extLst>
                <a:ext uri="{FF2B5EF4-FFF2-40B4-BE49-F238E27FC236}">
                  <a16:creationId xmlns:a16="http://schemas.microsoft.com/office/drawing/2014/main" id="{C641AF9F-6EB7-384F-BB5D-B33F53E6E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7383" y="745534"/>
              <a:ext cx="891347" cy="633163"/>
              <a:chOff x="5588071" y="1636276"/>
              <a:chExt cx="974777" cy="666294"/>
            </a:xfrm>
          </p:grpSpPr>
          <p:grpSp>
            <p:nvGrpSpPr>
              <p:cNvPr id="20541" name="مجموعة 148">
                <a:extLst>
                  <a:ext uri="{FF2B5EF4-FFF2-40B4-BE49-F238E27FC236}">
                    <a16:creationId xmlns:a16="http://schemas.microsoft.com/office/drawing/2014/main" id="{2DDD4929-BE11-2347-8C70-9ED9F968E9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103" name="مستطيل مستدير الزوايا 102">
                  <a:extLst>
                    <a:ext uri="{FF2B5EF4-FFF2-40B4-BE49-F238E27FC236}">
                      <a16:creationId xmlns:a16="http://schemas.microsoft.com/office/drawing/2014/main" id="{F1873BD5-0D0B-9543-A62A-00CEE3A44C3C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04" name="مستطيل مستدير الزوايا 103">
                  <a:extLst>
                    <a:ext uri="{FF2B5EF4-FFF2-40B4-BE49-F238E27FC236}">
                      <a16:creationId xmlns:a16="http://schemas.microsoft.com/office/drawing/2014/main" id="{D14CAA02-FA89-054F-87B5-51467901687A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05" name="مستطيل مستدير الزوايا 104">
                  <a:extLst>
                    <a:ext uri="{FF2B5EF4-FFF2-40B4-BE49-F238E27FC236}">
                      <a16:creationId xmlns:a16="http://schemas.microsoft.com/office/drawing/2014/main" id="{327FE259-5977-334D-AD40-4251EC6D7DC0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06" name="مستطيل مستدير الزوايا 105">
                  <a:extLst>
                    <a:ext uri="{FF2B5EF4-FFF2-40B4-BE49-F238E27FC236}">
                      <a16:creationId xmlns:a16="http://schemas.microsoft.com/office/drawing/2014/main" id="{81D2AF9D-0C06-B54D-82A3-FC7702B063B5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20542" name="Google Shape;150;p5">
                <a:extLst>
                  <a:ext uri="{FF2B5EF4-FFF2-40B4-BE49-F238E27FC236}">
                    <a16:creationId xmlns:a16="http://schemas.microsoft.com/office/drawing/2014/main" id="{704034CE-5D7D-BB46-835A-9D9BEEA87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108" name="Google Shape;152;p5">
                  <a:extLst>
                    <a:ext uri="{FF2B5EF4-FFF2-40B4-BE49-F238E27FC236}">
                      <a16:creationId xmlns:a16="http://schemas.microsoft.com/office/drawing/2014/main" id="{F54A46E7-6F5A-CB41-AE35-FC6DDCF8E5A8}"/>
                    </a:ext>
                  </a:extLst>
                </p:cNvPr>
                <p:cNvSpPr/>
                <p:nvPr/>
              </p:nvSpPr>
              <p:spPr>
                <a:xfrm>
                  <a:off x="1391860" y="924942"/>
                  <a:ext cx="506701" cy="51755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9" name="Google Shape;153;p5">
                  <a:extLst>
                    <a:ext uri="{FF2B5EF4-FFF2-40B4-BE49-F238E27FC236}">
                      <a16:creationId xmlns:a16="http://schemas.microsoft.com/office/drawing/2014/main" id="{CD619EC6-5C4E-A348-AF02-D37601EF15A0}"/>
                    </a:ext>
                  </a:extLst>
                </p:cNvPr>
                <p:cNvSpPr/>
                <p:nvPr/>
              </p:nvSpPr>
              <p:spPr>
                <a:xfrm>
                  <a:off x="1391860" y="1110707"/>
                  <a:ext cx="506701" cy="51755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0490" name="مجموعة 159">
              <a:extLst>
                <a:ext uri="{FF2B5EF4-FFF2-40B4-BE49-F238E27FC236}">
                  <a16:creationId xmlns:a16="http://schemas.microsoft.com/office/drawing/2014/main" id="{F36ECD74-C71D-7C4B-A2A1-C178F39FCD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80256" y="3177679"/>
              <a:ext cx="893284" cy="631152"/>
              <a:chOff x="5588071" y="1636276"/>
              <a:chExt cx="974777" cy="666294"/>
            </a:xfrm>
          </p:grpSpPr>
          <p:grpSp>
            <p:nvGrpSpPr>
              <p:cNvPr id="20525" name="مجموعة 160">
                <a:extLst>
                  <a:ext uri="{FF2B5EF4-FFF2-40B4-BE49-F238E27FC236}">
                    <a16:creationId xmlns:a16="http://schemas.microsoft.com/office/drawing/2014/main" id="{4F5A8D26-DA82-4447-871D-098CC8C4CF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165" name="مستطيل مستدير الزوايا 164">
                  <a:extLst>
                    <a:ext uri="{FF2B5EF4-FFF2-40B4-BE49-F238E27FC236}">
                      <a16:creationId xmlns:a16="http://schemas.microsoft.com/office/drawing/2014/main" id="{9508F1A9-7128-0848-A674-DC77F3ADAB6A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66" name="مستطيل مستدير الزوايا 165">
                  <a:extLst>
                    <a:ext uri="{FF2B5EF4-FFF2-40B4-BE49-F238E27FC236}">
                      <a16:creationId xmlns:a16="http://schemas.microsoft.com/office/drawing/2014/main" id="{CB5A67BA-C297-5544-AE38-2AA346CEDBCD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67" name="مستطيل مستدير الزوايا 166">
                  <a:extLst>
                    <a:ext uri="{FF2B5EF4-FFF2-40B4-BE49-F238E27FC236}">
                      <a16:creationId xmlns:a16="http://schemas.microsoft.com/office/drawing/2014/main" id="{4D72069D-C9B3-EF45-90A8-8660C927D0CD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68" name="مستطيل مستدير الزوايا 167">
                  <a:extLst>
                    <a:ext uri="{FF2B5EF4-FFF2-40B4-BE49-F238E27FC236}">
                      <a16:creationId xmlns:a16="http://schemas.microsoft.com/office/drawing/2014/main" id="{5956203C-4930-B246-AB2F-B5B746B76BDB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20526" name="Google Shape;150;p5">
                <a:extLst>
                  <a:ext uri="{FF2B5EF4-FFF2-40B4-BE49-F238E27FC236}">
                    <a16:creationId xmlns:a16="http://schemas.microsoft.com/office/drawing/2014/main" id="{69A7929B-FF86-1D49-9382-6B216277AA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163" name="Google Shape;152;p5">
                  <a:extLst>
                    <a:ext uri="{FF2B5EF4-FFF2-40B4-BE49-F238E27FC236}">
                      <a16:creationId xmlns:a16="http://schemas.microsoft.com/office/drawing/2014/main" id="{E7FD637C-9B60-ED43-A69F-51E7CCAFF1DC}"/>
                    </a:ext>
                  </a:extLst>
                </p:cNvPr>
                <p:cNvSpPr/>
                <p:nvPr/>
              </p:nvSpPr>
              <p:spPr>
                <a:xfrm>
                  <a:off x="1391643" y="921325"/>
                  <a:ext cx="507076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" name="Google Shape;153;p5">
                  <a:extLst>
                    <a:ext uri="{FF2B5EF4-FFF2-40B4-BE49-F238E27FC236}">
                      <a16:creationId xmlns:a16="http://schemas.microsoft.com/office/drawing/2014/main" id="{F0B204D9-5508-3546-9804-17107E83498F}"/>
                    </a:ext>
                  </a:extLst>
                </p:cNvPr>
                <p:cNvSpPr/>
                <p:nvPr/>
              </p:nvSpPr>
              <p:spPr>
                <a:xfrm>
                  <a:off x="1391643" y="1106755"/>
                  <a:ext cx="507076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0491" name="مجموعة 94">
              <a:extLst>
                <a:ext uri="{FF2B5EF4-FFF2-40B4-BE49-F238E27FC236}">
                  <a16:creationId xmlns:a16="http://schemas.microsoft.com/office/drawing/2014/main" id="{965D2337-44F4-894A-9C25-441D0F254B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5758" y="4363602"/>
              <a:ext cx="893284" cy="631152"/>
              <a:chOff x="5588071" y="1636276"/>
              <a:chExt cx="974777" cy="666294"/>
            </a:xfrm>
          </p:grpSpPr>
          <p:grpSp>
            <p:nvGrpSpPr>
              <p:cNvPr id="20509" name="مجموعة 95">
                <a:extLst>
                  <a:ext uri="{FF2B5EF4-FFF2-40B4-BE49-F238E27FC236}">
                    <a16:creationId xmlns:a16="http://schemas.microsoft.com/office/drawing/2014/main" id="{534F66C5-8E40-7A41-8059-300FC00253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100" name="مستطيل مستدير الزوايا 99">
                  <a:extLst>
                    <a:ext uri="{FF2B5EF4-FFF2-40B4-BE49-F238E27FC236}">
                      <a16:creationId xmlns:a16="http://schemas.microsoft.com/office/drawing/2014/main" id="{784CB944-C396-264A-8EBD-C5D176C6DDB2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01" name="مستطيل مستدير الزوايا 100">
                  <a:extLst>
                    <a:ext uri="{FF2B5EF4-FFF2-40B4-BE49-F238E27FC236}">
                      <a16:creationId xmlns:a16="http://schemas.microsoft.com/office/drawing/2014/main" id="{EABE544D-C941-FB44-8B0A-83D8A9E9F9BB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02" name="مستطيل مستدير الزوايا 101">
                  <a:extLst>
                    <a:ext uri="{FF2B5EF4-FFF2-40B4-BE49-F238E27FC236}">
                      <a16:creationId xmlns:a16="http://schemas.microsoft.com/office/drawing/2014/main" id="{8AE5595F-D091-DD46-B738-7B6092C43231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10" name="مستطيل مستدير الزوايا 109">
                  <a:extLst>
                    <a:ext uri="{FF2B5EF4-FFF2-40B4-BE49-F238E27FC236}">
                      <a16:creationId xmlns:a16="http://schemas.microsoft.com/office/drawing/2014/main" id="{8D7E60DC-00D0-0647-A3B2-B39FCD542E56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20510" name="Google Shape;150;p5">
                <a:extLst>
                  <a:ext uri="{FF2B5EF4-FFF2-40B4-BE49-F238E27FC236}">
                    <a16:creationId xmlns:a16="http://schemas.microsoft.com/office/drawing/2014/main" id="{50DD20FD-9C0B-E44D-80A6-CA9E0DF2A5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98" name="Google Shape;152;p5">
                  <a:extLst>
                    <a:ext uri="{FF2B5EF4-FFF2-40B4-BE49-F238E27FC236}">
                      <a16:creationId xmlns:a16="http://schemas.microsoft.com/office/drawing/2014/main" id="{221B0587-4EB1-A748-8DDF-43676C0F56A6}"/>
                    </a:ext>
                  </a:extLst>
                </p:cNvPr>
                <p:cNvSpPr/>
                <p:nvPr/>
              </p:nvSpPr>
              <p:spPr>
                <a:xfrm>
                  <a:off x="1391643" y="921325"/>
                  <a:ext cx="507076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" name="Google Shape;153;p5">
                  <a:extLst>
                    <a:ext uri="{FF2B5EF4-FFF2-40B4-BE49-F238E27FC236}">
                      <a16:creationId xmlns:a16="http://schemas.microsoft.com/office/drawing/2014/main" id="{19994BE9-796B-EE4A-A507-FABE35C38B4A}"/>
                    </a:ext>
                  </a:extLst>
                </p:cNvPr>
                <p:cNvSpPr/>
                <p:nvPr/>
              </p:nvSpPr>
              <p:spPr>
                <a:xfrm>
                  <a:off x="1391643" y="1106755"/>
                  <a:ext cx="507076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0492" name="مجموعة 110">
              <a:extLst>
                <a:ext uri="{FF2B5EF4-FFF2-40B4-BE49-F238E27FC236}">
                  <a16:creationId xmlns:a16="http://schemas.microsoft.com/office/drawing/2014/main" id="{5211D619-256D-0C4B-9A25-F2854F0D02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9320" y="5547514"/>
              <a:ext cx="891347" cy="633161"/>
              <a:chOff x="5588071" y="1636276"/>
              <a:chExt cx="974777" cy="666294"/>
            </a:xfrm>
          </p:grpSpPr>
          <p:grpSp>
            <p:nvGrpSpPr>
              <p:cNvPr id="20493" name="مجموعة 111">
                <a:extLst>
                  <a:ext uri="{FF2B5EF4-FFF2-40B4-BE49-F238E27FC236}">
                    <a16:creationId xmlns:a16="http://schemas.microsoft.com/office/drawing/2014/main" id="{07E05D89-881F-FB48-9405-C508FF1044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116" name="مستطيل مستدير الزوايا 115">
                  <a:extLst>
                    <a:ext uri="{FF2B5EF4-FFF2-40B4-BE49-F238E27FC236}">
                      <a16:creationId xmlns:a16="http://schemas.microsoft.com/office/drawing/2014/main" id="{73EFE8F3-DFBD-844C-B482-E2BD463AFC25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17" name="مستطيل مستدير الزوايا 116">
                  <a:extLst>
                    <a:ext uri="{FF2B5EF4-FFF2-40B4-BE49-F238E27FC236}">
                      <a16:creationId xmlns:a16="http://schemas.microsoft.com/office/drawing/2014/main" id="{0FBFD652-CCDA-A54C-87FC-B15BE505A57B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18" name="مستطيل مستدير الزوايا 117">
                  <a:extLst>
                    <a:ext uri="{FF2B5EF4-FFF2-40B4-BE49-F238E27FC236}">
                      <a16:creationId xmlns:a16="http://schemas.microsoft.com/office/drawing/2014/main" id="{C594E06C-5327-174B-AEA5-F42410A25CF6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119" name="مستطيل مستدير الزوايا 118">
                  <a:extLst>
                    <a:ext uri="{FF2B5EF4-FFF2-40B4-BE49-F238E27FC236}">
                      <a16:creationId xmlns:a16="http://schemas.microsoft.com/office/drawing/2014/main" id="{4E8B3EC9-0B10-E14F-9ACC-941E96D625D0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20494" name="Google Shape;150;p5">
                <a:extLst>
                  <a:ext uri="{FF2B5EF4-FFF2-40B4-BE49-F238E27FC236}">
                    <a16:creationId xmlns:a16="http://schemas.microsoft.com/office/drawing/2014/main" id="{C2547250-4C8E-834C-BCEC-13B91311B8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114" name="Google Shape;152;p5">
                  <a:extLst>
                    <a:ext uri="{FF2B5EF4-FFF2-40B4-BE49-F238E27FC236}">
                      <a16:creationId xmlns:a16="http://schemas.microsoft.com/office/drawing/2014/main" id="{DDE377CE-2366-564F-B9F7-ACF8E9280D0B}"/>
                    </a:ext>
                  </a:extLst>
                </p:cNvPr>
                <p:cNvSpPr/>
                <p:nvPr/>
              </p:nvSpPr>
              <p:spPr>
                <a:xfrm>
                  <a:off x="1391860" y="923094"/>
                  <a:ext cx="506700" cy="51755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" name="Google Shape;153;p5">
                  <a:extLst>
                    <a:ext uri="{FF2B5EF4-FFF2-40B4-BE49-F238E27FC236}">
                      <a16:creationId xmlns:a16="http://schemas.microsoft.com/office/drawing/2014/main" id="{CFA70577-3913-EC45-B97B-C485855C6443}"/>
                    </a:ext>
                  </a:extLst>
                </p:cNvPr>
                <p:cNvSpPr/>
                <p:nvPr/>
              </p:nvSpPr>
              <p:spPr>
                <a:xfrm>
                  <a:off x="1391860" y="1108859"/>
                  <a:ext cx="506700" cy="51755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857592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556223" y="1121410"/>
            <a:ext cx="1415918" cy="560366"/>
            <a:chOff x="10372773" y="968175"/>
            <a:chExt cx="1066002" cy="590202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534870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فهمك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86419" y="43397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21">
            <a:extLst>
              <a:ext uri="{FF2B5EF4-FFF2-40B4-BE49-F238E27FC236}">
                <a16:creationId xmlns:a16="http://schemas.microsoft.com/office/drawing/2014/main" id="{DE6C9FDB-BAFF-7847-8910-D03BC9CA1AC2}"/>
              </a:ext>
            </a:extLst>
          </p:cNvPr>
          <p:cNvGrpSpPr/>
          <p:nvPr/>
        </p:nvGrpSpPr>
        <p:grpSpPr>
          <a:xfrm>
            <a:off x="1992211" y="1455063"/>
            <a:ext cx="8358246" cy="928694"/>
            <a:chOff x="571472" y="857232"/>
            <a:chExt cx="8358246" cy="928694"/>
          </a:xfrm>
        </p:grpSpPr>
        <p:sp>
          <p:nvSpPr>
            <p:cNvPr id="63" name="دبوس زينة 4">
              <a:extLst>
                <a:ext uri="{FF2B5EF4-FFF2-40B4-BE49-F238E27FC236}">
                  <a16:creationId xmlns:a16="http://schemas.microsoft.com/office/drawing/2014/main" id="{2BCA48CF-60D9-4C43-83FE-482F013AA807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١٠ + ٨ ÷ ٢ ــ ٦  وعلل كل خطوة في الحل</a:t>
              </a:r>
            </a:p>
          </p:txBody>
        </p:sp>
        <p:grpSp>
          <p:nvGrpSpPr>
            <p:cNvPr id="64" name="مجموعة 20">
              <a:extLst>
                <a:ext uri="{FF2B5EF4-FFF2-40B4-BE49-F238E27FC236}">
                  <a16:creationId xmlns:a16="http://schemas.microsoft.com/office/drawing/2014/main" id="{11378E60-009F-A448-AF25-FC1858332342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65" name="دبوس زينة 5">
                <a:extLst>
                  <a:ext uri="{FF2B5EF4-FFF2-40B4-BE49-F238E27FC236}">
                    <a16:creationId xmlns:a16="http://schemas.microsoft.com/office/drawing/2014/main" id="{7165F24F-4C59-0A41-92E2-AD7DA95AB12F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5BC84837-76DE-EF4F-BE43-823B118B76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4" name="خماسي 15">
            <a:extLst>
              <a:ext uri="{FF2B5EF4-FFF2-40B4-BE49-F238E27FC236}">
                <a16:creationId xmlns:a16="http://schemas.microsoft.com/office/drawing/2014/main" id="{7A639F11-32FE-9342-A1FB-C99135F97031}"/>
              </a:ext>
            </a:extLst>
          </p:cNvPr>
          <p:cNvSpPr/>
          <p:nvPr/>
        </p:nvSpPr>
        <p:spPr>
          <a:xfrm rot="5400000">
            <a:off x="8643088" y="3076710"/>
            <a:ext cx="785819" cy="71438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مربع نص 16">
            <a:extLst>
              <a:ext uri="{FF2B5EF4-FFF2-40B4-BE49-F238E27FC236}">
                <a16:creationId xmlns:a16="http://schemas.microsoft.com/office/drawing/2014/main" id="{33D24ADE-C097-F946-B17B-097500BE1E05}"/>
              </a:ext>
            </a:extLst>
          </p:cNvPr>
          <p:cNvSpPr txBox="1"/>
          <p:nvPr/>
        </p:nvSpPr>
        <p:spPr>
          <a:xfrm>
            <a:off x="7207185" y="3026699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١٠ + ٨ ÷ ٢ ــ ٦</a:t>
            </a:r>
          </a:p>
        </p:txBody>
      </p:sp>
      <p:sp>
        <p:nvSpPr>
          <p:cNvPr id="7" name="خماسي 17">
            <a:extLst>
              <a:ext uri="{FF2B5EF4-FFF2-40B4-BE49-F238E27FC236}">
                <a16:creationId xmlns:a16="http://schemas.microsoft.com/office/drawing/2014/main" id="{92AE0F99-A469-664E-BA6C-69651CCD2B3E}"/>
              </a:ext>
            </a:extLst>
          </p:cNvPr>
          <p:cNvSpPr/>
          <p:nvPr/>
        </p:nvSpPr>
        <p:spPr>
          <a:xfrm rot="5400000">
            <a:off x="9100291" y="3776801"/>
            <a:ext cx="785819" cy="11430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مربع نص 18">
            <a:extLst>
              <a:ext uri="{FF2B5EF4-FFF2-40B4-BE49-F238E27FC236}">
                <a16:creationId xmlns:a16="http://schemas.microsoft.com/office/drawing/2014/main" id="{8A3F4E69-167C-644C-8A08-427384E65B66}"/>
              </a:ext>
            </a:extLst>
          </p:cNvPr>
          <p:cNvSpPr txBox="1"/>
          <p:nvPr/>
        </p:nvSpPr>
        <p:spPr>
          <a:xfrm>
            <a:off x="7993003" y="3922356"/>
            <a:ext cx="214314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١٠ +          ــ ٦</a:t>
            </a:r>
          </a:p>
        </p:txBody>
      </p:sp>
      <p:sp>
        <p:nvSpPr>
          <p:cNvPr id="9" name="خماسي 19">
            <a:extLst>
              <a:ext uri="{FF2B5EF4-FFF2-40B4-BE49-F238E27FC236}">
                <a16:creationId xmlns:a16="http://schemas.microsoft.com/office/drawing/2014/main" id="{B6778A8E-FB16-534B-8EF4-9D3969FF0B63}"/>
              </a:ext>
            </a:extLst>
          </p:cNvPr>
          <p:cNvSpPr/>
          <p:nvPr/>
        </p:nvSpPr>
        <p:spPr>
          <a:xfrm>
            <a:off x="2295708" y="2953517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القسمة</a:t>
            </a:r>
          </a:p>
        </p:txBody>
      </p:sp>
      <p:sp>
        <p:nvSpPr>
          <p:cNvPr id="12" name="خماسي 20">
            <a:extLst>
              <a:ext uri="{FF2B5EF4-FFF2-40B4-BE49-F238E27FC236}">
                <a16:creationId xmlns:a16="http://schemas.microsoft.com/office/drawing/2014/main" id="{0DE74251-8569-B940-B1C2-764E423AABCC}"/>
              </a:ext>
            </a:extLst>
          </p:cNvPr>
          <p:cNvSpPr/>
          <p:nvPr/>
        </p:nvSpPr>
        <p:spPr>
          <a:xfrm>
            <a:off x="2410353" y="3916185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الجمع</a:t>
            </a:r>
          </a:p>
        </p:txBody>
      </p:sp>
      <p:sp>
        <p:nvSpPr>
          <p:cNvPr id="13" name="مربع نص 21">
            <a:extLst>
              <a:ext uri="{FF2B5EF4-FFF2-40B4-BE49-F238E27FC236}">
                <a16:creationId xmlns:a16="http://schemas.microsoft.com/office/drawing/2014/main" id="{6A45D0DE-F4FF-7045-81D4-42546B1230CF}"/>
              </a:ext>
            </a:extLst>
          </p:cNvPr>
          <p:cNvSpPr txBox="1"/>
          <p:nvPr/>
        </p:nvSpPr>
        <p:spPr>
          <a:xfrm>
            <a:off x="8850259" y="3941105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</a:t>
            </a:r>
          </a:p>
        </p:txBody>
      </p:sp>
      <p:sp>
        <p:nvSpPr>
          <p:cNvPr id="14" name="خماسي 22">
            <a:extLst>
              <a:ext uri="{FF2B5EF4-FFF2-40B4-BE49-F238E27FC236}">
                <a16:creationId xmlns:a16="http://schemas.microsoft.com/office/drawing/2014/main" id="{6627B882-3B71-6945-B7DC-75D8B3FD0435}"/>
              </a:ext>
            </a:extLst>
          </p:cNvPr>
          <p:cNvSpPr/>
          <p:nvPr/>
        </p:nvSpPr>
        <p:spPr>
          <a:xfrm rot="5400000">
            <a:off x="8535930" y="4455461"/>
            <a:ext cx="785819" cy="1585922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ربع نص 23">
            <a:extLst>
              <a:ext uri="{FF2B5EF4-FFF2-40B4-BE49-F238E27FC236}">
                <a16:creationId xmlns:a16="http://schemas.microsoft.com/office/drawing/2014/main" id="{7C4B8898-0BBF-DB47-8879-4932D6FCC13A}"/>
              </a:ext>
            </a:extLst>
          </p:cNvPr>
          <p:cNvSpPr txBox="1"/>
          <p:nvPr/>
        </p:nvSpPr>
        <p:spPr>
          <a:xfrm>
            <a:off x="9207449" y="481264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١٤</a:t>
            </a:r>
          </a:p>
        </p:txBody>
      </p:sp>
      <p:sp>
        <p:nvSpPr>
          <p:cNvPr id="16" name="مربع نص 24">
            <a:extLst>
              <a:ext uri="{FF2B5EF4-FFF2-40B4-BE49-F238E27FC236}">
                <a16:creationId xmlns:a16="http://schemas.microsoft.com/office/drawing/2014/main" id="{D9A5548B-D086-0645-AC89-048EFAC4D2EE}"/>
              </a:ext>
            </a:extLst>
          </p:cNvPr>
          <p:cNvSpPr txBox="1"/>
          <p:nvPr/>
        </p:nvSpPr>
        <p:spPr>
          <a:xfrm>
            <a:off x="7950141" y="4779612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ــ ٦</a:t>
            </a:r>
          </a:p>
        </p:txBody>
      </p:sp>
      <p:sp>
        <p:nvSpPr>
          <p:cNvPr id="17" name="مربع نص 25">
            <a:extLst>
              <a:ext uri="{FF2B5EF4-FFF2-40B4-BE49-F238E27FC236}">
                <a16:creationId xmlns:a16="http://schemas.microsoft.com/office/drawing/2014/main" id="{BA2E321E-C185-D243-BBDA-9ACA4B57DB58}"/>
              </a:ext>
            </a:extLst>
          </p:cNvPr>
          <p:cNvSpPr txBox="1"/>
          <p:nvPr/>
        </p:nvSpPr>
        <p:spPr>
          <a:xfrm>
            <a:off x="8678809" y="5812781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٨</a:t>
            </a:r>
          </a:p>
        </p:txBody>
      </p:sp>
      <p:sp>
        <p:nvSpPr>
          <p:cNvPr id="18" name="خماسي 26">
            <a:extLst>
              <a:ext uri="{FF2B5EF4-FFF2-40B4-BE49-F238E27FC236}">
                <a16:creationId xmlns:a16="http://schemas.microsoft.com/office/drawing/2014/main" id="{7592E6B9-8271-5943-BB5C-B55F7134A67C}"/>
              </a:ext>
            </a:extLst>
          </p:cNvPr>
          <p:cNvSpPr/>
          <p:nvPr/>
        </p:nvSpPr>
        <p:spPr>
          <a:xfrm>
            <a:off x="2478148" y="4994754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الطرح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18F3D42A-46F4-EA44-8EB2-1D78ADAA272B}"/>
              </a:ext>
            </a:extLst>
          </p:cNvPr>
          <p:cNvSpPr txBox="1"/>
          <p:nvPr/>
        </p:nvSpPr>
        <p:spPr>
          <a:xfrm>
            <a:off x="2225695" y="950286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ب /صـ ٢١</a:t>
            </a:r>
          </a:p>
        </p:txBody>
      </p:sp>
    </p:spTree>
    <p:extLst>
      <p:ext uri="{BB962C8B-B14F-4D97-AF65-F5344CB8AC3E}">
        <p14:creationId xmlns:p14="http://schemas.microsoft.com/office/powerpoint/2010/main" val="29163783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7" grpId="0" animBg="1"/>
      <p:bldP spid="8" grpId="0"/>
      <p:bldP spid="9" grpId="0" animBg="1"/>
      <p:bldP spid="12" grpId="0" animBg="1"/>
      <p:bldP spid="13" grpId="0"/>
      <p:bldP spid="14" grpId="0" animBg="1"/>
      <p:bldP spid="15" grpId="0"/>
      <p:bldP spid="16" grpId="0"/>
      <p:bldP spid="17" grpId="0"/>
      <p:bldP spid="18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7276" y="44654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21">
            <a:extLst>
              <a:ext uri="{FF2B5EF4-FFF2-40B4-BE49-F238E27FC236}">
                <a16:creationId xmlns:a16="http://schemas.microsoft.com/office/drawing/2014/main" id="{CF1C00F6-3074-944A-8F71-F3DA0FF69BB3}"/>
              </a:ext>
            </a:extLst>
          </p:cNvPr>
          <p:cNvGrpSpPr/>
          <p:nvPr/>
        </p:nvGrpSpPr>
        <p:grpSpPr>
          <a:xfrm>
            <a:off x="2028271" y="1132330"/>
            <a:ext cx="8358246" cy="928694"/>
            <a:chOff x="571472" y="857232"/>
            <a:chExt cx="8358246" cy="928694"/>
          </a:xfrm>
        </p:grpSpPr>
        <p:sp>
          <p:nvSpPr>
            <p:cNvPr id="63" name="دبوس زينة 4">
              <a:extLst>
                <a:ext uri="{FF2B5EF4-FFF2-40B4-BE49-F238E27FC236}">
                  <a16:creationId xmlns:a16="http://schemas.microsoft.com/office/drawing/2014/main" id="{44DC8661-2A8C-414E-B7EC-4CFCA0DD25BC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٢٠ ــ ٢ ( ٤ ــ ١ ) × ٣  وعلل كل خطوة في الحل</a:t>
              </a:r>
            </a:p>
          </p:txBody>
        </p:sp>
        <p:grpSp>
          <p:nvGrpSpPr>
            <p:cNvPr id="64" name="مجموعة 20">
              <a:extLst>
                <a:ext uri="{FF2B5EF4-FFF2-40B4-BE49-F238E27FC236}">
                  <a16:creationId xmlns:a16="http://schemas.microsoft.com/office/drawing/2014/main" id="{92316727-4F7D-0B46-BC8E-38D4310D85CC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65" name="دبوس زينة 5">
                <a:extLst>
                  <a:ext uri="{FF2B5EF4-FFF2-40B4-BE49-F238E27FC236}">
                    <a16:creationId xmlns:a16="http://schemas.microsoft.com/office/drawing/2014/main" id="{CF2943F4-51D2-E64C-9D96-DC5B7EEEC6EB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15913677-BEC6-F642-84ED-8BFF4C1899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4" name="خماسي 15">
            <a:extLst>
              <a:ext uri="{FF2B5EF4-FFF2-40B4-BE49-F238E27FC236}">
                <a16:creationId xmlns:a16="http://schemas.microsoft.com/office/drawing/2014/main" id="{8458E3C0-EC8F-F14E-BC3B-C83D86EA3E53}"/>
              </a:ext>
            </a:extLst>
          </p:cNvPr>
          <p:cNvSpPr/>
          <p:nvPr/>
        </p:nvSpPr>
        <p:spPr>
          <a:xfrm rot="5400000">
            <a:off x="8286239" y="2575382"/>
            <a:ext cx="785819" cy="1071571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مربع نص 16">
            <a:extLst>
              <a:ext uri="{FF2B5EF4-FFF2-40B4-BE49-F238E27FC236}">
                <a16:creationId xmlns:a16="http://schemas.microsoft.com/office/drawing/2014/main" id="{81551CBB-DB19-7741-A6F0-92AD62D49AD6}"/>
              </a:ext>
            </a:extLst>
          </p:cNvPr>
          <p:cNvSpPr txBox="1"/>
          <p:nvPr/>
        </p:nvSpPr>
        <p:spPr>
          <a:xfrm>
            <a:off x="7243245" y="2703966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٢٠ ــ ٢ ( ٤ ــ ١ ) × ٣</a:t>
            </a:r>
          </a:p>
        </p:txBody>
      </p:sp>
      <p:sp>
        <p:nvSpPr>
          <p:cNvPr id="7" name="خماسي 17">
            <a:extLst>
              <a:ext uri="{FF2B5EF4-FFF2-40B4-BE49-F238E27FC236}">
                <a16:creationId xmlns:a16="http://schemas.microsoft.com/office/drawing/2014/main" id="{691C5AEE-37A3-4745-B130-E9C41CCC41C1}"/>
              </a:ext>
            </a:extLst>
          </p:cNvPr>
          <p:cNvSpPr/>
          <p:nvPr/>
        </p:nvSpPr>
        <p:spPr>
          <a:xfrm rot="5400000">
            <a:off x="8136219" y="3096879"/>
            <a:ext cx="785819" cy="185738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مربع نص 18">
            <a:extLst>
              <a:ext uri="{FF2B5EF4-FFF2-40B4-BE49-F238E27FC236}">
                <a16:creationId xmlns:a16="http://schemas.microsoft.com/office/drawing/2014/main" id="{2E445CF5-AE04-BB4A-9A86-2AAC1638B722}"/>
              </a:ext>
            </a:extLst>
          </p:cNvPr>
          <p:cNvSpPr txBox="1"/>
          <p:nvPr/>
        </p:nvSpPr>
        <p:spPr>
          <a:xfrm>
            <a:off x="7386121" y="3599623"/>
            <a:ext cx="278608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٢٠ ــ ٢ ×           × ٣ </a:t>
            </a:r>
          </a:p>
        </p:txBody>
      </p:sp>
      <p:sp>
        <p:nvSpPr>
          <p:cNvPr id="9" name="خماسي 19">
            <a:extLst>
              <a:ext uri="{FF2B5EF4-FFF2-40B4-BE49-F238E27FC236}">
                <a16:creationId xmlns:a16="http://schemas.microsoft.com/office/drawing/2014/main" id="{297D9A4C-BE0A-D949-BA23-13D9D7110027}"/>
              </a:ext>
            </a:extLst>
          </p:cNvPr>
          <p:cNvSpPr/>
          <p:nvPr/>
        </p:nvSpPr>
        <p:spPr>
          <a:xfrm>
            <a:off x="2249674" y="2647735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القوس</a:t>
            </a:r>
          </a:p>
        </p:txBody>
      </p:sp>
      <p:sp>
        <p:nvSpPr>
          <p:cNvPr id="12" name="خماسي 20">
            <a:extLst>
              <a:ext uri="{FF2B5EF4-FFF2-40B4-BE49-F238E27FC236}">
                <a16:creationId xmlns:a16="http://schemas.microsoft.com/office/drawing/2014/main" id="{973B2AA0-A22E-5741-BDA0-8AB3D917FBA2}"/>
              </a:ext>
            </a:extLst>
          </p:cNvPr>
          <p:cNvSpPr/>
          <p:nvPr/>
        </p:nvSpPr>
        <p:spPr>
          <a:xfrm>
            <a:off x="2330176" y="3659570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الضرب</a:t>
            </a:r>
          </a:p>
        </p:txBody>
      </p:sp>
      <p:sp>
        <p:nvSpPr>
          <p:cNvPr id="13" name="مربع نص 21">
            <a:extLst>
              <a:ext uri="{FF2B5EF4-FFF2-40B4-BE49-F238E27FC236}">
                <a16:creationId xmlns:a16="http://schemas.microsoft.com/office/drawing/2014/main" id="{D2E95366-01AB-8A42-9F19-BECC10AE5C26}"/>
              </a:ext>
            </a:extLst>
          </p:cNvPr>
          <p:cNvSpPr txBox="1"/>
          <p:nvPr/>
        </p:nvSpPr>
        <p:spPr>
          <a:xfrm>
            <a:off x="8486265" y="3618372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</a:t>
            </a:r>
          </a:p>
        </p:txBody>
      </p:sp>
      <p:sp>
        <p:nvSpPr>
          <p:cNvPr id="14" name="خماسي 22">
            <a:extLst>
              <a:ext uri="{FF2B5EF4-FFF2-40B4-BE49-F238E27FC236}">
                <a16:creationId xmlns:a16="http://schemas.microsoft.com/office/drawing/2014/main" id="{15D60780-3F50-374B-A9CD-DB389F14B371}"/>
              </a:ext>
            </a:extLst>
          </p:cNvPr>
          <p:cNvSpPr/>
          <p:nvPr/>
        </p:nvSpPr>
        <p:spPr>
          <a:xfrm rot="5400000">
            <a:off x="8829168" y="4032715"/>
            <a:ext cx="785819" cy="178595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ربع نص 23">
            <a:extLst>
              <a:ext uri="{FF2B5EF4-FFF2-40B4-BE49-F238E27FC236}">
                <a16:creationId xmlns:a16="http://schemas.microsoft.com/office/drawing/2014/main" id="{DA2ED8F9-EABD-9A45-B326-5BE643616FFD}"/>
              </a:ext>
            </a:extLst>
          </p:cNvPr>
          <p:cNvSpPr txBox="1"/>
          <p:nvPr/>
        </p:nvSpPr>
        <p:spPr>
          <a:xfrm>
            <a:off x="9372097" y="4489916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٢٠ ــ</a:t>
            </a:r>
          </a:p>
        </p:txBody>
      </p:sp>
      <p:sp>
        <p:nvSpPr>
          <p:cNvPr id="16" name="مربع نص 24">
            <a:extLst>
              <a:ext uri="{FF2B5EF4-FFF2-40B4-BE49-F238E27FC236}">
                <a16:creationId xmlns:a16="http://schemas.microsoft.com/office/drawing/2014/main" id="{27B6C99A-CDE1-654D-93C6-3B151DDB5C38}"/>
              </a:ext>
            </a:extLst>
          </p:cNvPr>
          <p:cNvSpPr txBox="1"/>
          <p:nvPr/>
        </p:nvSpPr>
        <p:spPr>
          <a:xfrm>
            <a:off x="8364821" y="4518738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١٨</a:t>
            </a:r>
          </a:p>
        </p:txBody>
      </p:sp>
      <p:sp>
        <p:nvSpPr>
          <p:cNvPr id="17" name="مربع نص 25">
            <a:extLst>
              <a:ext uri="{FF2B5EF4-FFF2-40B4-BE49-F238E27FC236}">
                <a16:creationId xmlns:a16="http://schemas.microsoft.com/office/drawing/2014/main" id="{E80EA7AB-AC51-5E44-AC90-7871EC441CD5}"/>
              </a:ext>
            </a:extLst>
          </p:cNvPr>
          <p:cNvSpPr txBox="1"/>
          <p:nvPr/>
        </p:nvSpPr>
        <p:spPr>
          <a:xfrm>
            <a:off x="8972045" y="5490048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18" name="خماسي 26">
            <a:extLst>
              <a:ext uri="{FF2B5EF4-FFF2-40B4-BE49-F238E27FC236}">
                <a16:creationId xmlns:a16="http://schemas.microsoft.com/office/drawing/2014/main" id="{2CD16F75-CFCC-EC47-BEB3-03E7FB228085}"/>
              </a:ext>
            </a:extLst>
          </p:cNvPr>
          <p:cNvSpPr/>
          <p:nvPr/>
        </p:nvSpPr>
        <p:spPr>
          <a:xfrm>
            <a:off x="2315722" y="4735991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الطرح</a:t>
            </a:r>
          </a:p>
        </p:txBody>
      </p:sp>
      <p:sp>
        <p:nvSpPr>
          <p:cNvPr id="76" name="مربع نص 75">
            <a:extLst>
              <a:ext uri="{FF2B5EF4-FFF2-40B4-BE49-F238E27FC236}">
                <a16:creationId xmlns:a16="http://schemas.microsoft.com/office/drawing/2014/main" id="{DF673D2F-6686-3C4A-8541-2AF444C54802}"/>
              </a:ext>
            </a:extLst>
          </p:cNvPr>
          <p:cNvSpPr txBox="1"/>
          <p:nvPr/>
        </p:nvSpPr>
        <p:spPr>
          <a:xfrm>
            <a:off x="2207848" y="679460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 err="1">
                <a:solidFill>
                  <a:srgbClr val="C00000"/>
                </a:solidFill>
              </a:rPr>
              <a:t>ج</a:t>
            </a:r>
            <a:r>
              <a:rPr lang="ar-SA" b="1" dirty="0">
                <a:solidFill>
                  <a:srgbClr val="C00000"/>
                </a:solidFill>
              </a:rPr>
              <a:t>ـ/ صـ ٢٢</a:t>
            </a:r>
          </a:p>
        </p:txBody>
      </p:sp>
    </p:spTree>
    <p:extLst>
      <p:ext uri="{BB962C8B-B14F-4D97-AF65-F5344CB8AC3E}">
        <p14:creationId xmlns:p14="http://schemas.microsoft.com/office/powerpoint/2010/main" val="11399529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7" grpId="0" animBg="1"/>
      <p:bldP spid="8" grpId="0"/>
      <p:bldP spid="9" grpId="0" animBg="1"/>
      <p:bldP spid="12" grpId="0" animBg="1"/>
      <p:bldP spid="13" grpId="0"/>
      <p:bldP spid="14" grpId="0" animBg="1"/>
      <p:bldP spid="15" grpId="0"/>
      <p:bldP spid="16" grpId="0"/>
      <p:bldP spid="17" grpId="0"/>
      <p:bldP spid="18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684895" y="1121410"/>
            <a:ext cx="1287246" cy="480398"/>
            <a:chOff x="10030904" y="968175"/>
            <a:chExt cx="1407871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030904" y="1023507"/>
              <a:ext cx="137608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فهمكم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90217" y="39823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187516" y="532977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21">
            <a:extLst>
              <a:ext uri="{FF2B5EF4-FFF2-40B4-BE49-F238E27FC236}">
                <a16:creationId xmlns:a16="http://schemas.microsoft.com/office/drawing/2014/main" id="{248AC1B0-D99A-1749-80F5-4F8171886ADB}"/>
              </a:ext>
            </a:extLst>
          </p:cNvPr>
          <p:cNvGrpSpPr/>
          <p:nvPr/>
        </p:nvGrpSpPr>
        <p:grpSpPr>
          <a:xfrm>
            <a:off x="2055316" y="677325"/>
            <a:ext cx="8358246" cy="928694"/>
            <a:chOff x="571472" y="857232"/>
            <a:chExt cx="8358246" cy="928694"/>
          </a:xfrm>
        </p:grpSpPr>
        <p:sp>
          <p:nvSpPr>
            <p:cNvPr id="63" name="دبوس زينة 4">
              <a:extLst>
                <a:ext uri="{FF2B5EF4-FFF2-40B4-BE49-F238E27FC236}">
                  <a16:creationId xmlns:a16="http://schemas.microsoft.com/office/drawing/2014/main" id="{1AA9D28A-029E-4944-8F49-2E918AAB644A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٦ + ٨ ÷ ٢ + ٢ ( ٣ ــ ١ ) وعلل كل خطوة في الحل</a:t>
              </a:r>
            </a:p>
          </p:txBody>
        </p:sp>
        <p:grpSp>
          <p:nvGrpSpPr>
            <p:cNvPr id="64" name="مجموعة 20">
              <a:extLst>
                <a:ext uri="{FF2B5EF4-FFF2-40B4-BE49-F238E27FC236}">
                  <a16:creationId xmlns:a16="http://schemas.microsoft.com/office/drawing/2014/main" id="{DCEEB395-130D-FB45-9016-92EE53F440DA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65" name="دبوس زينة 5">
                <a:extLst>
                  <a:ext uri="{FF2B5EF4-FFF2-40B4-BE49-F238E27FC236}">
                    <a16:creationId xmlns:a16="http://schemas.microsoft.com/office/drawing/2014/main" id="{AD9C7D8C-6A4F-7C42-B1C1-DBA907FA8E71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459334AA-65D4-A440-885A-87B9873112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4" name="خماسي 15">
            <a:extLst>
              <a:ext uri="{FF2B5EF4-FFF2-40B4-BE49-F238E27FC236}">
                <a16:creationId xmlns:a16="http://schemas.microsoft.com/office/drawing/2014/main" id="{6C729E39-F932-6342-A709-43952355ED26}"/>
              </a:ext>
            </a:extLst>
          </p:cNvPr>
          <p:cNvSpPr/>
          <p:nvPr/>
        </p:nvSpPr>
        <p:spPr>
          <a:xfrm rot="5400000">
            <a:off x="7398878" y="2120377"/>
            <a:ext cx="785819" cy="1071571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مربع نص 16">
            <a:extLst>
              <a:ext uri="{FF2B5EF4-FFF2-40B4-BE49-F238E27FC236}">
                <a16:creationId xmlns:a16="http://schemas.microsoft.com/office/drawing/2014/main" id="{516C75E8-2B7E-3648-B86E-531E50975386}"/>
              </a:ext>
            </a:extLst>
          </p:cNvPr>
          <p:cNvSpPr txBox="1"/>
          <p:nvPr/>
        </p:nvSpPr>
        <p:spPr>
          <a:xfrm>
            <a:off x="7055976" y="2248961"/>
            <a:ext cx="314327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٦ + ٨ ÷ ٢ + ٢ ( ٣ ــ ١ )</a:t>
            </a:r>
          </a:p>
        </p:txBody>
      </p:sp>
      <p:sp>
        <p:nvSpPr>
          <p:cNvPr id="7" name="خماسي 17">
            <a:extLst>
              <a:ext uri="{FF2B5EF4-FFF2-40B4-BE49-F238E27FC236}">
                <a16:creationId xmlns:a16="http://schemas.microsoft.com/office/drawing/2014/main" id="{B875572C-E2D3-8845-9654-03CDE169D4B9}"/>
              </a:ext>
            </a:extLst>
          </p:cNvPr>
          <p:cNvSpPr/>
          <p:nvPr/>
        </p:nvSpPr>
        <p:spPr>
          <a:xfrm rot="5400000">
            <a:off x="8877644" y="3213379"/>
            <a:ext cx="785819" cy="71438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مربع نص 18">
            <a:extLst>
              <a:ext uri="{FF2B5EF4-FFF2-40B4-BE49-F238E27FC236}">
                <a16:creationId xmlns:a16="http://schemas.microsoft.com/office/drawing/2014/main" id="{74282CF7-E47B-214F-8547-A47ED5DDBAD4}"/>
              </a:ext>
            </a:extLst>
          </p:cNvPr>
          <p:cNvSpPr txBox="1"/>
          <p:nvPr/>
        </p:nvSpPr>
        <p:spPr>
          <a:xfrm>
            <a:off x="7413166" y="3144618"/>
            <a:ext cx="278608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٦ + ٨ ÷ ٢ + ٢ ×</a:t>
            </a:r>
          </a:p>
        </p:txBody>
      </p:sp>
      <p:sp>
        <p:nvSpPr>
          <p:cNvPr id="9" name="خماسي 19">
            <a:extLst>
              <a:ext uri="{FF2B5EF4-FFF2-40B4-BE49-F238E27FC236}">
                <a16:creationId xmlns:a16="http://schemas.microsoft.com/office/drawing/2014/main" id="{C24EEF6C-9865-9240-AB3E-2A2D8D766AC6}"/>
              </a:ext>
            </a:extLst>
          </p:cNvPr>
          <p:cNvSpPr/>
          <p:nvPr/>
        </p:nvSpPr>
        <p:spPr>
          <a:xfrm>
            <a:off x="2210732" y="2141805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القوس</a:t>
            </a:r>
          </a:p>
        </p:txBody>
      </p:sp>
      <p:sp>
        <p:nvSpPr>
          <p:cNvPr id="12" name="خماسي 20">
            <a:extLst>
              <a:ext uri="{FF2B5EF4-FFF2-40B4-BE49-F238E27FC236}">
                <a16:creationId xmlns:a16="http://schemas.microsoft.com/office/drawing/2014/main" id="{86757E9C-797B-874B-BD9C-051473EA2852}"/>
              </a:ext>
            </a:extLst>
          </p:cNvPr>
          <p:cNvSpPr/>
          <p:nvPr/>
        </p:nvSpPr>
        <p:spPr>
          <a:xfrm>
            <a:off x="2177781" y="3154912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القسمة</a:t>
            </a:r>
          </a:p>
        </p:txBody>
      </p:sp>
      <p:sp>
        <p:nvSpPr>
          <p:cNvPr id="13" name="مربع نص 21">
            <a:extLst>
              <a:ext uri="{FF2B5EF4-FFF2-40B4-BE49-F238E27FC236}">
                <a16:creationId xmlns:a16="http://schemas.microsoft.com/office/drawing/2014/main" id="{331F262F-D9A7-5148-84A0-8A4A83CEB391}"/>
              </a:ext>
            </a:extLst>
          </p:cNvPr>
          <p:cNvSpPr txBox="1"/>
          <p:nvPr/>
        </p:nvSpPr>
        <p:spPr>
          <a:xfrm>
            <a:off x="7598904" y="3163367"/>
            <a:ext cx="35719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14" name="خماسي 22">
            <a:extLst>
              <a:ext uri="{FF2B5EF4-FFF2-40B4-BE49-F238E27FC236}">
                <a16:creationId xmlns:a16="http://schemas.microsoft.com/office/drawing/2014/main" id="{7166CB80-8866-A142-8884-256D90D09B64}"/>
              </a:ext>
            </a:extLst>
          </p:cNvPr>
          <p:cNvSpPr/>
          <p:nvPr/>
        </p:nvSpPr>
        <p:spPr>
          <a:xfrm rot="5400000">
            <a:off x="7756068" y="4020625"/>
            <a:ext cx="785819" cy="900121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ربع نص 23">
            <a:extLst>
              <a:ext uri="{FF2B5EF4-FFF2-40B4-BE49-F238E27FC236}">
                <a16:creationId xmlns:a16="http://schemas.microsoft.com/office/drawing/2014/main" id="{A51C9FAC-2A16-CD4D-A400-9ABA43E76B3C}"/>
              </a:ext>
            </a:extLst>
          </p:cNvPr>
          <p:cNvSpPr txBox="1"/>
          <p:nvPr/>
        </p:nvSpPr>
        <p:spPr>
          <a:xfrm>
            <a:off x="7584616" y="4034911"/>
            <a:ext cx="262891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٦ +          + ٢ ×   ٢</a:t>
            </a:r>
          </a:p>
        </p:txBody>
      </p:sp>
      <p:sp>
        <p:nvSpPr>
          <p:cNvPr id="16" name="مربع نص 24">
            <a:extLst>
              <a:ext uri="{FF2B5EF4-FFF2-40B4-BE49-F238E27FC236}">
                <a16:creationId xmlns:a16="http://schemas.microsoft.com/office/drawing/2014/main" id="{D5E8E761-CCC7-064D-B454-197224EF6DA2}"/>
              </a:ext>
            </a:extLst>
          </p:cNvPr>
          <p:cNvSpPr txBox="1"/>
          <p:nvPr/>
        </p:nvSpPr>
        <p:spPr>
          <a:xfrm>
            <a:off x="8827638" y="4030450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</a:t>
            </a:r>
          </a:p>
        </p:txBody>
      </p:sp>
      <p:sp>
        <p:nvSpPr>
          <p:cNvPr id="17" name="خماسي 26">
            <a:extLst>
              <a:ext uri="{FF2B5EF4-FFF2-40B4-BE49-F238E27FC236}">
                <a16:creationId xmlns:a16="http://schemas.microsoft.com/office/drawing/2014/main" id="{18FFAA8F-13EE-3E4A-B57C-A5DA0D0F6833}"/>
              </a:ext>
            </a:extLst>
          </p:cNvPr>
          <p:cNvSpPr/>
          <p:nvPr/>
        </p:nvSpPr>
        <p:spPr>
          <a:xfrm>
            <a:off x="2219987" y="4159417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الضرب</a:t>
            </a:r>
          </a:p>
        </p:txBody>
      </p:sp>
      <p:sp>
        <p:nvSpPr>
          <p:cNvPr id="18" name="خماسي 27">
            <a:extLst>
              <a:ext uri="{FF2B5EF4-FFF2-40B4-BE49-F238E27FC236}">
                <a16:creationId xmlns:a16="http://schemas.microsoft.com/office/drawing/2014/main" id="{FC4E1FBE-E509-BD4D-99EE-A69FB2766BED}"/>
              </a:ext>
            </a:extLst>
          </p:cNvPr>
          <p:cNvSpPr/>
          <p:nvPr/>
        </p:nvSpPr>
        <p:spPr>
          <a:xfrm rot="5400000">
            <a:off x="8706193" y="4399246"/>
            <a:ext cx="785819" cy="2085989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ربع نص 28">
            <a:extLst>
              <a:ext uri="{FF2B5EF4-FFF2-40B4-BE49-F238E27FC236}">
                <a16:creationId xmlns:a16="http://schemas.microsoft.com/office/drawing/2014/main" id="{F139B5D1-4CF7-984F-A9E2-582FCDAB52DD}"/>
              </a:ext>
            </a:extLst>
          </p:cNvPr>
          <p:cNvSpPr txBox="1"/>
          <p:nvPr/>
        </p:nvSpPr>
        <p:spPr>
          <a:xfrm>
            <a:off x="7584617" y="5006465"/>
            <a:ext cx="262891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٦ +    ٤    +</a:t>
            </a:r>
          </a:p>
        </p:txBody>
      </p:sp>
      <p:sp>
        <p:nvSpPr>
          <p:cNvPr id="20" name="مربع نص 25">
            <a:extLst>
              <a:ext uri="{FF2B5EF4-FFF2-40B4-BE49-F238E27FC236}">
                <a16:creationId xmlns:a16="http://schemas.microsoft.com/office/drawing/2014/main" id="{4F160E0A-9F82-404D-978C-2F10769C45DE}"/>
              </a:ext>
            </a:extLst>
          </p:cNvPr>
          <p:cNvSpPr txBox="1"/>
          <p:nvPr/>
        </p:nvSpPr>
        <p:spPr>
          <a:xfrm>
            <a:off x="7898944" y="5035043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</a:t>
            </a:r>
          </a:p>
        </p:txBody>
      </p:sp>
      <p:sp>
        <p:nvSpPr>
          <p:cNvPr id="21" name="مربع نص 29">
            <a:extLst>
              <a:ext uri="{FF2B5EF4-FFF2-40B4-BE49-F238E27FC236}">
                <a16:creationId xmlns:a16="http://schemas.microsoft.com/office/drawing/2014/main" id="{CF3CF8E9-C687-9441-8B9F-0F3610B264A2}"/>
              </a:ext>
            </a:extLst>
          </p:cNvPr>
          <p:cNvSpPr txBox="1"/>
          <p:nvPr/>
        </p:nvSpPr>
        <p:spPr>
          <a:xfrm>
            <a:off x="8770488" y="5963737"/>
            <a:ext cx="64294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١٤</a:t>
            </a:r>
          </a:p>
        </p:txBody>
      </p:sp>
      <p:sp>
        <p:nvSpPr>
          <p:cNvPr id="22" name="خماسي 30">
            <a:extLst>
              <a:ext uri="{FF2B5EF4-FFF2-40B4-BE49-F238E27FC236}">
                <a16:creationId xmlns:a16="http://schemas.microsoft.com/office/drawing/2014/main" id="{58FE726A-0F6F-E143-B689-D70878A2D64F}"/>
              </a:ext>
            </a:extLst>
          </p:cNvPr>
          <p:cNvSpPr/>
          <p:nvPr/>
        </p:nvSpPr>
        <p:spPr>
          <a:xfrm>
            <a:off x="2281330" y="5103800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الجمع</a:t>
            </a:r>
          </a:p>
        </p:txBody>
      </p:sp>
      <p:sp>
        <p:nvSpPr>
          <p:cNvPr id="79" name="مربع نص 78">
            <a:extLst>
              <a:ext uri="{FF2B5EF4-FFF2-40B4-BE49-F238E27FC236}">
                <a16:creationId xmlns:a16="http://schemas.microsoft.com/office/drawing/2014/main" id="{A6656844-C68C-F44F-904D-3A9838714B05}"/>
              </a:ext>
            </a:extLst>
          </p:cNvPr>
          <p:cNvSpPr txBox="1"/>
          <p:nvPr/>
        </p:nvSpPr>
        <p:spPr>
          <a:xfrm>
            <a:off x="8215715" y="340927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دـ/ صـ ٢٢</a:t>
            </a:r>
          </a:p>
        </p:txBody>
      </p:sp>
    </p:spTree>
    <p:extLst>
      <p:ext uri="{BB962C8B-B14F-4D97-AF65-F5344CB8AC3E}">
        <p14:creationId xmlns:p14="http://schemas.microsoft.com/office/powerpoint/2010/main" val="31618493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7" grpId="0" animBg="1"/>
      <p:bldP spid="8" grpId="0"/>
      <p:bldP spid="9" grpId="0" animBg="1"/>
      <p:bldP spid="12" grpId="0" animBg="1"/>
      <p:bldP spid="13" grpId="0"/>
      <p:bldP spid="14" grpId="0" animBg="1"/>
      <p:bldP spid="15" grpId="0"/>
      <p:bldP spid="16" grpId="0"/>
      <p:bldP spid="17" grpId="0" animBg="1"/>
      <p:bldP spid="18" grpId="0" animBg="1"/>
      <p:bldP spid="19" grpId="0"/>
      <p:bldP spid="20" grpId="0"/>
      <p:bldP spid="21" grpId="0"/>
      <p:bldP spid="22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857879" y="1121410"/>
            <a:ext cx="1114266" cy="480398"/>
            <a:chOff x="10220094" y="968175"/>
            <a:chExt cx="1218681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220094" y="1023507"/>
              <a:ext cx="118689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فهمك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87364" y="465961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21">
            <a:extLst>
              <a:ext uri="{FF2B5EF4-FFF2-40B4-BE49-F238E27FC236}">
                <a16:creationId xmlns:a16="http://schemas.microsoft.com/office/drawing/2014/main" id="{E9A353F9-8E44-9544-BFCE-9332E5283A29}"/>
              </a:ext>
            </a:extLst>
          </p:cNvPr>
          <p:cNvGrpSpPr/>
          <p:nvPr/>
        </p:nvGrpSpPr>
        <p:grpSpPr>
          <a:xfrm>
            <a:off x="2028271" y="1189265"/>
            <a:ext cx="8358246" cy="928694"/>
            <a:chOff x="571472" y="857232"/>
            <a:chExt cx="8358246" cy="928694"/>
          </a:xfrm>
        </p:grpSpPr>
        <p:sp>
          <p:nvSpPr>
            <p:cNvPr id="63" name="دبوس زينة 4">
              <a:extLst>
                <a:ext uri="{FF2B5EF4-FFF2-40B4-BE49-F238E27FC236}">
                  <a16:creationId xmlns:a16="http://schemas.microsoft.com/office/drawing/2014/main" id="{3E8D6972-FA1F-0444-8C98-1F64E7B7FC3D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( ٥ ــ ١ )</a:t>
              </a:r>
              <a:r>
                <a:rPr lang="ar-SA" sz="2800" b="1" baseline="30000" dirty="0">
                  <a:solidFill>
                    <a:srgbClr val="002060"/>
                  </a:solidFill>
                </a:rPr>
                <a:t>٣</a:t>
              </a:r>
              <a:r>
                <a:rPr lang="ar-SA" sz="2400" b="1" dirty="0">
                  <a:solidFill>
                    <a:srgbClr val="002060"/>
                  </a:solidFill>
                </a:rPr>
                <a:t> ÷ ٤  وعلل كل خطوة في الحل</a:t>
              </a:r>
            </a:p>
          </p:txBody>
        </p:sp>
        <p:grpSp>
          <p:nvGrpSpPr>
            <p:cNvPr id="64" name="مجموعة 20">
              <a:extLst>
                <a:ext uri="{FF2B5EF4-FFF2-40B4-BE49-F238E27FC236}">
                  <a16:creationId xmlns:a16="http://schemas.microsoft.com/office/drawing/2014/main" id="{BFAEACE3-D33F-F64A-8BA8-12F148FCA4D2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65" name="دبوس زينة 5">
                <a:extLst>
                  <a:ext uri="{FF2B5EF4-FFF2-40B4-BE49-F238E27FC236}">
                    <a16:creationId xmlns:a16="http://schemas.microsoft.com/office/drawing/2014/main" id="{F18DF611-F814-9E4F-BA20-AB81A41CD9A5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9969DA20-927E-B94E-8C25-B9509C50E3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4" name="خماسي 15">
            <a:extLst>
              <a:ext uri="{FF2B5EF4-FFF2-40B4-BE49-F238E27FC236}">
                <a16:creationId xmlns:a16="http://schemas.microsoft.com/office/drawing/2014/main" id="{D9F41E74-9767-B449-A2CE-7911D24CAAF6}"/>
              </a:ext>
            </a:extLst>
          </p:cNvPr>
          <p:cNvSpPr/>
          <p:nvPr/>
        </p:nvSpPr>
        <p:spPr>
          <a:xfrm rot="5400000">
            <a:off x="9179213" y="2668037"/>
            <a:ext cx="785819" cy="1000132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مربع نص 16">
            <a:extLst>
              <a:ext uri="{FF2B5EF4-FFF2-40B4-BE49-F238E27FC236}">
                <a16:creationId xmlns:a16="http://schemas.microsoft.com/office/drawing/2014/main" id="{3C29BB88-E62E-EC48-AD82-918E30B17458}"/>
              </a:ext>
            </a:extLst>
          </p:cNvPr>
          <p:cNvSpPr txBox="1"/>
          <p:nvPr/>
        </p:nvSpPr>
        <p:spPr>
          <a:xfrm>
            <a:off x="7243245" y="2760901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( ٥ ــ ١ )</a:t>
            </a:r>
            <a:r>
              <a:rPr lang="ar-SA" sz="2800" b="1" baseline="30000" dirty="0"/>
              <a:t>٣</a:t>
            </a:r>
            <a:r>
              <a:rPr lang="ar-SA" sz="2400" b="1" dirty="0"/>
              <a:t> ÷ ٤</a:t>
            </a:r>
          </a:p>
        </p:txBody>
      </p:sp>
      <p:sp>
        <p:nvSpPr>
          <p:cNvPr id="7" name="خماسي 17">
            <a:extLst>
              <a:ext uri="{FF2B5EF4-FFF2-40B4-BE49-F238E27FC236}">
                <a16:creationId xmlns:a16="http://schemas.microsoft.com/office/drawing/2014/main" id="{92F1F5B3-8936-1842-B553-A7C88225884B}"/>
              </a:ext>
            </a:extLst>
          </p:cNvPr>
          <p:cNvSpPr/>
          <p:nvPr/>
        </p:nvSpPr>
        <p:spPr>
          <a:xfrm rot="5400000">
            <a:off x="9207789" y="3868194"/>
            <a:ext cx="785819" cy="428629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مربع نص 18">
            <a:extLst>
              <a:ext uri="{FF2B5EF4-FFF2-40B4-BE49-F238E27FC236}">
                <a16:creationId xmlns:a16="http://schemas.microsoft.com/office/drawing/2014/main" id="{0AA5035E-E615-564E-8133-95678AEED047}"/>
              </a:ext>
            </a:extLst>
          </p:cNvPr>
          <p:cNvSpPr txBox="1"/>
          <p:nvPr/>
        </p:nvSpPr>
        <p:spPr>
          <a:xfrm>
            <a:off x="8229089" y="3656558"/>
            <a:ext cx="71438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÷ ٤</a:t>
            </a:r>
          </a:p>
        </p:txBody>
      </p:sp>
      <p:sp>
        <p:nvSpPr>
          <p:cNvPr id="9" name="خماسي 19">
            <a:extLst>
              <a:ext uri="{FF2B5EF4-FFF2-40B4-BE49-F238E27FC236}">
                <a16:creationId xmlns:a16="http://schemas.microsoft.com/office/drawing/2014/main" id="{EEFE3479-D4EE-D74D-BE69-5543C0136EC9}"/>
              </a:ext>
            </a:extLst>
          </p:cNvPr>
          <p:cNvSpPr/>
          <p:nvPr/>
        </p:nvSpPr>
        <p:spPr>
          <a:xfrm>
            <a:off x="2225783" y="2574065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القوس</a:t>
            </a:r>
          </a:p>
        </p:txBody>
      </p:sp>
      <p:sp>
        <p:nvSpPr>
          <p:cNvPr id="12" name="خماسي 20">
            <a:extLst>
              <a:ext uri="{FF2B5EF4-FFF2-40B4-BE49-F238E27FC236}">
                <a16:creationId xmlns:a16="http://schemas.microsoft.com/office/drawing/2014/main" id="{259E44E4-A6AC-1D41-8506-F3E1C935CFC9}"/>
              </a:ext>
            </a:extLst>
          </p:cNvPr>
          <p:cNvSpPr/>
          <p:nvPr/>
        </p:nvSpPr>
        <p:spPr>
          <a:xfrm>
            <a:off x="2313948" y="3690936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القوة</a:t>
            </a:r>
          </a:p>
        </p:txBody>
      </p:sp>
      <p:sp>
        <p:nvSpPr>
          <p:cNvPr id="13" name="مربع نص 21">
            <a:extLst>
              <a:ext uri="{FF2B5EF4-FFF2-40B4-BE49-F238E27FC236}">
                <a16:creationId xmlns:a16="http://schemas.microsoft.com/office/drawing/2014/main" id="{E2019DD4-CA70-864F-AC20-7573425F00DE}"/>
              </a:ext>
            </a:extLst>
          </p:cNvPr>
          <p:cNvSpPr txBox="1"/>
          <p:nvPr/>
        </p:nvSpPr>
        <p:spPr>
          <a:xfrm>
            <a:off x="9286371" y="3675307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b="1" baseline="30000" dirty="0"/>
              <a:t>٣</a:t>
            </a:r>
            <a:r>
              <a:rPr lang="ar-SA" sz="2400" b="1" dirty="0"/>
              <a:t>٤</a:t>
            </a:r>
          </a:p>
        </p:txBody>
      </p:sp>
      <p:sp>
        <p:nvSpPr>
          <p:cNvPr id="14" name="خماسي 22">
            <a:extLst>
              <a:ext uri="{FF2B5EF4-FFF2-40B4-BE49-F238E27FC236}">
                <a16:creationId xmlns:a16="http://schemas.microsoft.com/office/drawing/2014/main" id="{6E17E341-4FDA-D94C-8685-DD54655C5970}"/>
              </a:ext>
            </a:extLst>
          </p:cNvPr>
          <p:cNvSpPr/>
          <p:nvPr/>
        </p:nvSpPr>
        <p:spPr>
          <a:xfrm rot="5400000">
            <a:off x="8722011" y="4296821"/>
            <a:ext cx="785819" cy="13716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ربع نص 23">
            <a:extLst>
              <a:ext uri="{FF2B5EF4-FFF2-40B4-BE49-F238E27FC236}">
                <a16:creationId xmlns:a16="http://schemas.microsoft.com/office/drawing/2014/main" id="{2847A140-D191-0A4E-8534-8C6966FBE43B}"/>
              </a:ext>
            </a:extLst>
          </p:cNvPr>
          <p:cNvSpPr txBox="1"/>
          <p:nvPr/>
        </p:nvSpPr>
        <p:spPr>
          <a:xfrm>
            <a:off x="9314947" y="4546851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٦٤</a:t>
            </a:r>
          </a:p>
        </p:txBody>
      </p:sp>
      <p:sp>
        <p:nvSpPr>
          <p:cNvPr id="16" name="مربع نص 24">
            <a:extLst>
              <a:ext uri="{FF2B5EF4-FFF2-40B4-BE49-F238E27FC236}">
                <a16:creationId xmlns:a16="http://schemas.microsoft.com/office/drawing/2014/main" id="{4A2AA8B1-2BA0-FF4A-AA0D-2D16E4B867E0}"/>
              </a:ext>
            </a:extLst>
          </p:cNvPr>
          <p:cNvSpPr txBox="1"/>
          <p:nvPr/>
        </p:nvSpPr>
        <p:spPr>
          <a:xfrm>
            <a:off x="8214803" y="4513814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÷ ٤</a:t>
            </a:r>
          </a:p>
        </p:txBody>
      </p:sp>
      <p:sp>
        <p:nvSpPr>
          <p:cNvPr id="17" name="مربع نص 25">
            <a:extLst>
              <a:ext uri="{FF2B5EF4-FFF2-40B4-BE49-F238E27FC236}">
                <a16:creationId xmlns:a16="http://schemas.microsoft.com/office/drawing/2014/main" id="{2B3456CD-9C5A-EB4E-96E8-C5D5C46DECAD}"/>
              </a:ext>
            </a:extLst>
          </p:cNvPr>
          <p:cNvSpPr txBox="1"/>
          <p:nvPr/>
        </p:nvSpPr>
        <p:spPr>
          <a:xfrm>
            <a:off x="8800593" y="5546983"/>
            <a:ext cx="62865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١٦</a:t>
            </a:r>
          </a:p>
        </p:txBody>
      </p:sp>
      <p:sp>
        <p:nvSpPr>
          <p:cNvPr id="18" name="خماسي 26">
            <a:extLst>
              <a:ext uri="{FF2B5EF4-FFF2-40B4-BE49-F238E27FC236}">
                <a16:creationId xmlns:a16="http://schemas.microsoft.com/office/drawing/2014/main" id="{CB4AB265-934C-A74F-B57F-E752293C8F24}"/>
              </a:ext>
            </a:extLst>
          </p:cNvPr>
          <p:cNvSpPr/>
          <p:nvPr/>
        </p:nvSpPr>
        <p:spPr>
          <a:xfrm>
            <a:off x="2353029" y="4710539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القسمة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C1329181-98D9-124D-8701-25A29CF9AEDD}"/>
              </a:ext>
            </a:extLst>
          </p:cNvPr>
          <p:cNvSpPr txBox="1"/>
          <p:nvPr/>
        </p:nvSpPr>
        <p:spPr>
          <a:xfrm>
            <a:off x="8215715" y="340927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هـ/ صـ ٢٢</a:t>
            </a:r>
          </a:p>
        </p:txBody>
      </p:sp>
    </p:spTree>
    <p:extLst>
      <p:ext uri="{BB962C8B-B14F-4D97-AF65-F5344CB8AC3E}">
        <p14:creationId xmlns:p14="http://schemas.microsoft.com/office/powerpoint/2010/main" val="39908290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7" grpId="0" animBg="1"/>
      <p:bldP spid="8" grpId="0"/>
      <p:bldP spid="9" grpId="0" animBg="1"/>
      <p:bldP spid="12" grpId="0" animBg="1"/>
      <p:bldP spid="13" grpId="0"/>
      <p:bldP spid="14" grpId="0" animBg="1"/>
      <p:bldP spid="15" grpId="0"/>
      <p:bldP spid="16" grpId="0"/>
      <p:bldP spid="17" grpId="0"/>
      <p:bldP spid="18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828597" y="1121410"/>
            <a:ext cx="1143544" cy="480398"/>
            <a:chOff x="10188072" y="968175"/>
            <a:chExt cx="1250703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188072" y="1023507"/>
              <a:ext cx="1218915" cy="324277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فهك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99910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751799" y="31674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755857" y="4475554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2">
            <a:extLst>
              <a:ext uri="{FF2B5EF4-FFF2-40B4-BE49-F238E27FC236}">
                <a16:creationId xmlns:a16="http://schemas.microsoft.com/office/drawing/2014/main" id="{2C26A106-CBC8-7C4D-B889-04A69E686C56}"/>
              </a:ext>
            </a:extLst>
          </p:cNvPr>
          <p:cNvSpPr/>
          <p:nvPr/>
        </p:nvSpPr>
        <p:spPr>
          <a:xfrm rot="5400000">
            <a:off x="8256959" y="3141156"/>
            <a:ext cx="785819" cy="381479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خماسي 16">
            <a:extLst>
              <a:ext uri="{FF2B5EF4-FFF2-40B4-BE49-F238E27FC236}">
                <a16:creationId xmlns:a16="http://schemas.microsoft.com/office/drawing/2014/main" id="{CF33BA35-C6DD-7441-A1B8-FE8A944E7B67}"/>
              </a:ext>
            </a:extLst>
          </p:cNvPr>
          <p:cNvSpPr/>
          <p:nvPr/>
        </p:nvSpPr>
        <p:spPr>
          <a:xfrm rot="5400000">
            <a:off x="9914323" y="3498344"/>
            <a:ext cx="785819" cy="957273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مربع نص 11">
            <a:extLst>
              <a:ext uri="{FF2B5EF4-FFF2-40B4-BE49-F238E27FC236}">
                <a16:creationId xmlns:a16="http://schemas.microsoft.com/office/drawing/2014/main" id="{D9E141EB-0CF3-B849-ADCA-42E845FC375D}"/>
              </a:ext>
            </a:extLst>
          </p:cNvPr>
          <p:cNvSpPr txBox="1"/>
          <p:nvPr/>
        </p:nvSpPr>
        <p:spPr>
          <a:xfrm>
            <a:off x="8409579" y="5722496"/>
            <a:ext cx="57150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٦٧</a:t>
            </a:r>
          </a:p>
        </p:txBody>
      </p:sp>
      <p:sp>
        <p:nvSpPr>
          <p:cNvPr id="7" name="مربع نص 17">
            <a:extLst>
              <a:ext uri="{FF2B5EF4-FFF2-40B4-BE49-F238E27FC236}">
                <a16:creationId xmlns:a16="http://schemas.microsoft.com/office/drawing/2014/main" id="{1D5EE2E9-3FFE-C648-8A3E-BD914789F179}"/>
              </a:ext>
            </a:extLst>
          </p:cNvPr>
          <p:cNvSpPr txBox="1"/>
          <p:nvPr/>
        </p:nvSpPr>
        <p:spPr>
          <a:xfrm>
            <a:off x="10028623" y="462260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٢٤</a:t>
            </a:r>
          </a:p>
        </p:txBody>
      </p:sp>
      <p:pic>
        <p:nvPicPr>
          <p:cNvPr id="9" name="Picture 3">
            <a:extLst>
              <a:ext uri="{FF2B5EF4-FFF2-40B4-BE49-F238E27FC236}">
                <a16:creationId xmlns:a16="http://schemas.microsoft.com/office/drawing/2014/main" id="{CB96E786-7D03-9E46-A778-C5D706AF2C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645084" y="1105735"/>
            <a:ext cx="3991178" cy="11430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" name="Picture 5">
            <a:extLst>
              <a:ext uri="{FF2B5EF4-FFF2-40B4-BE49-F238E27FC236}">
                <a16:creationId xmlns:a16="http://schemas.microsoft.com/office/drawing/2014/main" id="{BC020185-7BC7-074D-A332-EFF85795F6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618335" y="2890716"/>
            <a:ext cx="4243229" cy="428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3" name="مربع نص 25">
            <a:extLst>
              <a:ext uri="{FF2B5EF4-FFF2-40B4-BE49-F238E27FC236}">
                <a16:creationId xmlns:a16="http://schemas.microsoft.com/office/drawing/2014/main" id="{EDF45997-540D-9546-9FB6-DBCF3CC3A018}"/>
              </a:ext>
            </a:extLst>
          </p:cNvPr>
          <p:cNvSpPr txBox="1"/>
          <p:nvPr/>
        </p:nvSpPr>
        <p:spPr>
          <a:xfrm>
            <a:off x="9057067" y="3584071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14" name="مربع نص 26">
            <a:extLst>
              <a:ext uri="{FF2B5EF4-FFF2-40B4-BE49-F238E27FC236}">
                <a16:creationId xmlns:a16="http://schemas.microsoft.com/office/drawing/2014/main" id="{7CAED13A-2DB8-2149-86CC-EC82B51BA40F}"/>
              </a:ext>
            </a:extLst>
          </p:cNvPr>
          <p:cNvSpPr txBox="1"/>
          <p:nvPr/>
        </p:nvSpPr>
        <p:spPr>
          <a:xfrm>
            <a:off x="7528293" y="3584071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15" name="مربع نص 10">
            <a:extLst>
              <a:ext uri="{FF2B5EF4-FFF2-40B4-BE49-F238E27FC236}">
                <a16:creationId xmlns:a16="http://schemas.microsoft.com/office/drawing/2014/main" id="{25A4812E-9262-F447-87C6-8076EC98FE12}"/>
              </a:ext>
            </a:extLst>
          </p:cNvPr>
          <p:cNvSpPr txBox="1"/>
          <p:nvPr/>
        </p:nvSpPr>
        <p:spPr>
          <a:xfrm>
            <a:off x="9757159" y="3584071"/>
            <a:ext cx="107157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١٢ × ٢</a:t>
            </a:r>
          </a:p>
        </p:txBody>
      </p:sp>
      <p:sp>
        <p:nvSpPr>
          <p:cNvPr id="16" name="خماسي 27">
            <a:extLst>
              <a:ext uri="{FF2B5EF4-FFF2-40B4-BE49-F238E27FC236}">
                <a16:creationId xmlns:a16="http://schemas.microsoft.com/office/drawing/2014/main" id="{F89513DA-C7C7-4049-B6D7-1CEF8D4D3411}"/>
              </a:ext>
            </a:extLst>
          </p:cNvPr>
          <p:cNvSpPr/>
          <p:nvPr/>
        </p:nvSpPr>
        <p:spPr>
          <a:xfrm rot="5400000">
            <a:off x="8078366" y="3562642"/>
            <a:ext cx="785819" cy="82867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خماسي 28">
            <a:extLst>
              <a:ext uri="{FF2B5EF4-FFF2-40B4-BE49-F238E27FC236}">
                <a16:creationId xmlns:a16="http://schemas.microsoft.com/office/drawing/2014/main" id="{8B217268-B240-7B4E-99B5-7EF260A83DEE}"/>
              </a:ext>
            </a:extLst>
          </p:cNvPr>
          <p:cNvSpPr/>
          <p:nvPr/>
        </p:nvSpPr>
        <p:spPr>
          <a:xfrm rot="5400000">
            <a:off x="6708022" y="3562642"/>
            <a:ext cx="785819" cy="82867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8" name="مربع نص 23">
            <a:extLst>
              <a:ext uri="{FF2B5EF4-FFF2-40B4-BE49-F238E27FC236}">
                <a16:creationId xmlns:a16="http://schemas.microsoft.com/office/drawing/2014/main" id="{B4661743-0C6C-8942-AA14-BA3C022B4AD7}"/>
              </a:ext>
            </a:extLst>
          </p:cNvPr>
          <p:cNvSpPr txBox="1"/>
          <p:nvPr/>
        </p:nvSpPr>
        <p:spPr>
          <a:xfrm>
            <a:off x="7956923" y="3584071"/>
            <a:ext cx="107157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 × ٧</a:t>
            </a:r>
          </a:p>
        </p:txBody>
      </p:sp>
      <p:sp>
        <p:nvSpPr>
          <p:cNvPr id="19" name="مربع نص 24">
            <a:extLst>
              <a:ext uri="{FF2B5EF4-FFF2-40B4-BE49-F238E27FC236}">
                <a16:creationId xmlns:a16="http://schemas.microsoft.com/office/drawing/2014/main" id="{3D9A96B3-71DE-7149-BB5B-B5DA27AF07A3}"/>
              </a:ext>
            </a:extLst>
          </p:cNvPr>
          <p:cNvSpPr txBox="1"/>
          <p:nvPr/>
        </p:nvSpPr>
        <p:spPr>
          <a:xfrm>
            <a:off x="6565146" y="3629615"/>
            <a:ext cx="107157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 × ٥</a:t>
            </a:r>
          </a:p>
        </p:txBody>
      </p:sp>
      <p:sp>
        <p:nvSpPr>
          <p:cNvPr id="20" name="مربع نص 29">
            <a:extLst>
              <a:ext uri="{FF2B5EF4-FFF2-40B4-BE49-F238E27FC236}">
                <a16:creationId xmlns:a16="http://schemas.microsoft.com/office/drawing/2014/main" id="{425A602C-0DA2-DE48-B485-1B9B6EA7F971}"/>
              </a:ext>
            </a:extLst>
          </p:cNvPr>
          <p:cNvSpPr txBox="1"/>
          <p:nvPr/>
        </p:nvSpPr>
        <p:spPr>
          <a:xfrm>
            <a:off x="8185523" y="462260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٢٨</a:t>
            </a:r>
          </a:p>
        </p:txBody>
      </p:sp>
      <p:sp>
        <p:nvSpPr>
          <p:cNvPr id="21" name="مربع نص 30">
            <a:extLst>
              <a:ext uri="{FF2B5EF4-FFF2-40B4-BE49-F238E27FC236}">
                <a16:creationId xmlns:a16="http://schemas.microsoft.com/office/drawing/2014/main" id="{B1A1F058-D7AC-9846-8D51-0A25D624D5F6}"/>
              </a:ext>
            </a:extLst>
          </p:cNvPr>
          <p:cNvSpPr txBox="1"/>
          <p:nvPr/>
        </p:nvSpPr>
        <p:spPr>
          <a:xfrm>
            <a:off x="6873472" y="4645041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١٥</a:t>
            </a:r>
          </a:p>
        </p:txBody>
      </p:sp>
      <p:sp>
        <p:nvSpPr>
          <p:cNvPr id="22" name="مربع نص 31">
            <a:extLst>
              <a:ext uri="{FF2B5EF4-FFF2-40B4-BE49-F238E27FC236}">
                <a16:creationId xmlns:a16="http://schemas.microsoft.com/office/drawing/2014/main" id="{0A1E3517-536C-F64E-84B0-F17B507E7336}"/>
              </a:ext>
            </a:extLst>
          </p:cNvPr>
          <p:cNvSpPr txBox="1"/>
          <p:nvPr/>
        </p:nvSpPr>
        <p:spPr>
          <a:xfrm>
            <a:off x="9057067" y="4622604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23" name="مربع نص 32">
            <a:extLst>
              <a:ext uri="{FF2B5EF4-FFF2-40B4-BE49-F238E27FC236}">
                <a16:creationId xmlns:a16="http://schemas.microsoft.com/office/drawing/2014/main" id="{5D99F4CF-9F88-1744-B0F7-A4183996B030}"/>
              </a:ext>
            </a:extLst>
          </p:cNvPr>
          <p:cNvSpPr txBox="1"/>
          <p:nvPr/>
        </p:nvSpPr>
        <p:spPr>
          <a:xfrm>
            <a:off x="7528293" y="4622604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24" name="مربع نص 33">
            <a:extLst>
              <a:ext uri="{FF2B5EF4-FFF2-40B4-BE49-F238E27FC236}">
                <a16:creationId xmlns:a16="http://schemas.microsoft.com/office/drawing/2014/main" id="{4190D8F9-1C71-A148-9DE1-6C2FCDE247DA}"/>
              </a:ext>
            </a:extLst>
          </p:cNvPr>
          <p:cNvSpPr txBox="1"/>
          <p:nvPr/>
        </p:nvSpPr>
        <p:spPr>
          <a:xfrm>
            <a:off x="7405851" y="5672199"/>
            <a:ext cx="78581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ريالا</a:t>
            </a:r>
          </a:p>
        </p:txBody>
      </p:sp>
      <p:grpSp>
        <p:nvGrpSpPr>
          <p:cNvPr id="25" name="مجموعة 38">
            <a:extLst>
              <a:ext uri="{FF2B5EF4-FFF2-40B4-BE49-F238E27FC236}">
                <a16:creationId xmlns:a16="http://schemas.microsoft.com/office/drawing/2014/main" id="{65F5F826-9A33-7C48-8010-1F1C4F02B27E}"/>
              </a:ext>
            </a:extLst>
          </p:cNvPr>
          <p:cNvGrpSpPr/>
          <p:nvPr/>
        </p:nvGrpSpPr>
        <p:grpSpPr>
          <a:xfrm>
            <a:off x="1555738" y="1034296"/>
            <a:ext cx="3722678" cy="2394703"/>
            <a:chOff x="796222" y="714356"/>
            <a:chExt cx="2747058" cy="1641996"/>
          </a:xfrm>
        </p:grpSpPr>
        <p:pic>
          <p:nvPicPr>
            <p:cNvPr id="111" name="Picture 4">
              <a:extLst>
                <a:ext uri="{FF2B5EF4-FFF2-40B4-BE49-F238E27FC236}">
                  <a16:creationId xmlns:a16="http://schemas.microsoft.com/office/drawing/2014/main" id="{B13E5A35-43A3-3D48-934C-18F524DCC6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796222" y="714356"/>
              <a:ext cx="2747058" cy="16419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12" name="مربع نص 34">
              <a:extLst>
                <a:ext uri="{FF2B5EF4-FFF2-40B4-BE49-F238E27FC236}">
                  <a16:creationId xmlns:a16="http://schemas.microsoft.com/office/drawing/2014/main" id="{B1048D74-9CE9-584A-BF55-1264AC0EDEDB}"/>
                </a:ext>
              </a:extLst>
            </p:cNvPr>
            <p:cNvSpPr txBox="1"/>
            <p:nvPr/>
          </p:nvSpPr>
          <p:spPr>
            <a:xfrm>
              <a:off x="1914508" y="1142984"/>
              <a:ext cx="576000" cy="400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1">
              <a:spAutoFit/>
            </a:bodyPr>
            <a:lstStyle/>
            <a:p>
              <a:pPr algn="ctr"/>
              <a:r>
                <a:rPr lang="ar-SA" sz="2000" b="1" dirty="0"/>
                <a:t>١٢</a:t>
              </a:r>
            </a:p>
          </p:txBody>
        </p:sp>
        <p:sp>
          <p:nvSpPr>
            <p:cNvPr id="113" name="مربع نص 36">
              <a:extLst>
                <a:ext uri="{FF2B5EF4-FFF2-40B4-BE49-F238E27FC236}">
                  <a16:creationId xmlns:a16="http://schemas.microsoft.com/office/drawing/2014/main" id="{9CE844FA-9F1B-2348-B981-BE7412D9E795}"/>
                </a:ext>
              </a:extLst>
            </p:cNvPr>
            <p:cNvSpPr txBox="1"/>
            <p:nvPr/>
          </p:nvSpPr>
          <p:spPr>
            <a:xfrm>
              <a:off x="1936142" y="1545672"/>
              <a:ext cx="576000" cy="400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1">
              <a:spAutoFit/>
            </a:bodyPr>
            <a:lstStyle/>
            <a:p>
              <a:pPr algn="ctr"/>
              <a:r>
                <a:rPr lang="ar-SA" sz="2000" b="1" dirty="0"/>
                <a:t>٤</a:t>
              </a:r>
            </a:p>
          </p:txBody>
        </p:sp>
        <p:sp>
          <p:nvSpPr>
            <p:cNvPr id="120" name="مربع نص 37">
              <a:extLst>
                <a:ext uri="{FF2B5EF4-FFF2-40B4-BE49-F238E27FC236}">
                  <a16:creationId xmlns:a16="http://schemas.microsoft.com/office/drawing/2014/main" id="{F6F7319B-04D1-B44C-934B-B3E846F453C3}"/>
                </a:ext>
              </a:extLst>
            </p:cNvPr>
            <p:cNvSpPr txBox="1"/>
            <p:nvPr/>
          </p:nvSpPr>
          <p:spPr>
            <a:xfrm>
              <a:off x="1936142" y="1934511"/>
              <a:ext cx="576000" cy="400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rtlCol="1">
              <a:spAutoFit/>
            </a:bodyPr>
            <a:lstStyle/>
            <a:p>
              <a:pPr algn="ctr"/>
              <a:r>
                <a:rPr lang="ar-SA" sz="2000" b="1" dirty="0"/>
                <a:t>٣</a:t>
              </a:r>
            </a:p>
          </p:txBody>
        </p:sp>
      </p:grpSp>
      <p:sp>
        <p:nvSpPr>
          <p:cNvPr id="81" name="مربع نص 80">
            <a:extLst>
              <a:ext uri="{FF2B5EF4-FFF2-40B4-BE49-F238E27FC236}">
                <a16:creationId xmlns:a16="http://schemas.microsoft.com/office/drawing/2014/main" id="{C4D3FA5E-D693-F446-9B4B-C04BA0E03144}"/>
              </a:ext>
            </a:extLst>
          </p:cNvPr>
          <p:cNvSpPr txBox="1"/>
          <p:nvPr/>
        </p:nvSpPr>
        <p:spPr>
          <a:xfrm>
            <a:off x="7210058" y="764728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و/ صـ ٢٢</a:t>
            </a:r>
          </a:p>
        </p:txBody>
      </p:sp>
      <p:sp>
        <p:nvSpPr>
          <p:cNvPr id="82" name="مستطيل 81">
            <a:extLst>
              <a:ext uri="{FF2B5EF4-FFF2-40B4-BE49-F238E27FC236}">
                <a16:creationId xmlns:a16="http://schemas.microsoft.com/office/drawing/2014/main" id="{D12AD174-8FE5-0C45-B00D-3CD3F53AC618}"/>
              </a:ext>
            </a:extLst>
          </p:cNvPr>
          <p:cNvSpPr/>
          <p:nvPr/>
        </p:nvSpPr>
        <p:spPr>
          <a:xfrm rot="385153">
            <a:off x="9187669" y="593124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</p:spTree>
    <p:extLst>
      <p:ext uri="{BB962C8B-B14F-4D97-AF65-F5344CB8AC3E}">
        <p14:creationId xmlns:p14="http://schemas.microsoft.com/office/powerpoint/2010/main" val="35895073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6" grpId="0" animBg="1"/>
      <p:bldP spid="7" grpId="0"/>
      <p:bldP spid="13" grpId="0"/>
      <p:bldP spid="14" grpId="0"/>
      <p:bldP spid="15" grpId="0"/>
      <p:bldP spid="16" grpId="0" animBg="1"/>
      <p:bldP spid="17" grpId="0" animBg="1"/>
      <p:bldP spid="18" grpId="0"/>
      <p:bldP spid="19" grpId="0"/>
      <p:bldP spid="20" grpId="0"/>
      <p:bldP spid="21" grpId="0"/>
      <p:bldP spid="22" grpId="0"/>
      <p:bldP spid="23" grpId="0"/>
      <p:bldP spid="24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97973" y="43397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2">
            <a:extLst>
              <a:ext uri="{FF2B5EF4-FFF2-40B4-BE49-F238E27FC236}">
                <a16:creationId xmlns:a16="http://schemas.microsoft.com/office/drawing/2014/main" id="{4E339118-4A1E-5945-8E15-D20C48B75068}"/>
              </a:ext>
            </a:extLst>
          </p:cNvPr>
          <p:cNvSpPr/>
          <p:nvPr/>
        </p:nvSpPr>
        <p:spPr>
          <a:xfrm rot="5400000">
            <a:off x="8706612" y="3109128"/>
            <a:ext cx="785819" cy="107157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AD0B82C4-2FDE-A94B-A1EC-3203A867433E}"/>
              </a:ext>
            </a:extLst>
          </p:cNvPr>
          <p:cNvSpPr txBox="1"/>
          <p:nvPr/>
        </p:nvSpPr>
        <p:spPr>
          <a:xfrm>
            <a:off x="7292141" y="3237711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٨ + ( ٥ ــ ٢ )</a:t>
            </a:r>
          </a:p>
        </p:txBody>
      </p:sp>
      <p:sp>
        <p:nvSpPr>
          <p:cNvPr id="6" name="خماسي 12">
            <a:extLst>
              <a:ext uri="{FF2B5EF4-FFF2-40B4-BE49-F238E27FC236}">
                <a16:creationId xmlns:a16="http://schemas.microsoft.com/office/drawing/2014/main" id="{7F3DC6A6-CB64-9A44-A0E2-9AEEC8D09B14}"/>
              </a:ext>
            </a:extLst>
          </p:cNvPr>
          <p:cNvSpPr/>
          <p:nvPr/>
        </p:nvSpPr>
        <p:spPr>
          <a:xfrm rot="5400000">
            <a:off x="9178104" y="3923518"/>
            <a:ext cx="785819" cy="127159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10">
            <a:extLst>
              <a:ext uri="{FF2B5EF4-FFF2-40B4-BE49-F238E27FC236}">
                <a16:creationId xmlns:a16="http://schemas.microsoft.com/office/drawing/2014/main" id="{5ADEA397-E1BE-684C-AF2A-2C1DF0418D30}"/>
              </a:ext>
            </a:extLst>
          </p:cNvPr>
          <p:cNvSpPr txBox="1"/>
          <p:nvPr/>
        </p:nvSpPr>
        <p:spPr>
          <a:xfrm>
            <a:off x="8363711" y="4133368"/>
            <a:ext cx="185738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٨ +</a:t>
            </a:r>
          </a:p>
        </p:txBody>
      </p:sp>
      <p:sp>
        <p:nvSpPr>
          <p:cNvPr id="8" name="خماسي 13">
            <a:extLst>
              <a:ext uri="{FF2B5EF4-FFF2-40B4-BE49-F238E27FC236}">
                <a16:creationId xmlns:a16="http://schemas.microsoft.com/office/drawing/2014/main" id="{6BB155F4-F615-6341-9A44-B3105F9FF8A1}"/>
              </a:ext>
            </a:extLst>
          </p:cNvPr>
          <p:cNvSpPr/>
          <p:nvPr/>
        </p:nvSpPr>
        <p:spPr>
          <a:xfrm>
            <a:off x="2143011" y="3097385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القوس</a:t>
            </a:r>
          </a:p>
        </p:txBody>
      </p:sp>
      <p:sp>
        <p:nvSpPr>
          <p:cNvPr id="9" name="خماسي 14">
            <a:extLst>
              <a:ext uri="{FF2B5EF4-FFF2-40B4-BE49-F238E27FC236}">
                <a16:creationId xmlns:a16="http://schemas.microsoft.com/office/drawing/2014/main" id="{2DA83ED9-5075-8D42-8242-9254A57E0F21}"/>
              </a:ext>
            </a:extLst>
          </p:cNvPr>
          <p:cNvSpPr/>
          <p:nvPr/>
        </p:nvSpPr>
        <p:spPr>
          <a:xfrm>
            <a:off x="2167410" y="4324410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الجمع</a:t>
            </a:r>
          </a:p>
        </p:txBody>
      </p:sp>
      <p:sp>
        <p:nvSpPr>
          <p:cNvPr id="12" name="مربع نص 9">
            <a:extLst>
              <a:ext uri="{FF2B5EF4-FFF2-40B4-BE49-F238E27FC236}">
                <a16:creationId xmlns:a16="http://schemas.microsoft.com/office/drawing/2014/main" id="{8DFCA5F4-9727-6B45-AC6D-8A64498B6762}"/>
              </a:ext>
            </a:extLst>
          </p:cNvPr>
          <p:cNvSpPr txBox="1"/>
          <p:nvPr/>
        </p:nvSpPr>
        <p:spPr>
          <a:xfrm>
            <a:off x="8935215" y="4187040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</a:t>
            </a:r>
          </a:p>
        </p:txBody>
      </p:sp>
      <p:sp>
        <p:nvSpPr>
          <p:cNvPr id="13" name="مربع نص 11">
            <a:extLst>
              <a:ext uri="{FF2B5EF4-FFF2-40B4-BE49-F238E27FC236}">
                <a16:creationId xmlns:a16="http://schemas.microsoft.com/office/drawing/2014/main" id="{B740BBDF-4052-1142-AD10-6D8E5CA0FE2D}"/>
              </a:ext>
            </a:extLst>
          </p:cNvPr>
          <p:cNvSpPr txBox="1"/>
          <p:nvPr/>
        </p:nvSpPr>
        <p:spPr>
          <a:xfrm>
            <a:off x="9292405" y="503794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١١</a:t>
            </a:r>
          </a:p>
        </p:txBody>
      </p:sp>
      <p:grpSp>
        <p:nvGrpSpPr>
          <p:cNvPr id="14" name="مجموعة 17">
            <a:extLst>
              <a:ext uri="{FF2B5EF4-FFF2-40B4-BE49-F238E27FC236}">
                <a16:creationId xmlns:a16="http://schemas.microsoft.com/office/drawing/2014/main" id="{4DFAD587-190C-FE48-85F1-7F6D131A000E}"/>
              </a:ext>
            </a:extLst>
          </p:cNvPr>
          <p:cNvGrpSpPr/>
          <p:nvPr/>
        </p:nvGrpSpPr>
        <p:grpSpPr>
          <a:xfrm>
            <a:off x="2077167" y="1666075"/>
            <a:ext cx="8358246" cy="928694"/>
            <a:chOff x="571472" y="857232"/>
            <a:chExt cx="8358246" cy="928694"/>
          </a:xfrm>
        </p:grpSpPr>
        <p:sp>
          <p:nvSpPr>
            <p:cNvPr id="77" name="دبوس زينة 4">
              <a:extLst>
                <a:ext uri="{FF2B5EF4-FFF2-40B4-BE49-F238E27FC236}">
                  <a16:creationId xmlns:a16="http://schemas.microsoft.com/office/drawing/2014/main" id="{064FCF1E-7E20-CD4A-8D4F-119E583615F6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٨ + ( ٥ ــ ٢ )  وعلل كل خطوة في الحل</a:t>
              </a:r>
            </a:p>
          </p:txBody>
        </p:sp>
        <p:grpSp>
          <p:nvGrpSpPr>
            <p:cNvPr id="78" name="مجموعة 16">
              <a:extLst>
                <a:ext uri="{FF2B5EF4-FFF2-40B4-BE49-F238E27FC236}">
                  <a16:creationId xmlns:a16="http://schemas.microsoft.com/office/drawing/2014/main" id="{E9DD54BB-FB5D-2042-8CDC-29FC6E0BF810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79" name="دبوس زينة 5">
                <a:extLst>
                  <a:ext uri="{FF2B5EF4-FFF2-40B4-BE49-F238E27FC236}">
                    <a16:creationId xmlns:a16="http://schemas.microsoft.com/office/drawing/2014/main" id="{BF7D4370-6AB2-AF47-9D23-685E8245AFAC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80" name="Picture 2">
                <a:extLst>
                  <a:ext uri="{FF2B5EF4-FFF2-40B4-BE49-F238E27FC236}">
                    <a16:creationId xmlns:a16="http://schemas.microsoft.com/office/drawing/2014/main" id="{5E91D8AD-5781-5546-B79B-D130022358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72" name="مربع نص 71">
            <a:extLst>
              <a:ext uri="{FF2B5EF4-FFF2-40B4-BE49-F238E27FC236}">
                <a16:creationId xmlns:a16="http://schemas.microsoft.com/office/drawing/2014/main" id="{0D8BA933-793A-D548-B060-62B5B8924A34}"/>
              </a:ext>
            </a:extLst>
          </p:cNvPr>
          <p:cNvSpPr txBox="1"/>
          <p:nvPr/>
        </p:nvSpPr>
        <p:spPr>
          <a:xfrm>
            <a:off x="7811936" y="1121410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١/ صـ ٢٣</a:t>
            </a:r>
          </a:p>
        </p:txBody>
      </p:sp>
    </p:spTree>
    <p:extLst>
      <p:ext uri="{BB962C8B-B14F-4D97-AF65-F5344CB8AC3E}">
        <p14:creationId xmlns:p14="http://schemas.microsoft.com/office/powerpoint/2010/main" val="35794162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7" grpId="0"/>
      <p:bldP spid="8" grpId="0" animBg="1"/>
      <p:bldP spid="9" grpId="0" animBg="1"/>
      <p:bldP spid="12" grpId="0"/>
      <p:bldP spid="13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72347" y="427129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43" y="421918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2">
            <a:extLst>
              <a:ext uri="{FF2B5EF4-FFF2-40B4-BE49-F238E27FC236}">
                <a16:creationId xmlns:a16="http://schemas.microsoft.com/office/drawing/2014/main" id="{294ED891-97DC-0240-B4F2-F5C039E9C29A}"/>
              </a:ext>
            </a:extLst>
          </p:cNvPr>
          <p:cNvSpPr/>
          <p:nvPr/>
        </p:nvSpPr>
        <p:spPr>
          <a:xfrm rot="5400000">
            <a:off x="8486267" y="3197664"/>
            <a:ext cx="785819" cy="107157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7A803DEA-3B91-3C4F-90ED-380888D2E07B}"/>
              </a:ext>
            </a:extLst>
          </p:cNvPr>
          <p:cNvSpPr txBox="1"/>
          <p:nvPr/>
        </p:nvSpPr>
        <p:spPr>
          <a:xfrm>
            <a:off x="7243245" y="3326247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٢٥ ÷ ( ٩ ــ ٤ )</a:t>
            </a:r>
          </a:p>
        </p:txBody>
      </p:sp>
      <p:sp>
        <p:nvSpPr>
          <p:cNvPr id="6" name="خماسي 12">
            <a:extLst>
              <a:ext uri="{FF2B5EF4-FFF2-40B4-BE49-F238E27FC236}">
                <a16:creationId xmlns:a16="http://schemas.microsoft.com/office/drawing/2014/main" id="{2494239C-24C0-DA4C-AC38-96AA4D291FF0}"/>
              </a:ext>
            </a:extLst>
          </p:cNvPr>
          <p:cNvSpPr/>
          <p:nvPr/>
        </p:nvSpPr>
        <p:spPr>
          <a:xfrm rot="5400000">
            <a:off x="9050628" y="3962047"/>
            <a:ext cx="785819" cy="1371613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10">
            <a:extLst>
              <a:ext uri="{FF2B5EF4-FFF2-40B4-BE49-F238E27FC236}">
                <a16:creationId xmlns:a16="http://schemas.microsoft.com/office/drawing/2014/main" id="{48C65382-5470-0143-A47B-992D96DA1F9F}"/>
              </a:ext>
            </a:extLst>
          </p:cNvPr>
          <p:cNvSpPr txBox="1"/>
          <p:nvPr/>
        </p:nvSpPr>
        <p:spPr>
          <a:xfrm>
            <a:off x="8314815" y="4221904"/>
            <a:ext cx="185738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٢٥ ÷</a:t>
            </a:r>
          </a:p>
        </p:txBody>
      </p:sp>
      <p:sp>
        <p:nvSpPr>
          <p:cNvPr id="8" name="خماسي 13">
            <a:extLst>
              <a:ext uri="{FF2B5EF4-FFF2-40B4-BE49-F238E27FC236}">
                <a16:creationId xmlns:a16="http://schemas.microsoft.com/office/drawing/2014/main" id="{058DB1A2-B2CD-F046-91B9-F5FC583780C8}"/>
              </a:ext>
            </a:extLst>
          </p:cNvPr>
          <p:cNvSpPr/>
          <p:nvPr/>
        </p:nvSpPr>
        <p:spPr>
          <a:xfrm>
            <a:off x="2483187" y="3241051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القوس</a:t>
            </a:r>
          </a:p>
        </p:txBody>
      </p:sp>
      <p:sp>
        <p:nvSpPr>
          <p:cNvPr id="9" name="خماسي 14">
            <a:extLst>
              <a:ext uri="{FF2B5EF4-FFF2-40B4-BE49-F238E27FC236}">
                <a16:creationId xmlns:a16="http://schemas.microsoft.com/office/drawing/2014/main" id="{603E473D-256B-B04E-91D8-7F986C257DD7}"/>
              </a:ext>
            </a:extLst>
          </p:cNvPr>
          <p:cNvSpPr/>
          <p:nvPr/>
        </p:nvSpPr>
        <p:spPr>
          <a:xfrm>
            <a:off x="2483187" y="4363602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القسمة</a:t>
            </a:r>
          </a:p>
        </p:txBody>
      </p:sp>
      <p:sp>
        <p:nvSpPr>
          <p:cNvPr id="12" name="مربع نص 9">
            <a:extLst>
              <a:ext uri="{FF2B5EF4-FFF2-40B4-BE49-F238E27FC236}">
                <a16:creationId xmlns:a16="http://schemas.microsoft.com/office/drawing/2014/main" id="{B48BA785-7F30-8240-B522-EAA5DDFC0C9A}"/>
              </a:ext>
            </a:extLst>
          </p:cNvPr>
          <p:cNvSpPr txBox="1"/>
          <p:nvPr/>
        </p:nvSpPr>
        <p:spPr>
          <a:xfrm>
            <a:off x="8586279" y="424065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13" name="مربع نص 11">
            <a:extLst>
              <a:ext uri="{FF2B5EF4-FFF2-40B4-BE49-F238E27FC236}">
                <a16:creationId xmlns:a16="http://schemas.microsoft.com/office/drawing/2014/main" id="{025A71EF-934C-E249-8D76-EF5DCB7B1DF0}"/>
              </a:ext>
            </a:extLst>
          </p:cNvPr>
          <p:cNvSpPr txBox="1"/>
          <p:nvPr/>
        </p:nvSpPr>
        <p:spPr>
          <a:xfrm>
            <a:off x="9157783" y="514077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grpSp>
        <p:nvGrpSpPr>
          <p:cNvPr id="14" name="مجموعة 17">
            <a:extLst>
              <a:ext uri="{FF2B5EF4-FFF2-40B4-BE49-F238E27FC236}">
                <a16:creationId xmlns:a16="http://schemas.microsoft.com/office/drawing/2014/main" id="{70A14A34-9EEF-D94D-A1B7-5328DCFA92CD}"/>
              </a:ext>
            </a:extLst>
          </p:cNvPr>
          <p:cNvGrpSpPr/>
          <p:nvPr/>
        </p:nvGrpSpPr>
        <p:grpSpPr>
          <a:xfrm>
            <a:off x="2028271" y="1754611"/>
            <a:ext cx="8358246" cy="928694"/>
            <a:chOff x="571472" y="857232"/>
            <a:chExt cx="8358246" cy="928694"/>
          </a:xfrm>
        </p:grpSpPr>
        <p:sp>
          <p:nvSpPr>
            <p:cNvPr id="77" name="دبوس زينة 4">
              <a:extLst>
                <a:ext uri="{FF2B5EF4-FFF2-40B4-BE49-F238E27FC236}">
                  <a16:creationId xmlns:a16="http://schemas.microsoft.com/office/drawing/2014/main" id="{54B63F47-4AFE-9F45-94C3-A58DA0D67337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٢٥ ÷ ( ٩ ــ ٤ )  وعلل كل خطوة في الحل</a:t>
              </a:r>
            </a:p>
          </p:txBody>
        </p:sp>
        <p:grpSp>
          <p:nvGrpSpPr>
            <p:cNvPr id="78" name="مجموعة 16">
              <a:extLst>
                <a:ext uri="{FF2B5EF4-FFF2-40B4-BE49-F238E27FC236}">
                  <a16:creationId xmlns:a16="http://schemas.microsoft.com/office/drawing/2014/main" id="{04F604D8-D43D-DE47-B2EF-A94279725B87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79" name="دبوس زينة 5">
                <a:extLst>
                  <a:ext uri="{FF2B5EF4-FFF2-40B4-BE49-F238E27FC236}">
                    <a16:creationId xmlns:a16="http://schemas.microsoft.com/office/drawing/2014/main" id="{D00F8F48-70C2-E042-A55E-5A8CAA466FCA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80" name="Picture 2">
                <a:extLst>
                  <a:ext uri="{FF2B5EF4-FFF2-40B4-BE49-F238E27FC236}">
                    <a16:creationId xmlns:a16="http://schemas.microsoft.com/office/drawing/2014/main" id="{E9846C6C-B46D-BE4E-B6F2-D7EAB0AD82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AF977DA4-2711-0841-87DB-F00E403E9A6B}"/>
              </a:ext>
            </a:extLst>
          </p:cNvPr>
          <p:cNvSpPr txBox="1"/>
          <p:nvPr/>
        </p:nvSpPr>
        <p:spPr>
          <a:xfrm>
            <a:off x="7811936" y="1121410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٢/ صـ ٢٣</a:t>
            </a:r>
          </a:p>
        </p:txBody>
      </p:sp>
    </p:spTree>
    <p:extLst>
      <p:ext uri="{BB962C8B-B14F-4D97-AF65-F5344CB8AC3E}">
        <p14:creationId xmlns:p14="http://schemas.microsoft.com/office/powerpoint/2010/main" val="27975351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7" grpId="0"/>
      <p:bldP spid="8" grpId="0" animBg="1"/>
      <p:bldP spid="9" grpId="0" animBg="1"/>
      <p:bldP spid="12" grpId="0"/>
      <p:bldP spid="13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37943" y="360115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20" name="خماسي 15">
            <a:extLst>
              <a:ext uri="{FF2B5EF4-FFF2-40B4-BE49-F238E27FC236}">
                <a16:creationId xmlns:a16="http://schemas.microsoft.com/office/drawing/2014/main" id="{ACEEA2F4-83F3-BB4D-9D61-C873CFE4C7F9}"/>
              </a:ext>
            </a:extLst>
          </p:cNvPr>
          <p:cNvSpPr/>
          <p:nvPr/>
        </p:nvSpPr>
        <p:spPr>
          <a:xfrm rot="5400000">
            <a:off x="8523499" y="2840133"/>
            <a:ext cx="785819" cy="714380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ربع نص 16">
            <a:extLst>
              <a:ext uri="{FF2B5EF4-FFF2-40B4-BE49-F238E27FC236}">
                <a16:creationId xmlns:a16="http://schemas.microsoft.com/office/drawing/2014/main" id="{BBC57EC3-310F-784F-A3FB-FA57FD806D24}"/>
              </a:ext>
            </a:extLst>
          </p:cNvPr>
          <p:cNvSpPr txBox="1"/>
          <p:nvPr/>
        </p:nvSpPr>
        <p:spPr>
          <a:xfrm>
            <a:off x="7059020" y="2790122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١٤ ــ ٢ × ٦ + ٩</a:t>
            </a:r>
          </a:p>
        </p:txBody>
      </p:sp>
      <p:sp>
        <p:nvSpPr>
          <p:cNvPr id="22" name="خماسي 17">
            <a:extLst>
              <a:ext uri="{FF2B5EF4-FFF2-40B4-BE49-F238E27FC236}">
                <a16:creationId xmlns:a16="http://schemas.microsoft.com/office/drawing/2014/main" id="{5AE71BEF-D1A7-414F-A3D0-FD5A73B57931}"/>
              </a:ext>
            </a:extLst>
          </p:cNvPr>
          <p:cNvSpPr/>
          <p:nvPr/>
        </p:nvSpPr>
        <p:spPr>
          <a:xfrm rot="5400000">
            <a:off x="8937838" y="3540224"/>
            <a:ext cx="785819" cy="11430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" name="مربع نص 18">
            <a:extLst>
              <a:ext uri="{FF2B5EF4-FFF2-40B4-BE49-F238E27FC236}">
                <a16:creationId xmlns:a16="http://schemas.microsoft.com/office/drawing/2014/main" id="{35CC3CF6-F562-D948-8576-3AF7F64E671C}"/>
              </a:ext>
            </a:extLst>
          </p:cNvPr>
          <p:cNvSpPr txBox="1"/>
          <p:nvPr/>
        </p:nvSpPr>
        <p:spPr>
          <a:xfrm>
            <a:off x="7844838" y="3685779"/>
            <a:ext cx="214314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١٤ ــ          + ٩</a:t>
            </a:r>
          </a:p>
        </p:txBody>
      </p:sp>
      <p:sp>
        <p:nvSpPr>
          <p:cNvPr id="24" name="خماسي 19">
            <a:extLst>
              <a:ext uri="{FF2B5EF4-FFF2-40B4-BE49-F238E27FC236}">
                <a16:creationId xmlns:a16="http://schemas.microsoft.com/office/drawing/2014/main" id="{16176EF9-934F-454E-BF83-98DC43CF22CE}"/>
              </a:ext>
            </a:extLst>
          </p:cNvPr>
          <p:cNvSpPr/>
          <p:nvPr/>
        </p:nvSpPr>
        <p:spPr>
          <a:xfrm>
            <a:off x="2225695" y="2754404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الضرب</a:t>
            </a:r>
          </a:p>
        </p:txBody>
      </p:sp>
      <p:sp>
        <p:nvSpPr>
          <p:cNvPr id="25" name="خماسي 20">
            <a:extLst>
              <a:ext uri="{FF2B5EF4-FFF2-40B4-BE49-F238E27FC236}">
                <a16:creationId xmlns:a16="http://schemas.microsoft.com/office/drawing/2014/main" id="{F0F0024E-8A49-3B4A-A18C-9227A4EDDFD4}"/>
              </a:ext>
            </a:extLst>
          </p:cNvPr>
          <p:cNvSpPr/>
          <p:nvPr/>
        </p:nvSpPr>
        <p:spPr>
          <a:xfrm>
            <a:off x="2308914" y="3787617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الطرح</a:t>
            </a:r>
          </a:p>
        </p:txBody>
      </p:sp>
      <p:sp>
        <p:nvSpPr>
          <p:cNvPr id="26" name="مربع نص 21">
            <a:extLst>
              <a:ext uri="{FF2B5EF4-FFF2-40B4-BE49-F238E27FC236}">
                <a16:creationId xmlns:a16="http://schemas.microsoft.com/office/drawing/2014/main" id="{48A6BE28-6920-DF40-B482-A0E330DC285E}"/>
              </a:ext>
            </a:extLst>
          </p:cNvPr>
          <p:cNvSpPr txBox="1"/>
          <p:nvPr/>
        </p:nvSpPr>
        <p:spPr>
          <a:xfrm>
            <a:off x="8630656" y="370452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١٢</a:t>
            </a:r>
          </a:p>
        </p:txBody>
      </p:sp>
      <p:sp>
        <p:nvSpPr>
          <p:cNvPr id="27" name="خماسي 22">
            <a:extLst>
              <a:ext uri="{FF2B5EF4-FFF2-40B4-BE49-F238E27FC236}">
                <a16:creationId xmlns:a16="http://schemas.microsoft.com/office/drawing/2014/main" id="{0E765776-DC7F-3247-BF60-D582997DAFFB}"/>
              </a:ext>
            </a:extLst>
          </p:cNvPr>
          <p:cNvSpPr/>
          <p:nvPr/>
        </p:nvSpPr>
        <p:spPr>
          <a:xfrm rot="5400000">
            <a:off x="8387765" y="4218884"/>
            <a:ext cx="785819" cy="1585922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مربع نص 23">
            <a:extLst>
              <a:ext uri="{FF2B5EF4-FFF2-40B4-BE49-F238E27FC236}">
                <a16:creationId xmlns:a16="http://schemas.microsoft.com/office/drawing/2014/main" id="{E3DD92F7-8F0E-9745-954D-8107C4864E0B}"/>
              </a:ext>
            </a:extLst>
          </p:cNvPr>
          <p:cNvSpPr txBox="1"/>
          <p:nvPr/>
        </p:nvSpPr>
        <p:spPr>
          <a:xfrm>
            <a:off x="9059284" y="4576072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29" name="مربع نص 24">
            <a:extLst>
              <a:ext uri="{FF2B5EF4-FFF2-40B4-BE49-F238E27FC236}">
                <a16:creationId xmlns:a16="http://schemas.microsoft.com/office/drawing/2014/main" id="{694E6C07-6075-534B-95EF-ED3C562EF5B1}"/>
              </a:ext>
            </a:extLst>
          </p:cNvPr>
          <p:cNvSpPr txBox="1"/>
          <p:nvPr/>
        </p:nvSpPr>
        <p:spPr>
          <a:xfrm>
            <a:off x="7830552" y="4543035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 ٩</a:t>
            </a:r>
          </a:p>
        </p:txBody>
      </p:sp>
      <p:sp>
        <p:nvSpPr>
          <p:cNvPr id="30" name="مربع نص 25">
            <a:extLst>
              <a:ext uri="{FF2B5EF4-FFF2-40B4-BE49-F238E27FC236}">
                <a16:creationId xmlns:a16="http://schemas.microsoft.com/office/drawing/2014/main" id="{C6575E5C-09F0-6D44-A1DE-2E77226BB492}"/>
              </a:ext>
            </a:extLst>
          </p:cNvPr>
          <p:cNvSpPr txBox="1"/>
          <p:nvPr/>
        </p:nvSpPr>
        <p:spPr>
          <a:xfrm>
            <a:off x="8473492" y="5576204"/>
            <a:ext cx="61436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١١</a:t>
            </a:r>
          </a:p>
        </p:txBody>
      </p:sp>
      <p:sp>
        <p:nvSpPr>
          <p:cNvPr id="31" name="خماسي 26">
            <a:extLst>
              <a:ext uri="{FF2B5EF4-FFF2-40B4-BE49-F238E27FC236}">
                <a16:creationId xmlns:a16="http://schemas.microsoft.com/office/drawing/2014/main" id="{7C14F57B-59A7-ED4E-B671-804B18C79DC7}"/>
              </a:ext>
            </a:extLst>
          </p:cNvPr>
          <p:cNvSpPr/>
          <p:nvPr/>
        </p:nvSpPr>
        <p:spPr>
          <a:xfrm>
            <a:off x="2299627" y="4706297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الجمع</a:t>
            </a:r>
          </a:p>
        </p:txBody>
      </p:sp>
      <p:grpSp>
        <p:nvGrpSpPr>
          <p:cNvPr id="32" name="مجموعة 17">
            <a:extLst>
              <a:ext uri="{FF2B5EF4-FFF2-40B4-BE49-F238E27FC236}">
                <a16:creationId xmlns:a16="http://schemas.microsoft.com/office/drawing/2014/main" id="{E4BB3644-6C22-2440-9730-9540FE53DFBA}"/>
              </a:ext>
            </a:extLst>
          </p:cNvPr>
          <p:cNvGrpSpPr/>
          <p:nvPr/>
        </p:nvGrpSpPr>
        <p:grpSpPr>
          <a:xfrm>
            <a:off x="1844046" y="1218486"/>
            <a:ext cx="8358246" cy="928694"/>
            <a:chOff x="571472" y="857232"/>
            <a:chExt cx="8358246" cy="928694"/>
          </a:xfrm>
        </p:grpSpPr>
        <p:sp>
          <p:nvSpPr>
            <p:cNvPr id="126" name="دبوس زينة 28">
              <a:extLst>
                <a:ext uri="{FF2B5EF4-FFF2-40B4-BE49-F238E27FC236}">
                  <a16:creationId xmlns:a16="http://schemas.microsoft.com/office/drawing/2014/main" id="{DB9177E9-49D6-2B46-A7FB-C5A483CF4898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١٤ ــ ٢ × ٦ + ٩  وعلل كل خطوة في الحل</a:t>
              </a:r>
            </a:p>
          </p:txBody>
        </p:sp>
        <p:grpSp>
          <p:nvGrpSpPr>
            <p:cNvPr id="127" name="مجموعة 16">
              <a:extLst>
                <a:ext uri="{FF2B5EF4-FFF2-40B4-BE49-F238E27FC236}">
                  <a16:creationId xmlns:a16="http://schemas.microsoft.com/office/drawing/2014/main" id="{2D9E4BAF-FB0D-B649-A4AB-296666D6369A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128" name="دبوس زينة 30">
                <a:extLst>
                  <a:ext uri="{FF2B5EF4-FFF2-40B4-BE49-F238E27FC236}">
                    <a16:creationId xmlns:a16="http://schemas.microsoft.com/office/drawing/2014/main" id="{36F0F8CF-5040-2D4B-A720-117006D7BE71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29" name="Picture 2">
                <a:extLst>
                  <a:ext uri="{FF2B5EF4-FFF2-40B4-BE49-F238E27FC236}">
                    <a16:creationId xmlns:a16="http://schemas.microsoft.com/office/drawing/2014/main" id="{F159C432-7AED-354E-9A28-620017729B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6B170A62-9424-1644-9046-BE1892A0DD88}"/>
              </a:ext>
            </a:extLst>
          </p:cNvPr>
          <p:cNvSpPr txBox="1"/>
          <p:nvPr/>
        </p:nvSpPr>
        <p:spPr>
          <a:xfrm>
            <a:off x="1846368" y="811655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٣/ صـ ٢٣</a:t>
            </a:r>
          </a:p>
        </p:txBody>
      </p:sp>
    </p:spTree>
    <p:extLst>
      <p:ext uri="{BB962C8B-B14F-4D97-AF65-F5344CB8AC3E}">
        <p14:creationId xmlns:p14="http://schemas.microsoft.com/office/powerpoint/2010/main" val="1351986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/>
      <p:bldP spid="22" grpId="0" animBg="1"/>
      <p:bldP spid="23" grpId="0"/>
      <p:bldP spid="24" grpId="0" animBg="1"/>
      <p:bldP spid="25" grpId="0" animBg="1"/>
      <p:bldP spid="26" grpId="0"/>
      <p:bldP spid="27" grpId="0" animBg="1"/>
      <p:bldP spid="28" grpId="0"/>
      <p:bldP spid="29" grpId="0"/>
      <p:bldP spid="30" grpId="0"/>
      <p:bldP spid="3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7276" y="44654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15">
            <a:extLst>
              <a:ext uri="{FF2B5EF4-FFF2-40B4-BE49-F238E27FC236}">
                <a16:creationId xmlns:a16="http://schemas.microsoft.com/office/drawing/2014/main" id="{70224D9C-FAD2-4546-95CC-9391E35E1626}"/>
              </a:ext>
            </a:extLst>
          </p:cNvPr>
          <p:cNvSpPr/>
          <p:nvPr/>
        </p:nvSpPr>
        <p:spPr>
          <a:xfrm rot="5400000">
            <a:off x="8401545" y="2017377"/>
            <a:ext cx="785819" cy="1071571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16">
            <a:extLst>
              <a:ext uri="{FF2B5EF4-FFF2-40B4-BE49-F238E27FC236}">
                <a16:creationId xmlns:a16="http://schemas.microsoft.com/office/drawing/2014/main" id="{CBCF55F1-58BD-334D-94BE-65BE2A9AD557}"/>
              </a:ext>
            </a:extLst>
          </p:cNvPr>
          <p:cNvSpPr txBox="1"/>
          <p:nvPr/>
        </p:nvSpPr>
        <p:spPr>
          <a:xfrm>
            <a:off x="6915635" y="2145961"/>
            <a:ext cx="342902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١٧ + ٢ ( ٦ ــ ٣ ) ــ ٣ × ٤</a:t>
            </a:r>
          </a:p>
        </p:txBody>
      </p:sp>
      <p:sp>
        <p:nvSpPr>
          <p:cNvPr id="6" name="خماسي 17">
            <a:extLst>
              <a:ext uri="{FF2B5EF4-FFF2-40B4-BE49-F238E27FC236}">
                <a16:creationId xmlns:a16="http://schemas.microsoft.com/office/drawing/2014/main" id="{2DEC159B-781F-DA4C-A4C0-5AC408DBF157}"/>
              </a:ext>
            </a:extLst>
          </p:cNvPr>
          <p:cNvSpPr/>
          <p:nvPr/>
        </p:nvSpPr>
        <p:spPr>
          <a:xfrm rot="5400000">
            <a:off x="8737303" y="3038935"/>
            <a:ext cx="785819" cy="1000133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18">
            <a:extLst>
              <a:ext uri="{FF2B5EF4-FFF2-40B4-BE49-F238E27FC236}">
                <a16:creationId xmlns:a16="http://schemas.microsoft.com/office/drawing/2014/main" id="{E7F752E6-381E-0147-BF71-BF18FF4E52AF}"/>
              </a:ext>
            </a:extLst>
          </p:cNvPr>
          <p:cNvSpPr txBox="1"/>
          <p:nvPr/>
        </p:nvSpPr>
        <p:spPr>
          <a:xfrm>
            <a:off x="7201387" y="3113052"/>
            <a:ext cx="314327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١٧ + ٢ ×           ــ ٣ × ٤</a:t>
            </a:r>
          </a:p>
        </p:txBody>
      </p:sp>
      <p:sp>
        <p:nvSpPr>
          <p:cNvPr id="8" name="خماسي 19">
            <a:extLst>
              <a:ext uri="{FF2B5EF4-FFF2-40B4-BE49-F238E27FC236}">
                <a16:creationId xmlns:a16="http://schemas.microsoft.com/office/drawing/2014/main" id="{9B52CD6C-0ABF-E241-AD7D-8CD99B03DFC4}"/>
              </a:ext>
            </a:extLst>
          </p:cNvPr>
          <p:cNvSpPr/>
          <p:nvPr/>
        </p:nvSpPr>
        <p:spPr>
          <a:xfrm>
            <a:off x="2366768" y="2179361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القوس</a:t>
            </a:r>
          </a:p>
        </p:txBody>
      </p:sp>
      <p:sp>
        <p:nvSpPr>
          <p:cNvPr id="9" name="خماسي 20">
            <a:extLst>
              <a:ext uri="{FF2B5EF4-FFF2-40B4-BE49-F238E27FC236}">
                <a16:creationId xmlns:a16="http://schemas.microsoft.com/office/drawing/2014/main" id="{B1E8F464-12A7-F44E-ADA5-C54A15D3E114}"/>
              </a:ext>
            </a:extLst>
          </p:cNvPr>
          <p:cNvSpPr/>
          <p:nvPr/>
        </p:nvSpPr>
        <p:spPr>
          <a:xfrm>
            <a:off x="2448924" y="3136998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الضرب</a:t>
            </a:r>
          </a:p>
        </p:txBody>
      </p:sp>
      <p:sp>
        <p:nvSpPr>
          <p:cNvPr id="12" name="مربع نص 21">
            <a:extLst>
              <a:ext uri="{FF2B5EF4-FFF2-40B4-BE49-F238E27FC236}">
                <a16:creationId xmlns:a16="http://schemas.microsoft.com/office/drawing/2014/main" id="{7D2B483A-942D-1D47-8160-BD03873286A1}"/>
              </a:ext>
            </a:extLst>
          </p:cNvPr>
          <p:cNvSpPr txBox="1"/>
          <p:nvPr/>
        </p:nvSpPr>
        <p:spPr>
          <a:xfrm>
            <a:off x="8487271" y="3131801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</a:t>
            </a:r>
          </a:p>
        </p:txBody>
      </p:sp>
      <p:sp>
        <p:nvSpPr>
          <p:cNvPr id="13" name="خماسي 22">
            <a:extLst>
              <a:ext uri="{FF2B5EF4-FFF2-40B4-BE49-F238E27FC236}">
                <a16:creationId xmlns:a16="http://schemas.microsoft.com/office/drawing/2014/main" id="{6003A51C-F74A-B342-B3FD-3A28ABD69083}"/>
              </a:ext>
            </a:extLst>
          </p:cNvPr>
          <p:cNvSpPr/>
          <p:nvPr/>
        </p:nvSpPr>
        <p:spPr>
          <a:xfrm rot="5400000">
            <a:off x="9273089" y="3884588"/>
            <a:ext cx="785819" cy="132874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مربع نص 23">
            <a:extLst>
              <a:ext uri="{FF2B5EF4-FFF2-40B4-BE49-F238E27FC236}">
                <a16:creationId xmlns:a16="http://schemas.microsoft.com/office/drawing/2014/main" id="{890B66D1-DE6A-6940-ABBB-2944DD73233D}"/>
              </a:ext>
            </a:extLst>
          </p:cNvPr>
          <p:cNvSpPr txBox="1"/>
          <p:nvPr/>
        </p:nvSpPr>
        <p:spPr>
          <a:xfrm>
            <a:off x="7701453" y="4113188"/>
            <a:ext cx="26574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١٧ +                 ــ</a:t>
            </a:r>
          </a:p>
        </p:txBody>
      </p:sp>
      <p:sp>
        <p:nvSpPr>
          <p:cNvPr id="15" name="مربع نص 24">
            <a:extLst>
              <a:ext uri="{FF2B5EF4-FFF2-40B4-BE49-F238E27FC236}">
                <a16:creationId xmlns:a16="http://schemas.microsoft.com/office/drawing/2014/main" id="{9079F7D6-CA27-8941-9504-864182FFC33F}"/>
              </a:ext>
            </a:extLst>
          </p:cNvPr>
          <p:cNvSpPr txBox="1"/>
          <p:nvPr/>
        </p:nvSpPr>
        <p:spPr>
          <a:xfrm>
            <a:off x="8701585" y="4080151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</a:t>
            </a:r>
          </a:p>
        </p:txBody>
      </p:sp>
      <p:sp>
        <p:nvSpPr>
          <p:cNvPr id="16" name="خماسي 26">
            <a:extLst>
              <a:ext uri="{FF2B5EF4-FFF2-40B4-BE49-F238E27FC236}">
                <a16:creationId xmlns:a16="http://schemas.microsoft.com/office/drawing/2014/main" id="{B0FBC9F0-2BA3-C445-9D2A-A507278BABC1}"/>
              </a:ext>
            </a:extLst>
          </p:cNvPr>
          <p:cNvSpPr/>
          <p:nvPr/>
        </p:nvSpPr>
        <p:spPr>
          <a:xfrm>
            <a:off x="2515457" y="4123818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الجمع</a:t>
            </a:r>
          </a:p>
        </p:txBody>
      </p:sp>
      <p:grpSp>
        <p:nvGrpSpPr>
          <p:cNvPr id="17" name="مجموعة 17">
            <a:extLst>
              <a:ext uri="{FF2B5EF4-FFF2-40B4-BE49-F238E27FC236}">
                <a16:creationId xmlns:a16="http://schemas.microsoft.com/office/drawing/2014/main" id="{C2E6BC2F-C592-F049-A330-20FEADAB0846}"/>
              </a:ext>
            </a:extLst>
          </p:cNvPr>
          <p:cNvGrpSpPr/>
          <p:nvPr/>
        </p:nvGrpSpPr>
        <p:grpSpPr>
          <a:xfrm>
            <a:off x="2200727" y="860077"/>
            <a:ext cx="8358246" cy="928694"/>
            <a:chOff x="571472" y="857232"/>
            <a:chExt cx="8358246" cy="928694"/>
          </a:xfrm>
        </p:grpSpPr>
        <p:sp>
          <p:nvSpPr>
            <p:cNvPr id="83" name="دبوس زينة 28">
              <a:extLst>
                <a:ext uri="{FF2B5EF4-FFF2-40B4-BE49-F238E27FC236}">
                  <a16:creationId xmlns:a16="http://schemas.microsoft.com/office/drawing/2014/main" id="{9C774BBE-B0BA-084A-BE64-D3A16DA3F851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١٧ + ٢ ( ٦ ــ ٣ ) ــ ٣ × ٤  وعلل كل خطوة في الحل</a:t>
              </a:r>
            </a:p>
          </p:txBody>
        </p:sp>
        <p:grpSp>
          <p:nvGrpSpPr>
            <p:cNvPr id="84" name="مجموعة 16">
              <a:extLst>
                <a:ext uri="{FF2B5EF4-FFF2-40B4-BE49-F238E27FC236}">
                  <a16:creationId xmlns:a16="http://schemas.microsoft.com/office/drawing/2014/main" id="{32E6F405-A0AC-7C41-922D-0415BEA3A305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85" name="دبوس زينة 30">
                <a:extLst>
                  <a:ext uri="{FF2B5EF4-FFF2-40B4-BE49-F238E27FC236}">
                    <a16:creationId xmlns:a16="http://schemas.microsoft.com/office/drawing/2014/main" id="{131D31FA-A23B-874C-BA17-3CB4C1495C3D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86" name="Picture 2">
                <a:extLst>
                  <a:ext uri="{FF2B5EF4-FFF2-40B4-BE49-F238E27FC236}">
                    <a16:creationId xmlns:a16="http://schemas.microsoft.com/office/drawing/2014/main" id="{DA99A799-50FA-5845-BC57-5CF14C81CD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8" name="خماسي 27">
            <a:extLst>
              <a:ext uri="{FF2B5EF4-FFF2-40B4-BE49-F238E27FC236}">
                <a16:creationId xmlns:a16="http://schemas.microsoft.com/office/drawing/2014/main" id="{24A87A07-3087-2843-A6CF-EE4ABEE5F159}"/>
              </a:ext>
            </a:extLst>
          </p:cNvPr>
          <p:cNvSpPr/>
          <p:nvPr/>
        </p:nvSpPr>
        <p:spPr>
          <a:xfrm rot="5400000">
            <a:off x="7251393" y="3158429"/>
            <a:ext cx="785819" cy="742955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9" name="مربع نص 29">
            <a:extLst>
              <a:ext uri="{FF2B5EF4-FFF2-40B4-BE49-F238E27FC236}">
                <a16:creationId xmlns:a16="http://schemas.microsoft.com/office/drawing/2014/main" id="{3D595DE9-1AD8-7844-84BD-D0C410CAF49F}"/>
              </a:ext>
            </a:extLst>
          </p:cNvPr>
          <p:cNvSpPr txBox="1"/>
          <p:nvPr/>
        </p:nvSpPr>
        <p:spPr>
          <a:xfrm>
            <a:off x="7215675" y="4084614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١٢</a:t>
            </a:r>
          </a:p>
        </p:txBody>
      </p:sp>
      <p:sp>
        <p:nvSpPr>
          <p:cNvPr id="20" name="خماسي 33">
            <a:extLst>
              <a:ext uri="{FF2B5EF4-FFF2-40B4-BE49-F238E27FC236}">
                <a16:creationId xmlns:a16="http://schemas.microsoft.com/office/drawing/2014/main" id="{6511F05B-776C-A343-9323-7BD1D57418A6}"/>
              </a:ext>
            </a:extLst>
          </p:cNvPr>
          <p:cNvSpPr/>
          <p:nvPr/>
        </p:nvSpPr>
        <p:spPr>
          <a:xfrm rot="5400000">
            <a:off x="8362911" y="4213436"/>
            <a:ext cx="677346" cy="240031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ربع نص 25">
            <a:extLst>
              <a:ext uri="{FF2B5EF4-FFF2-40B4-BE49-F238E27FC236}">
                <a16:creationId xmlns:a16="http://schemas.microsoft.com/office/drawing/2014/main" id="{376D3F59-BFD9-7C4A-AF94-5F5E9DA97A8D}"/>
              </a:ext>
            </a:extLst>
          </p:cNvPr>
          <p:cNvSpPr txBox="1"/>
          <p:nvPr/>
        </p:nvSpPr>
        <p:spPr>
          <a:xfrm>
            <a:off x="9358813" y="5113320"/>
            <a:ext cx="61436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٢٣</a:t>
            </a:r>
          </a:p>
        </p:txBody>
      </p:sp>
      <p:sp>
        <p:nvSpPr>
          <p:cNvPr id="22" name="مربع نص 32">
            <a:extLst>
              <a:ext uri="{FF2B5EF4-FFF2-40B4-BE49-F238E27FC236}">
                <a16:creationId xmlns:a16="http://schemas.microsoft.com/office/drawing/2014/main" id="{BC0E88C6-C266-2842-AC9D-1B01E93AC815}"/>
              </a:ext>
            </a:extLst>
          </p:cNvPr>
          <p:cNvSpPr txBox="1"/>
          <p:nvPr/>
        </p:nvSpPr>
        <p:spPr>
          <a:xfrm>
            <a:off x="7401413" y="5117781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ــ   ١٢</a:t>
            </a:r>
          </a:p>
        </p:txBody>
      </p:sp>
      <p:sp>
        <p:nvSpPr>
          <p:cNvPr id="23" name="مربع نص 34">
            <a:extLst>
              <a:ext uri="{FF2B5EF4-FFF2-40B4-BE49-F238E27FC236}">
                <a16:creationId xmlns:a16="http://schemas.microsoft.com/office/drawing/2014/main" id="{4F883F0D-BB94-C14E-9804-6AD10D5D16AE}"/>
              </a:ext>
            </a:extLst>
          </p:cNvPr>
          <p:cNvSpPr txBox="1"/>
          <p:nvPr/>
        </p:nvSpPr>
        <p:spPr>
          <a:xfrm>
            <a:off x="8357592" y="5816545"/>
            <a:ext cx="61436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١١</a:t>
            </a:r>
          </a:p>
        </p:txBody>
      </p:sp>
      <p:sp>
        <p:nvSpPr>
          <p:cNvPr id="24" name="خماسي 35">
            <a:extLst>
              <a:ext uri="{FF2B5EF4-FFF2-40B4-BE49-F238E27FC236}">
                <a16:creationId xmlns:a16="http://schemas.microsoft.com/office/drawing/2014/main" id="{2037C431-C4F5-3F41-920C-95799D08AAF2}"/>
              </a:ext>
            </a:extLst>
          </p:cNvPr>
          <p:cNvSpPr/>
          <p:nvPr/>
        </p:nvSpPr>
        <p:spPr>
          <a:xfrm>
            <a:off x="2418658" y="5147698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الطرح</a:t>
            </a:r>
          </a:p>
        </p:txBody>
      </p:sp>
      <p:sp>
        <p:nvSpPr>
          <p:cNvPr id="81" name="مربع نص 80">
            <a:extLst>
              <a:ext uri="{FF2B5EF4-FFF2-40B4-BE49-F238E27FC236}">
                <a16:creationId xmlns:a16="http://schemas.microsoft.com/office/drawing/2014/main" id="{172CAD66-E136-4D40-BE1F-8244B3E875FE}"/>
              </a:ext>
            </a:extLst>
          </p:cNvPr>
          <p:cNvSpPr txBox="1"/>
          <p:nvPr/>
        </p:nvSpPr>
        <p:spPr>
          <a:xfrm>
            <a:off x="3190910" y="478578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٤/ صـ ٢٣</a:t>
            </a:r>
          </a:p>
        </p:txBody>
      </p:sp>
    </p:spTree>
    <p:extLst>
      <p:ext uri="{BB962C8B-B14F-4D97-AF65-F5344CB8AC3E}">
        <p14:creationId xmlns:p14="http://schemas.microsoft.com/office/powerpoint/2010/main" val="5774562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6" grpId="0" animBg="1"/>
      <p:bldP spid="7" grpId="0"/>
      <p:bldP spid="8" grpId="0" animBg="1"/>
      <p:bldP spid="9" grpId="0" animBg="1"/>
      <p:bldP spid="12" grpId="0"/>
      <p:bldP spid="13" grpId="0" animBg="1"/>
      <p:bldP spid="14" grpId="0"/>
      <p:bldP spid="15" grpId="0"/>
      <p:bldP spid="16" grpId="0" animBg="1"/>
      <p:bldP spid="18" grpId="0" animBg="1"/>
      <p:bldP spid="19" grpId="0"/>
      <p:bldP spid="20" grpId="0" animBg="1"/>
      <p:bldP spid="21" grpId="0"/>
      <p:bldP spid="22" grpId="0"/>
      <p:bldP spid="23" grpId="0" animBg="1"/>
      <p:bldP spid="24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72347" y="42392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2">
            <a:extLst>
              <a:ext uri="{FF2B5EF4-FFF2-40B4-BE49-F238E27FC236}">
                <a16:creationId xmlns:a16="http://schemas.microsoft.com/office/drawing/2014/main" id="{1B767665-5D19-914F-AF86-888C7B60DC44}"/>
              </a:ext>
            </a:extLst>
          </p:cNvPr>
          <p:cNvSpPr/>
          <p:nvPr/>
        </p:nvSpPr>
        <p:spPr>
          <a:xfrm rot="5400000">
            <a:off x="9321750" y="3309539"/>
            <a:ext cx="785819" cy="78581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خماسي 12">
            <a:extLst>
              <a:ext uri="{FF2B5EF4-FFF2-40B4-BE49-F238E27FC236}">
                <a16:creationId xmlns:a16="http://schemas.microsoft.com/office/drawing/2014/main" id="{4297C7A5-20C9-E846-8E4A-D73FFFADAF1A}"/>
              </a:ext>
            </a:extLst>
          </p:cNvPr>
          <p:cNvSpPr/>
          <p:nvPr/>
        </p:nvSpPr>
        <p:spPr>
          <a:xfrm rot="5400000">
            <a:off x="8835972" y="3966760"/>
            <a:ext cx="785819" cy="1443051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" name="مربع نص 10">
            <a:extLst>
              <a:ext uri="{FF2B5EF4-FFF2-40B4-BE49-F238E27FC236}">
                <a16:creationId xmlns:a16="http://schemas.microsoft.com/office/drawing/2014/main" id="{BD57B1BC-B147-6A4E-845E-E52A6D24E77E}"/>
              </a:ext>
            </a:extLst>
          </p:cNvPr>
          <p:cNvSpPr txBox="1"/>
          <p:nvPr/>
        </p:nvSpPr>
        <p:spPr>
          <a:xfrm>
            <a:off x="9436051" y="424805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٤٠</a:t>
            </a:r>
          </a:p>
        </p:txBody>
      </p:sp>
      <p:sp>
        <p:nvSpPr>
          <p:cNvPr id="7" name="خماسي 13">
            <a:extLst>
              <a:ext uri="{FF2B5EF4-FFF2-40B4-BE49-F238E27FC236}">
                <a16:creationId xmlns:a16="http://schemas.microsoft.com/office/drawing/2014/main" id="{C249B063-4DF5-BF4C-A011-2613FAEDBBCE}"/>
              </a:ext>
            </a:extLst>
          </p:cNvPr>
          <p:cNvSpPr/>
          <p:nvPr/>
        </p:nvSpPr>
        <p:spPr>
          <a:xfrm>
            <a:off x="2223538" y="3211821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الضرب</a:t>
            </a:r>
          </a:p>
        </p:txBody>
      </p:sp>
      <p:sp>
        <p:nvSpPr>
          <p:cNvPr id="8" name="خماسي 14">
            <a:extLst>
              <a:ext uri="{FF2B5EF4-FFF2-40B4-BE49-F238E27FC236}">
                <a16:creationId xmlns:a16="http://schemas.microsoft.com/office/drawing/2014/main" id="{C506C625-C206-E742-9E2C-FA271B63F72F}"/>
              </a:ext>
            </a:extLst>
          </p:cNvPr>
          <p:cNvSpPr/>
          <p:nvPr/>
        </p:nvSpPr>
        <p:spPr>
          <a:xfrm>
            <a:off x="2312084" y="4305716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الطرح</a:t>
            </a:r>
          </a:p>
        </p:txBody>
      </p:sp>
      <p:sp>
        <p:nvSpPr>
          <p:cNvPr id="9" name="مربع نص 9">
            <a:extLst>
              <a:ext uri="{FF2B5EF4-FFF2-40B4-BE49-F238E27FC236}">
                <a16:creationId xmlns:a16="http://schemas.microsoft.com/office/drawing/2014/main" id="{3E7EF036-28EE-0346-BF47-13ABB8DB42B1}"/>
              </a:ext>
            </a:extLst>
          </p:cNvPr>
          <p:cNvSpPr txBox="1"/>
          <p:nvPr/>
        </p:nvSpPr>
        <p:spPr>
          <a:xfrm>
            <a:off x="8435919" y="427662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١٢</a:t>
            </a:r>
          </a:p>
        </p:txBody>
      </p:sp>
      <p:sp>
        <p:nvSpPr>
          <p:cNvPr id="12" name="مربع نص 11">
            <a:extLst>
              <a:ext uri="{FF2B5EF4-FFF2-40B4-BE49-F238E27FC236}">
                <a16:creationId xmlns:a16="http://schemas.microsoft.com/office/drawing/2014/main" id="{F90F79E5-B9B0-474D-BFAB-B5D083CAA40D}"/>
              </a:ext>
            </a:extLst>
          </p:cNvPr>
          <p:cNvSpPr txBox="1"/>
          <p:nvPr/>
        </p:nvSpPr>
        <p:spPr>
          <a:xfrm>
            <a:off x="8950271" y="5262472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٢٨</a:t>
            </a:r>
          </a:p>
        </p:txBody>
      </p:sp>
      <p:grpSp>
        <p:nvGrpSpPr>
          <p:cNvPr id="13" name="مجموعة 17">
            <a:extLst>
              <a:ext uri="{FF2B5EF4-FFF2-40B4-BE49-F238E27FC236}">
                <a16:creationId xmlns:a16="http://schemas.microsoft.com/office/drawing/2014/main" id="{A3C5E8C1-D143-F340-A109-C3C289CE0551}"/>
              </a:ext>
            </a:extLst>
          </p:cNvPr>
          <p:cNvGrpSpPr/>
          <p:nvPr/>
        </p:nvGrpSpPr>
        <p:grpSpPr>
          <a:xfrm>
            <a:off x="1992211" y="1723609"/>
            <a:ext cx="8358246" cy="928694"/>
            <a:chOff x="571472" y="857232"/>
            <a:chExt cx="8358246" cy="928694"/>
          </a:xfrm>
        </p:grpSpPr>
        <p:sp>
          <p:nvSpPr>
            <p:cNvPr id="75" name="دبوس زينة 4">
              <a:extLst>
                <a:ext uri="{FF2B5EF4-FFF2-40B4-BE49-F238E27FC236}">
                  <a16:creationId xmlns:a16="http://schemas.microsoft.com/office/drawing/2014/main" id="{527EAFBA-F6D0-FC43-8A0A-BDFC5A1ED458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 ٨ × ٥ ــ ٤ × ٣  وعلل كل خطوة في الحل</a:t>
              </a:r>
            </a:p>
          </p:txBody>
        </p:sp>
        <p:grpSp>
          <p:nvGrpSpPr>
            <p:cNvPr id="76" name="مجموعة 16">
              <a:extLst>
                <a:ext uri="{FF2B5EF4-FFF2-40B4-BE49-F238E27FC236}">
                  <a16:creationId xmlns:a16="http://schemas.microsoft.com/office/drawing/2014/main" id="{3FA00485-C4EA-F94F-AF78-0C9E70FDDD29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77" name="دبوس زينة 5">
                <a:extLst>
                  <a:ext uri="{FF2B5EF4-FFF2-40B4-BE49-F238E27FC236}">
                    <a16:creationId xmlns:a16="http://schemas.microsoft.com/office/drawing/2014/main" id="{BBAEC58A-6529-6E4C-98F2-6E55F9D95C9C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78" name="Picture 2">
                <a:extLst>
                  <a:ext uri="{FF2B5EF4-FFF2-40B4-BE49-F238E27FC236}">
                    <a16:creationId xmlns:a16="http://schemas.microsoft.com/office/drawing/2014/main" id="{3BD10BA7-1190-CB41-ACEC-0E66B43D91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4" name="خماسي 15">
            <a:extLst>
              <a:ext uri="{FF2B5EF4-FFF2-40B4-BE49-F238E27FC236}">
                <a16:creationId xmlns:a16="http://schemas.microsoft.com/office/drawing/2014/main" id="{B0C19140-A3C8-554D-813E-AA4314151110}"/>
              </a:ext>
            </a:extLst>
          </p:cNvPr>
          <p:cNvSpPr/>
          <p:nvPr/>
        </p:nvSpPr>
        <p:spPr>
          <a:xfrm rot="5400000">
            <a:off x="8321618" y="3309534"/>
            <a:ext cx="785819" cy="78581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ربع نص 16">
            <a:extLst>
              <a:ext uri="{FF2B5EF4-FFF2-40B4-BE49-F238E27FC236}">
                <a16:creationId xmlns:a16="http://schemas.microsoft.com/office/drawing/2014/main" id="{E0AA4A05-3B52-C841-A786-FEFE48D626A9}"/>
              </a:ext>
            </a:extLst>
          </p:cNvPr>
          <p:cNvSpPr txBox="1"/>
          <p:nvPr/>
        </p:nvSpPr>
        <p:spPr>
          <a:xfrm>
            <a:off x="8907409" y="4248052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ــ</a:t>
            </a:r>
          </a:p>
        </p:txBody>
      </p:sp>
      <p:sp>
        <p:nvSpPr>
          <p:cNvPr id="16" name="مربع نص 3">
            <a:extLst>
              <a:ext uri="{FF2B5EF4-FFF2-40B4-BE49-F238E27FC236}">
                <a16:creationId xmlns:a16="http://schemas.microsoft.com/office/drawing/2014/main" id="{E66F9C8E-76DB-884C-BE7D-746496931BF9}"/>
              </a:ext>
            </a:extLst>
          </p:cNvPr>
          <p:cNvSpPr txBox="1"/>
          <p:nvPr/>
        </p:nvSpPr>
        <p:spPr>
          <a:xfrm>
            <a:off x="7207185" y="3295245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٨ × ٥ ــ ٤ × ٣</a:t>
            </a:r>
          </a:p>
        </p:txBody>
      </p: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DD63A46C-6455-CB4C-8EDF-DAFC9AF03B83}"/>
              </a:ext>
            </a:extLst>
          </p:cNvPr>
          <p:cNvSpPr txBox="1"/>
          <p:nvPr/>
        </p:nvSpPr>
        <p:spPr>
          <a:xfrm>
            <a:off x="7811936" y="1121410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٥/ صـ ٢٣</a:t>
            </a:r>
          </a:p>
        </p:txBody>
      </p:sp>
    </p:spTree>
    <p:extLst>
      <p:ext uri="{BB962C8B-B14F-4D97-AF65-F5344CB8AC3E}">
        <p14:creationId xmlns:p14="http://schemas.microsoft.com/office/powerpoint/2010/main" val="150432207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6" grpId="0"/>
      <p:bldP spid="7" grpId="0" animBg="1"/>
      <p:bldP spid="8" grpId="0" animBg="1"/>
      <p:bldP spid="9" grpId="0"/>
      <p:bldP spid="12" grpId="0"/>
      <p:bldP spid="14" grpId="0" animBg="1"/>
      <p:bldP spid="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314904" y="-139586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6BE9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rgbClr val="84DDEF"/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6BE9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rgbClr val="84DDEF"/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استعد</a:t>
              </a:r>
            </a:p>
          </p:txBody>
        </p:sp>
      </p:grp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5C36524C-9EB3-394B-BB2C-4D50D7B2139A}"/>
              </a:ext>
            </a:extLst>
          </p:cNvPr>
          <p:cNvGrpSpPr/>
          <p:nvPr/>
        </p:nvGrpSpPr>
        <p:grpSpPr>
          <a:xfrm>
            <a:off x="6450663" y="480210"/>
            <a:ext cx="4907126" cy="6084233"/>
            <a:chOff x="6450663" y="480210"/>
            <a:chExt cx="4907126" cy="6084233"/>
          </a:xfrm>
        </p:grpSpPr>
        <p:sp>
          <p:nvSpPr>
            <p:cNvPr id="67" name="مستطيل ذو زاوية واحدة مستديرة 66">
              <a:extLst>
                <a:ext uri="{FF2B5EF4-FFF2-40B4-BE49-F238E27FC236}">
                  <a16:creationId xmlns:a16="http://schemas.microsoft.com/office/drawing/2014/main" id="{0F3EB21D-2CCD-8E4A-8EF5-6C36BEEBD91C}"/>
                </a:ext>
              </a:extLst>
            </p:cNvPr>
            <p:cNvSpPr/>
            <p:nvPr/>
          </p:nvSpPr>
          <p:spPr>
            <a:xfrm>
              <a:off x="6450663" y="480210"/>
              <a:ext cx="4538117" cy="5991922"/>
            </a:xfrm>
            <a:prstGeom prst="round1Rect">
              <a:avLst/>
            </a:prstGeom>
            <a:blipFill>
              <a:blip r:embed="rId4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/>
            </a:p>
          </p:txBody>
        </p:sp>
        <p:pic>
          <p:nvPicPr>
            <p:cNvPr id="58" name="صورة 57">
              <a:extLst>
                <a:ext uri="{FF2B5EF4-FFF2-40B4-BE49-F238E27FC236}">
                  <a16:creationId xmlns:a16="http://schemas.microsoft.com/office/drawing/2014/main" id="{79DA0FE5-7646-7F48-B618-8EEA458BC6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</a:blip>
            <a:stretch>
              <a:fillRect/>
            </a:stretch>
          </p:blipFill>
          <p:spPr>
            <a:xfrm>
              <a:off x="10276085" y="5480571"/>
              <a:ext cx="1081704" cy="1083872"/>
            </a:xfrm>
            <a:prstGeom prst="rect">
              <a:avLst/>
            </a:prstGeom>
          </p:spPr>
        </p:pic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DFA9D4EB-A129-554C-B8CD-54B344F8428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1843" t="54725" r="5483" b="33809"/>
          <a:stretch/>
        </p:blipFill>
        <p:spPr>
          <a:xfrm>
            <a:off x="6801652" y="2716961"/>
            <a:ext cx="3809155" cy="540661"/>
          </a:xfrm>
          <a:prstGeom prst="rect">
            <a:avLst/>
          </a:prstGeom>
        </p:spPr>
      </p:pic>
      <p:grpSp>
        <p:nvGrpSpPr>
          <p:cNvPr id="126" name="Group 6">
            <a:extLst>
              <a:ext uri="{FF2B5EF4-FFF2-40B4-BE49-F238E27FC236}">
                <a16:creationId xmlns:a16="http://schemas.microsoft.com/office/drawing/2014/main" id="{569D2A1D-A550-CB42-B9AB-D99E0C447474}"/>
              </a:ext>
            </a:extLst>
          </p:cNvPr>
          <p:cNvGrpSpPr>
            <a:grpSpLocks/>
          </p:cNvGrpSpPr>
          <p:nvPr/>
        </p:nvGrpSpPr>
        <p:grpSpPr bwMode="auto">
          <a:xfrm>
            <a:off x="4180579" y="148254"/>
            <a:ext cx="3671887" cy="503237"/>
            <a:chOff x="839" y="2251"/>
            <a:chExt cx="2313" cy="317"/>
          </a:xfrm>
        </p:grpSpPr>
        <p:sp>
          <p:nvSpPr>
            <p:cNvPr id="127" name="AutoShape 5">
              <a:extLst>
                <a:ext uri="{FF2B5EF4-FFF2-40B4-BE49-F238E27FC236}">
                  <a16:creationId xmlns:a16="http://schemas.microsoft.com/office/drawing/2014/main" id="{71FDA4EE-3338-914C-82FF-79CFCF35C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28" name="Text Box 4">
              <a:extLst>
                <a:ext uri="{FF2B5EF4-FFF2-40B4-BE49-F238E27FC236}">
                  <a16:creationId xmlns:a16="http://schemas.microsoft.com/office/drawing/2014/main" id="{4CE192EE-4A82-604E-8B76-90D2DDF0BD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pic>
        <p:nvPicPr>
          <p:cNvPr id="129" name="صورة 128">
            <a:extLst>
              <a:ext uri="{FF2B5EF4-FFF2-40B4-BE49-F238E27FC236}">
                <a16:creationId xmlns:a16="http://schemas.microsoft.com/office/drawing/2014/main" id="{7E0CE79B-BCCD-1A46-9451-49B76CB38D5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6780" t="29538" r="2059" b="45445"/>
          <a:stretch/>
        </p:blipFill>
        <p:spPr>
          <a:xfrm>
            <a:off x="6837068" y="743802"/>
            <a:ext cx="3838164" cy="1818136"/>
          </a:xfrm>
          <a:prstGeom prst="rect">
            <a:avLst/>
          </a:prstGeom>
        </p:spPr>
      </p:pic>
      <p:pic>
        <p:nvPicPr>
          <p:cNvPr id="130" name="صورة 129">
            <a:extLst>
              <a:ext uri="{FF2B5EF4-FFF2-40B4-BE49-F238E27FC236}">
                <a16:creationId xmlns:a16="http://schemas.microsoft.com/office/drawing/2014/main" id="{887DBD2A-37F0-AD4C-B12C-8C088BE7EAC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9052" t="54835" r="48897" b="5800"/>
          <a:stretch/>
        </p:blipFill>
        <p:spPr>
          <a:xfrm>
            <a:off x="1633724" y="2261784"/>
            <a:ext cx="3789134" cy="3658142"/>
          </a:xfrm>
          <a:prstGeom prst="rect">
            <a:avLst/>
          </a:prstGeom>
        </p:spPr>
      </p:pic>
      <p:pic>
        <p:nvPicPr>
          <p:cNvPr id="131" name="صورة 130">
            <a:extLst>
              <a:ext uri="{FF2B5EF4-FFF2-40B4-BE49-F238E27FC236}">
                <a16:creationId xmlns:a16="http://schemas.microsoft.com/office/drawing/2014/main" id="{AA09CCFE-E023-954D-A854-D1C30992FC7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1843" t="77625" r="4401" b="14362"/>
          <a:stretch/>
        </p:blipFill>
        <p:spPr>
          <a:xfrm>
            <a:off x="7151542" y="4731986"/>
            <a:ext cx="3259353" cy="377797"/>
          </a:xfrm>
          <a:prstGeom prst="rect">
            <a:avLst/>
          </a:prstGeom>
        </p:spPr>
      </p:pic>
      <p:pic>
        <p:nvPicPr>
          <p:cNvPr id="132" name="صورة 131">
            <a:extLst>
              <a:ext uri="{FF2B5EF4-FFF2-40B4-BE49-F238E27FC236}">
                <a16:creationId xmlns:a16="http://schemas.microsoft.com/office/drawing/2014/main" id="{29BF0E58-3D50-8B4C-97D6-0DC4FD7E421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1843" t="68417" r="5112" b="23571"/>
          <a:stretch/>
        </p:blipFill>
        <p:spPr>
          <a:xfrm>
            <a:off x="6994058" y="3532087"/>
            <a:ext cx="3490749" cy="377797"/>
          </a:xfrm>
          <a:prstGeom prst="rect">
            <a:avLst/>
          </a:prstGeom>
        </p:spPr>
      </p:pic>
      <p:pic>
        <p:nvPicPr>
          <p:cNvPr id="133" name="صورة 132">
            <a:extLst>
              <a:ext uri="{FF2B5EF4-FFF2-40B4-BE49-F238E27FC236}">
                <a16:creationId xmlns:a16="http://schemas.microsoft.com/office/drawing/2014/main" id="{76421302-92BB-ED43-8890-A77FFD5EE30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0792" t="83437" r="2061" b="2045"/>
          <a:stretch/>
        </p:blipFill>
        <p:spPr>
          <a:xfrm>
            <a:off x="1977182" y="938074"/>
            <a:ext cx="3498430" cy="684506"/>
          </a:xfrm>
          <a:prstGeom prst="rect">
            <a:avLst/>
          </a:prstGeom>
        </p:spPr>
      </p:pic>
      <p:sp>
        <p:nvSpPr>
          <p:cNvPr id="4" name="مربع نص 3">
            <a:extLst>
              <a:ext uri="{FF2B5EF4-FFF2-40B4-BE49-F238E27FC236}">
                <a16:creationId xmlns:a16="http://schemas.microsoft.com/office/drawing/2014/main" id="{E09BDCCD-E0E2-9F44-96B4-A20DC2DB1511}"/>
              </a:ext>
            </a:extLst>
          </p:cNvPr>
          <p:cNvSpPr txBox="1"/>
          <p:nvPr/>
        </p:nvSpPr>
        <p:spPr>
          <a:xfrm>
            <a:off x="7151542" y="3002135"/>
            <a:ext cx="2069213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dirty="0">
                <a:solidFill>
                  <a:srgbClr val="C00000"/>
                </a:solidFill>
                <a:latin typeface="Beirut" pitchFamily="2" charset="-78"/>
                <a:cs typeface="Beirut" pitchFamily="2" charset="-78"/>
              </a:rPr>
              <a:t>نسمع إجابة</a:t>
            </a:r>
          </a:p>
        </p:txBody>
      </p:sp>
      <p:sp>
        <p:nvSpPr>
          <p:cNvPr id="135" name="مربع نص 134">
            <a:extLst>
              <a:ext uri="{FF2B5EF4-FFF2-40B4-BE49-F238E27FC236}">
                <a16:creationId xmlns:a16="http://schemas.microsoft.com/office/drawing/2014/main" id="{D16ABC70-6EA4-6345-920E-9FF8FC43CFE1}"/>
              </a:ext>
            </a:extLst>
          </p:cNvPr>
          <p:cNvSpPr txBox="1"/>
          <p:nvPr/>
        </p:nvSpPr>
        <p:spPr>
          <a:xfrm>
            <a:off x="6821860" y="3932431"/>
            <a:ext cx="3567591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dirty="0">
                <a:solidFill>
                  <a:srgbClr val="C00000"/>
                </a:solidFill>
                <a:latin typeface="Beirut" pitchFamily="2" charset="-78"/>
                <a:cs typeface="Beirut" pitchFamily="2" charset="-78"/>
              </a:rPr>
              <a:t>نجمع عدد المشاركين بالسباق  =</a:t>
            </a:r>
          </a:p>
          <a:p>
            <a:r>
              <a:rPr lang="ar-SA" sz="2400" dirty="0">
                <a:solidFill>
                  <a:srgbClr val="7030A0"/>
                </a:solidFill>
                <a:latin typeface="Beirut" pitchFamily="2" charset="-78"/>
                <a:cs typeface="Beirut" pitchFamily="2" charset="-78"/>
              </a:rPr>
              <a:t>٤٤+ ١٤ +٨ +٧+٧= ٨٠</a:t>
            </a:r>
          </a:p>
        </p:txBody>
      </p:sp>
      <p:sp>
        <p:nvSpPr>
          <p:cNvPr id="136" name="مربع نص 135">
            <a:extLst>
              <a:ext uri="{FF2B5EF4-FFF2-40B4-BE49-F238E27FC236}">
                <a16:creationId xmlns:a16="http://schemas.microsoft.com/office/drawing/2014/main" id="{CBD5015D-D1E3-6B4C-9EDC-30D925E12DF5}"/>
              </a:ext>
            </a:extLst>
          </p:cNvPr>
          <p:cNvSpPr txBox="1"/>
          <p:nvPr/>
        </p:nvSpPr>
        <p:spPr>
          <a:xfrm>
            <a:off x="6635486" y="4946227"/>
            <a:ext cx="3567591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dirty="0">
                <a:solidFill>
                  <a:srgbClr val="C00000"/>
                </a:solidFill>
                <a:latin typeface="Beirut" pitchFamily="2" charset="-78"/>
                <a:cs typeface="Beirut" pitchFamily="2" charset="-78"/>
              </a:rPr>
              <a:t>اقارن النتيجة بالتقدير  =</a:t>
            </a:r>
          </a:p>
          <a:p>
            <a:r>
              <a:rPr lang="ar-SA" sz="2400" dirty="0">
                <a:solidFill>
                  <a:srgbClr val="7030A0"/>
                </a:solidFill>
                <a:latin typeface="Beirut" pitchFamily="2" charset="-78"/>
                <a:cs typeface="Beirut" pitchFamily="2" charset="-78"/>
              </a:rPr>
              <a:t>٤٠+ ١٠ +١٠ +١٠+١٠= ٨٠</a:t>
            </a:r>
          </a:p>
        </p:txBody>
      </p:sp>
      <p:sp>
        <p:nvSpPr>
          <p:cNvPr id="137" name="مربع نص 136">
            <a:extLst>
              <a:ext uri="{FF2B5EF4-FFF2-40B4-BE49-F238E27FC236}">
                <a16:creationId xmlns:a16="http://schemas.microsoft.com/office/drawing/2014/main" id="{BE019F91-9963-0C47-884A-B8AB51C7E913}"/>
              </a:ext>
            </a:extLst>
          </p:cNvPr>
          <p:cNvSpPr txBox="1"/>
          <p:nvPr/>
        </p:nvSpPr>
        <p:spPr>
          <a:xfrm>
            <a:off x="7553629" y="5602492"/>
            <a:ext cx="231034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dirty="0">
                <a:solidFill>
                  <a:schemeClr val="accent6">
                    <a:lumMod val="50000"/>
                  </a:schemeClr>
                </a:solidFill>
                <a:latin typeface="Beirut" pitchFamily="2" charset="-78"/>
                <a:cs typeface="Beirut" pitchFamily="2" charset="-78"/>
              </a:rPr>
              <a:t>النتيجتين متساوية</a:t>
            </a:r>
          </a:p>
        </p:txBody>
      </p:sp>
      <p:sp>
        <p:nvSpPr>
          <p:cNvPr id="138" name="مربع نص 137">
            <a:extLst>
              <a:ext uri="{FF2B5EF4-FFF2-40B4-BE49-F238E27FC236}">
                <a16:creationId xmlns:a16="http://schemas.microsoft.com/office/drawing/2014/main" id="{7CAAC751-2DBF-DC4C-A81A-B7B4B1560DC3}"/>
              </a:ext>
            </a:extLst>
          </p:cNvPr>
          <p:cNvSpPr txBox="1"/>
          <p:nvPr/>
        </p:nvSpPr>
        <p:spPr>
          <a:xfrm>
            <a:off x="1532514" y="1476829"/>
            <a:ext cx="3685683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dirty="0">
                <a:solidFill>
                  <a:srgbClr val="C00000"/>
                </a:solidFill>
                <a:latin typeface="Beirut" pitchFamily="2" charset="-78"/>
                <a:cs typeface="Beirut" pitchFamily="2" charset="-78"/>
              </a:rPr>
              <a:t>اضع استراتيجية جديده واحاول الحل مره اخرى </a:t>
            </a:r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07407E-6 L 0.06328 0.0078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35" grpId="0"/>
      <p:bldP spid="136" grpId="0"/>
      <p:bldP spid="137" grpId="0"/>
      <p:bldP spid="138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87849" y="42392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4719" y="438292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خماسي 2">
            <a:extLst>
              <a:ext uri="{FF2B5EF4-FFF2-40B4-BE49-F238E27FC236}">
                <a16:creationId xmlns:a16="http://schemas.microsoft.com/office/drawing/2014/main" id="{E2BF1031-973E-B24F-85AC-3DC8266BDC4B}"/>
              </a:ext>
            </a:extLst>
          </p:cNvPr>
          <p:cNvSpPr/>
          <p:nvPr/>
        </p:nvSpPr>
        <p:spPr>
          <a:xfrm rot="5400000">
            <a:off x="8507697" y="2272329"/>
            <a:ext cx="785819" cy="1028709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09E76DB1-8509-EF41-9ACB-43C90FC158BE}"/>
              </a:ext>
            </a:extLst>
          </p:cNvPr>
          <p:cNvSpPr txBox="1"/>
          <p:nvPr/>
        </p:nvSpPr>
        <p:spPr>
          <a:xfrm>
            <a:off x="7243245" y="2379481"/>
            <a:ext cx="292895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٤٥ ÷ ( ٤ ــ ١ )</a:t>
            </a:r>
            <a:r>
              <a:rPr lang="ar-SA" sz="3000" b="1" spc="-100" baseline="30000" dirty="0"/>
              <a:t>٢</a:t>
            </a:r>
          </a:p>
        </p:txBody>
      </p:sp>
      <p:sp>
        <p:nvSpPr>
          <p:cNvPr id="6" name="خماسي 12">
            <a:extLst>
              <a:ext uri="{FF2B5EF4-FFF2-40B4-BE49-F238E27FC236}">
                <a16:creationId xmlns:a16="http://schemas.microsoft.com/office/drawing/2014/main" id="{288086DC-F2CD-8E4C-ACB4-02170F7AD688}"/>
              </a:ext>
            </a:extLst>
          </p:cNvPr>
          <p:cNvSpPr/>
          <p:nvPr/>
        </p:nvSpPr>
        <p:spPr>
          <a:xfrm rot="5400000">
            <a:off x="8507698" y="3625185"/>
            <a:ext cx="785819" cy="457207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ربع نص 10">
            <a:extLst>
              <a:ext uri="{FF2B5EF4-FFF2-40B4-BE49-F238E27FC236}">
                <a16:creationId xmlns:a16="http://schemas.microsoft.com/office/drawing/2014/main" id="{500C787C-B935-2B40-A364-8155088813F8}"/>
              </a:ext>
            </a:extLst>
          </p:cNvPr>
          <p:cNvSpPr txBox="1"/>
          <p:nvPr/>
        </p:nvSpPr>
        <p:spPr>
          <a:xfrm>
            <a:off x="8314815" y="3427839"/>
            <a:ext cx="185738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٤٥ ÷</a:t>
            </a:r>
          </a:p>
        </p:txBody>
      </p:sp>
      <p:sp>
        <p:nvSpPr>
          <p:cNvPr id="8" name="خماسي 13">
            <a:extLst>
              <a:ext uri="{FF2B5EF4-FFF2-40B4-BE49-F238E27FC236}">
                <a16:creationId xmlns:a16="http://schemas.microsoft.com/office/drawing/2014/main" id="{1D1E64C9-54CF-334E-A923-F1F9DB1809D6}"/>
              </a:ext>
            </a:extLst>
          </p:cNvPr>
          <p:cNvSpPr/>
          <p:nvPr/>
        </p:nvSpPr>
        <p:spPr>
          <a:xfrm>
            <a:off x="2495275" y="2238924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القوس</a:t>
            </a:r>
          </a:p>
        </p:txBody>
      </p:sp>
      <p:sp>
        <p:nvSpPr>
          <p:cNvPr id="9" name="خماسي 14">
            <a:extLst>
              <a:ext uri="{FF2B5EF4-FFF2-40B4-BE49-F238E27FC236}">
                <a16:creationId xmlns:a16="http://schemas.microsoft.com/office/drawing/2014/main" id="{12869225-5FF0-C744-B78A-0A76294490AA}"/>
              </a:ext>
            </a:extLst>
          </p:cNvPr>
          <p:cNvSpPr/>
          <p:nvPr/>
        </p:nvSpPr>
        <p:spPr>
          <a:xfrm>
            <a:off x="2460234" y="3341211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القوة</a:t>
            </a:r>
          </a:p>
        </p:txBody>
      </p:sp>
      <p:sp>
        <p:nvSpPr>
          <p:cNvPr id="12" name="مربع نص 9">
            <a:extLst>
              <a:ext uri="{FF2B5EF4-FFF2-40B4-BE49-F238E27FC236}">
                <a16:creationId xmlns:a16="http://schemas.microsoft.com/office/drawing/2014/main" id="{B4685C44-F7A4-2049-A0E3-DEBF9A0E88A2}"/>
              </a:ext>
            </a:extLst>
          </p:cNvPr>
          <p:cNvSpPr txBox="1"/>
          <p:nvPr/>
        </p:nvSpPr>
        <p:spPr>
          <a:xfrm>
            <a:off x="8600567" y="344658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000" b="1" spc="-100" baseline="30000" dirty="0"/>
              <a:t>٢</a:t>
            </a:r>
            <a:r>
              <a:rPr lang="ar-SA" sz="2400" b="1" spc="-100" baseline="30000" dirty="0"/>
              <a:t>٣</a:t>
            </a:r>
            <a:endParaRPr lang="ar-SA" sz="2400" b="1" dirty="0"/>
          </a:p>
        </p:txBody>
      </p:sp>
      <p:grpSp>
        <p:nvGrpSpPr>
          <p:cNvPr id="13" name="مجموعة 17">
            <a:extLst>
              <a:ext uri="{FF2B5EF4-FFF2-40B4-BE49-F238E27FC236}">
                <a16:creationId xmlns:a16="http://schemas.microsoft.com/office/drawing/2014/main" id="{838797BE-B456-824D-9C46-D7D832CEC8A9}"/>
              </a:ext>
            </a:extLst>
          </p:cNvPr>
          <p:cNvGrpSpPr/>
          <p:nvPr/>
        </p:nvGrpSpPr>
        <p:grpSpPr>
          <a:xfrm>
            <a:off x="2028271" y="807845"/>
            <a:ext cx="8358246" cy="928694"/>
            <a:chOff x="571472" y="857232"/>
            <a:chExt cx="8358246" cy="928694"/>
          </a:xfrm>
        </p:grpSpPr>
        <p:sp>
          <p:nvSpPr>
            <p:cNvPr id="75" name="دبوس زينة 4">
              <a:extLst>
                <a:ext uri="{FF2B5EF4-FFF2-40B4-BE49-F238E27FC236}">
                  <a16:creationId xmlns:a16="http://schemas.microsoft.com/office/drawing/2014/main" id="{9B79E1F2-ACDC-8641-BFF8-4880AA34533D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rgbClr val="002060"/>
                  </a:solidFill>
                </a:rPr>
                <a:t>احسب قيمة : ٤٥÷ ( ٤ ــ ١ )</a:t>
              </a:r>
              <a:r>
                <a:rPr lang="ar-SA" sz="3000" b="1" spc="-100" baseline="30000" dirty="0">
                  <a:solidFill>
                    <a:srgbClr val="002060"/>
                  </a:solidFill>
                </a:rPr>
                <a:t>٢</a:t>
              </a:r>
              <a:r>
                <a:rPr lang="ar-SA" sz="2400" b="1" dirty="0">
                  <a:solidFill>
                    <a:srgbClr val="002060"/>
                  </a:solidFill>
                </a:rPr>
                <a:t>  وعلل كل خطوة في الحل</a:t>
              </a:r>
            </a:p>
          </p:txBody>
        </p:sp>
        <p:grpSp>
          <p:nvGrpSpPr>
            <p:cNvPr id="76" name="مجموعة 16">
              <a:extLst>
                <a:ext uri="{FF2B5EF4-FFF2-40B4-BE49-F238E27FC236}">
                  <a16:creationId xmlns:a16="http://schemas.microsoft.com/office/drawing/2014/main" id="{C6070469-99A0-4444-96C7-F0419B62359E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77" name="دبوس زينة 5">
                <a:extLst>
                  <a:ext uri="{FF2B5EF4-FFF2-40B4-BE49-F238E27FC236}">
                    <a16:creationId xmlns:a16="http://schemas.microsoft.com/office/drawing/2014/main" id="{7B80865C-A1DC-0E43-B422-93AC2B6156AC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78" name="Picture 2">
                <a:extLst>
                  <a:ext uri="{FF2B5EF4-FFF2-40B4-BE49-F238E27FC236}">
                    <a16:creationId xmlns:a16="http://schemas.microsoft.com/office/drawing/2014/main" id="{7A13A8DA-A0FA-814E-88F4-99880A8EA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4" name="خماسي 16">
            <a:extLst>
              <a:ext uri="{FF2B5EF4-FFF2-40B4-BE49-F238E27FC236}">
                <a16:creationId xmlns:a16="http://schemas.microsoft.com/office/drawing/2014/main" id="{EC42AF60-C4C8-9B48-8EF6-8AF0F31E7E85}"/>
              </a:ext>
            </a:extLst>
          </p:cNvPr>
          <p:cNvSpPr/>
          <p:nvPr/>
        </p:nvSpPr>
        <p:spPr>
          <a:xfrm rot="5400000">
            <a:off x="9062747" y="4176159"/>
            <a:ext cx="785819" cy="1314463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ربع نص 11">
            <a:extLst>
              <a:ext uri="{FF2B5EF4-FFF2-40B4-BE49-F238E27FC236}">
                <a16:creationId xmlns:a16="http://schemas.microsoft.com/office/drawing/2014/main" id="{C3999A04-AB99-5E45-8092-962F3AAC4783}"/>
              </a:ext>
            </a:extLst>
          </p:cNvPr>
          <p:cNvSpPr txBox="1"/>
          <p:nvPr/>
        </p:nvSpPr>
        <p:spPr>
          <a:xfrm>
            <a:off x="8614855" y="441814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٩</a:t>
            </a:r>
          </a:p>
        </p:txBody>
      </p:sp>
      <p:sp>
        <p:nvSpPr>
          <p:cNvPr id="16" name="مربع نص 15">
            <a:extLst>
              <a:ext uri="{FF2B5EF4-FFF2-40B4-BE49-F238E27FC236}">
                <a16:creationId xmlns:a16="http://schemas.microsoft.com/office/drawing/2014/main" id="{93791691-9BB7-2F40-94C0-673C036CA6DF}"/>
              </a:ext>
            </a:extLst>
          </p:cNvPr>
          <p:cNvSpPr txBox="1"/>
          <p:nvPr/>
        </p:nvSpPr>
        <p:spPr>
          <a:xfrm>
            <a:off x="8345557" y="4388667"/>
            <a:ext cx="185738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٤٥ ÷</a:t>
            </a:r>
          </a:p>
        </p:txBody>
      </p:sp>
      <p:sp>
        <p:nvSpPr>
          <p:cNvPr id="17" name="مربع نص 17">
            <a:extLst>
              <a:ext uri="{FF2B5EF4-FFF2-40B4-BE49-F238E27FC236}">
                <a16:creationId xmlns:a16="http://schemas.microsoft.com/office/drawing/2014/main" id="{DDFFC942-22F4-1040-8B04-ED49B3A84CDD}"/>
              </a:ext>
            </a:extLst>
          </p:cNvPr>
          <p:cNvSpPr txBox="1"/>
          <p:nvPr/>
        </p:nvSpPr>
        <p:spPr>
          <a:xfrm>
            <a:off x="9172071" y="543702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18" name="خماسي 18">
            <a:extLst>
              <a:ext uri="{FF2B5EF4-FFF2-40B4-BE49-F238E27FC236}">
                <a16:creationId xmlns:a16="http://schemas.microsoft.com/office/drawing/2014/main" id="{38DB0079-6AE5-574D-86F4-F52C6984DC56}"/>
              </a:ext>
            </a:extLst>
          </p:cNvPr>
          <p:cNvSpPr/>
          <p:nvPr/>
        </p:nvSpPr>
        <p:spPr>
          <a:xfrm>
            <a:off x="2460234" y="4530436"/>
            <a:ext cx="3000396" cy="39290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القسمة</a:t>
            </a:r>
          </a:p>
        </p:txBody>
      </p:sp>
      <p:sp>
        <p:nvSpPr>
          <p:cNvPr id="79" name="مربع نص 78">
            <a:extLst>
              <a:ext uri="{FF2B5EF4-FFF2-40B4-BE49-F238E27FC236}">
                <a16:creationId xmlns:a16="http://schemas.microsoft.com/office/drawing/2014/main" id="{3BCB6C55-BAA7-5E4C-A1F6-BE35D10B5B83}"/>
              </a:ext>
            </a:extLst>
          </p:cNvPr>
          <p:cNvSpPr txBox="1"/>
          <p:nvPr/>
        </p:nvSpPr>
        <p:spPr>
          <a:xfrm>
            <a:off x="2524019" y="410785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١/ صـ ٢٣</a:t>
            </a:r>
          </a:p>
        </p:txBody>
      </p:sp>
    </p:spTree>
    <p:extLst>
      <p:ext uri="{BB962C8B-B14F-4D97-AF65-F5344CB8AC3E}">
        <p14:creationId xmlns:p14="http://schemas.microsoft.com/office/powerpoint/2010/main" val="3315124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7" grpId="0"/>
      <p:bldP spid="8" grpId="0" animBg="1"/>
      <p:bldP spid="9" grpId="0" animBg="1"/>
      <p:bldP spid="12" grpId="0"/>
      <p:bldP spid="14" grpId="0" animBg="1"/>
      <p:bldP spid="15" grpId="0"/>
      <p:bldP spid="16" grpId="0"/>
      <p:bldP spid="17" grpId="0"/>
      <p:bldP spid="18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77830" y="41387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178954" y="413877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6" name="مربع نص 11">
            <a:extLst>
              <a:ext uri="{FF2B5EF4-FFF2-40B4-BE49-F238E27FC236}">
                <a16:creationId xmlns:a16="http://schemas.microsoft.com/office/drawing/2014/main" id="{2CEBE669-3690-544A-A218-E2A8CAA128C3}"/>
              </a:ext>
            </a:extLst>
          </p:cNvPr>
          <p:cNvSpPr txBox="1"/>
          <p:nvPr/>
        </p:nvSpPr>
        <p:spPr>
          <a:xfrm>
            <a:off x="6265909" y="6033646"/>
            <a:ext cx="57150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٦٠</a:t>
            </a:r>
          </a:p>
        </p:txBody>
      </p:sp>
      <p:sp>
        <p:nvSpPr>
          <p:cNvPr id="7" name="مربع نص 17">
            <a:extLst>
              <a:ext uri="{FF2B5EF4-FFF2-40B4-BE49-F238E27FC236}">
                <a16:creationId xmlns:a16="http://schemas.microsoft.com/office/drawing/2014/main" id="{37D8FDAC-ECBB-C245-B077-224A4997ABDC}"/>
              </a:ext>
            </a:extLst>
          </p:cNvPr>
          <p:cNvSpPr txBox="1"/>
          <p:nvPr/>
        </p:nvSpPr>
        <p:spPr>
          <a:xfrm>
            <a:off x="8880539" y="5000477"/>
            <a:ext cx="57150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٢١</a:t>
            </a:r>
          </a:p>
        </p:txBody>
      </p:sp>
      <p:sp>
        <p:nvSpPr>
          <p:cNvPr id="9" name="مربع نص 25">
            <a:extLst>
              <a:ext uri="{FF2B5EF4-FFF2-40B4-BE49-F238E27FC236}">
                <a16:creationId xmlns:a16="http://schemas.microsoft.com/office/drawing/2014/main" id="{0F610C30-30CD-1A47-98C9-D225A0E8BA84}"/>
              </a:ext>
            </a:extLst>
          </p:cNvPr>
          <p:cNvSpPr txBox="1"/>
          <p:nvPr/>
        </p:nvSpPr>
        <p:spPr>
          <a:xfrm>
            <a:off x="7937559" y="3961944"/>
            <a:ext cx="500066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12" name="مربع نص 26">
            <a:extLst>
              <a:ext uri="{FF2B5EF4-FFF2-40B4-BE49-F238E27FC236}">
                <a16:creationId xmlns:a16="http://schemas.microsoft.com/office/drawing/2014/main" id="{60A8B660-544E-A14E-99D2-B0A6605D3DB4}"/>
              </a:ext>
            </a:extLst>
          </p:cNvPr>
          <p:cNvSpPr txBox="1"/>
          <p:nvPr/>
        </p:nvSpPr>
        <p:spPr>
          <a:xfrm>
            <a:off x="6180183" y="3961944"/>
            <a:ext cx="500066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13" name="مربع نص 10">
            <a:extLst>
              <a:ext uri="{FF2B5EF4-FFF2-40B4-BE49-F238E27FC236}">
                <a16:creationId xmlns:a16="http://schemas.microsoft.com/office/drawing/2014/main" id="{BEFCF5CA-7E0B-5D49-B31B-BEF6C2592EF4}"/>
              </a:ext>
            </a:extLst>
          </p:cNvPr>
          <p:cNvSpPr txBox="1"/>
          <p:nvPr/>
        </p:nvSpPr>
        <p:spPr>
          <a:xfrm>
            <a:off x="8609075" y="3961944"/>
            <a:ext cx="107157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 × ٧</a:t>
            </a:r>
          </a:p>
        </p:txBody>
      </p:sp>
      <p:sp>
        <p:nvSpPr>
          <p:cNvPr id="16" name="مربع نص 23">
            <a:extLst>
              <a:ext uri="{FF2B5EF4-FFF2-40B4-BE49-F238E27FC236}">
                <a16:creationId xmlns:a16="http://schemas.microsoft.com/office/drawing/2014/main" id="{2C664D7E-6AF2-EE49-80B8-EE10D69F3565}"/>
              </a:ext>
            </a:extLst>
          </p:cNvPr>
          <p:cNvSpPr txBox="1"/>
          <p:nvPr/>
        </p:nvSpPr>
        <p:spPr>
          <a:xfrm>
            <a:off x="6708823" y="3961944"/>
            <a:ext cx="107157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 × ٤</a:t>
            </a:r>
          </a:p>
        </p:txBody>
      </p:sp>
      <p:sp>
        <p:nvSpPr>
          <p:cNvPr id="17" name="مربع نص 24">
            <a:extLst>
              <a:ext uri="{FF2B5EF4-FFF2-40B4-BE49-F238E27FC236}">
                <a16:creationId xmlns:a16="http://schemas.microsoft.com/office/drawing/2014/main" id="{6402F91C-0DD5-064B-93D8-19DEE7CCCBA0}"/>
              </a:ext>
            </a:extLst>
          </p:cNvPr>
          <p:cNvSpPr txBox="1"/>
          <p:nvPr/>
        </p:nvSpPr>
        <p:spPr>
          <a:xfrm>
            <a:off x="4980025" y="3961944"/>
            <a:ext cx="107157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 × ٥</a:t>
            </a:r>
          </a:p>
        </p:txBody>
      </p:sp>
      <p:sp>
        <p:nvSpPr>
          <p:cNvPr id="18" name="مربع نص 29">
            <a:extLst>
              <a:ext uri="{FF2B5EF4-FFF2-40B4-BE49-F238E27FC236}">
                <a16:creationId xmlns:a16="http://schemas.microsoft.com/office/drawing/2014/main" id="{2B349155-5106-0F40-9E75-3EC99AD5180F}"/>
              </a:ext>
            </a:extLst>
          </p:cNvPr>
          <p:cNvSpPr txBox="1"/>
          <p:nvPr/>
        </p:nvSpPr>
        <p:spPr>
          <a:xfrm>
            <a:off x="6937423" y="5000477"/>
            <a:ext cx="57150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٨</a:t>
            </a:r>
          </a:p>
        </p:txBody>
      </p:sp>
      <p:sp>
        <p:nvSpPr>
          <p:cNvPr id="19" name="مربع نص 30">
            <a:extLst>
              <a:ext uri="{FF2B5EF4-FFF2-40B4-BE49-F238E27FC236}">
                <a16:creationId xmlns:a16="http://schemas.microsoft.com/office/drawing/2014/main" id="{AAB46D5F-6E9E-964F-8BF4-61E81F1C3DFB}"/>
              </a:ext>
            </a:extLst>
          </p:cNvPr>
          <p:cNvSpPr txBox="1"/>
          <p:nvPr/>
        </p:nvSpPr>
        <p:spPr>
          <a:xfrm>
            <a:off x="5251489" y="5004938"/>
            <a:ext cx="57150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١٠</a:t>
            </a:r>
          </a:p>
        </p:txBody>
      </p:sp>
      <p:sp>
        <p:nvSpPr>
          <p:cNvPr id="20" name="مربع نص 31">
            <a:extLst>
              <a:ext uri="{FF2B5EF4-FFF2-40B4-BE49-F238E27FC236}">
                <a16:creationId xmlns:a16="http://schemas.microsoft.com/office/drawing/2014/main" id="{DF95AE10-1412-D548-B974-5E729AA92E9B}"/>
              </a:ext>
            </a:extLst>
          </p:cNvPr>
          <p:cNvSpPr txBox="1"/>
          <p:nvPr/>
        </p:nvSpPr>
        <p:spPr>
          <a:xfrm>
            <a:off x="7937559" y="5000477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21" name="مربع نص 32">
            <a:extLst>
              <a:ext uri="{FF2B5EF4-FFF2-40B4-BE49-F238E27FC236}">
                <a16:creationId xmlns:a16="http://schemas.microsoft.com/office/drawing/2014/main" id="{ADF17BA3-5B15-1748-81A3-1D989EF410E3}"/>
              </a:ext>
            </a:extLst>
          </p:cNvPr>
          <p:cNvSpPr txBox="1"/>
          <p:nvPr/>
        </p:nvSpPr>
        <p:spPr>
          <a:xfrm>
            <a:off x="6180183" y="5000477"/>
            <a:ext cx="500066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22" name="مربع نص 33">
            <a:extLst>
              <a:ext uri="{FF2B5EF4-FFF2-40B4-BE49-F238E27FC236}">
                <a16:creationId xmlns:a16="http://schemas.microsoft.com/office/drawing/2014/main" id="{932FC075-8371-5E4A-9415-E4F4B822FE23}"/>
              </a:ext>
            </a:extLst>
          </p:cNvPr>
          <p:cNvSpPr txBox="1"/>
          <p:nvPr/>
        </p:nvSpPr>
        <p:spPr>
          <a:xfrm>
            <a:off x="5437229" y="6033646"/>
            <a:ext cx="78581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ريالا</a:t>
            </a:r>
          </a:p>
        </p:txBody>
      </p:sp>
      <p:pic>
        <p:nvPicPr>
          <p:cNvPr id="23" name="Picture 2">
            <a:extLst>
              <a:ext uri="{FF2B5EF4-FFF2-40B4-BE49-F238E27FC236}">
                <a16:creationId xmlns:a16="http://schemas.microsoft.com/office/drawing/2014/main" id="{6E360010-384A-C446-84F6-492772208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351239" y="708833"/>
            <a:ext cx="7148526" cy="178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</p:pic>
      <p:sp>
        <p:nvSpPr>
          <p:cNvPr id="24" name="مربع نص 35">
            <a:extLst>
              <a:ext uri="{FF2B5EF4-FFF2-40B4-BE49-F238E27FC236}">
                <a16:creationId xmlns:a16="http://schemas.microsoft.com/office/drawing/2014/main" id="{0A2539B2-B58E-0E4D-962F-C06B79F41CCF}"/>
              </a:ext>
            </a:extLst>
          </p:cNvPr>
          <p:cNvSpPr txBox="1"/>
          <p:nvPr/>
        </p:nvSpPr>
        <p:spPr>
          <a:xfrm>
            <a:off x="8423337" y="3066287"/>
            <a:ext cx="128588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ثمن </a:t>
            </a:r>
            <a:r>
              <a:rPr lang="ar-SA" sz="2400" b="1" dirty="0">
                <a:solidFill>
                  <a:srgbClr val="002060"/>
                </a:solidFill>
              </a:rPr>
              <a:t>التفاح</a:t>
            </a:r>
          </a:p>
        </p:txBody>
      </p:sp>
      <p:sp>
        <p:nvSpPr>
          <p:cNvPr id="25" name="مربع نص 38">
            <a:extLst>
              <a:ext uri="{FF2B5EF4-FFF2-40B4-BE49-F238E27FC236}">
                <a16:creationId xmlns:a16="http://schemas.microsoft.com/office/drawing/2014/main" id="{7981CADA-9363-ED4F-BDE6-5B540D401DB3}"/>
              </a:ext>
            </a:extLst>
          </p:cNvPr>
          <p:cNvSpPr txBox="1"/>
          <p:nvPr/>
        </p:nvSpPr>
        <p:spPr>
          <a:xfrm>
            <a:off x="6494511" y="3066287"/>
            <a:ext cx="141447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ثمن البرتقال</a:t>
            </a:r>
          </a:p>
        </p:txBody>
      </p:sp>
      <p:sp>
        <p:nvSpPr>
          <p:cNvPr id="26" name="مربع نص 39">
            <a:extLst>
              <a:ext uri="{FF2B5EF4-FFF2-40B4-BE49-F238E27FC236}">
                <a16:creationId xmlns:a16="http://schemas.microsoft.com/office/drawing/2014/main" id="{7876205A-0CF6-2740-B775-A350E38EB786}"/>
              </a:ext>
            </a:extLst>
          </p:cNvPr>
          <p:cNvSpPr txBox="1"/>
          <p:nvPr/>
        </p:nvSpPr>
        <p:spPr>
          <a:xfrm>
            <a:off x="4779999" y="3066287"/>
            <a:ext cx="142876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ثمن الموز</a:t>
            </a:r>
          </a:p>
        </p:txBody>
      </p:sp>
      <p:sp>
        <p:nvSpPr>
          <p:cNvPr id="27" name="مربع نص 40">
            <a:extLst>
              <a:ext uri="{FF2B5EF4-FFF2-40B4-BE49-F238E27FC236}">
                <a16:creationId xmlns:a16="http://schemas.microsoft.com/office/drawing/2014/main" id="{DD6C6969-1D41-C743-9501-AADB8DCBD00C}"/>
              </a:ext>
            </a:extLst>
          </p:cNvPr>
          <p:cNvSpPr txBox="1"/>
          <p:nvPr/>
        </p:nvSpPr>
        <p:spPr>
          <a:xfrm>
            <a:off x="3065487" y="3066287"/>
            <a:ext cx="142876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ثمن الكعك</a:t>
            </a:r>
          </a:p>
        </p:txBody>
      </p:sp>
      <p:sp>
        <p:nvSpPr>
          <p:cNvPr id="29" name="مربع نص 41">
            <a:extLst>
              <a:ext uri="{FF2B5EF4-FFF2-40B4-BE49-F238E27FC236}">
                <a16:creationId xmlns:a16="http://schemas.microsoft.com/office/drawing/2014/main" id="{EE3A8F8F-C2F1-244A-91E8-CE79201D1ABE}"/>
              </a:ext>
            </a:extLst>
          </p:cNvPr>
          <p:cNvSpPr txBox="1"/>
          <p:nvPr/>
        </p:nvSpPr>
        <p:spPr>
          <a:xfrm>
            <a:off x="3279801" y="3966407"/>
            <a:ext cx="107157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 × ٣</a:t>
            </a:r>
          </a:p>
        </p:txBody>
      </p:sp>
      <p:sp>
        <p:nvSpPr>
          <p:cNvPr id="30" name="مربع نص 44">
            <a:extLst>
              <a:ext uri="{FF2B5EF4-FFF2-40B4-BE49-F238E27FC236}">
                <a16:creationId xmlns:a16="http://schemas.microsoft.com/office/drawing/2014/main" id="{0F23E568-2DE8-0E49-93A9-F6D933A9B423}"/>
              </a:ext>
            </a:extLst>
          </p:cNvPr>
          <p:cNvSpPr txBox="1"/>
          <p:nvPr/>
        </p:nvSpPr>
        <p:spPr>
          <a:xfrm>
            <a:off x="4494245" y="3970868"/>
            <a:ext cx="500066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31" name="مربع نص 45">
            <a:extLst>
              <a:ext uri="{FF2B5EF4-FFF2-40B4-BE49-F238E27FC236}">
                <a16:creationId xmlns:a16="http://schemas.microsoft.com/office/drawing/2014/main" id="{F85AAF8B-DD8D-FE40-8C02-110C315BB5A1}"/>
              </a:ext>
            </a:extLst>
          </p:cNvPr>
          <p:cNvSpPr txBox="1"/>
          <p:nvPr/>
        </p:nvSpPr>
        <p:spPr>
          <a:xfrm>
            <a:off x="4494245" y="5009401"/>
            <a:ext cx="50006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+</a:t>
            </a:r>
          </a:p>
        </p:txBody>
      </p:sp>
      <p:sp>
        <p:nvSpPr>
          <p:cNvPr id="32" name="مربع نص 43">
            <a:extLst>
              <a:ext uri="{FF2B5EF4-FFF2-40B4-BE49-F238E27FC236}">
                <a16:creationId xmlns:a16="http://schemas.microsoft.com/office/drawing/2014/main" id="{156ABA86-2032-174D-B5CC-504F3BAA2882}"/>
              </a:ext>
            </a:extLst>
          </p:cNvPr>
          <p:cNvSpPr txBox="1"/>
          <p:nvPr/>
        </p:nvSpPr>
        <p:spPr>
          <a:xfrm>
            <a:off x="3551267" y="5009401"/>
            <a:ext cx="57150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٢١</a:t>
            </a:r>
          </a:p>
        </p:txBody>
      </p:sp>
      <p:sp>
        <p:nvSpPr>
          <p:cNvPr id="4" name="خماسي 16">
            <a:extLst>
              <a:ext uri="{FF2B5EF4-FFF2-40B4-BE49-F238E27FC236}">
                <a16:creationId xmlns:a16="http://schemas.microsoft.com/office/drawing/2014/main" id="{DC701460-B7FB-9544-A660-5C775DFB6422}"/>
              </a:ext>
            </a:extLst>
          </p:cNvPr>
          <p:cNvSpPr/>
          <p:nvPr/>
        </p:nvSpPr>
        <p:spPr>
          <a:xfrm rot="5400000">
            <a:off x="8751951" y="3876217"/>
            <a:ext cx="785819" cy="957273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" name="خماسي 27">
            <a:extLst>
              <a:ext uri="{FF2B5EF4-FFF2-40B4-BE49-F238E27FC236}">
                <a16:creationId xmlns:a16="http://schemas.microsoft.com/office/drawing/2014/main" id="{35FFD7FF-EFEC-E64A-919F-0D4D6BFE032B}"/>
              </a:ext>
            </a:extLst>
          </p:cNvPr>
          <p:cNvSpPr/>
          <p:nvPr/>
        </p:nvSpPr>
        <p:spPr>
          <a:xfrm rot="5400000">
            <a:off x="6830266" y="3940515"/>
            <a:ext cx="785819" cy="82867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خماسي 28">
            <a:extLst>
              <a:ext uri="{FF2B5EF4-FFF2-40B4-BE49-F238E27FC236}">
                <a16:creationId xmlns:a16="http://schemas.microsoft.com/office/drawing/2014/main" id="{5F2AC467-8403-004C-A0DA-47B74DF111D7}"/>
              </a:ext>
            </a:extLst>
          </p:cNvPr>
          <p:cNvSpPr/>
          <p:nvPr/>
        </p:nvSpPr>
        <p:spPr>
          <a:xfrm rot="5400000">
            <a:off x="5144331" y="3940515"/>
            <a:ext cx="785819" cy="82867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8" name="خماسي 42">
            <a:extLst>
              <a:ext uri="{FF2B5EF4-FFF2-40B4-BE49-F238E27FC236}">
                <a16:creationId xmlns:a16="http://schemas.microsoft.com/office/drawing/2014/main" id="{7ACBEC19-A304-6A4D-B441-F05E3BD9BAFA}"/>
              </a:ext>
            </a:extLst>
          </p:cNvPr>
          <p:cNvSpPr/>
          <p:nvPr/>
        </p:nvSpPr>
        <p:spPr>
          <a:xfrm rot="5400000">
            <a:off x="3444107" y="3944976"/>
            <a:ext cx="785819" cy="828678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خماسي 2">
            <a:extLst>
              <a:ext uri="{FF2B5EF4-FFF2-40B4-BE49-F238E27FC236}">
                <a16:creationId xmlns:a16="http://schemas.microsoft.com/office/drawing/2014/main" id="{BD4A7E24-B963-A04E-A6F6-27DE943ED729}"/>
              </a:ext>
            </a:extLst>
          </p:cNvPr>
          <p:cNvSpPr/>
          <p:nvPr/>
        </p:nvSpPr>
        <p:spPr>
          <a:xfrm rot="5400000">
            <a:off x="6144463" y="2526042"/>
            <a:ext cx="785819" cy="5800765"/>
          </a:xfrm>
          <a:prstGeom prst="homePlate">
            <a:avLst/>
          </a:prstGeom>
          <a:solidFill>
            <a:schemeClr val="accent6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4" name="مربع نص 83">
            <a:extLst>
              <a:ext uri="{FF2B5EF4-FFF2-40B4-BE49-F238E27FC236}">
                <a16:creationId xmlns:a16="http://schemas.microsoft.com/office/drawing/2014/main" id="{3FA4DD53-1D2A-C343-888B-0887DE48BE8D}"/>
              </a:ext>
            </a:extLst>
          </p:cNvPr>
          <p:cNvSpPr txBox="1"/>
          <p:nvPr/>
        </p:nvSpPr>
        <p:spPr>
          <a:xfrm>
            <a:off x="1014878" y="1276321"/>
            <a:ext cx="2041505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b="1" dirty="0">
                <a:solidFill>
                  <a:srgbClr val="C00000"/>
                </a:solidFill>
              </a:rPr>
              <a:t>٧/ صـ ٢٣</a:t>
            </a:r>
          </a:p>
        </p:txBody>
      </p:sp>
      <p:sp>
        <p:nvSpPr>
          <p:cNvPr id="85" name="مستطيل 84">
            <a:extLst>
              <a:ext uri="{FF2B5EF4-FFF2-40B4-BE49-F238E27FC236}">
                <a16:creationId xmlns:a16="http://schemas.microsoft.com/office/drawing/2014/main" id="{727392EF-6088-594D-B453-9E6FBAB3B425}"/>
              </a:ext>
            </a:extLst>
          </p:cNvPr>
          <p:cNvSpPr/>
          <p:nvPr/>
        </p:nvSpPr>
        <p:spPr>
          <a:xfrm rot="385153">
            <a:off x="9360563" y="296107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</p:spTree>
    <p:extLst>
      <p:ext uri="{BB962C8B-B14F-4D97-AF65-F5344CB8AC3E}">
        <p14:creationId xmlns:p14="http://schemas.microsoft.com/office/powerpoint/2010/main" val="8795196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5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0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9" grpId="0" animBg="1"/>
      <p:bldP spid="12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 animBg="1"/>
      <p:bldP spid="22" grpId="0" animBg="1"/>
      <p:bldP spid="24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31" grpId="0"/>
      <p:bldP spid="32" grpId="0" animBg="1"/>
      <p:bldP spid="4" grpId="0" animBg="1"/>
      <p:bldP spid="14" grpId="0" animBg="1"/>
      <p:bldP spid="15" grpId="0" animBg="1"/>
      <p:bldP spid="28" grpId="0" animBg="1"/>
      <p:bldP spid="3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صورة 103">
            <a:extLst>
              <a:ext uri="{FF2B5EF4-FFF2-40B4-BE49-F238E27FC236}">
                <a16:creationId xmlns:a16="http://schemas.microsoft.com/office/drawing/2014/main" id="{FE4BDEFE-9F6B-F348-BECA-3176CA41B0E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"/>
          </a:blip>
          <a:stretch>
            <a:fillRect/>
          </a:stretch>
        </p:blipFill>
        <p:spPr>
          <a:xfrm>
            <a:off x="287421" y="795034"/>
            <a:ext cx="5557136" cy="5571065"/>
          </a:xfrm>
          <a:prstGeom prst="rect">
            <a:avLst/>
          </a:prstGeom>
          <a:ln>
            <a:noFill/>
          </a:ln>
        </p:spPr>
      </p:pic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>
            <a:off x="6221387" y="498726"/>
            <a:ext cx="4836478" cy="6103614"/>
          </a:xfrm>
          <a:prstGeom prst="rect">
            <a:avLst/>
          </a:prstGeom>
          <a:gradFill flip="none" rotWithShape="0">
            <a:gsLst>
              <a:gs pos="3000">
                <a:srgbClr val="FFC000"/>
              </a:gs>
              <a:gs pos="76000">
                <a:srgbClr val="DFC5DF"/>
              </a:gs>
              <a:gs pos="18000">
                <a:srgbClr val="FFF6DE"/>
              </a:gs>
              <a:gs pos="60000">
                <a:srgbClr val="8ACCDB"/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rgbClr val="8D8BA0"/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 flipH="1">
            <a:off x="6351724" y="384762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 flipH="1">
            <a:off x="6351724" y="438562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 flipH="1">
            <a:off x="6351724" y="485904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 flipH="1">
            <a:off x="6351724" y="532738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 flipH="1">
            <a:off x="6351724" y="579286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 flipH="1">
            <a:off x="6336843" y="628008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5737" y="3943149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65533" y="4915744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32195" y="5852369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 flipH="1">
            <a:off x="6382204" y="738667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 flipH="1">
            <a:off x="6382204" y="12766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 flipH="1">
            <a:off x="6382204" y="221842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 flipH="1">
            <a:off x="6382205" y="28048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 flipH="1">
            <a:off x="6382205" y="330942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096000" y="819359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88829" y="2866071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 flipH="1">
            <a:off x="6364464" y="1754946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6176646" y="1812299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657553" flipH="1">
            <a:off x="6276279" y="3978913"/>
            <a:ext cx="2949965" cy="2403378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9527508" y="587442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 flipH="1">
            <a:off x="8729836" y="4624036"/>
            <a:ext cx="2191955" cy="1978304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602398" flipH="1">
            <a:off x="7118488" y="1597524"/>
            <a:ext cx="3684235" cy="3001599"/>
          </a:xfrm>
          <a:prstGeom prst="rect">
            <a:avLst/>
          </a:prstGeom>
        </p:spPr>
      </p:pic>
      <p:pic>
        <p:nvPicPr>
          <p:cNvPr id="46" name="صورة 45">
            <a:extLst>
              <a:ext uri="{FF2B5EF4-FFF2-40B4-BE49-F238E27FC236}">
                <a16:creationId xmlns:a16="http://schemas.microsoft.com/office/drawing/2014/main" id="{DDF4F3EA-DEAE-3749-8C93-123919CABBB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35000"/>
          </a:blip>
          <a:stretch>
            <a:fillRect/>
          </a:stretch>
        </p:blipFill>
        <p:spPr>
          <a:xfrm>
            <a:off x="6628833" y="232577"/>
            <a:ext cx="2115120" cy="2120422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863334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Google Shape;120;p16">
            <a:extLst>
              <a:ext uri="{FF2B5EF4-FFF2-40B4-BE49-F238E27FC236}">
                <a16:creationId xmlns:a16="http://schemas.microsoft.com/office/drawing/2014/main" id="{BCE05552-C9B1-6242-B086-B0F58BF93F0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4449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" name="Google Shape;158;p16">
            <a:extLst>
              <a:ext uri="{FF2B5EF4-FFF2-40B4-BE49-F238E27FC236}">
                <a16:creationId xmlns:a16="http://schemas.microsoft.com/office/drawing/2014/main" id="{76381197-1B5B-D844-9B1F-888268A90A1C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1613" y="4942851"/>
            <a:ext cx="9078249" cy="2490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4" name="Google Shape;1464;p5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9759022">
            <a:off x="2607650" y="348037"/>
            <a:ext cx="416850" cy="473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" name="Google Shape;1465;p59"/>
          <p:cNvPicPr preferRelativeResize="0"/>
          <p:nvPr/>
        </p:nvPicPr>
        <p:blipFill rotWithShape="1">
          <a:blip r:embed="rId6">
            <a:alphaModFix/>
          </a:blip>
          <a:srcRect l="11494" t="28672" r="12075" b="20499"/>
          <a:stretch/>
        </p:blipFill>
        <p:spPr>
          <a:xfrm rot="20956423">
            <a:off x="601886" y="227821"/>
            <a:ext cx="1804867" cy="5945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" name="Google Shape;1466;p5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720282" y="948833"/>
            <a:ext cx="920367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" name="Google Shape;1467;p5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743701" y="947668"/>
            <a:ext cx="920367" cy="1177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" name="Google Shape;1468;p5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767133" y="948833"/>
            <a:ext cx="920400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" name="Google Shape;1469;p5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785756" y="958081"/>
            <a:ext cx="920367" cy="1177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0" name="Google Shape;1470;p59"/>
          <p:cNvPicPr preferRelativeResize="0"/>
          <p:nvPr/>
        </p:nvPicPr>
        <p:blipFill rotWithShape="1">
          <a:blip r:embed="rId11">
            <a:alphaModFix/>
          </a:blip>
          <a:srcRect l="2125" t="7754" r="2563" b="5507"/>
          <a:stretch/>
        </p:blipFill>
        <p:spPr>
          <a:xfrm>
            <a:off x="5720269" y="2238700"/>
            <a:ext cx="3942856" cy="2409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" name="Google Shape;1476;p59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0" y="4870343"/>
            <a:ext cx="2279175" cy="1722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" name="Google Shape;1478;p59"/>
          <p:cNvPicPr preferRelativeResize="0"/>
          <p:nvPr/>
        </p:nvPicPr>
        <p:blipFill rotWithShape="1">
          <a:blip r:embed="rId13">
            <a:alphaModFix/>
          </a:blip>
          <a:srcRect t="14355" b="20570"/>
          <a:stretch/>
        </p:blipFill>
        <p:spPr>
          <a:xfrm>
            <a:off x="1405200" y="5272532"/>
            <a:ext cx="4547389" cy="1479533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مربع نص 9">
            <a:extLst>
              <a:ext uri="{FF2B5EF4-FFF2-40B4-BE49-F238E27FC236}">
                <a16:creationId xmlns:a16="http://schemas.microsoft.com/office/drawing/2014/main" id="{E30FC95E-7E55-0047-B316-43323D583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4455" y="1820960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1800"/>
          </a:p>
        </p:txBody>
      </p:sp>
      <p:pic>
        <p:nvPicPr>
          <p:cNvPr id="28" name="Google Shape;60;p13">
            <a:extLst>
              <a:ext uri="{FF2B5EF4-FFF2-40B4-BE49-F238E27FC236}">
                <a16:creationId xmlns:a16="http://schemas.microsoft.com/office/drawing/2014/main" id="{2BB27205-0744-0F48-9F6C-79FC8D262081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1125" y="3240663"/>
            <a:ext cx="1827212" cy="138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" name="مجموعة 71">
            <a:extLst>
              <a:ext uri="{FF2B5EF4-FFF2-40B4-BE49-F238E27FC236}">
                <a16:creationId xmlns:a16="http://schemas.microsoft.com/office/drawing/2014/main" id="{AC2C60C2-207B-8242-9D30-572A6F2A7345}"/>
              </a:ext>
            </a:extLst>
          </p:cNvPr>
          <p:cNvGrpSpPr>
            <a:grpSpLocks/>
          </p:cNvGrpSpPr>
          <p:nvPr/>
        </p:nvGrpSpPr>
        <p:grpSpPr bwMode="auto">
          <a:xfrm>
            <a:off x="9983799" y="465733"/>
            <a:ext cx="1214438" cy="1136650"/>
            <a:chOff x="3326307" y="697407"/>
            <a:chExt cx="5463186" cy="5463186"/>
          </a:xfrm>
        </p:grpSpPr>
        <p:sp>
          <p:nvSpPr>
            <p:cNvPr id="30" name="شكل بيضاوي 29">
              <a:extLst>
                <a:ext uri="{FF2B5EF4-FFF2-40B4-BE49-F238E27FC236}">
                  <a16:creationId xmlns:a16="http://schemas.microsoft.com/office/drawing/2014/main" id="{41725901-A19C-9442-B9DD-E76824D5C3EF}"/>
                </a:ext>
              </a:extLst>
            </p:cNvPr>
            <p:cNvSpPr/>
            <p:nvPr/>
          </p:nvSpPr>
          <p:spPr>
            <a:xfrm>
              <a:off x="3326307" y="697407"/>
              <a:ext cx="5463186" cy="5463186"/>
            </a:xfrm>
            <a:prstGeom prst="ellipse">
              <a:avLst/>
            </a:prstGeom>
            <a:blipFill dpi="0" rotWithShape="1">
              <a:blip r:embed="rId15"/>
              <a:srcRect/>
              <a:stretch>
                <a:fillRect/>
              </a:stretch>
            </a:blipFill>
            <a:ln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 dirty="0"/>
            </a:p>
          </p:txBody>
        </p:sp>
        <p:grpSp>
          <p:nvGrpSpPr>
            <p:cNvPr id="31" name="مجموعة 74">
              <a:extLst>
                <a:ext uri="{FF2B5EF4-FFF2-40B4-BE49-F238E27FC236}">
                  <a16:creationId xmlns:a16="http://schemas.microsoft.com/office/drawing/2014/main" id="{5B9864E8-3A74-1D40-9AA1-6931689EA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176" y="1103486"/>
              <a:ext cx="4682212" cy="4814204"/>
              <a:chOff x="3815176" y="1103486"/>
              <a:chExt cx="4682212" cy="4814204"/>
            </a:xfrm>
          </p:grpSpPr>
          <p:sp>
            <p:nvSpPr>
              <p:cNvPr id="32" name="مربع نص 75">
                <a:extLst>
                  <a:ext uri="{FF2B5EF4-FFF2-40B4-BE49-F238E27FC236}">
                    <a16:creationId xmlns:a16="http://schemas.microsoft.com/office/drawing/2014/main" id="{D032E19F-CD51-0A44-8AEB-7C232AA4A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7413" y="1103486"/>
                <a:ext cx="369764" cy="312381"/>
              </a:xfrm>
              <a:custGeom>
                <a:avLst/>
                <a:gdLst>
                  <a:gd name="T0" fmla="*/ 338166 w 369764"/>
                  <a:gd name="T1" fmla="*/ 22199 h 312381"/>
                  <a:gd name="T2" fmla="*/ 360764 w 369764"/>
                  <a:gd name="T3" fmla="*/ 110593 h 312381"/>
                  <a:gd name="T4" fmla="*/ 292368 w 369764"/>
                  <a:gd name="T5" fmla="*/ 182189 h 312381"/>
                  <a:gd name="T6" fmla="*/ 221173 w 369764"/>
                  <a:gd name="T7" fmla="*/ 273783 h 312381"/>
                  <a:gd name="T8" fmla="*/ 322967 w 369764"/>
                  <a:gd name="T9" fmla="*/ 267584 h 312381"/>
                  <a:gd name="T10" fmla="*/ 369764 w 369764"/>
                  <a:gd name="T11" fmla="*/ 292182 h 312381"/>
                  <a:gd name="T12" fmla="*/ 350965 w 369764"/>
                  <a:gd name="T13" fmla="*/ 312181 h 312381"/>
                  <a:gd name="T14" fmla="*/ 322967 w 369764"/>
                  <a:gd name="T15" fmla="*/ 305981 h 312381"/>
                  <a:gd name="T16" fmla="*/ 261570 w 369764"/>
                  <a:gd name="T17" fmla="*/ 308381 h 312381"/>
                  <a:gd name="T18" fmla="*/ 215373 w 369764"/>
                  <a:gd name="T19" fmla="*/ 312381 h 312381"/>
                  <a:gd name="T20" fmla="*/ 202574 w 369764"/>
                  <a:gd name="T21" fmla="*/ 310781 h 312381"/>
                  <a:gd name="T22" fmla="*/ 182175 w 369764"/>
                  <a:gd name="T23" fmla="*/ 273383 h 312381"/>
                  <a:gd name="T24" fmla="*/ 270170 w 369764"/>
                  <a:gd name="T25" fmla="*/ 150391 h 312381"/>
                  <a:gd name="T26" fmla="*/ 325566 w 369764"/>
                  <a:gd name="T27" fmla="*/ 74796 h 312381"/>
                  <a:gd name="T28" fmla="*/ 280369 w 369764"/>
                  <a:gd name="T29" fmla="*/ 42997 h 312381"/>
                  <a:gd name="T30" fmla="*/ 216773 w 369764"/>
                  <a:gd name="T31" fmla="*/ 75995 h 312381"/>
                  <a:gd name="T32" fmla="*/ 182375 w 369764"/>
                  <a:gd name="T33" fmla="*/ 66396 h 312381"/>
                  <a:gd name="T34" fmla="*/ 230572 w 369764"/>
                  <a:gd name="T35" fmla="*/ 18399 h 312381"/>
                  <a:gd name="T36" fmla="*/ 81995 w 369764"/>
                  <a:gd name="T37" fmla="*/ 0 h 312381"/>
                  <a:gd name="T38" fmla="*/ 94195 w 369764"/>
                  <a:gd name="T39" fmla="*/ 29098 h 312381"/>
                  <a:gd name="T40" fmla="*/ 93695 w 369764"/>
                  <a:gd name="T41" fmla="*/ 62796 h 312381"/>
                  <a:gd name="T42" fmla="*/ 89595 w 369764"/>
                  <a:gd name="T43" fmla="*/ 150791 h 312381"/>
                  <a:gd name="T44" fmla="*/ 86395 w 369764"/>
                  <a:gd name="T45" fmla="*/ 246785 h 312381"/>
                  <a:gd name="T46" fmla="*/ 109194 w 369764"/>
                  <a:gd name="T47" fmla="*/ 273583 h 312381"/>
                  <a:gd name="T48" fmla="*/ 128592 w 369764"/>
                  <a:gd name="T49" fmla="*/ 292782 h 312381"/>
                  <a:gd name="T50" fmla="*/ 109194 w 369764"/>
                  <a:gd name="T51" fmla="*/ 311981 h 312381"/>
                  <a:gd name="T52" fmla="*/ 29798 w 369764"/>
                  <a:gd name="T53" fmla="*/ 311781 h 312381"/>
                  <a:gd name="T54" fmla="*/ 0 w 369764"/>
                  <a:gd name="T55" fmla="*/ 294782 h 312381"/>
                  <a:gd name="T56" fmla="*/ 40998 w 369764"/>
                  <a:gd name="T57" fmla="*/ 274783 h 312381"/>
                  <a:gd name="T58" fmla="*/ 47497 w 369764"/>
                  <a:gd name="T59" fmla="*/ 246785 h 312381"/>
                  <a:gd name="T60" fmla="*/ 50397 w 369764"/>
                  <a:gd name="T61" fmla="*/ 141391 h 312381"/>
                  <a:gd name="T62" fmla="*/ 20399 w 369764"/>
                  <a:gd name="T63" fmla="*/ 84795 h 312381"/>
                  <a:gd name="T64" fmla="*/ 600 w 369764"/>
                  <a:gd name="T65" fmla="*/ 64996 h 312381"/>
                  <a:gd name="T66" fmla="*/ 48397 w 369764"/>
                  <a:gd name="T67" fmla="*/ 17799 h 3123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9764" h="312381">
                    <a:moveTo>
                      <a:pt x="280369" y="4600"/>
                    </a:moveTo>
                    <a:cubicBezTo>
                      <a:pt x="301968" y="4600"/>
                      <a:pt x="321233" y="10466"/>
                      <a:pt x="338166" y="22199"/>
                    </a:cubicBezTo>
                    <a:cubicBezTo>
                      <a:pt x="357098" y="35398"/>
                      <a:pt x="366564" y="52330"/>
                      <a:pt x="366564" y="72996"/>
                    </a:cubicBezTo>
                    <a:cubicBezTo>
                      <a:pt x="366564" y="86595"/>
                      <a:pt x="364631" y="99127"/>
                      <a:pt x="360764" y="110593"/>
                    </a:cubicBezTo>
                    <a:cubicBezTo>
                      <a:pt x="356898" y="122059"/>
                      <a:pt x="351032" y="132525"/>
                      <a:pt x="343165" y="141991"/>
                    </a:cubicBezTo>
                    <a:cubicBezTo>
                      <a:pt x="333166" y="153991"/>
                      <a:pt x="316234" y="167390"/>
                      <a:pt x="292368" y="182189"/>
                    </a:cubicBezTo>
                    <a:cubicBezTo>
                      <a:pt x="267303" y="197921"/>
                      <a:pt x="250838" y="209854"/>
                      <a:pt x="242972" y="217987"/>
                    </a:cubicBezTo>
                    <a:cubicBezTo>
                      <a:pt x="228172" y="233319"/>
                      <a:pt x="220906" y="251918"/>
                      <a:pt x="221173" y="273783"/>
                    </a:cubicBezTo>
                    <a:lnTo>
                      <a:pt x="262370" y="269984"/>
                    </a:lnTo>
                    <a:cubicBezTo>
                      <a:pt x="290635" y="268384"/>
                      <a:pt x="310834" y="267584"/>
                      <a:pt x="322967" y="267584"/>
                    </a:cubicBezTo>
                    <a:cubicBezTo>
                      <a:pt x="333099" y="267584"/>
                      <a:pt x="342699" y="269317"/>
                      <a:pt x="351765" y="272783"/>
                    </a:cubicBezTo>
                    <a:cubicBezTo>
                      <a:pt x="363764" y="277450"/>
                      <a:pt x="369764" y="283916"/>
                      <a:pt x="369764" y="292182"/>
                    </a:cubicBezTo>
                    <a:cubicBezTo>
                      <a:pt x="369764" y="297382"/>
                      <a:pt x="367964" y="302015"/>
                      <a:pt x="364364" y="306081"/>
                    </a:cubicBezTo>
                    <a:cubicBezTo>
                      <a:pt x="360764" y="310148"/>
                      <a:pt x="356298" y="312181"/>
                      <a:pt x="350965" y="312181"/>
                    </a:cubicBezTo>
                    <a:cubicBezTo>
                      <a:pt x="347632" y="312181"/>
                      <a:pt x="342932" y="311148"/>
                      <a:pt x="336866" y="309081"/>
                    </a:cubicBezTo>
                    <a:cubicBezTo>
                      <a:pt x="330799" y="307015"/>
                      <a:pt x="326166" y="305981"/>
                      <a:pt x="322967" y="305981"/>
                    </a:cubicBezTo>
                    <a:cubicBezTo>
                      <a:pt x="316167" y="305981"/>
                      <a:pt x="305968" y="306381"/>
                      <a:pt x="292368" y="307181"/>
                    </a:cubicBezTo>
                    <a:cubicBezTo>
                      <a:pt x="278769" y="307981"/>
                      <a:pt x="268503" y="308381"/>
                      <a:pt x="261570" y="308381"/>
                    </a:cubicBezTo>
                    <a:cubicBezTo>
                      <a:pt x="256371" y="308381"/>
                      <a:pt x="248671" y="309048"/>
                      <a:pt x="238472" y="310381"/>
                    </a:cubicBezTo>
                    <a:cubicBezTo>
                      <a:pt x="228272" y="311714"/>
                      <a:pt x="220573" y="312381"/>
                      <a:pt x="215373" y="312381"/>
                    </a:cubicBezTo>
                    <a:cubicBezTo>
                      <a:pt x="213907" y="312381"/>
                      <a:pt x="211773" y="312114"/>
                      <a:pt x="208974" y="311581"/>
                    </a:cubicBezTo>
                    <a:cubicBezTo>
                      <a:pt x="206174" y="311048"/>
                      <a:pt x="204041" y="310781"/>
                      <a:pt x="202574" y="310781"/>
                    </a:cubicBezTo>
                    <a:cubicBezTo>
                      <a:pt x="193375" y="310781"/>
                      <a:pt x="187375" y="306315"/>
                      <a:pt x="184575" y="297382"/>
                    </a:cubicBezTo>
                    <a:cubicBezTo>
                      <a:pt x="182975" y="292716"/>
                      <a:pt x="182175" y="284716"/>
                      <a:pt x="182175" y="273383"/>
                    </a:cubicBezTo>
                    <a:cubicBezTo>
                      <a:pt x="182175" y="242319"/>
                      <a:pt x="190641" y="217320"/>
                      <a:pt x="207574" y="198388"/>
                    </a:cubicBezTo>
                    <a:cubicBezTo>
                      <a:pt x="215307" y="189722"/>
                      <a:pt x="236172" y="173723"/>
                      <a:pt x="270170" y="150391"/>
                    </a:cubicBezTo>
                    <a:cubicBezTo>
                      <a:pt x="289235" y="137325"/>
                      <a:pt x="301968" y="127126"/>
                      <a:pt x="308368" y="119793"/>
                    </a:cubicBezTo>
                    <a:cubicBezTo>
                      <a:pt x="319833" y="106994"/>
                      <a:pt x="325566" y="91994"/>
                      <a:pt x="325566" y="74796"/>
                    </a:cubicBezTo>
                    <a:cubicBezTo>
                      <a:pt x="325566" y="66263"/>
                      <a:pt x="320033" y="58663"/>
                      <a:pt x="308967" y="51997"/>
                    </a:cubicBezTo>
                    <a:cubicBezTo>
                      <a:pt x="299235" y="45997"/>
                      <a:pt x="289702" y="42997"/>
                      <a:pt x="280369" y="42997"/>
                    </a:cubicBezTo>
                    <a:cubicBezTo>
                      <a:pt x="268103" y="42997"/>
                      <a:pt x="256437" y="46531"/>
                      <a:pt x="245371" y="53597"/>
                    </a:cubicBezTo>
                    <a:lnTo>
                      <a:pt x="216773" y="75995"/>
                    </a:lnTo>
                    <a:cubicBezTo>
                      <a:pt x="211040" y="80528"/>
                      <a:pt x="206440" y="82795"/>
                      <a:pt x="202974" y="82795"/>
                    </a:cubicBezTo>
                    <a:cubicBezTo>
                      <a:pt x="189241" y="82795"/>
                      <a:pt x="182375" y="77329"/>
                      <a:pt x="182375" y="66396"/>
                    </a:cubicBezTo>
                    <a:cubicBezTo>
                      <a:pt x="182375" y="60130"/>
                      <a:pt x="184908" y="54730"/>
                      <a:pt x="189975" y="50197"/>
                    </a:cubicBezTo>
                    <a:cubicBezTo>
                      <a:pt x="205574" y="35531"/>
                      <a:pt x="219106" y="24932"/>
                      <a:pt x="230572" y="18399"/>
                    </a:cubicBezTo>
                    <a:cubicBezTo>
                      <a:pt x="246705" y="9200"/>
                      <a:pt x="263304" y="4600"/>
                      <a:pt x="280369" y="46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3" name="مربع نص 76">
                <a:extLst>
                  <a:ext uri="{FF2B5EF4-FFF2-40B4-BE49-F238E27FC236}">
                    <a16:creationId xmlns:a16="http://schemas.microsoft.com/office/drawing/2014/main" id="{E27D235A-62BE-7840-AF39-4AFB70C23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989" y="5592110"/>
                <a:ext cx="199588" cy="325580"/>
              </a:xfrm>
              <a:custGeom>
                <a:avLst/>
                <a:gdLst>
                  <a:gd name="T0" fmla="*/ 97194 w 199588"/>
                  <a:gd name="T1" fmla="*/ 161390 h 325580"/>
                  <a:gd name="T2" fmla="*/ 66396 w 199588"/>
                  <a:gd name="T3" fmla="*/ 167390 h 325580"/>
                  <a:gd name="T4" fmla="*/ 40197 w 199588"/>
                  <a:gd name="T5" fmla="*/ 182789 h 325580"/>
                  <a:gd name="T6" fmla="*/ 38997 w 199588"/>
                  <a:gd name="T7" fmla="*/ 203588 h 325580"/>
                  <a:gd name="T8" fmla="*/ 50997 w 199588"/>
                  <a:gd name="T9" fmla="*/ 261984 h 325580"/>
                  <a:gd name="T10" fmla="*/ 98394 w 199588"/>
                  <a:gd name="T11" fmla="*/ 290782 h 325580"/>
                  <a:gd name="T12" fmla="*/ 145191 w 199588"/>
                  <a:gd name="T13" fmla="*/ 269184 h 325580"/>
                  <a:gd name="T14" fmla="*/ 160590 w 199588"/>
                  <a:gd name="T15" fmla="*/ 216187 h 325580"/>
                  <a:gd name="T16" fmla="*/ 144791 w 199588"/>
                  <a:gd name="T17" fmla="*/ 175090 h 325580"/>
                  <a:gd name="T18" fmla="*/ 97194 w 199588"/>
                  <a:gd name="T19" fmla="*/ 161390 h 325580"/>
                  <a:gd name="T20" fmla="*/ 119793 w 199588"/>
                  <a:gd name="T21" fmla="*/ 0 h 325580"/>
                  <a:gd name="T22" fmla="*/ 133792 w 199588"/>
                  <a:gd name="T23" fmla="*/ 5700 h 325580"/>
                  <a:gd name="T24" fmla="*/ 139991 w 199588"/>
                  <a:gd name="T25" fmla="*/ 19199 h 325580"/>
                  <a:gd name="T26" fmla="*/ 119593 w 199588"/>
                  <a:gd name="T27" fmla="*/ 46997 h 325580"/>
                  <a:gd name="T28" fmla="*/ 78795 w 199588"/>
                  <a:gd name="T29" fmla="*/ 86795 h 325580"/>
                  <a:gd name="T30" fmla="*/ 50997 w 199588"/>
                  <a:gd name="T31" fmla="*/ 136392 h 325580"/>
                  <a:gd name="T32" fmla="*/ 81395 w 199588"/>
                  <a:gd name="T33" fmla="*/ 124493 h 325580"/>
                  <a:gd name="T34" fmla="*/ 102794 w 199588"/>
                  <a:gd name="T35" fmla="*/ 120593 h 325580"/>
                  <a:gd name="T36" fmla="*/ 174589 w 199588"/>
                  <a:gd name="T37" fmla="*/ 145591 h 325580"/>
                  <a:gd name="T38" fmla="*/ 199588 w 199588"/>
                  <a:gd name="T39" fmla="*/ 216187 h 325580"/>
                  <a:gd name="T40" fmla="*/ 172589 w 199588"/>
                  <a:gd name="T41" fmla="*/ 294182 h 325580"/>
                  <a:gd name="T42" fmla="*/ 97194 w 199588"/>
                  <a:gd name="T43" fmla="*/ 325580 h 325580"/>
                  <a:gd name="T44" fmla="*/ 20399 w 199588"/>
                  <a:gd name="T45" fmla="*/ 287383 h 325580"/>
                  <a:gd name="T46" fmla="*/ 0 w 199588"/>
                  <a:gd name="T47" fmla="*/ 203588 h 325580"/>
                  <a:gd name="T48" fmla="*/ 80195 w 199588"/>
                  <a:gd name="T49" fmla="*/ 32198 h 325580"/>
                  <a:gd name="T50" fmla="*/ 98994 w 199588"/>
                  <a:gd name="T51" fmla="*/ 13199 h 325580"/>
                  <a:gd name="T52" fmla="*/ 119793 w 199588"/>
                  <a:gd name="T53" fmla="*/ 0 h 32558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9588" h="325580">
                    <a:moveTo>
                      <a:pt x="97194" y="161390"/>
                    </a:moveTo>
                    <a:cubicBezTo>
                      <a:pt x="85728" y="161390"/>
                      <a:pt x="75462" y="163390"/>
                      <a:pt x="66396" y="167390"/>
                    </a:cubicBezTo>
                    <a:cubicBezTo>
                      <a:pt x="62929" y="168990"/>
                      <a:pt x="54197" y="174123"/>
                      <a:pt x="40197" y="182789"/>
                    </a:cubicBezTo>
                    <a:cubicBezTo>
                      <a:pt x="39397" y="189855"/>
                      <a:pt x="38997" y="196788"/>
                      <a:pt x="38997" y="203588"/>
                    </a:cubicBezTo>
                    <a:cubicBezTo>
                      <a:pt x="38997" y="227453"/>
                      <a:pt x="42997" y="246918"/>
                      <a:pt x="50997" y="261984"/>
                    </a:cubicBezTo>
                    <a:cubicBezTo>
                      <a:pt x="61129" y="281183"/>
                      <a:pt x="76929" y="290782"/>
                      <a:pt x="98394" y="290782"/>
                    </a:cubicBezTo>
                    <a:cubicBezTo>
                      <a:pt x="118526" y="290782"/>
                      <a:pt x="134125" y="283583"/>
                      <a:pt x="145191" y="269184"/>
                    </a:cubicBezTo>
                    <a:cubicBezTo>
                      <a:pt x="155457" y="255851"/>
                      <a:pt x="160590" y="238186"/>
                      <a:pt x="160590" y="216187"/>
                    </a:cubicBezTo>
                    <a:cubicBezTo>
                      <a:pt x="160590" y="197921"/>
                      <a:pt x="155324" y="184222"/>
                      <a:pt x="144791" y="175090"/>
                    </a:cubicBezTo>
                    <a:cubicBezTo>
                      <a:pt x="134258" y="165957"/>
                      <a:pt x="118393" y="161390"/>
                      <a:pt x="97194" y="161390"/>
                    </a:cubicBezTo>
                    <a:close/>
                    <a:moveTo>
                      <a:pt x="119793" y="0"/>
                    </a:moveTo>
                    <a:cubicBezTo>
                      <a:pt x="125126" y="0"/>
                      <a:pt x="129792" y="1900"/>
                      <a:pt x="133792" y="5700"/>
                    </a:cubicBezTo>
                    <a:cubicBezTo>
                      <a:pt x="137791" y="9500"/>
                      <a:pt x="139858" y="13999"/>
                      <a:pt x="139991" y="19199"/>
                    </a:cubicBezTo>
                    <a:cubicBezTo>
                      <a:pt x="140258" y="23999"/>
                      <a:pt x="133458" y="33265"/>
                      <a:pt x="119593" y="46997"/>
                    </a:cubicBezTo>
                    <a:lnTo>
                      <a:pt x="78795" y="86795"/>
                    </a:lnTo>
                    <a:cubicBezTo>
                      <a:pt x="67996" y="97728"/>
                      <a:pt x="58730" y="114260"/>
                      <a:pt x="50997" y="136392"/>
                    </a:cubicBezTo>
                    <a:cubicBezTo>
                      <a:pt x="62596" y="131059"/>
                      <a:pt x="72729" y="127092"/>
                      <a:pt x="81395" y="124493"/>
                    </a:cubicBezTo>
                    <a:cubicBezTo>
                      <a:pt x="90061" y="121893"/>
                      <a:pt x="97194" y="120593"/>
                      <a:pt x="102794" y="120593"/>
                    </a:cubicBezTo>
                    <a:cubicBezTo>
                      <a:pt x="133992" y="120593"/>
                      <a:pt x="157924" y="128926"/>
                      <a:pt x="174589" y="145591"/>
                    </a:cubicBezTo>
                    <a:cubicBezTo>
                      <a:pt x="191255" y="162257"/>
                      <a:pt x="199588" y="185789"/>
                      <a:pt x="199588" y="216187"/>
                    </a:cubicBezTo>
                    <a:cubicBezTo>
                      <a:pt x="199588" y="248052"/>
                      <a:pt x="190588" y="274050"/>
                      <a:pt x="172589" y="294182"/>
                    </a:cubicBezTo>
                    <a:cubicBezTo>
                      <a:pt x="153790" y="315114"/>
                      <a:pt x="128659" y="325580"/>
                      <a:pt x="97194" y="325580"/>
                    </a:cubicBezTo>
                    <a:cubicBezTo>
                      <a:pt x="62396" y="325580"/>
                      <a:pt x="36798" y="312848"/>
                      <a:pt x="20399" y="287383"/>
                    </a:cubicBezTo>
                    <a:cubicBezTo>
                      <a:pt x="6799" y="266451"/>
                      <a:pt x="0" y="238519"/>
                      <a:pt x="0" y="203588"/>
                    </a:cubicBezTo>
                    <a:cubicBezTo>
                      <a:pt x="0" y="137725"/>
                      <a:pt x="26732" y="80595"/>
                      <a:pt x="80195" y="32198"/>
                    </a:cubicBezTo>
                    <a:lnTo>
                      <a:pt x="98994" y="13199"/>
                    </a:lnTo>
                    <a:cubicBezTo>
                      <a:pt x="108193" y="4400"/>
                      <a:pt x="115126" y="0"/>
                      <a:pt x="1197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4" name="مربع نص 77">
                <a:extLst>
                  <a:ext uri="{FF2B5EF4-FFF2-40B4-BE49-F238E27FC236}">
                    <a16:creationId xmlns:a16="http://schemas.microsoft.com/office/drawing/2014/main" id="{5F3D41B7-8601-634C-A03E-CEA099C0E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9999" y="3354098"/>
                <a:ext cx="187389" cy="314381"/>
              </a:xfrm>
              <a:custGeom>
                <a:avLst/>
                <a:gdLst>
                  <a:gd name="T0" fmla="*/ 84995 w 187389"/>
                  <a:gd name="T1" fmla="*/ 0 h 314381"/>
                  <a:gd name="T2" fmla="*/ 153191 w 187389"/>
                  <a:gd name="T3" fmla="*/ 18999 h 314381"/>
                  <a:gd name="T4" fmla="*/ 180189 w 187389"/>
                  <a:gd name="T5" fmla="*/ 77195 h 314381"/>
                  <a:gd name="T6" fmla="*/ 142192 w 187389"/>
                  <a:gd name="T7" fmla="*/ 139191 h 314381"/>
                  <a:gd name="T8" fmla="*/ 134392 w 187389"/>
                  <a:gd name="T9" fmla="*/ 141991 h 314381"/>
                  <a:gd name="T10" fmla="*/ 174190 w 187389"/>
                  <a:gd name="T11" fmla="*/ 171289 h 314381"/>
                  <a:gd name="T12" fmla="*/ 187389 w 187389"/>
                  <a:gd name="T13" fmla="*/ 219986 h 314381"/>
                  <a:gd name="T14" fmla="*/ 159590 w 187389"/>
                  <a:gd name="T15" fmla="*/ 286882 h 314381"/>
                  <a:gd name="T16" fmla="*/ 91795 w 187389"/>
                  <a:gd name="T17" fmla="*/ 314381 h 314381"/>
                  <a:gd name="T18" fmla="*/ 37598 w 187389"/>
                  <a:gd name="T19" fmla="*/ 301781 h 314381"/>
                  <a:gd name="T20" fmla="*/ 1200 w 187389"/>
                  <a:gd name="T21" fmla="*/ 260784 h 314381"/>
                  <a:gd name="T22" fmla="*/ 0 w 187389"/>
                  <a:gd name="T23" fmla="*/ 253784 h 314381"/>
                  <a:gd name="T24" fmla="*/ 6100 w 187389"/>
                  <a:gd name="T25" fmla="*/ 240485 h 314381"/>
                  <a:gd name="T26" fmla="*/ 20199 w 187389"/>
                  <a:gd name="T27" fmla="*/ 235185 h 314381"/>
                  <a:gd name="T28" fmla="*/ 33998 w 187389"/>
                  <a:gd name="T29" fmla="*/ 242585 h 314381"/>
                  <a:gd name="T30" fmla="*/ 43198 w 187389"/>
                  <a:gd name="T31" fmla="*/ 256384 h 314381"/>
                  <a:gd name="T32" fmla="*/ 62597 w 187389"/>
                  <a:gd name="T33" fmla="*/ 271083 h 314381"/>
                  <a:gd name="T34" fmla="*/ 91795 w 187389"/>
                  <a:gd name="T35" fmla="*/ 275983 h 314381"/>
                  <a:gd name="T36" fmla="*/ 129992 w 187389"/>
                  <a:gd name="T37" fmla="*/ 262384 h 314381"/>
                  <a:gd name="T38" fmla="*/ 147391 w 187389"/>
                  <a:gd name="T39" fmla="*/ 227186 h 314381"/>
                  <a:gd name="T40" fmla="*/ 125193 w 187389"/>
                  <a:gd name="T41" fmla="*/ 178989 h 314381"/>
                  <a:gd name="T42" fmla="*/ 73196 w 187389"/>
                  <a:gd name="T43" fmla="*/ 159990 h 314381"/>
                  <a:gd name="T44" fmla="*/ 50997 w 187389"/>
                  <a:gd name="T45" fmla="*/ 141991 h 314381"/>
                  <a:gd name="T46" fmla="*/ 68396 w 187389"/>
                  <a:gd name="T47" fmla="*/ 123992 h 314381"/>
                  <a:gd name="T48" fmla="*/ 116193 w 187389"/>
                  <a:gd name="T49" fmla="*/ 112193 h 314381"/>
                  <a:gd name="T50" fmla="*/ 136992 w 187389"/>
                  <a:gd name="T51" fmla="*/ 98694 h 314381"/>
                  <a:gd name="T52" fmla="*/ 144191 w 187389"/>
                  <a:gd name="T53" fmla="*/ 77995 h 314381"/>
                  <a:gd name="T54" fmla="*/ 130592 w 187389"/>
                  <a:gd name="T55" fmla="*/ 49597 h 314381"/>
                  <a:gd name="T56" fmla="*/ 89595 w 187389"/>
                  <a:gd name="T57" fmla="*/ 38397 h 314381"/>
                  <a:gd name="T58" fmla="*/ 63197 w 187389"/>
                  <a:gd name="T59" fmla="*/ 44997 h 314381"/>
                  <a:gd name="T60" fmla="*/ 40598 w 187389"/>
                  <a:gd name="T61" fmla="*/ 59196 h 314381"/>
                  <a:gd name="T62" fmla="*/ 29999 w 187389"/>
                  <a:gd name="T63" fmla="*/ 63396 h 314381"/>
                  <a:gd name="T64" fmla="*/ 16299 w 187389"/>
                  <a:gd name="T65" fmla="*/ 57296 h 314381"/>
                  <a:gd name="T66" fmla="*/ 10600 w 187389"/>
                  <a:gd name="T67" fmla="*/ 43397 h 314381"/>
                  <a:gd name="T68" fmla="*/ 41198 w 187389"/>
                  <a:gd name="T69" fmla="*/ 12999 h 314381"/>
                  <a:gd name="T70" fmla="*/ 84995 w 187389"/>
                  <a:gd name="T71" fmla="*/ 0 h 3143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389" h="314381">
                    <a:moveTo>
                      <a:pt x="84995" y="0"/>
                    </a:moveTo>
                    <a:cubicBezTo>
                      <a:pt x="113660" y="0"/>
                      <a:pt x="136392" y="6333"/>
                      <a:pt x="153191" y="18999"/>
                    </a:cubicBezTo>
                    <a:cubicBezTo>
                      <a:pt x="171190" y="32598"/>
                      <a:pt x="180189" y="51997"/>
                      <a:pt x="180189" y="77195"/>
                    </a:cubicBezTo>
                    <a:cubicBezTo>
                      <a:pt x="180189" y="108526"/>
                      <a:pt x="167523" y="129192"/>
                      <a:pt x="142192" y="139191"/>
                    </a:cubicBezTo>
                    <a:cubicBezTo>
                      <a:pt x="139925" y="140125"/>
                      <a:pt x="137325" y="141058"/>
                      <a:pt x="134392" y="141991"/>
                    </a:cubicBezTo>
                    <a:cubicBezTo>
                      <a:pt x="152124" y="148524"/>
                      <a:pt x="165390" y="158290"/>
                      <a:pt x="174190" y="171289"/>
                    </a:cubicBezTo>
                    <a:cubicBezTo>
                      <a:pt x="182989" y="184289"/>
                      <a:pt x="187389" y="200521"/>
                      <a:pt x="187389" y="219986"/>
                    </a:cubicBezTo>
                    <a:cubicBezTo>
                      <a:pt x="187389" y="246251"/>
                      <a:pt x="178123" y="268550"/>
                      <a:pt x="159590" y="286882"/>
                    </a:cubicBezTo>
                    <a:cubicBezTo>
                      <a:pt x="141058" y="305214"/>
                      <a:pt x="118460" y="314381"/>
                      <a:pt x="91795" y="314381"/>
                    </a:cubicBezTo>
                    <a:cubicBezTo>
                      <a:pt x="71663" y="314381"/>
                      <a:pt x="53597" y="310181"/>
                      <a:pt x="37598" y="301781"/>
                    </a:cubicBezTo>
                    <a:cubicBezTo>
                      <a:pt x="19599" y="292049"/>
                      <a:pt x="7467" y="278383"/>
                      <a:pt x="1200" y="260784"/>
                    </a:cubicBezTo>
                    <a:cubicBezTo>
                      <a:pt x="400" y="258384"/>
                      <a:pt x="0" y="256051"/>
                      <a:pt x="0" y="253784"/>
                    </a:cubicBezTo>
                    <a:cubicBezTo>
                      <a:pt x="0" y="248451"/>
                      <a:pt x="2034" y="244018"/>
                      <a:pt x="6100" y="240485"/>
                    </a:cubicBezTo>
                    <a:cubicBezTo>
                      <a:pt x="10166" y="236952"/>
                      <a:pt x="14866" y="235185"/>
                      <a:pt x="20199" y="235185"/>
                    </a:cubicBezTo>
                    <a:cubicBezTo>
                      <a:pt x="25532" y="235185"/>
                      <a:pt x="30132" y="237652"/>
                      <a:pt x="33998" y="242585"/>
                    </a:cubicBezTo>
                    <a:lnTo>
                      <a:pt x="43198" y="256384"/>
                    </a:lnTo>
                    <a:cubicBezTo>
                      <a:pt x="47998" y="262917"/>
                      <a:pt x="54464" y="267817"/>
                      <a:pt x="62597" y="271083"/>
                    </a:cubicBezTo>
                    <a:cubicBezTo>
                      <a:pt x="70729" y="274350"/>
                      <a:pt x="80462" y="275983"/>
                      <a:pt x="91795" y="275983"/>
                    </a:cubicBezTo>
                    <a:cubicBezTo>
                      <a:pt x="106327" y="275983"/>
                      <a:pt x="119060" y="271450"/>
                      <a:pt x="129992" y="262384"/>
                    </a:cubicBezTo>
                    <a:cubicBezTo>
                      <a:pt x="141592" y="252784"/>
                      <a:pt x="147391" y="241052"/>
                      <a:pt x="147391" y="227186"/>
                    </a:cubicBezTo>
                    <a:cubicBezTo>
                      <a:pt x="147391" y="207054"/>
                      <a:pt x="139992" y="190988"/>
                      <a:pt x="125193" y="178989"/>
                    </a:cubicBezTo>
                    <a:cubicBezTo>
                      <a:pt x="112127" y="168589"/>
                      <a:pt x="94794" y="162257"/>
                      <a:pt x="73196" y="159990"/>
                    </a:cubicBezTo>
                    <a:cubicBezTo>
                      <a:pt x="58397" y="158523"/>
                      <a:pt x="50997" y="152524"/>
                      <a:pt x="50997" y="141991"/>
                    </a:cubicBezTo>
                    <a:cubicBezTo>
                      <a:pt x="50997" y="134125"/>
                      <a:pt x="56797" y="128125"/>
                      <a:pt x="68396" y="123992"/>
                    </a:cubicBezTo>
                    <a:lnTo>
                      <a:pt x="116193" y="112193"/>
                    </a:lnTo>
                    <a:cubicBezTo>
                      <a:pt x="125393" y="108860"/>
                      <a:pt x="132325" y="104360"/>
                      <a:pt x="136992" y="98694"/>
                    </a:cubicBezTo>
                    <a:cubicBezTo>
                      <a:pt x="141658" y="93027"/>
                      <a:pt x="144058" y="86128"/>
                      <a:pt x="144191" y="77995"/>
                    </a:cubicBezTo>
                    <a:cubicBezTo>
                      <a:pt x="144458" y="66262"/>
                      <a:pt x="139925" y="56796"/>
                      <a:pt x="130592" y="49597"/>
                    </a:cubicBezTo>
                    <a:cubicBezTo>
                      <a:pt x="120859" y="42131"/>
                      <a:pt x="107194" y="38397"/>
                      <a:pt x="89595" y="38397"/>
                    </a:cubicBezTo>
                    <a:cubicBezTo>
                      <a:pt x="80529" y="38397"/>
                      <a:pt x="71729" y="40597"/>
                      <a:pt x="63197" y="44997"/>
                    </a:cubicBezTo>
                    <a:lnTo>
                      <a:pt x="40598" y="59196"/>
                    </a:lnTo>
                    <a:cubicBezTo>
                      <a:pt x="36198" y="61996"/>
                      <a:pt x="32665" y="63396"/>
                      <a:pt x="29999" y="63396"/>
                    </a:cubicBezTo>
                    <a:cubicBezTo>
                      <a:pt x="24666" y="63396"/>
                      <a:pt x="20099" y="61363"/>
                      <a:pt x="16299" y="57296"/>
                    </a:cubicBezTo>
                    <a:cubicBezTo>
                      <a:pt x="12500" y="53230"/>
                      <a:pt x="10600" y="48597"/>
                      <a:pt x="10600" y="43397"/>
                    </a:cubicBezTo>
                    <a:cubicBezTo>
                      <a:pt x="10600" y="32864"/>
                      <a:pt x="20799" y="22732"/>
                      <a:pt x="41198" y="12999"/>
                    </a:cubicBezTo>
                    <a:cubicBezTo>
                      <a:pt x="58930" y="4333"/>
                      <a:pt x="73529" y="0"/>
                      <a:pt x="84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5" name="مربع نص 78">
                <a:extLst>
                  <a:ext uri="{FF2B5EF4-FFF2-40B4-BE49-F238E27FC236}">
                    <a16:creationId xmlns:a16="http://schemas.microsoft.com/office/drawing/2014/main" id="{F10DC4AE-BD68-C24E-8B0C-E29E3DE7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176" y="3352098"/>
                <a:ext cx="208589" cy="326180"/>
              </a:xfrm>
              <a:custGeom>
                <a:avLst/>
                <a:gdLst>
                  <a:gd name="T0" fmla="*/ 105993 w 208589"/>
                  <a:gd name="T1" fmla="*/ 34198 h 326180"/>
                  <a:gd name="T2" fmla="*/ 55496 w 208589"/>
                  <a:gd name="T3" fmla="*/ 51597 h 326180"/>
                  <a:gd name="T4" fmla="*/ 38397 w 208589"/>
                  <a:gd name="T5" fmla="*/ 103994 h 326180"/>
                  <a:gd name="T6" fmla="*/ 58996 w 208589"/>
                  <a:gd name="T7" fmla="*/ 149591 h 326180"/>
                  <a:gd name="T8" fmla="*/ 104793 w 208589"/>
                  <a:gd name="T9" fmla="*/ 163790 h 326180"/>
                  <a:gd name="T10" fmla="*/ 138191 w 208589"/>
                  <a:gd name="T11" fmla="*/ 154190 h 326180"/>
                  <a:gd name="T12" fmla="*/ 166990 w 208589"/>
                  <a:gd name="T13" fmla="*/ 134392 h 326180"/>
                  <a:gd name="T14" fmla="*/ 169589 w 208589"/>
                  <a:gd name="T15" fmla="*/ 106793 h 326180"/>
                  <a:gd name="T16" fmla="*/ 148491 w 208589"/>
                  <a:gd name="T17" fmla="*/ 57996 h 326180"/>
                  <a:gd name="T18" fmla="*/ 105993 w 208589"/>
                  <a:gd name="T19" fmla="*/ 34198 h 326180"/>
                  <a:gd name="T20" fmla="*/ 111593 w 208589"/>
                  <a:gd name="T21" fmla="*/ 0 h 326180"/>
                  <a:gd name="T22" fmla="*/ 177589 w 208589"/>
                  <a:gd name="T23" fmla="*/ 29998 h 326180"/>
                  <a:gd name="T24" fmla="*/ 208587 w 208589"/>
                  <a:gd name="T25" fmla="*/ 106793 h 326180"/>
                  <a:gd name="T26" fmla="*/ 189788 w 208589"/>
                  <a:gd name="T27" fmla="*/ 205387 h 326180"/>
                  <a:gd name="T28" fmla="*/ 134392 w 208589"/>
                  <a:gd name="T29" fmla="*/ 282983 h 326180"/>
                  <a:gd name="T30" fmla="*/ 87594 w 208589"/>
                  <a:gd name="T31" fmla="*/ 308981 h 326180"/>
                  <a:gd name="T32" fmla="*/ 37797 w 208589"/>
                  <a:gd name="T33" fmla="*/ 326180 h 326180"/>
                  <a:gd name="T34" fmla="*/ 24298 w 208589"/>
                  <a:gd name="T35" fmla="*/ 320180 h 326180"/>
                  <a:gd name="T36" fmla="*/ 18999 w 208589"/>
                  <a:gd name="T37" fmla="*/ 306181 h 326180"/>
                  <a:gd name="T38" fmla="*/ 32598 w 208589"/>
                  <a:gd name="T39" fmla="*/ 288382 h 326180"/>
                  <a:gd name="T40" fmla="*/ 65996 w 208589"/>
                  <a:gd name="T41" fmla="*/ 276983 h 326180"/>
                  <a:gd name="T42" fmla="*/ 114993 w 208589"/>
                  <a:gd name="T43" fmla="*/ 247985 h 326180"/>
                  <a:gd name="T44" fmla="*/ 147791 w 208589"/>
                  <a:gd name="T45" fmla="*/ 201388 h 326180"/>
                  <a:gd name="T46" fmla="*/ 156390 w 208589"/>
                  <a:gd name="T47" fmla="*/ 184189 h 326180"/>
                  <a:gd name="T48" fmla="*/ 127592 w 208589"/>
                  <a:gd name="T49" fmla="*/ 195988 h 326180"/>
                  <a:gd name="T50" fmla="*/ 98994 w 208589"/>
                  <a:gd name="T51" fmla="*/ 201388 h 326180"/>
                  <a:gd name="T52" fmla="*/ 33598 w 208589"/>
                  <a:gd name="T53" fmla="*/ 180389 h 326180"/>
                  <a:gd name="T54" fmla="*/ 0 w 208589"/>
                  <a:gd name="T55" fmla="*/ 107593 h 326180"/>
                  <a:gd name="T56" fmla="*/ 34398 w 208589"/>
                  <a:gd name="T57" fmla="*/ 23798 h 326180"/>
                  <a:gd name="T58" fmla="*/ 111593 w 208589"/>
                  <a:gd name="T59" fmla="*/ 0 h 3261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589" h="326180">
                    <a:moveTo>
                      <a:pt x="105993" y="34198"/>
                    </a:moveTo>
                    <a:cubicBezTo>
                      <a:pt x="83595" y="34198"/>
                      <a:pt x="66762" y="39997"/>
                      <a:pt x="55496" y="51597"/>
                    </a:cubicBezTo>
                    <a:cubicBezTo>
                      <a:pt x="44230" y="63196"/>
                      <a:pt x="38531" y="80662"/>
                      <a:pt x="38397" y="103994"/>
                    </a:cubicBezTo>
                    <a:cubicBezTo>
                      <a:pt x="38397" y="123592"/>
                      <a:pt x="45264" y="138791"/>
                      <a:pt x="58996" y="149591"/>
                    </a:cubicBezTo>
                    <a:cubicBezTo>
                      <a:pt x="71129" y="159057"/>
                      <a:pt x="86394" y="163790"/>
                      <a:pt x="104793" y="163790"/>
                    </a:cubicBezTo>
                    <a:cubicBezTo>
                      <a:pt x="115459" y="163790"/>
                      <a:pt x="126592" y="160590"/>
                      <a:pt x="138191" y="154190"/>
                    </a:cubicBezTo>
                    <a:cubicBezTo>
                      <a:pt x="143524" y="151257"/>
                      <a:pt x="153124" y="144658"/>
                      <a:pt x="166990" y="134392"/>
                    </a:cubicBezTo>
                    <a:cubicBezTo>
                      <a:pt x="168723" y="122792"/>
                      <a:pt x="169589" y="113593"/>
                      <a:pt x="169589" y="106793"/>
                    </a:cubicBezTo>
                    <a:cubicBezTo>
                      <a:pt x="169456" y="90128"/>
                      <a:pt x="162423" y="73862"/>
                      <a:pt x="148491" y="57996"/>
                    </a:cubicBezTo>
                    <a:cubicBezTo>
                      <a:pt x="134558" y="42131"/>
                      <a:pt x="120392" y="34198"/>
                      <a:pt x="105993" y="34198"/>
                    </a:cubicBezTo>
                    <a:close/>
                    <a:moveTo>
                      <a:pt x="111593" y="0"/>
                    </a:moveTo>
                    <a:cubicBezTo>
                      <a:pt x="136125" y="0"/>
                      <a:pt x="158123" y="9999"/>
                      <a:pt x="177589" y="29998"/>
                    </a:cubicBezTo>
                    <a:cubicBezTo>
                      <a:pt x="198121" y="51197"/>
                      <a:pt x="208454" y="76795"/>
                      <a:pt x="208587" y="106793"/>
                    </a:cubicBezTo>
                    <a:cubicBezTo>
                      <a:pt x="208720" y="140658"/>
                      <a:pt x="202454" y="173523"/>
                      <a:pt x="189788" y="205387"/>
                    </a:cubicBezTo>
                    <a:cubicBezTo>
                      <a:pt x="176189" y="239785"/>
                      <a:pt x="157723" y="265650"/>
                      <a:pt x="134392" y="282983"/>
                    </a:cubicBezTo>
                    <a:cubicBezTo>
                      <a:pt x="124659" y="290182"/>
                      <a:pt x="109060" y="298848"/>
                      <a:pt x="87594" y="308981"/>
                    </a:cubicBezTo>
                    <a:cubicBezTo>
                      <a:pt x="63729" y="320447"/>
                      <a:pt x="47130" y="326180"/>
                      <a:pt x="37797" y="326180"/>
                    </a:cubicBezTo>
                    <a:cubicBezTo>
                      <a:pt x="32331" y="326180"/>
                      <a:pt x="27831" y="324180"/>
                      <a:pt x="24298" y="320180"/>
                    </a:cubicBezTo>
                    <a:cubicBezTo>
                      <a:pt x="20765" y="316181"/>
                      <a:pt x="18999" y="311514"/>
                      <a:pt x="18999" y="306181"/>
                    </a:cubicBezTo>
                    <a:cubicBezTo>
                      <a:pt x="18999" y="298315"/>
                      <a:pt x="23532" y="292382"/>
                      <a:pt x="32598" y="288382"/>
                    </a:cubicBezTo>
                    <a:lnTo>
                      <a:pt x="65996" y="276983"/>
                    </a:lnTo>
                    <a:cubicBezTo>
                      <a:pt x="86661" y="268583"/>
                      <a:pt x="102993" y="258917"/>
                      <a:pt x="114993" y="247985"/>
                    </a:cubicBezTo>
                    <a:cubicBezTo>
                      <a:pt x="126992" y="237052"/>
                      <a:pt x="137925" y="221520"/>
                      <a:pt x="147791" y="201388"/>
                    </a:cubicBezTo>
                    <a:lnTo>
                      <a:pt x="156390" y="184189"/>
                    </a:lnTo>
                    <a:cubicBezTo>
                      <a:pt x="148924" y="188455"/>
                      <a:pt x="139325" y="192388"/>
                      <a:pt x="127592" y="195988"/>
                    </a:cubicBezTo>
                    <a:cubicBezTo>
                      <a:pt x="115859" y="199588"/>
                      <a:pt x="106327" y="201388"/>
                      <a:pt x="98994" y="201388"/>
                    </a:cubicBezTo>
                    <a:cubicBezTo>
                      <a:pt x="73795" y="201388"/>
                      <a:pt x="51997" y="194388"/>
                      <a:pt x="33598" y="180389"/>
                    </a:cubicBezTo>
                    <a:cubicBezTo>
                      <a:pt x="11199" y="163323"/>
                      <a:pt x="0" y="139058"/>
                      <a:pt x="0" y="107593"/>
                    </a:cubicBezTo>
                    <a:cubicBezTo>
                      <a:pt x="0" y="70396"/>
                      <a:pt x="11466" y="42464"/>
                      <a:pt x="34398" y="23798"/>
                    </a:cubicBezTo>
                    <a:cubicBezTo>
                      <a:pt x="53996" y="7933"/>
                      <a:pt x="79728" y="0"/>
                      <a:pt x="1115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6" name="مربع نص 79">
                <a:extLst>
                  <a:ext uri="{FF2B5EF4-FFF2-40B4-BE49-F238E27FC236}">
                    <a16:creationId xmlns:a16="http://schemas.microsoft.com/office/drawing/2014/main" id="{CD4C9306-A5DB-CC47-A122-394C4DD57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7069" y="1404126"/>
                <a:ext cx="128592" cy="311981"/>
              </a:xfrm>
              <a:custGeom>
                <a:avLst/>
                <a:gdLst>
                  <a:gd name="T0" fmla="*/ 81995 w 128592"/>
                  <a:gd name="T1" fmla="*/ 0 h 311981"/>
                  <a:gd name="T2" fmla="*/ 95394 w 128592"/>
                  <a:gd name="T3" fmla="*/ 15399 h 311981"/>
                  <a:gd name="T4" fmla="*/ 94195 w 128592"/>
                  <a:gd name="T5" fmla="*/ 29098 h 311981"/>
                  <a:gd name="T6" fmla="*/ 92995 w 128592"/>
                  <a:gd name="T7" fmla="*/ 42797 h 311981"/>
                  <a:gd name="T8" fmla="*/ 93695 w 128592"/>
                  <a:gd name="T9" fmla="*/ 62796 h 311981"/>
                  <a:gd name="T10" fmla="*/ 94395 w 128592"/>
                  <a:gd name="T11" fmla="*/ 82795 h 311981"/>
                  <a:gd name="T12" fmla="*/ 89595 w 128592"/>
                  <a:gd name="T13" fmla="*/ 150791 h 311981"/>
                  <a:gd name="T14" fmla="*/ 84795 w 128592"/>
                  <a:gd name="T15" fmla="*/ 218587 h 311981"/>
                  <a:gd name="T16" fmla="*/ 86395 w 128592"/>
                  <a:gd name="T17" fmla="*/ 246785 h 311981"/>
                  <a:gd name="T18" fmla="*/ 88195 w 128592"/>
                  <a:gd name="T19" fmla="*/ 273983 h 311981"/>
                  <a:gd name="T20" fmla="*/ 109194 w 128592"/>
                  <a:gd name="T21" fmla="*/ 273583 h 311981"/>
                  <a:gd name="T22" fmla="*/ 123093 w 128592"/>
                  <a:gd name="T23" fmla="*/ 279083 h 311981"/>
                  <a:gd name="T24" fmla="*/ 128592 w 128592"/>
                  <a:gd name="T25" fmla="*/ 292782 h 311981"/>
                  <a:gd name="T26" fmla="*/ 123093 w 128592"/>
                  <a:gd name="T27" fmla="*/ 306581 h 311981"/>
                  <a:gd name="T28" fmla="*/ 109194 w 128592"/>
                  <a:gd name="T29" fmla="*/ 311981 h 311981"/>
                  <a:gd name="T30" fmla="*/ 69396 w 128592"/>
                  <a:gd name="T31" fmla="*/ 311981 h 311981"/>
                  <a:gd name="T32" fmla="*/ 29799 w 128592"/>
                  <a:gd name="T33" fmla="*/ 311781 h 311981"/>
                  <a:gd name="T34" fmla="*/ 10200 w 128592"/>
                  <a:gd name="T35" fmla="*/ 309981 h 311981"/>
                  <a:gd name="T36" fmla="*/ 0 w 128592"/>
                  <a:gd name="T37" fmla="*/ 294782 h 311981"/>
                  <a:gd name="T38" fmla="*/ 31398 w 128592"/>
                  <a:gd name="T39" fmla="*/ 274583 h 311981"/>
                  <a:gd name="T40" fmla="*/ 40998 w 128592"/>
                  <a:gd name="T41" fmla="*/ 274783 h 311981"/>
                  <a:gd name="T42" fmla="*/ 49197 w 128592"/>
                  <a:gd name="T43" fmla="*/ 275183 h 311981"/>
                  <a:gd name="T44" fmla="*/ 47497 w 128592"/>
                  <a:gd name="T45" fmla="*/ 246785 h 311981"/>
                  <a:gd name="T46" fmla="*/ 45797 w 128592"/>
                  <a:gd name="T47" fmla="*/ 218587 h 311981"/>
                  <a:gd name="T48" fmla="*/ 50397 w 128592"/>
                  <a:gd name="T49" fmla="*/ 141391 h 311981"/>
                  <a:gd name="T50" fmla="*/ 54597 w 128592"/>
                  <a:gd name="T51" fmla="*/ 63996 h 311981"/>
                  <a:gd name="T52" fmla="*/ 20399 w 128592"/>
                  <a:gd name="T53" fmla="*/ 84795 h 311981"/>
                  <a:gd name="T54" fmla="*/ 6500 w 128592"/>
                  <a:gd name="T55" fmla="*/ 78795 h 311981"/>
                  <a:gd name="T56" fmla="*/ 600 w 128592"/>
                  <a:gd name="T57" fmla="*/ 64996 h 311981"/>
                  <a:gd name="T58" fmla="*/ 17799 w 128592"/>
                  <a:gd name="T59" fmla="*/ 42198 h 311981"/>
                  <a:gd name="T60" fmla="*/ 48397 w 128592"/>
                  <a:gd name="T61" fmla="*/ 17799 h 311981"/>
                  <a:gd name="T62" fmla="*/ 81995 w 128592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592" h="311981"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9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7" y="224853"/>
                      <a:pt x="45797" y="218587"/>
                    </a:cubicBezTo>
                    <a:cubicBezTo>
                      <a:pt x="45797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7" name="مربع نص 80">
                <a:extLst>
                  <a:ext uri="{FF2B5EF4-FFF2-40B4-BE49-F238E27FC236}">
                    <a16:creationId xmlns:a16="http://schemas.microsoft.com/office/drawing/2014/main" id="{C1D2A3BC-A016-4745-BC81-7BBFFEF55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83" y="5301068"/>
                <a:ext cx="228786" cy="314780"/>
              </a:xfrm>
              <a:custGeom>
                <a:avLst/>
                <a:gdLst>
                  <a:gd name="T0" fmla="*/ 19599 w 228786"/>
                  <a:gd name="T1" fmla="*/ 0 h 314780"/>
                  <a:gd name="T2" fmla="*/ 95295 w 228786"/>
                  <a:gd name="T3" fmla="*/ 1600 h 314780"/>
                  <a:gd name="T4" fmla="*/ 170990 w 228786"/>
                  <a:gd name="T5" fmla="*/ 3199 h 314780"/>
                  <a:gd name="T6" fmla="*/ 207588 w 228786"/>
                  <a:gd name="T7" fmla="*/ 3199 h 314780"/>
                  <a:gd name="T8" fmla="*/ 228786 w 228786"/>
                  <a:gd name="T9" fmla="*/ 15799 h 314780"/>
                  <a:gd name="T10" fmla="*/ 216787 w 228786"/>
                  <a:gd name="T11" fmla="*/ 40397 h 314780"/>
                  <a:gd name="T12" fmla="*/ 198588 w 228786"/>
                  <a:gd name="T13" fmla="*/ 61596 h 314780"/>
                  <a:gd name="T14" fmla="*/ 150791 w 228786"/>
                  <a:gd name="T15" fmla="*/ 135191 h 314780"/>
                  <a:gd name="T16" fmla="*/ 114393 w 228786"/>
                  <a:gd name="T17" fmla="*/ 214987 h 314780"/>
                  <a:gd name="T18" fmla="*/ 97594 w 228786"/>
                  <a:gd name="T19" fmla="*/ 261184 h 314780"/>
                  <a:gd name="T20" fmla="*/ 78196 w 228786"/>
                  <a:gd name="T21" fmla="*/ 305381 h 314780"/>
                  <a:gd name="T22" fmla="*/ 62197 w 228786"/>
                  <a:gd name="T23" fmla="*/ 314780 h 314780"/>
                  <a:gd name="T24" fmla="*/ 48097 w 228786"/>
                  <a:gd name="T25" fmla="*/ 309181 h 314780"/>
                  <a:gd name="T26" fmla="*/ 41998 w 228786"/>
                  <a:gd name="T27" fmla="*/ 295782 h 314780"/>
                  <a:gd name="T28" fmla="*/ 54797 w 228786"/>
                  <a:gd name="T29" fmla="*/ 256784 h 314780"/>
                  <a:gd name="T30" fmla="*/ 99794 w 228786"/>
                  <a:gd name="T31" fmla="*/ 146591 h 314780"/>
                  <a:gd name="T32" fmla="*/ 160991 w 228786"/>
                  <a:gd name="T33" fmla="*/ 45797 h 314780"/>
                  <a:gd name="T34" fmla="*/ 164790 w 228786"/>
                  <a:gd name="T35" fmla="*/ 41597 h 314780"/>
                  <a:gd name="T36" fmla="*/ 64396 w 228786"/>
                  <a:gd name="T37" fmla="*/ 39597 h 314780"/>
                  <a:gd name="T38" fmla="*/ 19399 w 228786"/>
                  <a:gd name="T39" fmla="*/ 38397 h 314780"/>
                  <a:gd name="T40" fmla="*/ 0 w 228786"/>
                  <a:gd name="T41" fmla="*/ 19198 h 314780"/>
                  <a:gd name="T42" fmla="*/ 5600 w 228786"/>
                  <a:gd name="T43" fmla="*/ 5399 h 314780"/>
                  <a:gd name="T44" fmla="*/ 19599 w 228786"/>
                  <a:gd name="T45" fmla="*/ 0 h 314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8786" h="314780">
                    <a:moveTo>
                      <a:pt x="19599" y="0"/>
                    </a:moveTo>
                    <a:cubicBezTo>
                      <a:pt x="36398" y="0"/>
                      <a:pt x="61630" y="533"/>
                      <a:pt x="95295" y="1600"/>
                    </a:cubicBezTo>
                    <a:cubicBezTo>
                      <a:pt x="128959" y="2666"/>
                      <a:pt x="154191" y="3199"/>
                      <a:pt x="170990" y="3199"/>
                    </a:cubicBezTo>
                    <a:lnTo>
                      <a:pt x="207588" y="3199"/>
                    </a:lnTo>
                    <a:cubicBezTo>
                      <a:pt x="221720" y="3199"/>
                      <a:pt x="228786" y="7399"/>
                      <a:pt x="228786" y="15799"/>
                    </a:cubicBezTo>
                    <a:cubicBezTo>
                      <a:pt x="228786" y="22065"/>
                      <a:pt x="224787" y="30264"/>
                      <a:pt x="216787" y="40397"/>
                    </a:cubicBezTo>
                    <a:lnTo>
                      <a:pt x="198588" y="61596"/>
                    </a:lnTo>
                    <a:cubicBezTo>
                      <a:pt x="181256" y="81861"/>
                      <a:pt x="165324" y="106393"/>
                      <a:pt x="150791" y="135191"/>
                    </a:cubicBezTo>
                    <a:lnTo>
                      <a:pt x="114393" y="214987"/>
                    </a:lnTo>
                    <a:cubicBezTo>
                      <a:pt x="111860" y="220853"/>
                      <a:pt x="106261" y="236252"/>
                      <a:pt x="97594" y="261184"/>
                    </a:cubicBezTo>
                    <a:cubicBezTo>
                      <a:pt x="90662" y="280916"/>
                      <a:pt x="84195" y="295648"/>
                      <a:pt x="78196" y="305381"/>
                    </a:cubicBezTo>
                    <a:cubicBezTo>
                      <a:pt x="74462" y="311647"/>
                      <a:pt x="69130" y="314780"/>
                      <a:pt x="62197" y="314780"/>
                    </a:cubicBezTo>
                    <a:cubicBezTo>
                      <a:pt x="56864" y="314780"/>
                      <a:pt x="52164" y="312914"/>
                      <a:pt x="48097" y="309181"/>
                    </a:cubicBezTo>
                    <a:cubicBezTo>
                      <a:pt x="44031" y="305448"/>
                      <a:pt x="41998" y="300981"/>
                      <a:pt x="41998" y="295782"/>
                    </a:cubicBezTo>
                    <a:cubicBezTo>
                      <a:pt x="41998" y="290715"/>
                      <a:pt x="46264" y="277716"/>
                      <a:pt x="54797" y="256784"/>
                    </a:cubicBezTo>
                    <a:lnTo>
                      <a:pt x="99794" y="146591"/>
                    </a:lnTo>
                    <a:cubicBezTo>
                      <a:pt x="119660" y="102993"/>
                      <a:pt x="140058" y="69395"/>
                      <a:pt x="160991" y="45797"/>
                    </a:cubicBezTo>
                    <a:lnTo>
                      <a:pt x="164790" y="41597"/>
                    </a:lnTo>
                    <a:lnTo>
                      <a:pt x="64396" y="39597"/>
                    </a:lnTo>
                    <a:lnTo>
                      <a:pt x="19399" y="38397"/>
                    </a:lnTo>
                    <a:cubicBezTo>
                      <a:pt x="6467" y="37197"/>
                      <a:pt x="0" y="30798"/>
                      <a:pt x="0" y="19198"/>
                    </a:cubicBezTo>
                    <a:cubicBezTo>
                      <a:pt x="0" y="13599"/>
                      <a:pt x="1867" y="8999"/>
                      <a:pt x="5600" y="5399"/>
                    </a:cubicBezTo>
                    <a:cubicBezTo>
                      <a:pt x="9333" y="1800"/>
                      <a:pt x="14000" y="0"/>
                      <a:pt x="1959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8" name="مربع نص 81">
                <a:extLst>
                  <a:ext uri="{FF2B5EF4-FFF2-40B4-BE49-F238E27FC236}">
                    <a16:creationId xmlns:a16="http://schemas.microsoft.com/office/drawing/2014/main" id="{28C75E70-C118-0D46-9129-C1D2B31E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2959" y="2230091"/>
                <a:ext cx="187589" cy="307781"/>
              </a:xfrm>
              <a:custGeom>
                <a:avLst/>
                <a:gdLst>
                  <a:gd name="T0" fmla="*/ 98194 w 187589"/>
                  <a:gd name="T1" fmla="*/ 0 h 307781"/>
                  <a:gd name="T2" fmla="*/ 155991 w 187589"/>
                  <a:gd name="T3" fmla="*/ 17599 h 307781"/>
                  <a:gd name="T4" fmla="*/ 184389 w 187589"/>
                  <a:gd name="T5" fmla="*/ 68396 h 307781"/>
                  <a:gd name="T6" fmla="*/ 178589 w 187589"/>
                  <a:gd name="T7" fmla="*/ 105993 h 307781"/>
                  <a:gd name="T8" fmla="*/ 160990 w 187589"/>
                  <a:gd name="T9" fmla="*/ 137391 h 307781"/>
                  <a:gd name="T10" fmla="*/ 110193 w 187589"/>
                  <a:gd name="T11" fmla="*/ 177589 h 307781"/>
                  <a:gd name="T12" fmla="*/ 60797 w 187589"/>
                  <a:gd name="T13" fmla="*/ 213387 h 307781"/>
                  <a:gd name="T14" fmla="*/ 38998 w 187589"/>
                  <a:gd name="T15" fmla="*/ 269183 h 307781"/>
                  <a:gd name="T16" fmla="*/ 80195 w 187589"/>
                  <a:gd name="T17" fmla="*/ 265384 h 307781"/>
                  <a:gd name="T18" fmla="*/ 140792 w 187589"/>
                  <a:gd name="T19" fmla="*/ 262984 h 307781"/>
                  <a:gd name="T20" fmla="*/ 169590 w 187589"/>
                  <a:gd name="T21" fmla="*/ 268184 h 307781"/>
                  <a:gd name="T22" fmla="*/ 187589 w 187589"/>
                  <a:gd name="T23" fmla="*/ 287582 h 307781"/>
                  <a:gd name="T24" fmla="*/ 182189 w 187589"/>
                  <a:gd name="T25" fmla="*/ 301481 h 307781"/>
                  <a:gd name="T26" fmla="*/ 168790 w 187589"/>
                  <a:gd name="T27" fmla="*/ 307581 h 307781"/>
                  <a:gd name="T28" fmla="*/ 154691 w 187589"/>
                  <a:gd name="T29" fmla="*/ 304481 h 307781"/>
                  <a:gd name="T30" fmla="*/ 140792 w 187589"/>
                  <a:gd name="T31" fmla="*/ 301381 h 307781"/>
                  <a:gd name="T32" fmla="*/ 110193 w 187589"/>
                  <a:gd name="T33" fmla="*/ 302581 h 307781"/>
                  <a:gd name="T34" fmla="*/ 79395 w 187589"/>
                  <a:gd name="T35" fmla="*/ 303781 h 307781"/>
                  <a:gd name="T36" fmla="*/ 56297 w 187589"/>
                  <a:gd name="T37" fmla="*/ 305781 h 307781"/>
                  <a:gd name="T38" fmla="*/ 33198 w 187589"/>
                  <a:gd name="T39" fmla="*/ 307781 h 307781"/>
                  <a:gd name="T40" fmla="*/ 26799 w 187589"/>
                  <a:gd name="T41" fmla="*/ 306981 h 307781"/>
                  <a:gd name="T42" fmla="*/ 20399 w 187589"/>
                  <a:gd name="T43" fmla="*/ 306181 h 307781"/>
                  <a:gd name="T44" fmla="*/ 2400 w 187589"/>
                  <a:gd name="T45" fmla="*/ 292782 h 307781"/>
                  <a:gd name="T46" fmla="*/ 0 w 187589"/>
                  <a:gd name="T47" fmla="*/ 268783 h 307781"/>
                  <a:gd name="T48" fmla="*/ 25399 w 187589"/>
                  <a:gd name="T49" fmla="*/ 193788 h 307781"/>
                  <a:gd name="T50" fmla="*/ 87995 w 187589"/>
                  <a:gd name="T51" fmla="*/ 145791 h 307781"/>
                  <a:gd name="T52" fmla="*/ 126193 w 187589"/>
                  <a:gd name="T53" fmla="*/ 115193 h 307781"/>
                  <a:gd name="T54" fmla="*/ 143391 w 187589"/>
                  <a:gd name="T55" fmla="*/ 70196 h 307781"/>
                  <a:gd name="T56" fmla="*/ 126792 w 187589"/>
                  <a:gd name="T57" fmla="*/ 47397 h 307781"/>
                  <a:gd name="T58" fmla="*/ 98194 w 187589"/>
                  <a:gd name="T59" fmla="*/ 38398 h 307781"/>
                  <a:gd name="T60" fmla="*/ 63196 w 187589"/>
                  <a:gd name="T61" fmla="*/ 48997 h 307781"/>
                  <a:gd name="T62" fmla="*/ 34598 w 187589"/>
                  <a:gd name="T63" fmla="*/ 71396 h 307781"/>
                  <a:gd name="T64" fmla="*/ 20799 w 187589"/>
                  <a:gd name="T65" fmla="*/ 78195 h 307781"/>
                  <a:gd name="T66" fmla="*/ 200 w 187589"/>
                  <a:gd name="T67" fmla="*/ 61796 h 307781"/>
                  <a:gd name="T68" fmla="*/ 7800 w 187589"/>
                  <a:gd name="T69" fmla="*/ 45597 h 307781"/>
                  <a:gd name="T70" fmla="*/ 48397 w 187589"/>
                  <a:gd name="T71" fmla="*/ 13799 h 307781"/>
                  <a:gd name="T72" fmla="*/ 98194 w 187589"/>
                  <a:gd name="T73" fmla="*/ 0 h 3077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7589" h="307781">
                    <a:moveTo>
                      <a:pt x="98194" y="0"/>
                    </a:moveTo>
                    <a:cubicBezTo>
                      <a:pt x="119793" y="0"/>
                      <a:pt x="139058" y="5866"/>
                      <a:pt x="155991" y="17599"/>
                    </a:cubicBezTo>
                    <a:cubicBezTo>
                      <a:pt x="174923" y="30798"/>
                      <a:pt x="184389" y="47730"/>
                      <a:pt x="184389" y="68396"/>
                    </a:cubicBezTo>
                    <a:cubicBezTo>
                      <a:pt x="184389" y="81995"/>
                      <a:pt x="182456" y="94527"/>
                      <a:pt x="178589" y="105993"/>
                    </a:cubicBezTo>
                    <a:cubicBezTo>
                      <a:pt x="174723" y="117459"/>
                      <a:pt x="168857" y="127925"/>
                      <a:pt x="160990" y="137391"/>
                    </a:cubicBezTo>
                    <a:cubicBezTo>
                      <a:pt x="150991" y="149391"/>
                      <a:pt x="134059" y="162790"/>
                      <a:pt x="110193" y="177589"/>
                    </a:cubicBezTo>
                    <a:cubicBezTo>
                      <a:pt x="85128" y="193321"/>
                      <a:pt x="68663" y="205254"/>
                      <a:pt x="60797" y="213387"/>
                    </a:cubicBezTo>
                    <a:cubicBezTo>
                      <a:pt x="45997" y="228719"/>
                      <a:pt x="38731" y="247318"/>
                      <a:pt x="38998" y="269183"/>
                    </a:cubicBezTo>
                    <a:lnTo>
                      <a:pt x="80195" y="265384"/>
                    </a:lnTo>
                    <a:cubicBezTo>
                      <a:pt x="108460" y="263784"/>
                      <a:pt x="128659" y="262984"/>
                      <a:pt x="140792" y="262984"/>
                    </a:cubicBezTo>
                    <a:cubicBezTo>
                      <a:pt x="150924" y="262984"/>
                      <a:pt x="160524" y="264717"/>
                      <a:pt x="169590" y="268184"/>
                    </a:cubicBezTo>
                    <a:cubicBezTo>
                      <a:pt x="181589" y="272850"/>
                      <a:pt x="187589" y="279316"/>
                      <a:pt x="187589" y="287582"/>
                    </a:cubicBezTo>
                    <a:cubicBezTo>
                      <a:pt x="187589" y="292782"/>
                      <a:pt x="185789" y="297415"/>
                      <a:pt x="182189" y="301481"/>
                    </a:cubicBezTo>
                    <a:cubicBezTo>
                      <a:pt x="178589" y="305548"/>
                      <a:pt x="174123" y="307581"/>
                      <a:pt x="168790" y="307581"/>
                    </a:cubicBezTo>
                    <a:cubicBezTo>
                      <a:pt x="165457" y="307581"/>
                      <a:pt x="160757" y="306548"/>
                      <a:pt x="154691" y="304481"/>
                    </a:cubicBezTo>
                    <a:cubicBezTo>
                      <a:pt x="148625" y="302415"/>
                      <a:pt x="143991" y="301381"/>
                      <a:pt x="140792" y="301381"/>
                    </a:cubicBezTo>
                    <a:cubicBezTo>
                      <a:pt x="133992" y="301381"/>
                      <a:pt x="123793" y="301781"/>
                      <a:pt x="110193" y="302581"/>
                    </a:cubicBezTo>
                    <a:cubicBezTo>
                      <a:pt x="96594" y="303381"/>
                      <a:pt x="86328" y="303781"/>
                      <a:pt x="79395" y="303781"/>
                    </a:cubicBezTo>
                    <a:cubicBezTo>
                      <a:pt x="74196" y="303781"/>
                      <a:pt x="66496" y="304448"/>
                      <a:pt x="56297" y="305781"/>
                    </a:cubicBezTo>
                    <a:cubicBezTo>
                      <a:pt x="46097" y="307114"/>
                      <a:pt x="38398" y="307781"/>
                      <a:pt x="33198" y="307781"/>
                    </a:cubicBezTo>
                    <a:cubicBezTo>
                      <a:pt x="31732" y="307781"/>
                      <a:pt x="29598" y="307514"/>
                      <a:pt x="26799" y="306981"/>
                    </a:cubicBezTo>
                    <a:cubicBezTo>
                      <a:pt x="23999" y="306448"/>
                      <a:pt x="21866" y="306181"/>
                      <a:pt x="20399" y="306181"/>
                    </a:cubicBezTo>
                    <a:cubicBezTo>
                      <a:pt x="11200" y="306181"/>
                      <a:pt x="5200" y="301715"/>
                      <a:pt x="2400" y="292782"/>
                    </a:cubicBezTo>
                    <a:cubicBezTo>
                      <a:pt x="800" y="288116"/>
                      <a:pt x="0" y="280116"/>
                      <a:pt x="0" y="268783"/>
                    </a:cubicBezTo>
                    <a:cubicBezTo>
                      <a:pt x="0" y="237719"/>
                      <a:pt x="8466" y="212720"/>
                      <a:pt x="25399" y="193788"/>
                    </a:cubicBezTo>
                    <a:cubicBezTo>
                      <a:pt x="33132" y="185122"/>
                      <a:pt x="53997" y="169123"/>
                      <a:pt x="87995" y="145791"/>
                    </a:cubicBezTo>
                    <a:cubicBezTo>
                      <a:pt x="107060" y="132725"/>
                      <a:pt x="119793" y="122526"/>
                      <a:pt x="126193" y="115193"/>
                    </a:cubicBezTo>
                    <a:cubicBezTo>
                      <a:pt x="137658" y="102394"/>
                      <a:pt x="143391" y="87395"/>
                      <a:pt x="143391" y="70196"/>
                    </a:cubicBezTo>
                    <a:cubicBezTo>
                      <a:pt x="143391" y="61663"/>
                      <a:pt x="137858" y="54063"/>
                      <a:pt x="126792" y="47397"/>
                    </a:cubicBezTo>
                    <a:cubicBezTo>
                      <a:pt x="117060" y="41397"/>
                      <a:pt x="107527" y="38398"/>
                      <a:pt x="98194" y="38398"/>
                    </a:cubicBezTo>
                    <a:cubicBezTo>
                      <a:pt x="85928" y="38398"/>
                      <a:pt x="74262" y="41931"/>
                      <a:pt x="63196" y="48997"/>
                    </a:cubicBezTo>
                    <a:lnTo>
                      <a:pt x="34598" y="71396"/>
                    </a:lnTo>
                    <a:cubicBezTo>
                      <a:pt x="28865" y="75929"/>
                      <a:pt x="24265" y="78195"/>
                      <a:pt x="20799" y="78195"/>
                    </a:cubicBezTo>
                    <a:cubicBezTo>
                      <a:pt x="7066" y="78195"/>
                      <a:pt x="200" y="72729"/>
                      <a:pt x="200" y="61796"/>
                    </a:cubicBezTo>
                    <a:cubicBezTo>
                      <a:pt x="200" y="55530"/>
                      <a:pt x="2733" y="50130"/>
                      <a:pt x="7800" y="45597"/>
                    </a:cubicBezTo>
                    <a:cubicBezTo>
                      <a:pt x="23399" y="30931"/>
                      <a:pt x="36931" y="20332"/>
                      <a:pt x="48397" y="13799"/>
                    </a:cubicBezTo>
                    <a:cubicBezTo>
                      <a:pt x="64530" y="4600"/>
                      <a:pt x="81129" y="0"/>
                      <a:pt x="981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9" name="مربع نص 82">
                <a:extLst>
                  <a:ext uri="{FF2B5EF4-FFF2-40B4-BE49-F238E27FC236}">
                    <a16:creationId xmlns:a16="http://schemas.microsoft.com/office/drawing/2014/main" id="{E677773E-CDEB-6C4F-8623-BD89A2C3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804" y="4476095"/>
                <a:ext cx="200801" cy="315989"/>
              </a:xfrm>
              <a:custGeom>
                <a:avLst/>
                <a:gdLst>
                  <a:gd name="T0" fmla="*/ 96608 w 200801"/>
                  <a:gd name="T1" fmla="*/ 162398 h 315989"/>
                  <a:gd name="T2" fmla="*/ 54210 w 200801"/>
                  <a:gd name="T3" fmla="*/ 187996 h 315989"/>
                  <a:gd name="T4" fmla="*/ 38611 w 200801"/>
                  <a:gd name="T5" fmla="*/ 234794 h 315989"/>
                  <a:gd name="T6" fmla="*/ 61610 w 200801"/>
                  <a:gd name="T7" fmla="*/ 272191 h 315989"/>
                  <a:gd name="T8" fmla="*/ 98408 w 200801"/>
                  <a:gd name="T9" fmla="*/ 280991 h 315989"/>
                  <a:gd name="T10" fmla="*/ 147605 w 200801"/>
                  <a:gd name="T11" fmla="*/ 264392 h 315989"/>
                  <a:gd name="T12" fmla="*/ 158804 w 200801"/>
                  <a:gd name="T13" fmla="*/ 224394 h 315989"/>
                  <a:gd name="T14" fmla="*/ 138405 w 200801"/>
                  <a:gd name="T15" fmla="*/ 182197 h 315989"/>
                  <a:gd name="T16" fmla="*/ 96608 w 200801"/>
                  <a:gd name="T17" fmla="*/ 162398 h 315989"/>
                  <a:gd name="T18" fmla="*/ 100208 w 200801"/>
                  <a:gd name="T19" fmla="*/ 35806 h 315989"/>
                  <a:gd name="T20" fmla="*/ 60810 w 200801"/>
                  <a:gd name="T21" fmla="*/ 50405 h 315989"/>
                  <a:gd name="T22" fmla="*/ 48811 w 200801"/>
                  <a:gd name="T23" fmla="*/ 87203 h 315989"/>
                  <a:gd name="T24" fmla="*/ 94808 w 200801"/>
                  <a:gd name="T25" fmla="*/ 127000 h 315989"/>
                  <a:gd name="T26" fmla="*/ 129206 w 200801"/>
                  <a:gd name="T27" fmla="*/ 113001 h 315989"/>
                  <a:gd name="T28" fmla="*/ 145805 w 200801"/>
                  <a:gd name="T29" fmla="*/ 83003 h 315989"/>
                  <a:gd name="T30" fmla="*/ 133606 w 200801"/>
                  <a:gd name="T31" fmla="*/ 44805 h 315989"/>
                  <a:gd name="T32" fmla="*/ 100208 w 200801"/>
                  <a:gd name="T33" fmla="*/ 35806 h 315989"/>
                  <a:gd name="T34" fmla="*/ 100808 w 200801"/>
                  <a:gd name="T35" fmla="*/ 8 h 315989"/>
                  <a:gd name="T36" fmla="*/ 184802 w 200801"/>
                  <a:gd name="T37" fmla="*/ 83003 h 315989"/>
                  <a:gd name="T38" fmla="*/ 175203 w 200801"/>
                  <a:gd name="T39" fmla="*/ 120001 h 315989"/>
                  <a:gd name="T40" fmla="*/ 145005 w 200801"/>
                  <a:gd name="T41" fmla="*/ 142199 h 315989"/>
                  <a:gd name="T42" fmla="*/ 186802 w 200801"/>
                  <a:gd name="T43" fmla="*/ 174597 h 315989"/>
                  <a:gd name="T44" fmla="*/ 200801 w 200801"/>
                  <a:gd name="T45" fmla="*/ 230794 h 315989"/>
                  <a:gd name="T46" fmla="*/ 170603 w 200801"/>
                  <a:gd name="T47" fmla="*/ 294790 h 315989"/>
                  <a:gd name="T48" fmla="*/ 98408 w 200801"/>
                  <a:gd name="T49" fmla="*/ 315989 h 315989"/>
                  <a:gd name="T50" fmla="*/ 30212 w 200801"/>
                  <a:gd name="T51" fmla="*/ 297590 h 315989"/>
                  <a:gd name="T52" fmla="*/ 14 w 200801"/>
                  <a:gd name="T53" fmla="*/ 236593 h 315989"/>
                  <a:gd name="T54" fmla="*/ 45411 w 200801"/>
                  <a:gd name="T55" fmla="*/ 148599 h 315989"/>
                  <a:gd name="T56" fmla="*/ 9813 w 200801"/>
                  <a:gd name="T57" fmla="*/ 87203 h 315989"/>
                  <a:gd name="T58" fmla="*/ 37211 w 200801"/>
                  <a:gd name="T59" fmla="*/ 24406 h 315989"/>
                  <a:gd name="T60" fmla="*/ 100808 w 200801"/>
                  <a:gd name="T61" fmla="*/ 8 h 3159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0801" h="315989">
                    <a:moveTo>
                      <a:pt x="96608" y="162398"/>
                    </a:moveTo>
                    <a:cubicBezTo>
                      <a:pt x="75409" y="172264"/>
                      <a:pt x="61277" y="180797"/>
                      <a:pt x="54210" y="187996"/>
                    </a:cubicBezTo>
                    <a:cubicBezTo>
                      <a:pt x="43144" y="199062"/>
                      <a:pt x="37945" y="214661"/>
                      <a:pt x="38611" y="234794"/>
                    </a:cubicBezTo>
                    <a:cubicBezTo>
                      <a:pt x="39145" y="251459"/>
                      <a:pt x="46811" y="263925"/>
                      <a:pt x="61610" y="272191"/>
                    </a:cubicBezTo>
                    <a:cubicBezTo>
                      <a:pt x="72409" y="278058"/>
                      <a:pt x="84675" y="280991"/>
                      <a:pt x="98408" y="280991"/>
                    </a:cubicBezTo>
                    <a:cubicBezTo>
                      <a:pt x="121873" y="280991"/>
                      <a:pt x="138272" y="275458"/>
                      <a:pt x="147605" y="264392"/>
                    </a:cubicBezTo>
                    <a:cubicBezTo>
                      <a:pt x="155071" y="255592"/>
                      <a:pt x="158804" y="242260"/>
                      <a:pt x="158804" y="224394"/>
                    </a:cubicBezTo>
                    <a:cubicBezTo>
                      <a:pt x="158804" y="206929"/>
                      <a:pt x="152004" y="192863"/>
                      <a:pt x="138405" y="182197"/>
                    </a:cubicBezTo>
                    <a:cubicBezTo>
                      <a:pt x="129339" y="174864"/>
                      <a:pt x="115407" y="168264"/>
                      <a:pt x="96608" y="162398"/>
                    </a:cubicBezTo>
                    <a:close/>
                    <a:moveTo>
                      <a:pt x="100208" y="35806"/>
                    </a:moveTo>
                    <a:cubicBezTo>
                      <a:pt x="83009" y="35806"/>
                      <a:pt x="69876" y="40672"/>
                      <a:pt x="60810" y="50405"/>
                    </a:cubicBezTo>
                    <a:cubicBezTo>
                      <a:pt x="52677" y="59471"/>
                      <a:pt x="48677" y="71737"/>
                      <a:pt x="48811" y="87203"/>
                    </a:cubicBezTo>
                    <a:cubicBezTo>
                      <a:pt x="48944" y="105868"/>
                      <a:pt x="64276" y="119134"/>
                      <a:pt x="94808" y="127000"/>
                    </a:cubicBezTo>
                    <a:cubicBezTo>
                      <a:pt x="110807" y="122334"/>
                      <a:pt x="122273" y="117667"/>
                      <a:pt x="129206" y="113001"/>
                    </a:cubicBezTo>
                    <a:cubicBezTo>
                      <a:pt x="140272" y="105535"/>
                      <a:pt x="145805" y="95535"/>
                      <a:pt x="145805" y="83003"/>
                    </a:cubicBezTo>
                    <a:cubicBezTo>
                      <a:pt x="145805" y="64871"/>
                      <a:pt x="141738" y="52138"/>
                      <a:pt x="133606" y="44805"/>
                    </a:cubicBezTo>
                    <a:cubicBezTo>
                      <a:pt x="126673" y="38805"/>
                      <a:pt x="115540" y="35806"/>
                      <a:pt x="100208" y="35806"/>
                    </a:cubicBezTo>
                    <a:close/>
                    <a:moveTo>
                      <a:pt x="100808" y="8"/>
                    </a:moveTo>
                    <a:cubicBezTo>
                      <a:pt x="156804" y="-525"/>
                      <a:pt x="184802" y="27140"/>
                      <a:pt x="184802" y="83003"/>
                    </a:cubicBezTo>
                    <a:cubicBezTo>
                      <a:pt x="184802" y="99002"/>
                      <a:pt x="181603" y="111334"/>
                      <a:pt x="175203" y="120001"/>
                    </a:cubicBezTo>
                    <a:cubicBezTo>
                      <a:pt x="170003" y="127200"/>
                      <a:pt x="159937" y="134600"/>
                      <a:pt x="145005" y="142199"/>
                    </a:cubicBezTo>
                    <a:cubicBezTo>
                      <a:pt x="164870" y="152199"/>
                      <a:pt x="178803" y="162998"/>
                      <a:pt x="186802" y="174597"/>
                    </a:cubicBezTo>
                    <a:cubicBezTo>
                      <a:pt x="196135" y="188196"/>
                      <a:pt x="200801" y="206929"/>
                      <a:pt x="200801" y="230794"/>
                    </a:cubicBezTo>
                    <a:cubicBezTo>
                      <a:pt x="200801" y="257992"/>
                      <a:pt x="190735" y="279324"/>
                      <a:pt x="170603" y="294790"/>
                    </a:cubicBezTo>
                    <a:cubicBezTo>
                      <a:pt x="151938" y="308922"/>
                      <a:pt x="127873" y="315989"/>
                      <a:pt x="98408" y="315989"/>
                    </a:cubicBezTo>
                    <a:cubicBezTo>
                      <a:pt x="70276" y="315989"/>
                      <a:pt x="47544" y="309856"/>
                      <a:pt x="30212" y="297590"/>
                    </a:cubicBezTo>
                    <a:cubicBezTo>
                      <a:pt x="10480" y="283724"/>
                      <a:pt x="414" y="263392"/>
                      <a:pt x="14" y="236593"/>
                    </a:cubicBezTo>
                    <a:cubicBezTo>
                      <a:pt x="-520" y="193529"/>
                      <a:pt x="14613" y="164198"/>
                      <a:pt x="45411" y="148599"/>
                    </a:cubicBezTo>
                    <a:cubicBezTo>
                      <a:pt x="21679" y="134200"/>
                      <a:pt x="9813" y="113734"/>
                      <a:pt x="9813" y="87203"/>
                    </a:cubicBezTo>
                    <a:cubicBezTo>
                      <a:pt x="9813" y="62004"/>
                      <a:pt x="18946" y="41072"/>
                      <a:pt x="37211" y="24406"/>
                    </a:cubicBezTo>
                    <a:cubicBezTo>
                      <a:pt x="54677" y="8407"/>
                      <a:pt x="75876" y="275"/>
                      <a:pt x="100808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0" name="مربع نص 83">
                <a:extLst>
                  <a:ext uri="{FF2B5EF4-FFF2-40B4-BE49-F238E27FC236}">
                    <a16:creationId xmlns:a16="http://schemas.microsoft.com/office/drawing/2014/main" id="{EF6328D8-7F29-8740-A7C7-01D73951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666" y="4438051"/>
                <a:ext cx="228186" cy="317181"/>
              </a:xfrm>
              <a:custGeom>
                <a:avLst/>
                <a:gdLst>
                  <a:gd name="T0" fmla="*/ 144391 w 228186"/>
                  <a:gd name="T1" fmla="*/ 55397 h 317181"/>
                  <a:gd name="T2" fmla="*/ 60996 w 228186"/>
                  <a:gd name="T3" fmla="*/ 182989 h 317181"/>
                  <a:gd name="T4" fmla="*/ 144391 w 228186"/>
                  <a:gd name="T5" fmla="*/ 184989 h 317181"/>
                  <a:gd name="T6" fmla="*/ 144391 w 228186"/>
                  <a:gd name="T7" fmla="*/ 55397 h 317181"/>
                  <a:gd name="T8" fmla="*/ 160590 w 228186"/>
                  <a:gd name="T9" fmla="*/ 0 h 317181"/>
                  <a:gd name="T10" fmla="*/ 183188 w 228186"/>
                  <a:gd name="T11" fmla="*/ 19599 h 317181"/>
                  <a:gd name="T12" fmla="*/ 183188 w 228186"/>
                  <a:gd name="T13" fmla="*/ 185789 h 317181"/>
                  <a:gd name="T14" fmla="*/ 191388 w 228186"/>
                  <a:gd name="T15" fmla="*/ 185589 h 317181"/>
                  <a:gd name="T16" fmla="*/ 228186 w 228186"/>
                  <a:gd name="T17" fmla="*/ 205388 h 317181"/>
                  <a:gd name="T18" fmla="*/ 212987 w 228186"/>
                  <a:gd name="T19" fmla="*/ 223587 h 317181"/>
                  <a:gd name="T20" fmla="*/ 183188 w 228186"/>
                  <a:gd name="T21" fmla="*/ 224587 h 317181"/>
                  <a:gd name="T22" fmla="*/ 183188 w 228186"/>
                  <a:gd name="T23" fmla="*/ 298582 h 317181"/>
                  <a:gd name="T24" fmla="*/ 164990 w 228186"/>
                  <a:gd name="T25" fmla="*/ 317181 h 317181"/>
                  <a:gd name="T26" fmla="*/ 143791 w 228186"/>
                  <a:gd name="T27" fmla="*/ 288183 h 317181"/>
                  <a:gd name="T28" fmla="*/ 144191 w 228186"/>
                  <a:gd name="T29" fmla="*/ 277983 h 317181"/>
                  <a:gd name="T30" fmla="*/ 144591 w 228186"/>
                  <a:gd name="T31" fmla="*/ 268984 h 317181"/>
                  <a:gd name="T32" fmla="*/ 144391 w 228186"/>
                  <a:gd name="T33" fmla="*/ 223587 h 317181"/>
                  <a:gd name="T34" fmla="*/ 56196 w 228186"/>
                  <a:gd name="T35" fmla="*/ 221387 h 317181"/>
                  <a:gd name="T36" fmla="*/ 18199 w 228186"/>
                  <a:gd name="T37" fmla="*/ 219587 h 317181"/>
                  <a:gd name="T38" fmla="*/ 0 w 228186"/>
                  <a:gd name="T39" fmla="*/ 205388 h 317181"/>
                  <a:gd name="T40" fmla="*/ 10999 w 228186"/>
                  <a:gd name="T41" fmla="*/ 182589 h 317181"/>
                  <a:gd name="T42" fmla="*/ 28198 w 228186"/>
                  <a:gd name="T43" fmla="*/ 162190 h 317181"/>
                  <a:gd name="T44" fmla="*/ 126592 w 228186"/>
                  <a:gd name="T45" fmla="*/ 18599 h 317181"/>
                  <a:gd name="T46" fmla="*/ 160590 w 228186"/>
                  <a:gd name="T47" fmla="*/ 0 h 317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8186" h="317181">
                    <a:moveTo>
                      <a:pt x="144391" y="55397"/>
                    </a:moveTo>
                    <a:cubicBezTo>
                      <a:pt x="108793" y="112193"/>
                      <a:pt x="80995" y="154724"/>
                      <a:pt x="60996" y="182989"/>
                    </a:cubicBezTo>
                    <a:lnTo>
                      <a:pt x="144391" y="184989"/>
                    </a:lnTo>
                    <a:lnTo>
                      <a:pt x="144391" y="55397"/>
                    </a:lnTo>
                    <a:close/>
                    <a:moveTo>
                      <a:pt x="160590" y="0"/>
                    </a:moveTo>
                    <a:cubicBezTo>
                      <a:pt x="175656" y="0"/>
                      <a:pt x="183188" y="6533"/>
                      <a:pt x="183188" y="19599"/>
                    </a:cubicBezTo>
                    <a:lnTo>
                      <a:pt x="183188" y="185789"/>
                    </a:lnTo>
                    <a:cubicBezTo>
                      <a:pt x="185455" y="185656"/>
                      <a:pt x="188188" y="185589"/>
                      <a:pt x="191388" y="185589"/>
                    </a:cubicBezTo>
                    <a:cubicBezTo>
                      <a:pt x="215920" y="185589"/>
                      <a:pt x="228186" y="192189"/>
                      <a:pt x="228186" y="205388"/>
                    </a:cubicBezTo>
                    <a:cubicBezTo>
                      <a:pt x="228186" y="214987"/>
                      <a:pt x="223119" y="221053"/>
                      <a:pt x="212987" y="223587"/>
                    </a:cubicBezTo>
                    <a:cubicBezTo>
                      <a:pt x="208454" y="224787"/>
                      <a:pt x="198521" y="225120"/>
                      <a:pt x="183188" y="224587"/>
                    </a:cubicBezTo>
                    <a:lnTo>
                      <a:pt x="183188" y="298582"/>
                    </a:lnTo>
                    <a:cubicBezTo>
                      <a:pt x="183188" y="310981"/>
                      <a:pt x="177122" y="317181"/>
                      <a:pt x="164990" y="317181"/>
                    </a:cubicBezTo>
                    <a:cubicBezTo>
                      <a:pt x="150857" y="317181"/>
                      <a:pt x="143791" y="307515"/>
                      <a:pt x="143791" y="288183"/>
                    </a:cubicBezTo>
                    <a:cubicBezTo>
                      <a:pt x="143791" y="285783"/>
                      <a:pt x="143924" y="282383"/>
                      <a:pt x="144191" y="277983"/>
                    </a:cubicBezTo>
                    <a:cubicBezTo>
                      <a:pt x="144457" y="273584"/>
                      <a:pt x="144591" y="270584"/>
                      <a:pt x="144591" y="268984"/>
                    </a:cubicBezTo>
                    <a:lnTo>
                      <a:pt x="144391" y="223587"/>
                    </a:lnTo>
                    <a:lnTo>
                      <a:pt x="56196" y="221387"/>
                    </a:lnTo>
                    <a:cubicBezTo>
                      <a:pt x="37931" y="221387"/>
                      <a:pt x="25265" y="220787"/>
                      <a:pt x="18199" y="219587"/>
                    </a:cubicBezTo>
                    <a:cubicBezTo>
                      <a:pt x="6066" y="217587"/>
                      <a:pt x="0" y="212854"/>
                      <a:pt x="0" y="205388"/>
                    </a:cubicBezTo>
                    <a:cubicBezTo>
                      <a:pt x="0" y="199388"/>
                      <a:pt x="3666" y="191789"/>
                      <a:pt x="10999" y="182589"/>
                    </a:cubicBezTo>
                    <a:lnTo>
                      <a:pt x="28198" y="162190"/>
                    </a:lnTo>
                    <a:lnTo>
                      <a:pt x="126592" y="18599"/>
                    </a:lnTo>
                    <a:cubicBezTo>
                      <a:pt x="135525" y="6200"/>
                      <a:pt x="146857" y="0"/>
                      <a:pt x="16059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1" name="مربع نص 84">
                <a:extLst>
                  <a:ext uri="{FF2B5EF4-FFF2-40B4-BE49-F238E27FC236}">
                    <a16:creationId xmlns:a16="http://schemas.microsoft.com/office/drawing/2014/main" id="{59249546-3478-D944-8CDB-FE55725D3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135" y="2246685"/>
                <a:ext cx="385163" cy="319581"/>
              </a:xfrm>
              <a:custGeom>
                <a:avLst/>
                <a:gdLst>
                  <a:gd name="T0" fmla="*/ 277569 w 385163"/>
                  <a:gd name="T1" fmla="*/ 39398 h 319581"/>
                  <a:gd name="T2" fmla="*/ 218573 w 385163"/>
                  <a:gd name="T3" fmla="*/ 77195 h 319581"/>
                  <a:gd name="T4" fmla="*/ 200374 w 385163"/>
                  <a:gd name="T5" fmla="*/ 149391 h 319581"/>
                  <a:gd name="T6" fmla="*/ 218173 w 385163"/>
                  <a:gd name="T7" fmla="*/ 248185 h 319581"/>
                  <a:gd name="T8" fmla="*/ 271570 w 385163"/>
                  <a:gd name="T9" fmla="*/ 281183 h 319581"/>
                  <a:gd name="T10" fmla="*/ 332366 w 385163"/>
                  <a:gd name="T11" fmla="*/ 232786 h 319581"/>
                  <a:gd name="T12" fmla="*/ 345165 w 385163"/>
                  <a:gd name="T13" fmla="*/ 147591 h 319581"/>
                  <a:gd name="T14" fmla="*/ 328266 w 385163"/>
                  <a:gd name="T15" fmla="*/ 66396 h 319581"/>
                  <a:gd name="T16" fmla="*/ 277569 w 385163"/>
                  <a:gd name="T17" fmla="*/ 39398 h 319581"/>
                  <a:gd name="T18" fmla="*/ 277769 w 385163"/>
                  <a:gd name="T19" fmla="*/ 800 h 319581"/>
                  <a:gd name="T20" fmla="*/ 359764 w 385163"/>
                  <a:gd name="T21" fmla="*/ 45597 h 319581"/>
                  <a:gd name="T22" fmla="*/ 385163 w 385163"/>
                  <a:gd name="T23" fmla="*/ 140192 h 319581"/>
                  <a:gd name="T24" fmla="*/ 356765 w 385163"/>
                  <a:gd name="T25" fmla="*/ 274683 h 319581"/>
                  <a:gd name="T26" fmla="*/ 271570 w 385163"/>
                  <a:gd name="T27" fmla="*/ 319581 h 319581"/>
                  <a:gd name="T28" fmla="*/ 182775 w 385163"/>
                  <a:gd name="T29" fmla="*/ 263984 h 319581"/>
                  <a:gd name="T30" fmla="*/ 161576 w 385163"/>
                  <a:gd name="T31" fmla="*/ 152591 h 319581"/>
                  <a:gd name="T32" fmla="*/ 189175 w 385163"/>
                  <a:gd name="T33" fmla="*/ 51397 h 319581"/>
                  <a:gd name="T34" fmla="*/ 277769 w 385163"/>
                  <a:gd name="T35" fmla="*/ 800 h 319581"/>
                  <a:gd name="T36" fmla="*/ 81995 w 385163"/>
                  <a:gd name="T37" fmla="*/ 0 h 319581"/>
                  <a:gd name="T38" fmla="*/ 95394 w 385163"/>
                  <a:gd name="T39" fmla="*/ 15399 h 319581"/>
                  <a:gd name="T40" fmla="*/ 94194 w 385163"/>
                  <a:gd name="T41" fmla="*/ 29098 h 319581"/>
                  <a:gd name="T42" fmla="*/ 92995 w 385163"/>
                  <a:gd name="T43" fmla="*/ 42798 h 319581"/>
                  <a:gd name="T44" fmla="*/ 93694 w 385163"/>
                  <a:gd name="T45" fmla="*/ 62796 h 319581"/>
                  <a:gd name="T46" fmla="*/ 94394 w 385163"/>
                  <a:gd name="T47" fmla="*/ 82795 h 319581"/>
                  <a:gd name="T48" fmla="*/ 89595 w 385163"/>
                  <a:gd name="T49" fmla="*/ 150791 h 319581"/>
                  <a:gd name="T50" fmla="*/ 84795 w 385163"/>
                  <a:gd name="T51" fmla="*/ 218587 h 319581"/>
                  <a:gd name="T52" fmla="*/ 86395 w 385163"/>
                  <a:gd name="T53" fmla="*/ 246785 h 319581"/>
                  <a:gd name="T54" fmla="*/ 88195 w 385163"/>
                  <a:gd name="T55" fmla="*/ 273983 h 319581"/>
                  <a:gd name="T56" fmla="*/ 109194 w 385163"/>
                  <a:gd name="T57" fmla="*/ 273583 h 319581"/>
                  <a:gd name="T58" fmla="*/ 123093 w 385163"/>
                  <a:gd name="T59" fmla="*/ 279083 h 319581"/>
                  <a:gd name="T60" fmla="*/ 128592 w 385163"/>
                  <a:gd name="T61" fmla="*/ 292782 h 319581"/>
                  <a:gd name="T62" fmla="*/ 123093 w 385163"/>
                  <a:gd name="T63" fmla="*/ 306581 h 319581"/>
                  <a:gd name="T64" fmla="*/ 109194 w 385163"/>
                  <a:gd name="T65" fmla="*/ 311981 h 319581"/>
                  <a:gd name="T66" fmla="*/ 69396 w 385163"/>
                  <a:gd name="T67" fmla="*/ 311981 h 319581"/>
                  <a:gd name="T68" fmla="*/ 29798 w 385163"/>
                  <a:gd name="T69" fmla="*/ 311781 h 319581"/>
                  <a:gd name="T70" fmla="*/ 10200 w 385163"/>
                  <a:gd name="T71" fmla="*/ 309981 h 319581"/>
                  <a:gd name="T72" fmla="*/ 0 w 385163"/>
                  <a:gd name="T73" fmla="*/ 294782 h 319581"/>
                  <a:gd name="T74" fmla="*/ 31398 w 385163"/>
                  <a:gd name="T75" fmla="*/ 274583 h 319581"/>
                  <a:gd name="T76" fmla="*/ 40998 w 385163"/>
                  <a:gd name="T77" fmla="*/ 274783 h 319581"/>
                  <a:gd name="T78" fmla="*/ 49197 w 385163"/>
                  <a:gd name="T79" fmla="*/ 275183 h 319581"/>
                  <a:gd name="T80" fmla="*/ 47497 w 385163"/>
                  <a:gd name="T81" fmla="*/ 246785 h 319581"/>
                  <a:gd name="T82" fmla="*/ 45797 w 385163"/>
                  <a:gd name="T83" fmla="*/ 218587 h 319581"/>
                  <a:gd name="T84" fmla="*/ 50397 w 385163"/>
                  <a:gd name="T85" fmla="*/ 141392 h 319581"/>
                  <a:gd name="T86" fmla="*/ 54597 w 385163"/>
                  <a:gd name="T87" fmla="*/ 63996 h 319581"/>
                  <a:gd name="T88" fmla="*/ 20399 w 385163"/>
                  <a:gd name="T89" fmla="*/ 84795 h 319581"/>
                  <a:gd name="T90" fmla="*/ 6500 w 385163"/>
                  <a:gd name="T91" fmla="*/ 78795 h 319581"/>
                  <a:gd name="T92" fmla="*/ 600 w 385163"/>
                  <a:gd name="T93" fmla="*/ 64996 h 319581"/>
                  <a:gd name="T94" fmla="*/ 17799 w 385163"/>
                  <a:gd name="T95" fmla="*/ 42198 h 319581"/>
                  <a:gd name="T96" fmla="*/ 48397 w 385163"/>
                  <a:gd name="T97" fmla="*/ 17799 h 319581"/>
                  <a:gd name="T98" fmla="*/ 81995 w 385163"/>
                  <a:gd name="T99" fmla="*/ 0 h 3195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5163" h="319581">
                    <a:moveTo>
                      <a:pt x="277569" y="39398"/>
                    </a:moveTo>
                    <a:cubicBezTo>
                      <a:pt x="252771" y="39398"/>
                      <a:pt x="233105" y="51997"/>
                      <a:pt x="218573" y="77195"/>
                    </a:cubicBezTo>
                    <a:cubicBezTo>
                      <a:pt x="206440" y="98261"/>
                      <a:pt x="200374" y="122326"/>
                      <a:pt x="200374" y="149391"/>
                    </a:cubicBezTo>
                    <a:cubicBezTo>
                      <a:pt x="200374" y="193255"/>
                      <a:pt x="206307" y="226186"/>
                      <a:pt x="218173" y="248185"/>
                    </a:cubicBezTo>
                    <a:cubicBezTo>
                      <a:pt x="230039" y="270184"/>
                      <a:pt x="247838" y="281183"/>
                      <a:pt x="271570" y="281183"/>
                    </a:cubicBezTo>
                    <a:cubicBezTo>
                      <a:pt x="299835" y="281183"/>
                      <a:pt x="320100" y="265051"/>
                      <a:pt x="332366" y="232786"/>
                    </a:cubicBezTo>
                    <a:cubicBezTo>
                      <a:pt x="340899" y="210387"/>
                      <a:pt x="345165" y="181989"/>
                      <a:pt x="345165" y="147591"/>
                    </a:cubicBezTo>
                    <a:cubicBezTo>
                      <a:pt x="345165" y="111460"/>
                      <a:pt x="339532" y="84395"/>
                      <a:pt x="328266" y="66396"/>
                    </a:cubicBezTo>
                    <a:cubicBezTo>
                      <a:pt x="317000" y="48397"/>
                      <a:pt x="300101" y="39398"/>
                      <a:pt x="277569" y="39398"/>
                    </a:cubicBezTo>
                    <a:close/>
                    <a:moveTo>
                      <a:pt x="277769" y="800"/>
                    </a:moveTo>
                    <a:cubicBezTo>
                      <a:pt x="312834" y="800"/>
                      <a:pt x="340166" y="15733"/>
                      <a:pt x="359764" y="45597"/>
                    </a:cubicBezTo>
                    <a:cubicBezTo>
                      <a:pt x="376697" y="71462"/>
                      <a:pt x="385163" y="102994"/>
                      <a:pt x="385163" y="140192"/>
                    </a:cubicBezTo>
                    <a:cubicBezTo>
                      <a:pt x="385163" y="199921"/>
                      <a:pt x="375697" y="244752"/>
                      <a:pt x="356765" y="274683"/>
                    </a:cubicBezTo>
                    <a:cubicBezTo>
                      <a:pt x="337832" y="304615"/>
                      <a:pt x="309434" y="319581"/>
                      <a:pt x="271570" y="319581"/>
                    </a:cubicBezTo>
                    <a:cubicBezTo>
                      <a:pt x="231039" y="319581"/>
                      <a:pt x="201441" y="301048"/>
                      <a:pt x="182775" y="263984"/>
                    </a:cubicBezTo>
                    <a:cubicBezTo>
                      <a:pt x="168643" y="235452"/>
                      <a:pt x="161576" y="198321"/>
                      <a:pt x="161576" y="152591"/>
                    </a:cubicBezTo>
                    <a:cubicBezTo>
                      <a:pt x="161576" y="113927"/>
                      <a:pt x="170776" y="80195"/>
                      <a:pt x="189175" y="51397"/>
                    </a:cubicBezTo>
                    <a:cubicBezTo>
                      <a:pt x="210907" y="17666"/>
                      <a:pt x="240438" y="800"/>
                      <a:pt x="277769" y="8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4" y="29098"/>
                    </a:cubicBezTo>
                    <a:cubicBezTo>
                      <a:pt x="93395" y="35165"/>
                      <a:pt x="92995" y="39731"/>
                      <a:pt x="92995" y="42798"/>
                    </a:cubicBezTo>
                    <a:cubicBezTo>
                      <a:pt x="92995" y="47197"/>
                      <a:pt x="93228" y="53864"/>
                      <a:pt x="93694" y="62796"/>
                    </a:cubicBezTo>
                    <a:cubicBezTo>
                      <a:pt x="94161" y="71729"/>
                      <a:pt x="94394" y="78395"/>
                      <a:pt x="94394" y="82795"/>
                    </a:cubicBezTo>
                    <a:cubicBezTo>
                      <a:pt x="94394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1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3"/>
                      <a:pt x="45797" y="224853"/>
                      <a:pt x="45797" y="218587"/>
                    </a:cubicBezTo>
                    <a:cubicBezTo>
                      <a:pt x="45797" y="201655"/>
                      <a:pt x="47331" y="175923"/>
                      <a:pt x="50397" y="141392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2" name="مربع نص 85">
                <a:extLst>
                  <a:ext uri="{FF2B5EF4-FFF2-40B4-BE49-F238E27FC236}">
                    <a16:creationId xmlns:a16="http://schemas.microsoft.com/office/drawing/2014/main" id="{145D9FEE-52BE-6F4B-8AB9-2146F989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015" y="5273582"/>
                <a:ext cx="205387" cy="321380"/>
              </a:xfrm>
              <a:custGeom>
                <a:avLst/>
                <a:gdLst>
                  <a:gd name="T0" fmla="*/ 175189 w 205387"/>
                  <a:gd name="T1" fmla="*/ 0 h 321380"/>
                  <a:gd name="T2" fmla="*/ 188988 w 205387"/>
                  <a:gd name="T3" fmla="*/ 5800 h 321380"/>
                  <a:gd name="T4" fmla="*/ 194988 w 205387"/>
                  <a:gd name="T5" fmla="*/ 19199 h 321380"/>
                  <a:gd name="T6" fmla="*/ 147591 w 205387"/>
                  <a:gd name="T7" fmla="*/ 41598 h 321380"/>
                  <a:gd name="T8" fmla="*/ 131992 w 205387"/>
                  <a:gd name="T9" fmla="*/ 41198 h 321380"/>
                  <a:gd name="T10" fmla="*/ 120592 w 205387"/>
                  <a:gd name="T11" fmla="*/ 40798 h 321380"/>
                  <a:gd name="T12" fmla="*/ 86794 w 205387"/>
                  <a:gd name="T13" fmla="*/ 41398 h 321380"/>
                  <a:gd name="T14" fmla="*/ 52996 w 205387"/>
                  <a:gd name="T15" fmla="*/ 42397 h 321380"/>
                  <a:gd name="T16" fmla="*/ 45597 w 205387"/>
                  <a:gd name="T17" fmla="*/ 108993 h 321380"/>
                  <a:gd name="T18" fmla="*/ 118592 w 205387"/>
                  <a:gd name="T19" fmla="*/ 87195 h 321380"/>
                  <a:gd name="T20" fmla="*/ 185788 w 205387"/>
                  <a:gd name="T21" fmla="*/ 121593 h 321380"/>
                  <a:gd name="T22" fmla="*/ 205387 w 205387"/>
                  <a:gd name="T23" fmla="*/ 195988 h 321380"/>
                  <a:gd name="T24" fmla="*/ 173789 w 205387"/>
                  <a:gd name="T25" fmla="*/ 284983 h 321380"/>
                  <a:gd name="T26" fmla="*/ 87194 w 205387"/>
                  <a:gd name="T27" fmla="*/ 321380 h 321380"/>
                  <a:gd name="T28" fmla="*/ 3599 w 205387"/>
                  <a:gd name="T29" fmla="*/ 279383 h 321380"/>
                  <a:gd name="T30" fmla="*/ 0 w 205387"/>
                  <a:gd name="T31" fmla="*/ 268184 h 321380"/>
                  <a:gd name="T32" fmla="*/ 6199 w 205387"/>
                  <a:gd name="T33" fmla="*/ 254685 h 321380"/>
                  <a:gd name="T34" fmla="*/ 20198 w 205387"/>
                  <a:gd name="T35" fmla="*/ 248985 h 321380"/>
                  <a:gd name="T36" fmla="*/ 35798 w 205387"/>
                  <a:gd name="T37" fmla="*/ 257784 h 321380"/>
                  <a:gd name="T38" fmla="*/ 51797 w 205387"/>
                  <a:gd name="T39" fmla="*/ 274183 h 321380"/>
                  <a:gd name="T40" fmla="*/ 87194 w 205387"/>
                  <a:gd name="T41" fmla="*/ 282983 h 321380"/>
                  <a:gd name="T42" fmla="*/ 144591 w 205387"/>
                  <a:gd name="T43" fmla="*/ 256584 h 321380"/>
                  <a:gd name="T44" fmla="*/ 166390 w 205387"/>
                  <a:gd name="T45" fmla="*/ 195988 h 321380"/>
                  <a:gd name="T46" fmla="*/ 156790 w 205387"/>
                  <a:gd name="T47" fmla="*/ 148591 h 321380"/>
                  <a:gd name="T48" fmla="*/ 118592 w 205387"/>
                  <a:gd name="T49" fmla="*/ 125592 h 321380"/>
                  <a:gd name="T50" fmla="*/ 83595 w 205387"/>
                  <a:gd name="T51" fmla="*/ 131392 h 321380"/>
                  <a:gd name="T52" fmla="*/ 61796 w 205387"/>
                  <a:gd name="T53" fmla="*/ 147191 h 321380"/>
                  <a:gd name="T54" fmla="*/ 39997 w 205387"/>
                  <a:gd name="T55" fmla="*/ 170990 h 321380"/>
                  <a:gd name="T56" fmla="*/ 21998 w 205387"/>
                  <a:gd name="T57" fmla="*/ 179989 h 321380"/>
                  <a:gd name="T58" fmla="*/ 8399 w 205387"/>
                  <a:gd name="T59" fmla="*/ 174289 h 321380"/>
                  <a:gd name="T60" fmla="*/ 2800 w 205387"/>
                  <a:gd name="T61" fmla="*/ 160590 h 321380"/>
                  <a:gd name="T62" fmla="*/ 5999 w 205387"/>
                  <a:gd name="T63" fmla="*/ 124992 h 321380"/>
                  <a:gd name="T64" fmla="*/ 12799 w 205387"/>
                  <a:gd name="T65" fmla="*/ 42198 h 321380"/>
                  <a:gd name="T66" fmla="*/ 9299 w 205387"/>
                  <a:gd name="T67" fmla="*/ 26898 h 321380"/>
                  <a:gd name="T68" fmla="*/ 5799 w 205387"/>
                  <a:gd name="T69" fmla="*/ 14599 h 321380"/>
                  <a:gd name="T70" fmla="*/ 26798 w 205387"/>
                  <a:gd name="T71" fmla="*/ 2400 h 321380"/>
                  <a:gd name="T72" fmla="*/ 38897 w 205387"/>
                  <a:gd name="T73" fmla="*/ 3100 h 321380"/>
                  <a:gd name="T74" fmla="*/ 50997 w 205387"/>
                  <a:gd name="T75" fmla="*/ 3800 h 321380"/>
                  <a:gd name="T76" fmla="*/ 85794 w 205387"/>
                  <a:gd name="T77" fmla="*/ 3000 h 321380"/>
                  <a:gd name="T78" fmla="*/ 120592 w 205387"/>
                  <a:gd name="T79" fmla="*/ 2200 h 321380"/>
                  <a:gd name="T80" fmla="*/ 136991 w 205387"/>
                  <a:gd name="T81" fmla="*/ 2600 h 321380"/>
                  <a:gd name="T82" fmla="*/ 153390 w 205387"/>
                  <a:gd name="T83" fmla="*/ 3000 h 321380"/>
                  <a:gd name="T84" fmla="*/ 164390 w 205387"/>
                  <a:gd name="T85" fmla="*/ 1500 h 321380"/>
                  <a:gd name="T86" fmla="*/ 175189 w 205387"/>
                  <a:gd name="T87" fmla="*/ 0 h 321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387" h="321380">
                    <a:moveTo>
                      <a:pt x="175189" y="0"/>
                    </a:moveTo>
                    <a:cubicBezTo>
                      <a:pt x="180389" y="0"/>
                      <a:pt x="184988" y="1933"/>
                      <a:pt x="188988" y="5800"/>
                    </a:cubicBezTo>
                    <a:cubicBezTo>
                      <a:pt x="192988" y="9666"/>
                      <a:pt x="194988" y="14133"/>
                      <a:pt x="194988" y="19199"/>
                    </a:cubicBezTo>
                    <a:cubicBezTo>
                      <a:pt x="194988" y="34131"/>
                      <a:pt x="179189" y="41598"/>
                      <a:pt x="147591" y="41598"/>
                    </a:cubicBezTo>
                    <a:cubicBezTo>
                      <a:pt x="143458" y="41598"/>
                      <a:pt x="138258" y="41464"/>
                      <a:pt x="131992" y="41198"/>
                    </a:cubicBezTo>
                    <a:cubicBezTo>
                      <a:pt x="125725" y="40931"/>
                      <a:pt x="121926" y="40798"/>
                      <a:pt x="120592" y="40798"/>
                    </a:cubicBezTo>
                    <a:lnTo>
                      <a:pt x="86794" y="41398"/>
                    </a:lnTo>
                    <a:lnTo>
                      <a:pt x="52996" y="42397"/>
                    </a:lnTo>
                    <a:cubicBezTo>
                      <a:pt x="52996" y="48397"/>
                      <a:pt x="50530" y="70596"/>
                      <a:pt x="45597" y="108993"/>
                    </a:cubicBezTo>
                    <a:cubicBezTo>
                      <a:pt x="63862" y="94461"/>
                      <a:pt x="88194" y="87195"/>
                      <a:pt x="118592" y="87195"/>
                    </a:cubicBezTo>
                    <a:cubicBezTo>
                      <a:pt x="147924" y="87195"/>
                      <a:pt x="170323" y="98661"/>
                      <a:pt x="185788" y="121593"/>
                    </a:cubicBezTo>
                    <a:cubicBezTo>
                      <a:pt x="198854" y="141058"/>
                      <a:pt x="205387" y="165857"/>
                      <a:pt x="205387" y="195988"/>
                    </a:cubicBezTo>
                    <a:cubicBezTo>
                      <a:pt x="205387" y="231986"/>
                      <a:pt x="194854" y="261651"/>
                      <a:pt x="173789" y="284983"/>
                    </a:cubicBezTo>
                    <a:cubicBezTo>
                      <a:pt x="151924" y="309248"/>
                      <a:pt x="123059" y="321380"/>
                      <a:pt x="87194" y="321380"/>
                    </a:cubicBezTo>
                    <a:cubicBezTo>
                      <a:pt x="49330" y="321380"/>
                      <a:pt x="21465" y="307381"/>
                      <a:pt x="3599" y="279383"/>
                    </a:cubicBezTo>
                    <a:cubicBezTo>
                      <a:pt x="1200" y="275517"/>
                      <a:pt x="0" y="271783"/>
                      <a:pt x="0" y="268184"/>
                    </a:cubicBezTo>
                    <a:cubicBezTo>
                      <a:pt x="0" y="262984"/>
                      <a:pt x="2066" y="258484"/>
                      <a:pt x="6199" y="254685"/>
                    </a:cubicBezTo>
                    <a:cubicBezTo>
                      <a:pt x="10332" y="250885"/>
                      <a:pt x="14999" y="248985"/>
                      <a:pt x="20198" y="248985"/>
                    </a:cubicBezTo>
                    <a:cubicBezTo>
                      <a:pt x="25665" y="248985"/>
                      <a:pt x="30864" y="251918"/>
                      <a:pt x="35798" y="257784"/>
                    </a:cubicBezTo>
                    <a:cubicBezTo>
                      <a:pt x="42864" y="266317"/>
                      <a:pt x="48197" y="271783"/>
                      <a:pt x="51797" y="274183"/>
                    </a:cubicBezTo>
                    <a:cubicBezTo>
                      <a:pt x="60463" y="280050"/>
                      <a:pt x="72262" y="282983"/>
                      <a:pt x="87194" y="282983"/>
                    </a:cubicBezTo>
                    <a:cubicBezTo>
                      <a:pt x="110260" y="282983"/>
                      <a:pt x="129392" y="274183"/>
                      <a:pt x="144591" y="256584"/>
                    </a:cubicBezTo>
                    <a:cubicBezTo>
                      <a:pt x="159123" y="239785"/>
                      <a:pt x="166390" y="219587"/>
                      <a:pt x="166390" y="195988"/>
                    </a:cubicBezTo>
                    <a:cubicBezTo>
                      <a:pt x="166390" y="176523"/>
                      <a:pt x="163190" y="160724"/>
                      <a:pt x="156790" y="148591"/>
                    </a:cubicBezTo>
                    <a:cubicBezTo>
                      <a:pt x="148524" y="133259"/>
                      <a:pt x="135791" y="125592"/>
                      <a:pt x="118592" y="125592"/>
                    </a:cubicBezTo>
                    <a:cubicBezTo>
                      <a:pt x="104327" y="125592"/>
                      <a:pt x="92661" y="127526"/>
                      <a:pt x="83595" y="131392"/>
                    </a:cubicBezTo>
                    <a:cubicBezTo>
                      <a:pt x="76395" y="134459"/>
                      <a:pt x="69129" y="139725"/>
                      <a:pt x="61796" y="147191"/>
                    </a:cubicBezTo>
                    <a:lnTo>
                      <a:pt x="39997" y="170990"/>
                    </a:lnTo>
                    <a:cubicBezTo>
                      <a:pt x="34131" y="176989"/>
                      <a:pt x="28131" y="179989"/>
                      <a:pt x="21998" y="179989"/>
                    </a:cubicBezTo>
                    <a:cubicBezTo>
                      <a:pt x="16665" y="179989"/>
                      <a:pt x="12132" y="178089"/>
                      <a:pt x="8399" y="174289"/>
                    </a:cubicBezTo>
                    <a:cubicBezTo>
                      <a:pt x="4666" y="170490"/>
                      <a:pt x="2800" y="165923"/>
                      <a:pt x="2800" y="160590"/>
                    </a:cubicBezTo>
                    <a:cubicBezTo>
                      <a:pt x="2800" y="157924"/>
                      <a:pt x="3866" y="146058"/>
                      <a:pt x="5999" y="124992"/>
                    </a:cubicBezTo>
                    <a:cubicBezTo>
                      <a:pt x="10532" y="82995"/>
                      <a:pt x="12799" y="55397"/>
                      <a:pt x="12799" y="42198"/>
                    </a:cubicBezTo>
                    <a:cubicBezTo>
                      <a:pt x="12799" y="37531"/>
                      <a:pt x="11632" y="32431"/>
                      <a:pt x="9299" y="26898"/>
                    </a:cubicBezTo>
                    <a:cubicBezTo>
                      <a:pt x="6966" y="21365"/>
                      <a:pt x="5799" y="17266"/>
                      <a:pt x="5799" y="14599"/>
                    </a:cubicBezTo>
                    <a:cubicBezTo>
                      <a:pt x="5799" y="6466"/>
                      <a:pt x="12799" y="2400"/>
                      <a:pt x="26798" y="2400"/>
                    </a:cubicBezTo>
                    <a:cubicBezTo>
                      <a:pt x="29465" y="2400"/>
                      <a:pt x="33498" y="2633"/>
                      <a:pt x="38897" y="3100"/>
                    </a:cubicBezTo>
                    <a:cubicBezTo>
                      <a:pt x="44297" y="3567"/>
                      <a:pt x="48330" y="3800"/>
                      <a:pt x="50997" y="3800"/>
                    </a:cubicBezTo>
                    <a:cubicBezTo>
                      <a:pt x="58729" y="3800"/>
                      <a:pt x="70329" y="3533"/>
                      <a:pt x="85794" y="3000"/>
                    </a:cubicBezTo>
                    <a:cubicBezTo>
                      <a:pt x="101260" y="2467"/>
                      <a:pt x="112859" y="2200"/>
                      <a:pt x="120592" y="2200"/>
                    </a:cubicBezTo>
                    <a:cubicBezTo>
                      <a:pt x="124192" y="2200"/>
                      <a:pt x="129658" y="2333"/>
                      <a:pt x="136991" y="2600"/>
                    </a:cubicBezTo>
                    <a:cubicBezTo>
                      <a:pt x="144324" y="2867"/>
                      <a:pt x="149791" y="3000"/>
                      <a:pt x="153390" y="3000"/>
                    </a:cubicBezTo>
                    <a:cubicBezTo>
                      <a:pt x="155924" y="3000"/>
                      <a:pt x="159590" y="2500"/>
                      <a:pt x="164390" y="1500"/>
                    </a:cubicBezTo>
                    <a:cubicBezTo>
                      <a:pt x="169189" y="500"/>
                      <a:pt x="172789" y="0"/>
                      <a:pt x="1751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3" name="مربع نص 86">
                <a:extLst>
                  <a:ext uri="{FF2B5EF4-FFF2-40B4-BE49-F238E27FC236}">
                    <a16:creationId xmlns:a16="http://schemas.microsoft.com/office/drawing/2014/main" id="{12470291-3A76-9B4E-B5A8-7A957066A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060" y="1425929"/>
                <a:ext cx="308218" cy="311981"/>
              </a:xfrm>
              <a:custGeom>
                <a:avLst/>
                <a:gdLst>
                  <a:gd name="T0" fmla="*/ 276369 w 308218"/>
                  <a:gd name="T1" fmla="*/ 15399 h 311981"/>
                  <a:gd name="T2" fmla="*/ 273970 w 308218"/>
                  <a:gd name="T3" fmla="*/ 42797 h 311981"/>
                  <a:gd name="T4" fmla="*/ 275370 w 308218"/>
                  <a:gd name="T5" fmla="*/ 82795 h 311981"/>
                  <a:gd name="T6" fmla="*/ 265770 w 308218"/>
                  <a:gd name="T7" fmla="*/ 218587 h 311981"/>
                  <a:gd name="T8" fmla="*/ 269170 w 308218"/>
                  <a:gd name="T9" fmla="*/ 273983 h 311981"/>
                  <a:gd name="T10" fmla="*/ 304068 w 308218"/>
                  <a:gd name="T11" fmla="*/ 279083 h 311981"/>
                  <a:gd name="T12" fmla="*/ 302608 w 308218"/>
                  <a:gd name="T13" fmla="*/ 296007 h 311981"/>
                  <a:gd name="T14" fmla="*/ 250371 w 308218"/>
                  <a:gd name="T15" fmla="*/ 311981 h 311981"/>
                  <a:gd name="T16" fmla="*/ 191175 w 308218"/>
                  <a:gd name="T17" fmla="*/ 309981 h 311981"/>
                  <a:gd name="T18" fmla="*/ 212373 w 308218"/>
                  <a:gd name="T19" fmla="*/ 274583 h 311981"/>
                  <a:gd name="T20" fmla="*/ 230172 w 308218"/>
                  <a:gd name="T21" fmla="*/ 275183 h 311981"/>
                  <a:gd name="T22" fmla="*/ 226772 w 308218"/>
                  <a:gd name="T23" fmla="*/ 218587 h 311981"/>
                  <a:gd name="T24" fmla="*/ 235572 w 308218"/>
                  <a:gd name="T25" fmla="*/ 63996 h 311981"/>
                  <a:gd name="T26" fmla="*/ 187475 w 308218"/>
                  <a:gd name="T27" fmla="*/ 78795 h 311981"/>
                  <a:gd name="T28" fmla="*/ 198774 w 308218"/>
                  <a:gd name="T29" fmla="*/ 42198 h 311981"/>
                  <a:gd name="T30" fmla="*/ 262970 w 308218"/>
                  <a:gd name="T31" fmla="*/ 0 h 311981"/>
                  <a:gd name="T32" fmla="*/ 95394 w 308218"/>
                  <a:gd name="T33" fmla="*/ 15399 h 311981"/>
                  <a:gd name="T34" fmla="*/ 92995 w 308218"/>
                  <a:gd name="T35" fmla="*/ 42797 h 311981"/>
                  <a:gd name="T36" fmla="*/ 94395 w 308218"/>
                  <a:gd name="T37" fmla="*/ 82795 h 311981"/>
                  <a:gd name="T38" fmla="*/ 84795 w 308218"/>
                  <a:gd name="T39" fmla="*/ 218587 h 311981"/>
                  <a:gd name="T40" fmla="*/ 88195 w 308218"/>
                  <a:gd name="T41" fmla="*/ 273983 h 311981"/>
                  <a:gd name="T42" fmla="*/ 123093 w 308218"/>
                  <a:gd name="T43" fmla="*/ 279083 h 311981"/>
                  <a:gd name="T44" fmla="*/ 123093 w 308218"/>
                  <a:gd name="T45" fmla="*/ 306581 h 311981"/>
                  <a:gd name="T46" fmla="*/ 69396 w 308218"/>
                  <a:gd name="T47" fmla="*/ 311981 h 311981"/>
                  <a:gd name="T48" fmla="*/ 10200 w 308218"/>
                  <a:gd name="T49" fmla="*/ 309981 h 311981"/>
                  <a:gd name="T50" fmla="*/ 31398 w 308218"/>
                  <a:gd name="T51" fmla="*/ 274583 h 311981"/>
                  <a:gd name="T52" fmla="*/ 49197 w 308218"/>
                  <a:gd name="T53" fmla="*/ 275183 h 311981"/>
                  <a:gd name="T54" fmla="*/ 45798 w 308218"/>
                  <a:gd name="T55" fmla="*/ 218587 h 311981"/>
                  <a:gd name="T56" fmla="*/ 54597 w 308218"/>
                  <a:gd name="T57" fmla="*/ 63996 h 311981"/>
                  <a:gd name="T58" fmla="*/ 6500 w 308218"/>
                  <a:gd name="T59" fmla="*/ 78795 h 311981"/>
                  <a:gd name="T60" fmla="*/ 17799 w 308218"/>
                  <a:gd name="T61" fmla="*/ 42198 h 311981"/>
                  <a:gd name="T62" fmla="*/ 81995 w 308218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8218" h="311981">
                    <a:moveTo>
                      <a:pt x="262970" y="0"/>
                    </a:moveTo>
                    <a:cubicBezTo>
                      <a:pt x="271903" y="0"/>
                      <a:pt x="276369" y="5133"/>
                      <a:pt x="276369" y="15399"/>
                    </a:cubicBezTo>
                    <a:cubicBezTo>
                      <a:pt x="276369" y="18466"/>
                      <a:pt x="275969" y="23032"/>
                      <a:pt x="275170" y="29098"/>
                    </a:cubicBezTo>
                    <a:cubicBezTo>
                      <a:pt x="274370" y="35165"/>
                      <a:pt x="273970" y="39731"/>
                      <a:pt x="273970" y="42797"/>
                    </a:cubicBezTo>
                    <a:cubicBezTo>
                      <a:pt x="273970" y="47197"/>
                      <a:pt x="274203" y="53863"/>
                      <a:pt x="274670" y="62796"/>
                    </a:cubicBezTo>
                    <a:cubicBezTo>
                      <a:pt x="275136" y="71729"/>
                      <a:pt x="275370" y="78395"/>
                      <a:pt x="275370" y="82795"/>
                    </a:cubicBezTo>
                    <a:cubicBezTo>
                      <a:pt x="275370" y="97994"/>
                      <a:pt x="273770" y="120659"/>
                      <a:pt x="270570" y="150791"/>
                    </a:cubicBezTo>
                    <a:cubicBezTo>
                      <a:pt x="267370" y="180922"/>
                      <a:pt x="265770" y="203521"/>
                      <a:pt x="265770" y="218587"/>
                    </a:cubicBezTo>
                    <a:cubicBezTo>
                      <a:pt x="265770" y="226320"/>
                      <a:pt x="266303" y="235719"/>
                      <a:pt x="267370" y="246785"/>
                    </a:cubicBezTo>
                    <a:cubicBezTo>
                      <a:pt x="268437" y="257851"/>
                      <a:pt x="269037" y="266917"/>
                      <a:pt x="269170" y="273983"/>
                    </a:cubicBezTo>
                    <a:lnTo>
                      <a:pt x="290169" y="273583"/>
                    </a:lnTo>
                    <a:cubicBezTo>
                      <a:pt x="295768" y="273583"/>
                      <a:pt x="300401" y="275417"/>
                      <a:pt x="304068" y="279083"/>
                    </a:cubicBezTo>
                    <a:lnTo>
                      <a:pt x="308218" y="289422"/>
                    </a:lnTo>
                    <a:lnTo>
                      <a:pt x="302608" y="296007"/>
                    </a:lnTo>
                    <a:lnTo>
                      <a:pt x="282611" y="311981"/>
                    </a:lnTo>
                    <a:lnTo>
                      <a:pt x="250371" y="311981"/>
                    </a:lnTo>
                    <a:lnTo>
                      <a:pt x="210773" y="311781"/>
                    </a:lnTo>
                    <a:cubicBezTo>
                      <a:pt x="201441" y="311781"/>
                      <a:pt x="194908" y="311181"/>
                      <a:pt x="191175" y="309981"/>
                    </a:cubicBezTo>
                    <a:cubicBezTo>
                      <a:pt x="184375" y="307581"/>
                      <a:pt x="180975" y="302515"/>
                      <a:pt x="180975" y="294782"/>
                    </a:cubicBezTo>
                    <a:cubicBezTo>
                      <a:pt x="180975" y="281316"/>
                      <a:pt x="191441" y="274583"/>
                      <a:pt x="212373" y="274583"/>
                    </a:cubicBezTo>
                    <a:lnTo>
                      <a:pt x="221973" y="274783"/>
                    </a:lnTo>
                    <a:lnTo>
                      <a:pt x="230172" y="275183"/>
                    </a:lnTo>
                    <a:cubicBezTo>
                      <a:pt x="230172" y="268784"/>
                      <a:pt x="229606" y="259318"/>
                      <a:pt x="228472" y="246785"/>
                    </a:cubicBezTo>
                    <a:cubicBezTo>
                      <a:pt x="227339" y="234252"/>
                      <a:pt x="226772" y="224853"/>
                      <a:pt x="226772" y="218587"/>
                    </a:cubicBezTo>
                    <a:cubicBezTo>
                      <a:pt x="226772" y="201654"/>
                      <a:pt x="228306" y="175923"/>
                      <a:pt x="231372" y="141391"/>
                    </a:cubicBezTo>
                    <a:cubicBezTo>
                      <a:pt x="234305" y="107394"/>
                      <a:pt x="235705" y="81595"/>
                      <a:pt x="235572" y="63996"/>
                    </a:cubicBezTo>
                    <a:cubicBezTo>
                      <a:pt x="217706" y="77862"/>
                      <a:pt x="206307" y="84795"/>
                      <a:pt x="201374" y="84795"/>
                    </a:cubicBezTo>
                    <a:cubicBezTo>
                      <a:pt x="196041" y="84795"/>
                      <a:pt x="191408" y="82795"/>
                      <a:pt x="187475" y="78795"/>
                    </a:cubicBezTo>
                    <a:cubicBezTo>
                      <a:pt x="183542" y="74796"/>
                      <a:pt x="181575" y="70196"/>
                      <a:pt x="181575" y="64996"/>
                    </a:cubicBezTo>
                    <a:cubicBezTo>
                      <a:pt x="181575" y="58730"/>
                      <a:pt x="187308" y="51130"/>
                      <a:pt x="198774" y="42198"/>
                    </a:cubicBezTo>
                    <a:cubicBezTo>
                      <a:pt x="205974" y="37131"/>
                      <a:pt x="216173" y="28998"/>
                      <a:pt x="229372" y="17799"/>
                    </a:cubicBezTo>
                    <a:cubicBezTo>
                      <a:pt x="241105" y="5933"/>
                      <a:pt x="252304" y="0"/>
                      <a:pt x="262970" y="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</p:grpSp>
      </p:grpSp>
      <p:grpSp>
        <p:nvGrpSpPr>
          <p:cNvPr id="44" name="مجموعة 43">
            <a:extLst>
              <a:ext uri="{FF2B5EF4-FFF2-40B4-BE49-F238E27FC236}">
                <a16:creationId xmlns:a16="http://schemas.microsoft.com/office/drawing/2014/main" id="{578239E7-CB2A-0742-9871-5678655B2C76}"/>
              </a:ext>
            </a:extLst>
          </p:cNvPr>
          <p:cNvGrpSpPr>
            <a:grpSpLocks/>
          </p:cNvGrpSpPr>
          <p:nvPr/>
        </p:nvGrpSpPr>
        <p:grpSpPr bwMode="auto">
          <a:xfrm>
            <a:off x="10564825" y="573683"/>
            <a:ext cx="66675" cy="1009650"/>
            <a:chOff x="5944770" y="1379001"/>
            <a:chExt cx="226260" cy="3927154"/>
          </a:xfrm>
        </p:grpSpPr>
        <p:sp>
          <p:nvSpPr>
            <p:cNvPr id="45" name="مثلث متساوي الساقين 49">
              <a:extLst>
                <a:ext uri="{FF2B5EF4-FFF2-40B4-BE49-F238E27FC236}">
                  <a16:creationId xmlns:a16="http://schemas.microsoft.com/office/drawing/2014/main" id="{7515C29C-A047-D34D-8178-EC30E0A03B4A}"/>
                </a:ext>
              </a:extLst>
            </p:cNvPr>
            <p:cNvSpPr/>
            <p:nvPr/>
          </p:nvSpPr>
          <p:spPr>
            <a:xfrm>
              <a:off x="5944770" y="1379001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6" name="مثلث متساوي الساقين 50">
              <a:extLst>
                <a:ext uri="{FF2B5EF4-FFF2-40B4-BE49-F238E27FC236}">
                  <a16:creationId xmlns:a16="http://schemas.microsoft.com/office/drawing/2014/main" id="{F35064C7-CD98-F549-B025-6406002FAFF7}"/>
                </a:ext>
              </a:extLst>
            </p:cNvPr>
            <p:cNvSpPr/>
            <p:nvPr/>
          </p:nvSpPr>
          <p:spPr>
            <a:xfrm flipV="1">
              <a:off x="5944770" y="3342578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grpSp>
        <p:nvGrpSpPr>
          <p:cNvPr id="47" name="مجموعة 46">
            <a:extLst>
              <a:ext uri="{FF2B5EF4-FFF2-40B4-BE49-F238E27FC236}">
                <a16:creationId xmlns:a16="http://schemas.microsoft.com/office/drawing/2014/main" id="{6F2C3EE3-B01D-FF44-82AE-F0D98CF8F534}"/>
              </a:ext>
            </a:extLst>
          </p:cNvPr>
          <p:cNvGrpSpPr>
            <a:grpSpLocks/>
          </p:cNvGrpSpPr>
          <p:nvPr/>
        </p:nvGrpSpPr>
        <p:grpSpPr bwMode="auto">
          <a:xfrm rot="4908360">
            <a:off x="10507674" y="678458"/>
            <a:ext cx="63500" cy="787400"/>
            <a:chOff x="5944770" y="1379001"/>
            <a:chExt cx="226260" cy="3927154"/>
          </a:xfrm>
        </p:grpSpPr>
        <p:sp>
          <p:nvSpPr>
            <p:cNvPr id="48" name="مثلث متساوي الساقين 52">
              <a:extLst>
                <a:ext uri="{FF2B5EF4-FFF2-40B4-BE49-F238E27FC236}">
                  <a16:creationId xmlns:a16="http://schemas.microsoft.com/office/drawing/2014/main" id="{6C9F1224-FFA4-C945-810B-0D9CBE258A7D}"/>
                </a:ext>
              </a:extLst>
            </p:cNvPr>
            <p:cNvSpPr/>
            <p:nvPr/>
          </p:nvSpPr>
          <p:spPr>
            <a:xfrm>
              <a:off x="5941542" y="1392220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9" name="مثلث متساوي الساقين 53">
              <a:extLst>
                <a:ext uri="{FF2B5EF4-FFF2-40B4-BE49-F238E27FC236}">
                  <a16:creationId xmlns:a16="http://schemas.microsoft.com/office/drawing/2014/main" id="{E4F810C6-BB06-A249-9894-40F0B7954848}"/>
                </a:ext>
              </a:extLst>
            </p:cNvPr>
            <p:cNvSpPr/>
            <p:nvPr/>
          </p:nvSpPr>
          <p:spPr>
            <a:xfrm flipV="1">
              <a:off x="5935188" y="3342771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sp>
        <p:nvSpPr>
          <p:cNvPr id="50" name="شكل بيضاوي 49">
            <a:extLst>
              <a:ext uri="{FF2B5EF4-FFF2-40B4-BE49-F238E27FC236}">
                <a16:creationId xmlns:a16="http://schemas.microsoft.com/office/drawing/2014/main" id="{554A9950-8B23-3744-B9C0-9CFA3442F687}"/>
              </a:ext>
            </a:extLst>
          </p:cNvPr>
          <p:cNvSpPr/>
          <p:nvPr/>
        </p:nvSpPr>
        <p:spPr>
          <a:xfrm>
            <a:off x="10542373" y="1018181"/>
            <a:ext cx="98094" cy="10739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EG" sz="1013"/>
          </a:p>
        </p:txBody>
      </p:sp>
      <p:sp>
        <p:nvSpPr>
          <p:cNvPr id="51" name="شكل حر 50">
            <a:extLst>
              <a:ext uri="{FF2B5EF4-FFF2-40B4-BE49-F238E27FC236}">
                <a16:creationId xmlns:a16="http://schemas.microsoft.com/office/drawing/2014/main" id="{23B671DC-D796-384B-817D-E04474056EBC}"/>
              </a:ext>
            </a:extLst>
          </p:cNvPr>
          <p:cNvSpPr/>
          <p:nvPr/>
        </p:nvSpPr>
        <p:spPr>
          <a:xfrm>
            <a:off x="9837749" y="1630959"/>
            <a:ext cx="1468438" cy="1546225"/>
          </a:xfrm>
          <a:custGeom>
            <a:avLst/>
            <a:gdLst>
              <a:gd name="connsiteX0" fmla="*/ 2020636 w 2684787"/>
              <a:gd name="connsiteY0" fmla="*/ 0 h 2747951"/>
              <a:gd name="connsiteX1" fmla="*/ 2651521 w 2684787"/>
              <a:gd name="connsiteY1" fmla="*/ 652812 h 2747951"/>
              <a:gd name="connsiteX2" fmla="*/ 2644171 w 2684787"/>
              <a:gd name="connsiteY2" fmla="*/ 728262 h 2747951"/>
              <a:gd name="connsiteX3" fmla="*/ 2684787 w 2684787"/>
              <a:gd name="connsiteY3" fmla="*/ 728262 h 2747951"/>
              <a:gd name="connsiteX4" fmla="*/ 2684787 w 2684787"/>
              <a:gd name="connsiteY4" fmla="*/ 2747951 h 2747951"/>
              <a:gd name="connsiteX5" fmla="*/ 1371425 w 2684787"/>
              <a:gd name="connsiteY5" fmla="*/ 2747951 h 2747951"/>
              <a:gd name="connsiteX6" fmla="*/ 1371425 w 2684787"/>
              <a:gd name="connsiteY6" fmla="*/ 728262 h 2747951"/>
              <a:gd name="connsiteX7" fmla="*/ 1397102 w 2684787"/>
              <a:gd name="connsiteY7" fmla="*/ 728262 h 2747951"/>
              <a:gd name="connsiteX8" fmla="*/ 1389751 w 2684787"/>
              <a:gd name="connsiteY8" fmla="*/ 652812 h 2747951"/>
              <a:gd name="connsiteX9" fmla="*/ 2020636 w 2684787"/>
              <a:gd name="connsiteY9" fmla="*/ 0 h 2747951"/>
              <a:gd name="connsiteX10" fmla="*/ 649211 w 2684787"/>
              <a:gd name="connsiteY10" fmla="*/ 0 h 2747951"/>
              <a:gd name="connsiteX11" fmla="*/ 1280096 w 2684787"/>
              <a:gd name="connsiteY11" fmla="*/ 652812 h 2747951"/>
              <a:gd name="connsiteX12" fmla="*/ 1272746 w 2684787"/>
              <a:gd name="connsiteY12" fmla="*/ 728262 h 2747951"/>
              <a:gd name="connsiteX13" fmla="*/ 1313362 w 2684787"/>
              <a:gd name="connsiteY13" fmla="*/ 728262 h 2747951"/>
              <a:gd name="connsiteX14" fmla="*/ 1313362 w 2684787"/>
              <a:gd name="connsiteY14" fmla="*/ 2747951 h 2747951"/>
              <a:gd name="connsiteX15" fmla="*/ 0 w 2684787"/>
              <a:gd name="connsiteY15" fmla="*/ 2747951 h 2747951"/>
              <a:gd name="connsiteX16" fmla="*/ 0 w 2684787"/>
              <a:gd name="connsiteY16" fmla="*/ 728262 h 2747951"/>
              <a:gd name="connsiteX17" fmla="*/ 25677 w 2684787"/>
              <a:gd name="connsiteY17" fmla="*/ 728262 h 2747951"/>
              <a:gd name="connsiteX18" fmla="*/ 18326 w 2684787"/>
              <a:gd name="connsiteY18" fmla="*/ 652812 h 2747951"/>
              <a:gd name="connsiteX19" fmla="*/ 649211 w 2684787"/>
              <a:gd name="connsiteY19" fmla="*/ 0 h 274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84787" h="2747951">
                <a:moveTo>
                  <a:pt x="2020636" y="0"/>
                </a:moveTo>
                <a:cubicBezTo>
                  <a:pt x="2369064" y="0"/>
                  <a:pt x="2651521" y="292274"/>
                  <a:pt x="2651521" y="652812"/>
                </a:cubicBezTo>
                <a:lnTo>
                  <a:pt x="2644171" y="728262"/>
                </a:lnTo>
                <a:lnTo>
                  <a:pt x="2684787" y="728262"/>
                </a:lnTo>
                <a:lnTo>
                  <a:pt x="2684787" y="2747951"/>
                </a:lnTo>
                <a:lnTo>
                  <a:pt x="1371425" y="2747951"/>
                </a:lnTo>
                <a:lnTo>
                  <a:pt x="1371425" y="728262"/>
                </a:lnTo>
                <a:lnTo>
                  <a:pt x="1397102" y="728262"/>
                </a:lnTo>
                <a:lnTo>
                  <a:pt x="1389751" y="652812"/>
                </a:lnTo>
                <a:cubicBezTo>
                  <a:pt x="1389751" y="292274"/>
                  <a:pt x="1672208" y="0"/>
                  <a:pt x="2020636" y="0"/>
                </a:cubicBezTo>
                <a:close/>
                <a:moveTo>
                  <a:pt x="649211" y="0"/>
                </a:moveTo>
                <a:cubicBezTo>
                  <a:pt x="997639" y="0"/>
                  <a:pt x="1280096" y="292274"/>
                  <a:pt x="1280096" y="652812"/>
                </a:cubicBezTo>
                <a:lnTo>
                  <a:pt x="1272746" y="728262"/>
                </a:lnTo>
                <a:lnTo>
                  <a:pt x="1313362" y="728262"/>
                </a:lnTo>
                <a:lnTo>
                  <a:pt x="1313362" y="2747951"/>
                </a:lnTo>
                <a:lnTo>
                  <a:pt x="0" y="2747951"/>
                </a:lnTo>
                <a:lnTo>
                  <a:pt x="0" y="728262"/>
                </a:lnTo>
                <a:lnTo>
                  <a:pt x="25677" y="728262"/>
                </a:lnTo>
                <a:lnTo>
                  <a:pt x="18326" y="652812"/>
                </a:lnTo>
                <a:cubicBezTo>
                  <a:pt x="18326" y="292274"/>
                  <a:pt x="300783" y="0"/>
                  <a:pt x="649211" y="0"/>
                </a:cubicBez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514350">
              <a:defRPr/>
            </a:pPr>
            <a:endParaRPr lang="ar-SA" sz="1013" dirty="0"/>
          </a:p>
        </p:txBody>
      </p:sp>
      <p:pic>
        <p:nvPicPr>
          <p:cNvPr id="52" name="صورة 51" descr="صورة تحتوي على سماء, خارجي, طائرة, صورة ظلية&#10;&#10;تم إنشاء الوصف تلقائياً">
            <a:extLst>
              <a:ext uri="{FF2B5EF4-FFF2-40B4-BE49-F238E27FC236}">
                <a16:creationId xmlns:a16="http://schemas.microsoft.com/office/drawing/2014/main" id="{E2EA606B-94B8-F84B-AB55-A63E822569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353"/>
          <a:stretch>
            <a:fillRect/>
          </a:stretch>
        </p:blipFill>
        <p:spPr bwMode="auto">
          <a:xfrm>
            <a:off x="10626737" y="2270721"/>
            <a:ext cx="284162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صورة 96">
            <a:extLst>
              <a:ext uri="{FF2B5EF4-FFF2-40B4-BE49-F238E27FC236}">
                <a16:creationId xmlns:a16="http://schemas.microsoft.com/office/drawing/2014/main" id="{6FC17947-DFEB-CB46-973E-56C092811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60" t="-2" r="1991" b="37349"/>
          <a:stretch>
            <a:fillRect/>
          </a:stretch>
        </p:blipFill>
        <p:spPr bwMode="auto">
          <a:xfrm>
            <a:off x="9896488" y="2386609"/>
            <a:ext cx="511175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" name="صورة 97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1AA78387-48BA-854C-B4F7-231F85E1D5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558475" y="1580158"/>
            <a:ext cx="779463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" name="صورة 98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C1C77CE9-1BBA-E247-86D6-A5BBA6BDC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3937" y="1581747"/>
            <a:ext cx="779462" cy="162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صورة 100" descr="صورة تحتوي على نص, كمبيوتر محمول, إلكترونيات, كمبيوتر&#10;&#10;تم إنشاء الوصف تلقائياً">
            <a:extLst>
              <a:ext uri="{FF2B5EF4-FFF2-40B4-BE49-F238E27FC236}">
                <a16:creationId xmlns:a16="http://schemas.microsoft.com/office/drawing/2014/main" id="{5AE6FCCB-DFF8-3148-B419-78B50DEA7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0284" y="4872985"/>
            <a:ext cx="1209675" cy="116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صورة 101" descr="صورة تحتوي على ماوس, مكواة&#10;&#10;تم إنشاء الوصف تلقائياً">
            <a:extLst>
              <a:ext uri="{FF2B5EF4-FFF2-40B4-BE49-F238E27FC236}">
                <a16:creationId xmlns:a16="http://schemas.microsoft.com/office/drawing/2014/main" id="{76B1029C-6283-5648-8468-47D296C44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4024" y="5768180"/>
            <a:ext cx="255588" cy="15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Google Shape;57;p13">
            <a:extLst>
              <a:ext uri="{FF2B5EF4-FFF2-40B4-BE49-F238E27FC236}">
                <a16:creationId xmlns:a16="http://schemas.microsoft.com/office/drawing/2014/main" id="{179A6F0C-8400-7A4B-8670-483D24694895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98596" y="4290973"/>
            <a:ext cx="1308100" cy="182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صورة 18" descr="صورة تحتوي على عنصر, منضدة, جالس, صغير&#10;&#10;تم إنشاء الوصف تلقائياً">
            <a:extLst>
              <a:ext uri="{FF2B5EF4-FFF2-40B4-BE49-F238E27FC236}">
                <a16:creationId xmlns:a16="http://schemas.microsoft.com/office/drawing/2014/main" id="{36CA4CD6-B759-4B4A-B356-1C5BA5866E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4983" y="5242416"/>
            <a:ext cx="388938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DA8EA2EE-5A7A-604B-BCE3-B9D6E50E5C77}"/>
              </a:ext>
            </a:extLst>
          </p:cNvPr>
          <p:cNvGrpSpPr/>
          <p:nvPr/>
        </p:nvGrpSpPr>
        <p:grpSpPr>
          <a:xfrm>
            <a:off x="466977" y="1002944"/>
            <a:ext cx="5185400" cy="3728913"/>
            <a:chOff x="431800" y="947667"/>
            <a:chExt cx="5185400" cy="3728913"/>
          </a:xfrm>
        </p:grpSpPr>
        <p:pic>
          <p:nvPicPr>
            <p:cNvPr id="1463" name="Google Shape;1463;p59"/>
            <p:cNvPicPr preferRelativeResize="0"/>
            <p:nvPr/>
          </p:nvPicPr>
          <p:blipFill>
            <a:blip r:embed="rId24">
              <a:alphaModFix/>
            </a:blip>
            <a:stretch>
              <a:fillRect/>
            </a:stretch>
          </p:blipFill>
          <p:spPr>
            <a:xfrm>
              <a:off x="431800" y="947667"/>
              <a:ext cx="5185400" cy="37005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صورة 66">
              <a:extLst>
                <a:ext uri="{FF2B5EF4-FFF2-40B4-BE49-F238E27FC236}">
                  <a16:creationId xmlns:a16="http://schemas.microsoft.com/office/drawing/2014/main" id="{761B7B74-1B9A-5142-A59F-E46BF9E6A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alphaModFix amt="50000"/>
            </a:blip>
            <a:stretch>
              <a:fillRect/>
            </a:stretch>
          </p:blipFill>
          <p:spPr>
            <a:xfrm>
              <a:off x="497579" y="3482869"/>
              <a:ext cx="1190726" cy="1193711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66" name="مربع نص 9">
            <a:extLst>
              <a:ext uri="{FF2B5EF4-FFF2-40B4-BE49-F238E27FC236}">
                <a16:creationId xmlns:a16="http://schemas.microsoft.com/office/drawing/2014/main" id="{B0E0D5FE-2692-914F-A2DC-FC5D14A0C1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4184" y="1858132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1800"/>
          </a:p>
        </p:txBody>
      </p:sp>
      <p:pic>
        <p:nvPicPr>
          <p:cNvPr id="71" name="Picture 2">
            <a:extLst>
              <a:ext uri="{FF2B5EF4-FFF2-40B4-BE49-F238E27FC236}">
                <a16:creationId xmlns:a16="http://schemas.microsoft.com/office/drawing/2014/main" id="{D0B81AE8-0744-E144-9156-B2689FC173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3696" y="1194669"/>
            <a:ext cx="2095916" cy="343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مستطيل 71">
            <a:extLst>
              <a:ext uri="{FF2B5EF4-FFF2-40B4-BE49-F238E27FC236}">
                <a16:creationId xmlns:a16="http://schemas.microsoft.com/office/drawing/2014/main" id="{998C27E2-6EC2-AD4A-AEBF-821C5CAE0DF9}"/>
              </a:ext>
            </a:extLst>
          </p:cNvPr>
          <p:cNvSpPr/>
          <p:nvPr/>
        </p:nvSpPr>
        <p:spPr>
          <a:xfrm>
            <a:off x="1524589" y="2249789"/>
            <a:ext cx="3341618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3200" dirty="0">
                <a:solidFill>
                  <a:srgbClr val="FF0000"/>
                </a:solidFill>
                <a:latin typeface="Beirut" pitchFamily="2" charset="-78"/>
                <a:cs typeface="Beirut" pitchFamily="2" charset="-78"/>
              </a:rPr>
              <a:t>١-٤</a:t>
            </a:r>
          </a:p>
          <a:p>
            <a:pPr algn="ctr">
              <a:defRPr/>
            </a:pPr>
            <a:r>
              <a:rPr lang="ar-SA" sz="32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استراتيجية حل المسالة</a:t>
            </a:r>
            <a:endParaRPr lang="ar-SA" sz="3200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sp>
        <p:nvSpPr>
          <p:cNvPr id="74" name="مربع نص 5">
            <a:extLst>
              <a:ext uri="{FF2B5EF4-FFF2-40B4-BE49-F238E27FC236}">
                <a16:creationId xmlns:a16="http://schemas.microsoft.com/office/drawing/2014/main" id="{C52E91BD-8844-C048-B305-2606A90F9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8345" y="1194919"/>
            <a:ext cx="1757363" cy="64611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685800" rtl="0">
              <a:spcBef>
                <a:spcPct val="0"/>
              </a:spcBef>
              <a:buFontTx/>
              <a:buNone/>
              <a:defRPr/>
            </a:pPr>
            <a:r>
              <a:rPr lang="ar-SA" altLang="ar-SA" sz="1200" dirty="0">
                <a:solidFill>
                  <a:srgbClr val="C00000"/>
                </a:solidFill>
              </a:rPr>
              <a:t>التاريخ   </a:t>
            </a:r>
            <a:r>
              <a:rPr lang="ar-SA" altLang="ar-SA" sz="1200" dirty="0">
                <a:solidFill>
                  <a:srgbClr val="002060"/>
                </a:solidFill>
              </a:rPr>
              <a:t>/  /    ١٤٤هـ</a:t>
            </a:r>
          </a:p>
          <a:p>
            <a:pPr defTabSz="685800" rtl="0">
              <a:spcBef>
                <a:spcPct val="0"/>
              </a:spcBef>
              <a:buFontTx/>
              <a:buNone/>
              <a:defRPr/>
            </a:pPr>
            <a:endParaRPr lang="ar-SA" altLang="ar-SA" sz="1200" dirty="0">
              <a:solidFill>
                <a:srgbClr val="002060"/>
              </a:solidFill>
            </a:endParaRPr>
          </a:p>
          <a:p>
            <a:pPr defTabSz="685800" rtl="0">
              <a:spcBef>
                <a:spcPct val="0"/>
              </a:spcBef>
              <a:buFontTx/>
              <a:buNone/>
              <a:defRPr/>
            </a:pPr>
            <a:r>
              <a:rPr lang="ar-SA" altLang="ar-SA" sz="1200" dirty="0">
                <a:solidFill>
                  <a:srgbClr val="002060"/>
                </a:solidFill>
              </a:rPr>
              <a:t> </a:t>
            </a:r>
            <a:r>
              <a:rPr lang="ar-SA" altLang="ar-SA" sz="1200" dirty="0">
                <a:solidFill>
                  <a:srgbClr val="C00000"/>
                </a:solidFill>
              </a:rPr>
              <a:t>رقم الصفحة :</a:t>
            </a:r>
            <a:endParaRPr lang="ar-SA" altLang="ar-SA" sz="1050" dirty="0">
              <a:solidFill>
                <a:srgbClr val="002060"/>
              </a:solidFill>
            </a:endParaRPr>
          </a:p>
        </p:txBody>
      </p:sp>
      <p:sp>
        <p:nvSpPr>
          <p:cNvPr id="77" name="Google Shape;54;p13">
            <a:extLst>
              <a:ext uri="{FF2B5EF4-FFF2-40B4-BE49-F238E27FC236}">
                <a16:creationId xmlns:a16="http://schemas.microsoft.com/office/drawing/2014/main" id="{5C446216-3B82-A047-866D-2F31D45FD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5007" y="3720085"/>
            <a:ext cx="5311427" cy="6318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1800"/>
          </a:p>
        </p:txBody>
      </p:sp>
      <p:sp>
        <p:nvSpPr>
          <p:cNvPr id="78" name="مربع نص 9">
            <a:extLst>
              <a:ext uri="{FF2B5EF4-FFF2-40B4-BE49-F238E27FC236}">
                <a16:creationId xmlns:a16="http://schemas.microsoft.com/office/drawing/2014/main" id="{097FF080-72C0-404E-A5F6-537B0AC191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3852" y="2593581"/>
            <a:ext cx="151531" cy="345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1800"/>
          </a:p>
        </p:txBody>
      </p:sp>
      <p:pic>
        <p:nvPicPr>
          <p:cNvPr id="79" name="Picture 2">
            <a:extLst>
              <a:ext uri="{FF2B5EF4-FFF2-40B4-BE49-F238E27FC236}">
                <a16:creationId xmlns:a16="http://schemas.microsoft.com/office/drawing/2014/main" id="{FF1F5765-82E8-5843-9B43-5EA84BACF7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0063" y="2348006"/>
            <a:ext cx="3641137" cy="216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Google Shape;69;p13">
            <a:extLst>
              <a:ext uri="{FF2B5EF4-FFF2-40B4-BE49-F238E27FC236}">
                <a16:creationId xmlns:a16="http://schemas.microsoft.com/office/drawing/2014/main" id="{D4B65245-6DD2-4E41-BAFE-66E291371E13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8948" y="3315064"/>
            <a:ext cx="3333598" cy="3093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" name="Google Shape;70;p13">
            <a:extLst>
              <a:ext uri="{FF2B5EF4-FFF2-40B4-BE49-F238E27FC236}">
                <a16:creationId xmlns:a16="http://schemas.microsoft.com/office/drawing/2014/main" id="{D8476886-77DF-CE4C-99F9-8C50B48FF0EE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9444" y="4451911"/>
            <a:ext cx="3759998" cy="2409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" name="صورة 67">
            <a:extLst>
              <a:ext uri="{FF2B5EF4-FFF2-40B4-BE49-F238E27FC236}">
                <a16:creationId xmlns:a16="http://schemas.microsoft.com/office/drawing/2014/main" id="{99E60C37-9EFF-CB47-9E36-2F7FA13634AC}"/>
              </a:ext>
            </a:extLst>
          </p:cNvPr>
          <p:cNvPicPr>
            <a:picLocks noChangeAspect="1"/>
          </p:cNvPicPr>
          <p:nvPr/>
        </p:nvPicPr>
        <p:blipFill>
          <a:blip r:embed="rId25">
            <a:alphaModFix amt="50000"/>
          </a:blip>
          <a:stretch>
            <a:fillRect/>
          </a:stretch>
        </p:blipFill>
        <p:spPr>
          <a:xfrm>
            <a:off x="7540900" y="4913554"/>
            <a:ext cx="1121778" cy="1124590"/>
          </a:xfrm>
          <a:prstGeom prst="rect">
            <a:avLst/>
          </a:prstGeom>
          <a:ln>
            <a:noFill/>
          </a:ln>
        </p:spPr>
      </p:pic>
      <p:pic>
        <p:nvPicPr>
          <p:cNvPr id="63" name="Picture 2">
            <a:extLst>
              <a:ext uri="{FF2B5EF4-FFF2-40B4-BE49-F238E27FC236}">
                <a16:creationId xmlns:a16="http://schemas.microsoft.com/office/drawing/2014/main" id="{4E2D42DC-DE74-B942-888B-E2731D7BD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1831">
            <a:off x="8682875" y="4435144"/>
            <a:ext cx="63976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" name="Google Shape;73;p13">
            <a:extLst>
              <a:ext uri="{FF2B5EF4-FFF2-40B4-BE49-F238E27FC236}">
                <a16:creationId xmlns:a16="http://schemas.microsoft.com/office/drawing/2014/main" id="{741424FC-28A2-E341-91EB-A4EBBA667B52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99225">
            <a:off x="7904224" y="4411436"/>
            <a:ext cx="827087" cy="421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" name="Picture 2">
            <a:extLst>
              <a:ext uri="{FF2B5EF4-FFF2-40B4-BE49-F238E27FC236}">
                <a16:creationId xmlns:a16="http://schemas.microsoft.com/office/drawing/2014/main" id="{24FDCFB5-5335-744E-AC76-CFF332A78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0916">
            <a:off x="9303290" y="4685674"/>
            <a:ext cx="471488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77 0.02223 L -0.13894 0.02223 " pathEditMode="relative" rAng="0" ptsTypes="AA">
                                      <p:cBhvr>
                                        <p:cTn id="10" dur="2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 flipH="1">
            <a:off x="1203959" y="297132"/>
            <a:ext cx="4836478" cy="6103614"/>
          </a:xfrm>
          <a:prstGeom prst="rect">
            <a:avLst/>
          </a:prstGeom>
          <a:gradFill flip="none" rotWithShape="0">
            <a:gsLst>
              <a:gs pos="4000">
                <a:srgbClr val="7C5793"/>
              </a:gs>
              <a:gs pos="76000">
                <a:srgbClr val="DFC5DF"/>
              </a:gs>
              <a:gs pos="18000">
                <a:srgbClr val="FFF6DE"/>
              </a:gs>
              <a:gs pos="60000">
                <a:srgbClr val="D0C564"/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>
            <a:off x="5428351" y="364603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>
            <a:off x="5428351" y="418403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>
            <a:off x="5428351" y="465745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>
            <a:off x="5428351" y="512579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>
            <a:off x="5428351" y="55912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>
            <a:off x="5443232" y="60784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8400" y="3741555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48603" y="4714150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81942" y="5650775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" name="مستطيل 27">
            <a:extLst>
              <a:ext uri="{FF2B5EF4-FFF2-40B4-BE49-F238E27FC236}">
                <a16:creationId xmlns:a16="http://schemas.microsoft.com/office/drawing/2014/main" id="{1D2AB5BE-F582-2F46-97A9-521F7F569D64}"/>
              </a:ext>
            </a:extLst>
          </p:cNvPr>
          <p:cNvSpPr/>
          <p:nvPr/>
        </p:nvSpPr>
        <p:spPr>
          <a:xfrm>
            <a:off x="2123427" y="1625545"/>
            <a:ext cx="2803525" cy="93345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500" dirty="0">
                <a:solidFill>
                  <a:srgbClr val="002060"/>
                </a:solidFill>
                <a:latin typeface="18 Khebrat Musamim" pitchFamily="2" charset="0"/>
                <a:cs typeface="KufiStandardGK" pitchFamily="2" charset="-78"/>
              </a:rPr>
              <a:t>١-٤</a:t>
            </a:r>
            <a:r>
              <a:rPr lang="ar-SA" sz="4500" dirty="0">
                <a:solidFill>
                  <a:srgbClr val="0070C0"/>
                </a:solidFill>
                <a:latin typeface="18 Khebrat Musamim" pitchFamily="2" charset="0"/>
                <a:cs typeface="KufiStandardGK" pitchFamily="2" charset="-78"/>
              </a:rPr>
              <a:t> </a:t>
            </a:r>
          </a:p>
        </p:txBody>
      </p: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>
            <a:off x="5397871" y="53707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>
            <a:off x="5397871" y="107507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>
            <a:off x="5397871" y="201683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>
            <a:off x="5397870" y="260329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>
            <a:off x="5397870" y="310783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618137" y="617765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5308" y="2664477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>
            <a:off x="5415611" y="155335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37490" y="1610705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4942447">
            <a:off x="2526727" y="3332056"/>
            <a:ext cx="3474497" cy="2830722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4043280" y="674068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1239384" y="4527299"/>
            <a:ext cx="2191955" cy="1978304"/>
          </a:xfrm>
          <a:prstGeom prst="rect">
            <a:avLst/>
          </a:prstGeom>
        </p:spPr>
      </p:pic>
      <p:pic>
        <p:nvPicPr>
          <p:cNvPr id="90" name="صورة 89">
            <a:extLst>
              <a:ext uri="{FF2B5EF4-FFF2-40B4-BE49-F238E27FC236}">
                <a16:creationId xmlns:a16="http://schemas.microsoft.com/office/drawing/2014/main" id="{FF614D9E-CEFA-D246-B8C6-DE007A8B5EE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213950" y="252340"/>
            <a:ext cx="1391310" cy="1394099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693964" y="1388773"/>
            <a:ext cx="3684235" cy="3001599"/>
          </a:xfrm>
          <a:prstGeom prst="rect">
            <a:avLst/>
          </a:prstGeom>
        </p:spPr>
      </p:pic>
      <p:sp>
        <p:nvSpPr>
          <p:cNvPr id="30" name="مستطيل 29">
            <a:extLst>
              <a:ext uri="{FF2B5EF4-FFF2-40B4-BE49-F238E27FC236}">
                <a16:creationId xmlns:a16="http://schemas.microsoft.com/office/drawing/2014/main" id="{5381303A-A7E5-C14D-9AEF-BAD32960FF0D}"/>
              </a:ext>
            </a:extLst>
          </p:cNvPr>
          <p:cNvSpPr/>
          <p:nvPr/>
        </p:nvSpPr>
        <p:spPr>
          <a:xfrm>
            <a:off x="1673895" y="2854142"/>
            <a:ext cx="3509632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0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استراتيجية حل المسالة</a:t>
            </a:r>
          </a:p>
        </p:txBody>
      </p:sp>
    </p:spTree>
    <p:extLst>
      <p:ext uri="{BB962C8B-B14F-4D97-AF65-F5344CB8AC3E}">
        <p14:creationId xmlns:p14="http://schemas.microsoft.com/office/powerpoint/2010/main" val="3874677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٣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2327" y="433978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075387" y="149022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رياضة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sp>
        <p:nvSpPr>
          <p:cNvPr id="64" name="دبوس زينة 63">
            <a:extLst>
              <a:ext uri="{FF2B5EF4-FFF2-40B4-BE49-F238E27FC236}">
                <a16:creationId xmlns:a16="http://schemas.microsoft.com/office/drawing/2014/main" id="{75FA4B39-A684-5D41-9B6F-123D01BD38CC}"/>
              </a:ext>
            </a:extLst>
          </p:cNvPr>
          <p:cNvSpPr/>
          <p:nvPr/>
        </p:nvSpPr>
        <p:spPr>
          <a:xfrm>
            <a:off x="2332798" y="745534"/>
            <a:ext cx="8286808" cy="1143008"/>
          </a:xfrm>
          <a:prstGeom prst="plaque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000" b="1" dirty="0">
                <a:solidFill>
                  <a:schemeClr val="tx1"/>
                </a:solidFill>
              </a:rPr>
              <a:t>سعر تذكرة الدخول للمهرجان الرياضي ٣ ريالات للصغار و ٧ ريالات للكبار . فإذا كان عدد الصغار الذين حضروا مثلي عدد الكبار ، وكان الدخل ١٦٢٥ ريالا . فكم عدد كل من الصغار والكبار الذين حضروا المهرجان ؟</a:t>
            </a:r>
          </a:p>
        </p:txBody>
      </p:sp>
      <p:graphicFrame>
        <p:nvGraphicFramePr>
          <p:cNvPr id="65" name="جدول 64">
            <a:extLst>
              <a:ext uri="{FF2B5EF4-FFF2-40B4-BE49-F238E27FC236}">
                <a16:creationId xmlns:a16="http://schemas.microsoft.com/office/drawing/2014/main" id="{93D56651-D5EF-1343-AF3A-6AAA30588301}"/>
              </a:ext>
            </a:extLst>
          </p:cNvPr>
          <p:cNvGraphicFramePr>
            <a:graphicFrameLocks noGrp="1"/>
          </p:cNvGraphicFramePr>
          <p:nvPr/>
        </p:nvGraphicFramePr>
        <p:xfrm>
          <a:off x="1915777" y="2330999"/>
          <a:ext cx="8576971" cy="2769244"/>
        </p:xfrm>
        <a:graphic>
          <a:graphicData uri="http://schemas.openxmlformats.org/drawingml/2006/table">
            <a:tbl>
              <a:tblPr rtl="1" firstRow="1" bandRow="1">
                <a:tableStyleId>{7DF18680-E054-41AD-8BC1-D1AEF772440D}</a:tableStyleId>
              </a:tblPr>
              <a:tblGrid>
                <a:gridCol w="9269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832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742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9253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92311"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عدد الكبار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r>
                        <a:rPr lang="ar-SA" dirty="0"/>
                        <a:t>عدد الصغار </a:t>
                      </a:r>
                      <a:r>
                        <a:rPr lang="ar-SA" sz="1600" dirty="0"/>
                        <a:t>= ٢ × عدد الكبار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٧ × عدد الكبار + ٣ × عدد الصغار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أقل – أكثر - يساوي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8" name="مربع نص 67">
            <a:extLst>
              <a:ext uri="{FF2B5EF4-FFF2-40B4-BE49-F238E27FC236}">
                <a16:creationId xmlns:a16="http://schemas.microsoft.com/office/drawing/2014/main" id="{51FCD2FE-0016-9F49-B781-8E9E3D8848E1}"/>
              </a:ext>
            </a:extLst>
          </p:cNvPr>
          <p:cNvSpPr txBox="1"/>
          <p:nvPr/>
        </p:nvSpPr>
        <p:spPr>
          <a:xfrm>
            <a:off x="9462308" y="3145848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١٠٠</a:t>
            </a:r>
            <a:endParaRPr lang="ar-SA" sz="2000" b="1" spc="-100" baseline="30000" dirty="0"/>
          </a:p>
        </p:txBody>
      </p:sp>
      <p:sp>
        <p:nvSpPr>
          <p:cNvPr id="69" name="مربع نص 68">
            <a:extLst>
              <a:ext uri="{FF2B5EF4-FFF2-40B4-BE49-F238E27FC236}">
                <a16:creationId xmlns:a16="http://schemas.microsoft.com/office/drawing/2014/main" id="{389C0B52-5358-1A4D-BE40-EFFEEA50912A}"/>
              </a:ext>
            </a:extLst>
          </p:cNvPr>
          <p:cNvSpPr txBox="1"/>
          <p:nvPr/>
        </p:nvSpPr>
        <p:spPr>
          <a:xfrm>
            <a:off x="8076412" y="3145850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٢٠٠</a:t>
            </a:r>
            <a:endParaRPr lang="ar-SA" sz="2000" b="1" spc="-100" baseline="30000" dirty="0"/>
          </a:p>
        </p:txBody>
      </p:sp>
      <p:sp>
        <p:nvSpPr>
          <p:cNvPr id="70" name="مربع نص 69">
            <a:extLst>
              <a:ext uri="{FF2B5EF4-FFF2-40B4-BE49-F238E27FC236}">
                <a16:creationId xmlns:a16="http://schemas.microsoft.com/office/drawing/2014/main" id="{C0BCCF4E-6C97-B944-93A0-3EBDB741F77B}"/>
              </a:ext>
            </a:extLst>
          </p:cNvPr>
          <p:cNvSpPr txBox="1"/>
          <p:nvPr/>
        </p:nvSpPr>
        <p:spPr>
          <a:xfrm>
            <a:off x="4965174" y="3117247"/>
            <a:ext cx="221457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٧ × ١٠٠ + ٣ × ٢٠٠</a:t>
            </a:r>
            <a:endParaRPr lang="ar-SA" sz="2000" b="1" spc="-100" baseline="30000" dirty="0"/>
          </a:p>
        </p:txBody>
      </p: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9E708C08-6B6C-6F42-BC51-20BBA48A21C3}"/>
              </a:ext>
            </a:extLst>
          </p:cNvPr>
          <p:cNvSpPr txBox="1"/>
          <p:nvPr/>
        </p:nvSpPr>
        <p:spPr>
          <a:xfrm>
            <a:off x="3950827" y="3097598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=  ١٣٠٠</a:t>
            </a:r>
            <a:endParaRPr lang="ar-SA" sz="2000" b="1" spc="-100" baseline="30000" dirty="0"/>
          </a:p>
        </p:txBody>
      </p:sp>
      <p:sp>
        <p:nvSpPr>
          <p:cNvPr id="72" name="مربع نص 71">
            <a:extLst>
              <a:ext uri="{FF2B5EF4-FFF2-40B4-BE49-F238E27FC236}">
                <a16:creationId xmlns:a16="http://schemas.microsoft.com/office/drawing/2014/main" id="{D57DB13B-FCD7-8D4B-BFEE-1F02A8A910DA}"/>
              </a:ext>
            </a:extLst>
          </p:cNvPr>
          <p:cNvSpPr txBox="1"/>
          <p:nvPr/>
        </p:nvSpPr>
        <p:spPr>
          <a:xfrm>
            <a:off x="2547112" y="3145850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أقل</a:t>
            </a:r>
            <a:endParaRPr lang="ar-SA" sz="2000" b="1" spc="-100" baseline="30000" dirty="0"/>
          </a:p>
        </p:txBody>
      </p: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C8A05116-D69F-4B4D-B9D1-31749720D0AE}"/>
              </a:ext>
            </a:extLst>
          </p:cNvPr>
          <p:cNvSpPr txBox="1"/>
          <p:nvPr/>
        </p:nvSpPr>
        <p:spPr>
          <a:xfrm>
            <a:off x="9462308" y="3845882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١٣٠</a:t>
            </a:r>
            <a:endParaRPr lang="ar-SA" sz="2000" b="1" spc="-100" baseline="30000" dirty="0"/>
          </a:p>
        </p:txBody>
      </p: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C6FEB5D6-8C57-3947-894F-86F3DD538D62}"/>
              </a:ext>
            </a:extLst>
          </p:cNvPr>
          <p:cNvSpPr txBox="1"/>
          <p:nvPr/>
        </p:nvSpPr>
        <p:spPr>
          <a:xfrm>
            <a:off x="8076412" y="3845884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٢٦٠</a:t>
            </a:r>
            <a:endParaRPr lang="ar-SA" sz="2000" b="1" spc="-100" baseline="30000" dirty="0"/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A24E3CD9-B492-B940-BC19-C5E0D236915B}"/>
              </a:ext>
            </a:extLst>
          </p:cNvPr>
          <p:cNvSpPr txBox="1"/>
          <p:nvPr/>
        </p:nvSpPr>
        <p:spPr>
          <a:xfrm>
            <a:off x="4898836" y="3845882"/>
            <a:ext cx="221457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٧ × ١٣٠ + ٣ × ٢٦٠</a:t>
            </a:r>
            <a:endParaRPr lang="ar-SA" sz="2000" b="1" spc="-100" baseline="30000" dirty="0"/>
          </a:p>
        </p:txBody>
      </p:sp>
      <p:sp>
        <p:nvSpPr>
          <p:cNvPr id="76" name="مربع نص 75">
            <a:extLst>
              <a:ext uri="{FF2B5EF4-FFF2-40B4-BE49-F238E27FC236}">
                <a16:creationId xmlns:a16="http://schemas.microsoft.com/office/drawing/2014/main" id="{68DB9044-1FFA-AE44-9656-3C57E177F72C}"/>
              </a:ext>
            </a:extLst>
          </p:cNvPr>
          <p:cNvSpPr txBox="1"/>
          <p:nvPr/>
        </p:nvSpPr>
        <p:spPr>
          <a:xfrm>
            <a:off x="3890147" y="3832416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=  ١٦٩٠</a:t>
            </a:r>
            <a:endParaRPr lang="ar-SA" sz="2000" b="1" spc="-100" baseline="30000" dirty="0"/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7F4B7685-3D56-7544-B6F7-522507431396}"/>
              </a:ext>
            </a:extLst>
          </p:cNvPr>
          <p:cNvSpPr txBox="1"/>
          <p:nvPr/>
        </p:nvSpPr>
        <p:spPr>
          <a:xfrm>
            <a:off x="2547112" y="3845884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أكثر</a:t>
            </a:r>
            <a:endParaRPr lang="ar-SA" sz="2000" b="1" spc="-100" baseline="30000" dirty="0"/>
          </a:p>
        </p:txBody>
      </p:sp>
      <p:sp>
        <p:nvSpPr>
          <p:cNvPr id="78" name="مربع نص 77">
            <a:extLst>
              <a:ext uri="{FF2B5EF4-FFF2-40B4-BE49-F238E27FC236}">
                <a16:creationId xmlns:a16="http://schemas.microsoft.com/office/drawing/2014/main" id="{B00996D7-0BAF-3D44-AC2B-BBA6F98F339C}"/>
              </a:ext>
            </a:extLst>
          </p:cNvPr>
          <p:cNvSpPr txBox="1"/>
          <p:nvPr/>
        </p:nvSpPr>
        <p:spPr>
          <a:xfrm>
            <a:off x="9462308" y="4531748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١٢٥</a:t>
            </a:r>
            <a:endParaRPr lang="ar-SA" sz="2000" b="1" spc="-100" baseline="30000" dirty="0"/>
          </a:p>
        </p:txBody>
      </p:sp>
      <p:sp>
        <p:nvSpPr>
          <p:cNvPr id="79" name="مربع نص 78">
            <a:extLst>
              <a:ext uri="{FF2B5EF4-FFF2-40B4-BE49-F238E27FC236}">
                <a16:creationId xmlns:a16="http://schemas.microsoft.com/office/drawing/2014/main" id="{3B3A8633-515C-7741-999B-B488CB2F07FC}"/>
              </a:ext>
            </a:extLst>
          </p:cNvPr>
          <p:cNvSpPr txBox="1"/>
          <p:nvPr/>
        </p:nvSpPr>
        <p:spPr>
          <a:xfrm>
            <a:off x="8076412" y="4531750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٢٥٠</a:t>
            </a:r>
            <a:endParaRPr lang="ar-SA" sz="2000" b="1" spc="-100" baseline="30000" dirty="0"/>
          </a:p>
        </p:txBody>
      </p:sp>
      <p:sp>
        <p:nvSpPr>
          <p:cNvPr id="80" name="مربع نص 79">
            <a:extLst>
              <a:ext uri="{FF2B5EF4-FFF2-40B4-BE49-F238E27FC236}">
                <a16:creationId xmlns:a16="http://schemas.microsoft.com/office/drawing/2014/main" id="{283D124B-0F45-DD42-AEB1-132D1BF9F149}"/>
              </a:ext>
            </a:extLst>
          </p:cNvPr>
          <p:cNvSpPr txBox="1"/>
          <p:nvPr/>
        </p:nvSpPr>
        <p:spPr>
          <a:xfrm>
            <a:off x="5021872" y="4464311"/>
            <a:ext cx="221457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٧ × ١٢٥ + ٣ × ٢٥٠</a:t>
            </a:r>
            <a:endParaRPr lang="ar-SA" sz="2000" b="1" spc="-100" baseline="30000" dirty="0"/>
          </a:p>
        </p:txBody>
      </p:sp>
      <p:sp>
        <p:nvSpPr>
          <p:cNvPr id="81" name="مربع نص 80">
            <a:extLst>
              <a:ext uri="{FF2B5EF4-FFF2-40B4-BE49-F238E27FC236}">
                <a16:creationId xmlns:a16="http://schemas.microsoft.com/office/drawing/2014/main" id="{8B8F0549-4BF0-FA4B-B7F6-5B96A0572510}"/>
              </a:ext>
            </a:extLst>
          </p:cNvPr>
          <p:cNvSpPr txBox="1"/>
          <p:nvPr/>
        </p:nvSpPr>
        <p:spPr>
          <a:xfrm>
            <a:off x="3902954" y="4477580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=  ١٦٢٥</a:t>
            </a:r>
            <a:endParaRPr lang="ar-SA" sz="2000" b="1" spc="-100" baseline="30000" dirty="0"/>
          </a:p>
        </p:txBody>
      </p:sp>
      <p:sp>
        <p:nvSpPr>
          <p:cNvPr id="82" name="مربع نص 81">
            <a:extLst>
              <a:ext uri="{FF2B5EF4-FFF2-40B4-BE49-F238E27FC236}">
                <a16:creationId xmlns:a16="http://schemas.microsoft.com/office/drawing/2014/main" id="{5DA416CC-C4AA-2C4D-A1FB-8C42D3522348}"/>
              </a:ext>
            </a:extLst>
          </p:cNvPr>
          <p:cNvSpPr txBox="1"/>
          <p:nvPr/>
        </p:nvSpPr>
        <p:spPr>
          <a:xfrm>
            <a:off x="2547112" y="4531750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يساوي</a:t>
            </a:r>
            <a:endParaRPr lang="ar-SA" sz="2000" b="1" spc="-100" baseline="30000" dirty="0"/>
          </a:p>
        </p:txBody>
      </p:sp>
      <p:sp>
        <p:nvSpPr>
          <p:cNvPr id="83" name="مربع نص 82">
            <a:extLst>
              <a:ext uri="{FF2B5EF4-FFF2-40B4-BE49-F238E27FC236}">
                <a16:creationId xmlns:a16="http://schemas.microsoft.com/office/drawing/2014/main" id="{73C62F8F-FD55-4345-9070-06FF9AC98208}"/>
              </a:ext>
            </a:extLst>
          </p:cNvPr>
          <p:cNvSpPr txBox="1"/>
          <p:nvPr/>
        </p:nvSpPr>
        <p:spPr>
          <a:xfrm>
            <a:off x="8905094" y="5460442"/>
            <a:ext cx="135732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عدد الكبار =</a:t>
            </a:r>
            <a:endParaRPr lang="ar-SA" sz="2000" b="1" spc="-100" baseline="30000" dirty="0"/>
          </a:p>
        </p:txBody>
      </p:sp>
      <p:sp>
        <p:nvSpPr>
          <p:cNvPr id="84" name="مربع نص 83">
            <a:extLst>
              <a:ext uri="{FF2B5EF4-FFF2-40B4-BE49-F238E27FC236}">
                <a16:creationId xmlns:a16="http://schemas.microsoft.com/office/drawing/2014/main" id="{848C1C5F-F56F-2A47-B47B-7ACCF375F272}"/>
              </a:ext>
            </a:extLst>
          </p:cNvPr>
          <p:cNvSpPr txBox="1"/>
          <p:nvPr/>
        </p:nvSpPr>
        <p:spPr>
          <a:xfrm>
            <a:off x="8333590" y="5460442"/>
            <a:ext cx="71438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١٢٥</a:t>
            </a:r>
            <a:endParaRPr lang="ar-SA" sz="2000" b="1" spc="-100" baseline="30000" dirty="0"/>
          </a:p>
        </p:txBody>
      </p:sp>
      <p:sp>
        <p:nvSpPr>
          <p:cNvPr id="85" name="مربع نص 84">
            <a:extLst>
              <a:ext uri="{FF2B5EF4-FFF2-40B4-BE49-F238E27FC236}">
                <a16:creationId xmlns:a16="http://schemas.microsoft.com/office/drawing/2014/main" id="{FECE2CBD-2A81-F644-A261-49B3CCC738C4}"/>
              </a:ext>
            </a:extLst>
          </p:cNvPr>
          <p:cNvSpPr txBox="1"/>
          <p:nvPr/>
        </p:nvSpPr>
        <p:spPr>
          <a:xfrm>
            <a:off x="8905094" y="6060464"/>
            <a:ext cx="135732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عدد الصغار=</a:t>
            </a:r>
            <a:endParaRPr lang="ar-SA" sz="2000" b="1" spc="-100" baseline="30000" dirty="0"/>
          </a:p>
        </p:txBody>
      </p:sp>
      <p:sp>
        <p:nvSpPr>
          <p:cNvPr id="86" name="مربع نص 85">
            <a:extLst>
              <a:ext uri="{FF2B5EF4-FFF2-40B4-BE49-F238E27FC236}">
                <a16:creationId xmlns:a16="http://schemas.microsoft.com/office/drawing/2014/main" id="{D283D235-7A43-FD41-81C7-0652E2686A2A}"/>
              </a:ext>
            </a:extLst>
          </p:cNvPr>
          <p:cNvSpPr txBox="1"/>
          <p:nvPr/>
        </p:nvSpPr>
        <p:spPr>
          <a:xfrm>
            <a:off x="8333590" y="6060464"/>
            <a:ext cx="71438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٢٥٠</a:t>
            </a:r>
            <a:endParaRPr lang="ar-SA" sz="2000" b="1" spc="-100" baseline="30000" dirty="0"/>
          </a:p>
        </p:txBody>
      </p:sp>
      <p:sp>
        <p:nvSpPr>
          <p:cNvPr id="88" name="مستطيل 87">
            <a:extLst>
              <a:ext uri="{FF2B5EF4-FFF2-40B4-BE49-F238E27FC236}">
                <a16:creationId xmlns:a16="http://schemas.microsoft.com/office/drawing/2014/main" id="{EF31CAFF-407F-8F42-9206-9B6DD1754704}"/>
              </a:ext>
            </a:extLst>
          </p:cNvPr>
          <p:cNvSpPr/>
          <p:nvPr/>
        </p:nvSpPr>
        <p:spPr>
          <a:xfrm>
            <a:off x="1915777" y="4382616"/>
            <a:ext cx="8525234" cy="642942"/>
          </a:xfrm>
          <a:prstGeom prst="rect">
            <a:avLst/>
          </a:prstGeom>
          <a:solidFill>
            <a:srgbClr val="FF0000">
              <a:alpha val="26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89" name="مربع نص 88">
            <a:extLst>
              <a:ext uri="{FF2B5EF4-FFF2-40B4-BE49-F238E27FC236}">
                <a16:creationId xmlns:a16="http://schemas.microsoft.com/office/drawing/2014/main" id="{A614DA61-E104-6E42-814C-69EEB235E5E8}"/>
              </a:ext>
            </a:extLst>
          </p:cNvPr>
          <p:cNvSpPr txBox="1"/>
          <p:nvPr/>
        </p:nvSpPr>
        <p:spPr>
          <a:xfrm>
            <a:off x="2900205" y="417215"/>
            <a:ext cx="952634" cy="3671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٣صـ٢٦</a:t>
            </a:r>
          </a:p>
        </p:txBody>
      </p:sp>
    </p:spTree>
    <p:extLst>
      <p:ext uri="{BB962C8B-B14F-4D97-AF65-F5344CB8AC3E}">
        <p14:creationId xmlns:p14="http://schemas.microsoft.com/office/powerpoint/2010/main" val="33089317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800" decel="100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800" decel="100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800" decel="100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800" decel="100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6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3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800" decel="100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8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8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800" decel="100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2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9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800" decel="100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800" decel="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800" decel="100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800" decel="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800" decel="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800" decel="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8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0" presetClass="entr" presetSubtype="0" repeatCount="5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2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9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4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800" decel="100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800" decel="100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800" decel="100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800" decel="100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800" decel="100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/>
      <p:bldP spid="81" grpId="0"/>
      <p:bldP spid="82" grpId="0"/>
      <p:bldP spid="83" grpId="0"/>
      <p:bldP spid="84" grpId="0"/>
      <p:bldP spid="85" grpId="0"/>
      <p:bldP spid="86" grpId="0"/>
      <p:bldP spid="88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٤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86419" y="463122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075387" y="149022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اعداد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sp>
        <p:nvSpPr>
          <p:cNvPr id="64" name="دبوس زينة 63">
            <a:extLst>
              <a:ext uri="{FF2B5EF4-FFF2-40B4-BE49-F238E27FC236}">
                <a16:creationId xmlns:a16="http://schemas.microsoft.com/office/drawing/2014/main" id="{76A0500E-49A4-664C-B76F-04457682277F}"/>
              </a:ext>
            </a:extLst>
          </p:cNvPr>
          <p:cNvSpPr/>
          <p:nvPr/>
        </p:nvSpPr>
        <p:spPr>
          <a:xfrm>
            <a:off x="2435732" y="807845"/>
            <a:ext cx="8286808" cy="1143008"/>
          </a:xfrm>
          <a:prstGeom prst="plaque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b="1" dirty="0">
                <a:solidFill>
                  <a:schemeClr val="tx1"/>
                </a:solidFill>
              </a:rPr>
              <a:t>ضرب عدد في ٦ ،ثم اضيف الى الناتج الضرب في ٤ ،فكان الناتج ٨٢، فما العدد؟</a:t>
            </a:r>
          </a:p>
        </p:txBody>
      </p:sp>
      <p:sp>
        <p:nvSpPr>
          <p:cNvPr id="68" name="مربع نص 67">
            <a:extLst>
              <a:ext uri="{FF2B5EF4-FFF2-40B4-BE49-F238E27FC236}">
                <a16:creationId xmlns:a16="http://schemas.microsoft.com/office/drawing/2014/main" id="{C07DFA28-A36D-7546-9C9D-F02D74E0889A}"/>
              </a:ext>
            </a:extLst>
          </p:cNvPr>
          <p:cNvSpPr txBox="1"/>
          <p:nvPr/>
        </p:nvSpPr>
        <p:spPr>
          <a:xfrm>
            <a:off x="2961502" y="386936"/>
            <a:ext cx="952634" cy="3671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٤صـ٢٦</a:t>
            </a:r>
          </a:p>
        </p:txBody>
      </p:sp>
      <p:sp>
        <p:nvSpPr>
          <p:cNvPr id="69" name="مربع نص 68">
            <a:extLst>
              <a:ext uri="{FF2B5EF4-FFF2-40B4-BE49-F238E27FC236}">
                <a16:creationId xmlns:a16="http://schemas.microsoft.com/office/drawing/2014/main" id="{4BE1F200-3F6D-1544-9D0F-B41368777173}"/>
              </a:ext>
            </a:extLst>
          </p:cNvPr>
          <p:cNvSpPr txBox="1"/>
          <p:nvPr/>
        </p:nvSpPr>
        <p:spPr>
          <a:xfrm>
            <a:off x="4908073" y="2098118"/>
            <a:ext cx="6264696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800" dirty="0">
                <a:solidFill>
                  <a:srgbClr val="C00000"/>
                </a:solidFill>
                <a:latin typeface="Beirut" pitchFamily="2" charset="-78"/>
                <a:cs typeface="Beirut" pitchFamily="2" charset="-78"/>
              </a:rPr>
              <a:t>٦(عدد) +٤ =٨٢</a:t>
            </a:r>
          </a:p>
        </p:txBody>
      </p:sp>
      <p:sp>
        <p:nvSpPr>
          <p:cNvPr id="70" name="مربع نص 69">
            <a:extLst>
              <a:ext uri="{FF2B5EF4-FFF2-40B4-BE49-F238E27FC236}">
                <a16:creationId xmlns:a16="http://schemas.microsoft.com/office/drawing/2014/main" id="{EE946217-6302-BC45-BC93-A7AD1D8D79E2}"/>
              </a:ext>
            </a:extLst>
          </p:cNvPr>
          <p:cNvSpPr txBox="1"/>
          <p:nvPr/>
        </p:nvSpPr>
        <p:spPr>
          <a:xfrm>
            <a:off x="5707383" y="2828684"/>
            <a:ext cx="6264696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800" dirty="0">
                <a:solidFill>
                  <a:schemeClr val="accent1">
                    <a:lumMod val="50000"/>
                  </a:schemeClr>
                </a:solidFill>
                <a:latin typeface="Beirut" pitchFamily="2" charset="-78"/>
                <a:cs typeface="Beirut" pitchFamily="2" charset="-78"/>
              </a:rPr>
              <a:t>(٥)</a:t>
            </a:r>
          </a:p>
        </p:txBody>
      </p: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183DD17D-5C1A-4041-9929-CEAA27785C17}"/>
              </a:ext>
            </a:extLst>
          </p:cNvPr>
          <p:cNvSpPr txBox="1"/>
          <p:nvPr/>
        </p:nvSpPr>
        <p:spPr>
          <a:xfrm>
            <a:off x="5670415" y="3609546"/>
            <a:ext cx="6264696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800" dirty="0">
                <a:solidFill>
                  <a:schemeClr val="accent1">
                    <a:lumMod val="50000"/>
                  </a:schemeClr>
                </a:solidFill>
                <a:latin typeface="Beirut" pitchFamily="2" charset="-78"/>
                <a:cs typeface="Beirut" pitchFamily="2" charset="-78"/>
              </a:rPr>
              <a:t>(١٠)</a:t>
            </a:r>
          </a:p>
        </p:txBody>
      </p:sp>
      <p:sp>
        <p:nvSpPr>
          <p:cNvPr id="72" name="مربع نص 71">
            <a:extLst>
              <a:ext uri="{FF2B5EF4-FFF2-40B4-BE49-F238E27FC236}">
                <a16:creationId xmlns:a16="http://schemas.microsoft.com/office/drawing/2014/main" id="{967471AC-F5F2-444A-9558-63E9651F8C49}"/>
              </a:ext>
            </a:extLst>
          </p:cNvPr>
          <p:cNvSpPr txBox="1"/>
          <p:nvPr/>
        </p:nvSpPr>
        <p:spPr>
          <a:xfrm>
            <a:off x="5856586" y="5191437"/>
            <a:ext cx="6264696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800" dirty="0">
                <a:solidFill>
                  <a:schemeClr val="accent1">
                    <a:lumMod val="50000"/>
                  </a:schemeClr>
                </a:solidFill>
                <a:latin typeface="Beirut" pitchFamily="2" charset="-78"/>
                <a:cs typeface="Beirut" pitchFamily="2" charset="-78"/>
              </a:rPr>
              <a:t>(١٣)</a:t>
            </a:r>
          </a:p>
        </p:txBody>
      </p: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12F37C31-716B-DA4E-9176-48E817B37DBA}"/>
              </a:ext>
            </a:extLst>
          </p:cNvPr>
          <p:cNvSpPr txBox="1"/>
          <p:nvPr/>
        </p:nvSpPr>
        <p:spPr>
          <a:xfrm>
            <a:off x="5731709" y="4394787"/>
            <a:ext cx="6264696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800" dirty="0">
                <a:solidFill>
                  <a:schemeClr val="accent1">
                    <a:lumMod val="50000"/>
                  </a:schemeClr>
                </a:solidFill>
                <a:latin typeface="Beirut" pitchFamily="2" charset="-78"/>
                <a:cs typeface="Beirut" pitchFamily="2" charset="-78"/>
              </a:rPr>
              <a:t>(١٥)</a:t>
            </a:r>
          </a:p>
        </p:txBody>
      </p: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723AE44F-C74E-1D42-B9F9-6A76FF679EEC}"/>
              </a:ext>
            </a:extLst>
          </p:cNvPr>
          <p:cNvSpPr txBox="1"/>
          <p:nvPr/>
        </p:nvSpPr>
        <p:spPr>
          <a:xfrm>
            <a:off x="6970113" y="2996407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00B050"/>
                </a:solidFill>
              </a:rPr>
              <a:t>٣٤أقل</a:t>
            </a:r>
            <a:endParaRPr lang="ar-SA" sz="2400" b="1" spc="-100" baseline="30000" dirty="0">
              <a:solidFill>
                <a:srgbClr val="00B050"/>
              </a:solidFill>
            </a:endParaRP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2DFBFEF8-1F2E-C44C-B6D3-F5E084BBCEC3}"/>
              </a:ext>
            </a:extLst>
          </p:cNvPr>
          <p:cNvSpPr txBox="1"/>
          <p:nvPr/>
        </p:nvSpPr>
        <p:spPr>
          <a:xfrm>
            <a:off x="6932109" y="3960213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00B050"/>
                </a:solidFill>
              </a:rPr>
              <a:t>٦٤أقل</a:t>
            </a:r>
            <a:endParaRPr lang="ar-SA" sz="2400" b="1" spc="-100" baseline="30000" dirty="0">
              <a:solidFill>
                <a:srgbClr val="00B050"/>
              </a:solidFill>
            </a:endParaRPr>
          </a:p>
        </p:txBody>
      </p:sp>
      <p:sp>
        <p:nvSpPr>
          <p:cNvPr id="76" name="مربع نص 75">
            <a:extLst>
              <a:ext uri="{FF2B5EF4-FFF2-40B4-BE49-F238E27FC236}">
                <a16:creationId xmlns:a16="http://schemas.microsoft.com/office/drawing/2014/main" id="{2CC66A2F-2B2C-1846-9783-45EE5B7802DE}"/>
              </a:ext>
            </a:extLst>
          </p:cNvPr>
          <p:cNvSpPr txBox="1"/>
          <p:nvPr/>
        </p:nvSpPr>
        <p:spPr>
          <a:xfrm>
            <a:off x="6821802" y="4653572"/>
            <a:ext cx="11430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00B050"/>
                </a:solidFill>
              </a:rPr>
              <a:t>٩٤أكثر</a:t>
            </a:r>
            <a:endParaRPr lang="ar-SA" sz="2400" b="1" spc="-100" baseline="30000" dirty="0">
              <a:solidFill>
                <a:srgbClr val="00B050"/>
              </a:solidFill>
            </a:endParaRPr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AE8AD93E-1136-A64B-A598-55FB3A815A60}"/>
              </a:ext>
            </a:extLst>
          </p:cNvPr>
          <p:cNvSpPr txBox="1"/>
          <p:nvPr/>
        </p:nvSpPr>
        <p:spPr>
          <a:xfrm>
            <a:off x="6905416" y="5396639"/>
            <a:ext cx="133743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00B050"/>
                </a:solidFill>
              </a:rPr>
              <a:t>٨٢يساوي </a:t>
            </a:r>
            <a:endParaRPr lang="ar-SA" sz="2400" b="1" spc="-100" baseline="30000" dirty="0">
              <a:solidFill>
                <a:srgbClr val="00B050"/>
              </a:solidFill>
            </a:endParaRPr>
          </a:p>
        </p:txBody>
      </p:sp>
      <p:sp>
        <p:nvSpPr>
          <p:cNvPr id="78" name="مستطيل 77">
            <a:extLst>
              <a:ext uri="{FF2B5EF4-FFF2-40B4-BE49-F238E27FC236}">
                <a16:creationId xmlns:a16="http://schemas.microsoft.com/office/drawing/2014/main" id="{D565EEBE-0322-094C-A152-46955B8BBAF0}"/>
              </a:ext>
            </a:extLst>
          </p:cNvPr>
          <p:cNvSpPr/>
          <p:nvPr/>
        </p:nvSpPr>
        <p:spPr>
          <a:xfrm>
            <a:off x="2356235" y="5268540"/>
            <a:ext cx="8215370" cy="642942"/>
          </a:xfrm>
          <a:prstGeom prst="rect">
            <a:avLst/>
          </a:prstGeom>
          <a:solidFill>
            <a:srgbClr val="FF0000">
              <a:alpha val="26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31692715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0" presetClass="entr" presetSubtype="0" repeatCount="5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٥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71538" y="429915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075387" y="149022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جسور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sp>
        <p:nvSpPr>
          <p:cNvPr id="64" name="دبوس زينة 63">
            <a:extLst>
              <a:ext uri="{FF2B5EF4-FFF2-40B4-BE49-F238E27FC236}">
                <a16:creationId xmlns:a16="http://schemas.microsoft.com/office/drawing/2014/main" id="{77AD98AD-EAF0-E148-833E-EA75D6FBCDAD}"/>
              </a:ext>
            </a:extLst>
          </p:cNvPr>
          <p:cNvSpPr/>
          <p:nvPr/>
        </p:nvSpPr>
        <p:spPr>
          <a:xfrm>
            <a:off x="4506581" y="707960"/>
            <a:ext cx="5500726" cy="1143008"/>
          </a:xfrm>
          <a:prstGeom prst="plaque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000" b="1" dirty="0">
                <a:solidFill>
                  <a:schemeClr val="tx1"/>
                </a:solidFill>
              </a:rPr>
              <a:t>يريد سالم نقل بعض أشرطة الفيديو على أقراص مدمجة ، فإذا كانت سعة القرص ٦٠ دقيقة ، فما الأشرطة التي يمكن نقلها من الجدول ، بحيث تستوعب الحد الأعلى من سعة القرص ؟</a:t>
            </a:r>
          </a:p>
        </p:txBody>
      </p:sp>
      <p:graphicFrame>
        <p:nvGraphicFramePr>
          <p:cNvPr id="65" name="جدول 64">
            <a:extLst>
              <a:ext uri="{FF2B5EF4-FFF2-40B4-BE49-F238E27FC236}">
                <a16:creationId xmlns:a16="http://schemas.microsoft.com/office/drawing/2014/main" id="{18414F33-C2A8-594E-A720-D2398F347EC2}"/>
              </a:ext>
            </a:extLst>
          </p:cNvPr>
          <p:cNvGraphicFramePr>
            <a:graphicFrameLocks noGrp="1"/>
          </p:cNvGraphicFramePr>
          <p:nvPr/>
        </p:nvGraphicFramePr>
        <p:xfrm>
          <a:off x="2306396" y="2279596"/>
          <a:ext cx="7558035" cy="3461555"/>
        </p:xfrm>
        <a:graphic>
          <a:graphicData uri="http://schemas.openxmlformats.org/drawingml/2006/table">
            <a:tbl>
              <a:tblPr rtl="1" firstRow="1" bandRow="1">
                <a:tableStyleId>{7DF18680-E054-41AD-8BC1-D1AEF772440D}</a:tableStyleId>
              </a:tblPr>
              <a:tblGrid>
                <a:gridCol w="27003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577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92311"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الأشرطة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الشريط الأول + الشريط الثاني + الشريط الثالث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8" name="مربع نص 67">
            <a:extLst>
              <a:ext uri="{FF2B5EF4-FFF2-40B4-BE49-F238E27FC236}">
                <a16:creationId xmlns:a16="http://schemas.microsoft.com/office/drawing/2014/main" id="{C5E5FE1C-DF57-9940-8694-5BADB82EFCEE}"/>
              </a:ext>
            </a:extLst>
          </p:cNvPr>
          <p:cNvSpPr txBox="1"/>
          <p:nvPr/>
        </p:nvSpPr>
        <p:spPr>
          <a:xfrm>
            <a:off x="7506977" y="3108274"/>
            <a:ext cx="2286016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مسابقة + تلاوة + رحلة</a:t>
            </a:r>
            <a:endParaRPr lang="ar-SA" sz="2000" b="1" spc="-100" baseline="30000" dirty="0"/>
          </a:p>
        </p:txBody>
      </p:sp>
      <p:sp>
        <p:nvSpPr>
          <p:cNvPr id="69" name="مربع نص 68">
            <a:extLst>
              <a:ext uri="{FF2B5EF4-FFF2-40B4-BE49-F238E27FC236}">
                <a16:creationId xmlns:a16="http://schemas.microsoft.com/office/drawing/2014/main" id="{7D032F7D-BA27-F444-8980-94A6AFD4407A}"/>
              </a:ext>
            </a:extLst>
          </p:cNvPr>
          <p:cNvSpPr txBox="1"/>
          <p:nvPr/>
        </p:nvSpPr>
        <p:spPr>
          <a:xfrm>
            <a:off x="4363705" y="3108276"/>
            <a:ext cx="2757503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٢٥.١٥ + ١٨.١٠ + ١٥.٢٠</a:t>
            </a:r>
            <a:endParaRPr lang="ar-SA" sz="2000" b="1" spc="-100" baseline="30000" dirty="0"/>
          </a:p>
        </p:txBody>
      </p:sp>
      <p:sp>
        <p:nvSpPr>
          <p:cNvPr id="70" name="مربع نص 69">
            <a:extLst>
              <a:ext uri="{FF2B5EF4-FFF2-40B4-BE49-F238E27FC236}">
                <a16:creationId xmlns:a16="http://schemas.microsoft.com/office/drawing/2014/main" id="{BD082BCE-FB30-144C-A0CA-FA63CCE014F1}"/>
              </a:ext>
            </a:extLst>
          </p:cNvPr>
          <p:cNvSpPr txBox="1"/>
          <p:nvPr/>
        </p:nvSpPr>
        <p:spPr>
          <a:xfrm>
            <a:off x="3220697" y="3108278"/>
            <a:ext cx="1214446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=  ٥٨.٤٥</a:t>
            </a:r>
            <a:endParaRPr lang="ar-SA" sz="2000" b="1" spc="-100" baseline="30000" dirty="0"/>
          </a:p>
        </p:txBody>
      </p: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927E3201-3F2E-874A-A5CD-FA8F261A9D82}"/>
              </a:ext>
            </a:extLst>
          </p:cNvPr>
          <p:cNvSpPr txBox="1"/>
          <p:nvPr/>
        </p:nvSpPr>
        <p:spPr>
          <a:xfrm>
            <a:off x="7191664" y="3808308"/>
            <a:ext cx="2601329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مسابقة + تلاوة + محاضرة</a:t>
            </a:r>
            <a:endParaRPr lang="ar-SA" sz="2000" b="1" spc="-100" baseline="30000" dirty="0"/>
          </a:p>
        </p:txBody>
      </p:sp>
      <p:sp>
        <p:nvSpPr>
          <p:cNvPr id="72" name="مربع نص 71">
            <a:extLst>
              <a:ext uri="{FF2B5EF4-FFF2-40B4-BE49-F238E27FC236}">
                <a16:creationId xmlns:a16="http://schemas.microsoft.com/office/drawing/2014/main" id="{0D8E7945-E454-6B46-83B7-5DBF42DD5426}"/>
              </a:ext>
            </a:extLst>
          </p:cNvPr>
          <p:cNvSpPr txBox="1"/>
          <p:nvPr/>
        </p:nvSpPr>
        <p:spPr>
          <a:xfrm>
            <a:off x="4435143" y="3808310"/>
            <a:ext cx="2686065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٢٥.١٥ + ١٨.١٠ + ١٩.٢٠</a:t>
            </a:r>
            <a:endParaRPr lang="ar-SA" sz="2000" b="1" spc="-100" baseline="30000" dirty="0"/>
          </a:p>
        </p:txBody>
      </p: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1CFAF153-35DA-3F47-9DF2-7E702CD21E4F}"/>
              </a:ext>
            </a:extLst>
          </p:cNvPr>
          <p:cNvSpPr txBox="1"/>
          <p:nvPr/>
        </p:nvSpPr>
        <p:spPr>
          <a:xfrm>
            <a:off x="3220697" y="3808312"/>
            <a:ext cx="1214446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=  ٦٢.٤٥</a:t>
            </a:r>
            <a:endParaRPr lang="ar-SA" sz="2000" b="1" spc="-100" baseline="30000" dirty="0"/>
          </a:p>
        </p:txBody>
      </p: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50661657-7FDA-144D-BBCD-D9CACCEA081C}"/>
              </a:ext>
            </a:extLst>
          </p:cNvPr>
          <p:cNvSpPr txBox="1"/>
          <p:nvPr/>
        </p:nvSpPr>
        <p:spPr>
          <a:xfrm>
            <a:off x="7112836" y="4494174"/>
            <a:ext cx="2680157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مسابقة + رحلة + محاضرة</a:t>
            </a:r>
            <a:endParaRPr lang="ar-SA" sz="2000" b="1" spc="-100" baseline="30000" dirty="0"/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3C4393DB-C049-4243-9AE0-685AA44DBEED}"/>
              </a:ext>
            </a:extLst>
          </p:cNvPr>
          <p:cNvSpPr txBox="1"/>
          <p:nvPr/>
        </p:nvSpPr>
        <p:spPr>
          <a:xfrm>
            <a:off x="4435143" y="4494176"/>
            <a:ext cx="2686065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٢٥.١٥ + ١٥.٢٠ + ١٩.٢٠</a:t>
            </a:r>
            <a:endParaRPr lang="ar-SA" sz="2000" b="1" spc="-100" baseline="30000" dirty="0"/>
          </a:p>
        </p:txBody>
      </p:sp>
      <p:sp>
        <p:nvSpPr>
          <p:cNvPr id="76" name="مربع نص 75">
            <a:extLst>
              <a:ext uri="{FF2B5EF4-FFF2-40B4-BE49-F238E27FC236}">
                <a16:creationId xmlns:a16="http://schemas.microsoft.com/office/drawing/2014/main" id="{F6C23B42-587B-F149-B253-55EC7326ED03}"/>
              </a:ext>
            </a:extLst>
          </p:cNvPr>
          <p:cNvSpPr txBox="1"/>
          <p:nvPr/>
        </p:nvSpPr>
        <p:spPr>
          <a:xfrm>
            <a:off x="3220697" y="4494178"/>
            <a:ext cx="1214446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=  ٥٩.٥٥</a:t>
            </a:r>
            <a:endParaRPr lang="ar-SA" sz="2000" b="1" spc="-100" baseline="30000" dirty="0"/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5822EC3C-06DB-BA44-B585-1C5A6D99B72A}"/>
              </a:ext>
            </a:extLst>
          </p:cNvPr>
          <p:cNvSpPr txBox="1"/>
          <p:nvPr/>
        </p:nvSpPr>
        <p:spPr>
          <a:xfrm>
            <a:off x="8221357" y="5951452"/>
            <a:ext cx="1357322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000" b="1" dirty="0"/>
              <a:t>الحد الأعلى =</a:t>
            </a:r>
            <a:endParaRPr lang="ar-SA" sz="2000" b="1" spc="-100" baseline="30000" dirty="0"/>
          </a:p>
        </p:txBody>
      </p:sp>
      <p:sp>
        <p:nvSpPr>
          <p:cNvPr id="78" name="مربع نص 77">
            <a:extLst>
              <a:ext uri="{FF2B5EF4-FFF2-40B4-BE49-F238E27FC236}">
                <a16:creationId xmlns:a16="http://schemas.microsoft.com/office/drawing/2014/main" id="{F67D87D1-AE34-104C-91A0-A91E4BE3950A}"/>
              </a:ext>
            </a:extLst>
          </p:cNvPr>
          <p:cNvSpPr txBox="1"/>
          <p:nvPr/>
        </p:nvSpPr>
        <p:spPr>
          <a:xfrm>
            <a:off x="5578151" y="5951452"/>
            <a:ext cx="2714644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000" b="1" dirty="0"/>
              <a:t>مسابقة + رحلة + محاضرة =</a:t>
            </a:r>
            <a:endParaRPr lang="ar-SA" sz="2000" b="1" spc="-100" baseline="30000" dirty="0"/>
          </a:p>
        </p:txBody>
      </p:sp>
      <p:sp>
        <p:nvSpPr>
          <p:cNvPr id="80" name="مربع نص 79">
            <a:extLst>
              <a:ext uri="{FF2B5EF4-FFF2-40B4-BE49-F238E27FC236}">
                <a16:creationId xmlns:a16="http://schemas.microsoft.com/office/drawing/2014/main" id="{8E53BECB-DCDC-3F47-8324-38A29B294F06}"/>
              </a:ext>
            </a:extLst>
          </p:cNvPr>
          <p:cNvSpPr txBox="1"/>
          <p:nvPr/>
        </p:nvSpPr>
        <p:spPr>
          <a:xfrm>
            <a:off x="7112836" y="5179918"/>
            <a:ext cx="2680157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تلاوة + رحلة + محاضرة</a:t>
            </a:r>
            <a:endParaRPr lang="ar-SA" sz="2000" b="1" spc="-100" baseline="30000" dirty="0"/>
          </a:p>
        </p:txBody>
      </p:sp>
      <p:sp>
        <p:nvSpPr>
          <p:cNvPr id="81" name="مربع نص 80">
            <a:extLst>
              <a:ext uri="{FF2B5EF4-FFF2-40B4-BE49-F238E27FC236}">
                <a16:creationId xmlns:a16="http://schemas.microsoft.com/office/drawing/2014/main" id="{61ED1A51-E8B3-8441-AAB6-92EB34909A8B}"/>
              </a:ext>
            </a:extLst>
          </p:cNvPr>
          <p:cNvSpPr txBox="1"/>
          <p:nvPr/>
        </p:nvSpPr>
        <p:spPr>
          <a:xfrm>
            <a:off x="4435143" y="5179920"/>
            <a:ext cx="2686065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١٨.١٠ + ١٥.٢٠ + ١٩.٢٠</a:t>
            </a:r>
            <a:endParaRPr lang="ar-SA" sz="2000" b="1" spc="-100" baseline="30000" dirty="0"/>
          </a:p>
        </p:txBody>
      </p:sp>
      <p:sp>
        <p:nvSpPr>
          <p:cNvPr id="82" name="مربع نص 81">
            <a:extLst>
              <a:ext uri="{FF2B5EF4-FFF2-40B4-BE49-F238E27FC236}">
                <a16:creationId xmlns:a16="http://schemas.microsoft.com/office/drawing/2014/main" id="{8617B805-A763-464C-BEC2-83D04FC76AF5}"/>
              </a:ext>
            </a:extLst>
          </p:cNvPr>
          <p:cNvSpPr txBox="1"/>
          <p:nvPr/>
        </p:nvSpPr>
        <p:spPr>
          <a:xfrm>
            <a:off x="3220697" y="5179922"/>
            <a:ext cx="1214446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=  ٥٢.٥٠</a:t>
            </a:r>
            <a:endParaRPr lang="ar-SA" sz="2000" b="1" spc="-100" baseline="30000" dirty="0"/>
          </a:p>
        </p:txBody>
      </p:sp>
      <p:sp>
        <p:nvSpPr>
          <p:cNvPr id="83" name="مربع نص 82">
            <a:extLst>
              <a:ext uri="{FF2B5EF4-FFF2-40B4-BE49-F238E27FC236}">
                <a16:creationId xmlns:a16="http://schemas.microsoft.com/office/drawing/2014/main" id="{BF7B849F-35CF-0742-8BF2-3A4CC375DA4B}"/>
              </a:ext>
            </a:extLst>
          </p:cNvPr>
          <p:cNvSpPr txBox="1"/>
          <p:nvPr/>
        </p:nvSpPr>
        <p:spPr>
          <a:xfrm>
            <a:off x="4720895" y="5951508"/>
            <a:ext cx="928694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000" b="1" dirty="0"/>
              <a:t>٥٩.٥٥</a:t>
            </a:r>
            <a:endParaRPr lang="ar-SA" sz="2000" b="1" spc="-100" baseline="30000" dirty="0"/>
          </a:p>
        </p:txBody>
      </p:sp>
      <p:pic>
        <p:nvPicPr>
          <p:cNvPr id="84" name="Picture 2">
            <a:extLst>
              <a:ext uri="{FF2B5EF4-FFF2-40B4-BE49-F238E27FC236}">
                <a16:creationId xmlns:a16="http://schemas.microsoft.com/office/drawing/2014/main" id="{D82F9CBC-777C-6545-8C8B-1274135591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363309" y="422208"/>
            <a:ext cx="2805110" cy="1714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5" name="مستطيل 84">
            <a:extLst>
              <a:ext uri="{FF2B5EF4-FFF2-40B4-BE49-F238E27FC236}">
                <a16:creationId xmlns:a16="http://schemas.microsoft.com/office/drawing/2014/main" id="{F1E430CA-40AD-584A-AC63-2B0276F1F2C0}"/>
              </a:ext>
            </a:extLst>
          </p:cNvPr>
          <p:cNvSpPr/>
          <p:nvPr/>
        </p:nvSpPr>
        <p:spPr>
          <a:xfrm>
            <a:off x="2292003" y="4418719"/>
            <a:ext cx="7500990" cy="642942"/>
          </a:xfrm>
          <a:prstGeom prst="rect">
            <a:avLst/>
          </a:prstGeom>
          <a:solidFill>
            <a:srgbClr val="FF0000">
              <a:alpha val="26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6" name="مربع نص 85">
            <a:extLst>
              <a:ext uri="{FF2B5EF4-FFF2-40B4-BE49-F238E27FC236}">
                <a16:creationId xmlns:a16="http://schemas.microsoft.com/office/drawing/2014/main" id="{9F22FB5E-23D9-0946-9DF0-D95F742D89CB}"/>
              </a:ext>
            </a:extLst>
          </p:cNvPr>
          <p:cNvSpPr txBox="1"/>
          <p:nvPr/>
        </p:nvSpPr>
        <p:spPr>
          <a:xfrm>
            <a:off x="2696691" y="-33222"/>
            <a:ext cx="952634" cy="3671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٥صـ٢٦</a:t>
            </a:r>
          </a:p>
        </p:txBody>
      </p:sp>
    </p:spTree>
    <p:extLst>
      <p:ext uri="{BB962C8B-B14F-4D97-AF65-F5344CB8AC3E}">
        <p14:creationId xmlns:p14="http://schemas.microsoft.com/office/powerpoint/2010/main" val="22583796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800" decel="100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3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800" decel="100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800" decel="100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800" decel="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4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1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800" decel="100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800" decel="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800" decel="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5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0" presetClass="entr" presetSubtype="0" repeatCount="5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0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800" decel="100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800" decel="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800" decel="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800" decel="100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800" decel="100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800" decel="100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800" decel="100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 animBg="1"/>
      <p:bldP spid="78" grpId="0" animBg="1"/>
      <p:bldP spid="80" grpId="0"/>
      <p:bldP spid="81" grpId="0"/>
      <p:bldP spid="82" grpId="0"/>
      <p:bldP spid="83" grpId="0" animBg="1"/>
      <p:bldP spid="85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602796" y="-51243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٦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5025" y="46312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075387" y="149022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نقود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sp>
        <p:nvSpPr>
          <p:cNvPr id="64" name="دبوس زينة 63">
            <a:extLst>
              <a:ext uri="{FF2B5EF4-FFF2-40B4-BE49-F238E27FC236}">
                <a16:creationId xmlns:a16="http://schemas.microsoft.com/office/drawing/2014/main" id="{085F1E8E-EEC1-324C-9790-B0BB302B84D7}"/>
              </a:ext>
            </a:extLst>
          </p:cNvPr>
          <p:cNvSpPr/>
          <p:nvPr/>
        </p:nvSpPr>
        <p:spPr>
          <a:xfrm>
            <a:off x="2298370" y="678216"/>
            <a:ext cx="8286808" cy="1143008"/>
          </a:xfrm>
          <a:prstGeom prst="plaque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SA" sz="2000" b="1" dirty="0">
                <a:solidFill>
                  <a:schemeClr val="tx1"/>
                </a:solidFill>
              </a:rPr>
              <a:t>مع رقية ١٩٥ ريالا من الفئات التالية : ٥ ريالات و ١٠ ريالات و ٥٠ ريالا . فإذا كان معها أعداد متساوية من الفئات المختلفة ، فما عدد الأوراق النقدية من كل فئة ؟</a:t>
            </a:r>
          </a:p>
        </p:txBody>
      </p:sp>
      <p:pic>
        <p:nvPicPr>
          <p:cNvPr id="65" name="table">
            <a:extLst>
              <a:ext uri="{FF2B5EF4-FFF2-40B4-BE49-F238E27FC236}">
                <a16:creationId xmlns:a16="http://schemas.microsoft.com/office/drawing/2014/main" id="{BBF90F8D-E61C-B84E-8F4B-55407BE2D6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9836" y="2249852"/>
            <a:ext cx="8486368" cy="2920237"/>
          </a:xfrm>
          <a:prstGeom prst="rect">
            <a:avLst/>
          </a:prstGeom>
        </p:spPr>
      </p:pic>
      <p:sp>
        <p:nvSpPr>
          <p:cNvPr id="68" name="مربع نص 67">
            <a:extLst>
              <a:ext uri="{FF2B5EF4-FFF2-40B4-BE49-F238E27FC236}">
                <a16:creationId xmlns:a16="http://schemas.microsoft.com/office/drawing/2014/main" id="{F1A9C4B6-1A1E-3F44-9E78-E842F1A90BEB}"/>
              </a:ext>
            </a:extLst>
          </p:cNvPr>
          <p:cNvSpPr txBox="1"/>
          <p:nvPr/>
        </p:nvSpPr>
        <p:spPr>
          <a:xfrm>
            <a:off x="9685062" y="3176045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٢</a:t>
            </a:r>
            <a:endParaRPr lang="ar-SA" sz="2000" b="1" spc="-100" baseline="30000" dirty="0"/>
          </a:p>
        </p:txBody>
      </p:sp>
      <p:sp>
        <p:nvSpPr>
          <p:cNvPr id="69" name="مربع نص 20">
            <a:extLst>
              <a:ext uri="{FF2B5EF4-FFF2-40B4-BE49-F238E27FC236}">
                <a16:creationId xmlns:a16="http://schemas.microsoft.com/office/drawing/2014/main" id="{8B6B11E7-2A73-C24A-9AD4-83DB73A343B8}"/>
              </a:ext>
            </a:extLst>
          </p:cNvPr>
          <p:cNvSpPr txBox="1"/>
          <p:nvPr/>
        </p:nvSpPr>
        <p:spPr>
          <a:xfrm>
            <a:off x="8699218" y="3176047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٢</a:t>
            </a:r>
            <a:endParaRPr lang="ar-SA" sz="2000" b="1" spc="-100" baseline="30000" dirty="0"/>
          </a:p>
        </p:txBody>
      </p:sp>
      <p:sp>
        <p:nvSpPr>
          <p:cNvPr id="70" name="مربع نص 21">
            <a:extLst>
              <a:ext uri="{FF2B5EF4-FFF2-40B4-BE49-F238E27FC236}">
                <a16:creationId xmlns:a16="http://schemas.microsoft.com/office/drawing/2014/main" id="{FD0FC7E0-267E-C048-B879-15ACA361F303}"/>
              </a:ext>
            </a:extLst>
          </p:cNvPr>
          <p:cNvSpPr txBox="1"/>
          <p:nvPr/>
        </p:nvSpPr>
        <p:spPr>
          <a:xfrm>
            <a:off x="4298634" y="3176105"/>
            <a:ext cx="321471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SA" sz="2000" b="1" dirty="0"/>
              <a:t>٢ × ٥ + ٢ × ١٠ + ٢ × ٥٠ =</a:t>
            </a:r>
            <a:endParaRPr lang="ar-SA" sz="2000" b="1" spc="-100" baseline="30000" dirty="0"/>
          </a:p>
        </p:txBody>
      </p:sp>
      <p:sp>
        <p:nvSpPr>
          <p:cNvPr id="71" name="مربع نص 22">
            <a:extLst>
              <a:ext uri="{FF2B5EF4-FFF2-40B4-BE49-F238E27FC236}">
                <a16:creationId xmlns:a16="http://schemas.microsoft.com/office/drawing/2014/main" id="{042B9782-F74E-DC4D-85DB-F340EAA09F97}"/>
              </a:ext>
            </a:extLst>
          </p:cNvPr>
          <p:cNvSpPr txBox="1"/>
          <p:nvPr/>
        </p:nvSpPr>
        <p:spPr>
          <a:xfrm>
            <a:off x="3941444" y="3176107"/>
            <a:ext cx="71438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SA" sz="2000" b="1" dirty="0"/>
              <a:t> ١٣٠</a:t>
            </a:r>
            <a:endParaRPr lang="ar-SA" sz="2000" b="1" spc="-100" baseline="30000" dirty="0"/>
          </a:p>
        </p:txBody>
      </p:sp>
      <p:sp>
        <p:nvSpPr>
          <p:cNvPr id="72" name="مربع نص 23">
            <a:extLst>
              <a:ext uri="{FF2B5EF4-FFF2-40B4-BE49-F238E27FC236}">
                <a16:creationId xmlns:a16="http://schemas.microsoft.com/office/drawing/2014/main" id="{F69D88C9-F5FC-AF42-AFE2-48FF3A33B4D1}"/>
              </a:ext>
            </a:extLst>
          </p:cNvPr>
          <p:cNvSpPr txBox="1"/>
          <p:nvPr/>
        </p:nvSpPr>
        <p:spPr>
          <a:xfrm>
            <a:off x="2512684" y="3176105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أقل</a:t>
            </a:r>
            <a:endParaRPr lang="ar-SA" sz="2000" b="1" spc="-100" baseline="30000" dirty="0"/>
          </a:p>
        </p:txBody>
      </p:sp>
      <p:sp>
        <p:nvSpPr>
          <p:cNvPr id="73" name="مربع نص 24">
            <a:extLst>
              <a:ext uri="{FF2B5EF4-FFF2-40B4-BE49-F238E27FC236}">
                <a16:creationId xmlns:a16="http://schemas.microsoft.com/office/drawing/2014/main" id="{14EF1500-A2C3-E244-80FD-C457838FDC20}"/>
              </a:ext>
            </a:extLst>
          </p:cNvPr>
          <p:cNvSpPr txBox="1"/>
          <p:nvPr/>
        </p:nvSpPr>
        <p:spPr>
          <a:xfrm>
            <a:off x="9685062" y="3876079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٤</a:t>
            </a:r>
            <a:endParaRPr lang="ar-SA" sz="2000" b="1" spc="-100" baseline="30000" dirty="0"/>
          </a:p>
        </p:txBody>
      </p:sp>
      <p:sp>
        <p:nvSpPr>
          <p:cNvPr id="74" name="مربع نص 25">
            <a:extLst>
              <a:ext uri="{FF2B5EF4-FFF2-40B4-BE49-F238E27FC236}">
                <a16:creationId xmlns:a16="http://schemas.microsoft.com/office/drawing/2014/main" id="{EF40DC52-C3FB-6B43-A88C-EDF711AE6B7A}"/>
              </a:ext>
            </a:extLst>
          </p:cNvPr>
          <p:cNvSpPr txBox="1"/>
          <p:nvPr/>
        </p:nvSpPr>
        <p:spPr>
          <a:xfrm>
            <a:off x="8699218" y="3876203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٤</a:t>
            </a:r>
            <a:endParaRPr lang="ar-SA" sz="2000" b="1" spc="-100" baseline="30000" dirty="0"/>
          </a:p>
        </p:txBody>
      </p:sp>
      <p:sp>
        <p:nvSpPr>
          <p:cNvPr id="75" name="مربع نص 26">
            <a:extLst>
              <a:ext uri="{FF2B5EF4-FFF2-40B4-BE49-F238E27FC236}">
                <a16:creationId xmlns:a16="http://schemas.microsoft.com/office/drawing/2014/main" id="{0FAA0FCC-B802-324D-A650-56F6ED376B23}"/>
              </a:ext>
            </a:extLst>
          </p:cNvPr>
          <p:cNvSpPr txBox="1"/>
          <p:nvPr/>
        </p:nvSpPr>
        <p:spPr>
          <a:xfrm>
            <a:off x="4370072" y="3876139"/>
            <a:ext cx="314327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SA" sz="2000" b="1" dirty="0"/>
              <a:t>٤ × ٥ + ٤ × ١٠ + ٤× ٥٠ =</a:t>
            </a:r>
            <a:endParaRPr lang="ar-SA" sz="2000" b="1" spc="-100" baseline="30000" dirty="0"/>
          </a:p>
        </p:txBody>
      </p:sp>
      <p:sp>
        <p:nvSpPr>
          <p:cNvPr id="76" name="مربع نص 27">
            <a:extLst>
              <a:ext uri="{FF2B5EF4-FFF2-40B4-BE49-F238E27FC236}">
                <a16:creationId xmlns:a16="http://schemas.microsoft.com/office/drawing/2014/main" id="{F44C4C94-518D-2143-B6ED-8D88594EEA50}"/>
              </a:ext>
            </a:extLst>
          </p:cNvPr>
          <p:cNvSpPr txBox="1"/>
          <p:nvPr/>
        </p:nvSpPr>
        <p:spPr>
          <a:xfrm>
            <a:off x="3941444" y="3876141"/>
            <a:ext cx="71438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SA" sz="2000" b="1" dirty="0"/>
              <a:t> ٢٦٠</a:t>
            </a:r>
            <a:endParaRPr lang="ar-SA" sz="2000" b="1" spc="-100" baseline="30000" dirty="0"/>
          </a:p>
        </p:txBody>
      </p:sp>
      <p:sp>
        <p:nvSpPr>
          <p:cNvPr id="77" name="مربع نص 28">
            <a:extLst>
              <a:ext uri="{FF2B5EF4-FFF2-40B4-BE49-F238E27FC236}">
                <a16:creationId xmlns:a16="http://schemas.microsoft.com/office/drawing/2014/main" id="{940C2B16-71C1-564B-9AC9-1F7311763D5F}"/>
              </a:ext>
            </a:extLst>
          </p:cNvPr>
          <p:cNvSpPr txBox="1"/>
          <p:nvPr/>
        </p:nvSpPr>
        <p:spPr>
          <a:xfrm>
            <a:off x="2512684" y="3876139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أكثر</a:t>
            </a:r>
            <a:endParaRPr lang="ar-SA" sz="2000" b="1" spc="-100" baseline="30000" dirty="0"/>
          </a:p>
        </p:txBody>
      </p:sp>
      <p:sp>
        <p:nvSpPr>
          <p:cNvPr id="78" name="مربع نص 29">
            <a:extLst>
              <a:ext uri="{FF2B5EF4-FFF2-40B4-BE49-F238E27FC236}">
                <a16:creationId xmlns:a16="http://schemas.microsoft.com/office/drawing/2014/main" id="{43222894-7073-1940-BA30-60CF829657C8}"/>
              </a:ext>
            </a:extLst>
          </p:cNvPr>
          <p:cNvSpPr txBox="1"/>
          <p:nvPr/>
        </p:nvSpPr>
        <p:spPr>
          <a:xfrm>
            <a:off x="9685062" y="4561945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٣</a:t>
            </a:r>
            <a:endParaRPr lang="ar-SA" sz="2000" b="1" spc="-100" baseline="30000" dirty="0"/>
          </a:p>
        </p:txBody>
      </p:sp>
      <p:sp>
        <p:nvSpPr>
          <p:cNvPr id="79" name="مربع نص 30">
            <a:extLst>
              <a:ext uri="{FF2B5EF4-FFF2-40B4-BE49-F238E27FC236}">
                <a16:creationId xmlns:a16="http://schemas.microsoft.com/office/drawing/2014/main" id="{26D36228-844A-E349-8A76-5587B55D1BFE}"/>
              </a:ext>
            </a:extLst>
          </p:cNvPr>
          <p:cNvSpPr txBox="1"/>
          <p:nvPr/>
        </p:nvSpPr>
        <p:spPr>
          <a:xfrm>
            <a:off x="8699218" y="4561947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٣</a:t>
            </a:r>
            <a:endParaRPr lang="ar-SA" sz="2000" b="1" spc="-100" baseline="30000" dirty="0"/>
          </a:p>
        </p:txBody>
      </p:sp>
      <p:sp>
        <p:nvSpPr>
          <p:cNvPr id="80" name="مربع نص 31">
            <a:extLst>
              <a:ext uri="{FF2B5EF4-FFF2-40B4-BE49-F238E27FC236}">
                <a16:creationId xmlns:a16="http://schemas.microsoft.com/office/drawing/2014/main" id="{DBDE8D0D-DCEF-CA4E-93A6-C9D4A45AF359}"/>
              </a:ext>
            </a:extLst>
          </p:cNvPr>
          <p:cNvSpPr txBox="1"/>
          <p:nvPr/>
        </p:nvSpPr>
        <p:spPr>
          <a:xfrm>
            <a:off x="4298634" y="4562005"/>
            <a:ext cx="321471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SA" sz="2000" b="1" dirty="0"/>
              <a:t>٣ × ٥ + ٣ × ١٠ + ٣ × ٥٠ =</a:t>
            </a:r>
            <a:endParaRPr lang="ar-SA" sz="2000" b="1" spc="-100" baseline="30000" dirty="0"/>
          </a:p>
        </p:txBody>
      </p:sp>
      <p:sp>
        <p:nvSpPr>
          <p:cNvPr id="81" name="مربع نص 32">
            <a:extLst>
              <a:ext uri="{FF2B5EF4-FFF2-40B4-BE49-F238E27FC236}">
                <a16:creationId xmlns:a16="http://schemas.microsoft.com/office/drawing/2014/main" id="{01E121EA-FA4B-A14D-B572-371132A439CE}"/>
              </a:ext>
            </a:extLst>
          </p:cNvPr>
          <p:cNvSpPr txBox="1"/>
          <p:nvPr/>
        </p:nvSpPr>
        <p:spPr>
          <a:xfrm>
            <a:off x="3927156" y="4576295"/>
            <a:ext cx="71438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SA" sz="2000" b="1" dirty="0"/>
              <a:t> ١٩٥</a:t>
            </a:r>
            <a:endParaRPr lang="ar-SA" sz="2000" b="1" spc="-100" baseline="30000" dirty="0"/>
          </a:p>
        </p:txBody>
      </p:sp>
      <p:sp>
        <p:nvSpPr>
          <p:cNvPr id="82" name="مربع نص 33">
            <a:extLst>
              <a:ext uri="{FF2B5EF4-FFF2-40B4-BE49-F238E27FC236}">
                <a16:creationId xmlns:a16="http://schemas.microsoft.com/office/drawing/2014/main" id="{2758F84D-D883-9A4A-8432-074AEC7A126E}"/>
              </a:ext>
            </a:extLst>
          </p:cNvPr>
          <p:cNvSpPr txBox="1"/>
          <p:nvPr/>
        </p:nvSpPr>
        <p:spPr>
          <a:xfrm>
            <a:off x="2512684" y="4562005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يساوي</a:t>
            </a:r>
            <a:endParaRPr lang="ar-SA" sz="2000" b="1" spc="-100" baseline="30000" dirty="0"/>
          </a:p>
        </p:txBody>
      </p:sp>
      <p:sp>
        <p:nvSpPr>
          <p:cNvPr id="83" name="مربع نص 34">
            <a:extLst>
              <a:ext uri="{FF2B5EF4-FFF2-40B4-BE49-F238E27FC236}">
                <a16:creationId xmlns:a16="http://schemas.microsoft.com/office/drawing/2014/main" id="{3F44DC0F-3B14-614D-BC59-9AC5F02F355F}"/>
              </a:ext>
            </a:extLst>
          </p:cNvPr>
          <p:cNvSpPr txBox="1"/>
          <p:nvPr/>
        </p:nvSpPr>
        <p:spPr>
          <a:xfrm>
            <a:off x="7687027" y="5564518"/>
            <a:ext cx="2826713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SA" sz="2400" b="1" dirty="0">
                <a:solidFill>
                  <a:srgbClr val="00B050"/>
                </a:solidFill>
              </a:rPr>
              <a:t>عدد الأوراق من كل فئة =</a:t>
            </a:r>
            <a:endParaRPr lang="ar-SA" sz="2400" b="1" spc="-100" baseline="30000" dirty="0">
              <a:solidFill>
                <a:srgbClr val="00B050"/>
              </a:solidFill>
            </a:endParaRPr>
          </a:p>
        </p:txBody>
      </p:sp>
      <p:sp>
        <p:nvSpPr>
          <p:cNvPr id="84" name="مربع نص 35">
            <a:extLst>
              <a:ext uri="{FF2B5EF4-FFF2-40B4-BE49-F238E27FC236}">
                <a16:creationId xmlns:a16="http://schemas.microsoft.com/office/drawing/2014/main" id="{C761F0D4-0806-1943-87E4-4C6589B7248C}"/>
              </a:ext>
            </a:extLst>
          </p:cNvPr>
          <p:cNvSpPr txBox="1"/>
          <p:nvPr/>
        </p:nvSpPr>
        <p:spPr>
          <a:xfrm>
            <a:off x="6641373" y="5564518"/>
            <a:ext cx="124003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SA" sz="2400" b="1" dirty="0">
                <a:solidFill>
                  <a:srgbClr val="C00000"/>
                </a:solidFill>
              </a:rPr>
              <a:t>٣ أوراق</a:t>
            </a:r>
            <a:endParaRPr lang="ar-SA" sz="2400" b="1" spc="-100" baseline="30000" dirty="0">
              <a:solidFill>
                <a:srgbClr val="C00000"/>
              </a:solidFill>
            </a:endParaRPr>
          </a:p>
        </p:txBody>
      </p:sp>
      <p:sp>
        <p:nvSpPr>
          <p:cNvPr id="86" name="مربع نص 38">
            <a:extLst>
              <a:ext uri="{FF2B5EF4-FFF2-40B4-BE49-F238E27FC236}">
                <a16:creationId xmlns:a16="http://schemas.microsoft.com/office/drawing/2014/main" id="{2ABF60F3-52FE-324D-89F6-1E4916158ED9}"/>
              </a:ext>
            </a:extLst>
          </p:cNvPr>
          <p:cNvSpPr txBox="1"/>
          <p:nvPr/>
        </p:nvSpPr>
        <p:spPr>
          <a:xfrm>
            <a:off x="7784630" y="3176107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٢</a:t>
            </a:r>
            <a:endParaRPr lang="ar-SA" sz="2000" b="1" spc="-100" baseline="30000" dirty="0"/>
          </a:p>
        </p:txBody>
      </p:sp>
      <p:sp>
        <p:nvSpPr>
          <p:cNvPr id="87" name="مربع نص 39">
            <a:extLst>
              <a:ext uri="{FF2B5EF4-FFF2-40B4-BE49-F238E27FC236}">
                <a16:creationId xmlns:a16="http://schemas.microsoft.com/office/drawing/2014/main" id="{1F3C85B6-A014-8C4A-A820-10AAACB17633}"/>
              </a:ext>
            </a:extLst>
          </p:cNvPr>
          <p:cNvSpPr txBox="1"/>
          <p:nvPr/>
        </p:nvSpPr>
        <p:spPr>
          <a:xfrm>
            <a:off x="7784630" y="3876141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٤</a:t>
            </a:r>
            <a:endParaRPr lang="ar-SA" sz="2000" b="1" spc="-100" baseline="30000" dirty="0"/>
          </a:p>
        </p:txBody>
      </p:sp>
      <p:sp>
        <p:nvSpPr>
          <p:cNvPr id="88" name="مربع نص 40">
            <a:extLst>
              <a:ext uri="{FF2B5EF4-FFF2-40B4-BE49-F238E27FC236}">
                <a16:creationId xmlns:a16="http://schemas.microsoft.com/office/drawing/2014/main" id="{2E077FB1-9E93-AE46-9040-D3DDC632E766}"/>
              </a:ext>
            </a:extLst>
          </p:cNvPr>
          <p:cNvSpPr txBox="1"/>
          <p:nvPr/>
        </p:nvSpPr>
        <p:spPr>
          <a:xfrm>
            <a:off x="7784630" y="4562007"/>
            <a:ext cx="78581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2000" b="1" dirty="0"/>
              <a:t>٣</a:t>
            </a:r>
            <a:endParaRPr lang="ar-SA" sz="2000" b="1" spc="-100" baseline="30000" dirty="0"/>
          </a:p>
        </p:txBody>
      </p:sp>
      <p:sp>
        <p:nvSpPr>
          <p:cNvPr id="89" name="مستطيل 88">
            <a:extLst>
              <a:ext uri="{FF2B5EF4-FFF2-40B4-BE49-F238E27FC236}">
                <a16:creationId xmlns:a16="http://schemas.microsoft.com/office/drawing/2014/main" id="{52D6C311-6589-ED44-95E9-7FE192E9FDCA}"/>
              </a:ext>
            </a:extLst>
          </p:cNvPr>
          <p:cNvSpPr/>
          <p:nvPr/>
        </p:nvSpPr>
        <p:spPr>
          <a:xfrm>
            <a:off x="2334089" y="4402891"/>
            <a:ext cx="8215370" cy="642942"/>
          </a:xfrm>
          <a:prstGeom prst="rect">
            <a:avLst/>
          </a:prstGeom>
          <a:solidFill>
            <a:srgbClr val="FF0000">
              <a:alpha val="26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>
            <a:defPPr>
              <a:defRPr lang="ar-SA"/>
            </a:defPPr>
            <a:lvl1pPr marL="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r" defTabSz="914400" rtl="1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ar-SA"/>
          </a:p>
        </p:txBody>
      </p:sp>
      <p:sp>
        <p:nvSpPr>
          <p:cNvPr id="90" name="مربع نص 89">
            <a:extLst>
              <a:ext uri="{FF2B5EF4-FFF2-40B4-BE49-F238E27FC236}">
                <a16:creationId xmlns:a16="http://schemas.microsoft.com/office/drawing/2014/main" id="{59430CA0-D94A-5A49-BFA7-C2C9FD95DB79}"/>
              </a:ext>
            </a:extLst>
          </p:cNvPr>
          <p:cNvSpPr txBox="1"/>
          <p:nvPr/>
        </p:nvSpPr>
        <p:spPr>
          <a:xfrm>
            <a:off x="9585763" y="1975760"/>
            <a:ext cx="952634" cy="3671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٦صـ٢٦</a:t>
            </a:r>
          </a:p>
        </p:txBody>
      </p:sp>
      <p:cxnSp>
        <p:nvCxnSpPr>
          <p:cNvPr id="91" name="موصل مستقيم 90">
            <a:extLst>
              <a:ext uri="{FF2B5EF4-FFF2-40B4-BE49-F238E27FC236}">
                <a16:creationId xmlns:a16="http://schemas.microsoft.com/office/drawing/2014/main" id="{DF1F948F-0257-E247-8145-D0C042224E02}"/>
              </a:ext>
            </a:extLst>
          </p:cNvPr>
          <p:cNvCxnSpPr/>
          <p:nvPr/>
        </p:nvCxnSpPr>
        <p:spPr>
          <a:xfrm flipH="1">
            <a:off x="2897415" y="1291381"/>
            <a:ext cx="1224136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2" name="موصل مستقيم 91">
            <a:extLst>
              <a:ext uri="{FF2B5EF4-FFF2-40B4-BE49-F238E27FC236}">
                <a16:creationId xmlns:a16="http://schemas.microsoft.com/office/drawing/2014/main" id="{549CDE56-9CDB-4640-8E93-45F98A293C7B}"/>
              </a:ext>
            </a:extLst>
          </p:cNvPr>
          <p:cNvCxnSpPr>
            <a:cxnSpLocks/>
          </p:cNvCxnSpPr>
          <p:nvPr/>
        </p:nvCxnSpPr>
        <p:spPr>
          <a:xfrm flipH="1">
            <a:off x="7687027" y="1579413"/>
            <a:ext cx="2664296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43244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1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3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9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2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2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0" presetClass="entr" presetSubtype="0" repeatCount="5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0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800" decel="100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/>
      <p:bldP spid="81" grpId="0"/>
      <p:bldP spid="82" grpId="0"/>
      <p:bldP spid="83" grpId="0"/>
      <p:bldP spid="84" grpId="0"/>
      <p:bldP spid="86" grpId="0"/>
      <p:bldP spid="87" grpId="0"/>
      <p:bldP spid="88" grpId="0"/>
      <p:bldP spid="8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٧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73612" y="448582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075387" y="149022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تحليل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sp>
        <p:nvSpPr>
          <p:cNvPr id="64" name="دبوس زينة 63">
            <a:extLst>
              <a:ext uri="{FF2B5EF4-FFF2-40B4-BE49-F238E27FC236}">
                <a16:creationId xmlns:a16="http://schemas.microsoft.com/office/drawing/2014/main" id="{543F4FB1-FB2F-874B-9DF3-DD376A1ED961}"/>
              </a:ext>
            </a:extLst>
          </p:cNvPr>
          <p:cNvSpPr/>
          <p:nvPr/>
        </p:nvSpPr>
        <p:spPr>
          <a:xfrm>
            <a:off x="2178361" y="809643"/>
            <a:ext cx="8286808" cy="1143008"/>
          </a:xfrm>
          <a:prstGeom prst="plaque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000" b="1" dirty="0">
                <a:solidFill>
                  <a:schemeClr val="tx1"/>
                </a:solidFill>
              </a:rPr>
              <a:t>استعملت أسلاك معدنية طولها ١٢٨٠٠٠ كلم لدعم أحد الجسور ، وهذا يزيد بمقدار ٨٤٨٠ كلم على ثلاثة أمثال محيط الأرض عند خط الاستواء . فما طول محيط الأرض عند خط الاستواء ؟</a:t>
            </a:r>
          </a:p>
        </p:txBody>
      </p:sp>
      <p:graphicFrame>
        <p:nvGraphicFramePr>
          <p:cNvPr id="65" name="جدول 64">
            <a:extLst>
              <a:ext uri="{FF2B5EF4-FFF2-40B4-BE49-F238E27FC236}">
                <a16:creationId xmlns:a16="http://schemas.microsoft.com/office/drawing/2014/main" id="{C7DC5586-A62D-BF4B-8775-3395294F728B}"/>
              </a:ext>
            </a:extLst>
          </p:cNvPr>
          <p:cNvGraphicFramePr>
            <a:graphicFrameLocks noGrp="1"/>
          </p:cNvGraphicFramePr>
          <p:nvPr/>
        </p:nvGraphicFramePr>
        <p:xfrm>
          <a:off x="3035616" y="2381279"/>
          <a:ext cx="7015158" cy="3461555"/>
        </p:xfrm>
        <a:graphic>
          <a:graphicData uri="http://schemas.openxmlformats.org/drawingml/2006/table">
            <a:tbl>
              <a:tblPr rtl="1" firstRow="1" bandRow="1">
                <a:tableStyleId>{7DF18680-E054-41AD-8BC1-D1AEF772440D}</a:tableStyleId>
              </a:tblPr>
              <a:tblGrid>
                <a:gridCol w="16288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75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7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92311"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محيط الأرض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٣× محيط الأرض + ٨٤٨٠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أقل – أكثر - يساوي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8" name="مربع نص 67">
            <a:extLst>
              <a:ext uri="{FF2B5EF4-FFF2-40B4-BE49-F238E27FC236}">
                <a16:creationId xmlns:a16="http://schemas.microsoft.com/office/drawing/2014/main" id="{9AF6818D-033B-AD42-8955-211BDA8EEC48}"/>
              </a:ext>
            </a:extLst>
          </p:cNvPr>
          <p:cNvSpPr txBox="1"/>
          <p:nvPr/>
        </p:nvSpPr>
        <p:spPr>
          <a:xfrm>
            <a:off x="8593457" y="3209957"/>
            <a:ext cx="122877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٤٠٠٠٠</a:t>
            </a:r>
            <a:endParaRPr lang="ar-SA" sz="2000" b="1" spc="-100" baseline="30000" dirty="0"/>
          </a:p>
        </p:txBody>
      </p:sp>
      <p:sp>
        <p:nvSpPr>
          <p:cNvPr id="69" name="مربع نص 68">
            <a:extLst>
              <a:ext uri="{FF2B5EF4-FFF2-40B4-BE49-F238E27FC236}">
                <a16:creationId xmlns:a16="http://schemas.microsoft.com/office/drawing/2014/main" id="{C27B1617-CB2B-F442-A8BA-0F1E1AA468A0}"/>
              </a:ext>
            </a:extLst>
          </p:cNvPr>
          <p:cNvSpPr txBox="1"/>
          <p:nvPr/>
        </p:nvSpPr>
        <p:spPr>
          <a:xfrm>
            <a:off x="5893137" y="3209959"/>
            <a:ext cx="242885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٣ × ٤٠٠٠٠ + ٨٤٨٠ =</a:t>
            </a:r>
            <a:endParaRPr lang="ar-SA" sz="2000" b="1" spc="-100" baseline="30000" dirty="0"/>
          </a:p>
        </p:txBody>
      </p:sp>
      <p:sp>
        <p:nvSpPr>
          <p:cNvPr id="70" name="مربع نص 69">
            <a:extLst>
              <a:ext uri="{FF2B5EF4-FFF2-40B4-BE49-F238E27FC236}">
                <a16:creationId xmlns:a16="http://schemas.microsoft.com/office/drawing/2014/main" id="{B7BAA28A-5E5F-BD45-9F24-25490F47CDC2}"/>
              </a:ext>
            </a:extLst>
          </p:cNvPr>
          <p:cNvSpPr txBox="1"/>
          <p:nvPr/>
        </p:nvSpPr>
        <p:spPr>
          <a:xfrm>
            <a:off x="4893005" y="3209961"/>
            <a:ext cx="1142974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١٢٨٤٨٠</a:t>
            </a:r>
            <a:endParaRPr lang="ar-SA" sz="2000" b="1" spc="-100" baseline="30000" dirty="0"/>
          </a:p>
        </p:txBody>
      </p: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FF73B45A-6D3C-3E47-99BA-11188029C0EE}"/>
              </a:ext>
            </a:extLst>
          </p:cNvPr>
          <p:cNvSpPr txBox="1"/>
          <p:nvPr/>
        </p:nvSpPr>
        <p:spPr>
          <a:xfrm>
            <a:off x="3364197" y="3209959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أكثر</a:t>
            </a:r>
            <a:endParaRPr lang="ar-SA" sz="2000" b="1" spc="-100" baseline="30000" dirty="0"/>
          </a:p>
        </p:txBody>
      </p:sp>
      <p:sp>
        <p:nvSpPr>
          <p:cNvPr id="72" name="مربع نص 71">
            <a:extLst>
              <a:ext uri="{FF2B5EF4-FFF2-40B4-BE49-F238E27FC236}">
                <a16:creationId xmlns:a16="http://schemas.microsoft.com/office/drawing/2014/main" id="{CF20590A-9BBA-E449-BE60-405F37A5AB63}"/>
              </a:ext>
            </a:extLst>
          </p:cNvPr>
          <p:cNvSpPr txBox="1"/>
          <p:nvPr/>
        </p:nvSpPr>
        <p:spPr>
          <a:xfrm>
            <a:off x="8593457" y="3909991"/>
            <a:ext cx="122877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٣٩٩٠٠</a:t>
            </a:r>
            <a:endParaRPr lang="ar-SA" sz="2000" b="1" spc="-100" baseline="30000" dirty="0"/>
          </a:p>
        </p:txBody>
      </p: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59E2D045-FAAE-0843-8918-D1AF84589DA4}"/>
              </a:ext>
            </a:extLst>
          </p:cNvPr>
          <p:cNvSpPr txBox="1"/>
          <p:nvPr/>
        </p:nvSpPr>
        <p:spPr>
          <a:xfrm>
            <a:off x="5893137" y="3909993"/>
            <a:ext cx="242885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٣ × ٣٩٩٠٠ + ٨٤٨٠ =</a:t>
            </a:r>
            <a:endParaRPr lang="ar-SA" sz="2000" b="1" spc="-100" baseline="30000" dirty="0"/>
          </a:p>
        </p:txBody>
      </p: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774379D8-42CD-174C-8719-D2025F686EC3}"/>
              </a:ext>
            </a:extLst>
          </p:cNvPr>
          <p:cNvSpPr txBox="1"/>
          <p:nvPr/>
        </p:nvSpPr>
        <p:spPr>
          <a:xfrm>
            <a:off x="4893005" y="3909995"/>
            <a:ext cx="1142974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١٢٨١٨٠</a:t>
            </a:r>
            <a:endParaRPr lang="ar-SA" sz="2000" b="1" spc="-100" baseline="30000" dirty="0"/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44145DCD-B8CD-BF4E-A9A6-C09DC53D69CC}"/>
              </a:ext>
            </a:extLst>
          </p:cNvPr>
          <p:cNvSpPr txBox="1"/>
          <p:nvPr/>
        </p:nvSpPr>
        <p:spPr>
          <a:xfrm>
            <a:off x="3364197" y="3909993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أكثر</a:t>
            </a:r>
            <a:endParaRPr lang="ar-SA" sz="2000" b="1" spc="-100" baseline="30000" dirty="0"/>
          </a:p>
        </p:txBody>
      </p:sp>
      <p:sp>
        <p:nvSpPr>
          <p:cNvPr id="76" name="مربع نص 75">
            <a:extLst>
              <a:ext uri="{FF2B5EF4-FFF2-40B4-BE49-F238E27FC236}">
                <a16:creationId xmlns:a16="http://schemas.microsoft.com/office/drawing/2014/main" id="{95FF95E5-42C6-F548-86A7-803BA179CC01}"/>
              </a:ext>
            </a:extLst>
          </p:cNvPr>
          <p:cNvSpPr txBox="1"/>
          <p:nvPr/>
        </p:nvSpPr>
        <p:spPr>
          <a:xfrm>
            <a:off x="8593457" y="4595857"/>
            <a:ext cx="122877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٣٩٨٥٠</a:t>
            </a:r>
            <a:endParaRPr lang="ar-SA" sz="2000" b="1" spc="-100" baseline="30000" dirty="0"/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10CAE4F2-C9D5-EE47-8EFF-3B2C30B78424}"/>
              </a:ext>
            </a:extLst>
          </p:cNvPr>
          <p:cNvSpPr txBox="1"/>
          <p:nvPr/>
        </p:nvSpPr>
        <p:spPr>
          <a:xfrm>
            <a:off x="5893137" y="4595859"/>
            <a:ext cx="242885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٣ × ٣٩٨٥٠ + ٨٤٨٠ =</a:t>
            </a:r>
            <a:endParaRPr lang="ar-SA" sz="2000" b="1" spc="-100" baseline="30000" dirty="0"/>
          </a:p>
        </p:txBody>
      </p:sp>
      <p:sp>
        <p:nvSpPr>
          <p:cNvPr id="78" name="مربع نص 77">
            <a:extLst>
              <a:ext uri="{FF2B5EF4-FFF2-40B4-BE49-F238E27FC236}">
                <a16:creationId xmlns:a16="http://schemas.microsoft.com/office/drawing/2014/main" id="{6E021ED8-C248-414B-A187-D28924572CD2}"/>
              </a:ext>
            </a:extLst>
          </p:cNvPr>
          <p:cNvSpPr txBox="1"/>
          <p:nvPr/>
        </p:nvSpPr>
        <p:spPr>
          <a:xfrm>
            <a:off x="4893005" y="4595861"/>
            <a:ext cx="1142974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١٢٨٠٣٠</a:t>
            </a:r>
            <a:endParaRPr lang="ar-SA" sz="2000" b="1" spc="-100" baseline="30000" dirty="0"/>
          </a:p>
        </p:txBody>
      </p:sp>
      <p:sp>
        <p:nvSpPr>
          <p:cNvPr id="79" name="مربع نص 78">
            <a:extLst>
              <a:ext uri="{FF2B5EF4-FFF2-40B4-BE49-F238E27FC236}">
                <a16:creationId xmlns:a16="http://schemas.microsoft.com/office/drawing/2014/main" id="{38A9A70F-CA79-094C-948C-9E62A35BFDFB}"/>
              </a:ext>
            </a:extLst>
          </p:cNvPr>
          <p:cNvSpPr txBox="1"/>
          <p:nvPr/>
        </p:nvSpPr>
        <p:spPr>
          <a:xfrm>
            <a:off x="3364197" y="4595859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أكثر</a:t>
            </a:r>
            <a:endParaRPr lang="ar-SA" sz="2000" b="1" spc="-100" baseline="30000" dirty="0"/>
          </a:p>
        </p:txBody>
      </p:sp>
      <p:sp>
        <p:nvSpPr>
          <p:cNvPr id="80" name="مربع نص 79">
            <a:extLst>
              <a:ext uri="{FF2B5EF4-FFF2-40B4-BE49-F238E27FC236}">
                <a16:creationId xmlns:a16="http://schemas.microsoft.com/office/drawing/2014/main" id="{47CF5FBD-89CC-8941-BD98-EF872DE13435}"/>
              </a:ext>
            </a:extLst>
          </p:cNvPr>
          <p:cNvSpPr txBox="1"/>
          <p:nvPr/>
        </p:nvSpPr>
        <p:spPr>
          <a:xfrm>
            <a:off x="6821831" y="6053135"/>
            <a:ext cx="3286148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000" b="1" dirty="0"/>
              <a:t>محيط الأرض عند خط الاستواء  =</a:t>
            </a:r>
            <a:endParaRPr lang="ar-SA" sz="2000" b="1" spc="-100" baseline="30000" dirty="0"/>
          </a:p>
        </p:txBody>
      </p:sp>
      <p:sp>
        <p:nvSpPr>
          <p:cNvPr id="81" name="مربع نص 80">
            <a:extLst>
              <a:ext uri="{FF2B5EF4-FFF2-40B4-BE49-F238E27FC236}">
                <a16:creationId xmlns:a16="http://schemas.microsoft.com/office/drawing/2014/main" id="{52066917-FD57-5441-B3BD-57690509A709}"/>
              </a:ext>
            </a:extLst>
          </p:cNvPr>
          <p:cNvSpPr txBox="1"/>
          <p:nvPr/>
        </p:nvSpPr>
        <p:spPr>
          <a:xfrm>
            <a:off x="5464492" y="6057146"/>
            <a:ext cx="142876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٣٩٨٤٠ كلم</a:t>
            </a:r>
            <a:endParaRPr lang="ar-SA" sz="2000" b="1" spc="-100" baseline="30000" dirty="0"/>
          </a:p>
        </p:txBody>
      </p:sp>
      <p:sp>
        <p:nvSpPr>
          <p:cNvPr id="83" name="مستطيل 82">
            <a:extLst>
              <a:ext uri="{FF2B5EF4-FFF2-40B4-BE49-F238E27FC236}">
                <a16:creationId xmlns:a16="http://schemas.microsoft.com/office/drawing/2014/main" id="{45290CAB-D38C-A944-A007-26B1F97DEBA0}"/>
              </a:ext>
            </a:extLst>
          </p:cNvPr>
          <p:cNvSpPr/>
          <p:nvPr/>
        </p:nvSpPr>
        <p:spPr>
          <a:xfrm>
            <a:off x="3107055" y="5167361"/>
            <a:ext cx="6900912" cy="642942"/>
          </a:xfrm>
          <a:prstGeom prst="rect">
            <a:avLst/>
          </a:prstGeom>
          <a:solidFill>
            <a:srgbClr val="FF0000">
              <a:alpha val="26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4" name="مربع نص 83">
            <a:extLst>
              <a:ext uri="{FF2B5EF4-FFF2-40B4-BE49-F238E27FC236}">
                <a16:creationId xmlns:a16="http://schemas.microsoft.com/office/drawing/2014/main" id="{1E5BB557-6544-E34A-A6F8-4C22C53A1D93}"/>
              </a:ext>
            </a:extLst>
          </p:cNvPr>
          <p:cNvSpPr txBox="1"/>
          <p:nvPr/>
        </p:nvSpPr>
        <p:spPr>
          <a:xfrm>
            <a:off x="8593491" y="5310177"/>
            <a:ext cx="122877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٣٩٨٤٠</a:t>
            </a:r>
            <a:endParaRPr lang="ar-SA" sz="2000" b="1" spc="-100" baseline="30000" dirty="0"/>
          </a:p>
        </p:txBody>
      </p:sp>
      <p:sp>
        <p:nvSpPr>
          <p:cNvPr id="85" name="مربع نص 84">
            <a:extLst>
              <a:ext uri="{FF2B5EF4-FFF2-40B4-BE49-F238E27FC236}">
                <a16:creationId xmlns:a16="http://schemas.microsoft.com/office/drawing/2014/main" id="{CAB26DDD-EBDB-CA48-8904-77E6E0CA8ECF}"/>
              </a:ext>
            </a:extLst>
          </p:cNvPr>
          <p:cNvSpPr txBox="1"/>
          <p:nvPr/>
        </p:nvSpPr>
        <p:spPr>
          <a:xfrm>
            <a:off x="5893171" y="5310179"/>
            <a:ext cx="242885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٣ × ٣٩٨٤٠ + ٨٤٨٠ =</a:t>
            </a:r>
            <a:endParaRPr lang="ar-SA" sz="2000" b="1" spc="-100" baseline="30000" dirty="0"/>
          </a:p>
        </p:txBody>
      </p:sp>
      <p:sp>
        <p:nvSpPr>
          <p:cNvPr id="86" name="مربع نص 85">
            <a:extLst>
              <a:ext uri="{FF2B5EF4-FFF2-40B4-BE49-F238E27FC236}">
                <a16:creationId xmlns:a16="http://schemas.microsoft.com/office/drawing/2014/main" id="{2C2AA1D6-53C9-514D-9A32-DED62AE7942E}"/>
              </a:ext>
            </a:extLst>
          </p:cNvPr>
          <p:cNvSpPr txBox="1"/>
          <p:nvPr/>
        </p:nvSpPr>
        <p:spPr>
          <a:xfrm>
            <a:off x="4893039" y="5310181"/>
            <a:ext cx="1142974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١٢٨٠٠٠</a:t>
            </a:r>
            <a:endParaRPr lang="ar-SA" sz="2000" b="1" spc="-100" baseline="30000" dirty="0"/>
          </a:p>
        </p:txBody>
      </p:sp>
      <p:sp>
        <p:nvSpPr>
          <p:cNvPr id="87" name="مربع نص 86">
            <a:extLst>
              <a:ext uri="{FF2B5EF4-FFF2-40B4-BE49-F238E27FC236}">
                <a16:creationId xmlns:a16="http://schemas.microsoft.com/office/drawing/2014/main" id="{20084E46-C413-3643-BF78-039AFAEEB74E}"/>
              </a:ext>
            </a:extLst>
          </p:cNvPr>
          <p:cNvSpPr txBox="1"/>
          <p:nvPr/>
        </p:nvSpPr>
        <p:spPr>
          <a:xfrm>
            <a:off x="3364231" y="5310179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يساوي</a:t>
            </a:r>
            <a:endParaRPr lang="ar-SA" sz="2000" b="1" spc="-100" baseline="30000" dirty="0"/>
          </a:p>
        </p:txBody>
      </p:sp>
      <p:sp>
        <p:nvSpPr>
          <p:cNvPr id="88" name="مربع نص 87">
            <a:extLst>
              <a:ext uri="{FF2B5EF4-FFF2-40B4-BE49-F238E27FC236}">
                <a16:creationId xmlns:a16="http://schemas.microsoft.com/office/drawing/2014/main" id="{AB4F4658-53E9-684F-B0AC-2D55E6DB28E7}"/>
              </a:ext>
            </a:extLst>
          </p:cNvPr>
          <p:cNvSpPr txBox="1"/>
          <p:nvPr/>
        </p:nvSpPr>
        <p:spPr>
          <a:xfrm>
            <a:off x="2630738" y="529199"/>
            <a:ext cx="952634" cy="3671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٧صـ٢٦</a:t>
            </a:r>
          </a:p>
        </p:txBody>
      </p:sp>
    </p:spTree>
    <p:extLst>
      <p:ext uri="{BB962C8B-B14F-4D97-AF65-F5344CB8AC3E}">
        <p14:creationId xmlns:p14="http://schemas.microsoft.com/office/powerpoint/2010/main" val="20300384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800" decel="100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3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800" decel="100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2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9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8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5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800" decel="100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4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1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20" presetClass="entr" presetSubtype="0" repeatCount="5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8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5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800" decel="100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1" dur="800" decel="10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800" decel="10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800" decel="10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 animBg="1"/>
      <p:bldP spid="81" grpId="0" animBg="1"/>
      <p:bldP spid="83" grpId="0" animBg="1"/>
      <p:bldP spid="84" grpId="0"/>
      <p:bldP spid="85" grpId="0"/>
      <p:bldP spid="86" grpId="0"/>
      <p:bldP spid="8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6BE9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rgbClr val="6BE9EF"/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6BE9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rgbClr val="6BE9EF"/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400123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التمهيد</a:t>
              </a:r>
            </a:p>
          </p:txBody>
        </p:sp>
      </p:grp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" name="مجموعة 1">
            <a:extLst>
              <a:ext uri="{FF2B5EF4-FFF2-40B4-BE49-F238E27FC236}">
                <a16:creationId xmlns:a16="http://schemas.microsoft.com/office/drawing/2014/main" id="{C5358D18-53FB-1247-B2AF-F91B6181CBC2}"/>
              </a:ext>
            </a:extLst>
          </p:cNvPr>
          <p:cNvGrpSpPr/>
          <p:nvPr/>
        </p:nvGrpSpPr>
        <p:grpSpPr>
          <a:xfrm>
            <a:off x="6396970" y="466638"/>
            <a:ext cx="4731642" cy="6204726"/>
            <a:chOff x="6396970" y="466638"/>
            <a:chExt cx="4731642" cy="6204726"/>
          </a:xfrm>
        </p:grpSpPr>
        <p:sp>
          <p:nvSpPr>
            <p:cNvPr id="67" name="مستطيل ذو زاوية واحدة مستديرة 66">
              <a:extLst>
                <a:ext uri="{FF2B5EF4-FFF2-40B4-BE49-F238E27FC236}">
                  <a16:creationId xmlns:a16="http://schemas.microsoft.com/office/drawing/2014/main" id="{0F3EB21D-2CCD-8E4A-8EF5-6C36BEEBD91C}"/>
                </a:ext>
              </a:extLst>
            </p:cNvPr>
            <p:cNvSpPr/>
            <p:nvPr/>
          </p:nvSpPr>
          <p:spPr>
            <a:xfrm>
              <a:off x="6396970" y="466638"/>
              <a:ext cx="4538117" cy="5991922"/>
            </a:xfrm>
            <a:prstGeom prst="round1Rect">
              <a:avLst/>
            </a:prstGeom>
            <a:blipFill>
              <a:blip r:embed="rId3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/>
            </a:p>
          </p:txBody>
        </p:sp>
        <p:pic>
          <p:nvPicPr>
            <p:cNvPr id="58" name="صورة 57">
              <a:extLst>
                <a:ext uri="{FF2B5EF4-FFF2-40B4-BE49-F238E27FC236}">
                  <a16:creationId xmlns:a16="http://schemas.microsoft.com/office/drawing/2014/main" id="{79DA0FE5-7646-7F48-B618-8EEA458BC61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20000"/>
            </a:blip>
            <a:stretch>
              <a:fillRect/>
            </a:stretch>
          </p:blipFill>
          <p:spPr>
            <a:xfrm>
              <a:off x="10046908" y="5587492"/>
              <a:ext cx="1081704" cy="1083872"/>
            </a:xfrm>
            <a:prstGeom prst="rect">
              <a:avLst/>
            </a:prstGeom>
          </p:spPr>
        </p:pic>
      </p:grpSp>
      <p:sp>
        <p:nvSpPr>
          <p:cNvPr id="64" name="Text Box 7">
            <a:extLst>
              <a:ext uri="{FF2B5EF4-FFF2-40B4-BE49-F238E27FC236}">
                <a16:creationId xmlns:a16="http://schemas.microsoft.com/office/drawing/2014/main" id="{2EDD6BF9-243C-1341-9A6E-A197EC99D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8672" y="1081388"/>
            <a:ext cx="37449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dirty="0"/>
          </a:p>
        </p:txBody>
      </p:sp>
      <p:grpSp>
        <p:nvGrpSpPr>
          <p:cNvPr id="65" name="Group 12">
            <a:extLst>
              <a:ext uri="{FF2B5EF4-FFF2-40B4-BE49-F238E27FC236}">
                <a16:creationId xmlns:a16="http://schemas.microsoft.com/office/drawing/2014/main" id="{9B4F29CB-7A97-214B-AC91-74572F80355F}"/>
              </a:ext>
            </a:extLst>
          </p:cNvPr>
          <p:cNvGrpSpPr>
            <a:grpSpLocks/>
          </p:cNvGrpSpPr>
          <p:nvPr/>
        </p:nvGrpSpPr>
        <p:grpSpPr bwMode="auto">
          <a:xfrm>
            <a:off x="3155156" y="162948"/>
            <a:ext cx="5835651" cy="665163"/>
            <a:chOff x="869" y="1571"/>
            <a:chExt cx="3676" cy="419"/>
          </a:xfrm>
        </p:grpSpPr>
        <p:grpSp>
          <p:nvGrpSpPr>
            <p:cNvPr id="68" name="Group 10">
              <a:extLst>
                <a:ext uri="{FF2B5EF4-FFF2-40B4-BE49-F238E27FC236}">
                  <a16:creationId xmlns:a16="http://schemas.microsoft.com/office/drawing/2014/main" id="{28007938-5F42-1148-9592-971B01B608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" y="1571"/>
              <a:ext cx="3676" cy="419"/>
              <a:chOff x="1100" y="1606"/>
              <a:chExt cx="3435" cy="419"/>
            </a:xfrm>
          </p:grpSpPr>
          <p:sp>
            <p:nvSpPr>
              <p:cNvPr id="70" name="AutoShape 8">
                <a:extLst>
                  <a:ext uri="{FF2B5EF4-FFF2-40B4-BE49-F238E27FC236}">
                    <a16:creationId xmlns:a16="http://schemas.microsoft.com/office/drawing/2014/main" id="{EBCE2C79-0A47-584A-9D4D-6BFEE580A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614" y="103"/>
                <a:ext cx="408" cy="3435"/>
              </a:xfrm>
              <a:prstGeom prst="can">
                <a:avLst>
                  <a:gd name="adj" fmla="val 29650"/>
                </a:avLst>
              </a:prstGeom>
              <a:gradFill rotWithShape="1">
                <a:gsLst>
                  <a:gs pos="0">
                    <a:schemeClr val="accent1"/>
                  </a:gs>
                  <a:gs pos="50000">
                    <a:schemeClr val="bg1"/>
                  </a:gs>
                  <a:gs pos="100000">
                    <a:schemeClr val="accent1"/>
                  </a:gs>
                </a:gsLst>
                <a:lin ang="5400000" scaled="1"/>
              </a:gra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ar-SA"/>
              </a:p>
            </p:txBody>
          </p:sp>
          <p:sp>
            <p:nvSpPr>
              <p:cNvPr id="71" name="Arc 9">
                <a:extLst>
                  <a:ext uri="{FF2B5EF4-FFF2-40B4-BE49-F238E27FC236}">
                    <a16:creationId xmlns:a16="http://schemas.microsoft.com/office/drawing/2014/main" id="{633D7E0F-1E35-5E44-AEEE-5D04A2117296}"/>
                  </a:ext>
                </a:extLst>
              </p:cNvPr>
              <p:cNvSpPr>
                <a:spLocks/>
              </p:cNvSpPr>
              <p:nvPr/>
            </p:nvSpPr>
            <p:spPr bwMode="auto">
              <a:xfrm rot="570027">
                <a:off x="1242" y="1606"/>
                <a:ext cx="227" cy="399"/>
              </a:xfrm>
              <a:custGeom>
                <a:avLst/>
                <a:gdLst>
                  <a:gd name="G0" fmla="+- 0 0 0"/>
                  <a:gd name="G1" fmla="+- 18665 0 0"/>
                  <a:gd name="G2" fmla="+- 21600 0 0"/>
                  <a:gd name="T0" fmla="*/ 10870 w 21600"/>
                  <a:gd name="T1" fmla="*/ 0 h 29494"/>
                  <a:gd name="T2" fmla="*/ 18689 w 21600"/>
                  <a:gd name="T3" fmla="*/ 29494 h 29494"/>
                  <a:gd name="T4" fmla="*/ 0 w 21600"/>
                  <a:gd name="T5" fmla="*/ 18665 h 29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9494" fill="none" extrusionOk="0">
                    <a:moveTo>
                      <a:pt x="10870" y="-1"/>
                    </a:moveTo>
                    <a:cubicBezTo>
                      <a:pt x="17513" y="3868"/>
                      <a:pt x="21600" y="10977"/>
                      <a:pt x="21600" y="18665"/>
                    </a:cubicBezTo>
                    <a:cubicBezTo>
                      <a:pt x="21600" y="22468"/>
                      <a:pt x="20595" y="26203"/>
                      <a:pt x="18689" y="29494"/>
                    </a:cubicBezTo>
                  </a:path>
                  <a:path w="21600" h="29494" stroke="0" extrusionOk="0">
                    <a:moveTo>
                      <a:pt x="10870" y="-1"/>
                    </a:moveTo>
                    <a:cubicBezTo>
                      <a:pt x="17513" y="3868"/>
                      <a:pt x="21600" y="10977"/>
                      <a:pt x="21600" y="18665"/>
                    </a:cubicBezTo>
                    <a:cubicBezTo>
                      <a:pt x="21600" y="22468"/>
                      <a:pt x="20595" y="26203"/>
                      <a:pt x="18689" y="29494"/>
                    </a:cubicBezTo>
                    <a:lnTo>
                      <a:pt x="0" y="18665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1"/>
                  </a:gs>
                  <a:gs pos="50000">
                    <a:schemeClr val="bg1"/>
                  </a:gs>
                  <a:gs pos="100000">
                    <a:schemeClr val="accent1"/>
                  </a:gs>
                </a:gsLst>
                <a:lin ang="5400000" scaled="1"/>
              </a:gra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ar-SA"/>
              </a:p>
            </p:txBody>
          </p:sp>
        </p:grpSp>
        <p:sp>
          <p:nvSpPr>
            <p:cNvPr id="69" name="Text Box 11">
              <a:extLst>
                <a:ext uri="{FF2B5EF4-FFF2-40B4-BE49-F238E27FC236}">
                  <a16:creationId xmlns:a16="http://schemas.microsoft.com/office/drawing/2014/main" id="{42249809-9B2D-3E49-86C0-7482ECE423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0" y="1573"/>
              <a:ext cx="3293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ar-SA" altLang="en-US" sz="2400" b="1" dirty="0">
                  <a:solidFill>
                    <a:srgbClr val="3333FF"/>
                  </a:solidFill>
                  <a:latin typeface="Beirut" pitchFamily="2" charset="-78"/>
                  <a:cs typeface="Beirut" pitchFamily="2" charset="-78"/>
                </a:rPr>
                <a:t>يعتمد حل المسألة في الرياضيات على أربع خطوات هي</a:t>
              </a:r>
              <a:endParaRPr lang="en-US" altLang="en-US" sz="2400" b="1" dirty="0">
                <a:solidFill>
                  <a:srgbClr val="3333FF"/>
                </a:solidFill>
                <a:latin typeface="Beirut" pitchFamily="2" charset="-78"/>
                <a:cs typeface="Beirut" pitchFamily="2" charset="-78"/>
              </a:endParaRPr>
            </a:p>
          </p:txBody>
        </p:sp>
      </p:grpSp>
      <p:grpSp>
        <p:nvGrpSpPr>
          <p:cNvPr id="72" name="Group 15">
            <a:extLst>
              <a:ext uri="{FF2B5EF4-FFF2-40B4-BE49-F238E27FC236}">
                <a16:creationId xmlns:a16="http://schemas.microsoft.com/office/drawing/2014/main" id="{A7F8A3B5-AA3D-024B-A36A-2047E6A0812F}"/>
              </a:ext>
            </a:extLst>
          </p:cNvPr>
          <p:cNvGrpSpPr>
            <a:grpSpLocks/>
          </p:cNvGrpSpPr>
          <p:nvPr/>
        </p:nvGrpSpPr>
        <p:grpSpPr bwMode="auto">
          <a:xfrm>
            <a:off x="8187459" y="2233913"/>
            <a:ext cx="2111375" cy="576262"/>
            <a:chOff x="4150" y="1525"/>
            <a:chExt cx="1330" cy="363"/>
          </a:xfrm>
        </p:grpSpPr>
        <p:sp>
          <p:nvSpPr>
            <p:cNvPr id="73" name="AutoShape 13">
              <a:extLst>
                <a:ext uri="{FF2B5EF4-FFF2-40B4-BE49-F238E27FC236}">
                  <a16:creationId xmlns:a16="http://schemas.microsoft.com/office/drawing/2014/main" id="{870355B8-565E-394B-8BDD-4AA6176F83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150" y="1525"/>
              <a:ext cx="1315" cy="363"/>
            </a:xfrm>
            <a:prstGeom prst="homePlate">
              <a:avLst>
                <a:gd name="adj" fmla="val 90565"/>
              </a:avLst>
            </a:prstGeom>
            <a:gradFill rotWithShape="1">
              <a:gsLst>
                <a:gs pos="0">
                  <a:srgbClr val="FFCC99"/>
                </a:gs>
                <a:gs pos="50000">
                  <a:schemeClr val="bg1"/>
                </a:gs>
                <a:gs pos="100000">
                  <a:srgbClr val="FFCC9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74" name="Text Box 14">
              <a:extLst>
                <a:ext uri="{FF2B5EF4-FFF2-40B4-BE49-F238E27FC236}">
                  <a16:creationId xmlns:a16="http://schemas.microsoft.com/office/drawing/2014/main" id="{BCED7903-A079-5C49-A0A2-7755E9A8F7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7" y="1550"/>
              <a:ext cx="11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solidFill>
                    <a:srgbClr val="3333FF"/>
                  </a:solidFill>
                </a:rPr>
                <a:t>الخطوة</a:t>
              </a:r>
              <a:r>
                <a:rPr lang="ar-SA" altLang="en-US" sz="2400" b="1"/>
                <a:t> </a:t>
              </a:r>
              <a:r>
                <a:rPr lang="ar-SA" altLang="en-US" sz="2400" b="1">
                  <a:solidFill>
                    <a:srgbClr val="008000"/>
                  </a:solidFill>
                </a:rPr>
                <a:t>الأولى</a:t>
              </a:r>
              <a:endParaRPr lang="en-US" altLang="en-US" sz="24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78" name="Group 19">
            <a:extLst>
              <a:ext uri="{FF2B5EF4-FFF2-40B4-BE49-F238E27FC236}">
                <a16:creationId xmlns:a16="http://schemas.microsoft.com/office/drawing/2014/main" id="{E2F816E9-5381-5E48-9411-3C498FA188E5}"/>
              </a:ext>
            </a:extLst>
          </p:cNvPr>
          <p:cNvGrpSpPr>
            <a:grpSpLocks/>
          </p:cNvGrpSpPr>
          <p:nvPr/>
        </p:nvGrpSpPr>
        <p:grpSpPr bwMode="auto">
          <a:xfrm>
            <a:off x="8187459" y="3208638"/>
            <a:ext cx="2111375" cy="576262"/>
            <a:chOff x="4150" y="1525"/>
            <a:chExt cx="1330" cy="363"/>
          </a:xfrm>
        </p:grpSpPr>
        <p:sp>
          <p:nvSpPr>
            <p:cNvPr id="79" name="AutoShape 20">
              <a:extLst>
                <a:ext uri="{FF2B5EF4-FFF2-40B4-BE49-F238E27FC236}">
                  <a16:creationId xmlns:a16="http://schemas.microsoft.com/office/drawing/2014/main" id="{10E10C76-03AC-8F4F-B283-3014D67E95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150" y="1525"/>
              <a:ext cx="1315" cy="363"/>
            </a:xfrm>
            <a:prstGeom prst="homePlate">
              <a:avLst>
                <a:gd name="adj" fmla="val 90565"/>
              </a:avLst>
            </a:prstGeom>
            <a:gradFill rotWithShape="1">
              <a:gsLst>
                <a:gs pos="0">
                  <a:srgbClr val="FFCC99"/>
                </a:gs>
                <a:gs pos="50000">
                  <a:schemeClr val="bg1"/>
                </a:gs>
                <a:gs pos="100000">
                  <a:srgbClr val="FFCC9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80" name="Text Box 21">
              <a:extLst>
                <a:ext uri="{FF2B5EF4-FFF2-40B4-BE49-F238E27FC236}">
                  <a16:creationId xmlns:a16="http://schemas.microsoft.com/office/drawing/2014/main" id="{BC3F90D4-BD0A-9A47-9214-167A553125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7" y="1550"/>
              <a:ext cx="11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solidFill>
                    <a:srgbClr val="3333FF"/>
                  </a:solidFill>
                </a:rPr>
                <a:t>الخطوة</a:t>
              </a:r>
              <a:r>
                <a:rPr lang="ar-SA" altLang="en-US" sz="2400" b="1"/>
                <a:t> </a:t>
              </a:r>
              <a:r>
                <a:rPr lang="ar-SA" altLang="en-US" sz="2400" b="1">
                  <a:solidFill>
                    <a:srgbClr val="008000"/>
                  </a:solidFill>
                </a:rPr>
                <a:t>الثانية</a:t>
              </a:r>
              <a:endParaRPr lang="en-US" altLang="en-US" sz="24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84" name="Group 25">
            <a:extLst>
              <a:ext uri="{FF2B5EF4-FFF2-40B4-BE49-F238E27FC236}">
                <a16:creationId xmlns:a16="http://schemas.microsoft.com/office/drawing/2014/main" id="{479C10D8-721D-D14E-9F17-C012B9531EE5}"/>
              </a:ext>
            </a:extLst>
          </p:cNvPr>
          <p:cNvGrpSpPr>
            <a:grpSpLocks/>
          </p:cNvGrpSpPr>
          <p:nvPr/>
        </p:nvGrpSpPr>
        <p:grpSpPr bwMode="auto">
          <a:xfrm>
            <a:off x="8187459" y="4216700"/>
            <a:ext cx="2111375" cy="576263"/>
            <a:chOff x="4150" y="1525"/>
            <a:chExt cx="1330" cy="363"/>
          </a:xfrm>
        </p:grpSpPr>
        <p:sp>
          <p:nvSpPr>
            <p:cNvPr id="85" name="AutoShape 26">
              <a:extLst>
                <a:ext uri="{FF2B5EF4-FFF2-40B4-BE49-F238E27FC236}">
                  <a16:creationId xmlns:a16="http://schemas.microsoft.com/office/drawing/2014/main" id="{A61BC6B7-3B27-1642-B671-9DEC391B393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150" y="1525"/>
              <a:ext cx="1315" cy="363"/>
            </a:xfrm>
            <a:prstGeom prst="homePlate">
              <a:avLst>
                <a:gd name="adj" fmla="val 90565"/>
              </a:avLst>
            </a:prstGeom>
            <a:gradFill rotWithShape="1">
              <a:gsLst>
                <a:gs pos="0">
                  <a:srgbClr val="FFCC99"/>
                </a:gs>
                <a:gs pos="50000">
                  <a:schemeClr val="bg1"/>
                </a:gs>
                <a:gs pos="100000">
                  <a:srgbClr val="FFCC9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86" name="Text Box 27">
              <a:extLst>
                <a:ext uri="{FF2B5EF4-FFF2-40B4-BE49-F238E27FC236}">
                  <a16:creationId xmlns:a16="http://schemas.microsoft.com/office/drawing/2014/main" id="{1AD3F943-E256-5C49-A636-F01B4FE46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7" y="1550"/>
              <a:ext cx="11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solidFill>
                    <a:srgbClr val="3333FF"/>
                  </a:solidFill>
                </a:rPr>
                <a:t>الخطوة</a:t>
              </a:r>
              <a:r>
                <a:rPr lang="ar-SA" altLang="en-US" sz="2400" b="1" dirty="0"/>
                <a:t> </a:t>
              </a:r>
              <a:r>
                <a:rPr lang="ar-SA" altLang="en-US" sz="2400" b="1" dirty="0">
                  <a:solidFill>
                    <a:srgbClr val="008000"/>
                  </a:solidFill>
                </a:rPr>
                <a:t>الثالثة</a:t>
              </a:r>
              <a:endParaRPr lang="en-US" altLang="en-US" sz="2400" b="1" dirty="0">
                <a:solidFill>
                  <a:srgbClr val="008000"/>
                </a:solidFill>
              </a:endParaRPr>
            </a:p>
          </p:txBody>
        </p:sp>
      </p:grpSp>
      <p:grpSp>
        <p:nvGrpSpPr>
          <p:cNvPr id="90" name="Group 31">
            <a:extLst>
              <a:ext uri="{FF2B5EF4-FFF2-40B4-BE49-F238E27FC236}">
                <a16:creationId xmlns:a16="http://schemas.microsoft.com/office/drawing/2014/main" id="{8D0B4929-9C60-3140-B7EB-E0FD02CE0D58}"/>
              </a:ext>
            </a:extLst>
          </p:cNvPr>
          <p:cNvGrpSpPr>
            <a:grpSpLocks/>
          </p:cNvGrpSpPr>
          <p:nvPr/>
        </p:nvGrpSpPr>
        <p:grpSpPr bwMode="auto">
          <a:xfrm>
            <a:off x="8187459" y="5224763"/>
            <a:ext cx="2111375" cy="576262"/>
            <a:chOff x="4150" y="1525"/>
            <a:chExt cx="1330" cy="363"/>
          </a:xfrm>
        </p:grpSpPr>
        <p:sp>
          <p:nvSpPr>
            <p:cNvPr id="91" name="AutoShape 32">
              <a:extLst>
                <a:ext uri="{FF2B5EF4-FFF2-40B4-BE49-F238E27FC236}">
                  <a16:creationId xmlns:a16="http://schemas.microsoft.com/office/drawing/2014/main" id="{F5232FF0-F8A7-9143-840A-825AA1F3B64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150" y="1525"/>
              <a:ext cx="1315" cy="363"/>
            </a:xfrm>
            <a:prstGeom prst="homePlate">
              <a:avLst>
                <a:gd name="adj" fmla="val 90565"/>
              </a:avLst>
            </a:prstGeom>
            <a:gradFill rotWithShape="1">
              <a:gsLst>
                <a:gs pos="0">
                  <a:srgbClr val="FFCC99"/>
                </a:gs>
                <a:gs pos="50000">
                  <a:schemeClr val="bg1"/>
                </a:gs>
                <a:gs pos="100000">
                  <a:srgbClr val="FFCC9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92" name="Text Box 33">
              <a:extLst>
                <a:ext uri="{FF2B5EF4-FFF2-40B4-BE49-F238E27FC236}">
                  <a16:creationId xmlns:a16="http://schemas.microsoft.com/office/drawing/2014/main" id="{4025EFBD-B79F-734D-93E0-253F4B8E74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7" y="1550"/>
              <a:ext cx="11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solidFill>
                    <a:srgbClr val="3333FF"/>
                  </a:solidFill>
                </a:rPr>
                <a:t>الخطوة</a:t>
              </a:r>
              <a:r>
                <a:rPr lang="ar-SA" altLang="en-US" sz="2400" b="1"/>
                <a:t> </a:t>
              </a:r>
              <a:r>
                <a:rPr lang="ar-SA" altLang="en-US" sz="2400" b="1">
                  <a:solidFill>
                    <a:srgbClr val="008000"/>
                  </a:solidFill>
                </a:rPr>
                <a:t>الرابعة</a:t>
              </a:r>
              <a:endParaRPr lang="en-US" altLang="en-US" sz="24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96" name="Group 38">
            <a:extLst>
              <a:ext uri="{FF2B5EF4-FFF2-40B4-BE49-F238E27FC236}">
                <a16:creationId xmlns:a16="http://schemas.microsoft.com/office/drawing/2014/main" id="{4B6BAADB-407A-964C-AFD9-2F4E36DDFBD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065866" y="2238675"/>
            <a:ext cx="3343467" cy="576263"/>
            <a:chOff x="4150" y="1525"/>
            <a:chExt cx="1315" cy="363"/>
          </a:xfrm>
        </p:grpSpPr>
        <p:sp>
          <p:nvSpPr>
            <p:cNvPr id="97" name="AutoShape 39">
              <a:extLst>
                <a:ext uri="{FF2B5EF4-FFF2-40B4-BE49-F238E27FC236}">
                  <a16:creationId xmlns:a16="http://schemas.microsoft.com/office/drawing/2014/main" id="{ACA52FBD-F0A1-6E4D-A9E0-BA62A606713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150" y="1525"/>
              <a:ext cx="1315" cy="363"/>
            </a:xfrm>
            <a:prstGeom prst="homePlate">
              <a:avLst>
                <a:gd name="adj" fmla="val 90565"/>
              </a:avLst>
            </a:prstGeom>
            <a:gradFill rotWithShape="1">
              <a:gsLst>
                <a:gs pos="0">
                  <a:srgbClr val="FFCC99"/>
                </a:gs>
                <a:gs pos="50000">
                  <a:schemeClr val="bg1"/>
                </a:gs>
                <a:gs pos="100000">
                  <a:srgbClr val="FFCC9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07" name="Text Box 40">
              <a:extLst>
                <a:ext uri="{FF2B5EF4-FFF2-40B4-BE49-F238E27FC236}">
                  <a16:creationId xmlns:a16="http://schemas.microsoft.com/office/drawing/2014/main" id="{F1698673-10D8-0B4C-8DD6-E306257D5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0" y="1550"/>
              <a:ext cx="113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000" b="1">
                  <a:solidFill>
                    <a:srgbClr val="3333FF"/>
                  </a:solidFill>
                </a:rPr>
                <a:t>المعطيات</a:t>
              </a:r>
              <a:r>
                <a:rPr lang="ar-SA" altLang="en-US" sz="2000" b="1">
                  <a:solidFill>
                    <a:srgbClr val="008000"/>
                  </a:solidFill>
                </a:rPr>
                <a:t> + المطلوب</a:t>
              </a:r>
              <a:endParaRPr lang="en-US" altLang="en-US" sz="20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111" name="Group 41">
            <a:extLst>
              <a:ext uri="{FF2B5EF4-FFF2-40B4-BE49-F238E27FC236}">
                <a16:creationId xmlns:a16="http://schemas.microsoft.com/office/drawing/2014/main" id="{CBF3F0B5-E0FD-4748-B27C-F852A574B19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065866" y="3213400"/>
            <a:ext cx="3343468" cy="576263"/>
            <a:chOff x="4150" y="1525"/>
            <a:chExt cx="1315" cy="363"/>
          </a:xfrm>
        </p:grpSpPr>
        <p:sp>
          <p:nvSpPr>
            <p:cNvPr id="112" name="AutoShape 42">
              <a:extLst>
                <a:ext uri="{FF2B5EF4-FFF2-40B4-BE49-F238E27FC236}">
                  <a16:creationId xmlns:a16="http://schemas.microsoft.com/office/drawing/2014/main" id="{A86F5562-CAF8-AB4A-8F71-F427E84F9A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150" y="1525"/>
              <a:ext cx="1315" cy="363"/>
            </a:xfrm>
            <a:prstGeom prst="homePlate">
              <a:avLst>
                <a:gd name="adj" fmla="val 90565"/>
              </a:avLst>
            </a:prstGeom>
            <a:gradFill rotWithShape="1">
              <a:gsLst>
                <a:gs pos="0">
                  <a:srgbClr val="FFCC99"/>
                </a:gs>
                <a:gs pos="50000">
                  <a:schemeClr val="bg1"/>
                </a:gs>
                <a:gs pos="100000">
                  <a:srgbClr val="FFCC9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13" name="Text Box 43">
              <a:extLst>
                <a:ext uri="{FF2B5EF4-FFF2-40B4-BE49-F238E27FC236}">
                  <a16:creationId xmlns:a16="http://schemas.microsoft.com/office/drawing/2014/main" id="{AD1DDB47-D36E-E34B-AEF8-660F6B6CFC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0" y="1550"/>
              <a:ext cx="113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000" b="1">
                  <a:solidFill>
                    <a:srgbClr val="3333FF"/>
                  </a:solidFill>
                </a:rPr>
                <a:t>وضع خطة </a:t>
              </a:r>
              <a:r>
                <a:rPr lang="ar-SA" altLang="en-US" sz="2000" b="1">
                  <a:solidFill>
                    <a:srgbClr val="008000"/>
                  </a:solidFill>
                </a:rPr>
                <a:t>لحل المسألة</a:t>
              </a:r>
              <a:endParaRPr lang="en-US" altLang="en-US" sz="20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120" name="Group 44">
            <a:extLst>
              <a:ext uri="{FF2B5EF4-FFF2-40B4-BE49-F238E27FC236}">
                <a16:creationId xmlns:a16="http://schemas.microsoft.com/office/drawing/2014/main" id="{7A03DEF1-D1BB-344E-A3C7-0646B306C4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065866" y="4221463"/>
            <a:ext cx="3343468" cy="576262"/>
            <a:chOff x="4150" y="1525"/>
            <a:chExt cx="1315" cy="363"/>
          </a:xfrm>
        </p:grpSpPr>
        <p:sp>
          <p:nvSpPr>
            <p:cNvPr id="121" name="AutoShape 45">
              <a:extLst>
                <a:ext uri="{FF2B5EF4-FFF2-40B4-BE49-F238E27FC236}">
                  <a16:creationId xmlns:a16="http://schemas.microsoft.com/office/drawing/2014/main" id="{3D7BE19A-79DB-5F4A-9B1C-4AE3E79DC96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150" y="1525"/>
              <a:ext cx="1315" cy="363"/>
            </a:xfrm>
            <a:prstGeom prst="homePlate">
              <a:avLst>
                <a:gd name="adj" fmla="val 90565"/>
              </a:avLst>
            </a:prstGeom>
            <a:gradFill rotWithShape="1">
              <a:gsLst>
                <a:gs pos="0">
                  <a:srgbClr val="FFCC99"/>
                </a:gs>
                <a:gs pos="50000">
                  <a:schemeClr val="bg1"/>
                </a:gs>
                <a:gs pos="100000">
                  <a:srgbClr val="FFCC9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22" name="Text Box 46">
              <a:extLst>
                <a:ext uri="{FF2B5EF4-FFF2-40B4-BE49-F238E27FC236}">
                  <a16:creationId xmlns:a16="http://schemas.microsoft.com/office/drawing/2014/main" id="{5E5D5908-6F06-174D-9F1D-86A5C0F25A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0" y="1550"/>
              <a:ext cx="113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000" b="1">
                  <a:solidFill>
                    <a:srgbClr val="3333FF"/>
                  </a:solidFill>
                </a:rPr>
                <a:t>استعمال الخطة </a:t>
              </a:r>
              <a:r>
                <a:rPr lang="ar-SA" altLang="en-US" sz="2000" b="1">
                  <a:solidFill>
                    <a:srgbClr val="008000"/>
                  </a:solidFill>
                </a:rPr>
                <a:t>في حل المسألة</a:t>
              </a:r>
              <a:endParaRPr lang="en-US" altLang="en-US" sz="20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123" name="Group 47">
            <a:extLst>
              <a:ext uri="{FF2B5EF4-FFF2-40B4-BE49-F238E27FC236}">
                <a16:creationId xmlns:a16="http://schemas.microsoft.com/office/drawing/2014/main" id="{F34275B0-359C-1948-AFE1-2F0F782152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065866" y="5229525"/>
            <a:ext cx="3343468" cy="576263"/>
            <a:chOff x="4150" y="1525"/>
            <a:chExt cx="1315" cy="363"/>
          </a:xfrm>
        </p:grpSpPr>
        <p:sp>
          <p:nvSpPr>
            <p:cNvPr id="124" name="AutoShape 48">
              <a:extLst>
                <a:ext uri="{FF2B5EF4-FFF2-40B4-BE49-F238E27FC236}">
                  <a16:creationId xmlns:a16="http://schemas.microsoft.com/office/drawing/2014/main" id="{2B65AC23-98B9-504C-9FD5-3C5478D3978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150" y="1525"/>
              <a:ext cx="1315" cy="363"/>
            </a:xfrm>
            <a:prstGeom prst="homePlate">
              <a:avLst>
                <a:gd name="adj" fmla="val 90565"/>
              </a:avLst>
            </a:prstGeom>
            <a:gradFill rotWithShape="1">
              <a:gsLst>
                <a:gs pos="0">
                  <a:srgbClr val="FFCC99"/>
                </a:gs>
                <a:gs pos="50000">
                  <a:schemeClr val="bg1"/>
                </a:gs>
                <a:gs pos="100000">
                  <a:srgbClr val="FFCC9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25" name="Text Box 49">
              <a:extLst>
                <a:ext uri="{FF2B5EF4-FFF2-40B4-BE49-F238E27FC236}">
                  <a16:creationId xmlns:a16="http://schemas.microsoft.com/office/drawing/2014/main" id="{1E527052-FE30-2847-B108-C77D75ACF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0" y="1550"/>
              <a:ext cx="113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000" b="1">
                  <a:solidFill>
                    <a:srgbClr val="3333FF"/>
                  </a:solidFill>
                </a:rPr>
                <a:t>التأكد من </a:t>
              </a:r>
              <a:r>
                <a:rPr lang="ar-SA" altLang="en-US" sz="2000" b="1">
                  <a:solidFill>
                    <a:srgbClr val="008000"/>
                  </a:solidFill>
                </a:rPr>
                <a:t>صحة الحل</a:t>
              </a:r>
              <a:endParaRPr lang="en-US" altLang="en-US" sz="2000" b="1">
                <a:solidFill>
                  <a:srgbClr val="008000"/>
                </a:solidFill>
              </a:endParaRPr>
            </a:p>
          </p:txBody>
        </p:sp>
      </p:grp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5" name="Group 18">
            <a:extLst>
              <a:ext uri="{FF2B5EF4-FFF2-40B4-BE49-F238E27FC236}">
                <a16:creationId xmlns:a16="http://schemas.microsoft.com/office/drawing/2014/main" id="{7F3B2348-6361-0545-95C2-FEE6C389E255}"/>
              </a:ext>
            </a:extLst>
          </p:cNvPr>
          <p:cNvGrpSpPr>
            <a:grpSpLocks/>
          </p:cNvGrpSpPr>
          <p:nvPr/>
        </p:nvGrpSpPr>
        <p:grpSpPr bwMode="auto">
          <a:xfrm>
            <a:off x="5493472" y="2194225"/>
            <a:ext cx="2665412" cy="649288"/>
            <a:chOff x="2018" y="1570"/>
            <a:chExt cx="1951" cy="409"/>
          </a:xfrm>
        </p:grpSpPr>
        <p:sp>
          <p:nvSpPr>
            <p:cNvPr id="76" name="Oval 16">
              <a:extLst>
                <a:ext uri="{FF2B5EF4-FFF2-40B4-BE49-F238E27FC236}">
                  <a16:creationId xmlns:a16="http://schemas.microsoft.com/office/drawing/2014/main" id="{CE774FE2-F619-7F41-9739-92B414120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" y="1570"/>
              <a:ext cx="1951" cy="409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50000">
                  <a:schemeClr val="bg1"/>
                </a:gs>
                <a:gs pos="100000">
                  <a:srgbClr val="FF9900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77" name="Text Box 17">
              <a:extLst>
                <a:ext uri="{FF2B5EF4-FFF2-40B4-BE49-F238E27FC236}">
                  <a16:creationId xmlns:a16="http://schemas.microsoft.com/office/drawing/2014/main" id="{C249F40B-D4DD-8343-865B-331763D13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2" y="1596"/>
              <a:ext cx="8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>
                  <a:solidFill>
                    <a:srgbClr val="3333FF"/>
                  </a:solidFill>
                </a:rPr>
                <a:t>ال</a:t>
              </a:r>
              <a:r>
                <a:rPr lang="ar-SA" altLang="en-US" sz="2800" b="1" dirty="0">
                  <a:solidFill>
                    <a:srgbClr val="008000"/>
                  </a:solidFill>
                </a:rPr>
                <a:t>فهم</a:t>
              </a:r>
              <a:endParaRPr lang="en-US" altLang="en-US" sz="2800" b="1" dirty="0">
                <a:solidFill>
                  <a:srgbClr val="008000"/>
                </a:solidFill>
              </a:endParaRPr>
            </a:p>
          </p:txBody>
        </p:sp>
      </p:grpSp>
      <p:grpSp>
        <p:nvGrpSpPr>
          <p:cNvPr id="81" name="Group 22">
            <a:extLst>
              <a:ext uri="{FF2B5EF4-FFF2-40B4-BE49-F238E27FC236}">
                <a16:creationId xmlns:a16="http://schemas.microsoft.com/office/drawing/2014/main" id="{F7E4A925-AE57-4A48-8AC2-214AADC70BFA}"/>
              </a:ext>
            </a:extLst>
          </p:cNvPr>
          <p:cNvGrpSpPr>
            <a:grpSpLocks/>
          </p:cNvGrpSpPr>
          <p:nvPr/>
        </p:nvGrpSpPr>
        <p:grpSpPr bwMode="auto">
          <a:xfrm>
            <a:off x="5493472" y="3168950"/>
            <a:ext cx="2665412" cy="649288"/>
            <a:chOff x="2018" y="1570"/>
            <a:chExt cx="1951" cy="409"/>
          </a:xfrm>
        </p:grpSpPr>
        <p:sp>
          <p:nvSpPr>
            <p:cNvPr id="82" name="Oval 23">
              <a:extLst>
                <a:ext uri="{FF2B5EF4-FFF2-40B4-BE49-F238E27FC236}">
                  <a16:creationId xmlns:a16="http://schemas.microsoft.com/office/drawing/2014/main" id="{2D1F4937-8D8B-E745-A5DB-06D4A3E4D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" y="1570"/>
              <a:ext cx="1951" cy="409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50000">
                  <a:schemeClr val="bg1"/>
                </a:gs>
                <a:gs pos="100000">
                  <a:srgbClr val="FF9900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83" name="Text Box 24">
              <a:extLst>
                <a:ext uri="{FF2B5EF4-FFF2-40B4-BE49-F238E27FC236}">
                  <a16:creationId xmlns:a16="http://schemas.microsoft.com/office/drawing/2014/main" id="{D209C4E5-69C4-154C-83EA-2BA67FFB08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1" y="1596"/>
              <a:ext cx="81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>
                  <a:solidFill>
                    <a:srgbClr val="3333FF"/>
                  </a:solidFill>
                </a:rPr>
                <a:t>التخ</a:t>
              </a:r>
              <a:r>
                <a:rPr lang="ar-SA" altLang="en-US" sz="2800" b="1" dirty="0">
                  <a:solidFill>
                    <a:srgbClr val="008000"/>
                  </a:solidFill>
                </a:rPr>
                <a:t>طيط</a:t>
              </a:r>
              <a:endParaRPr lang="en-US" altLang="en-US" sz="2800" b="1" dirty="0">
                <a:solidFill>
                  <a:srgbClr val="008000"/>
                </a:solidFill>
              </a:endParaRPr>
            </a:p>
          </p:txBody>
        </p: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" name="Group 28">
            <a:extLst>
              <a:ext uri="{FF2B5EF4-FFF2-40B4-BE49-F238E27FC236}">
                <a16:creationId xmlns:a16="http://schemas.microsoft.com/office/drawing/2014/main" id="{DA101FBF-BFB2-D549-B0BE-6AAE95B73FD6}"/>
              </a:ext>
            </a:extLst>
          </p:cNvPr>
          <p:cNvGrpSpPr>
            <a:grpSpLocks/>
          </p:cNvGrpSpPr>
          <p:nvPr/>
        </p:nvGrpSpPr>
        <p:grpSpPr bwMode="auto">
          <a:xfrm>
            <a:off x="5426906" y="4090274"/>
            <a:ext cx="2665412" cy="649288"/>
            <a:chOff x="1994" y="1516"/>
            <a:chExt cx="1951" cy="409"/>
          </a:xfrm>
        </p:grpSpPr>
        <p:sp>
          <p:nvSpPr>
            <p:cNvPr id="88" name="Oval 29">
              <a:extLst>
                <a:ext uri="{FF2B5EF4-FFF2-40B4-BE49-F238E27FC236}">
                  <a16:creationId xmlns:a16="http://schemas.microsoft.com/office/drawing/2014/main" id="{8771D9F2-4F7C-034F-8FDC-788B3B1DB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516"/>
              <a:ext cx="1951" cy="409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50000">
                  <a:schemeClr val="bg1"/>
                </a:gs>
                <a:gs pos="100000">
                  <a:srgbClr val="FF9900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89" name="Text Box 30">
              <a:extLst>
                <a:ext uri="{FF2B5EF4-FFF2-40B4-BE49-F238E27FC236}">
                  <a16:creationId xmlns:a16="http://schemas.microsoft.com/office/drawing/2014/main" id="{1AFC9154-FF2B-DE46-A711-FACCDBEBD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" y="1584"/>
              <a:ext cx="8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>
                  <a:solidFill>
                    <a:srgbClr val="3333FF"/>
                  </a:solidFill>
                </a:rPr>
                <a:t>ال</a:t>
              </a:r>
              <a:r>
                <a:rPr lang="ar-SA" altLang="en-US" sz="2800" b="1" dirty="0">
                  <a:solidFill>
                    <a:srgbClr val="008000"/>
                  </a:solidFill>
                </a:rPr>
                <a:t>حل</a:t>
              </a:r>
              <a:endParaRPr lang="en-US" altLang="en-US" sz="2800" b="1" dirty="0">
                <a:solidFill>
                  <a:srgbClr val="008000"/>
                </a:solidFill>
              </a:endParaRPr>
            </a:p>
          </p:txBody>
        </p:sp>
      </p:grpSp>
      <p:grpSp>
        <p:nvGrpSpPr>
          <p:cNvPr id="126" name="Group 28">
            <a:extLst>
              <a:ext uri="{FF2B5EF4-FFF2-40B4-BE49-F238E27FC236}">
                <a16:creationId xmlns:a16="http://schemas.microsoft.com/office/drawing/2014/main" id="{56A4A913-7B46-3D44-8E10-19A64235876F}"/>
              </a:ext>
            </a:extLst>
          </p:cNvPr>
          <p:cNvGrpSpPr>
            <a:grpSpLocks/>
          </p:cNvGrpSpPr>
          <p:nvPr/>
        </p:nvGrpSpPr>
        <p:grpSpPr bwMode="auto">
          <a:xfrm>
            <a:off x="5514058" y="5167932"/>
            <a:ext cx="2665412" cy="649288"/>
            <a:chOff x="1994" y="1516"/>
            <a:chExt cx="1951" cy="409"/>
          </a:xfrm>
        </p:grpSpPr>
        <p:sp>
          <p:nvSpPr>
            <p:cNvPr id="127" name="Oval 29">
              <a:extLst>
                <a:ext uri="{FF2B5EF4-FFF2-40B4-BE49-F238E27FC236}">
                  <a16:creationId xmlns:a16="http://schemas.microsoft.com/office/drawing/2014/main" id="{4E9B44E3-5DDE-634A-B734-DD4E970F0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516"/>
              <a:ext cx="1951" cy="409"/>
            </a:xfrm>
            <a:prstGeom prst="ellipse">
              <a:avLst/>
            </a:prstGeom>
            <a:gradFill rotWithShape="1">
              <a:gsLst>
                <a:gs pos="0">
                  <a:srgbClr val="FF9900"/>
                </a:gs>
                <a:gs pos="50000">
                  <a:schemeClr val="bg1"/>
                </a:gs>
                <a:gs pos="100000">
                  <a:srgbClr val="FF9900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128" name="Text Box 30">
              <a:extLst>
                <a:ext uri="{FF2B5EF4-FFF2-40B4-BE49-F238E27FC236}">
                  <a16:creationId xmlns:a16="http://schemas.microsoft.com/office/drawing/2014/main" id="{F4994707-E7CE-1549-8AEC-36F806AEDD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" y="1584"/>
              <a:ext cx="8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>
                  <a:solidFill>
                    <a:srgbClr val="3333FF"/>
                  </a:solidFill>
                </a:rPr>
                <a:t>التحقق</a:t>
              </a:r>
              <a:endParaRPr lang="en-US" altLang="en-US" sz="2800" b="1" dirty="0">
                <a:solidFill>
                  <a:srgbClr val="008000"/>
                </a:solidFill>
              </a:endParaRPr>
            </a:p>
          </p:txBody>
        </p:sp>
      </p:grpSp>
      <p:grpSp>
        <p:nvGrpSpPr>
          <p:cNvPr id="61" name="Group 6">
            <a:extLst>
              <a:ext uri="{FF2B5EF4-FFF2-40B4-BE49-F238E27FC236}">
                <a16:creationId xmlns:a16="http://schemas.microsoft.com/office/drawing/2014/main" id="{2DF3CF3D-05DD-1249-8ABE-7248A5C0CF1C}"/>
              </a:ext>
            </a:extLst>
          </p:cNvPr>
          <p:cNvGrpSpPr>
            <a:grpSpLocks/>
          </p:cNvGrpSpPr>
          <p:nvPr/>
        </p:nvGrpSpPr>
        <p:grpSpPr bwMode="auto">
          <a:xfrm>
            <a:off x="4189999" y="1364417"/>
            <a:ext cx="3733800" cy="539749"/>
            <a:chOff x="873" y="2556"/>
            <a:chExt cx="2352" cy="340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444EA1A-B07E-7F47-B83E-2A0CD7FB2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2579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DB8E420-ECF0-F545-B01A-C1CFEA88C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" y="2556"/>
              <a:ext cx="210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الخطوات الأربع لحل المسألة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pic>
        <p:nvPicPr>
          <p:cNvPr id="129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48374634-DB81-AD4E-BC24-87A6FD009A4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934764" y="167501"/>
            <a:ext cx="1254582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0" name="مستطيل 129">
            <a:extLst>
              <a:ext uri="{FF2B5EF4-FFF2-40B4-BE49-F238E27FC236}">
                <a16:creationId xmlns:a16="http://schemas.microsoft.com/office/drawing/2014/main" id="{5093AAE9-2334-3147-A98A-606FA18586D3}"/>
              </a:ext>
            </a:extLst>
          </p:cNvPr>
          <p:cNvSpPr/>
          <p:nvPr/>
        </p:nvSpPr>
        <p:spPr>
          <a:xfrm rot="385153">
            <a:off x="9170797" y="1062727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مفهوم</a:t>
            </a:r>
          </a:p>
        </p:txBody>
      </p:sp>
    </p:spTree>
    <p:extLst>
      <p:ext uri="{BB962C8B-B14F-4D97-AF65-F5344CB8AC3E}">
        <p14:creationId xmlns:p14="http://schemas.microsoft.com/office/powerpoint/2010/main" val="8286372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38202" y="451064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780099" y="2968420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740970" y="4175598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5428383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075387" y="149022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هندسة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sp>
        <p:nvSpPr>
          <p:cNvPr id="64" name="دبوس زينة 63">
            <a:extLst>
              <a:ext uri="{FF2B5EF4-FFF2-40B4-BE49-F238E27FC236}">
                <a16:creationId xmlns:a16="http://schemas.microsoft.com/office/drawing/2014/main" id="{216035EB-43CA-0143-B33E-BECD9A5E75CB}"/>
              </a:ext>
            </a:extLst>
          </p:cNvPr>
          <p:cNvSpPr/>
          <p:nvPr/>
        </p:nvSpPr>
        <p:spPr>
          <a:xfrm>
            <a:off x="6542595" y="826728"/>
            <a:ext cx="3837905" cy="1143008"/>
          </a:xfrm>
          <a:prstGeom prst="plaque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000" b="1" dirty="0">
                <a:solidFill>
                  <a:schemeClr val="tx1"/>
                </a:solidFill>
              </a:rPr>
              <a:t>ما الشكلان التاليان في النمط أدناه ؟</a:t>
            </a:r>
          </a:p>
        </p:txBody>
      </p:sp>
      <p:sp>
        <p:nvSpPr>
          <p:cNvPr id="68" name="مثلث متساوي الساقين 25">
            <a:extLst>
              <a:ext uri="{FF2B5EF4-FFF2-40B4-BE49-F238E27FC236}">
                <a16:creationId xmlns:a16="http://schemas.microsoft.com/office/drawing/2014/main" id="{DCEFE6C3-5399-E546-8929-63CBC4B06ED8}"/>
              </a:ext>
            </a:extLst>
          </p:cNvPr>
          <p:cNvSpPr/>
          <p:nvPr/>
        </p:nvSpPr>
        <p:spPr>
          <a:xfrm>
            <a:off x="9666121" y="4398628"/>
            <a:ext cx="714380" cy="714380"/>
          </a:xfrm>
          <a:prstGeom prst="triangle">
            <a:avLst/>
          </a:prstGeom>
          <a:noFill/>
          <a:ln w="381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pSp>
        <p:nvGrpSpPr>
          <p:cNvPr id="69" name="مجموعة 68">
            <a:extLst>
              <a:ext uri="{FF2B5EF4-FFF2-40B4-BE49-F238E27FC236}">
                <a16:creationId xmlns:a16="http://schemas.microsoft.com/office/drawing/2014/main" id="{BE08A111-325D-614B-94DC-AB2C2278976C}"/>
              </a:ext>
            </a:extLst>
          </p:cNvPr>
          <p:cNvGrpSpPr/>
          <p:nvPr/>
        </p:nvGrpSpPr>
        <p:grpSpPr>
          <a:xfrm>
            <a:off x="8336287" y="4242552"/>
            <a:ext cx="1044082" cy="870456"/>
            <a:chOff x="5099554" y="4273056"/>
            <a:chExt cx="1044082" cy="870456"/>
          </a:xfrm>
        </p:grpSpPr>
        <p:sp>
          <p:nvSpPr>
            <p:cNvPr id="70" name="مثلث متساوي الساقين 30">
              <a:extLst>
                <a:ext uri="{FF2B5EF4-FFF2-40B4-BE49-F238E27FC236}">
                  <a16:creationId xmlns:a16="http://schemas.microsoft.com/office/drawing/2014/main" id="{C20961C6-33E2-9B4C-B57F-AD9FC11D65AE}"/>
                </a:ext>
              </a:extLst>
            </p:cNvPr>
            <p:cNvSpPr/>
            <p:nvPr/>
          </p:nvSpPr>
          <p:spPr>
            <a:xfrm>
              <a:off x="5429256" y="4429132"/>
              <a:ext cx="714380" cy="714380"/>
            </a:xfrm>
            <a:prstGeom prst="triangle">
              <a:avLst/>
            </a:prstGeom>
            <a:noFill/>
            <a:ln w="3810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  <p:sp>
          <p:nvSpPr>
            <p:cNvPr id="71" name="مثلث متساوي الساقين 36">
              <a:extLst>
                <a:ext uri="{FF2B5EF4-FFF2-40B4-BE49-F238E27FC236}">
                  <a16:creationId xmlns:a16="http://schemas.microsoft.com/office/drawing/2014/main" id="{37A874F2-6E20-714A-8187-1D5A93FA3D91}"/>
                </a:ext>
              </a:extLst>
            </p:cNvPr>
            <p:cNvSpPr/>
            <p:nvPr/>
          </p:nvSpPr>
          <p:spPr>
            <a:xfrm rot="3250201">
              <a:off x="5099554" y="4273056"/>
              <a:ext cx="714380" cy="714380"/>
            </a:xfrm>
            <a:prstGeom prst="triangle">
              <a:avLst/>
            </a:prstGeom>
            <a:noFill/>
            <a:ln w="3810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72" name="مجموعة 71">
            <a:extLst>
              <a:ext uri="{FF2B5EF4-FFF2-40B4-BE49-F238E27FC236}">
                <a16:creationId xmlns:a16="http://schemas.microsoft.com/office/drawing/2014/main" id="{CF214F01-248A-CF45-9505-5893FCA616D6}"/>
              </a:ext>
            </a:extLst>
          </p:cNvPr>
          <p:cNvGrpSpPr/>
          <p:nvPr/>
        </p:nvGrpSpPr>
        <p:grpSpPr>
          <a:xfrm>
            <a:off x="6925336" y="3876659"/>
            <a:ext cx="1097711" cy="1235263"/>
            <a:chOff x="3661115" y="3907163"/>
            <a:chExt cx="1097711" cy="1235263"/>
          </a:xfrm>
        </p:grpSpPr>
        <p:grpSp>
          <p:nvGrpSpPr>
            <p:cNvPr id="73" name="مجموعة 72">
              <a:extLst>
                <a:ext uri="{FF2B5EF4-FFF2-40B4-BE49-F238E27FC236}">
                  <a16:creationId xmlns:a16="http://schemas.microsoft.com/office/drawing/2014/main" id="{43E55DE5-8021-804A-A6F7-2A736B69FEA0}"/>
                </a:ext>
              </a:extLst>
            </p:cNvPr>
            <p:cNvGrpSpPr/>
            <p:nvPr/>
          </p:nvGrpSpPr>
          <p:grpSpPr>
            <a:xfrm>
              <a:off x="3714744" y="4271970"/>
              <a:ext cx="1044082" cy="870456"/>
              <a:chOff x="5099554" y="4273056"/>
              <a:chExt cx="1044082" cy="870456"/>
            </a:xfrm>
          </p:grpSpPr>
          <p:sp>
            <p:nvSpPr>
              <p:cNvPr id="75" name="مثلث متساوي الساقين 44">
                <a:extLst>
                  <a:ext uri="{FF2B5EF4-FFF2-40B4-BE49-F238E27FC236}">
                    <a16:creationId xmlns:a16="http://schemas.microsoft.com/office/drawing/2014/main" id="{5EFA9F4E-8401-DF46-A95B-C1D9FF2453B0}"/>
                  </a:ext>
                </a:extLst>
              </p:cNvPr>
              <p:cNvSpPr/>
              <p:nvPr/>
            </p:nvSpPr>
            <p:spPr>
              <a:xfrm>
                <a:off x="5429256" y="4429132"/>
                <a:ext cx="714380" cy="714380"/>
              </a:xfrm>
              <a:prstGeom prst="triangle">
                <a:avLst/>
              </a:prstGeom>
              <a:noFill/>
              <a:ln w="38100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  <p:sp>
            <p:nvSpPr>
              <p:cNvPr id="76" name="مثلث متساوي الساقين 45">
                <a:extLst>
                  <a:ext uri="{FF2B5EF4-FFF2-40B4-BE49-F238E27FC236}">
                    <a16:creationId xmlns:a16="http://schemas.microsoft.com/office/drawing/2014/main" id="{A7E4B24A-9D52-C141-B092-BAC9FC0C0011}"/>
                  </a:ext>
                </a:extLst>
              </p:cNvPr>
              <p:cNvSpPr/>
              <p:nvPr/>
            </p:nvSpPr>
            <p:spPr>
              <a:xfrm rot="3250201">
                <a:off x="5099554" y="4273056"/>
                <a:ext cx="714380" cy="714380"/>
              </a:xfrm>
              <a:prstGeom prst="triangle">
                <a:avLst/>
              </a:prstGeom>
              <a:noFill/>
              <a:ln w="38100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4" name="مثلث متساوي الساقين 46">
              <a:extLst>
                <a:ext uri="{FF2B5EF4-FFF2-40B4-BE49-F238E27FC236}">
                  <a16:creationId xmlns:a16="http://schemas.microsoft.com/office/drawing/2014/main" id="{0717BBA6-C243-3C48-B455-45C6D941D1A7}"/>
                </a:ext>
              </a:extLst>
            </p:cNvPr>
            <p:cNvSpPr/>
            <p:nvPr/>
          </p:nvSpPr>
          <p:spPr>
            <a:xfrm rot="6486680">
              <a:off x="3661115" y="3907163"/>
              <a:ext cx="714380" cy="714380"/>
            </a:xfrm>
            <a:prstGeom prst="triangle">
              <a:avLst/>
            </a:prstGeom>
            <a:noFill/>
            <a:ln w="3810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77" name="مجموعة 76">
            <a:extLst>
              <a:ext uri="{FF2B5EF4-FFF2-40B4-BE49-F238E27FC236}">
                <a16:creationId xmlns:a16="http://schemas.microsoft.com/office/drawing/2014/main" id="{8679EA3E-E196-8348-842A-464A228925CD}"/>
              </a:ext>
            </a:extLst>
          </p:cNvPr>
          <p:cNvGrpSpPr/>
          <p:nvPr/>
        </p:nvGrpSpPr>
        <p:grpSpPr>
          <a:xfrm>
            <a:off x="3527186" y="1771599"/>
            <a:ext cx="1097711" cy="1521855"/>
            <a:chOff x="2143108" y="3571036"/>
            <a:chExt cx="1097711" cy="1521855"/>
          </a:xfrm>
        </p:grpSpPr>
        <p:grpSp>
          <p:nvGrpSpPr>
            <p:cNvPr id="78" name="مجموعة 77">
              <a:extLst>
                <a:ext uri="{FF2B5EF4-FFF2-40B4-BE49-F238E27FC236}">
                  <a16:creationId xmlns:a16="http://schemas.microsoft.com/office/drawing/2014/main" id="{4707835F-9A2F-6446-A1DE-0EC433D04830}"/>
                </a:ext>
              </a:extLst>
            </p:cNvPr>
            <p:cNvGrpSpPr/>
            <p:nvPr/>
          </p:nvGrpSpPr>
          <p:grpSpPr>
            <a:xfrm>
              <a:off x="2143108" y="3857628"/>
              <a:ext cx="1097711" cy="1235263"/>
              <a:chOff x="3661115" y="3907163"/>
              <a:chExt cx="1097711" cy="1235263"/>
            </a:xfrm>
          </p:grpSpPr>
          <p:grpSp>
            <p:nvGrpSpPr>
              <p:cNvPr id="80" name="مجموعة 79">
                <a:extLst>
                  <a:ext uri="{FF2B5EF4-FFF2-40B4-BE49-F238E27FC236}">
                    <a16:creationId xmlns:a16="http://schemas.microsoft.com/office/drawing/2014/main" id="{630045D7-35FE-D348-AA59-FF9E0262E624}"/>
                  </a:ext>
                </a:extLst>
              </p:cNvPr>
              <p:cNvGrpSpPr/>
              <p:nvPr/>
            </p:nvGrpSpPr>
            <p:grpSpPr>
              <a:xfrm>
                <a:off x="3714744" y="4271970"/>
                <a:ext cx="1044082" cy="870456"/>
                <a:chOff x="5099554" y="4273056"/>
                <a:chExt cx="1044082" cy="870456"/>
              </a:xfrm>
            </p:grpSpPr>
            <p:sp>
              <p:nvSpPr>
                <p:cNvPr id="82" name="مثلث متساوي الساقين 51">
                  <a:extLst>
                    <a:ext uri="{FF2B5EF4-FFF2-40B4-BE49-F238E27FC236}">
                      <a16:creationId xmlns:a16="http://schemas.microsoft.com/office/drawing/2014/main" id="{4A2C92E5-7BA7-554F-A71C-5645BD075DED}"/>
                    </a:ext>
                  </a:extLst>
                </p:cNvPr>
                <p:cNvSpPr/>
                <p:nvPr/>
              </p:nvSpPr>
              <p:spPr>
                <a:xfrm>
                  <a:off x="5429256" y="4429132"/>
                  <a:ext cx="714380" cy="714380"/>
                </a:xfrm>
                <a:prstGeom prst="triangle">
                  <a:avLst/>
                </a:prstGeom>
                <a:noFill/>
                <a:ln w="38100">
                  <a:solidFill>
                    <a:srgbClr val="92D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  <p:sp>
              <p:nvSpPr>
                <p:cNvPr id="83" name="مثلث متساوي الساقين 52">
                  <a:extLst>
                    <a:ext uri="{FF2B5EF4-FFF2-40B4-BE49-F238E27FC236}">
                      <a16:creationId xmlns:a16="http://schemas.microsoft.com/office/drawing/2014/main" id="{75FC5B06-180F-FD4B-8CDA-AB7C43071C37}"/>
                    </a:ext>
                  </a:extLst>
                </p:cNvPr>
                <p:cNvSpPr/>
                <p:nvPr/>
              </p:nvSpPr>
              <p:spPr>
                <a:xfrm rot="3250201">
                  <a:off x="5099554" y="4273056"/>
                  <a:ext cx="714380" cy="714380"/>
                </a:xfrm>
                <a:prstGeom prst="triangle">
                  <a:avLst/>
                </a:prstGeom>
                <a:noFill/>
                <a:ln w="38100">
                  <a:solidFill>
                    <a:srgbClr val="92D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81" name="مثلث متساوي الساقين 50">
                <a:extLst>
                  <a:ext uri="{FF2B5EF4-FFF2-40B4-BE49-F238E27FC236}">
                    <a16:creationId xmlns:a16="http://schemas.microsoft.com/office/drawing/2014/main" id="{46108BE3-3BA4-2A43-B336-33A8F9B220BC}"/>
                  </a:ext>
                </a:extLst>
              </p:cNvPr>
              <p:cNvSpPr/>
              <p:nvPr/>
            </p:nvSpPr>
            <p:spPr>
              <a:xfrm rot="6486680">
                <a:off x="3661115" y="3907163"/>
                <a:ext cx="714380" cy="714380"/>
              </a:xfrm>
              <a:prstGeom prst="triangle">
                <a:avLst/>
              </a:prstGeom>
              <a:noFill/>
              <a:ln w="38100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79" name="مثلث متساوي الساقين 53">
              <a:extLst>
                <a:ext uri="{FF2B5EF4-FFF2-40B4-BE49-F238E27FC236}">
                  <a16:creationId xmlns:a16="http://schemas.microsoft.com/office/drawing/2014/main" id="{D8953E69-019C-7748-8C5B-FC3D71BD9BC9}"/>
                </a:ext>
              </a:extLst>
            </p:cNvPr>
            <p:cNvSpPr/>
            <p:nvPr/>
          </p:nvSpPr>
          <p:spPr>
            <a:xfrm rot="9723661">
              <a:off x="2386840" y="3571036"/>
              <a:ext cx="714380" cy="714380"/>
            </a:xfrm>
            <a:prstGeom prst="triangle">
              <a:avLst/>
            </a:prstGeom>
            <a:noFill/>
            <a:ln w="3810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84" name="مجموعة 83">
            <a:extLst>
              <a:ext uri="{FF2B5EF4-FFF2-40B4-BE49-F238E27FC236}">
                <a16:creationId xmlns:a16="http://schemas.microsoft.com/office/drawing/2014/main" id="{9FA8E43D-1FC5-4F48-B709-C60737C49CE4}"/>
              </a:ext>
            </a:extLst>
          </p:cNvPr>
          <p:cNvGrpSpPr/>
          <p:nvPr/>
        </p:nvGrpSpPr>
        <p:grpSpPr>
          <a:xfrm>
            <a:off x="2096779" y="2792097"/>
            <a:ext cx="1332214" cy="1521855"/>
            <a:chOff x="2000232" y="3557588"/>
            <a:chExt cx="1332214" cy="1521855"/>
          </a:xfrm>
        </p:grpSpPr>
        <p:grpSp>
          <p:nvGrpSpPr>
            <p:cNvPr id="85" name="مجموعة 84">
              <a:extLst>
                <a:ext uri="{FF2B5EF4-FFF2-40B4-BE49-F238E27FC236}">
                  <a16:creationId xmlns:a16="http://schemas.microsoft.com/office/drawing/2014/main" id="{CFC43EE0-D070-5A44-93EA-51420898D8EA}"/>
                </a:ext>
              </a:extLst>
            </p:cNvPr>
            <p:cNvGrpSpPr/>
            <p:nvPr/>
          </p:nvGrpSpPr>
          <p:grpSpPr>
            <a:xfrm>
              <a:off x="2000232" y="3557588"/>
              <a:ext cx="1097711" cy="1521855"/>
              <a:chOff x="2143108" y="3571036"/>
              <a:chExt cx="1097711" cy="1521855"/>
            </a:xfrm>
          </p:grpSpPr>
          <p:grpSp>
            <p:nvGrpSpPr>
              <p:cNvPr id="87" name="مجموعة 86">
                <a:extLst>
                  <a:ext uri="{FF2B5EF4-FFF2-40B4-BE49-F238E27FC236}">
                    <a16:creationId xmlns:a16="http://schemas.microsoft.com/office/drawing/2014/main" id="{6084014F-6FBA-4042-A797-1DE03FB860B8}"/>
                  </a:ext>
                </a:extLst>
              </p:cNvPr>
              <p:cNvGrpSpPr/>
              <p:nvPr/>
            </p:nvGrpSpPr>
            <p:grpSpPr>
              <a:xfrm>
                <a:off x="2143108" y="3857628"/>
                <a:ext cx="1097711" cy="1235263"/>
                <a:chOff x="3661115" y="3907163"/>
                <a:chExt cx="1097711" cy="1235263"/>
              </a:xfrm>
            </p:grpSpPr>
            <p:grpSp>
              <p:nvGrpSpPr>
                <p:cNvPr id="89" name="مجموعة 88">
                  <a:extLst>
                    <a:ext uri="{FF2B5EF4-FFF2-40B4-BE49-F238E27FC236}">
                      <a16:creationId xmlns:a16="http://schemas.microsoft.com/office/drawing/2014/main" id="{9B85A4DA-A8C3-A648-879E-B2F0B6E4FC68}"/>
                    </a:ext>
                  </a:extLst>
                </p:cNvPr>
                <p:cNvGrpSpPr/>
                <p:nvPr/>
              </p:nvGrpSpPr>
              <p:grpSpPr>
                <a:xfrm>
                  <a:off x="3714744" y="4271970"/>
                  <a:ext cx="1044082" cy="870456"/>
                  <a:chOff x="5099554" y="4273056"/>
                  <a:chExt cx="1044082" cy="870456"/>
                </a:xfrm>
              </p:grpSpPr>
              <p:sp>
                <p:nvSpPr>
                  <p:cNvPr id="91" name="مثلث متساوي الساقين 60">
                    <a:extLst>
                      <a:ext uri="{FF2B5EF4-FFF2-40B4-BE49-F238E27FC236}">
                        <a16:creationId xmlns:a16="http://schemas.microsoft.com/office/drawing/2014/main" id="{CD9EFD01-8D1E-0D4F-9028-98FFBCC711B7}"/>
                      </a:ext>
                    </a:extLst>
                  </p:cNvPr>
                  <p:cNvSpPr/>
                  <p:nvPr/>
                </p:nvSpPr>
                <p:spPr>
                  <a:xfrm>
                    <a:off x="5429256" y="4429132"/>
                    <a:ext cx="714380" cy="714380"/>
                  </a:xfrm>
                  <a:prstGeom prst="triangle">
                    <a:avLst/>
                  </a:prstGeom>
                  <a:noFill/>
                  <a:ln w="38100"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/>
                    <a:endParaRPr lang="ar-SA"/>
                  </a:p>
                </p:txBody>
              </p:sp>
              <p:sp>
                <p:nvSpPr>
                  <p:cNvPr id="92" name="مثلث متساوي الساقين 61">
                    <a:extLst>
                      <a:ext uri="{FF2B5EF4-FFF2-40B4-BE49-F238E27FC236}">
                        <a16:creationId xmlns:a16="http://schemas.microsoft.com/office/drawing/2014/main" id="{3EFE5AFB-B616-8C49-BD9A-C30CB53F0AD3}"/>
                      </a:ext>
                    </a:extLst>
                  </p:cNvPr>
                  <p:cNvSpPr/>
                  <p:nvPr/>
                </p:nvSpPr>
                <p:spPr>
                  <a:xfrm rot="3250201">
                    <a:off x="5099554" y="4273056"/>
                    <a:ext cx="714380" cy="714380"/>
                  </a:xfrm>
                  <a:prstGeom prst="triangle">
                    <a:avLst/>
                  </a:prstGeom>
                  <a:noFill/>
                  <a:ln w="38100"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/>
                    <a:endParaRPr lang="ar-SA"/>
                  </a:p>
                </p:txBody>
              </p:sp>
            </p:grpSp>
            <p:sp>
              <p:nvSpPr>
                <p:cNvPr id="90" name="مثلث متساوي الساقين 59">
                  <a:extLst>
                    <a:ext uri="{FF2B5EF4-FFF2-40B4-BE49-F238E27FC236}">
                      <a16:creationId xmlns:a16="http://schemas.microsoft.com/office/drawing/2014/main" id="{6125B3B9-5A37-E242-8875-EE47B65D4D26}"/>
                    </a:ext>
                  </a:extLst>
                </p:cNvPr>
                <p:cNvSpPr/>
                <p:nvPr/>
              </p:nvSpPr>
              <p:spPr>
                <a:xfrm rot="6486680">
                  <a:off x="3661115" y="3907163"/>
                  <a:ext cx="714380" cy="714380"/>
                </a:xfrm>
                <a:prstGeom prst="triangle">
                  <a:avLst/>
                </a:prstGeom>
                <a:noFill/>
                <a:ln w="38100">
                  <a:solidFill>
                    <a:srgbClr val="92D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88" name="مثلث متساوي الساقين 57">
                <a:extLst>
                  <a:ext uri="{FF2B5EF4-FFF2-40B4-BE49-F238E27FC236}">
                    <a16:creationId xmlns:a16="http://schemas.microsoft.com/office/drawing/2014/main" id="{31F94D8D-2067-DC44-86DA-CCFB526806E9}"/>
                  </a:ext>
                </a:extLst>
              </p:cNvPr>
              <p:cNvSpPr/>
              <p:nvPr/>
            </p:nvSpPr>
            <p:spPr>
              <a:xfrm rot="9723661">
                <a:off x="2386840" y="3571036"/>
                <a:ext cx="714380" cy="714380"/>
              </a:xfrm>
              <a:prstGeom prst="triangle">
                <a:avLst/>
              </a:prstGeom>
              <a:noFill/>
              <a:ln w="38100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86" name="مثلث متساوي الساقين 62">
              <a:extLst>
                <a:ext uri="{FF2B5EF4-FFF2-40B4-BE49-F238E27FC236}">
                  <a16:creationId xmlns:a16="http://schemas.microsoft.com/office/drawing/2014/main" id="{EFD512EE-2856-5B47-A7B2-4896666A6F05}"/>
                </a:ext>
              </a:extLst>
            </p:cNvPr>
            <p:cNvSpPr/>
            <p:nvPr/>
          </p:nvSpPr>
          <p:spPr>
            <a:xfrm rot="12921109">
              <a:off x="2618066" y="3596984"/>
              <a:ext cx="714380" cy="714380"/>
            </a:xfrm>
            <a:prstGeom prst="triangle">
              <a:avLst/>
            </a:prstGeom>
            <a:noFill/>
            <a:ln w="3810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grpSp>
        <p:nvGrpSpPr>
          <p:cNvPr id="93" name="مجموعة 92">
            <a:extLst>
              <a:ext uri="{FF2B5EF4-FFF2-40B4-BE49-F238E27FC236}">
                <a16:creationId xmlns:a16="http://schemas.microsoft.com/office/drawing/2014/main" id="{451876AE-EAB2-F94B-A134-1508C5C13BE4}"/>
              </a:ext>
            </a:extLst>
          </p:cNvPr>
          <p:cNvGrpSpPr/>
          <p:nvPr/>
        </p:nvGrpSpPr>
        <p:grpSpPr>
          <a:xfrm>
            <a:off x="3646527" y="4337821"/>
            <a:ext cx="1500199" cy="1521855"/>
            <a:chOff x="357158" y="3564507"/>
            <a:chExt cx="1500199" cy="1521855"/>
          </a:xfrm>
        </p:grpSpPr>
        <p:grpSp>
          <p:nvGrpSpPr>
            <p:cNvPr id="94" name="مجموعة 93">
              <a:extLst>
                <a:ext uri="{FF2B5EF4-FFF2-40B4-BE49-F238E27FC236}">
                  <a16:creationId xmlns:a16="http://schemas.microsoft.com/office/drawing/2014/main" id="{14464845-1D1A-9446-84ED-ECE759BDF776}"/>
                </a:ext>
              </a:extLst>
            </p:cNvPr>
            <p:cNvGrpSpPr/>
            <p:nvPr/>
          </p:nvGrpSpPr>
          <p:grpSpPr>
            <a:xfrm>
              <a:off x="357158" y="3564507"/>
              <a:ext cx="1332214" cy="1521855"/>
              <a:chOff x="2000232" y="3557588"/>
              <a:chExt cx="1332214" cy="1521855"/>
            </a:xfrm>
          </p:grpSpPr>
          <p:grpSp>
            <p:nvGrpSpPr>
              <p:cNvPr id="96" name="مجموعة 95">
                <a:extLst>
                  <a:ext uri="{FF2B5EF4-FFF2-40B4-BE49-F238E27FC236}">
                    <a16:creationId xmlns:a16="http://schemas.microsoft.com/office/drawing/2014/main" id="{702D36D4-990D-4C49-8992-60C70F345A86}"/>
                  </a:ext>
                </a:extLst>
              </p:cNvPr>
              <p:cNvGrpSpPr/>
              <p:nvPr/>
            </p:nvGrpSpPr>
            <p:grpSpPr>
              <a:xfrm>
                <a:off x="2000232" y="3557588"/>
                <a:ext cx="1097711" cy="1521855"/>
                <a:chOff x="2143108" y="3571036"/>
                <a:chExt cx="1097711" cy="1521855"/>
              </a:xfrm>
            </p:grpSpPr>
            <p:grpSp>
              <p:nvGrpSpPr>
                <p:cNvPr id="107" name="مجموعة 106">
                  <a:extLst>
                    <a:ext uri="{FF2B5EF4-FFF2-40B4-BE49-F238E27FC236}">
                      <a16:creationId xmlns:a16="http://schemas.microsoft.com/office/drawing/2014/main" id="{0E4B5340-72E3-3642-B929-664DC3FE8B37}"/>
                    </a:ext>
                  </a:extLst>
                </p:cNvPr>
                <p:cNvGrpSpPr/>
                <p:nvPr/>
              </p:nvGrpSpPr>
              <p:grpSpPr>
                <a:xfrm>
                  <a:off x="2143108" y="3857628"/>
                  <a:ext cx="1097711" cy="1235263"/>
                  <a:chOff x="3661115" y="3907163"/>
                  <a:chExt cx="1097711" cy="1235263"/>
                </a:xfrm>
              </p:grpSpPr>
              <p:grpSp>
                <p:nvGrpSpPr>
                  <p:cNvPr id="112" name="مجموعة 111">
                    <a:extLst>
                      <a:ext uri="{FF2B5EF4-FFF2-40B4-BE49-F238E27FC236}">
                        <a16:creationId xmlns:a16="http://schemas.microsoft.com/office/drawing/2014/main" id="{BB5DA9FA-CC78-2149-9158-DBE48FB246F8}"/>
                      </a:ext>
                    </a:extLst>
                  </p:cNvPr>
                  <p:cNvGrpSpPr/>
                  <p:nvPr/>
                </p:nvGrpSpPr>
                <p:grpSpPr>
                  <a:xfrm>
                    <a:off x="3714744" y="4271970"/>
                    <a:ext cx="1044082" cy="870456"/>
                    <a:chOff x="5099554" y="4273056"/>
                    <a:chExt cx="1044082" cy="870456"/>
                  </a:xfrm>
                </p:grpSpPr>
                <p:sp>
                  <p:nvSpPr>
                    <p:cNvPr id="120" name="مثلث متساوي الساقين 71">
                      <a:extLst>
                        <a:ext uri="{FF2B5EF4-FFF2-40B4-BE49-F238E27FC236}">
                          <a16:creationId xmlns:a16="http://schemas.microsoft.com/office/drawing/2014/main" id="{7CE34486-6EE6-7746-8D35-50F1BB21B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29256" y="4429132"/>
                      <a:ext cx="714380" cy="714380"/>
                    </a:xfrm>
                    <a:prstGeom prst="triangle">
                      <a:avLst/>
                    </a:prstGeom>
                    <a:noFill/>
                    <a:ln w="38100">
                      <a:solidFill>
                        <a:srgbClr val="92D05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/>
                      <a:endParaRPr lang="ar-SA"/>
                    </a:p>
                  </p:txBody>
                </p:sp>
                <p:sp>
                  <p:nvSpPr>
                    <p:cNvPr id="121" name="مثلث متساوي الساقين 72">
                      <a:extLst>
                        <a:ext uri="{FF2B5EF4-FFF2-40B4-BE49-F238E27FC236}">
                          <a16:creationId xmlns:a16="http://schemas.microsoft.com/office/drawing/2014/main" id="{F8E149D0-6EA3-644C-9017-75DD3936954F}"/>
                        </a:ext>
                      </a:extLst>
                    </p:cNvPr>
                    <p:cNvSpPr/>
                    <p:nvPr/>
                  </p:nvSpPr>
                  <p:spPr>
                    <a:xfrm rot="3250201">
                      <a:off x="5099554" y="4273056"/>
                      <a:ext cx="714380" cy="714380"/>
                    </a:xfrm>
                    <a:prstGeom prst="triangle">
                      <a:avLst/>
                    </a:prstGeom>
                    <a:noFill/>
                    <a:ln w="38100">
                      <a:solidFill>
                        <a:srgbClr val="92D05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1" anchor="ctr"/>
                    <a:lstStyle/>
                    <a:p>
                      <a:pPr algn="ctr"/>
                      <a:endParaRPr lang="ar-SA"/>
                    </a:p>
                  </p:txBody>
                </p:sp>
              </p:grpSp>
              <p:sp>
                <p:nvSpPr>
                  <p:cNvPr id="113" name="مثلث متساوي الساقين 70">
                    <a:extLst>
                      <a:ext uri="{FF2B5EF4-FFF2-40B4-BE49-F238E27FC236}">
                        <a16:creationId xmlns:a16="http://schemas.microsoft.com/office/drawing/2014/main" id="{0DBCA0AC-1307-EE4F-8F3D-D2EA81D32780}"/>
                      </a:ext>
                    </a:extLst>
                  </p:cNvPr>
                  <p:cNvSpPr/>
                  <p:nvPr/>
                </p:nvSpPr>
                <p:spPr>
                  <a:xfrm rot="6486680">
                    <a:off x="3661115" y="3907163"/>
                    <a:ext cx="714380" cy="714380"/>
                  </a:xfrm>
                  <a:prstGeom prst="triangle">
                    <a:avLst/>
                  </a:prstGeom>
                  <a:noFill/>
                  <a:ln w="38100">
                    <a:solidFill>
                      <a:srgbClr val="92D05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1" anchor="ctr"/>
                  <a:lstStyle/>
                  <a:p>
                    <a:pPr algn="ctr"/>
                    <a:endParaRPr lang="ar-SA"/>
                  </a:p>
                </p:txBody>
              </p:sp>
            </p:grpSp>
            <p:sp>
              <p:nvSpPr>
                <p:cNvPr id="111" name="مثلث متساوي الساقين 68">
                  <a:extLst>
                    <a:ext uri="{FF2B5EF4-FFF2-40B4-BE49-F238E27FC236}">
                      <a16:creationId xmlns:a16="http://schemas.microsoft.com/office/drawing/2014/main" id="{152E0051-EFDB-6648-A474-49EBDB2CECD9}"/>
                    </a:ext>
                  </a:extLst>
                </p:cNvPr>
                <p:cNvSpPr/>
                <p:nvPr/>
              </p:nvSpPr>
              <p:spPr>
                <a:xfrm rot="9723661">
                  <a:off x="2386840" y="3571036"/>
                  <a:ext cx="714380" cy="714380"/>
                </a:xfrm>
                <a:prstGeom prst="triangle">
                  <a:avLst/>
                </a:prstGeom>
                <a:noFill/>
                <a:ln w="38100">
                  <a:solidFill>
                    <a:srgbClr val="92D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/>
                  <a:endParaRPr lang="ar-SA"/>
                </a:p>
              </p:txBody>
            </p:sp>
          </p:grpSp>
          <p:sp>
            <p:nvSpPr>
              <p:cNvPr id="97" name="مثلث متساوي الساقين 66">
                <a:extLst>
                  <a:ext uri="{FF2B5EF4-FFF2-40B4-BE49-F238E27FC236}">
                    <a16:creationId xmlns:a16="http://schemas.microsoft.com/office/drawing/2014/main" id="{4A58CEC9-3B4E-CA45-BB12-94CB3B73CA54}"/>
                  </a:ext>
                </a:extLst>
              </p:cNvPr>
              <p:cNvSpPr/>
              <p:nvPr/>
            </p:nvSpPr>
            <p:spPr>
              <a:xfrm rot="12921109">
                <a:off x="2618066" y="3596984"/>
                <a:ext cx="714380" cy="714380"/>
              </a:xfrm>
              <a:prstGeom prst="triangle">
                <a:avLst/>
              </a:prstGeom>
              <a:noFill/>
              <a:ln w="38100"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/>
              </a:p>
            </p:txBody>
          </p:sp>
        </p:grpSp>
        <p:sp>
          <p:nvSpPr>
            <p:cNvPr id="95" name="مثلث متساوي الساقين 73">
              <a:extLst>
                <a:ext uri="{FF2B5EF4-FFF2-40B4-BE49-F238E27FC236}">
                  <a16:creationId xmlns:a16="http://schemas.microsoft.com/office/drawing/2014/main" id="{2CB22653-D2F9-0541-80D2-198C2F977066}"/>
                </a:ext>
              </a:extLst>
            </p:cNvPr>
            <p:cNvSpPr/>
            <p:nvPr/>
          </p:nvSpPr>
          <p:spPr>
            <a:xfrm rot="16080000">
              <a:off x="1142977" y="3929066"/>
              <a:ext cx="714380" cy="714380"/>
            </a:xfrm>
            <a:prstGeom prst="triangle">
              <a:avLst/>
            </a:prstGeom>
            <a:noFill/>
            <a:ln w="3810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122" name="مربع نص 121">
            <a:extLst>
              <a:ext uri="{FF2B5EF4-FFF2-40B4-BE49-F238E27FC236}">
                <a16:creationId xmlns:a16="http://schemas.microsoft.com/office/drawing/2014/main" id="{4D819ED8-E999-234F-A755-0630581AB96A}"/>
              </a:ext>
            </a:extLst>
          </p:cNvPr>
          <p:cNvSpPr txBox="1"/>
          <p:nvPr/>
        </p:nvSpPr>
        <p:spPr>
          <a:xfrm>
            <a:off x="3006651" y="407400"/>
            <a:ext cx="952634" cy="3671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٨صـ٢٦</a:t>
            </a:r>
          </a:p>
        </p:txBody>
      </p:sp>
    </p:spTree>
    <p:extLst>
      <p:ext uri="{BB962C8B-B14F-4D97-AF65-F5344CB8AC3E}">
        <p14:creationId xmlns:p14="http://schemas.microsoft.com/office/powerpoint/2010/main" val="23863237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800" decel="100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8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800" decel="100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800" decel="100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800" decel="100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8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33536" y="421918"/>
            <a:ext cx="4679296" cy="6214106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٩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9085" y="463121"/>
            <a:ext cx="4538117" cy="611105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6081395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075387" y="149022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فواكه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sp>
        <p:nvSpPr>
          <p:cNvPr id="64" name="دبوس زينة 63">
            <a:extLst>
              <a:ext uri="{FF2B5EF4-FFF2-40B4-BE49-F238E27FC236}">
                <a16:creationId xmlns:a16="http://schemas.microsoft.com/office/drawing/2014/main" id="{5292680C-D607-C74B-8866-984848BF3115}"/>
              </a:ext>
            </a:extLst>
          </p:cNvPr>
          <p:cNvSpPr/>
          <p:nvPr/>
        </p:nvSpPr>
        <p:spPr>
          <a:xfrm>
            <a:off x="2174338" y="657091"/>
            <a:ext cx="8286808" cy="857256"/>
          </a:xfrm>
          <a:prstGeom prst="plaque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000" b="1" dirty="0">
                <a:solidFill>
                  <a:schemeClr val="tx1"/>
                </a:solidFill>
              </a:rPr>
              <a:t>تضع منى ٤ تفاحات و ٣ برتقالات في كل طبق . فإذا كان لديها ٢٤ تفاحة ١٨ برتقالة ، فكم طبقا تملأ ؟</a:t>
            </a:r>
          </a:p>
        </p:txBody>
      </p:sp>
      <p:grpSp>
        <p:nvGrpSpPr>
          <p:cNvPr id="68" name="مجموعة 67">
            <a:extLst>
              <a:ext uri="{FF2B5EF4-FFF2-40B4-BE49-F238E27FC236}">
                <a16:creationId xmlns:a16="http://schemas.microsoft.com/office/drawing/2014/main" id="{A2070197-37F8-AB42-9762-A9B2CF7FE02A}"/>
              </a:ext>
            </a:extLst>
          </p:cNvPr>
          <p:cNvGrpSpPr/>
          <p:nvPr/>
        </p:nvGrpSpPr>
        <p:grpSpPr>
          <a:xfrm>
            <a:off x="2302928" y="2371602"/>
            <a:ext cx="7610520" cy="2000265"/>
            <a:chOff x="700062" y="2428867"/>
            <a:chExt cx="7610520" cy="2000265"/>
          </a:xfrm>
        </p:grpSpPr>
        <p:grpSp>
          <p:nvGrpSpPr>
            <p:cNvPr id="69" name="مجموعة 68">
              <a:extLst>
                <a:ext uri="{FF2B5EF4-FFF2-40B4-BE49-F238E27FC236}">
                  <a16:creationId xmlns:a16="http://schemas.microsoft.com/office/drawing/2014/main" id="{703095F7-72DF-4146-8DC7-6B9D826AD192}"/>
                </a:ext>
              </a:extLst>
            </p:cNvPr>
            <p:cNvGrpSpPr/>
            <p:nvPr/>
          </p:nvGrpSpPr>
          <p:grpSpPr>
            <a:xfrm>
              <a:off x="7929586" y="2428869"/>
              <a:ext cx="380996" cy="2000263"/>
              <a:chOff x="8429652" y="2428869"/>
              <a:chExt cx="380996" cy="2000263"/>
            </a:xfrm>
          </p:grpSpPr>
          <p:pic>
            <p:nvPicPr>
              <p:cNvPr id="95" name="Picture 2">
                <a:extLst>
                  <a:ext uri="{FF2B5EF4-FFF2-40B4-BE49-F238E27FC236}">
                    <a16:creationId xmlns:a16="http://schemas.microsoft.com/office/drawing/2014/main" id="{78A932D6-4044-BE44-8FCE-F357CD7640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42886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96" name="Picture 2">
                <a:extLst>
                  <a:ext uri="{FF2B5EF4-FFF2-40B4-BE49-F238E27FC236}">
                    <a16:creationId xmlns:a16="http://schemas.microsoft.com/office/drawing/2014/main" id="{BA5878DF-4580-EE45-B5D4-836E258CE2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92893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97" name="Picture 2">
                <a:extLst>
                  <a:ext uri="{FF2B5EF4-FFF2-40B4-BE49-F238E27FC236}">
                    <a16:creationId xmlns:a16="http://schemas.microsoft.com/office/drawing/2014/main" id="{0FFE5848-1D44-EB4F-A654-E75ABFEE8C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350043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07" name="Picture 2">
                <a:extLst>
                  <a:ext uri="{FF2B5EF4-FFF2-40B4-BE49-F238E27FC236}">
                    <a16:creationId xmlns:a16="http://schemas.microsoft.com/office/drawing/2014/main" id="{145AEC3C-2656-0B42-A24C-2159129FF6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400050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70" name="مجموعة 69">
              <a:extLst>
                <a:ext uri="{FF2B5EF4-FFF2-40B4-BE49-F238E27FC236}">
                  <a16:creationId xmlns:a16="http://schemas.microsoft.com/office/drawing/2014/main" id="{DC7B1C23-E65E-8E4D-AE97-FE81E2BE2ABB}"/>
                </a:ext>
              </a:extLst>
            </p:cNvPr>
            <p:cNvGrpSpPr/>
            <p:nvPr/>
          </p:nvGrpSpPr>
          <p:grpSpPr>
            <a:xfrm>
              <a:off x="6557976" y="2428868"/>
              <a:ext cx="380996" cy="2000263"/>
              <a:chOff x="8429652" y="2428869"/>
              <a:chExt cx="380996" cy="2000263"/>
            </a:xfrm>
          </p:grpSpPr>
          <p:pic>
            <p:nvPicPr>
              <p:cNvPr id="91" name="Picture 2">
                <a:extLst>
                  <a:ext uri="{FF2B5EF4-FFF2-40B4-BE49-F238E27FC236}">
                    <a16:creationId xmlns:a16="http://schemas.microsoft.com/office/drawing/2014/main" id="{7BD624FC-9A5E-F645-AD75-BFCDC7AC13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42886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92" name="Picture 2">
                <a:extLst>
                  <a:ext uri="{FF2B5EF4-FFF2-40B4-BE49-F238E27FC236}">
                    <a16:creationId xmlns:a16="http://schemas.microsoft.com/office/drawing/2014/main" id="{96DAC57B-D693-9547-BD2A-389BAA55CA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92893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93" name="Picture 2">
                <a:extLst>
                  <a:ext uri="{FF2B5EF4-FFF2-40B4-BE49-F238E27FC236}">
                    <a16:creationId xmlns:a16="http://schemas.microsoft.com/office/drawing/2014/main" id="{DA79FD0B-6688-2E4C-B7BE-7CD8AAA392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350043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94" name="Picture 2">
                <a:extLst>
                  <a:ext uri="{FF2B5EF4-FFF2-40B4-BE49-F238E27FC236}">
                    <a16:creationId xmlns:a16="http://schemas.microsoft.com/office/drawing/2014/main" id="{BBA49C57-6276-514F-A016-BE22056CC9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400050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71" name="مجموعة 70">
              <a:extLst>
                <a:ext uri="{FF2B5EF4-FFF2-40B4-BE49-F238E27FC236}">
                  <a16:creationId xmlns:a16="http://schemas.microsoft.com/office/drawing/2014/main" id="{471DB279-DDA3-D44D-B9AA-A84E9DB46A7E}"/>
                </a:ext>
              </a:extLst>
            </p:cNvPr>
            <p:cNvGrpSpPr/>
            <p:nvPr/>
          </p:nvGrpSpPr>
          <p:grpSpPr>
            <a:xfrm>
              <a:off x="5172080" y="2428868"/>
              <a:ext cx="380996" cy="2000263"/>
              <a:chOff x="8429652" y="2428869"/>
              <a:chExt cx="380996" cy="2000263"/>
            </a:xfrm>
          </p:grpSpPr>
          <p:pic>
            <p:nvPicPr>
              <p:cNvPr id="87" name="Picture 2">
                <a:extLst>
                  <a:ext uri="{FF2B5EF4-FFF2-40B4-BE49-F238E27FC236}">
                    <a16:creationId xmlns:a16="http://schemas.microsoft.com/office/drawing/2014/main" id="{3A4EAFFD-319B-1649-B3D9-E24FBC4B7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42886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88" name="Picture 2">
                <a:extLst>
                  <a:ext uri="{FF2B5EF4-FFF2-40B4-BE49-F238E27FC236}">
                    <a16:creationId xmlns:a16="http://schemas.microsoft.com/office/drawing/2014/main" id="{686E46BB-6FAB-F54E-A346-E34DD9C71D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92893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89" name="Picture 2">
                <a:extLst>
                  <a:ext uri="{FF2B5EF4-FFF2-40B4-BE49-F238E27FC236}">
                    <a16:creationId xmlns:a16="http://schemas.microsoft.com/office/drawing/2014/main" id="{BDA90408-0B9B-8C48-A641-F5500078E7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350043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90" name="Picture 2">
                <a:extLst>
                  <a:ext uri="{FF2B5EF4-FFF2-40B4-BE49-F238E27FC236}">
                    <a16:creationId xmlns:a16="http://schemas.microsoft.com/office/drawing/2014/main" id="{410BC792-D029-E04C-882A-0D984EC2B2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400050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72" name="مجموعة 71">
              <a:extLst>
                <a:ext uri="{FF2B5EF4-FFF2-40B4-BE49-F238E27FC236}">
                  <a16:creationId xmlns:a16="http://schemas.microsoft.com/office/drawing/2014/main" id="{DCCC5AE5-32B2-6247-9E97-37184F752F17}"/>
                </a:ext>
              </a:extLst>
            </p:cNvPr>
            <p:cNvGrpSpPr/>
            <p:nvPr/>
          </p:nvGrpSpPr>
          <p:grpSpPr>
            <a:xfrm>
              <a:off x="3729028" y="2428867"/>
              <a:ext cx="380996" cy="2000263"/>
              <a:chOff x="8429652" y="2428869"/>
              <a:chExt cx="380996" cy="2000263"/>
            </a:xfrm>
          </p:grpSpPr>
          <p:pic>
            <p:nvPicPr>
              <p:cNvPr id="83" name="Picture 2">
                <a:extLst>
                  <a:ext uri="{FF2B5EF4-FFF2-40B4-BE49-F238E27FC236}">
                    <a16:creationId xmlns:a16="http://schemas.microsoft.com/office/drawing/2014/main" id="{82292E6E-D6E9-2946-9163-1F3BF3697F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42886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84" name="Picture 2">
                <a:extLst>
                  <a:ext uri="{FF2B5EF4-FFF2-40B4-BE49-F238E27FC236}">
                    <a16:creationId xmlns:a16="http://schemas.microsoft.com/office/drawing/2014/main" id="{865AC101-6137-844C-936F-E1BDEDD6F3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92893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85" name="Picture 2">
                <a:extLst>
                  <a:ext uri="{FF2B5EF4-FFF2-40B4-BE49-F238E27FC236}">
                    <a16:creationId xmlns:a16="http://schemas.microsoft.com/office/drawing/2014/main" id="{7B21D57F-C915-0749-A055-AE0336787E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350043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86" name="Picture 2">
                <a:extLst>
                  <a:ext uri="{FF2B5EF4-FFF2-40B4-BE49-F238E27FC236}">
                    <a16:creationId xmlns:a16="http://schemas.microsoft.com/office/drawing/2014/main" id="{A8F6D40D-1335-7D41-97BE-1CED3F5DFB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400050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73" name="مجموعة 72">
              <a:extLst>
                <a:ext uri="{FF2B5EF4-FFF2-40B4-BE49-F238E27FC236}">
                  <a16:creationId xmlns:a16="http://schemas.microsoft.com/office/drawing/2014/main" id="{DA938209-C737-BE44-8E79-75FD640A633A}"/>
                </a:ext>
              </a:extLst>
            </p:cNvPr>
            <p:cNvGrpSpPr/>
            <p:nvPr/>
          </p:nvGrpSpPr>
          <p:grpSpPr>
            <a:xfrm>
              <a:off x="2214546" y="2428868"/>
              <a:ext cx="380996" cy="2000263"/>
              <a:chOff x="8429652" y="2428869"/>
              <a:chExt cx="380996" cy="2000263"/>
            </a:xfrm>
          </p:grpSpPr>
          <p:pic>
            <p:nvPicPr>
              <p:cNvPr id="79" name="Picture 2">
                <a:extLst>
                  <a:ext uri="{FF2B5EF4-FFF2-40B4-BE49-F238E27FC236}">
                    <a16:creationId xmlns:a16="http://schemas.microsoft.com/office/drawing/2014/main" id="{ADB9232C-62D7-F84A-8CC7-80E0FA4D90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42886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80" name="Picture 2">
                <a:extLst>
                  <a:ext uri="{FF2B5EF4-FFF2-40B4-BE49-F238E27FC236}">
                    <a16:creationId xmlns:a16="http://schemas.microsoft.com/office/drawing/2014/main" id="{C496BDAF-CB14-A047-9A45-3C06789C95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92893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81" name="Picture 2">
                <a:extLst>
                  <a:ext uri="{FF2B5EF4-FFF2-40B4-BE49-F238E27FC236}">
                    <a16:creationId xmlns:a16="http://schemas.microsoft.com/office/drawing/2014/main" id="{A7F958A4-B33C-E540-9FD1-78699BFDF7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350043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82" name="Picture 2">
                <a:extLst>
                  <a:ext uri="{FF2B5EF4-FFF2-40B4-BE49-F238E27FC236}">
                    <a16:creationId xmlns:a16="http://schemas.microsoft.com/office/drawing/2014/main" id="{1F73777D-1D2B-1946-8367-EB4DB33AFB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400050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74" name="مجموعة 73">
              <a:extLst>
                <a:ext uri="{FF2B5EF4-FFF2-40B4-BE49-F238E27FC236}">
                  <a16:creationId xmlns:a16="http://schemas.microsoft.com/office/drawing/2014/main" id="{E89A5527-F886-2F4A-A50D-BAE0AB994747}"/>
                </a:ext>
              </a:extLst>
            </p:cNvPr>
            <p:cNvGrpSpPr/>
            <p:nvPr/>
          </p:nvGrpSpPr>
          <p:grpSpPr>
            <a:xfrm>
              <a:off x="700062" y="2428867"/>
              <a:ext cx="380996" cy="2000263"/>
              <a:chOff x="8429652" y="2428869"/>
              <a:chExt cx="380996" cy="2000263"/>
            </a:xfrm>
          </p:grpSpPr>
          <p:pic>
            <p:nvPicPr>
              <p:cNvPr id="75" name="Picture 2">
                <a:extLst>
                  <a:ext uri="{FF2B5EF4-FFF2-40B4-BE49-F238E27FC236}">
                    <a16:creationId xmlns:a16="http://schemas.microsoft.com/office/drawing/2014/main" id="{5335940F-896C-E746-BF27-9C48697C69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42886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76" name="Picture 2">
                <a:extLst>
                  <a:ext uri="{FF2B5EF4-FFF2-40B4-BE49-F238E27FC236}">
                    <a16:creationId xmlns:a16="http://schemas.microsoft.com/office/drawing/2014/main" id="{EECA4C06-0804-154D-8AEF-F0478873C0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292893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77" name="Picture 2">
                <a:extLst>
                  <a:ext uri="{FF2B5EF4-FFF2-40B4-BE49-F238E27FC236}">
                    <a16:creationId xmlns:a16="http://schemas.microsoft.com/office/drawing/2014/main" id="{80800905-A93D-DC41-81A2-61AEB45BD0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3500439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78" name="Picture 2">
                <a:extLst>
                  <a:ext uri="{FF2B5EF4-FFF2-40B4-BE49-F238E27FC236}">
                    <a16:creationId xmlns:a16="http://schemas.microsoft.com/office/drawing/2014/main" id="{E7EB83B4-5266-5A4D-B9B3-E37F4BE51A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429652" y="4000505"/>
                <a:ext cx="380996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</p:grpSp>
      <p:grpSp>
        <p:nvGrpSpPr>
          <p:cNvPr id="111" name="مجموعة 110">
            <a:extLst>
              <a:ext uri="{FF2B5EF4-FFF2-40B4-BE49-F238E27FC236}">
                <a16:creationId xmlns:a16="http://schemas.microsoft.com/office/drawing/2014/main" id="{D1F31795-CD0B-7C40-BDD8-A1EE0382C6DD}"/>
              </a:ext>
            </a:extLst>
          </p:cNvPr>
          <p:cNvGrpSpPr/>
          <p:nvPr/>
        </p:nvGrpSpPr>
        <p:grpSpPr>
          <a:xfrm>
            <a:off x="2298173" y="4657619"/>
            <a:ext cx="7610512" cy="1428759"/>
            <a:chOff x="695307" y="4714884"/>
            <a:chExt cx="7610512" cy="1428759"/>
          </a:xfrm>
        </p:grpSpPr>
        <p:grpSp>
          <p:nvGrpSpPr>
            <p:cNvPr id="112" name="مجموعة 111">
              <a:extLst>
                <a:ext uri="{FF2B5EF4-FFF2-40B4-BE49-F238E27FC236}">
                  <a16:creationId xmlns:a16="http://schemas.microsoft.com/office/drawing/2014/main" id="{C0F63ACB-C8AB-6547-9AA9-2E5AE68CAF7E}"/>
                </a:ext>
              </a:extLst>
            </p:cNvPr>
            <p:cNvGrpSpPr/>
            <p:nvPr/>
          </p:nvGrpSpPr>
          <p:grpSpPr>
            <a:xfrm>
              <a:off x="7929586" y="4714884"/>
              <a:ext cx="376233" cy="1428759"/>
              <a:chOff x="7929586" y="4714884"/>
              <a:chExt cx="376233" cy="1428759"/>
            </a:xfrm>
          </p:grpSpPr>
          <p:pic>
            <p:nvPicPr>
              <p:cNvPr id="139" name="Picture 3">
                <a:extLst>
                  <a:ext uri="{FF2B5EF4-FFF2-40B4-BE49-F238E27FC236}">
                    <a16:creationId xmlns:a16="http://schemas.microsoft.com/office/drawing/2014/main" id="{9104EEAB-4468-E243-BB00-F2BA060FE4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4714884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40" name="Picture 3">
                <a:extLst>
                  <a:ext uri="{FF2B5EF4-FFF2-40B4-BE49-F238E27FC236}">
                    <a16:creationId xmlns:a16="http://schemas.microsoft.com/office/drawing/2014/main" id="{4A2F546E-A86A-9448-996E-20A095FAF7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214950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41" name="Picture 3">
                <a:extLst>
                  <a:ext uri="{FF2B5EF4-FFF2-40B4-BE49-F238E27FC236}">
                    <a16:creationId xmlns:a16="http://schemas.microsoft.com/office/drawing/2014/main" id="{6C85E384-19D1-C64D-A490-38751A46EB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715016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113" name="مجموعة 112">
              <a:extLst>
                <a:ext uri="{FF2B5EF4-FFF2-40B4-BE49-F238E27FC236}">
                  <a16:creationId xmlns:a16="http://schemas.microsoft.com/office/drawing/2014/main" id="{C12F12FA-B268-C64E-8563-331DF70AB12A}"/>
                </a:ext>
              </a:extLst>
            </p:cNvPr>
            <p:cNvGrpSpPr/>
            <p:nvPr/>
          </p:nvGrpSpPr>
          <p:grpSpPr>
            <a:xfrm>
              <a:off x="6557976" y="4714884"/>
              <a:ext cx="376233" cy="1428759"/>
              <a:chOff x="7929586" y="4714884"/>
              <a:chExt cx="376233" cy="1428759"/>
            </a:xfrm>
          </p:grpSpPr>
          <p:pic>
            <p:nvPicPr>
              <p:cNvPr id="136" name="Picture 3">
                <a:extLst>
                  <a:ext uri="{FF2B5EF4-FFF2-40B4-BE49-F238E27FC236}">
                    <a16:creationId xmlns:a16="http://schemas.microsoft.com/office/drawing/2014/main" id="{7646BCC1-011F-FA47-9721-83507B0CF1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4714884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37" name="Picture 3">
                <a:extLst>
                  <a:ext uri="{FF2B5EF4-FFF2-40B4-BE49-F238E27FC236}">
                    <a16:creationId xmlns:a16="http://schemas.microsoft.com/office/drawing/2014/main" id="{9A88E5C2-2993-E34A-B64D-DB21B227FD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214950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38" name="Picture 3">
                <a:extLst>
                  <a:ext uri="{FF2B5EF4-FFF2-40B4-BE49-F238E27FC236}">
                    <a16:creationId xmlns:a16="http://schemas.microsoft.com/office/drawing/2014/main" id="{6C2651D6-DED7-7443-8555-A09318D12F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715016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120" name="مجموعة 119">
              <a:extLst>
                <a:ext uri="{FF2B5EF4-FFF2-40B4-BE49-F238E27FC236}">
                  <a16:creationId xmlns:a16="http://schemas.microsoft.com/office/drawing/2014/main" id="{29BD1984-B119-8F48-8C44-1B57A27C6034}"/>
                </a:ext>
              </a:extLst>
            </p:cNvPr>
            <p:cNvGrpSpPr/>
            <p:nvPr/>
          </p:nvGrpSpPr>
          <p:grpSpPr>
            <a:xfrm>
              <a:off x="5172080" y="4714884"/>
              <a:ext cx="376233" cy="1428759"/>
              <a:chOff x="7929586" y="4714884"/>
              <a:chExt cx="376233" cy="1428759"/>
            </a:xfrm>
          </p:grpSpPr>
          <p:pic>
            <p:nvPicPr>
              <p:cNvPr id="133" name="Picture 3">
                <a:extLst>
                  <a:ext uri="{FF2B5EF4-FFF2-40B4-BE49-F238E27FC236}">
                    <a16:creationId xmlns:a16="http://schemas.microsoft.com/office/drawing/2014/main" id="{24D815B3-AF2C-3A49-9612-86A811829E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4714884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34" name="Picture 3">
                <a:extLst>
                  <a:ext uri="{FF2B5EF4-FFF2-40B4-BE49-F238E27FC236}">
                    <a16:creationId xmlns:a16="http://schemas.microsoft.com/office/drawing/2014/main" id="{FF179762-CCC5-9C43-9B40-87B01E71C4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214950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35" name="Picture 3">
                <a:extLst>
                  <a:ext uri="{FF2B5EF4-FFF2-40B4-BE49-F238E27FC236}">
                    <a16:creationId xmlns:a16="http://schemas.microsoft.com/office/drawing/2014/main" id="{8231C3E9-875C-0A46-A789-DD62CCBD8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715016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121" name="مجموعة 120">
              <a:extLst>
                <a:ext uri="{FF2B5EF4-FFF2-40B4-BE49-F238E27FC236}">
                  <a16:creationId xmlns:a16="http://schemas.microsoft.com/office/drawing/2014/main" id="{F62E69E6-A1B3-7E48-893C-EF53D6225939}"/>
                </a:ext>
              </a:extLst>
            </p:cNvPr>
            <p:cNvGrpSpPr/>
            <p:nvPr/>
          </p:nvGrpSpPr>
          <p:grpSpPr>
            <a:xfrm>
              <a:off x="3729028" y="4714884"/>
              <a:ext cx="376233" cy="1428759"/>
              <a:chOff x="7929586" y="4714884"/>
              <a:chExt cx="376233" cy="1428759"/>
            </a:xfrm>
          </p:grpSpPr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A3118786-BD71-F344-B5D0-B13BAE71C8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4714884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31" name="Picture 3">
                <a:extLst>
                  <a:ext uri="{FF2B5EF4-FFF2-40B4-BE49-F238E27FC236}">
                    <a16:creationId xmlns:a16="http://schemas.microsoft.com/office/drawing/2014/main" id="{8BD688C2-6B85-B448-A6A5-8252AB9254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214950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32" name="Picture 3">
                <a:extLst>
                  <a:ext uri="{FF2B5EF4-FFF2-40B4-BE49-F238E27FC236}">
                    <a16:creationId xmlns:a16="http://schemas.microsoft.com/office/drawing/2014/main" id="{9E8876F9-C0B2-6848-9A45-E3D670D106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715016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122" name="مجموعة 121">
              <a:extLst>
                <a:ext uri="{FF2B5EF4-FFF2-40B4-BE49-F238E27FC236}">
                  <a16:creationId xmlns:a16="http://schemas.microsoft.com/office/drawing/2014/main" id="{39F23E29-ACF3-9F4F-AA1B-192209307D03}"/>
                </a:ext>
              </a:extLst>
            </p:cNvPr>
            <p:cNvGrpSpPr/>
            <p:nvPr/>
          </p:nvGrpSpPr>
          <p:grpSpPr>
            <a:xfrm>
              <a:off x="2209791" y="4714884"/>
              <a:ext cx="376233" cy="1428759"/>
              <a:chOff x="7929586" y="4714884"/>
              <a:chExt cx="376233" cy="1428759"/>
            </a:xfrm>
          </p:grpSpPr>
          <p:pic>
            <p:nvPicPr>
              <p:cNvPr id="127" name="Picture 3">
                <a:extLst>
                  <a:ext uri="{FF2B5EF4-FFF2-40B4-BE49-F238E27FC236}">
                    <a16:creationId xmlns:a16="http://schemas.microsoft.com/office/drawing/2014/main" id="{AAC0F2BB-6BBC-1844-950E-8479D11CAB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4714884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28" name="Picture 3">
                <a:extLst>
                  <a:ext uri="{FF2B5EF4-FFF2-40B4-BE49-F238E27FC236}">
                    <a16:creationId xmlns:a16="http://schemas.microsoft.com/office/drawing/2014/main" id="{D6A23426-4B7E-D049-962E-B86286DDF4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214950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29" name="Picture 3">
                <a:extLst>
                  <a:ext uri="{FF2B5EF4-FFF2-40B4-BE49-F238E27FC236}">
                    <a16:creationId xmlns:a16="http://schemas.microsoft.com/office/drawing/2014/main" id="{5FAD429D-83C0-BC4C-8145-240CD31FBB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715016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grpSp>
          <p:nvGrpSpPr>
            <p:cNvPr id="123" name="مجموعة 122">
              <a:extLst>
                <a:ext uri="{FF2B5EF4-FFF2-40B4-BE49-F238E27FC236}">
                  <a16:creationId xmlns:a16="http://schemas.microsoft.com/office/drawing/2014/main" id="{6169DDB4-F24E-5D40-BAF5-45A5D7E77C0C}"/>
                </a:ext>
              </a:extLst>
            </p:cNvPr>
            <p:cNvGrpSpPr/>
            <p:nvPr/>
          </p:nvGrpSpPr>
          <p:grpSpPr>
            <a:xfrm>
              <a:off x="695307" y="4714884"/>
              <a:ext cx="376233" cy="1428759"/>
              <a:chOff x="7929586" y="4714884"/>
              <a:chExt cx="376233" cy="1428759"/>
            </a:xfrm>
          </p:grpSpPr>
          <p:pic>
            <p:nvPicPr>
              <p:cNvPr id="124" name="Picture 3">
                <a:extLst>
                  <a:ext uri="{FF2B5EF4-FFF2-40B4-BE49-F238E27FC236}">
                    <a16:creationId xmlns:a16="http://schemas.microsoft.com/office/drawing/2014/main" id="{0F56B0C1-5D8D-4E49-A3E8-0845327C19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4714884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25" name="Picture 3">
                <a:extLst>
                  <a:ext uri="{FF2B5EF4-FFF2-40B4-BE49-F238E27FC236}">
                    <a16:creationId xmlns:a16="http://schemas.microsoft.com/office/drawing/2014/main" id="{9C08A8EE-5D11-6148-B17F-D717496A63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214950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26" name="Picture 3">
                <a:extLst>
                  <a:ext uri="{FF2B5EF4-FFF2-40B4-BE49-F238E27FC236}">
                    <a16:creationId xmlns:a16="http://schemas.microsoft.com/office/drawing/2014/main" id="{9BA2C3C5-3CEE-BA46-84E9-F4D460F2CC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929586" y="5715016"/>
                <a:ext cx="376233" cy="4286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</p:grpSp>
      <p:sp>
        <p:nvSpPr>
          <p:cNvPr id="142" name="مستطيل مستدير الزوايا 141">
            <a:extLst>
              <a:ext uri="{FF2B5EF4-FFF2-40B4-BE49-F238E27FC236}">
                <a16:creationId xmlns:a16="http://schemas.microsoft.com/office/drawing/2014/main" id="{B54C557B-4D4D-004C-A085-5B38B6A35955}"/>
              </a:ext>
            </a:extLst>
          </p:cNvPr>
          <p:cNvSpPr/>
          <p:nvPr/>
        </p:nvSpPr>
        <p:spPr>
          <a:xfrm>
            <a:off x="9389576" y="2300165"/>
            <a:ext cx="642942" cy="3929090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3" name="مستطيل مستدير الزوايا 142">
            <a:extLst>
              <a:ext uri="{FF2B5EF4-FFF2-40B4-BE49-F238E27FC236}">
                <a16:creationId xmlns:a16="http://schemas.microsoft.com/office/drawing/2014/main" id="{BF4865A6-3B0A-C24C-9D08-CF8807D7AD19}"/>
              </a:ext>
            </a:extLst>
          </p:cNvPr>
          <p:cNvSpPr/>
          <p:nvPr/>
        </p:nvSpPr>
        <p:spPr>
          <a:xfrm>
            <a:off x="8032254" y="2300165"/>
            <a:ext cx="642942" cy="3929090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4" name="مستطيل مستدير الزوايا 143">
            <a:extLst>
              <a:ext uri="{FF2B5EF4-FFF2-40B4-BE49-F238E27FC236}">
                <a16:creationId xmlns:a16="http://schemas.microsoft.com/office/drawing/2014/main" id="{CFA57692-1816-6748-9049-CC06381FC2F2}"/>
              </a:ext>
            </a:extLst>
          </p:cNvPr>
          <p:cNvSpPr/>
          <p:nvPr/>
        </p:nvSpPr>
        <p:spPr>
          <a:xfrm>
            <a:off x="6632070" y="2300165"/>
            <a:ext cx="642942" cy="3929090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5" name="مستطيل مستدير الزوايا 144">
            <a:extLst>
              <a:ext uri="{FF2B5EF4-FFF2-40B4-BE49-F238E27FC236}">
                <a16:creationId xmlns:a16="http://schemas.microsoft.com/office/drawing/2014/main" id="{749E2DC4-422B-6149-B150-802A0E0617A8}"/>
              </a:ext>
            </a:extLst>
          </p:cNvPr>
          <p:cNvSpPr/>
          <p:nvPr/>
        </p:nvSpPr>
        <p:spPr>
          <a:xfrm>
            <a:off x="5203306" y="2300165"/>
            <a:ext cx="642942" cy="3929090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7" name="مستطيل مستدير الزوايا 146">
            <a:extLst>
              <a:ext uri="{FF2B5EF4-FFF2-40B4-BE49-F238E27FC236}">
                <a16:creationId xmlns:a16="http://schemas.microsoft.com/office/drawing/2014/main" id="{E19FC15F-8FB7-D64F-A3E0-2A1C219C4D47}"/>
              </a:ext>
            </a:extLst>
          </p:cNvPr>
          <p:cNvSpPr/>
          <p:nvPr/>
        </p:nvSpPr>
        <p:spPr>
          <a:xfrm>
            <a:off x="3703110" y="2285877"/>
            <a:ext cx="642942" cy="3929090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8" name="مستطيل مستدير الزوايا 147">
            <a:extLst>
              <a:ext uri="{FF2B5EF4-FFF2-40B4-BE49-F238E27FC236}">
                <a16:creationId xmlns:a16="http://schemas.microsoft.com/office/drawing/2014/main" id="{C630D92B-C145-6C49-B75F-14FE171D2D8A}"/>
              </a:ext>
            </a:extLst>
          </p:cNvPr>
          <p:cNvSpPr/>
          <p:nvPr/>
        </p:nvSpPr>
        <p:spPr>
          <a:xfrm>
            <a:off x="2174338" y="2285877"/>
            <a:ext cx="642942" cy="3929090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49" name="إطار 148">
            <a:extLst>
              <a:ext uri="{FF2B5EF4-FFF2-40B4-BE49-F238E27FC236}">
                <a16:creationId xmlns:a16="http://schemas.microsoft.com/office/drawing/2014/main" id="{1A657B7F-8764-8F48-9472-C95EA94D607F}"/>
              </a:ext>
            </a:extLst>
          </p:cNvPr>
          <p:cNvSpPr/>
          <p:nvPr/>
        </p:nvSpPr>
        <p:spPr>
          <a:xfrm>
            <a:off x="9103824" y="1657223"/>
            <a:ext cx="1214446" cy="500066"/>
          </a:xfrm>
          <a:prstGeom prst="frame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>
                <a:solidFill>
                  <a:schemeClr val="tx1"/>
                </a:solidFill>
              </a:rPr>
              <a:t>الطبق الأول</a:t>
            </a:r>
          </a:p>
        </p:txBody>
      </p:sp>
      <p:sp>
        <p:nvSpPr>
          <p:cNvPr id="150" name="إطار 149">
            <a:extLst>
              <a:ext uri="{FF2B5EF4-FFF2-40B4-BE49-F238E27FC236}">
                <a16:creationId xmlns:a16="http://schemas.microsoft.com/office/drawing/2014/main" id="{CED01A46-6F0A-4549-900D-4F411239A6C2}"/>
              </a:ext>
            </a:extLst>
          </p:cNvPr>
          <p:cNvSpPr/>
          <p:nvPr/>
        </p:nvSpPr>
        <p:spPr>
          <a:xfrm>
            <a:off x="7746502" y="1657223"/>
            <a:ext cx="1214446" cy="500066"/>
          </a:xfrm>
          <a:prstGeom prst="frame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>
                <a:solidFill>
                  <a:schemeClr val="tx1"/>
                </a:solidFill>
              </a:rPr>
              <a:t>الطبق الثاني</a:t>
            </a:r>
          </a:p>
        </p:txBody>
      </p:sp>
      <p:sp>
        <p:nvSpPr>
          <p:cNvPr id="151" name="إطار 150">
            <a:extLst>
              <a:ext uri="{FF2B5EF4-FFF2-40B4-BE49-F238E27FC236}">
                <a16:creationId xmlns:a16="http://schemas.microsoft.com/office/drawing/2014/main" id="{EE7122A4-C087-3F4A-B037-1F2A8BD98D63}"/>
              </a:ext>
            </a:extLst>
          </p:cNvPr>
          <p:cNvSpPr/>
          <p:nvPr/>
        </p:nvSpPr>
        <p:spPr>
          <a:xfrm>
            <a:off x="6317742" y="1657223"/>
            <a:ext cx="1300170" cy="500066"/>
          </a:xfrm>
          <a:prstGeom prst="frame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>
                <a:solidFill>
                  <a:schemeClr val="tx1"/>
                </a:solidFill>
              </a:rPr>
              <a:t>الطبق الثالث</a:t>
            </a:r>
          </a:p>
        </p:txBody>
      </p:sp>
      <p:sp>
        <p:nvSpPr>
          <p:cNvPr id="152" name="إطار 151">
            <a:extLst>
              <a:ext uri="{FF2B5EF4-FFF2-40B4-BE49-F238E27FC236}">
                <a16:creationId xmlns:a16="http://schemas.microsoft.com/office/drawing/2014/main" id="{DC8995F5-1204-0043-9B4B-CCD6761FF371}"/>
              </a:ext>
            </a:extLst>
          </p:cNvPr>
          <p:cNvSpPr/>
          <p:nvPr/>
        </p:nvSpPr>
        <p:spPr>
          <a:xfrm>
            <a:off x="4888982" y="1657223"/>
            <a:ext cx="1300168" cy="500066"/>
          </a:xfrm>
          <a:prstGeom prst="frame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>
                <a:solidFill>
                  <a:schemeClr val="tx1"/>
                </a:solidFill>
              </a:rPr>
              <a:t>الطبق الرابع</a:t>
            </a:r>
          </a:p>
        </p:txBody>
      </p:sp>
      <p:sp>
        <p:nvSpPr>
          <p:cNvPr id="153" name="إطار 152">
            <a:extLst>
              <a:ext uri="{FF2B5EF4-FFF2-40B4-BE49-F238E27FC236}">
                <a16:creationId xmlns:a16="http://schemas.microsoft.com/office/drawing/2014/main" id="{6ECD0A02-B0EC-524E-AEE7-C6001D0D1BF7}"/>
              </a:ext>
            </a:extLst>
          </p:cNvPr>
          <p:cNvSpPr/>
          <p:nvPr/>
        </p:nvSpPr>
        <p:spPr>
          <a:xfrm>
            <a:off x="3317346" y="1657223"/>
            <a:ext cx="1457338" cy="500066"/>
          </a:xfrm>
          <a:prstGeom prst="frame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>
                <a:solidFill>
                  <a:schemeClr val="tx1"/>
                </a:solidFill>
              </a:rPr>
              <a:t>الطبق الخامس</a:t>
            </a:r>
          </a:p>
        </p:txBody>
      </p:sp>
      <p:sp>
        <p:nvSpPr>
          <p:cNvPr id="160" name="إطار 159">
            <a:extLst>
              <a:ext uri="{FF2B5EF4-FFF2-40B4-BE49-F238E27FC236}">
                <a16:creationId xmlns:a16="http://schemas.microsoft.com/office/drawing/2014/main" id="{E325E45C-4094-D54E-81B5-7E783FBEA74F}"/>
              </a:ext>
            </a:extLst>
          </p:cNvPr>
          <p:cNvSpPr/>
          <p:nvPr/>
        </p:nvSpPr>
        <p:spPr>
          <a:xfrm>
            <a:off x="1817148" y="1657223"/>
            <a:ext cx="1400184" cy="500066"/>
          </a:xfrm>
          <a:prstGeom prst="frame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b="1" dirty="0">
                <a:solidFill>
                  <a:schemeClr val="tx1"/>
                </a:solidFill>
              </a:rPr>
              <a:t>الطبق السادس</a:t>
            </a:r>
          </a:p>
        </p:txBody>
      </p:sp>
      <p:sp>
        <p:nvSpPr>
          <p:cNvPr id="161" name="مربع نص 160">
            <a:extLst>
              <a:ext uri="{FF2B5EF4-FFF2-40B4-BE49-F238E27FC236}">
                <a16:creationId xmlns:a16="http://schemas.microsoft.com/office/drawing/2014/main" id="{94447B9E-FDBA-F941-B822-1A8EC52A5677}"/>
              </a:ext>
            </a:extLst>
          </p:cNvPr>
          <p:cNvSpPr txBox="1"/>
          <p:nvPr/>
        </p:nvSpPr>
        <p:spPr>
          <a:xfrm>
            <a:off x="9210981" y="6272032"/>
            <a:ext cx="142876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>
                <a:solidFill>
                  <a:srgbClr val="C00000"/>
                </a:solidFill>
              </a:rPr>
              <a:t>عدد الأطباق =</a:t>
            </a:r>
            <a:endParaRPr lang="ar-SA" sz="2000" b="1" spc="-100" baseline="30000" dirty="0">
              <a:solidFill>
                <a:srgbClr val="C00000"/>
              </a:solidFill>
            </a:endParaRPr>
          </a:p>
        </p:txBody>
      </p:sp>
      <p:sp>
        <p:nvSpPr>
          <p:cNvPr id="162" name="مربع نص 161">
            <a:extLst>
              <a:ext uri="{FF2B5EF4-FFF2-40B4-BE49-F238E27FC236}">
                <a16:creationId xmlns:a16="http://schemas.microsoft.com/office/drawing/2014/main" id="{A42275F6-8835-5D45-A798-E2BA42F1C007}"/>
              </a:ext>
            </a:extLst>
          </p:cNvPr>
          <p:cNvSpPr txBox="1"/>
          <p:nvPr/>
        </p:nvSpPr>
        <p:spPr>
          <a:xfrm>
            <a:off x="8294895" y="6235914"/>
            <a:ext cx="1042996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>
                <a:solidFill>
                  <a:srgbClr val="00B050"/>
                </a:solidFill>
              </a:rPr>
              <a:t>٦ أطباق</a:t>
            </a:r>
            <a:endParaRPr lang="ar-SA" sz="2000" b="1" spc="-100" baseline="30000" dirty="0">
              <a:solidFill>
                <a:srgbClr val="00B050"/>
              </a:solidFill>
            </a:endParaRPr>
          </a:p>
        </p:txBody>
      </p:sp>
      <p:sp>
        <p:nvSpPr>
          <p:cNvPr id="169" name="مربع نص 168">
            <a:extLst>
              <a:ext uri="{FF2B5EF4-FFF2-40B4-BE49-F238E27FC236}">
                <a16:creationId xmlns:a16="http://schemas.microsoft.com/office/drawing/2014/main" id="{06D12DD7-894D-E848-89C6-04A8F7583A4A}"/>
              </a:ext>
            </a:extLst>
          </p:cNvPr>
          <p:cNvSpPr txBox="1"/>
          <p:nvPr/>
        </p:nvSpPr>
        <p:spPr>
          <a:xfrm>
            <a:off x="2870687" y="344925"/>
            <a:ext cx="952634" cy="3671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٩صـ٢٦</a:t>
            </a:r>
          </a:p>
        </p:txBody>
      </p:sp>
    </p:spTree>
    <p:extLst>
      <p:ext uri="{BB962C8B-B14F-4D97-AF65-F5344CB8AC3E}">
        <p14:creationId xmlns:p14="http://schemas.microsoft.com/office/powerpoint/2010/main" val="9743784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46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61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 decel="100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800" decel="100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800" decel="100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91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800" decel="100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800" decel="100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800" decel="100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06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800" decel="100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21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800" decel="100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800" decel="100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800" decel="100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800" decel="100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8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800" decel="100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800" decel="100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800" decel="100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800" decel="100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142" grpId="0" animBg="1"/>
      <p:bldP spid="143" grpId="0" animBg="1"/>
      <p:bldP spid="144" grpId="0" animBg="1"/>
      <p:bldP spid="145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60" grpId="0" animBg="1"/>
      <p:bldP spid="161" grpId="0"/>
      <p:bldP spid="162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١٠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93332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226799" y="196526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ترفيه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sp>
        <p:nvSpPr>
          <p:cNvPr id="64" name="دبوس زينة 63">
            <a:extLst>
              <a:ext uri="{FF2B5EF4-FFF2-40B4-BE49-F238E27FC236}">
                <a16:creationId xmlns:a16="http://schemas.microsoft.com/office/drawing/2014/main" id="{9D1A7D48-8B2B-744E-81ED-79A3EE09A276}"/>
              </a:ext>
            </a:extLst>
          </p:cNvPr>
          <p:cNvSpPr/>
          <p:nvPr/>
        </p:nvSpPr>
        <p:spPr>
          <a:xfrm>
            <a:off x="2445638" y="783200"/>
            <a:ext cx="8286808" cy="1143008"/>
          </a:xfrm>
          <a:prstGeom prst="plaque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000" b="1" dirty="0">
                <a:solidFill>
                  <a:schemeClr val="tx1"/>
                </a:solidFill>
              </a:rPr>
              <a:t>يضم قطار في مدينة العاب ٨ عربات ، يتسع كل منها لأربعة ركاب . فكم رحلة سيقوم بها القطار لنقل ١٠٥٦؟</a:t>
            </a:r>
          </a:p>
        </p:txBody>
      </p:sp>
      <p:sp>
        <p:nvSpPr>
          <p:cNvPr id="68" name="مربع نص 67">
            <a:extLst>
              <a:ext uri="{FF2B5EF4-FFF2-40B4-BE49-F238E27FC236}">
                <a16:creationId xmlns:a16="http://schemas.microsoft.com/office/drawing/2014/main" id="{3A01912D-BA28-1D4B-BBBB-79F717338C69}"/>
              </a:ext>
            </a:extLst>
          </p:cNvPr>
          <p:cNvSpPr txBox="1"/>
          <p:nvPr/>
        </p:nvSpPr>
        <p:spPr>
          <a:xfrm>
            <a:off x="2985943" y="409379"/>
            <a:ext cx="952634" cy="3671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١٠صـ٢٦</a:t>
            </a:r>
          </a:p>
        </p:txBody>
      </p:sp>
      <p:cxnSp>
        <p:nvCxnSpPr>
          <p:cNvPr id="69" name="موصل مستقيم 68">
            <a:extLst>
              <a:ext uri="{FF2B5EF4-FFF2-40B4-BE49-F238E27FC236}">
                <a16:creationId xmlns:a16="http://schemas.microsoft.com/office/drawing/2014/main" id="{F50A9A12-4B36-3040-98AC-85F9B9C87022}"/>
              </a:ext>
            </a:extLst>
          </p:cNvPr>
          <p:cNvCxnSpPr/>
          <p:nvPr/>
        </p:nvCxnSpPr>
        <p:spPr>
          <a:xfrm flipH="1">
            <a:off x="7568996" y="912790"/>
            <a:ext cx="1728192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70" name="موصل مستقيم 69">
            <a:extLst>
              <a:ext uri="{FF2B5EF4-FFF2-40B4-BE49-F238E27FC236}">
                <a16:creationId xmlns:a16="http://schemas.microsoft.com/office/drawing/2014/main" id="{BA682CCC-D15A-BC44-9A47-4995EE5D42C6}"/>
              </a:ext>
            </a:extLst>
          </p:cNvPr>
          <p:cNvCxnSpPr>
            <a:cxnSpLocks/>
          </p:cNvCxnSpPr>
          <p:nvPr/>
        </p:nvCxnSpPr>
        <p:spPr>
          <a:xfrm flipH="1">
            <a:off x="5192732" y="912790"/>
            <a:ext cx="2088232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85B10E8F-DB63-DE41-A1A7-6C25AAFD9137}"/>
              </a:ext>
            </a:extLst>
          </p:cNvPr>
          <p:cNvSpPr txBox="1"/>
          <p:nvPr/>
        </p:nvSpPr>
        <p:spPr>
          <a:xfrm>
            <a:off x="8853671" y="1874084"/>
            <a:ext cx="936104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3600" dirty="0">
                <a:solidFill>
                  <a:srgbClr val="00B050"/>
                </a:solidFill>
              </a:rPr>
              <a:t>٤</a:t>
            </a:r>
          </a:p>
        </p:txBody>
      </p:sp>
      <p:sp>
        <p:nvSpPr>
          <p:cNvPr id="72" name="مستطيل 71">
            <a:extLst>
              <a:ext uri="{FF2B5EF4-FFF2-40B4-BE49-F238E27FC236}">
                <a16:creationId xmlns:a16="http://schemas.microsoft.com/office/drawing/2014/main" id="{73BA2EB6-17F6-9F4F-80F7-372C50571D05}"/>
              </a:ext>
            </a:extLst>
          </p:cNvPr>
          <p:cNvSpPr/>
          <p:nvPr/>
        </p:nvSpPr>
        <p:spPr>
          <a:xfrm>
            <a:off x="8975215" y="1872594"/>
            <a:ext cx="45397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ar-SA" sz="3600" dirty="0"/>
              <a:t>×</a:t>
            </a:r>
          </a:p>
        </p:txBody>
      </p: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F365190F-0DBC-D648-B79E-6259A1391A8A}"/>
              </a:ext>
            </a:extLst>
          </p:cNvPr>
          <p:cNvSpPr txBox="1"/>
          <p:nvPr/>
        </p:nvSpPr>
        <p:spPr>
          <a:xfrm>
            <a:off x="2951491" y="1889914"/>
            <a:ext cx="6900912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600" dirty="0">
                <a:solidFill>
                  <a:srgbClr val="00B050"/>
                </a:solidFill>
              </a:rPr>
              <a:t>     ٨= ٣٢ راكبا              </a:t>
            </a:r>
            <a:r>
              <a:rPr lang="ar-SA" sz="3600" dirty="0">
                <a:solidFill>
                  <a:srgbClr val="FF0000"/>
                </a:solidFill>
              </a:rPr>
              <a:t>الرحلة الاولى</a:t>
            </a:r>
          </a:p>
        </p:txBody>
      </p:sp>
      <p:cxnSp>
        <p:nvCxnSpPr>
          <p:cNvPr id="74" name="موصل مستقيم 73">
            <a:extLst>
              <a:ext uri="{FF2B5EF4-FFF2-40B4-BE49-F238E27FC236}">
                <a16:creationId xmlns:a16="http://schemas.microsoft.com/office/drawing/2014/main" id="{B455E1F6-48AA-B746-ADC2-A7055109E7E3}"/>
              </a:ext>
            </a:extLst>
          </p:cNvPr>
          <p:cNvCxnSpPr/>
          <p:nvPr/>
        </p:nvCxnSpPr>
        <p:spPr>
          <a:xfrm flipH="1">
            <a:off x="2888476" y="912790"/>
            <a:ext cx="210020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" name="جدول 74">
            <a:extLst>
              <a:ext uri="{FF2B5EF4-FFF2-40B4-BE49-F238E27FC236}">
                <a16:creationId xmlns:a16="http://schemas.microsoft.com/office/drawing/2014/main" id="{3532DC11-DF18-3041-8A79-CB63DFDAEB22}"/>
              </a:ext>
            </a:extLst>
          </p:cNvPr>
          <p:cNvGraphicFramePr>
            <a:graphicFrameLocks noGrp="1"/>
          </p:cNvGraphicFramePr>
          <p:nvPr/>
        </p:nvGraphicFramePr>
        <p:xfrm>
          <a:off x="3439186" y="2523045"/>
          <a:ext cx="7015158" cy="3461555"/>
        </p:xfrm>
        <a:graphic>
          <a:graphicData uri="http://schemas.openxmlformats.org/drawingml/2006/table">
            <a:tbl>
              <a:tblPr rtl="1" firstRow="1" bandRow="1">
                <a:tableStyleId>{7DF18680-E054-41AD-8BC1-D1AEF772440D}</a:tableStyleId>
              </a:tblPr>
              <a:tblGrid>
                <a:gridCol w="16288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9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544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92311"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الرحلات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٣٢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أقل – أكثر – يساوي</a:t>
                      </a:r>
                    </a:p>
                    <a:p>
                      <a:pPr algn="ctr" rtl="1"/>
                      <a:r>
                        <a:rPr lang="ar-SA" dirty="0"/>
                        <a:t>١٠٥٦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2311">
                <a:tc>
                  <a:txBody>
                    <a:bodyPr/>
                    <a:lstStyle/>
                    <a:p>
                      <a:pPr algn="ctr" rtl="1"/>
                      <a:r>
                        <a:rPr lang="ar-SA" dirty="0"/>
                        <a:t>٣٣</a:t>
                      </a:r>
                    </a:p>
                  </a:txBody>
                  <a:tcPr anchor="ctr"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>
                    <a:cell3D prstMaterial="dkEdge">
                      <a:bevel prst="riblet"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6" name="مربع نص 75">
            <a:extLst>
              <a:ext uri="{FF2B5EF4-FFF2-40B4-BE49-F238E27FC236}">
                <a16:creationId xmlns:a16="http://schemas.microsoft.com/office/drawing/2014/main" id="{26A07C8A-14C6-AA42-AB6E-AD89C715F8C5}"/>
              </a:ext>
            </a:extLst>
          </p:cNvPr>
          <p:cNvSpPr txBox="1"/>
          <p:nvPr/>
        </p:nvSpPr>
        <p:spPr>
          <a:xfrm>
            <a:off x="8997027" y="3351723"/>
            <a:ext cx="122877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١٠</a:t>
            </a:r>
            <a:endParaRPr lang="ar-SA" sz="2000" b="1" spc="-100" baseline="30000" dirty="0"/>
          </a:p>
        </p:txBody>
      </p:sp>
      <p:sp>
        <p:nvSpPr>
          <p:cNvPr id="77" name="مربع نص 76">
            <a:extLst>
              <a:ext uri="{FF2B5EF4-FFF2-40B4-BE49-F238E27FC236}">
                <a16:creationId xmlns:a16="http://schemas.microsoft.com/office/drawing/2014/main" id="{11B2DF73-C315-0E41-B4FC-1E277BF6BFFC}"/>
              </a:ext>
            </a:extLst>
          </p:cNvPr>
          <p:cNvSpPr txBox="1"/>
          <p:nvPr/>
        </p:nvSpPr>
        <p:spPr>
          <a:xfrm>
            <a:off x="6296707" y="3351725"/>
            <a:ext cx="242885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١٠ × ٣٢ =</a:t>
            </a:r>
            <a:endParaRPr lang="ar-SA" sz="2000" b="1" spc="-100" baseline="30000" dirty="0"/>
          </a:p>
        </p:txBody>
      </p:sp>
      <p:sp>
        <p:nvSpPr>
          <p:cNvPr id="78" name="مربع نص 77">
            <a:extLst>
              <a:ext uri="{FF2B5EF4-FFF2-40B4-BE49-F238E27FC236}">
                <a16:creationId xmlns:a16="http://schemas.microsoft.com/office/drawing/2014/main" id="{20B6B86B-B0D7-5D4D-9EBD-6845A59B9260}"/>
              </a:ext>
            </a:extLst>
          </p:cNvPr>
          <p:cNvSpPr txBox="1"/>
          <p:nvPr/>
        </p:nvSpPr>
        <p:spPr>
          <a:xfrm>
            <a:off x="6631752" y="3363582"/>
            <a:ext cx="1142974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٣٢٠</a:t>
            </a:r>
            <a:endParaRPr lang="ar-SA" sz="2000" b="1" spc="-100" baseline="30000" dirty="0"/>
          </a:p>
        </p:txBody>
      </p:sp>
      <p:sp>
        <p:nvSpPr>
          <p:cNvPr id="79" name="مربع نص 78">
            <a:extLst>
              <a:ext uri="{FF2B5EF4-FFF2-40B4-BE49-F238E27FC236}">
                <a16:creationId xmlns:a16="http://schemas.microsoft.com/office/drawing/2014/main" id="{143DC666-30A8-0B40-9464-D300E9C78E90}"/>
              </a:ext>
            </a:extLst>
          </p:cNvPr>
          <p:cNvSpPr txBox="1"/>
          <p:nvPr/>
        </p:nvSpPr>
        <p:spPr>
          <a:xfrm>
            <a:off x="3767767" y="3351725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اقل</a:t>
            </a:r>
            <a:endParaRPr lang="ar-SA" sz="2000" b="1" spc="-100" baseline="30000" dirty="0"/>
          </a:p>
        </p:txBody>
      </p:sp>
      <p:sp>
        <p:nvSpPr>
          <p:cNvPr id="80" name="مربع نص 79">
            <a:extLst>
              <a:ext uri="{FF2B5EF4-FFF2-40B4-BE49-F238E27FC236}">
                <a16:creationId xmlns:a16="http://schemas.microsoft.com/office/drawing/2014/main" id="{CC7D5713-6BD8-B643-AECB-35E688D6790E}"/>
              </a:ext>
            </a:extLst>
          </p:cNvPr>
          <p:cNvSpPr txBox="1"/>
          <p:nvPr/>
        </p:nvSpPr>
        <p:spPr>
          <a:xfrm>
            <a:off x="8997027" y="4051757"/>
            <a:ext cx="122877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٢٠</a:t>
            </a:r>
            <a:endParaRPr lang="ar-SA" sz="2000" b="1" spc="-100" baseline="30000" dirty="0"/>
          </a:p>
        </p:txBody>
      </p:sp>
      <p:sp>
        <p:nvSpPr>
          <p:cNvPr id="81" name="مربع نص 80">
            <a:extLst>
              <a:ext uri="{FF2B5EF4-FFF2-40B4-BE49-F238E27FC236}">
                <a16:creationId xmlns:a16="http://schemas.microsoft.com/office/drawing/2014/main" id="{3B9A402A-9785-F045-9668-F158B1992BFA}"/>
              </a:ext>
            </a:extLst>
          </p:cNvPr>
          <p:cNvSpPr txBox="1"/>
          <p:nvPr/>
        </p:nvSpPr>
        <p:spPr>
          <a:xfrm>
            <a:off x="3767767" y="4051759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اقل</a:t>
            </a:r>
            <a:endParaRPr lang="ar-SA" sz="2000" b="1" spc="-100" baseline="30000" dirty="0"/>
          </a:p>
        </p:txBody>
      </p:sp>
      <p:sp>
        <p:nvSpPr>
          <p:cNvPr id="82" name="مربع نص 81">
            <a:extLst>
              <a:ext uri="{FF2B5EF4-FFF2-40B4-BE49-F238E27FC236}">
                <a16:creationId xmlns:a16="http://schemas.microsoft.com/office/drawing/2014/main" id="{760BCEF5-DD83-DF46-8B6B-99C9908F786E}"/>
              </a:ext>
            </a:extLst>
          </p:cNvPr>
          <p:cNvSpPr txBox="1"/>
          <p:nvPr/>
        </p:nvSpPr>
        <p:spPr>
          <a:xfrm>
            <a:off x="8997027" y="4737623"/>
            <a:ext cx="1228770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٣٠</a:t>
            </a:r>
            <a:endParaRPr lang="ar-SA" sz="2000" b="1" spc="-100" baseline="30000" dirty="0"/>
          </a:p>
        </p:txBody>
      </p:sp>
      <p:sp>
        <p:nvSpPr>
          <p:cNvPr id="83" name="مربع نص 82">
            <a:extLst>
              <a:ext uri="{FF2B5EF4-FFF2-40B4-BE49-F238E27FC236}">
                <a16:creationId xmlns:a16="http://schemas.microsoft.com/office/drawing/2014/main" id="{22B3ED9D-840B-D345-A827-B2C89611D770}"/>
              </a:ext>
            </a:extLst>
          </p:cNvPr>
          <p:cNvSpPr txBox="1"/>
          <p:nvPr/>
        </p:nvSpPr>
        <p:spPr>
          <a:xfrm>
            <a:off x="3767767" y="4737625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اقل</a:t>
            </a:r>
            <a:endParaRPr lang="ar-SA" sz="2000" b="1" spc="-100" baseline="30000" dirty="0"/>
          </a:p>
        </p:txBody>
      </p:sp>
      <p:sp>
        <p:nvSpPr>
          <p:cNvPr id="84" name="مستطيل 83">
            <a:extLst>
              <a:ext uri="{FF2B5EF4-FFF2-40B4-BE49-F238E27FC236}">
                <a16:creationId xmlns:a16="http://schemas.microsoft.com/office/drawing/2014/main" id="{12CB575B-DFEF-664C-8D8C-C8EC85E15F7D}"/>
              </a:ext>
            </a:extLst>
          </p:cNvPr>
          <p:cNvSpPr/>
          <p:nvPr/>
        </p:nvSpPr>
        <p:spPr>
          <a:xfrm>
            <a:off x="3464540" y="5274436"/>
            <a:ext cx="6900912" cy="642942"/>
          </a:xfrm>
          <a:prstGeom prst="rect">
            <a:avLst/>
          </a:prstGeom>
          <a:solidFill>
            <a:srgbClr val="FF0000">
              <a:alpha val="26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5" name="مربع نص 84">
            <a:extLst>
              <a:ext uri="{FF2B5EF4-FFF2-40B4-BE49-F238E27FC236}">
                <a16:creationId xmlns:a16="http://schemas.microsoft.com/office/drawing/2014/main" id="{A677FC27-0985-EF44-A081-64B37BD5255C}"/>
              </a:ext>
            </a:extLst>
          </p:cNvPr>
          <p:cNvSpPr txBox="1"/>
          <p:nvPr/>
        </p:nvSpPr>
        <p:spPr>
          <a:xfrm>
            <a:off x="3767801" y="5451945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/>
              <a:t>يساوي</a:t>
            </a:r>
            <a:endParaRPr lang="ar-SA" sz="2000" b="1" spc="-100" baseline="30000" dirty="0"/>
          </a:p>
        </p:txBody>
      </p:sp>
      <p:sp>
        <p:nvSpPr>
          <p:cNvPr id="86" name="مربع نص 85">
            <a:extLst>
              <a:ext uri="{FF2B5EF4-FFF2-40B4-BE49-F238E27FC236}">
                <a16:creationId xmlns:a16="http://schemas.microsoft.com/office/drawing/2014/main" id="{F2284409-1939-004F-8C1C-93E961A023C9}"/>
              </a:ext>
            </a:extLst>
          </p:cNvPr>
          <p:cNvSpPr txBox="1"/>
          <p:nvPr/>
        </p:nvSpPr>
        <p:spPr>
          <a:xfrm>
            <a:off x="6221635" y="4118954"/>
            <a:ext cx="242885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٢٠ × ٣٢ =٦٤٠</a:t>
            </a:r>
            <a:endParaRPr lang="ar-SA" sz="2000" b="1" spc="-100" baseline="30000" dirty="0"/>
          </a:p>
        </p:txBody>
      </p:sp>
      <p:sp>
        <p:nvSpPr>
          <p:cNvPr id="87" name="مربع نص 86">
            <a:extLst>
              <a:ext uri="{FF2B5EF4-FFF2-40B4-BE49-F238E27FC236}">
                <a16:creationId xmlns:a16="http://schemas.microsoft.com/office/drawing/2014/main" id="{2D1EDEC6-6ADC-B04B-913E-15F418B19724}"/>
              </a:ext>
            </a:extLst>
          </p:cNvPr>
          <p:cNvSpPr txBox="1"/>
          <p:nvPr/>
        </p:nvSpPr>
        <p:spPr>
          <a:xfrm>
            <a:off x="6266558" y="4786051"/>
            <a:ext cx="242885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٣٠ × ٣٢ =٩٦٠</a:t>
            </a:r>
            <a:endParaRPr lang="ar-SA" sz="2000" b="1" spc="-100" baseline="30000" dirty="0"/>
          </a:p>
        </p:txBody>
      </p:sp>
      <p:sp>
        <p:nvSpPr>
          <p:cNvPr id="88" name="مربع نص 87">
            <a:extLst>
              <a:ext uri="{FF2B5EF4-FFF2-40B4-BE49-F238E27FC236}">
                <a16:creationId xmlns:a16="http://schemas.microsoft.com/office/drawing/2014/main" id="{EE3AD34E-BC69-F74F-A4AB-7C1E007E2848}"/>
              </a:ext>
            </a:extLst>
          </p:cNvPr>
          <p:cNvSpPr txBox="1"/>
          <p:nvPr/>
        </p:nvSpPr>
        <p:spPr>
          <a:xfrm>
            <a:off x="6197227" y="5395852"/>
            <a:ext cx="242885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/>
              <a:t>٣٣ × ٣٢ =١٠٥٦</a:t>
            </a:r>
            <a:endParaRPr lang="ar-SA" sz="2000" b="1" spc="-100" baseline="30000" dirty="0"/>
          </a:p>
        </p:txBody>
      </p:sp>
    </p:spTree>
    <p:extLst>
      <p:ext uri="{BB962C8B-B14F-4D97-AF65-F5344CB8AC3E}">
        <p14:creationId xmlns:p14="http://schemas.microsoft.com/office/powerpoint/2010/main" val="328209141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8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800" decel="100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4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800" decel="100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800" decel="10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800" decel="10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800" decel="10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3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0" presetClass="entr" presetSubtype="0" repeatCount="5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0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71" grpId="0"/>
      <p:bldP spid="72" grpId="0"/>
      <p:bldP spid="73" grpId="0"/>
      <p:bldP spid="76" grpId="0"/>
      <p:bldP spid="77" grpId="0"/>
      <p:bldP spid="78" grpId="0"/>
      <p:bldP spid="79" grpId="0"/>
      <p:bldP spid="80" grpId="0"/>
      <p:bldP spid="81" grpId="0"/>
      <p:bldP spid="82" grpId="0"/>
      <p:bldP spid="83" grpId="0"/>
      <p:bldP spid="84" grpId="0" animBg="1"/>
      <p:bldP spid="85" grpId="0"/>
      <p:bldP spid="86" grpId="0"/>
      <p:bldP spid="87" grpId="0"/>
      <p:bldP spid="88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1000">
                <a:srgbClr val="7C5793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920D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١١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66361" y="44654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1" name="Group 6">
            <a:extLst>
              <a:ext uri="{FF2B5EF4-FFF2-40B4-BE49-F238E27FC236}">
                <a16:creationId xmlns:a16="http://schemas.microsoft.com/office/drawing/2014/main" id="{9D334E86-956F-BC44-9764-1351A7EB08EC}"/>
              </a:ext>
            </a:extLst>
          </p:cNvPr>
          <p:cNvGrpSpPr>
            <a:grpSpLocks/>
          </p:cNvGrpSpPr>
          <p:nvPr/>
        </p:nvGrpSpPr>
        <p:grpSpPr bwMode="auto">
          <a:xfrm>
            <a:off x="5075387" y="149022"/>
            <a:ext cx="2550630" cy="508069"/>
            <a:chOff x="839" y="2251"/>
            <a:chExt cx="2313" cy="317"/>
          </a:xfrm>
        </p:grpSpPr>
        <p:sp>
          <p:nvSpPr>
            <p:cNvPr id="62" name="AutoShape 5">
              <a:extLst>
                <a:ext uri="{FF2B5EF4-FFF2-40B4-BE49-F238E27FC236}">
                  <a16:creationId xmlns:a16="http://schemas.microsoft.com/office/drawing/2014/main" id="{E0DC93D8-2D09-3D4C-B93E-505F6EA4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3" name="Text Box 4">
              <a:extLst>
                <a:ext uri="{FF2B5EF4-FFF2-40B4-BE49-F238E27FC236}">
                  <a16:creationId xmlns:a16="http://schemas.microsoft.com/office/drawing/2014/main" id="{7CABD1F3-5043-6142-AA4F-4887A9D72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 dirty="0">
                  <a:cs typeface="Monotype Koufi" pitchFamily="2" charset="0"/>
                </a:rPr>
                <a:t>اعداد</a:t>
              </a:r>
              <a:endParaRPr lang="en-US" altLang="en-US" sz="2400" b="1" dirty="0">
                <a:cs typeface="Monotype Koufi" pitchFamily="2" charset="0"/>
              </a:endParaRPr>
            </a:p>
          </p:txBody>
        </p:sp>
      </p:grpSp>
      <p:sp>
        <p:nvSpPr>
          <p:cNvPr id="64" name="دبوس زينة 63">
            <a:extLst>
              <a:ext uri="{FF2B5EF4-FFF2-40B4-BE49-F238E27FC236}">
                <a16:creationId xmlns:a16="http://schemas.microsoft.com/office/drawing/2014/main" id="{176ACEB8-4AE5-BF4F-A0DA-340D04A4D000}"/>
              </a:ext>
            </a:extLst>
          </p:cNvPr>
          <p:cNvSpPr/>
          <p:nvPr/>
        </p:nvSpPr>
        <p:spPr>
          <a:xfrm>
            <a:off x="2352933" y="845655"/>
            <a:ext cx="8286808" cy="1143008"/>
          </a:xfrm>
          <a:prstGeom prst="plaque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ar-SA" sz="2000" b="1" dirty="0">
                <a:solidFill>
                  <a:schemeClr val="tx1"/>
                </a:solidFill>
              </a:rPr>
              <a:t>ثلاثة اعداد محصورة بين العددين ١، ٩ وناتج ضربهما يساوي ٣٦ .ما هذه الارقام  ؟</a:t>
            </a:r>
          </a:p>
        </p:txBody>
      </p:sp>
      <p:sp>
        <p:nvSpPr>
          <p:cNvPr id="68" name="مربع نص 67">
            <a:extLst>
              <a:ext uri="{FF2B5EF4-FFF2-40B4-BE49-F238E27FC236}">
                <a16:creationId xmlns:a16="http://schemas.microsoft.com/office/drawing/2014/main" id="{D3DA93EE-7453-C847-85AE-AAABC403D338}"/>
              </a:ext>
            </a:extLst>
          </p:cNvPr>
          <p:cNvSpPr txBox="1"/>
          <p:nvPr/>
        </p:nvSpPr>
        <p:spPr>
          <a:xfrm>
            <a:off x="2390804" y="1092744"/>
            <a:ext cx="952634" cy="3671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١١صـ٢٦</a:t>
            </a:r>
          </a:p>
        </p:txBody>
      </p:sp>
      <p:sp>
        <p:nvSpPr>
          <p:cNvPr id="69" name="مربع نص 68">
            <a:extLst>
              <a:ext uri="{FF2B5EF4-FFF2-40B4-BE49-F238E27FC236}">
                <a16:creationId xmlns:a16="http://schemas.microsoft.com/office/drawing/2014/main" id="{75564DEB-7D13-4949-BDC7-D65183E35C4C}"/>
              </a:ext>
            </a:extLst>
          </p:cNvPr>
          <p:cNvSpPr txBox="1"/>
          <p:nvPr/>
        </p:nvSpPr>
        <p:spPr>
          <a:xfrm>
            <a:off x="5448925" y="2492818"/>
            <a:ext cx="6264696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800" dirty="0">
                <a:solidFill>
                  <a:srgbClr val="C00000"/>
                </a:solidFill>
                <a:latin typeface="Beirut" pitchFamily="2" charset="-78"/>
                <a:cs typeface="Beirut" pitchFamily="2" charset="-78"/>
              </a:rPr>
              <a:t>١، ٢ ،٣، ٥، ٦، ٧، ٨، ٩</a:t>
            </a:r>
          </a:p>
        </p:txBody>
      </p:sp>
      <p:cxnSp>
        <p:nvCxnSpPr>
          <p:cNvPr id="70" name="موصل مستقيم 69">
            <a:extLst>
              <a:ext uri="{FF2B5EF4-FFF2-40B4-BE49-F238E27FC236}">
                <a16:creationId xmlns:a16="http://schemas.microsoft.com/office/drawing/2014/main" id="{66F57056-3161-7244-AE54-EB25AA991635}"/>
              </a:ext>
            </a:extLst>
          </p:cNvPr>
          <p:cNvCxnSpPr>
            <a:cxnSpLocks/>
          </p:cNvCxnSpPr>
          <p:nvPr/>
        </p:nvCxnSpPr>
        <p:spPr>
          <a:xfrm flipH="1">
            <a:off x="5035998" y="1621104"/>
            <a:ext cx="5388630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B079E8E3-4C05-EE4E-AC17-DE448FCF0128}"/>
              </a:ext>
            </a:extLst>
          </p:cNvPr>
          <p:cNvSpPr txBox="1"/>
          <p:nvPr/>
        </p:nvSpPr>
        <p:spPr>
          <a:xfrm>
            <a:off x="7132527" y="3617016"/>
            <a:ext cx="2860906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800" b="1" dirty="0"/>
              <a:t>٢ × ٤ × ٦ = ٤٨</a:t>
            </a:r>
            <a:endParaRPr lang="ar-SA" sz="2800" b="1" spc="-100" baseline="30000" dirty="0"/>
          </a:p>
        </p:txBody>
      </p:sp>
      <p:sp>
        <p:nvSpPr>
          <p:cNvPr id="72" name="مربع نص 71">
            <a:extLst>
              <a:ext uri="{FF2B5EF4-FFF2-40B4-BE49-F238E27FC236}">
                <a16:creationId xmlns:a16="http://schemas.microsoft.com/office/drawing/2014/main" id="{033A9AC6-36A2-E249-ACE4-B3906E911F82}"/>
              </a:ext>
            </a:extLst>
          </p:cNvPr>
          <p:cNvSpPr txBox="1"/>
          <p:nvPr/>
        </p:nvSpPr>
        <p:spPr>
          <a:xfrm>
            <a:off x="6983044" y="4448247"/>
            <a:ext cx="2860906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800" b="1" dirty="0"/>
              <a:t>٢ × ٣ × ٦ = ٣٦</a:t>
            </a:r>
            <a:endParaRPr lang="ar-SA" sz="2800" b="1" spc="-100" baseline="30000" dirty="0"/>
          </a:p>
        </p:txBody>
      </p: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72292211-B5E6-F847-8700-6351B5B72CD1}"/>
              </a:ext>
            </a:extLst>
          </p:cNvPr>
          <p:cNvSpPr txBox="1"/>
          <p:nvPr/>
        </p:nvSpPr>
        <p:spPr>
          <a:xfrm>
            <a:off x="6587305" y="3680911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>
                <a:solidFill>
                  <a:srgbClr val="00B050"/>
                </a:solidFill>
              </a:rPr>
              <a:t>أكثر</a:t>
            </a:r>
            <a:endParaRPr lang="ar-SA" sz="2000" b="1" spc="-100" baseline="30000" dirty="0">
              <a:solidFill>
                <a:srgbClr val="00B050"/>
              </a:solidFill>
            </a:endParaRPr>
          </a:p>
        </p:txBody>
      </p: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7C6E6E8B-013D-C64E-908A-F7B92D4CC002}"/>
              </a:ext>
            </a:extLst>
          </p:cNvPr>
          <p:cNvSpPr txBox="1"/>
          <p:nvPr/>
        </p:nvSpPr>
        <p:spPr>
          <a:xfrm>
            <a:off x="6524721" y="4513378"/>
            <a:ext cx="1143008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>
                <a:solidFill>
                  <a:srgbClr val="00B050"/>
                </a:solidFill>
              </a:rPr>
              <a:t>يساوي</a:t>
            </a:r>
            <a:endParaRPr lang="ar-SA" sz="2000" b="1" spc="-100" baseline="30000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2554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9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9" grpId="0"/>
      <p:bldP spid="71" grpId="0"/>
      <p:bldP spid="72" grpId="0"/>
      <p:bldP spid="73" grpId="0"/>
      <p:bldP spid="7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مجموعة 2">
            <a:extLst>
              <a:ext uri="{FF2B5EF4-FFF2-40B4-BE49-F238E27FC236}">
                <a16:creationId xmlns:a16="http://schemas.microsoft.com/office/drawing/2014/main" id="{863631BE-2400-A14A-9B1D-564875223440}"/>
              </a:ext>
            </a:extLst>
          </p:cNvPr>
          <p:cNvGrpSpPr/>
          <p:nvPr/>
        </p:nvGrpSpPr>
        <p:grpSpPr>
          <a:xfrm>
            <a:off x="6842759" y="277642"/>
            <a:ext cx="4961865" cy="6302715"/>
            <a:chOff x="1203959" y="202888"/>
            <a:chExt cx="4961865" cy="6302715"/>
          </a:xfrm>
        </p:grpSpPr>
        <p:grpSp>
          <p:nvGrpSpPr>
            <p:cNvPr id="2" name="مجموعة 1">
              <a:extLst>
                <a:ext uri="{FF2B5EF4-FFF2-40B4-BE49-F238E27FC236}">
                  <a16:creationId xmlns:a16="http://schemas.microsoft.com/office/drawing/2014/main" id="{754CF943-3D25-3340-9648-1C9529DE3699}"/>
                </a:ext>
              </a:extLst>
            </p:cNvPr>
            <p:cNvGrpSpPr/>
            <p:nvPr/>
          </p:nvGrpSpPr>
          <p:grpSpPr>
            <a:xfrm flipH="1">
              <a:off x="1203959" y="297132"/>
              <a:ext cx="4961865" cy="6208471"/>
              <a:chOff x="1203959" y="297132"/>
              <a:chExt cx="4961865" cy="6208471"/>
            </a:xfrm>
          </p:grpSpPr>
          <p:sp>
            <p:nvSpPr>
              <p:cNvPr id="5" name="مستطيل 4">
                <a:extLst>
                  <a:ext uri="{FF2B5EF4-FFF2-40B4-BE49-F238E27FC236}">
                    <a16:creationId xmlns:a16="http://schemas.microsoft.com/office/drawing/2014/main" id="{AF96BE59-88ED-B04A-96D7-AA4E7F5EA38F}"/>
                  </a:ext>
                </a:extLst>
              </p:cNvPr>
              <p:cNvSpPr/>
              <p:nvPr/>
            </p:nvSpPr>
            <p:spPr>
              <a:xfrm flipH="1">
                <a:off x="1203959" y="297132"/>
                <a:ext cx="4836478" cy="6103614"/>
              </a:xfrm>
              <a:prstGeom prst="rect">
                <a:avLst/>
              </a:prstGeom>
              <a:gradFill flip="none" rotWithShape="0">
                <a:gsLst>
                  <a:gs pos="4000">
                    <a:srgbClr val="7C5793"/>
                  </a:gs>
                  <a:gs pos="76000">
                    <a:srgbClr val="DFC5DF"/>
                  </a:gs>
                  <a:gs pos="18000">
                    <a:srgbClr val="FFF6DE"/>
                  </a:gs>
                  <a:gs pos="60000">
                    <a:srgbClr val="D0C564"/>
                  </a:gs>
                  <a:gs pos="29000">
                    <a:srgbClr val="DEF7FF">
                      <a:lumMod val="78000"/>
                      <a:lumOff val="22000"/>
                    </a:srgb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rgbClr val="FF920D"/>
                  </a:gs>
                </a:gsLst>
                <a:lin ang="5400000" scaled="1"/>
                <a:tileRect/>
              </a:gradFill>
              <a:ln>
                <a:solidFill>
                  <a:srgbClr val="002060"/>
                </a:solidFill>
                <a:round/>
              </a:ln>
              <a:scene3d>
                <a:camera prst="orthographicFront"/>
                <a:lightRig rig="threePt" dir="t"/>
              </a:scene3d>
              <a:sp3d prstMaterial="matte">
                <a:bevelT prst="angle"/>
                <a:bevelB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 dirty="0"/>
              </a:p>
            </p:txBody>
          </p:sp>
          <p:sp>
            <p:nvSpPr>
              <p:cNvPr id="19" name="مستطيل مستدير الزوايا 18">
                <a:extLst>
                  <a:ext uri="{FF2B5EF4-FFF2-40B4-BE49-F238E27FC236}">
                    <a16:creationId xmlns:a16="http://schemas.microsoft.com/office/drawing/2014/main" id="{5A2DD5C3-6C7A-0D46-AE14-24B6BAE2B749}"/>
                  </a:ext>
                </a:extLst>
              </p:cNvPr>
              <p:cNvSpPr/>
              <p:nvPr/>
            </p:nvSpPr>
            <p:spPr>
              <a:xfrm>
                <a:off x="5428351" y="3646033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sp>
            <p:nvSpPr>
              <p:cNvPr id="20" name="مستطيل مستدير الزوايا 19">
                <a:extLst>
                  <a:ext uri="{FF2B5EF4-FFF2-40B4-BE49-F238E27FC236}">
                    <a16:creationId xmlns:a16="http://schemas.microsoft.com/office/drawing/2014/main" id="{79785CED-CA91-CD49-AB81-78E792BDBFEA}"/>
                  </a:ext>
                </a:extLst>
              </p:cNvPr>
              <p:cNvSpPr/>
              <p:nvPr/>
            </p:nvSpPr>
            <p:spPr>
              <a:xfrm>
                <a:off x="5428351" y="4184034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sp>
            <p:nvSpPr>
              <p:cNvPr id="21" name="مستطيل مستدير الزوايا 20">
                <a:extLst>
                  <a:ext uri="{FF2B5EF4-FFF2-40B4-BE49-F238E27FC236}">
                    <a16:creationId xmlns:a16="http://schemas.microsoft.com/office/drawing/2014/main" id="{1366F773-6876-0B4E-87CA-840358F2D1E9}"/>
                  </a:ext>
                </a:extLst>
              </p:cNvPr>
              <p:cNvSpPr/>
              <p:nvPr/>
            </p:nvSpPr>
            <p:spPr>
              <a:xfrm>
                <a:off x="5428351" y="4657453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sp>
            <p:nvSpPr>
              <p:cNvPr id="22" name="مستطيل مستدير الزوايا 21">
                <a:extLst>
                  <a:ext uri="{FF2B5EF4-FFF2-40B4-BE49-F238E27FC236}">
                    <a16:creationId xmlns:a16="http://schemas.microsoft.com/office/drawing/2014/main" id="{F7228C0F-CB74-8449-B2D2-060140ED6CDC}"/>
                  </a:ext>
                </a:extLst>
              </p:cNvPr>
              <p:cNvSpPr/>
              <p:nvPr/>
            </p:nvSpPr>
            <p:spPr>
              <a:xfrm>
                <a:off x="5428351" y="5125791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sp>
            <p:nvSpPr>
              <p:cNvPr id="23" name="مستطيل مستدير الزوايا 22">
                <a:extLst>
                  <a:ext uri="{FF2B5EF4-FFF2-40B4-BE49-F238E27FC236}">
                    <a16:creationId xmlns:a16="http://schemas.microsoft.com/office/drawing/2014/main" id="{C6DA50CE-B0A1-2344-83D3-53F22BEEBBE6}"/>
                  </a:ext>
                </a:extLst>
              </p:cNvPr>
              <p:cNvSpPr/>
              <p:nvPr/>
            </p:nvSpPr>
            <p:spPr>
              <a:xfrm>
                <a:off x="5428351" y="5591268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sp>
            <p:nvSpPr>
              <p:cNvPr id="24" name="مستطيل مستدير الزوايا 23">
                <a:extLst>
                  <a:ext uri="{FF2B5EF4-FFF2-40B4-BE49-F238E27FC236}">
                    <a16:creationId xmlns:a16="http://schemas.microsoft.com/office/drawing/2014/main" id="{6D817F78-3620-7F42-A40D-04D2892DF35C}"/>
                  </a:ext>
                </a:extLst>
              </p:cNvPr>
              <p:cNvSpPr/>
              <p:nvPr/>
            </p:nvSpPr>
            <p:spPr>
              <a:xfrm>
                <a:off x="5443232" y="6078489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grpSp>
            <p:nvGrpSpPr>
              <p:cNvPr id="19488" name="Google Shape;150;p5">
                <a:extLst>
                  <a:ext uri="{FF2B5EF4-FFF2-40B4-BE49-F238E27FC236}">
                    <a16:creationId xmlns:a16="http://schemas.microsoft.com/office/drawing/2014/main" id="{4E8AFA14-7337-774E-8AD8-834DE961C7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528400" y="3741555"/>
                <a:ext cx="547687" cy="604838"/>
                <a:chOff x="1283516" y="896752"/>
                <a:chExt cx="509409" cy="351872"/>
              </a:xfrm>
            </p:grpSpPr>
            <p:sp>
              <p:nvSpPr>
                <p:cNvPr id="26" name="Google Shape;152;p5">
                  <a:extLst>
                    <a:ext uri="{FF2B5EF4-FFF2-40B4-BE49-F238E27FC236}">
                      <a16:creationId xmlns:a16="http://schemas.microsoft.com/office/drawing/2014/main" id="{4CB99A64-6BF8-B049-A2B2-AF809F48CCD8}"/>
                    </a:ext>
                  </a:extLst>
                </p:cNvPr>
                <p:cNvSpPr/>
                <p:nvPr/>
              </p:nvSpPr>
              <p:spPr>
                <a:xfrm>
                  <a:off x="1283516" y="898599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" name="Google Shape;153;p5">
                  <a:extLst>
                    <a:ext uri="{FF2B5EF4-FFF2-40B4-BE49-F238E27FC236}">
                      <a16:creationId xmlns:a16="http://schemas.microsoft.com/office/drawing/2014/main" id="{908AAFE2-0877-6847-9545-E4B43632A06C}"/>
                    </a:ext>
                  </a:extLst>
                </p:cNvPr>
                <p:cNvSpPr/>
                <p:nvPr/>
              </p:nvSpPr>
              <p:spPr>
                <a:xfrm>
                  <a:off x="1286469" y="1198752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9489" name="Google Shape;150;p5">
                <a:extLst>
                  <a:ext uri="{FF2B5EF4-FFF2-40B4-BE49-F238E27FC236}">
                    <a16:creationId xmlns:a16="http://schemas.microsoft.com/office/drawing/2014/main" id="{94DB4187-3204-F444-B2CC-AFD5755C9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548603" y="4714150"/>
                <a:ext cx="547688" cy="604838"/>
                <a:chOff x="1283516" y="896752"/>
                <a:chExt cx="509409" cy="351872"/>
              </a:xfrm>
            </p:grpSpPr>
            <p:sp>
              <p:nvSpPr>
                <p:cNvPr id="41" name="Google Shape;152;p5">
                  <a:extLst>
                    <a:ext uri="{FF2B5EF4-FFF2-40B4-BE49-F238E27FC236}">
                      <a16:creationId xmlns:a16="http://schemas.microsoft.com/office/drawing/2014/main" id="{BE4F4187-6E97-1B44-93A1-CE3BD11E697F}"/>
                    </a:ext>
                  </a:extLst>
                </p:cNvPr>
                <p:cNvSpPr/>
                <p:nvPr/>
              </p:nvSpPr>
              <p:spPr>
                <a:xfrm>
                  <a:off x="1283516" y="896752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" name="Google Shape;153;p5">
                  <a:extLst>
                    <a:ext uri="{FF2B5EF4-FFF2-40B4-BE49-F238E27FC236}">
                      <a16:creationId xmlns:a16="http://schemas.microsoft.com/office/drawing/2014/main" id="{9D1943E1-7D9F-864F-AD8C-25D6BDDF07EB}"/>
                    </a:ext>
                  </a:extLst>
                </p:cNvPr>
                <p:cNvSpPr/>
                <p:nvPr/>
              </p:nvSpPr>
              <p:spPr>
                <a:xfrm>
                  <a:off x="1286469" y="1196905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9490" name="Google Shape;150;p5">
                <a:extLst>
                  <a:ext uri="{FF2B5EF4-FFF2-40B4-BE49-F238E27FC236}">
                    <a16:creationId xmlns:a16="http://schemas.microsoft.com/office/drawing/2014/main" id="{3EBD406E-7E33-444D-8362-710CCC16F6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581942" y="5650775"/>
                <a:ext cx="547687" cy="604838"/>
                <a:chOff x="1283516" y="896752"/>
                <a:chExt cx="509409" cy="351872"/>
              </a:xfrm>
            </p:grpSpPr>
            <p:sp>
              <p:nvSpPr>
                <p:cNvPr id="44" name="Google Shape;152;p5">
                  <a:extLst>
                    <a:ext uri="{FF2B5EF4-FFF2-40B4-BE49-F238E27FC236}">
                      <a16:creationId xmlns:a16="http://schemas.microsoft.com/office/drawing/2014/main" id="{14A1B242-C85A-624C-BC36-201B414DCD70}"/>
                    </a:ext>
                  </a:extLst>
                </p:cNvPr>
                <p:cNvSpPr/>
                <p:nvPr/>
              </p:nvSpPr>
              <p:spPr>
                <a:xfrm>
                  <a:off x="1283516" y="896752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" name="Google Shape;153;p5">
                  <a:extLst>
                    <a:ext uri="{FF2B5EF4-FFF2-40B4-BE49-F238E27FC236}">
                      <a16:creationId xmlns:a16="http://schemas.microsoft.com/office/drawing/2014/main" id="{9039D2BB-ACDF-1740-B3F4-2FA6903E018E}"/>
                    </a:ext>
                  </a:extLst>
                </p:cNvPr>
                <p:cNvSpPr/>
                <p:nvPr/>
              </p:nvSpPr>
              <p:spPr>
                <a:xfrm>
                  <a:off x="1286469" y="1196905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8" name="مستطيل مستدير الزوايا 67">
                <a:extLst>
                  <a:ext uri="{FF2B5EF4-FFF2-40B4-BE49-F238E27FC236}">
                    <a16:creationId xmlns:a16="http://schemas.microsoft.com/office/drawing/2014/main" id="{34359695-56C4-A041-98F8-207CCAB49801}"/>
                  </a:ext>
                </a:extLst>
              </p:cNvPr>
              <p:cNvSpPr/>
              <p:nvPr/>
            </p:nvSpPr>
            <p:spPr>
              <a:xfrm>
                <a:off x="5397871" y="537073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sp>
            <p:nvSpPr>
              <p:cNvPr id="69" name="مستطيل مستدير الزوايا 68">
                <a:extLst>
                  <a:ext uri="{FF2B5EF4-FFF2-40B4-BE49-F238E27FC236}">
                    <a16:creationId xmlns:a16="http://schemas.microsoft.com/office/drawing/2014/main" id="{1233A23D-0D7A-DB46-81AC-FCD9263E6B79}"/>
                  </a:ext>
                </a:extLst>
              </p:cNvPr>
              <p:cNvSpPr/>
              <p:nvPr/>
            </p:nvSpPr>
            <p:spPr>
              <a:xfrm>
                <a:off x="5397871" y="1075074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sp>
            <p:nvSpPr>
              <p:cNvPr id="70" name="مستطيل مستدير الزوايا 69">
                <a:extLst>
                  <a:ext uri="{FF2B5EF4-FFF2-40B4-BE49-F238E27FC236}">
                    <a16:creationId xmlns:a16="http://schemas.microsoft.com/office/drawing/2014/main" id="{973B7A8A-97BD-8447-9DDB-0E703D44C482}"/>
                  </a:ext>
                </a:extLst>
              </p:cNvPr>
              <p:cNvSpPr/>
              <p:nvPr/>
            </p:nvSpPr>
            <p:spPr>
              <a:xfrm>
                <a:off x="5397871" y="2016831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sp>
            <p:nvSpPr>
              <p:cNvPr id="71" name="مستطيل مستدير الزوايا 70">
                <a:extLst>
                  <a:ext uri="{FF2B5EF4-FFF2-40B4-BE49-F238E27FC236}">
                    <a16:creationId xmlns:a16="http://schemas.microsoft.com/office/drawing/2014/main" id="{7D5135A3-A11B-6046-AE04-F9D6F8FCAA07}"/>
                  </a:ext>
                </a:extLst>
              </p:cNvPr>
              <p:cNvSpPr/>
              <p:nvPr/>
            </p:nvSpPr>
            <p:spPr>
              <a:xfrm>
                <a:off x="5397870" y="2603295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sp>
            <p:nvSpPr>
              <p:cNvPr id="72" name="مستطيل مستدير الزوايا 71">
                <a:extLst>
                  <a:ext uri="{FF2B5EF4-FFF2-40B4-BE49-F238E27FC236}">
                    <a16:creationId xmlns:a16="http://schemas.microsoft.com/office/drawing/2014/main" id="{0513526F-1414-624C-8D90-D5AB3A3E2C5F}"/>
                  </a:ext>
                </a:extLst>
              </p:cNvPr>
              <p:cNvSpPr/>
              <p:nvPr/>
            </p:nvSpPr>
            <p:spPr>
              <a:xfrm>
                <a:off x="5397870" y="3107832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grpSp>
            <p:nvGrpSpPr>
              <p:cNvPr id="73" name="Google Shape;150;p5">
                <a:extLst>
                  <a:ext uri="{FF2B5EF4-FFF2-40B4-BE49-F238E27FC236}">
                    <a16:creationId xmlns:a16="http://schemas.microsoft.com/office/drawing/2014/main" id="{EA5E1B57-1AE3-B849-9191-E0FC27D854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18137" y="617765"/>
                <a:ext cx="547687" cy="604838"/>
                <a:chOff x="1283516" y="896752"/>
                <a:chExt cx="509409" cy="351872"/>
              </a:xfrm>
            </p:grpSpPr>
            <p:sp>
              <p:nvSpPr>
                <p:cNvPr id="74" name="Google Shape;152;p5">
                  <a:extLst>
                    <a:ext uri="{FF2B5EF4-FFF2-40B4-BE49-F238E27FC236}">
                      <a16:creationId xmlns:a16="http://schemas.microsoft.com/office/drawing/2014/main" id="{AF557BAB-63F1-854B-96AB-20F4501374BE}"/>
                    </a:ext>
                  </a:extLst>
                </p:cNvPr>
                <p:cNvSpPr/>
                <p:nvPr/>
              </p:nvSpPr>
              <p:spPr>
                <a:xfrm>
                  <a:off x="1283516" y="898599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5" name="Google Shape;153;p5">
                  <a:extLst>
                    <a:ext uri="{FF2B5EF4-FFF2-40B4-BE49-F238E27FC236}">
                      <a16:creationId xmlns:a16="http://schemas.microsoft.com/office/drawing/2014/main" id="{CCCC8714-7263-1B46-835D-BDFEB2533B8B}"/>
                    </a:ext>
                  </a:extLst>
                </p:cNvPr>
                <p:cNvSpPr/>
                <p:nvPr/>
              </p:nvSpPr>
              <p:spPr>
                <a:xfrm>
                  <a:off x="1286469" y="1198752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9" name="Google Shape;150;p5">
                <a:extLst>
                  <a:ext uri="{FF2B5EF4-FFF2-40B4-BE49-F238E27FC236}">
                    <a16:creationId xmlns:a16="http://schemas.microsoft.com/office/drawing/2014/main" id="{8EE82A37-53D5-C04C-A0D2-EBFF0A5937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525308" y="2664477"/>
                <a:ext cx="547687" cy="604838"/>
                <a:chOff x="1283516" y="896752"/>
                <a:chExt cx="509409" cy="351872"/>
              </a:xfrm>
            </p:grpSpPr>
            <p:sp>
              <p:nvSpPr>
                <p:cNvPr id="80" name="Google Shape;152;p5">
                  <a:extLst>
                    <a:ext uri="{FF2B5EF4-FFF2-40B4-BE49-F238E27FC236}">
                      <a16:creationId xmlns:a16="http://schemas.microsoft.com/office/drawing/2014/main" id="{2E4550FB-96D8-3A46-83F8-9D3D7FF9891F}"/>
                    </a:ext>
                  </a:extLst>
                </p:cNvPr>
                <p:cNvSpPr/>
                <p:nvPr/>
              </p:nvSpPr>
              <p:spPr>
                <a:xfrm>
                  <a:off x="1283516" y="896752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" name="Google Shape;153;p5">
                  <a:extLst>
                    <a:ext uri="{FF2B5EF4-FFF2-40B4-BE49-F238E27FC236}">
                      <a16:creationId xmlns:a16="http://schemas.microsoft.com/office/drawing/2014/main" id="{F99B2149-9220-7843-9EAB-AD9BBAFAADC8}"/>
                    </a:ext>
                  </a:extLst>
                </p:cNvPr>
                <p:cNvSpPr/>
                <p:nvPr/>
              </p:nvSpPr>
              <p:spPr>
                <a:xfrm>
                  <a:off x="1286469" y="1196905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2" name="مستطيل مستدير الزوايا 81">
                <a:extLst>
                  <a:ext uri="{FF2B5EF4-FFF2-40B4-BE49-F238E27FC236}">
                    <a16:creationId xmlns:a16="http://schemas.microsoft.com/office/drawing/2014/main" id="{4C677F04-F7F9-1347-BC8A-CD9A17319463}"/>
                  </a:ext>
                </a:extLst>
              </p:cNvPr>
              <p:cNvSpPr/>
              <p:nvPr/>
            </p:nvSpPr>
            <p:spPr>
              <a:xfrm>
                <a:off x="5415611" y="1553352"/>
                <a:ext cx="481749" cy="207100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>
                  <a:defRPr/>
                </a:pPr>
                <a:endParaRPr lang="ar-SA" sz="1350"/>
              </a:p>
            </p:txBody>
          </p:sp>
          <p:grpSp>
            <p:nvGrpSpPr>
              <p:cNvPr id="76" name="Google Shape;150;p5">
                <a:extLst>
                  <a:ext uri="{FF2B5EF4-FFF2-40B4-BE49-F238E27FC236}">
                    <a16:creationId xmlns:a16="http://schemas.microsoft.com/office/drawing/2014/main" id="{E0C564EF-015A-144A-9505-953B5652D5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537490" y="1610705"/>
                <a:ext cx="547688" cy="604838"/>
                <a:chOff x="1283516" y="896752"/>
                <a:chExt cx="509409" cy="351872"/>
              </a:xfrm>
            </p:grpSpPr>
            <p:sp>
              <p:nvSpPr>
                <p:cNvPr id="77" name="Google Shape;152;p5">
                  <a:extLst>
                    <a:ext uri="{FF2B5EF4-FFF2-40B4-BE49-F238E27FC236}">
                      <a16:creationId xmlns:a16="http://schemas.microsoft.com/office/drawing/2014/main" id="{78A81C5B-F1D7-8A45-8B4F-338E13FE1EDC}"/>
                    </a:ext>
                  </a:extLst>
                </p:cNvPr>
                <p:cNvSpPr/>
                <p:nvPr/>
              </p:nvSpPr>
              <p:spPr>
                <a:xfrm>
                  <a:off x="1283516" y="896752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8" name="Google Shape;153;p5">
                  <a:extLst>
                    <a:ext uri="{FF2B5EF4-FFF2-40B4-BE49-F238E27FC236}">
                      <a16:creationId xmlns:a16="http://schemas.microsoft.com/office/drawing/2014/main" id="{80376ABE-E8CA-3F4A-BF0C-2E5E34C19320}"/>
                    </a:ext>
                  </a:extLst>
                </p:cNvPr>
                <p:cNvSpPr/>
                <p:nvPr/>
              </p:nvSpPr>
              <p:spPr>
                <a:xfrm>
                  <a:off x="1286469" y="1196905"/>
                  <a:ext cx="506456" cy="51719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pic>
            <p:nvPicPr>
              <p:cNvPr id="83" name="صورة 82">
                <a:extLst>
                  <a:ext uri="{FF2B5EF4-FFF2-40B4-BE49-F238E27FC236}">
                    <a16:creationId xmlns:a16="http://schemas.microsoft.com/office/drawing/2014/main" id="{78CB6D9D-4961-FF43-BFBB-6317E73BCB0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alphaModFix amt="3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533" b="56657"/>
              <a:stretch/>
            </p:blipFill>
            <p:spPr>
              <a:xfrm rot="4942447">
                <a:off x="2526727" y="3332056"/>
                <a:ext cx="3474497" cy="2830722"/>
              </a:xfrm>
              <a:prstGeom prst="rect">
                <a:avLst/>
              </a:prstGeom>
            </p:spPr>
          </p:pic>
          <p:pic>
            <p:nvPicPr>
              <p:cNvPr id="84" name="صورة 83">
                <a:extLst>
                  <a:ext uri="{FF2B5EF4-FFF2-40B4-BE49-F238E27FC236}">
                    <a16:creationId xmlns:a16="http://schemas.microsoft.com/office/drawing/2014/main" id="{F6005693-C927-BA48-B298-7BA94A43BE7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alphaModFix amt="3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533" b="56657"/>
              <a:stretch/>
            </p:blipFill>
            <p:spPr>
              <a:xfrm rot="19997602">
                <a:off x="4043280" y="674068"/>
                <a:ext cx="1625764" cy="1324533"/>
              </a:xfrm>
              <a:prstGeom prst="rect">
                <a:avLst/>
              </a:prstGeom>
            </p:spPr>
          </p:pic>
          <p:pic>
            <p:nvPicPr>
              <p:cNvPr id="88" name="صورة 87">
                <a:extLst>
                  <a:ext uri="{FF2B5EF4-FFF2-40B4-BE49-F238E27FC236}">
                    <a16:creationId xmlns:a16="http://schemas.microsoft.com/office/drawing/2014/main" id="{D50C3389-53AC-DD41-80DD-8B4633A00EA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alphaModFix amt="8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3981" t="28481" r="11885" b="24222"/>
              <a:stretch/>
            </p:blipFill>
            <p:spPr>
              <a:xfrm>
                <a:off x="1239384" y="4527299"/>
                <a:ext cx="2191955" cy="1978304"/>
              </a:xfrm>
              <a:prstGeom prst="rect">
                <a:avLst/>
              </a:prstGeom>
            </p:spPr>
          </p:pic>
        </p:grpSp>
        <p:pic>
          <p:nvPicPr>
            <p:cNvPr id="90" name="صورة 89">
              <a:extLst>
                <a:ext uri="{FF2B5EF4-FFF2-40B4-BE49-F238E27FC236}">
                  <a16:creationId xmlns:a16="http://schemas.microsoft.com/office/drawing/2014/main" id="{FF614D9E-CEFA-D246-B8C6-DE007A8B5EE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20000"/>
            </a:blip>
            <a:stretch>
              <a:fillRect/>
            </a:stretch>
          </p:blipFill>
          <p:spPr>
            <a:xfrm>
              <a:off x="4580010" y="202888"/>
              <a:ext cx="1391310" cy="139409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6127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Google Shape;120;p16">
            <a:extLst>
              <a:ext uri="{FF2B5EF4-FFF2-40B4-BE49-F238E27FC236}">
                <a16:creationId xmlns:a16="http://schemas.microsoft.com/office/drawing/2014/main" id="{BCE05552-C9B1-6242-B086-B0F58BF93F0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" name="Google Shape;158;p16">
            <a:extLst>
              <a:ext uri="{FF2B5EF4-FFF2-40B4-BE49-F238E27FC236}">
                <a16:creationId xmlns:a16="http://schemas.microsoft.com/office/drawing/2014/main" id="{76381197-1B5B-D844-9B1F-888268A90A1C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1613" y="4942851"/>
            <a:ext cx="9078249" cy="2490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4" name="Google Shape;1464;p5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9759022">
            <a:off x="2607650" y="348037"/>
            <a:ext cx="416850" cy="473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" name="Google Shape;1465;p59"/>
          <p:cNvPicPr preferRelativeResize="0"/>
          <p:nvPr/>
        </p:nvPicPr>
        <p:blipFill rotWithShape="1">
          <a:blip r:embed="rId6">
            <a:alphaModFix/>
          </a:blip>
          <a:srcRect l="11494" t="28672" r="12075" b="20499"/>
          <a:stretch/>
        </p:blipFill>
        <p:spPr>
          <a:xfrm rot="20956423">
            <a:off x="601886" y="227821"/>
            <a:ext cx="1804867" cy="5945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" name="Google Shape;1466;p5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720282" y="948833"/>
            <a:ext cx="920367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" name="Google Shape;1467;p5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743701" y="947668"/>
            <a:ext cx="920367" cy="1177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" name="Google Shape;1468;p5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767133" y="948833"/>
            <a:ext cx="920400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" name="Google Shape;1469;p5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785756" y="958081"/>
            <a:ext cx="920367" cy="1177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" name="Google Shape;1476;p59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0" y="4870343"/>
            <a:ext cx="2279175" cy="1722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" name="Google Shape;1478;p59"/>
          <p:cNvPicPr preferRelativeResize="0"/>
          <p:nvPr/>
        </p:nvPicPr>
        <p:blipFill rotWithShape="1">
          <a:blip r:embed="rId12">
            <a:alphaModFix/>
          </a:blip>
          <a:srcRect t="14355" b="20570"/>
          <a:stretch/>
        </p:blipFill>
        <p:spPr>
          <a:xfrm>
            <a:off x="1405200" y="5272532"/>
            <a:ext cx="4547389" cy="1479533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مربع نص 9">
            <a:extLst>
              <a:ext uri="{FF2B5EF4-FFF2-40B4-BE49-F238E27FC236}">
                <a16:creationId xmlns:a16="http://schemas.microsoft.com/office/drawing/2014/main" id="{E30FC95E-7E55-0047-B316-43323D583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4455" y="1820960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1800"/>
          </a:p>
        </p:txBody>
      </p:sp>
      <p:pic>
        <p:nvPicPr>
          <p:cNvPr id="28" name="Google Shape;60;p13">
            <a:extLst>
              <a:ext uri="{FF2B5EF4-FFF2-40B4-BE49-F238E27FC236}">
                <a16:creationId xmlns:a16="http://schemas.microsoft.com/office/drawing/2014/main" id="{2BB27205-0744-0F48-9F6C-79FC8D262081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1125" y="3240663"/>
            <a:ext cx="1827212" cy="138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" name="مجموعة 71">
            <a:extLst>
              <a:ext uri="{FF2B5EF4-FFF2-40B4-BE49-F238E27FC236}">
                <a16:creationId xmlns:a16="http://schemas.microsoft.com/office/drawing/2014/main" id="{AC2C60C2-207B-8242-9D30-572A6F2A7345}"/>
              </a:ext>
            </a:extLst>
          </p:cNvPr>
          <p:cNvGrpSpPr>
            <a:grpSpLocks/>
          </p:cNvGrpSpPr>
          <p:nvPr/>
        </p:nvGrpSpPr>
        <p:grpSpPr bwMode="auto">
          <a:xfrm>
            <a:off x="9983799" y="465733"/>
            <a:ext cx="1214438" cy="1136650"/>
            <a:chOff x="3326307" y="697407"/>
            <a:chExt cx="5463186" cy="5463186"/>
          </a:xfrm>
        </p:grpSpPr>
        <p:sp>
          <p:nvSpPr>
            <p:cNvPr id="30" name="شكل بيضاوي 29">
              <a:extLst>
                <a:ext uri="{FF2B5EF4-FFF2-40B4-BE49-F238E27FC236}">
                  <a16:creationId xmlns:a16="http://schemas.microsoft.com/office/drawing/2014/main" id="{41725901-A19C-9442-B9DD-E76824D5C3EF}"/>
                </a:ext>
              </a:extLst>
            </p:cNvPr>
            <p:cNvSpPr/>
            <p:nvPr/>
          </p:nvSpPr>
          <p:spPr>
            <a:xfrm>
              <a:off x="3326307" y="697407"/>
              <a:ext cx="5463186" cy="5463186"/>
            </a:xfrm>
            <a:prstGeom prst="ellipse">
              <a:avLst/>
            </a:prstGeom>
            <a:blipFill dpi="0" rotWithShape="1">
              <a:blip r:embed="rId14"/>
              <a:srcRect/>
              <a:stretch>
                <a:fillRect/>
              </a:stretch>
            </a:blipFill>
            <a:ln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 dirty="0"/>
            </a:p>
          </p:txBody>
        </p:sp>
        <p:grpSp>
          <p:nvGrpSpPr>
            <p:cNvPr id="31" name="مجموعة 74">
              <a:extLst>
                <a:ext uri="{FF2B5EF4-FFF2-40B4-BE49-F238E27FC236}">
                  <a16:creationId xmlns:a16="http://schemas.microsoft.com/office/drawing/2014/main" id="{5B9864E8-3A74-1D40-9AA1-6931689EA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176" y="1103486"/>
              <a:ext cx="4682212" cy="4814204"/>
              <a:chOff x="3815176" y="1103486"/>
              <a:chExt cx="4682212" cy="4814204"/>
            </a:xfrm>
          </p:grpSpPr>
          <p:sp>
            <p:nvSpPr>
              <p:cNvPr id="32" name="مربع نص 75">
                <a:extLst>
                  <a:ext uri="{FF2B5EF4-FFF2-40B4-BE49-F238E27FC236}">
                    <a16:creationId xmlns:a16="http://schemas.microsoft.com/office/drawing/2014/main" id="{D032E19F-CD51-0A44-8AEB-7C232AA4A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7413" y="1103486"/>
                <a:ext cx="369764" cy="312381"/>
              </a:xfrm>
              <a:custGeom>
                <a:avLst/>
                <a:gdLst>
                  <a:gd name="T0" fmla="*/ 338166 w 369764"/>
                  <a:gd name="T1" fmla="*/ 22199 h 312381"/>
                  <a:gd name="T2" fmla="*/ 360764 w 369764"/>
                  <a:gd name="T3" fmla="*/ 110593 h 312381"/>
                  <a:gd name="T4" fmla="*/ 292368 w 369764"/>
                  <a:gd name="T5" fmla="*/ 182189 h 312381"/>
                  <a:gd name="T6" fmla="*/ 221173 w 369764"/>
                  <a:gd name="T7" fmla="*/ 273783 h 312381"/>
                  <a:gd name="T8" fmla="*/ 322967 w 369764"/>
                  <a:gd name="T9" fmla="*/ 267584 h 312381"/>
                  <a:gd name="T10" fmla="*/ 369764 w 369764"/>
                  <a:gd name="T11" fmla="*/ 292182 h 312381"/>
                  <a:gd name="T12" fmla="*/ 350965 w 369764"/>
                  <a:gd name="T13" fmla="*/ 312181 h 312381"/>
                  <a:gd name="T14" fmla="*/ 322967 w 369764"/>
                  <a:gd name="T15" fmla="*/ 305981 h 312381"/>
                  <a:gd name="T16" fmla="*/ 261570 w 369764"/>
                  <a:gd name="T17" fmla="*/ 308381 h 312381"/>
                  <a:gd name="T18" fmla="*/ 215373 w 369764"/>
                  <a:gd name="T19" fmla="*/ 312381 h 312381"/>
                  <a:gd name="T20" fmla="*/ 202574 w 369764"/>
                  <a:gd name="T21" fmla="*/ 310781 h 312381"/>
                  <a:gd name="T22" fmla="*/ 182175 w 369764"/>
                  <a:gd name="T23" fmla="*/ 273383 h 312381"/>
                  <a:gd name="T24" fmla="*/ 270170 w 369764"/>
                  <a:gd name="T25" fmla="*/ 150391 h 312381"/>
                  <a:gd name="T26" fmla="*/ 325566 w 369764"/>
                  <a:gd name="T27" fmla="*/ 74796 h 312381"/>
                  <a:gd name="T28" fmla="*/ 280369 w 369764"/>
                  <a:gd name="T29" fmla="*/ 42997 h 312381"/>
                  <a:gd name="T30" fmla="*/ 216773 w 369764"/>
                  <a:gd name="T31" fmla="*/ 75995 h 312381"/>
                  <a:gd name="T32" fmla="*/ 182375 w 369764"/>
                  <a:gd name="T33" fmla="*/ 66396 h 312381"/>
                  <a:gd name="T34" fmla="*/ 230572 w 369764"/>
                  <a:gd name="T35" fmla="*/ 18399 h 312381"/>
                  <a:gd name="T36" fmla="*/ 81995 w 369764"/>
                  <a:gd name="T37" fmla="*/ 0 h 312381"/>
                  <a:gd name="T38" fmla="*/ 94195 w 369764"/>
                  <a:gd name="T39" fmla="*/ 29098 h 312381"/>
                  <a:gd name="T40" fmla="*/ 93695 w 369764"/>
                  <a:gd name="T41" fmla="*/ 62796 h 312381"/>
                  <a:gd name="T42" fmla="*/ 89595 w 369764"/>
                  <a:gd name="T43" fmla="*/ 150791 h 312381"/>
                  <a:gd name="T44" fmla="*/ 86395 w 369764"/>
                  <a:gd name="T45" fmla="*/ 246785 h 312381"/>
                  <a:gd name="T46" fmla="*/ 109194 w 369764"/>
                  <a:gd name="T47" fmla="*/ 273583 h 312381"/>
                  <a:gd name="T48" fmla="*/ 128592 w 369764"/>
                  <a:gd name="T49" fmla="*/ 292782 h 312381"/>
                  <a:gd name="T50" fmla="*/ 109194 w 369764"/>
                  <a:gd name="T51" fmla="*/ 311981 h 312381"/>
                  <a:gd name="T52" fmla="*/ 29798 w 369764"/>
                  <a:gd name="T53" fmla="*/ 311781 h 312381"/>
                  <a:gd name="T54" fmla="*/ 0 w 369764"/>
                  <a:gd name="T55" fmla="*/ 294782 h 312381"/>
                  <a:gd name="T56" fmla="*/ 40998 w 369764"/>
                  <a:gd name="T57" fmla="*/ 274783 h 312381"/>
                  <a:gd name="T58" fmla="*/ 47497 w 369764"/>
                  <a:gd name="T59" fmla="*/ 246785 h 312381"/>
                  <a:gd name="T60" fmla="*/ 50397 w 369764"/>
                  <a:gd name="T61" fmla="*/ 141391 h 312381"/>
                  <a:gd name="T62" fmla="*/ 20399 w 369764"/>
                  <a:gd name="T63" fmla="*/ 84795 h 312381"/>
                  <a:gd name="T64" fmla="*/ 600 w 369764"/>
                  <a:gd name="T65" fmla="*/ 64996 h 312381"/>
                  <a:gd name="T66" fmla="*/ 48397 w 369764"/>
                  <a:gd name="T67" fmla="*/ 17799 h 3123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9764" h="312381">
                    <a:moveTo>
                      <a:pt x="280369" y="4600"/>
                    </a:moveTo>
                    <a:cubicBezTo>
                      <a:pt x="301968" y="4600"/>
                      <a:pt x="321233" y="10466"/>
                      <a:pt x="338166" y="22199"/>
                    </a:cubicBezTo>
                    <a:cubicBezTo>
                      <a:pt x="357098" y="35398"/>
                      <a:pt x="366564" y="52330"/>
                      <a:pt x="366564" y="72996"/>
                    </a:cubicBezTo>
                    <a:cubicBezTo>
                      <a:pt x="366564" y="86595"/>
                      <a:pt x="364631" y="99127"/>
                      <a:pt x="360764" y="110593"/>
                    </a:cubicBezTo>
                    <a:cubicBezTo>
                      <a:pt x="356898" y="122059"/>
                      <a:pt x="351032" y="132525"/>
                      <a:pt x="343165" y="141991"/>
                    </a:cubicBezTo>
                    <a:cubicBezTo>
                      <a:pt x="333166" y="153991"/>
                      <a:pt x="316234" y="167390"/>
                      <a:pt x="292368" y="182189"/>
                    </a:cubicBezTo>
                    <a:cubicBezTo>
                      <a:pt x="267303" y="197921"/>
                      <a:pt x="250838" y="209854"/>
                      <a:pt x="242972" y="217987"/>
                    </a:cubicBezTo>
                    <a:cubicBezTo>
                      <a:pt x="228172" y="233319"/>
                      <a:pt x="220906" y="251918"/>
                      <a:pt x="221173" y="273783"/>
                    </a:cubicBezTo>
                    <a:lnTo>
                      <a:pt x="262370" y="269984"/>
                    </a:lnTo>
                    <a:cubicBezTo>
                      <a:pt x="290635" y="268384"/>
                      <a:pt x="310834" y="267584"/>
                      <a:pt x="322967" y="267584"/>
                    </a:cubicBezTo>
                    <a:cubicBezTo>
                      <a:pt x="333099" y="267584"/>
                      <a:pt x="342699" y="269317"/>
                      <a:pt x="351765" y="272783"/>
                    </a:cubicBezTo>
                    <a:cubicBezTo>
                      <a:pt x="363764" y="277450"/>
                      <a:pt x="369764" y="283916"/>
                      <a:pt x="369764" y="292182"/>
                    </a:cubicBezTo>
                    <a:cubicBezTo>
                      <a:pt x="369764" y="297382"/>
                      <a:pt x="367964" y="302015"/>
                      <a:pt x="364364" y="306081"/>
                    </a:cubicBezTo>
                    <a:cubicBezTo>
                      <a:pt x="360764" y="310148"/>
                      <a:pt x="356298" y="312181"/>
                      <a:pt x="350965" y="312181"/>
                    </a:cubicBezTo>
                    <a:cubicBezTo>
                      <a:pt x="347632" y="312181"/>
                      <a:pt x="342932" y="311148"/>
                      <a:pt x="336866" y="309081"/>
                    </a:cubicBezTo>
                    <a:cubicBezTo>
                      <a:pt x="330799" y="307015"/>
                      <a:pt x="326166" y="305981"/>
                      <a:pt x="322967" y="305981"/>
                    </a:cubicBezTo>
                    <a:cubicBezTo>
                      <a:pt x="316167" y="305981"/>
                      <a:pt x="305968" y="306381"/>
                      <a:pt x="292368" y="307181"/>
                    </a:cubicBezTo>
                    <a:cubicBezTo>
                      <a:pt x="278769" y="307981"/>
                      <a:pt x="268503" y="308381"/>
                      <a:pt x="261570" y="308381"/>
                    </a:cubicBezTo>
                    <a:cubicBezTo>
                      <a:pt x="256371" y="308381"/>
                      <a:pt x="248671" y="309048"/>
                      <a:pt x="238472" y="310381"/>
                    </a:cubicBezTo>
                    <a:cubicBezTo>
                      <a:pt x="228272" y="311714"/>
                      <a:pt x="220573" y="312381"/>
                      <a:pt x="215373" y="312381"/>
                    </a:cubicBezTo>
                    <a:cubicBezTo>
                      <a:pt x="213907" y="312381"/>
                      <a:pt x="211773" y="312114"/>
                      <a:pt x="208974" y="311581"/>
                    </a:cubicBezTo>
                    <a:cubicBezTo>
                      <a:pt x="206174" y="311048"/>
                      <a:pt x="204041" y="310781"/>
                      <a:pt x="202574" y="310781"/>
                    </a:cubicBezTo>
                    <a:cubicBezTo>
                      <a:pt x="193375" y="310781"/>
                      <a:pt x="187375" y="306315"/>
                      <a:pt x="184575" y="297382"/>
                    </a:cubicBezTo>
                    <a:cubicBezTo>
                      <a:pt x="182975" y="292716"/>
                      <a:pt x="182175" y="284716"/>
                      <a:pt x="182175" y="273383"/>
                    </a:cubicBezTo>
                    <a:cubicBezTo>
                      <a:pt x="182175" y="242319"/>
                      <a:pt x="190641" y="217320"/>
                      <a:pt x="207574" y="198388"/>
                    </a:cubicBezTo>
                    <a:cubicBezTo>
                      <a:pt x="215307" y="189722"/>
                      <a:pt x="236172" y="173723"/>
                      <a:pt x="270170" y="150391"/>
                    </a:cubicBezTo>
                    <a:cubicBezTo>
                      <a:pt x="289235" y="137325"/>
                      <a:pt x="301968" y="127126"/>
                      <a:pt x="308368" y="119793"/>
                    </a:cubicBezTo>
                    <a:cubicBezTo>
                      <a:pt x="319833" y="106994"/>
                      <a:pt x="325566" y="91994"/>
                      <a:pt x="325566" y="74796"/>
                    </a:cubicBezTo>
                    <a:cubicBezTo>
                      <a:pt x="325566" y="66263"/>
                      <a:pt x="320033" y="58663"/>
                      <a:pt x="308967" y="51997"/>
                    </a:cubicBezTo>
                    <a:cubicBezTo>
                      <a:pt x="299235" y="45997"/>
                      <a:pt x="289702" y="42997"/>
                      <a:pt x="280369" y="42997"/>
                    </a:cubicBezTo>
                    <a:cubicBezTo>
                      <a:pt x="268103" y="42997"/>
                      <a:pt x="256437" y="46531"/>
                      <a:pt x="245371" y="53597"/>
                    </a:cubicBezTo>
                    <a:lnTo>
                      <a:pt x="216773" y="75995"/>
                    </a:lnTo>
                    <a:cubicBezTo>
                      <a:pt x="211040" y="80528"/>
                      <a:pt x="206440" y="82795"/>
                      <a:pt x="202974" y="82795"/>
                    </a:cubicBezTo>
                    <a:cubicBezTo>
                      <a:pt x="189241" y="82795"/>
                      <a:pt x="182375" y="77329"/>
                      <a:pt x="182375" y="66396"/>
                    </a:cubicBezTo>
                    <a:cubicBezTo>
                      <a:pt x="182375" y="60130"/>
                      <a:pt x="184908" y="54730"/>
                      <a:pt x="189975" y="50197"/>
                    </a:cubicBezTo>
                    <a:cubicBezTo>
                      <a:pt x="205574" y="35531"/>
                      <a:pt x="219106" y="24932"/>
                      <a:pt x="230572" y="18399"/>
                    </a:cubicBezTo>
                    <a:cubicBezTo>
                      <a:pt x="246705" y="9200"/>
                      <a:pt x="263304" y="4600"/>
                      <a:pt x="280369" y="46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3" name="مربع نص 76">
                <a:extLst>
                  <a:ext uri="{FF2B5EF4-FFF2-40B4-BE49-F238E27FC236}">
                    <a16:creationId xmlns:a16="http://schemas.microsoft.com/office/drawing/2014/main" id="{E27D235A-62BE-7840-AF39-4AFB70C23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989" y="5592110"/>
                <a:ext cx="199588" cy="325580"/>
              </a:xfrm>
              <a:custGeom>
                <a:avLst/>
                <a:gdLst>
                  <a:gd name="T0" fmla="*/ 97194 w 199588"/>
                  <a:gd name="T1" fmla="*/ 161390 h 325580"/>
                  <a:gd name="T2" fmla="*/ 66396 w 199588"/>
                  <a:gd name="T3" fmla="*/ 167390 h 325580"/>
                  <a:gd name="T4" fmla="*/ 40197 w 199588"/>
                  <a:gd name="T5" fmla="*/ 182789 h 325580"/>
                  <a:gd name="T6" fmla="*/ 38997 w 199588"/>
                  <a:gd name="T7" fmla="*/ 203588 h 325580"/>
                  <a:gd name="T8" fmla="*/ 50997 w 199588"/>
                  <a:gd name="T9" fmla="*/ 261984 h 325580"/>
                  <a:gd name="T10" fmla="*/ 98394 w 199588"/>
                  <a:gd name="T11" fmla="*/ 290782 h 325580"/>
                  <a:gd name="T12" fmla="*/ 145191 w 199588"/>
                  <a:gd name="T13" fmla="*/ 269184 h 325580"/>
                  <a:gd name="T14" fmla="*/ 160590 w 199588"/>
                  <a:gd name="T15" fmla="*/ 216187 h 325580"/>
                  <a:gd name="T16" fmla="*/ 144791 w 199588"/>
                  <a:gd name="T17" fmla="*/ 175090 h 325580"/>
                  <a:gd name="T18" fmla="*/ 97194 w 199588"/>
                  <a:gd name="T19" fmla="*/ 161390 h 325580"/>
                  <a:gd name="T20" fmla="*/ 119793 w 199588"/>
                  <a:gd name="T21" fmla="*/ 0 h 325580"/>
                  <a:gd name="T22" fmla="*/ 133792 w 199588"/>
                  <a:gd name="T23" fmla="*/ 5700 h 325580"/>
                  <a:gd name="T24" fmla="*/ 139991 w 199588"/>
                  <a:gd name="T25" fmla="*/ 19199 h 325580"/>
                  <a:gd name="T26" fmla="*/ 119593 w 199588"/>
                  <a:gd name="T27" fmla="*/ 46997 h 325580"/>
                  <a:gd name="T28" fmla="*/ 78795 w 199588"/>
                  <a:gd name="T29" fmla="*/ 86795 h 325580"/>
                  <a:gd name="T30" fmla="*/ 50997 w 199588"/>
                  <a:gd name="T31" fmla="*/ 136392 h 325580"/>
                  <a:gd name="T32" fmla="*/ 81395 w 199588"/>
                  <a:gd name="T33" fmla="*/ 124493 h 325580"/>
                  <a:gd name="T34" fmla="*/ 102794 w 199588"/>
                  <a:gd name="T35" fmla="*/ 120593 h 325580"/>
                  <a:gd name="T36" fmla="*/ 174589 w 199588"/>
                  <a:gd name="T37" fmla="*/ 145591 h 325580"/>
                  <a:gd name="T38" fmla="*/ 199588 w 199588"/>
                  <a:gd name="T39" fmla="*/ 216187 h 325580"/>
                  <a:gd name="T40" fmla="*/ 172589 w 199588"/>
                  <a:gd name="T41" fmla="*/ 294182 h 325580"/>
                  <a:gd name="T42" fmla="*/ 97194 w 199588"/>
                  <a:gd name="T43" fmla="*/ 325580 h 325580"/>
                  <a:gd name="T44" fmla="*/ 20399 w 199588"/>
                  <a:gd name="T45" fmla="*/ 287383 h 325580"/>
                  <a:gd name="T46" fmla="*/ 0 w 199588"/>
                  <a:gd name="T47" fmla="*/ 203588 h 325580"/>
                  <a:gd name="T48" fmla="*/ 80195 w 199588"/>
                  <a:gd name="T49" fmla="*/ 32198 h 325580"/>
                  <a:gd name="T50" fmla="*/ 98994 w 199588"/>
                  <a:gd name="T51" fmla="*/ 13199 h 325580"/>
                  <a:gd name="T52" fmla="*/ 119793 w 199588"/>
                  <a:gd name="T53" fmla="*/ 0 h 32558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9588" h="325580">
                    <a:moveTo>
                      <a:pt x="97194" y="161390"/>
                    </a:moveTo>
                    <a:cubicBezTo>
                      <a:pt x="85728" y="161390"/>
                      <a:pt x="75462" y="163390"/>
                      <a:pt x="66396" y="167390"/>
                    </a:cubicBezTo>
                    <a:cubicBezTo>
                      <a:pt x="62929" y="168990"/>
                      <a:pt x="54197" y="174123"/>
                      <a:pt x="40197" y="182789"/>
                    </a:cubicBezTo>
                    <a:cubicBezTo>
                      <a:pt x="39397" y="189855"/>
                      <a:pt x="38997" y="196788"/>
                      <a:pt x="38997" y="203588"/>
                    </a:cubicBezTo>
                    <a:cubicBezTo>
                      <a:pt x="38997" y="227453"/>
                      <a:pt x="42997" y="246918"/>
                      <a:pt x="50997" y="261984"/>
                    </a:cubicBezTo>
                    <a:cubicBezTo>
                      <a:pt x="61129" y="281183"/>
                      <a:pt x="76929" y="290782"/>
                      <a:pt x="98394" y="290782"/>
                    </a:cubicBezTo>
                    <a:cubicBezTo>
                      <a:pt x="118526" y="290782"/>
                      <a:pt x="134125" y="283583"/>
                      <a:pt x="145191" y="269184"/>
                    </a:cubicBezTo>
                    <a:cubicBezTo>
                      <a:pt x="155457" y="255851"/>
                      <a:pt x="160590" y="238186"/>
                      <a:pt x="160590" y="216187"/>
                    </a:cubicBezTo>
                    <a:cubicBezTo>
                      <a:pt x="160590" y="197921"/>
                      <a:pt x="155324" y="184222"/>
                      <a:pt x="144791" y="175090"/>
                    </a:cubicBezTo>
                    <a:cubicBezTo>
                      <a:pt x="134258" y="165957"/>
                      <a:pt x="118393" y="161390"/>
                      <a:pt x="97194" y="161390"/>
                    </a:cubicBezTo>
                    <a:close/>
                    <a:moveTo>
                      <a:pt x="119793" y="0"/>
                    </a:moveTo>
                    <a:cubicBezTo>
                      <a:pt x="125126" y="0"/>
                      <a:pt x="129792" y="1900"/>
                      <a:pt x="133792" y="5700"/>
                    </a:cubicBezTo>
                    <a:cubicBezTo>
                      <a:pt x="137791" y="9500"/>
                      <a:pt x="139858" y="13999"/>
                      <a:pt x="139991" y="19199"/>
                    </a:cubicBezTo>
                    <a:cubicBezTo>
                      <a:pt x="140258" y="23999"/>
                      <a:pt x="133458" y="33265"/>
                      <a:pt x="119593" y="46997"/>
                    </a:cubicBezTo>
                    <a:lnTo>
                      <a:pt x="78795" y="86795"/>
                    </a:lnTo>
                    <a:cubicBezTo>
                      <a:pt x="67996" y="97728"/>
                      <a:pt x="58730" y="114260"/>
                      <a:pt x="50997" y="136392"/>
                    </a:cubicBezTo>
                    <a:cubicBezTo>
                      <a:pt x="62596" y="131059"/>
                      <a:pt x="72729" y="127092"/>
                      <a:pt x="81395" y="124493"/>
                    </a:cubicBezTo>
                    <a:cubicBezTo>
                      <a:pt x="90061" y="121893"/>
                      <a:pt x="97194" y="120593"/>
                      <a:pt x="102794" y="120593"/>
                    </a:cubicBezTo>
                    <a:cubicBezTo>
                      <a:pt x="133992" y="120593"/>
                      <a:pt x="157924" y="128926"/>
                      <a:pt x="174589" y="145591"/>
                    </a:cubicBezTo>
                    <a:cubicBezTo>
                      <a:pt x="191255" y="162257"/>
                      <a:pt x="199588" y="185789"/>
                      <a:pt x="199588" y="216187"/>
                    </a:cubicBezTo>
                    <a:cubicBezTo>
                      <a:pt x="199588" y="248052"/>
                      <a:pt x="190588" y="274050"/>
                      <a:pt x="172589" y="294182"/>
                    </a:cubicBezTo>
                    <a:cubicBezTo>
                      <a:pt x="153790" y="315114"/>
                      <a:pt x="128659" y="325580"/>
                      <a:pt x="97194" y="325580"/>
                    </a:cubicBezTo>
                    <a:cubicBezTo>
                      <a:pt x="62396" y="325580"/>
                      <a:pt x="36798" y="312848"/>
                      <a:pt x="20399" y="287383"/>
                    </a:cubicBezTo>
                    <a:cubicBezTo>
                      <a:pt x="6799" y="266451"/>
                      <a:pt x="0" y="238519"/>
                      <a:pt x="0" y="203588"/>
                    </a:cubicBezTo>
                    <a:cubicBezTo>
                      <a:pt x="0" y="137725"/>
                      <a:pt x="26732" y="80595"/>
                      <a:pt x="80195" y="32198"/>
                    </a:cubicBezTo>
                    <a:lnTo>
                      <a:pt x="98994" y="13199"/>
                    </a:lnTo>
                    <a:cubicBezTo>
                      <a:pt x="108193" y="4400"/>
                      <a:pt x="115126" y="0"/>
                      <a:pt x="1197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4" name="مربع نص 77">
                <a:extLst>
                  <a:ext uri="{FF2B5EF4-FFF2-40B4-BE49-F238E27FC236}">
                    <a16:creationId xmlns:a16="http://schemas.microsoft.com/office/drawing/2014/main" id="{5F3D41B7-8601-634C-A03E-CEA099C0E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9999" y="3354098"/>
                <a:ext cx="187389" cy="314381"/>
              </a:xfrm>
              <a:custGeom>
                <a:avLst/>
                <a:gdLst>
                  <a:gd name="T0" fmla="*/ 84995 w 187389"/>
                  <a:gd name="T1" fmla="*/ 0 h 314381"/>
                  <a:gd name="T2" fmla="*/ 153191 w 187389"/>
                  <a:gd name="T3" fmla="*/ 18999 h 314381"/>
                  <a:gd name="T4" fmla="*/ 180189 w 187389"/>
                  <a:gd name="T5" fmla="*/ 77195 h 314381"/>
                  <a:gd name="T6" fmla="*/ 142192 w 187389"/>
                  <a:gd name="T7" fmla="*/ 139191 h 314381"/>
                  <a:gd name="T8" fmla="*/ 134392 w 187389"/>
                  <a:gd name="T9" fmla="*/ 141991 h 314381"/>
                  <a:gd name="T10" fmla="*/ 174190 w 187389"/>
                  <a:gd name="T11" fmla="*/ 171289 h 314381"/>
                  <a:gd name="T12" fmla="*/ 187389 w 187389"/>
                  <a:gd name="T13" fmla="*/ 219986 h 314381"/>
                  <a:gd name="T14" fmla="*/ 159590 w 187389"/>
                  <a:gd name="T15" fmla="*/ 286882 h 314381"/>
                  <a:gd name="T16" fmla="*/ 91795 w 187389"/>
                  <a:gd name="T17" fmla="*/ 314381 h 314381"/>
                  <a:gd name="T18" fmla="*/ 37598 w 187389"/>
                  <a:gd name="T19" fmla="*/ 301781 h 314381"/>
                  <a:gd name="T20" fmla="*/ 1200 w 187389"/>
                  <a:gd name="T21" fmla="*/ 260784 h 314381"/>
                  <a:gd name="T22" fmla="*/ 0 w 187389"/>
                  <a:gd name="T23" fmla="*/ 253784 h 314381"/>
                  <a:gd name="T24" fmla="*/ 6100 w 187389"/>
                  <a:gd name="T25" fmla="*/ 240485 h 314381"/>
                  <a:gd name="T26" fmla="*/ 20199 w 187389"/>
                  <a:gd name="T27" fmla="*/ 235185 h 314381"/>
                  <a:gd name="T28" fmla="*/ 33998 w 187389"/>
                  <a:gd name="T29" fmla="*/ 242585 h 314381"/>
                  <a:gd name="T30" fmla="*/ 43198 w 187389"/>
                  <a:gd name="T31" fmla="*/ 256384 h 314381"/>
                  <a:gd name="T32" fmla="*/ 62597 w 187389"/>
                  <a:gd name="T33" fmla="*/ 271083 h 314381"/>
                  <a:gd name="T34" fmla="*/ 91795 w 187389"/>
                  <a:gd name="T35" fmla="*/ 275983 h 314381"/>
                  <a:gd name="T36" fmla="*/ 129992 w 187389"/>
                  <a:gd name="T37" fmla="*/ 262384 h 314381"/>
                  <a:gd name="T38" fmla="*/ 147391 w 187389"/>
                  <a:gd name="T39" fmla="*/ 227186 h 314381"/>
                  <a:gd name="T40" fmla="*/ 125193 w 187389"/>
                  <a:gd name="T41" fmla="*/ 178989 h 314381"/>
                  <a:gd name="T42" fmla="*/ 73196 w 187389"/>
                  <a:gd name="T43" fmla="*/ 159990 h 314381"/>
                  <a:gd name="T44" fmla="*/ 50997 w 187389"/>
                  <a:gd name="T45" fmla="*/ 141991 h 314381"/>
                  <a:gd name="T46" fmla="*/ 68396 w 187389"/>
                  <a:gd name="T47" fmla="*/ 123992 h 314381"/>
                  <a:gd name="T48" fmla="*/ 116193 w 187389"/>
                  <a:gd name="T49" fmla="*/ 112193 h 314381"/>
                  <a:gd name="T50" fmla="*/ 136992 w 187389"/>
                  <a:gd name="T51" fmla="*/ 98694 h 314381"/>
                  <a:gd name="T52" fmla="*/ 144191 w 187389"/>
                  <a:gd name="T53" fmla="*/ 77995 h 314381"/>
                  <a:gd name="T54" fmla="*/ 130592 w 187389"/>
                  <a:gd name="T55" fmla="*/ 49597 h 314381"/>
                  <a:gd name="T56" fmla="*/ 89595 w 187389"/>
                  <a:gd name="T57" fmla="*/ 38397 h 314381"/>
                  <a:gd name="T58" fmla="*/ 63197 w 187389"/>
                  <a:gd name="T59" fmla="*/ 44997 h 314381"/>
                  <a:gd name="T60" fmla="*/ 40598 w 187389"/>
                  <a:gd name="T61" fmla="*/ 59196 h 314381"/>
                  <a:gd name="T62" fmla="*/ 29999 w 187389"/>
                  <a:gd name="T63" fmla="*/ 63396 h 314381"/>
                  <a:gd name="T64" fmla="*/ 16299 w 187389"/>
                  <a:gd name="T65" fmla="*/ 57296 h 314381"/>
                  <a:gd name="T66" fmla="*/ 10600 w 187389"/>
                  <a:gd name="T67" fmla="*/ 43397 h 314381"/>
                  <a:gd name="T68" fmla="*/ 41198 w 187389"/>
                  <a:gd name="T69" fmla="*/ 12999 h 314381"/>
                  <a:gd name="T70" fmla="*/ 84995 w 187389"/>
                  <a:gd name="T71" fmla="*/ 0 h 3143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389" h="314381">
                    <a:moveTo>
                      <a:pt x="84995" y="0"/>
                    </a:moveTo>
                    <a:cubicBezTo>
                      <a:pt x="113660" y="0"/>
                      <a:pt x="136392" y="6333"/>
                      <a:pt x="153191" y="18999"/>
                    </a:cubicBezTo>
                    <a:cubicBezTo>
                      <a:pt x="171190" y="32598"/>
                      <a:pt x="180189" y="51997"/>
                      <a:pt x="180189" y="77195"/>
                    </a:cubicBezTo>
                    <a:cubicBezTo>
                      <a:pt x="180189" y="108526"/>
                      <a:pt x="167523" y="129192"/>
                      <a:pt x="142192" y="139191"/>
                    </a:cubicBezTo>
                    <a:cubicBezTo>
                      <a:pt x="139925" y="140125"/>
                      <a:pt x="137325" y="141058"/>
                      <a:pt x="134392" y="141991"/>
                    </a:cubicBezTo>
                    <a:cubicBezTo>
                      <a:pt x="152124" y="148524"/>
                      <a:pt x="165390" y="158290"/>
                      <a:pt x="174190" y="171289"/>
                    </a:cubicBezTo>
                    <a:cubicBezTo>
                      <a:pt x="182989" y="184289"/>
                      <a:pt x="187389" y="200521"/>
                      <a:pt x="187389" y="219986"/>
                    </a:cubicBezTo>
                    <a:cubicBezTo>
                      <a:pt x="187389" y="246251"/>
                      <a:pt x="178123" y="268550"/>
                      <a:pt x="159590" y="286882"/>
                    </a:cubicBezTo>
                    <a:cubicBezTo>
                      <a:pt x="141058" y="305214"/>
                      <a:pt x="118460" y="314381"/>
                      <a:pt x="91795" y="314381"/>
                    </a:cubicBezTo>
                    <a:cubicBezTo>
                      <a:pt x="71663" y="314381"/>
                      <a:pt x="53597" y="310181"/>
                      <a:pt x="37598" y="301781"/>
                    </a:cubicBezTo>
                    <a:cubicBezTo>
                      <a:pt x="19599" y="292049"/>
                      <a:pt x="7467" y="278383"/>
                      <a:pt x="1200" y="260784"/>
                    </a:cubicBezTo>
                    <a:cubicBezTo>
                      <a:pt x="400" y="258384"/>
                      <a:pt x="0" y="256051"/>
                      <a:pt x="0" y="253784"/>
                    </a:cubicBezTo>
                    <a:cubicBezTo>
                      <a:pt x="0" y="248451"/>
                      <a:pt x="2034" y="244018"/>
                      <a:pt x="6100" y="240485"/>
                    </a:cubicBezTo>
                    <a:cubicBezTo>
                      <a:pt x="10166" y="236952"/>
                      <a:pt x="14866" y="235185"/>
                      <a:pt x="20199" y="235185"/>
                    </a:cubicBezTo>
                    <a:cubicBezTo>
                      <a:pt x="25532" y="235185"/>
                      <a:pt x="30132" y="237652"/>
                      <a:pt x="33998" y="242585"/>
                    </a:cubicBezTo>
                    <a:lnTo>
                      <a:pt x="43198" y="256384"/>
                    </a:lnTo>
                    <a:cubicBezTo>
                      <a:pt x="47998" y="262917"/>
                      <a:pt x="54464" y="267817"/>
                      <a:pt x="62597" y="271083"/>
                    </a:cubicBezTo>
                    <a:cubicBezTo>
                      <a:pt x="70729" y="274350"/>
                      <a:pt x="80462" y="275983"/>
                      <a:pt x="91795" y="275983"/>
                    </a:cubicBezTo>
                    <a:cubicBezTo>
                      <a:pt x="106327" y="275983"/>
                      <a:pt x="119060" y="271450"/>
                      <a:pt x="129992" y="262384"/>
                    </a:cubicBezTo>
                    <a:cubicBezTo>
                      <a:pt x="141592" y="252784"/>
                      <a:pt x="147391" y="241052"/>
                      <a:pt x="147391" y="227186"/>
                    </a:cubicBezTo>
                    <a:cubicBezTo>
                      <a:pt x="147391" y="207054"/>
                      <a:pt x="139992" y="190988"/>
                      <a:pt x="125193" y="178989"/>
                    </a:cubicBezTo>
                    <a:cubicBezTo>
                      <a:pt x="112127" y="168589"/>
                      <a:pt x="94794" y="162257"/>
                      <a:pt x="73196" y="159990"/>
                    </a:cubicBezTo>
                    <a:cubicBezTo>
                      <a:pt x="58397" y="158523"/>
                      <a:pt x="50997" y="152524"/>
                      <a:pt x="50997" y="141991"/>
                    </a:cubicBezTo>
                    <a:cubicBezTo>
                      <a:pt x="50997" y="134125"/>
                      <a:pt x="56797" y="128125"/>
                      <a:pt x="68396" y="123992"/>
                    </a:cubicBezTo>
                    <a:lnTo>
                      <a:pt x="116193" y="112193"/>
                    </a:lnTo>
                    <a:cubicBezTo>
                      <a:pt x="125393" y="108860"/>
                      <a:pt x="132325" y="104360"/>
                      <a:pt x="136992" y="98694"/>
                    </a:cubicBezTo>
                    <a:cubicBezTo>
                      <a:pt x="141658" y="93027"/>
                      <a:pt x="144058" y="86128"/>
                      <a:pt x="144191" y="77995"/>
                    </a:cubicBezTo>
                    <a:cubicBezTo>
                      <a:pt x="144458" y="66262"/>
                      <a:pt x="139925" y="56796"/>
                      <a:pt x="130592" y="49597"/>
                    </a:cubicBezTo>
                    <a:cubicBezTo>
                      <a:pt x="120859" y="42131"/>
                      <a:pt x="107194" y="38397"/>
                      <a:pt x="89595" y="38397"/>
                    </a:cubicBezTo>
                    <a:cubicBezTo>
                      <a:pt x="80529" y="38397"/>
                      <a:pt x="71729" y="40597"/>
                      <a:pt x="63197" y="44997"/>
                    </a:cubicBezTo>
                    <a:lnTo>
                      <a:pt x="40598" y="59196"/>
                    </a:lnTo>
                    <a:cubicBezTo>
                      <a:pt x="36198" y="61996"/>
                      <a:pt x="32665" y="63396"/>
                      <a:pt x="29999" y="63396"/>
                    </a:cubicBezTo>
                    <a:cubicBezTo>
                      <a:pt x="24666" y="63396"/>
                      <a:pt x="20099" y="61363"/>
                      <a:pt x="16299" y="57296"/>
                    </a:cubicBezTo>
                    <a:cubicBezTo>
                      <a:pt x="12500" y="53230"/>
                      <a:pt x="10600" y="48597"/>
                      <a:pt x="10600" y="43397"/>
                    </a:cubicBezTo>
                    <a:cubicBezTo>
                      <a:pt x="10600" y="32864"/>
                      <a:pt x="20799" y="22732"/>
                      <a:pt x="41198" y="12999"/>
                    </a:cubicBezTo>
                    <a:cubicBezTo>
                      <a:pt x="58930" y="4333"/>
                      <a:pt x="73529" y="0"/>
                      <a:pt x="84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5" name="مربع نص 78">
                <a:extLst>
                  <a:ext uri="{FF2B5EF4-FFF2-40B4-BE49-F238E27FC236}">
                    <a16:creationId xmlns:a16="http://schemas.microsoft.com/office/drawing/2014/main" id="{F10DC4AE-BD68-C24E-8B0C-E29E3DE7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176" y="3352098"/>
                <a:ext cx="208589" cy="326180"/>
              </a:xfrm>
              <a:custGeom>
                <a:avLst/>
                <a:gdLst>
                  <a:gd name="T0" fmla="*/ 105993 w 208589"/>
                  <a:gd name="T1" fmla="*/ 34198 h 326180"/>
                  <a:gd name="T2" fmla="*/ 55496 w 208589"/>
                  <a:gd name="T3" fmla="*/ 51597 h 326180"/>
                  <a:gd name="T4" fmla="*/ 38397 w 208589"/>
                  <a:gd name="T5" fmla="*/ 103994 h 326180"/>
                  <a:gd name="T6" fmla="*/ 58996 w 208589"/>
                  <a:gd name="T7" fmla="*/ 149591 h 326180"/>
                  <a:gd name="T8" fmla="*/ 104793 w 208589"/>
                  <a:gd name="T9" fmla="*/ 163790 h 326180"/>
                  <a:gd name="T10" fmla="*/ 138191 w 208589"/>
                  <a:gd name="T11" fmla="*/ 154190 h 326180"/>
                  <a:gd name="T12" fmla="*/ 166990 w 208589"/>
                  <a:gd name="T13" fmla="*/ 134392 h 326180"/>
                  <a:gd name="T14" fmla="*/ 169589 w 208589"/>
                  <a:gd name="T15" fmla="*/ 106793 h 326180"/>
                  <a:gd name="T16" fmla="*/ 148491 w 208589"/>
                  <a:gd name="T17" fmla="*/ 57996 h 326180"/>
                  <a:gd name="T18" fmla="*/ 105993 w 208589"/>
                  <a:gd name="T19" fmla="*/ 34198 h 326180"/>
                  <a:gd name="T20" fmla="*/ 111593 w 208589"/>
                  <a:gd name="T21" fmla="*/ 0 h 326180"/>
                  <a:gd name="T22" fmla="*/ 177589 w 208589"/>
                  <a:gd name="T23" fmla="*/ 29998 h 326180"/>
                  <a:gd name="T24" fmla="*/ 208587 w 208589"/>
                  <a:gd name="T25" fmla="*/ 106793 h 326180"/>
                  <a:gd name="T26" fmla="*/ 189788 w 208589"/>
                  <a:gd name="T27" fmla="*/ 205387 h 326180"/>
                  <a:gd name="T28" fmla="*/ 134392 w 208589"/>
                  <a:gd name="T29" fmla="*/ 282983 h 326180"/>
                  <a:gd name="T30" fmla="*/ 87594 w 208589"/>
                  <a:gd name="T31" fmla="*/ 308981 h 326180"/>
                  <a:gd name="T32" fmla="*/ 37797 w 208589"/>
                  <a:gd name="T33" fmla="*/ 326180 h 326180"/>
                  <a:gd name="T34" fmla="*/ 24298 w 208589"/>
                  <a:gd name="T35" fmla="*/ 320180 h 326180"/>
                  <a:gd name="T36" fmla="*/ 18999 w 208589"/>
                  <a:gd name="T37" fmla="*/ 306181 h 326180"/>
                  <a:gd name="T38" fmla="*/ 32598 w 208589"/>
                  <a:gd name="T39" fmla="*/ 288382 h 326180"/>
                  <a:gd name="T40" fmla="*/ 65996 w 208589"/>
                  <a:gd name="T41" fmla="*/ 276983 h 326180"/>
                  <a:gd name="T42" fmla="*/ 114993 w 208589"/>
                  <a:gd name="T43" fmla="*/ 247985 h 326180"/>
                  <a:gd name="T44" fmla="*/ 147791 w 208589"/>
                  <a:gd name="T45" fmla="*/ 201388 h 326180"/>
                  <a:gd name="T46" fmla="*/ 156390 w 208589"/>
                  <a:gd name="T47" fmla="*/ 184189 h 326180"/>
                  <a:gd name="T48" fmla="*/ 127592 w 208589"/>
                  <a:gd name="T49" fmla="*/ 195988 h 326180"/>
                  <a:gd name="T50" fmla="*/ 98994 w 208589"/>
                  <a:gd name="T51" fmla="*/ 201388 h 326180"/>
                  <a:gd name="T52" fmla="*/ 33598 w 208589"/>
                  <a:gd name="T53" fmla="*/ 180389 h 326180"/>
                  <a:gd name="T54" fmla="*/ 0 w 208589"/>
                  <a:gd name="T55" fmla="*/ 107593 h 326180"/>
                  <a:gd name="T56" fmla="*/ 34398 w 208589"/>
                  <a:gd name="T57" fmla="*/ 23798 h 326180"/>
                  <a:gd name="T58" fmla="*/ 111593 w 208589"/>
                  <a:gd name="T59" fmla="*/ 0 h 3261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589" h="326180">
                    <a:moveTo>
                      <a:pt x="105993" y="34198"/>
                    </a:moveTo>
                    <a:cubicBezTo>
                      <a:pt x="83595" y="34198"/>
                      <a:pt x="66762" y="39997"/>
                      <a:pt x="55496" y="51597"/>
                    </a:cubicBezTo>
                    <a:cubicBezTo>
                      <a:pt x="44230" y="63196"/>
                      <a:pt x="38531" y="80662"/>
                      <a:pt x="38397" y="103994"/>
                    </a:cubicBezTo>
                    <a:cubicBezTo>
                      <a:pt x="38397" y="123592"/>
                      <a:pt x="45264" y="138791"/>
                      <a:pt x="58996" y="149591"/>
                    </a:cubicBezTo>
                    <a:cubicBezTo>
                      <a:pt x="71129" y="159057"/>
                      <a:pt x="86394" y="163790"/>
                      <a:pt x="104793" y="163790"/>
                    </a:cubicBezTo>
                    <a:cubicBezTo>
                      <a:pt x="115459" y="163790"/>
                      <a:pt x="126592" y="160590"/>
                      <a:pt x="138191" y="154190"/>
                    </a:cubicBezTo>
                    <a:cubicBezTo>
                      <a:pt x="143524" y="151257"/>
                      <a:pt x="153124" y="144658"/>
                      <a:pt x="166990" y="134392"/>
                    </a:cubicBezTo>
                    <a:cubicBezTo>
                      <a:pt x="168723" y="122792"/>
                      <a:pt x="169589" y="113593"/>
                      <a:pt x="169589" y="106793"/>
                    </a:cubicBezTo>
                    <a:cubicBezTo>
                      <a:pt x="169456" y="90128"/>
                      <a:pt x="162423" y="73862"/>
                      <a:pt x="148491" y="57996"/>
                    </a:cubicBezTo>
                    <a:cubicBezTo>
                      <a:pt x="134558" y="42131"/>
                      <a:pt x="120392" y="34198"/>
                      <a:pt x="105993" y="34198"/>
                    </a:cubicBezTo>
                    <a:close/>
                    <a:moveTo>
                      <a:pt x="111593" y="0"/>
                    </a:moveTo>
                    <a:cubicBezTo>
                      <a:pt x="136125" y="0"/>
                      <a:pt x="158123" y="9999"/>
                      <a:pt x="177589" y="29998"/>
                    </a:cubicBezTo>
                    <a:cubicBezTo>
                      <a:pt x="198121" y="51197"/>
                      <a:pt x="208454" y="76795"/>
                      <a:pt x="208587" y="106793"/>
                    </a:cubicBezTo>
                    <a:cubicBezTo>
                      <a:pt x="208720" y="140658"/>
                      <a:pt x="202454" y="173523"/>
                      <a:pt x="189788" y="205387"/>
                    </a:cubicBezTo>
                    <a:cubicBezTo>
                      <a:pt x="176189" y="239785"/>
                      <a:pt x="157723" y="265650"/>
                      <a:pt x="134392" y="282983"/>
                    </a:cubicBezTo>
                    <a:cubicBezTo>
                      <a:pt x="124659" y="290182"/>
                      <a:pt x="109060" y="298848"/>
                      <a:pt x="87594" y="308981"/>
                    </a:cubicBezTo>
                    <a:cubicBezTo>
                      <a:pt x="63729" y="320447"/>
                      <a:pt x="47130" y="326180"/>
                      <a:pt x="37797" y="326180"/>
                    </a:cubicBezTo>
                    <a:cubicBezTo>
                      <a:pt x="32331" y="326180"/>
                      <a:pt x="27831" y="324180"/>
                      <a:pt x="24298" y="320180"/>
                    </a:cubicBezTo>
                    <a:cubicBezTo>
                      <a:pt x="20765" y="316181"/>
                      <a:pt x="18999" y="311514"/>
                      <a:pt x="18999" y="306181"/>
                    </a:cubicBezTo>
                    <a:cubicBezTo>
                      <a:pt x="18999" y="298315"/>
                      <a:pt x="23532" y="292382"/>
                      <a:pt x="32598" y="288382"/>
                    </a:cubicBezTo>
                    <a:lnTo>
                      <a:pt x="65996" y="276983"/>
                    </a:lnTo>
                    <a:cubicBezTo>
                      <a:pt x="86661" y="268583"/>
                      <a:pt x="102993" y="258917"/>
                      <a:pt x="114993" y="247985"/>
                    </a:cubicBezTo>
                    <a:cubicBezTo>
                      <a:pt x="126992" y="237052"/>
                      <a:pt x="137925" y="221520"/>
                      <a:pt x="147791" y="201388"/>
                    </a:cubicBezTo>
                    <a:lnTo>
                      <a:pt x="156390" y="184189"/>
                    </a:lnTo>
                    <a:cubicBezTo>
                      <a:pt x="148924" y="188455"/>
                      <a:pt x="139325" y="192388"/>
                      <a:pt x="127592" y="195988"/>
                    </a:cubicBezTo>
                    <a:cubicBezTo>
                      <a:pt x="115859" y="199588"/>
                      <a:pt x="106327" y="201388"/>
                      <a:pt x="98994" y="201388"/>
                    </a:cubicBezTo>
                    <a:cubicBezTo>
                      <a:pt x="73795" y="201388"/>
                      <a:pt x="51997" y="194388"/>
                      <a:pt x="33598" y="180389"/>
                    </a:cubicBezTo>
                    <a:cubicBezTo>
                      <a:pt x="11199" y="163323"/>
                      <a:pt x="0" y="139058"/>
                      <a:pt x="0" y="107593"/>
                    </a:cubicBezTo>
                    <a:cubicBezTo>
                      <a:pt x="0" y="70396"/>
                      <a:pt x="11466" y="42464"/>
                      <a:pt x="34398" y="23798"/>
                    </a:cubicBezTo>
                    <a:cubicBezTo>
                      <a:pt x="53996" y="7933"/>
                      <a:pt x="79728" y="0"/>
                      <a:pt x="1115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6" name="مربع نص 79">
                <a:extLst>
                  <a:ext uri="{FF2B5EF4-FFF2-40B4-BE49-F238E27FC236}">
                    <a16:creationId xmlns:a16="http://schemas.microsoft.com/office/drawing/2014/main" id="{CD4C9306-A5DB-CC47-A122-394C4DD57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7069" y="1404126"/>
                <a:ext cx="128592" cy="311981"/>
              </a:xfrm>
              <a:custGeom>
                <a:avLst/>
                <a:gdLst>
                  <a:gd name="T0" fmla="*/ 81995 w 128592"/>
                  <a:gd name="T1" fmla="*/ 0 h 311981"/>
                  <a:gd name="T2" fmla="*/ 95394 w 128592"/>
                  <a:gd name="T3" fmla="*/ 15399 h 311981"/>
                  <a:gd name="T4" fmla="*/ 94195 w 128592"/>
                  <a:gd name="T5" fmla="*/ 29098 h 311981"/>
                  <a:gd name="T6" fmla="*/ 92995 w 128592"/>
                  <a:gd name="T7" fmla="*/ 42797 h 311981"/>
                  <a:gd name="T8" fmla="*/ 93695 w 128592"/>
                  <a:gd name="T9" fmla="*/ 62796 h 311981"/>
                  <a:gd name="T10" fmla="*/ 94395 w 128592"/>
                  <a:gd name="T11" fmla="*/ 82795 h 311981"/>
                  <a:gd name="T12" fmla="*/ 89595 w 128592"/>
                  <a:gd name="T13" fmla="*/ 150791 h 311981"/>
                  <a:gd name="T14" fmla="*/ 84795 w 128592"/>
                  <a:gd name="T15" fmla="*/ 218587 h 311981"/>
                  <a:gd name="T16" fmla="*/ 86395 w 128592"/>
                  <a:gd name="T17" fmla="*/ 246785 h 311981"/>
                  <a:gd name="T18" fmla="*/ 88195 w 128592"/>
                  <a:gd name="T19" fmla="*/ 273983 h 311981"/>
                  <a:gd name="T20" fmla="*/ 109194 w 128592"/>
                  <a:gd name="T21" fmla="*/ 273583 h 311981"/>
                  <a:gd name="T22" fmla="*/ 123093 w 128592"/>
                  <a:gd name="T23" fmla="*/ 279083 h 311981"/>
                  <a:gd name="T24" fmla="*/ 128592 w 128592"/>
                  <a:gd name="T25" fmla="*/ 292782 h 311981"/>
                  <a:gd name="T26" fmla="*/ 123093 w 128592"/>
                  <a:gd name="T27" fmla="*/ 306581 h 311981"/>
                  <a:gd name="T28" fmla="*/ 109194 w 128592"/>
                  <a:gd name="T29" fmla="*/ 311981 h 311981"/>
                  <a:gd name="T30" fmla="*/ 69396 w 128592"/>
                  <a:gd name="T31" fmla="*/ 311981 h 311981"/>
                  <a:gd name="T32" fmla="*/ 29799 w 128592"/>
                  <a:gd name="T33" fmla="*/ 311781 h 311981"/>
                  <a:gd name="T34" fmla="*/ 10200 w 128592"/>
                  <a:gd name="T35" fmla="*/ 309981 h 311981"/>
                  <a:gd name="T36" fmla="*/ 0 w 128592"/>
                  <a:gd name="T37" fmla="*/ 294782 h 311981"/>
                  <a:gd name="T38" fmla="*/ 31398 w 128592"/>
                  <a:gd name="T39" fmla="*/ 274583 h 311981"/>
                  <a:gd name="T40" fmla="*/ 40998 w 128592"/>
                  <a:gd name="T41" fmla="*/ 274783 h 311981"/>
                  <a:gd name="T42" fmla="*/ 49197 w 128592"/>
                  <a:gd name="T43" fmla="*/ 275183 h 311981"/>
                  <a:gd name="T44" fmla="*/ 47497 w 128592"/>
                  <a:gd name="T45" fmla="*/ 246785 h 311981"/>
                  <a:gd name="T46" fmla="*/ 45797 w 128592"/>
                  <a:gd name="T47" fmla="*/ 218587 h 311981"/>
                  <a:gd name="T48" fmla="*/ 50397 w 128592"/>
                  <a:gd name="T49" fmla="*/ 141391 h 311981"/>
                  <a:gd name="T50" fmla="*/ 54597 w 128592"/>
                  <a:gd name="T51" fmla="*/ 63996 h 311981"/>
                  <a:gd name="T52" fmla="*/ 20399 w 128592"/>
                  <a:gd name="T53" fmla="*/ 84795 h 311981"/>
                  <a:gd name="T54" fmla="*/ 6500 w 128592"/>
                  <a:gd name="T55" fmla="*/ 78795 h 311981"/>
                  <a:gd name="T56" fmla="*/ 600 w 128592"/>
                  <a:gd name="T57" fmla="*/ 64996 h 311981"/>
                  <a:gd name="T58" fmla="*/ 17799 w 128592"/>
                  <a:gd name="T59" fmla="*/ 42198 h 311981"/>
                  <a:gd name="T60" fmla="*/ 48397 w 128592"/>
                  <a:gd name="T61" fmla="*/ 17799 h 311981"/>
                  <a:gd name="T62" fmla="*/ 81995 w 128592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592" h="311981"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9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7" y="224853"/>
                      <a:pt x="45797" y="218587"/>
                    </a:cubicBezTo>
                    <a:cubicBezTo>
                      <a:pt x="45797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7" name="مربع نص 80">
                <a:extLst>
                  <a:ext uri="{FF2B5EF4-FFF2-40B4-BE49-F238E27FC236}">
                    <a16:creationId xmlns:a16="http://schemas.microsoft.com/office/drawing/2014/main" id="{C1D2A3BC-A016-4745-BC81-7BBFFEF55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83" y="5301068"/>
                <a:ext cx="228786" cy="314780"/>
              </a:xfrm>
              <a:custGeom>
                <a:avLst/>
                <a:gdLst>
                  <a:gd name="T0" fmla="*/ 19599 w 228786"/>
                  <a:gd name="T1" fmla="*/ 0 h 314780"/>
                  <a:gd name="T2" fmla="*/ 95295 w 228786"/>
                  <a:gd name="T3" fmla="*/ 1600 h 314780"/>
                  <a:gd name="T4" fmla="*/ 170990 w 228786"/>
                  <a:gd name="T5" fmla="*/ 3199 h 314780"/>
                  <a:gd name="T6" fmla="*/ 207588 w 228786"/>
                  <a:gd name="T7" fmla="*/ 3199 h 314780"/>
                  <a:gd name="T8" fmla="*/ 228786 w 228786"/>
                  <a:gd name="T9" fmla="*/ 15799 h 314780"/>
                  <a:gd name="T10" fmla="*/ 216787 w 228786"/>
                  <a:gd name="T11" fmla="*/ 40397 h 314780"/>
                  <a:gd name="T12" fmla="*/ 198588 w 228786"/>
                  <a:gd name="T13" fmla="*/ 61596 h 314780"/>
                  <a:gd name="T14" fmla="*/ 150791 w 228786"/>
                  <a:gd name="T15" fmla="*/ 135191 h 314780"/>
                  <a:gd name="T16" fmla="*/ 114393 w 228786"/>
                  <a:gd name="T17" fmla="*/ 214987 h 314780"/>
                  <a:gd name="T18" fmla="*/ 97594 w 228786"/>
                  <a:gd name="T19" fmla="*/ 261184 h 314780"/>
                  <a:gd name="T20" fmla="*/ 78196 w 228786"/>
                  <a:gd name="T21" fmla="*/ 305381 h 314780"/>
                  <a:gd name="T22" fmla="*/ 62197 w 228786"/>
                  <a:gd name="T23" fmla="*/ 314780 h 314780"/>
                  <a:gd name="T24" fmla="*/ 48097 w 228786"/>
                  <a:gd name="T25" fmla="*/ 309181 h 314780"/>
                  <a:gd name="T26" fmla="*/ 41998 w 228786"/>
                  <a:gd name="T27" fmla="*/ 295782 h 314780"/>
                  <a:gd name="T28" fmla="*/ 54797 w 228786"/>
                  <a:gd name="T29" fmla="*/ 256784 h 314780"/>
                  <a:gd name="T30" fmla="*/ 99794 w 228786"/>
                  <a:gd name="T31" fmla="*/ 146591 h 314780"/>
                  <a:gd name="T32" fmla="*/ 160991 w 228786"/>
                  <a:gd name="T33" fmla="*/ 45797 h 314780"/>
                  <a:gd name="T34" fmla="*/ 164790 w 228786"/>
                  <a:gd name="T35" fmla="*/ 41597 h 314780"/>
                  <a:gd name="T36" fmla="*/ 64396 w 228786"/>
                  <a:gd name="T37" fmla="*/ 39597 h 314780"/>
                  <a:gd name="T38" fmla="*/ 19399 w 228786"/>
                  <a:gd name="T39" fmla="*/ 38397 h 314780"/>
                  <a:gd name="T40" fmla="*/ 0 w 228786"/>
                  <a:gd name="T41" fmla="*/ 19198 h 314780"/>
                  <a:gd name="T42" fmla="*/ 5600 w 228786"/>
                  <a:gd name="T43" fmla="*/ 5399 h 314780"/>
                  <a:gd name="T44" fmla="*/ 19599 w 228786"/>
                  <a:gd name="T45" fmla="*/ 0 h 314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8786" h="314780">
                    <a:moveTo>
                      <a:pt x="19599" y="0"/>
                    </a:moveTo>
                    <a:cubicBezTo>
                      <a:pt x="36398" y="0"/>
                      <a:pt x="61630" y="533"/>
                      <a:pt x="95295" y="1600"/>
                    </a:cubicBezTo>
                    <a:cubicBezTo>
                      <a:pt x="128959" y="2666"/>
                      <a:pt x="154191" y="3199"/>
                      <a:pt x="170990" y="3199"/>
                    </a:cubicBezTo>
                    <a:lnTo>
                      <a:pt x="207588" y="3199"/>
                    </a:lnTo>
                    <a:cubicBezTo>
                      <a:pt x="221720" y="3199"/>
                      <a:pt x="228786" y="7399"/>
                      <a:pt x="228786" y="15799"/>
                    </a:cubicBezTo>
                    <a:cubicBezTo>
                      <a:pt x="228786" y="22065"/>
                      <a:pt x="224787" y="30264"/>
                      <a:pt x="216787" y="40397"/>
                    </a:cubicBezTo>
                    <a:lnTo>
                      <a:pt x="198588" y="61596"/>
                    </a:lnTo>
                    <a:cubicBezTo>
                      <a:pt x="181256" y="81861"/>
                      <a:pt x="165324" y="106393"/>
                      <a:pt x="150791" y="135191"/>
                    </a:cubicBezTo>
                    <a:lnTo>
                      <a:pt x="114393" y="214987"/>
                    </a:lnTo>
                    <a:cubicBezTo>
                      <a:pt x="111860" y="220853"/>
                      <a:pt x="106261" y="236252"/>
                      <a:pt x="97594" y="261184"/>
                    </a:cubicBezTo>
                    <a:cubicBezTo>
                      <a:pt x="90662" y="280916"/>
                      <a:pt x="84195" y="295648"/>
                      <a:pt x="78196" y="305381"/>
                    </a:cubicBezTo>
                    <a:cubicBezTo>
                      <a:pt x="74462" y="311647"/>
                      <a:pt x="69130" y="314780"/>
                      <a:pt x="62197" y="314780"/>
                    </a:cubicBezTo>
                    <a:cubicBezTo>
                      <a:pt x="56864" y="314780"/>
                      <a:pt x="52164" y="312914"/>
                      <a:pt x="48097" y="309181"/>
                    </a:cubicBezTo>
                    <a:cubicBezTo>
                      <a:pt x="44031" y="305448"/>
                      <a:pt x="41998" y="300981"/>
                      <a:pt x="41998" y="295782"/>
                    </a:cubicBezTo>
                    <a:cubicBezTo>
                      <a:pt x="41998" y="290715"/>
                      <a:pt x="46264" y="277716"/>
                      <a:pt x="54797" y="256784"/>
                    </a:cubicBezTo>
                    <a:lnTo>
                      <a:pt x="99794" y="146591"/>
                    </a:lnTo>
                    <a:cubicBezTo>
                      <a:pt x="119660" y="102993"/>
                      <a:pt x="140058" y="69395"/>
                      <a:pt x="160991" y="45797"/>
                    </a:cubicBezTo>
                    <a:lnTo>
                      <a:pt x="164790" y="41597"/>
                    </a:lnTo>
                    <a:lnTo>
                      <a:pt x="64396" y="39597"/>
                    </a:lnTo>
                    <a:lnTo>
                      <a:pt x="19399" y="38397"/>
                    </a:lnTo>
                    <a:cubicBezTo>
                      <a:pt x="6467" y="37197"/>
                      <a:pt x="0" y="30798"/>
                      <a:pt x="0" y="19198"/>
                    </a:cubicBezTo>
                    <a:cubicBezTo>
                      <a:pt x="0" y="13599"/>
                      <a:pt x="1867" y="8999"/>
                      <a:pt x="5600" y="5399"/>
                    </a:cubicBezTo>
                    <a:cubicBezTo>
                      <a:pt x="9333" y="1800"/>
                      <a:pt x="14000" y="0"/>
                      <a:pt x="1959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8" name="مربع نص 81">
                <a:extLst>
                  <a:ext uri="{FF2B5EF4-FFF2-40B4-BE49-F238E27FC236}">
                    <a16:creationId xmlns:a16="http://schemas.microsoft.com/office/drawing/2014/main" id="{28C75E70-C118-0D46-9129-C1D2B31E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2959" y="2230091"/>
                <a:ext cx="187589" cy="307781"/>
              </a:xfrm>
              <a:custGeom>
                <a:avLst/>
                <a:gdLst>
                  <a:gd name="T0" fmla="*/ 98194 w 187589"/>
                  <a:gd name="T1" fmla="*/ 0 h 307781"/>
                  <a:gd name="T2" fmla="*/ 155991 w 187589"/>
                  <a:gd name="T3" fmla="*/ 17599 h 307781"/>
                  <a:gd name="T4" fmla="*/ 184389 w 187589"/>
                  <a:gd name="T5" fmla="*/ 68396 h 307781"/>
                  <a:gd name="T6" fmla="*/ 178589 w 187589"/>
                  <a:gd name="T7" fmla="*/ 105993 h 307781"/>
                  <a:gd name="T8" fmla="*/ 160990 w 187589"/>
                  <a:gd name="T9" fmla="*/ 137391 h 307781"/>
                  <a:gd name="T10" fmla="*/ 110193 w 187589"/>
                  <a:gd name="T11" fmla="*/ 177589 h 307781"/>
                  <a:gd name="T12" fmla="*/ 60797 w 187589"/>
                  <a:gd name="T13" fmla="*/ 213387 h 307781"/>
                  <a:gd name="T14" fmla="*/ 38998 w 187589"/>
                  <a:gd name="T15" fmla="*/ 269183 h 307781"/>
                  <a:gd name="T16" fmla="*/ 80195 w 187589"/>
                  <a:gd name="T17" fmla="*/ 265384 h 307781"/>
                  <a:gd name="T18" fmla="*/ 140792 w 187589"/>
                  <a:gd name="T19" fmla="*/ 262984 h 307781"/>
                  <a:gd name="T20" fmla="*/ 169590 w 187589"/>
                  <a:gd name="T21" fmla="*/ 268184 h 307781"/>
                  <a:gd name="T22" fmla="*/ 187589 w 187589"/>
                  <a:gd name="T23" fmla="*/ 287582 h 307781"/>
                  <a:gd name="T24" fmla="*/ 182189 w 187589"/>
                  <a:gd name="T25" fmla="*/ 301481 h 307781"/>
                  <a:gd name="T26" fmla="*/ 168790 w 187589"/>
                  <a:gd name="T27" fmla="*/ 307581 h 307781"/>
                  <a:gd name="T28" fmla="*/ 154691 w 187589"/>
                  <a:gd name="T29" fmla="*/ 304481 h 307781"/>
                  <a:gd name="T30" fmla="*/ 140792 w 187589"/>
                  <a:gd name="T31" fmla="*/ 301381 h 307781"/>
                  <a:gd name="T32" fmla="*/ 110193 w 187589"/>
                  <a:gd name="T33" fmla="*/ 302581 h 307781"/>
                  <a:gd name="T34" fmla="*/ 79395 w 187589"/>
                  <a:gd name="T35" fmla="*/ 303781 h 307781"/>
                  <a:gd name="T36" fmla="*/ 56297 w 187589"/>
                  <a:gd name="T37" fmla="*/ 305781 h 307781"/>
                  <a:gd name="T38" fmla="*/ 33198 w 187589"/>
                  <a:gd name="T39" fmla="*/ 307781 h 307781"/>
                  <a:gd name="T40" fmla="*/ 26799 w 187589"/>
                  <a:gd name="T41" fmla="*/ 306981 h 307781"/>
                  <a:gd name="T42" fmla="*/ 20399 w 187589"/>
                  <a:gd name="T43" fmla="*/ 306181 h 307781"/>
                  <a:gd name="T44" fmla="*/ 2400 w 187589"/>
                  <a:gd name="T45" fmla="*/ 292782 h 307781"/>
                  <a:gd name="T46" fmla="*/ 0 w 187589"/>
                  <a:gd name="T47" fmla="*/ 268783 h 307781"/>
                  <a:gd name="T48" fmla="*/ 25399 w 187589"/>
                  <a:gd name="T49" fmla="*/ 193788 h 307781"/>
                  <a:gd name="T50" fmla="*/ 87995 w 187589"/>
                  <a:gd name="T51" fmla="*/ 145791 h 307781"/>
                  <a:gd name="T52" fmla="*/ 126193 w 187589"/>
                  <a:gd name="T53" fmla="*/ 115193 h 307781"/>
                  <a:gd name="T54" fmla="*/ 143391 w 187589"/>
                  <a:gd name="T55" fmla="*/ 70196 h 307781"/>
                  <a:gd name="T56" fmla="*/ 126792 w 187589"/>
                  <a:gd name="T57" fmla="*/ 47397 h 307781"/>
                  <a:gd name="T58" fmla="*/ 98194 w 187589"/>
                  <a:gd name="T59" fmla="*/ 38398 h 307781"/>
                  <a:gd name="T60" fmla="*/ 63196 w 187589"/>
                  <a:gd name="T61" fmla="*/ 48997 h 307781"/>
                  <a:gd name="T62" fmla="*/ 34598 w 187589"/>
                  <a:gd name="T63" fmla="*/ 71396 h 307781"/>
                  <a:gd name="T64" fmla="*/ 20799 w 187589"/>
                  <a:gd name="T65" fmla="*/ 78195 h 307781"/>
                  <a:gd name="T66" fmla="*/ 200 w 187589"/>
                  <a:gd name="T67" fmla="*/ 61796 h 307781"/>
                  <a:gd name="T68" fmla="*/ 7800 w 187589"/>
                  <a:gd name="T69" fmla="*/ 45597 h 307781"/>
                  <a:gd name="T70" fmla="*/ 48397 w 187589"/>
                  <a:gd name="T71" fmla="*/ 13799 h 307781"/>
                  <a:gd name="T72" fmla="*/ 98194 w 187589"/>
                  <a:gd name="T73" fmla="*/ 0 h 3077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7589" h="307781">
                    <a:moveTo>
                      <a:pt x="98194" y="0"/>
                    </a:moveTo>
                    <a:cubicBezTo>
                      <a:pt x="119793" y="0"/>
                      <a:pt x="139058" y="5866"/>
                      <a:pt x="155991" y="17599"/>
                    </a:cubicBezTo>
                    <a:cubicBezTo>
                      <a:pt x="174923" y="30798"/>
                      <a:pt x="184389" y="47730"/>
                      <a:pt x="184389" y="68396"/>
                    </a:cubicBezTo>
                    <a:cubicBezTo>
                      <a:pt x="184389" y="81995"/>
                      <a:pt x="182456" y="94527"/>
                      <a:pt x="178589" y="105993"/>
                    </a:cubicBezTo>
                    <a:cubicBezTo>
                      <a:pt x="174723" y="117459"/>
                      <a:pt x="168857" y="127925"/>
                      <a:pt x="160990" y="137391"/>
                    </a:cubicBezTo>
                    <a:cubicBezTo>
                      <a:pt x="150991" y="149391"/>
                      <a:pt x="134059" y="162790"/>
                      <a:pt x="110193" y="177589"/>
                    </a:cubicBezTo>
                    <a:cubicBezTo>
                      <a:pt x="85128" y="193321"/>
                      <a:pt x="68663" y="205254"/>
                      <a:pt x="60797" y="213387"/>
                    </a:cubicBezTo>
                    <a:cubicBezTo>
                      <a:pt x="45997" y="228719"/>
                      <a:pt x="38731" y="247318"/>
                      <a:pt x="38998" y="269183"/>
                    </a:cubicBezTo>
                    <a:lnTo>
                      <a:pt x="80195" y="265384"/>
                    </a:lnTo>
                    <a:cubicBezTo>
                      <a:pt x="108460" y="263784"/>
                      <a:pt x="128659" y="262984"/>
                      <a:pt x="140792" y="262984"/>
                    </a:cubicBezTo>
                    <a:cubicBezTo>
                      <a:pt x="150924" y="262984"/>
                      <a:pt x="160524" y="264717"/>
                      <a:pt x="169590" y="268184"/>
                    </a:cubicBezTo>
                    <a:cubicBezTo>
                      <a:pt x="181589" y="272850"/>
                      <a:pt x="187589" y="279316"/>
                      <a:pt x="187589" y="287582"/>
                    </a:cubicBezTo>
                    <a:cubicBezTo>
                      <a:pt x="187589" y="292782"/>
                      <a:pt x="185789" y="297415"/>
                      <a:pt x="182189" y="301481"/>
                    </a:cubicBezTo>
                    <a:cubicBezTo>
                      <a:pt x="178589" y="305548"/>
                      <a:pt x="174123" y="307581"/>
                      <a:pt x="168790" y="307581"/>
                    </a:cubicBezTo>
                    <a:cubicBezTo>
                      <a:pt x="165457" y="307581"/>
                      <a:pt x="160757" y="306548"/>
                      <a:pt x="154691" y="304481"/>
                    </a:cubicBezTo>
                    <a:cubicBezTo>
                      <a:pt x="148625" y="302415"/>
                      <a:pt x="143991" y="301381"/>
                      <a:pt x="140792" y="301381"/>
                    </a:cubicBezTo>
                    <a:cubicBezTo>
                      <a:pt x="133992" y="301381"/>
                      <a:pt x="123793" y="301781"/>
                      <a:pt x="110193" y="302581"/>
                    </a:cubicBezTo>
                    <a:cubicBezTo>
                      <a:pt x="96594" y="303381"/>
                      <a:pt x="86328" y="303781"/>
                      <a:pt x="79395" y="303781"/>
                    </a:cubicBezTo>
                    <a:cubicBezTo>
                      <a:pt x="74196" y="303781"/>
                      <a:pt x="66496" y="304448"/>
                      <a:pt x="56297" y="305781"/>
                    </a:cubicBezTo>
                    <a:cubicBezTo>
                      <a:pt x="46097" y="307114"/>
                      <a:pt x="38398" y="307781"/>
                      <a:pt x="33198" y="307781"/>
                    </a:cubicBezTo>
                    <a:cubicBezTo>
                      <a:pt x="31732" y="307781"/>
                      <a:pt x="29598" y="307514"/>
                      <a:pt x="26799" y="306981"/>
                    </a:cubicBezTo>
                    <a:cubicBezTo>
                      <a:pt x="23999" y="306448"/>
                      <a:pt x="21866" y="306181"/>
                      <a:pt x="20399" y="306181"/>
                    </a:cubicBezTo>
                    <a:cubicBezTo>
                      <a:pt x="11200" y="306181"/>
                      <a:pt x="5200" y="301715"/>
                      <a:pt x="2400" y="292782"/>
                    </a:cubicBezTo>
                    <a:cubicBezTo>
                      <a:pt x="800" y="288116"/>
                      <a:pt x="0" y="280116"/>
                      <a:pt x="0" y="268783"/>
                    </a:cubicBezTo>
                    <a:cubicBezTo>
                      <a:pt x="0" y="237719"/>
                      <a:pt x="8466" y="212720"/>
                      <a:pt x="25399" y="193788"/>
                    </a:cubicBezTo>
                    <a:cubicBezTo>
                      <a:pt x="33132" y="185122"/>
                      <a:pt x="53997" y="169123"/>
                      <a:pt x="87995" y="145791"/>
                    </a:cubicBezTo>
                    <a:cubicBezTo>
                      <a:pt x="107060" y="132725"/>
                      <a:pt x="119793" y="122526"/>
                      <a:pt x="126193" y="115193"/>
                    </a:cubicBezTo>
                    <a:cubicBezTo>
                      <a:pt x="137658" y="102394"/>
                      <a:pt x="143391" y="87395"/>
                      <a:pt x="143391" y="70196"/>
                    </a:cubicBezTo>
                    <a:cubicBezTo>
                      <a:pt x="143391" y="61663"/>
                      <a:pt x="137858" y="54063"/>
                      <a:pt x="126792" y="47397"/>
                    </a:cubicBezTo>
                    <a:cubicBezTo>
                      <a:pt x="117060" y="41397"/>
                      <a:pt x="107527" y="38398"/>
                      <a:pt x="98194" y="38398"/>
                    </a:cubicBezTo>
                    <a:cubicBezTo>
                      <a:pt x="85928" y="38398"/>
                      <a:pt x="74262" y="41931"/>
                      <a:pt x="63196" y="48997"/>
                    </a:cubicBezTo>
                    <a:lnTo>
                      <a:pt x="34598" y="71396"/>
                    </a:lnTo>
                    <a:cubicBezTo>
                      <a:pt x="28865" y="75929"/>
                      <a:pt x="24265" y="78195"/>
                      <a:pt x="20799" y="78195"/>
                    </a:cubicBezTo>
                    <a:cubicBezTo>
                      <a:pt x="7066" y="78195"/>
                      <a:pt x="200" y="72729"/>
                      <a:pt x="200" y="61796"/>
                    </a:cubicBezTo>
                    <a:cubicBezTo>
                      <a:pt x="200" y="55530"/>
                      <a:pt x="2733" y="50130"/>
                      <a:pt x="7800" y="45597"/>
                    </a:cubicBezTo>
                    <a:cubicBezTo>
                      <a:pt x="23399" y="30931"/>
                      <a:pt x="36931" y="20332"/>
                      <a:pt x="48397" y="13799"/>
                    </a:cubicBezTo>
                    <a:cubicBezTo>
                      <a:pt x="64530" y="4600"/>
                      <a:pt x="81129" y="0"/>
                      <a:pt x="981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9" name="مربع نص 82">
                <a:extLst>
                  <a:ext uri="{FF2B5EF4-FFF2-40B4-BE49-F238E27FC236}">
                    <a16:creationId xmlns:a16="http://schemas.microsoft.com/office/drawing/2014/main" id="{E677773E-CDEB-6C4F-8623-BD89A2C3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804" y="4476095"/>
                <a:ext cx="200801" cy="315989"/>
              </a:xfrm>
              <a:custGeom>
                <a:avLst/>
                <a:gdLst>
                  <a:gd name="T0" fmla="*/ 96608 w 200801"/>
                  <a:gd name="T1" fmla="*/ 162398 h 315989"/>
                  <a:gd name="T2" fmla="*/ 54210 w 200801"/>
                  <a:gd name="T3" fmla="*/ 187996 h 315989"/>
                  <a:gd name="T4" fmla="*/ 38611 w 200801"/>
                  <a:gd name="T5" fmla="*/ 234794 h 315989"/>
                  <a:gd name="T6" fmla="*/ 61610 w 200801"/>
                  <a:gd name="T7" fmla="*/ 272191 h 315989"/>
                  <a:gd name="T8" fmla="*/ 98408 w 200801"/>
                  <a:gd name="T9" fmla="*/ 280991 h 315989"/>
                  <a:gd name="T10" fmla="*/ 147605 w 200801"/>
                  <a:gd name="T11" fmla="*/ 264392 h 315989"/>
                  <a:gd name="T12" fmla="*/ 158804 w 200801"/>
                  <a:gd name="T13" fmla="*/ 224394 h 315989"/>
                  <a:gd name="T14" fmla="*/ 138405 w 200801"/>
                  <a:gd name="T15" fmla="*/ 182197 h 315989"/>
                  <a:gd name="T16" fmla="*/ 96608 w 200801"/>
                  <a:gd name="T17" fmla="*/ 162398 h 315989"/>
                  <a:gd name="T18" fmla="*/ 100208 w 200801"/>
                  <a:gd name="T19" fmla="*/ 35806 h 315989"/>
                  <a:gd name="T20" fmla="*/ 60810 w 200801"/>
                  <a:gd name="T21" fmla="*/ 50405 h 315989"/>
                  <a:gd name="T22" fmla="*/ 48811 w 200801"/>
                  <a:gd name="T23" fmla="*/ 87203 h 315989"/>
                  <a:gd name="T24" fmla="*/ 94808 w 200801"/>
                  <a:gd name="T25" fmla="*/ 127000 h 315989"/>
                  <a:gd name="T26" fmla="*/ 129206 w 200801"/>
                  <a:gd name="T27" fmla="*/ 113001 h 315989"/>
                  <a:gd name="T28" fmla="*/ 145805 w 200801"/>
                  <a:gd name="T29" fmla="*/ 83003 h 315989"/>
                  <a:gd name="T30" fmla="*/ 133606 w 200801"/>
                  <a:gd name="T31" fmla="*/ 44805 h 315989"/>
                  <a:gd name="T32" fmla="*/ 100208 w 200801"/>
                  <a:gd name="T33" fmla="*/ 35806 h 315989"/>
                  <a:gd name="T34" fmla="*/ 100808 w 200801"/>
                  <a:gd name="T35" fmla="*/ 8 h 315989"/>
                  <a:gd name="T36" fmla="*/ 184802 w 200801"/>
                  <a:gd name="T37" fmla="*/ 83003 h 315989"/>
                  <a:gd name="T38" fmla="*/ 175203 w 200801"/>
                  <a:gd name="T39" fmla="*/ 120001 h 315989"/>
                  <a:gd name="T40" fmla="*/ 145005 w 200801"/>
                  <a:gd name="T41" fmla="*/ 142199 h 315989"/>
                  <a:gd name="T42" fmla="*/ 186802 w 200801"/>
                  <a:gd name="T43" fmla="*/ 174597 h 315989"/>
                  <a:gd name="T44" fmla="*/ 200801 w 200801"/>
                  <a:gd name="T45" fmla="*/ 230794 h 315989"/>
                  <a:gd name="T46" fmla="*/ 170603 w 200801"/>
                  <a:gd name="T47" fmla="*/ 294790 h 315989"/>
                  <a:gd name="T48" fmla="*/ 98408 w 200801"/>
                  <a:gd name="T49" fmla="*/ 315989 h 315989"/>
                  <a:gd name="T50" fmla="*/ 30212 w 200801"/>
                  <a:gd name="T51" fmla="*/ 297590 h 315989"/>
                  <a:gd name="T52" fmla="*/ 14 w 200801"/>
                  <a:gd name="T53" fmla="*/ 236593 h 315989"/>
                  <a:gd name="T54" fmla="*/ 45411 w 200801"/>
                  <a:gd name="T55" fmla="*/ 148599 h 315989"/>
                  <a:gd name="T56" fmla="*/ 9813 w 200801"/>
                  <a:gd name="T57" fmla="*/ 87203 h 315989"/>
                  <a:gd name="T58" fmla="*/ 37211 w 200801"/>
                  <a:gd name="T59" fmla="*/ 24406 h 315989"/>
                  <a:gd name="T60" fmla="*/ 100808 w 200801"/>
                  <a:gd name="T61" fmla="*/ 8 h 3159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0801" h="315989">
                    <a:moveTo>
                      <a:pt x="96608" y="162398"/>
                    </a:moveTo>
                    <a:cubicBezTo>
                      <a:pt x="75409" y="172264"/>
                      <a:pt x="61277" y="180797"/>
                      <a:pt x="54210" y="187996"/>
                    </a:cubicBezTo>
                    <a:cubicBezTo>
                      <a:pt x="43144" y="199062"/>
                      <a:pt x="37945" y="214661"/>
                      <a:pt x="38611" y="234794"/>
                    </a:cubicBezTo>
                    <a:cubicBezTo>
                      <a:pt x="39145" y="251459"/>
                      <a:pt x="46811" y="263925"/>
                      <a:pt x="61610" y="272191"/>
                    </a:cubicBezTo>
                    <a:cubicBezTo>
                      <a:pt x="72409" y="278058"/>
                      <a:pt x="84675" y="280991"/>
                      <a:pt x="98408" y="280991"/>
                    </a:cubicBezTo>
                    <a:cubicBezTo>
                      <a:pt x="121873" y="280991"/>
                      <a:pt x="138272" y="275458"/>
                      <a:pt x="147605" y="264392"/>
                    </a:cubicBezTo>
                    <a:cubicBezTo>
                      <a:pt x="155071" y="255592"/>
                      <a:pt x="158804" y="242260"/>
                      <a:pt x="158804" y="224394"/>
                    </a:cubicBezTo>
                    <a:cubicBezTo>
                      <a:pt x="158804" y="206929"/>
                      <a:pt x="152004" y="192863"/>
                      <a:pt x="138405" y="182197"/>
                    </a:cubicBezTo>
                    <a:cubicBezTo>
                      <a:pt x="129339" y="174864"/>
                      <a:pt x="115407" y="168264"/>
                      <a:pt x="96608" y="162398"/>
                    </a:cubicBezTo>
                    <a:close/>
                    <a:moveTo>
                      <a:pt x="100208" y="35806"/>
                    </a:moveTo>
                    <a:cubicBezTo>
                      <a:pt x="83009" y="35806"/>
                      <a:pt x="69876" y="40672"/>
                      <a:pt x="60810" y="50405"/>
                    </a:cubicBezTo>
                    <a:cubicBezTo>
                      <a:pt x="52677" y="59471"/>
                      <a:pt x="48677" y="71737"/>
                      <a:pt x="48811" y="87203"/>
                    </a:cubicBezTo>
                    <a:cubicBezTo>
                      <a:pt x="48944" y="105868"/>
                      <a:pt x="64276" y="119134"/>
                      <a:pt x="94808" y="127000"/>
                    </a:cubicBezTo>
                    <a:cubicBezTo>
                      <a:pt x="110807" y="122334"/>
                      <a:pt x="122273" y="117667"/>
                      <a:pt x="129206" y="113001"/>
                    </a:cubicBezTo>
                    <a:cubicBezTo>
                      <a:pt x="140272" y="105535"/>
                      <a:pt x="145805" y="95535"/>
                      <a:pt x="145805" y="83003"/>
                    </a:cubicBezTo>
                    <a:cubicBezTo>
                      <a:pt x="145805" y="64871"/>
                      <a:pt x="141738" y="52138"/>
                      <a:pt x="133606" y="44805"/>
                    </a:cubicBezTo>
                    <a:cubicBezTo>
                      <a:pt x="126673" y="38805"/>
                      <a:pt x="115540" y="35806"/>
                      <a:pt x="100208" y="35806"/>
                    </a:cubicBezTo>
                    <a:close/>
                    <a:moveTo>
                      <a:pt x="100808" y="8"/>
                    </a:moveTo>
                    <a:cubicBezTo>
                      <a:pt x="156804" y="-525"/>
                      <a:pt x="184802" y="27140"/>
                      <a:pt x="184802" y="83003"/>
                    </a:cubicBezTo>
                    <a:cubicBezTo>
                      <a:pt x="184802" y="99002"/>
                      <a:pt x="181603" y="111334"/>
                      <a:pt x="175203" y="120001"/>
                    </a:cubicBezTo>
                    <a:cubicBezTo>
                      <a:pt x="170003" y="127200"/>
                      <a:pt x="159937" y="134600"/>
                      <a:pt x="145005" y="142199"/>
                    </a:cubicBezTo>
                    <a:cubicBezTo>
                      <a:pt x="164870" y="152199"/>
                      <a:pt x="178803" y="162998"/>
                      <a:pt x="186802" y="174597"/>
                    </a:cubicBezTo>
                    <a:cubicBezTo>
                      <a:pt x="196135" y="188196"/>
                      <a:pt x="200801" y="206929"/>
                      <a:pt x="200801" y="230794"/>
                    </a:cubicBezTo>
                    <a:cubicBezTo>
                      <a:pt x="200801" y="257992"/>
                      <a:pt x="190735" y="279324"/>
                      <a:pt x="170603" y="294790"/>
                    </a:cubicBezTo>
                    <a:cubicBezTo>
                      <a:pt x="151938" y="308922"/>
                      <a:pt x="127873" y="315989"/>
                      <a:pt x="98408" y="315989"/>
                    </a:cubicBezTo>
                    <a:cubicBezTo>
                      <a:pt x="70276" y="315989"/>
                      <a:pt x="47544" y="309856"/>
                      <a:pt x="30212" y="297590"/>
                    </a:cubicBezTo>
                    <a:cubicBezTo>
                      <a:pt x="10480" y="283724"/>
                      <a:pt x="414" y="263392"/>
                      <a:pt x="14" y="236593"/>
                    </a:cubicBezTo>
                    <a:cubicBezTo>
                      <a:pt x="-520" y="193529"/>
                      <a:pt x="14613" y="164198"/>
                      <a:pt x="45411" y="148599"/>
                    </a:cubicBezTo>
                    <a:cubicBezTo>
                      <a:pt x="21679" y="134200"/>
                      <a:pt x="9813" y="113734"/>
                      <a:pt x="9813" y="87203"/>
                    </a:cubicBezTo>
                    <a:cubicBezTo>
                      <a:pt x="9813" y="62004"/>
                      <a:pt x="18946" y="41072"/>
                      <a:pt x="37211" y="24406"/>
                    </a:cubicBezTo>
                    <a:cubicBezTo>
                      <a:pt x="54677" y="8407"/>
                      <a:pt x="75876" y="275"/>
                      <a:pt x="100808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0" name="مربع نص 83">
                <a:extLst>
                  <a:ext uri="{FF2B5EF4-FFF2-40B4-BE49-F238E27FC236}">
                    <a16:creationId xmlns:a16="http://schemas.microsoft.com/office/drawing/2014/main" id="{EF6328D8-7F29-8740-A7C7-01D73951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666" y="4438051"/>
                <a:ext cx="228186" cy="317181"/>
              </a:xfrm>
              <a:custGeom>
                <a:avLst/>
                <a:gdLst>
                  <a:gd name="T0" fmla="*/ 144391 w 228186"/>
                  <a:gd name="T1" fmla="*/ 55397 h 317181"/>
                  <a:gd name="T2" fmla="*/ 60996 w 228186"/>
                  <a:gd name="T3" fmla="*/ 182989 h 317181"/>
                  <a:gd name="T4" fmla="*/ 144391 w 228186"/>
                  <a:gd name="T5" fmla="*/ 184989 h 317181"/>
                  <a:gd name="T6" fmla="*/ 144391 w 228186"/>
                  <a:gd name="T7" fmla="*/ 55397 h 317181"/>
                  <a:gd name="T8" fmla="*/ 160590 w 228186"/>
                  <a:gd name="T9" fmla="*/ 0 h 317181"/>
                  <a:gd name="T10" fmla="*/ 183188 w 228186"/>
                  <a:gd name="T11" fmla="*/ 19599 h 317181"/>
                  <a:gd name="T12" fmla="*/ 183188 w 228186"/>
                  <a:gd name="T13" fmla="*/ 185789 h 317181"/>
                  <a:gd name="T14" fmla="*/ 191388 w 228186"/>
                  <a:gd name="T15" fmla="*/ 185589 h 317181"/>
                  <a:gd name="T16" fmla="*/ 228186 w 228186"/>
                  <a:gd name="T17" fmla="*/ 205388 h 317181"/>
                  <a:gd name="T18" fmla="*/ 212987 w 228186"/>
                  <a:gd name="T19" fmla="*/ 223587 h 317181"/>
                  <a:gd name="T20" fmla="*/ 183188 w 228186"/>
                  <a:gd name="T21" fmla="*/ 224587 h 317181"/>
                  <a:gd name="T22" fmla="*/ 183188 w 228186"/>
                  <a:gd name="T23" fmla="*/ 298582 h 317181"/>
                  <a:gd name="T24" fmla="*/ 164990 w 228186"/>
                  <a:gd name="T25" fmla="*/ 317181 h 317181"/>
                  <a:gd name="T26" fmla="*/ 143791 w 228186"/>
                  <a:gd name="T27" fmla="*/ 288183 h 317181"/>
                  <a:gd name="T28" fmla="*/ 144191 w 228186"/>
                  <a:gd name="T29" fmla="*/ 277983 h 317181"/>
                  <a:gd name="T30" fmla="*/ 144591 w 228186"/>
                  <a:gd name="T31" fmla="*/ 268984 h 317181"/>
                  <a:gd name="T32" fmla="*/ 144391 w 228186"/>
                  <a:gd name="T33" fmla="*/ 223587 h 317181"/>
                  <a:gd name="T34" fmla="*/ 56196 w 228186"/>
                  <a:gd name="T35" fmla="*/ 221387 h 317181"/>
                  <a:gd name="T36" fmla="*/ 18199 w 228186"/>
                  <a:gd name="T37" fmla="*/ 219587 h 317181"/>
                  <a:gd name="T38" fmla="*/ 0 w 228186"/>
                  <a:gd name="T39" fmla="*/ 205388 h 317181"/>
                  <a:gd name="T40" fmla="*/ 10999 w 228186"/>
                  <a:gd name="T41" fmla="*/ 182589 h 317181"/>
                  <a:gd name="T42" fmla="*/ 28198 w 228186"/>
                  <a:gd name="T43" fmla="*/ 162190 h 317181"/>
                  <a:gd name="T44" fmla="*/ 126592 w 228186"/>
                  <a:gd name="T45" fmla="*/ 18599 h 317181"/>
                  <a:gd name="T46" fmla="*/ 160590 w 228186"/>
                  <a:gd name="T47" fmla="*/ 0 h 317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8186" h="317181">
                    <a:moveTo>
                      <a:pt x="144391" y="55397"/>
                    </a:moveTo>
                    <a:cubicBezTo>
                      <a:pt x="108793" y="112193"/>
                      <a:pt x="80995" y="154724"/>
                      <a:pt x="60996" y="182989"/>
                    </a:cubicBezTo>
                    <a:lnTo>
                      <a:pt x="144391" y="184989"/>
                    </a:lnTo>
                    <a:lnTo>
                      <a:pt x="144391" y="55397"/>
                    </a:lnTo>
                    <a:close/>
                    <a:moveTo>
                      <a:pt x="160590" y="0"/>
                    </a:moveTo>
                    <a:cubicBezTo>
                      <a:pt x="175656" y="0"/>
                      <a:pt x="183188" y="6533"/>
                      <a:pt x="183188" y="19599"/>
                    </a:cubicBezTo>
                    <a:lnTo>
                      <a:pt x="183188" y="185789"/>
                    </a:lnTo>
                    <a:cubicBezTo>
                      <a:pt x="185455" y="185656"/>
                      <a:pt x="188188" y="185589"/>
                      <a:pt x="191388" y="185589"/>
                    </a:cubicBezTo>
                    <a:cubicBezTo>
                      <a:pt x="215920" y="185589"/>
                      <a:pt x="228186" y="192189"/>
                      <a:pt x="228186" y="205388"/>
                    </a:cubicBezTo>
                    <a:cubicBezTo>
                      <a:pt x="228186" y="214987"/>
                      <a:pt x="223119" y="221053"/>
                      <a:pt x="212987" y="223587"/>
                    </a:cubicBezTo>
                    <a:cubicBezTo>
                      <a:pt x="208454" y="224787"/>
                      <a:pt x="198521" y="225120"/>
                      <a:pt x="183188" y="224587"/>
                    </a:cubicBezTo>
                    <a:lnTo>
                      <a:pt x="183188" y="298582"/>
                    </a:lnTo>
                    <a:cubicBezTo>
                      <a:pt x="183188" y="310981"/>
                      <a:pt x="177122" y="317181"/>
                      <a:pt x="164990" y="317181"/>
                    </a:cubicBezTo>
                    <a:cubicBezTo>
                      <a:pt x="150857" y="317181"/>
                      <a:pt x="143791" y="307515"/>
                      <a:pt x="143791" y="288183"/>
                    </a:cubicBezTo>
                    <a:cubicBezTo>
                      <a:pt x="143791" y="285783"/>
                      <a:pt x="143924" y="282383"/>
                      <a:pt x="144191" y="277983"/>
                    </a:cubicBezTo>
                    <a:cubicBezTo>
                      <a:pt x="144457" y="273584"/>
                      <a:pt x="144591" y="270584"/>
                      <a:pt x="144591" y="268984"/>
                    </a:cubicBezTo>
                    <a:lnTo>
                      <a:pt x="144391" y="223587"/>
                    </a:lnTo>
                    <a:lnTo>
                      <a:pt x="56196" y="221387"/>
                    </a:lnTo>
                    <a:cubicBezTo>
                      <a:pt x="37931" y="221387"/>
                      <a:pt x="25265" y="220787"/>
                      <a:pt x="18199" y="219587"/>
                    </a:cubicBezTo>
                    <a:cubicBezTo>
                      <a:pt x="6066" y="217587"/>
                      <a:pt x="0" y="212854"/>
                      <a:pt x="0" y="205388"/>
                    </a:cubicBezTo>
                    <a:cubicBezTo>
                      <a:pt x="0" y="199388"/>
                      <a:pt x="3666" y="191789"/>
                      <a:pt x="10999" y="182589"/>
                    </a:cubicBezTo>
                    <a:lnTo>
                      <a:pt x="28198" y="162190"/>
                    </a:lnTo>
                    <a:lnTo>
                      <a:pt x="126592" y="18599"/>
                    </a:lnTo>
                    <a:cubicBezTo>
                      <a:pt x="135525" y="6200"/>
                      <a:pt x="146857" y="0"/>
                      <a:pt x="16059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1" name="مربع نص 84">
                <a:extLst>
                  <a:ext uri="{FF2B5EF4-FFF2-40B4-BE49-F238E27FC236}">
                    <a16:creationId xmlns:a16="http://schemas.microsoft.com/office/drawing/2014/main" id="{59249546-3478-D944-8CDB-FE55725D3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135" y="2246685"/>
                <a:ext cx="385163" cy="319581"/>
              </a:xfrm>
              <a:custGeom>
                <a:avLst/>
                <a:gdLst>
                  <a:gd name="T0" fmla="*/ 277569 w 385163"/>
                  <a:gd name="T1" fmla="*/ 39398 h 319581"/>
                  <a:gd name="T2" fmla="*/ 218573 w 385163"/>
                  <a:gd name="T3" fmla="*/ 77195 h 319581"/>
                  <a:gd name="T4" fmla="*/ 200374 w 385163"/>
                  <a:gd name="T5" fmla="*/ 149391 h 319581"/>
                  <a:gd name="T6" fmla="*/ 218173 w 385163"/>
                  <a:gd name="T7" fmla="*/ 248185 h 319581"/>
                  <a:gd name="T8" fmla="*/ 271570 w 385163"/>
                  <a:gd name="T9" fmla="*/ 281183 h 319581"/>
                  <a:gd name="T10" fmla="*/ 332366 w 385163"/>
                  <a:gd name="T11" fmla="*/ 232786 h 319581"/>
                  <a:gd name="T12" fmla="*/ 345165 w 385163"/>
                  <a:gd name="T13" fmla="*/ 147591 h 319581"/>
                  <a:gd name="T14" fmla="*/ 328266 w 385163"/>
                  <a:gd name="T15" fmla="*/ 66396 h 319581"/>
                  <a:gd name="T16" fmla="*/ 277569 w 385163"/>
                  <a:gd name="T17" fmla="*/ 39398 h 319581"/>
                  <a:gd name="T18" fmla="*/ 277769 w 385163"/>
                  <a:gd name="T19" fmla="*/ 800 h 319581"/>
                  <a:gd name="T20" fmla="*/ 359764 w 385163"/>
                  <a:gd name="T21" fmla="*/ 45597 h 319581"/>
                  <a:gd name="T22" fmla="*/ 385163 w 385163"/>
                  <a:gd name="T23" fmla="*/ 140192 h 319581"/>
                  <a:gd name="T24" fmla="*/ 356765 w 385163"/>
                  <a:gd name="T25" fmla="*/ 274683 h 319581"/>
                  <a:gd name="T26" fmla="*/ 271570 w 385163"/>
                  <a:gd name="T27" fmla="*/ 319581 h 319581"/>
                  <a:gd name="T28" fmla="*/ 182775 w 385163"/>
                  <a:gd name="T29" fmla="*/ 263984 h 319581"/>
                  <a:gd name="T30" fmla="*/ 161576 w 385163"/>
                  <a:gd name="T31" fmla="*/ 152591 h 319581"/>
                  <a:gd name="T32" fmla="*/ 189175 w 385163"/>
                  <a:gd name="T33" fmla="*/ 51397 h 319581"/>
                  <a:gd name="T34" fmla="*/ 277769 w 385163"/>
                  <a:gd name="T35" fmla="*/ 800 h 319581"/>
                  <a:gd name="T36" fmla="*/ 81995 w 385163"/>
                  <a:gd name="T37" fmla="*/ 0 h 319581"/>
                  <a:gd name="T38" fmla="*/ 95394 w 385163"/>
                  <a:gd name="T39" fmla="*/ 15399 h 319581"/>
                  <a:gd name="T40" fmla="*/ 94194 w 385163"/>
                  <a:gd name="T41" fmla="*/ 29098 h 319581"/>
                  <a:gd name="T42" fmla="*/ 92995 w 385163"/>
                  <a:gd name="T43" fmla="*/ 42798 h 319581"/>
                  <a:gd name="T44" fmla="*/ 93694 w 385163"/>
                  <a:gd name="T45" fmla="*/ 62796 h 319581"/>
                  <a:gd name="T46" fmla="*/ 94394 w 385163"/>
                  <a:gd name="T47" fmla="*/ 82795 h 319581"/>
                  <a:gd name="T48" fmla="*/ 89595 w 385163"/>
                  <a:gd name="T49" fmla="*/ 150791 h 319581"/>
                  <a:gd name="T50" fmla="*/ 84795 w 385163"/>
                  <a:gd name="T51" fmla="*/ 218587 h 319581"/>
                  <a:gd name="T52" fmla="*/ 86395 w 385163"/>
                  <a:gd name="T53" fmla="*/ 246785 h 319581"/>
                  <a:gd name="T54" fmla="*/ 88195 w 385163"/>
                  <a:gd name="T55" fmla="*/ 273983 h 319581"/>
                  <a:gd name="T56" fmla="*/ 109194 w 385163"/>
                  <a:gd name="T57" fmla="*/ 273583 h 319581"/>
                  <a:gd name="T58" fmla="*/ 123093 w 385163"/>
                  <a:gd name="T59" fmla="*/ 279083 h 319581"/>
                  <a:gd name="T60" fmla="*/ 128592 w 385163"/>
                  <a:gd name="T61" fmla="*/ 292782 h 319581"/>
                  <a:gd name="T62" fmla="*/ 123093 w 385163"/>
                  <a:gd name="T63" fmla="*/ 306581 h 319581"/>
                  <a:gd name="T64" fmla="*/ 109194 w 385163"/>
                  <a:gd name="T65" fmla="*/ 311981 h 319581"/>
                  <a:gd name="T66" fmla="*/ 69396 w 385163"/>
                  <a:gd name="T67" fmla="*/ 311981 h 319581"/>
                  <a:gd name="T68" fmla="*/ 29798 w 385163"/>
                  <a:gd name="T69" fmla="*/ 311781 h 319581"/>
                  <a:gd name="T70" fmla="*/ 10200 w 385163"/>
                  <a:gd name="T71" fmla="*/ 309981 h 319581"/>
                  <a:gd name="T72" fmla="*/ 0 w 385163"/>
                  <a:gd name="T73" fmla="*/ 294782 h 319581"/>
                  <a:gd name="T74" fmla="*/ 31398 w 385163"/>
                  <a:gd name="T75" fmla="*/ 274583 h 319581"/>
                  <a:gd name="T76" fmla="*/ 40998 w 385163"/>
                  <a:gd name="T77" fmla="*/ 274783 h 319581"/>
                  <a:gd name="T78" fmla="*/ 49197 w 385163"/>
                  <a:gd name="T79" fmla="*/ 275183 h 319581"/>
                  <a:gd name="T80" fmla="*/ 47497 w 385163"/>
                  <a:gd name="T81" fmla="*/ 246785 h 319581"/>
                  <a:gd name="T82" fmla="*/ 45797 w 385163"/>
                  <a:gd name="T83" fmla="*/ 218587 h 319581"/>
                  <a:gd name="T84" fmla="*/ 50397 w 385163"/>
                  <a:gd name="T85" fmla="*/ 141392 h 319581"/>
                  <a:gd name="T86" fmla="*/ 54597 w 385163"/>
                  <a:gd name="T87" fmla="*/ 63996 h 319581"/>
                  <a:gd name="T88" fmla="*/ 20399 w 385163"/>
                  <a:gd name="T89" fmla="*/ 84795 h 319581"/>
                  <a:gd name="T90" fmla="*/ 6500 w 385163"/>
                  <a:gd name="T91" fmla="*/ 78795 h 319581"/>
                  <a:gd name="T92" fmla="*/ 600 w 385163"/>
                  <a:gd name="T93" fmla="*/ 64996 h 319581"/>
                  <a:gd name="T94" fmla="*/ 17799 w 385163"/>
                  <a:gd name="T95" fmla="*/ 42198 h 319581"/>
                  <a:gd name="T96" fmla="*/ 48397 w 385163"/>
                  <a:gd name="T97" fmla="*/ 17799 h 319581"/>
                  <a:gd name="T98" fmla="*/ 81995 w 385163"/>
                  <a:gd name="T99" fmla="*/ 0 h 3195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5163" h="319581">
                    <a:moveTo>
                      <a:pt x="277569" y="39398"/>
                    </a:moveTo>
                    <a:cubicBezTo>
                      <a:pt x="252771" y="39398"/>
                      <a:pt x="233105" y="51997"/>
                      <a:pt x="218573" y="77195"/>
                    </a:cubicBezTo>
                    <a:cubicBezTo>
                      <a:pt x="206440" y="98261"/>
                      <a:pt x="200374" y="122326"/>
                      <a:pt x="200374" y="149391"/>
                    </a:cubicBezTo>
                    <a:cubicBezTo>
                      <a:pt x="200374" y="193255"/>
                      <a:pt x="206307" y="226186"/>
                      <a:pt x="218173" y="248185"/>
                    </a:cubicBezTo>
                    <a:cubicBezTo>
                      <a:pt x="230039" y="270184"/>
                      <a:pt x="247838" y="281183"/>
                      <a:pt x="271570" y="281183"/>
                    </a:cubicBezTo>
                    <a:cubicBezTo>
                      <a:pt x="299835" y="281183"/>
                      <a:pt x="320100" y="265051"/>
                      <a:pt x="332366" y="232786"/>
                    </a:cubicBezTo>
                    <a:cubicBezTo>
                      <a:pt x="340899" y="210387"/>
                      <a:pt x="345165" y="181989"/>
                      <a:pt x="345165" y="147591"/>
                    </a:cubicBezTo>
                    <a:cubicBezTo>
                      <a:pt x="345165" y="111460"/>
                      <a:pt x="339532" y="84395"/>
                      <a:pt x="328266" y="66396"/>
                    </a:cubicBezTo>
                    <a:cubicBezTo>
                      <a:pt x="317000" y="48397"/>
                      <a:pt x="300101" y="39398"/>
                      <a:pt x="277569" y="39398"/>
                    </a:cubicBezTo>
                    <a:close/>
                    <a:moveTo>
                      <a:pt x="277769" y="800"/>
                    </a:moveTo>
                    <a:cubicBezTo>
                      <a:pt x="312834" y="800"/>
                      <a:pt x="340166" y="15733"/>
                      <a:pt x="359764" y="45597"/>
                    </a:cubicBezTo>
                    <a:cubicBezTo>
                      <a:pt x="376697" y="71462"/>
                      <a:pt x="385163" y="102994"/>
                      <a:pt x="385163" y="140192"/>
                    </a:cubicBezTo>
                    <a:cubicBezTo>
                      <a:pt x="385163" y="199921"/>
                      <a:pt x="375697" y="244752"/>
                      <a:pt x="356765" y="274683"/>
                    </a:cubicBezTo>
                    <a:cubicBezTo>
                      <a:pt x="337832" y="304615"/>
                      <a:pt x="309434" y="319581"/>
                      <a:pt x="271570" y="319581"/>
                    </a:cubicBezTo>
                    <a:cubicBezTo>
                      <a:pt x="231039" y="319581"/>
                      <a:pt x="201441" y="301048"/>
                      <a:pt x="182775" y="263984"/>
                    </a:cubicBezTo>
                    <a:cubicBezTo>
                      <a:pt x="168643" y="235452"/>
                      <a:pt x="161576" y="198321"/>
                      <a:pt x="161576" y="152591"/>
                    </a:cubicBezTo>
                    <a:cubicBezTo>
                      <a:pt x="161576" y="113927"/>
                      <a:pt x="170776" y="80195"/>
                      <a:pt x="189175" y="51397"/>
                    </a:cubicBezTo>
                    <a:cubicBezTo>
                      <a:pt x="210907" y="17666"/>
                      <a:pt x="240438" y="800"/>
                      <a:pt x="277769" y="8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4" y="29098"/>
                    </a:cubicBezTo>
                    <a:cubicBezTo>
                      <a:pt x="93395" y="35165"/>
                      <a:pt x="92995" y="39731"/>
                      <a:pt x="92995" y="42798"/>
                    </a:cubicBezTo>
                    <a:cubicBezTo>
                      <a:pt x="92995" y="47197"/>
                      <a:pt x="93228" y="53864"/>
                      <a:pt x="93694" y="62796"/>
                    </a:cubicBezTo>
                    <a:cubicBezTo>
                      <a:pt x="94161" y="71729"/>
                      <a:pt x="94394" y="78395"/>
                      <a:pt x="94394" y="82795"/>
                    </a:cubicBezTo>
                    <a:cubicBezTo>
                      <a:pt x="94394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1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3"/>
                      <a:pt x="45797" y="224853"/>
                      <a:pt x="45797" y="218587"/>
                    </a:cubicBezTo>
                    <a:cubicBezTo>
                      <a:pt x="45797" y="201655"/>
                      <a:pt x="47331" y="175923"/>
                      <a:pt x="50397" y="141392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2" name="مربع نص 85">
                <a:extLst>
                  <a:ext uri="{FF2B5EF4-FFF2-40B4-BE49-F238E27FC236}">
                    <a16:creationId xmlns:a16="http://schemas.microsoft.com/office/drawing/2014/main" id="{145D9FEE-52BE-6F4B-8AB9-2146F989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015" y="5273582"/>
                <a:ext cx="205387" cy="321380"/>
              </a:xfrm>
              <a:custGeom>
                <a:avLst/>
                <a:gdLst>
                  <a:gd name="T0" fmla="*/ 175189 w 205387"/>
                  <a:gd name="T1" fmla="*/ 0 h 321380"/>
                  <a:gd name="T2" fmla="*/ 188988 w 205387"/>
                  <a:gd name="T3" fmla="*/ 5800 h 321380"/>
                  <a:gd name="T4" fmla="*/ 194988 w 205387"/>
                  <a:gd name="T5" fmla="*/ 19199 h 321380"/>
                  <a:gd name="T6" fmla="*/ 147591 w 205387"/>
                  <a:gd name="T7" fmla="*/ 41598 h 321380"/>
                  <a:gd name="T8" fmla="*/ 131992 w 205387"/>
                  <a:gd name="T9" fmla="*/ 41198 h 321380"/>
                  <a:gd name="T10" fmla="*/ 120592 w 205387"/>
                  <a:gd name="T11" fmla="*/ 40798 h 321380"/>
                  <a:gd name="T12" fmla="*/ 86794 w 205387"/>
                  <a:gd name="T13" fmla="*/ 41398 h 321380"/>
                  <a:gd name="T14" fmla="*/ 52996 w 205387"/>
                  <a:gd name="T15" fmla="*/ 42397 h 321380"/>
                  <a:gd name="T16" fmla="*/ 45597 w 205387"/>
                  <a:gd name="T17" fmla="*/ 108993 h 321380"/>
                  <a:gd name="T18" fmla="*/ 118592 w 205387"/>
                  <a:gd name="T19" fmla="*/ 87195 h 321380"/>
                  <a:gd name="T20" fmla="*/ 185788 w 205387"/>
                  <a:gd name="T21" fmla="*/ 121593 h 321380"/>
                  <a:gd name="T22" fmla="*/ 205387 w 205387"/>
                  <a:gd name="T23" fmla="*/ 195988 h 321380"/>
                  <a:gd name="T24" fmla="*/ 173789 w 205387"/>
                  <a:gd name="T25" fmla="*/ 284983 h 321380"/>
                  <a:gd name="T26" fmla="*/ 87194 w 205387"/>
                  <a:gd name="T27" fmla="*/ 321380 h 321380"/>
                  <a:gd name="T28" fmla="*/ 3599 w 205387"/>
                  <a:gd name="T29" fmla="*/ 279383 h 321380"/>
                  <a:gd name="T30" fmla="*/ 0 w 205387"/>
                  <a:gd name="T31" fmla="*/ 268184 h 321380"/>
                  <a:gd name="T32" fmla="*/ 6199 w 205387"/>
                  <a:gd name="T33" fmla="*/ 254685 h 321380"/>
                  <a:gd name="T34" fmla="*/ 20198 w 205387"/>
                  <a:gd name="T35" fmla="*/ 248985 h 321380"/>
                  <a:gd name="T36" fmla="*/ 35798 w 205387"/>
                  <a:gd name="T37" fmla="*/ 257784 h 321380"/>
                  <a:gd name="T38" fmla="*/ 51797 w 205387"/>
                  <a:gd name="T39" fmla="*/ 274183 h 321380"/>
                  <a:gd name="T40" fmla="*/ 87194 w 205387"/>
                  <a:gd name="T41" fmla="*/ 282983 h 321380"/>
                  <a:gd name="T42" fmla="*/ 144591 w 205387"/>
                  <a:gd name="T43" fmla="*/ 256584 h 321380"/>
                  <a:gd name="T44" fmla="*/ 166390 w 205387"/>
                  <a:gd name="T45" fmla="*/ 195988 h 321380"/>
                  <a:gd name="T46" fmla="*/ 156790 w 205387"/>
                  <a:gd name="T47" fmla="*/ 148591 h 321380"/>
                  <a:gd name="T48" fmla="*/ 118592 w 205387"/>
                  <a:gd name="T49" fmla="*/ 125592 h 321380"/>
                  <a:gd name="T50" fmla="*/ 83595 w 205387"/>
                  <a:gd name="T51" fmla="*/ 131392 h 321380"/>
                  <a:gd name="T52" fmla="*/ 61796 w 205387"/>
                  <a:gd name="T53" fmla="*/ 147191 h 321380"/>
                  <a:gd name="T54" fmla="*/ 39997 w 205387"/>
                  <a:gd name="T55" fmla="*/ 170990 h 321380"/>
                  <a:gd name="T56" fmla="*/ 21998 w 205387"/>
                  <a:gd name="T57" fmla="*/ 179989 h 321380"/>
                  <a:gd name="T58" fmla="*/ 8399 w 205387"/>
                  <a:gd name="T59" fmla="*/ 174289 h 321380"/>
                  <a:gd name="T60" fmla="*/ 2800 w 205387"/>
                  <a:gd name="T61" fmla="*/ 160590 h 321380"/>
                  <a:gd name="T62" fmla="*/ 5999 w 205387"/>
                  <a:gd name="T63" fmla="*/ 124992 h 321380"/>
                  <a:gd name="T64" fmla="*/ 12799 w 205387"/>
                  <a:gd name="T65" fmla="*/ 42198 h 321380"/>
                  <a:gd name="T66" fmla="*/ 9299 w 205387"/>
                  <a:gd name="T67" fmla="*/ 26898 h 321380"/>
                  <a:gd name="T68" fmla="*/ 5799 w 205387"/>
                  <a:gd name="T69" fmla="*/ 14599 h 321380"/>
                  <a:gd name="T70" fmla="*/ 26798 w 205387"/>
                  <a:gd name="T71" fmla="*/ 2400 h 321380"/>
                  <a:gd name="T72" fmla="*/ 38897 w 205387"/>
                  <a:gd name="T73" fmla="*/ 3100 h 321380"/>
                  <a:gd name="T74" fmla="*/ 50997 w 205387"/>
                  <a:gd name="T75" fmla="*/ 3800 h 321380"/>
                  <a:gd name="T76" fmla="*/ 85794 w 205387"/>
                  <a:gd name="T77" fmla="*/ 3000 h 321380"/>
                  <a:gd name="T78" fmla="*/ 120592 w 205387"/>
                  <a:gd name="T79" fmla="*/ 2200 h 321380"/>
                  <a:gd name="T80" fmla="*/ 136991 w 205387"/>
                  <a:gd name="T81" fmla="*/ 2600 h 321380"/>
                  <a:gd name="T82" fmla="*/ 153390 w 205387"/>
                  <a:gd name="T83" fmla="*/ 3000 h 321380"/>
                  <a:gd name="T84" fmla="*/ 164390 w 205387"/>
                  <a:gd name="T85" fmla="*/ 1500 h 321380"/>
                  <a:gd name="T86" fmla="*/ 175189 w 205387"/>
                  <a:gd name="T87" fmla="*/ 0 h 321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387" h="321380">
                    <a:moveTo>
                      <a:pt x="175189" y="0"/>
                    </a:moveTo>
                    <a:cubicBezTo>
                      <a:pt x="180389" y="0"/>
                      <a:pt x="184988" y="1933"/>
                      <a:pt x="188988" y="5800"/>
                    </a:cubicBezTo>
                    <a:cubicBezTo>
                      <a:pt x="192988" y="9666"/>
                      <a:pt x="194988" y="14133"/>
                      <a:pt x="194988" y="19199"/>
                    </a:cubicBezTo>
                    <a:cubicBezTo>
                      <a:pt x="194988" y="34131"/>
                      <a:pt x="179189" y="41598"/>
                      <a:pt x="147591" y="41598"/>
                    </a:cubicBezTo>
                    <a:cubicBezTo>
                      <a:pt x="143458" y="41598"/>
                      <a:pt x="138258" y="41464"/>
                      <a:pt x="131992" y="41198"/>
                    </a:cubicBezTo>
                    <a:cubicBezTo>
                      <a:pt x="125725" y="40931"/>
                      <a:pt x="121926" y="40798"/>
                      <a:pt x="120592" y="40798"/>
                    </a:cubicBezTo>
                    <a:lnTo>
                      <a:pt x="86794" y="41398"/>
                    </a:lnTo>
                    <a:lnTo>
                      <a:pt x="52996" y="42397"/>
                    </a:lnTo>
                    <a:cubicBezTo>
                      <a:pt x="52996" y="48397"/>
                      <a:pt x="50530" y="70596"/>
                      <a:pt x="45597" y="108993"/>
                    </a:cubicBezTo>
                    <a:cubicBezTo>
                      <a:pt x="63862" y="94461"/>
                      <a:pt x="88194" y="87195"/>
                      <a:pt x="118592" y="87195"/>
                    </a:cubicBezTo>
                    <a:cubicBezTo>
                      <a:pt x="147924" y="87195"/>
                      <a:pt x="170323" y="98661"/>
                      <a:pt x="185788" y="121593"/>
                    </a:cubicBezTo>
                    <a:cubicBezTo>
                      <a:pt x="198854" y="141058"/>
                      <a:pt x="205387" y="165857"/>
                      <a:pt x="205387" y="195988"/>
                    </a:cubicBezTo>
                    <a:cubicBezTo>
                      <a:pt x="205387" y="231986"/>
                      <a:pt x="194854" y="261651"/>
                      <a:pt x="173789" y="284983"/>
                    </a:cubicBezTo>
                    <a:cubicBezTo>
                      <a:pt x="151924" y="309248"/>
                      <a:pt x="123059" y="321380"/>
                      <a:pt x="87194" y="321380"/>
                    </a:cubicBezTo>
                    <a:cubicBezTo>
                      <a:pt x="49330" y="321380"/>
                      <a:pt x="21465" y="307381"/>
                      <a:pt x="3599" y="279383"/>
                    </a:cubicBezTo>
                    <a:cubicBezTo>
                      <a:pt x="1200" y="275517"/>
                      <a:pt x="0" y="271783"/>
                      <a:pt x="0" y="268184"/>
                    </a:cubicBezTo>
                    <a:cubicBezTo>
                      <a:pt x="0" y="262984"/>
                      <a:pt x="2066" y="258484"/>
                      <a:pt x="6199" y="254685"/>
                    </a:cubicBezTo>
                    <a:cubicBezTo>
                      <a:pt x="10332" y="250885"/>
                      <a:pt x="14999" y="248985"/>
                      <a:pt x="20198" y="248985"/>
                    </a:cubicBezTo>
                    <a:cubicBezTo>
                      <a:pt x="25665" y="248985"/>
                      <a:pt x="30864" y="251918"/>
                      <a:pt x="35798" y="257784"/>
                    </a:cubicBezTo>
                    <a:cubicBezTo>
                      <a:pt x="42864" y="266317"/>
                      <a:pt x="48197" y="271783"/>
                      <a:pt x="51797" y="274183"/>
                    </a:cubicBezTo>
                    <a:cubicBezTo>
                      <a:pt x="60463" y="280050"/>
                      <a:pt x="72262" y="282983"/>
                      <a:pt x="87194" y="282983"/>
                    </a:cubicBezTo>
                    <a:cubicBezTo>
                      <a:pt x="110260" y="282983"/>
                      <a:pt x="129392" y="274183"/>
                      <a:pt x="144591" y="256584"/>
                    </a:cubicBezTo>
                    <a:cubicBezTo>
                      <a:pt x="159123" y="239785"/>
                      <a:pt x="166390" y="219587"/>
                      <a:pt x="166390" y="195988"/>
                    </a:cubicBezTo>
                    <a:cubicBezTo>
                      <a:pt x="166390" y="176523"/>
                      <a:pt x="163190" y="160724"/>
                      <a:pt x="156790" y="148591"/>
                    </a:cubicBezTo>
                    <a:cubicBezTo>
                      <a:pt x="148524" y="133259"/>
                      <a:pt x="135791" y="125592"/>
                      <a:pt x="118592" y="125592"/>
                    </a:cubicBezTo>
                    <a:cubicBezTo>
                      <a:pt x="104327" y="125592"/>
                      <a:pt x="92661" y="127526"/>
                      <a:pt x="83595" y="131392"/>
                    </a:cubicBezTo>
                    <a:cubicBezTo>
                      <a:pt x="76395" y="134459"/>
                      <a:pt x="69129" y="139725"/>
                      <a:pt x="61796" y="147191"/>
                    </a:cubicBezTo>
                    <a:lnTo>
                      <a:pt x="39997" y="170990"/>
                    </a:lnTo>
                    <a:cubicBezTo>
                      <a:pt x="34131" y="176989"/>
                      <a:pt x="28131" y="179989"/>
                      <a:pt x="21998" y="179989"/>
                    </a:cubicBezTo>
                    <a:cubicBezTo>
                      <a:pt x="16665" y="179989"/>
                      <a:pt x="12132" y="178089"/>
                      <a:pt x="8399" y="174289"/>
                    </a:cubicBezTo>
                    <a:cubicBezTo>
                      <a:pt x="4666" y="170490"/>
                      <a:pt x="2800" y="165923"/>
                      <a:pt x="2800" y="160590"/>
                    </a:cubicBezTo>
                    <a:cubicBezTo>
                      <a:pt x="2800" y="157924"/>
                      <a:pt x="3866" y="146058"/>
                      <a:pt x="5999" y="124992"/>
                    </a:cubicBezTo>
                    <a:cubicBezTo>
                      <a:pt x="10532" y="82995"/>
                      <a:pt x="12799" y="55397"/>
                      <a:pt x="12799" y="42198"/>
                    </a:cubicBezTo>
                    <a:cubicBezTo>
                      <a:pt x="12799" y="37531"/>
                      <a:pt x="11632" y="32431"/>
                      <a:pt x="9299" y="26898"/>
                    </a:cubicBezTo>
                    <a:cubicBezTo>
                      <a:pt x="6966" y="21365"/>
                      <a:pt x="5799" y="17266"/>
                      <a:pt x="5799" y="14599"/>
                    </a:cubicBezTo>
                    <a:cubicBezTo>
                      <a:pt x="5799" y="6466"/>
                      <a:pt x="12799" y="2400"/>
                      <a:pt x="26798" y="2400"/>
                    </a:cubicBezTo>
                    <a:cubicBezTo>
                      <a:pt x="29465" y="2400"/>
                      <a:pt x="33498" y="2633"/>
                      <a:pt x="38897" y="3100"/>
                    </a:cubicBezTo>
                    <a:cubicBezTo>
                      <a:pt x="44297" y="3567"/>
                      <a:pt x="48330" y="3800"/>
                      <a:pt x="50997" y="3800"/>
                    </a:cubicBezTo>
                    <a:cubicBezTo>
                      <a:pt x="58729" y="3800"/>
                      <a:pt x="70329" y="3533"/>
                      <a:pt x="85794" y="3000"/>
                    </a:cubicBezTo>
                    <a:cubicBezTo>
                      <a:pt x="101260" y="2467"/>
                      <a:pt x="112859" y="2200"/>
                      <a:pt x="120592" y="2200"/>
                    </a:cubicBezTo>
                    <a:cubicBezTo>
                      <a:pt x="124192" y="2200"/>
                      <a:pt x="129658" y="2333"/>
                      <a:pt x="136991" y="2600"/>
                    </a:cubicBezTo>
                    <a:cubicBezTo>
                      <a:pt x="144324" y="2867"/>
                      <a:pt x="149791" y="3000"/>
                      <a:pt x="153390" y="3000"/>
                    </a:cubicBezTo>
                    <a:cubicBezTo>
                      <a:pt x="155924" y="3000"/>
                      <a:pt x="159590" y="2500"/>
                      <a:pt x="164390" y="1500"/>
                    </a:cubicBezTo>
                    <a:cubicBezTo>
                      <a:pt x="169189" y="500"/>
                      <a:pt x="172789" y="0"/>
                      <a:pt x="1751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3" name="مربع نص 86">
                <a:extLst>
                  <a:ext uri="{FF2B5EF4-FFF2-40B4-BE49-F238E27FC236}">
                    <a16:creationId xmlns:a16="http://schemas.microsoft.com/office/drawing/2014/main" id="{12470291-3A76-9B4E-B5A8-7A957066A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060" y="1425929"/>
                <a:ext cx="308218" cy="311981"/>
              </a:xfrm>
              <a:custGeom>
                <a:avLst/>
                <a:gdLst>
                  <a:gd name="T0" fmla="*/ 276369 w 308218"/>
                  <a:gd name="T1" fmla="*/ 15399 h 311981"/>
                  <a:gd name="T2" fmla="*/ 273970 w 308218"/>
                  <a:gd name="T3" fmla="*/ 42797 h 311981"/>
                  <a:gd name="T4" fmla="*/ 275370 w 308218"/>
                  <a:gd name="T5" fmla="*/ 82795 h 311981"/>
                  <a:gd name="T6" fmla="*/ 265770 w 308218"/>
                  <a:gd name="T7" fmla="*/ 218587 h 311981"/>
                  <a:gd name="T8" fmla="*/ 269170 w 308218"/>
                  <a:gd name="T9" fmla="*/ 273983 h 311981"/>
                  <a:gd name="T10" fmla="*/ 304068 w 308218"/>
                  <a:gd name="T11" fmla="*/ 279083 h 311981"/>
                  <a:gd name="T12" fmla="*/ 302608 w 308218"/>
                  <a:gd name="T13" fmla="*/ 296007 h 311981"/>
                  <a:gd name="T14" fmla="*/ 250371 w 308218"/>
                  <a:gd name="T15" fmla="*/ 311981 h 311981"/>
                  <a:gd name="T16" fmla="*/ 191175 w 308218"/>
                  <a:gd name="T17" fmla="*/ 309981 h 311981"/>
                  <a:gd name="T18" fmla="*/ 212373 w 308218"/>
                  <a:gd name="T19" fmla="*/ 274583 h 311981"/>
                  <a:gd name="T20" fmla="*/ 230172 w 308218"/>
                  <a:gd name="T21" fmla="*/ 275183 h 311981"/>
                  <a:gd name="T22" fmla="*/ 226772 w 308218"/>
                  <a:gd name="T23" fmla="*/ 218587 h 311981"/>
                  <a:gd name="T24" fmla="*/ 235572 w 308218"/>
                  <a:gd name="T25" fmla="*/ 63996 h 311981"/>
                  <a:gd name="T26" fmla="*/ 187475 w 308218"/>
                  <a:gd name="T27" fmla="*/ 78795 h 311981"/>
                  <a:gd name="T28" fmla="*/ 198774 w 308218"/>
                  <a:gd name="T29" fmla="*/ 42198 h 311981"/>
                  <a:gd name="T30" fmla="*/ 262970 w 308218"/>
                  <a:gd name="T31" fmla="*/ 0 h 311981"/>
                  <a:gd name="T32" fmla="*/ 95394 w 308218"/>
                  <a:gd name="T33" fmla="*/ 15399 h 311981"/>
                  <a:gd name="T34" fmla="*/ 92995 w 308218"/>
                  <a:gd name="T35" fmla="*/ 42797 h 311981"/>
                  <a:gd name="T36" fmla="*/ 94395 w 308218"/>
                  <a:gd name="T37" fmla="*/ 82795 h 311981"/>
                  <a:gd name="T38" fmla="*/ 84795 w 308218"/>
                  <a:gd name="T39" fmla="*/ 218587 h 311981"/>
                  <a:gd name="T40" fmla="*/ 88195 w 308218"/>
                  <a:gd name="T41" fmla="*/ 273983 h 311981"/>
                  <a:gd name="T42" fmla="*/ 123093 w 308218"/>
                  <a:gd name="T43" fmla="*/ 279083 h 311981"/>
                  <a:gd name="T44" fmla="*/ 123093 w 308218"/>
                  <a:gd name="T45" fmla="*/ 306581 h 311981"/>
                  <a:gd name="T46" fmla="*/ 69396 w 308218"/>
                  <a:gd name="T47" fmla="*/ 311981 h 311981"/>
                  <a:gd name="T48" fmla="*/ 10200 w 308218"/>
                  <a:gd name="T49" fmla="*/ 309981 h 311981"/>
                  <a:gd name="T50" fmla="*/ 31398 w 308218"/>
                  <a:gd name="T51" fmla="*/ 274583 h 311981"/>
                  <a:gd name="T52" fmla="*/ 49197 w 308218"/>
                  <a:gd name="T53" fmla="*/ 275183 h 311981"/>
                  <a:gd name="T54" fmla="*/ 45798 w 308218"/>
                  <a:gd name="T55" fmla="*/ 218587 h 311981"/>
                  <a:gd name="T56" fmla="*/ 54597 w 308218"/>
                  <a:gd name="T57" fmla="*/ 63996 h 311981"/>
                  <a:gd name="T58" fmla="*/ 6500 w 308218"/>
                  <a:gd name="T59" fmla="*/ 78795 h 311981"/>
                  <a:gd name="T60" fmla="*/ 17799 w 308218"/>
                  <a:gd name="T61" fmla="*/ 42198 h 311981"/>
                  <a:gd name="T62" fmla="*/ 81995 w 308218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8218" h="311981">
                    <a:moveTo>
                      <a:pt x="262970" y="0"/>
                    </a:moveTo>
                    <a:cubicBezTo>
                      <a:pt x="271903" y="0"/>
                      <a:pt x="276369" y="5133"/>
                      <a:pt x="276369" y="15399"/>
                    </a:cubicBezTo>
                    <a:cubicBezTo>
                      <a:pt x="276369" y="18466"/>
                      <a:pt x="275969" y="23032"/>
                      <a:pt x="275170" y="29098"/>
                    </a:cubicBezTo>
                    <a:cubicBezTo>
                      <a:pt x="274370" y="35165"/>
                      <a:pt x="273970" y="39731"/>
                      <a:pt x="273970" y="42797"/>
                    </a:cubicBezTo>
                    <a:cubicBezTo>
                      <a:pt x="273970" y="47197"/>
                      <a:pt x="274203" y="53863"/>
                      <a:pt x="274670" y="62796"/>
                    </a:cubicBezTo>
                    <a:cubicBezTo>
                      <a:pt x="275136" y="71729"/>
                      <a:pt x="275370" y="78395"/>
                      <a:pt x="275370" y="82795"/>
                    </a:cubicBezTo>
                    <a:cubicBezTo>
                      <a:pt x="275370" y="97994"/>
                      <a:pt x="273770" y="120659"/>
                      <a:pt x="270570" y="150791"/>
                    </a:cubicBezTo>
                    <a:cubicBezTo>
                      <a:pt x="267370" y="180922"/>
                      <a:pt x="265770" y="203521"/>
                      <a:pt x="265770" y="218587"/>
                    </a:cubicBezTo>
                    <a:cubicBezTo>
                      <a:pt x="265770" y="226320"/>
                      <a:pt x="266303" y="235719"/>
                      <a:pt x="267370" y="246785"/>
                    </a:cubicBezTo>
                    <a:cubicBezTo>
                      <a:pt x="268437" y="257851"/>
                      <a:pt x="269037" y="266917"/>
                      <a:pt x="269170" y="273983"/>
                    </a:cubicBezTo>
                    <a:lnTo>
                      <a:pt x="290169" y="273583"/>
                    </a:lnTo>
                    <a:cubicBezTo>
                      <a:pt x="295768" y="273583"/>
                      <a:pt x="300401" y="275417"/>
                      <a:pt x="304068" y="279083"/>
                    </a:cubicBezTo>
                    <a:lnTo>
                      <a:pt x="308218" y="289422"/>
                    </a:lnTo>
                    <a:lnTo>
                      <a:pt x="302608" y="296007"/>
                    </a:lnTo>
                    <a:lnTo>
                      <a:pt x="282611" y="311981"/>
                    </a:lnTo>
                    <a:lnTo>
                      <a:pt x="250371" y="311981"/>
                    </a:lnTo>
                    <a:lnTo>
                      <a:pt x="210773" y="311781"/>
                    </a:lnTo>
                    <a:cubicBezTo>
                      <a:pt x="201441" y="311781"/>
                      <a:pt x="194908" y="311181"/>
                      <a:pt x="191175" y="309981"/>
                    </a:cubicBezTo>
                    <a:cubicBezTo>
                      <a:pt x="184375" y="307581"/>
                      <a:pt x="180975" y="302515"/>
                      <a:pt x="180975" y="294782"/>
                    </a:cubicBezTo>
                    <a:cubicBezTo>
                      <a:pt x="180975" y="281316"/>
                      <a:pt x="191441" y="274583"/>
                      <a:pt x="212373" y="274583"/>
                    </a:cubicBezTo>
                    <a:lnTo>
                      <a:pt x="221973" y="274783"/>
                    </a:lnTo>
                    <a:lnTo>
                      <a:pt x="230172" y="275183"/>
                    </a:lnTo>
                    <a:cubicBezTo>
                      <a:pt x="230172" y="268784"/>
                      <a:pt x="229606" y="259318"/>
                      <a:pt x="228472" y="246785"/>
                    </a:cubicBezTo>
                    <a:cubicBezTo>
                      <a:pt x="227339" y="234252"/>
                      <a:pt x="226772" y="224853"/>
                      <a:pt x="226772" y="218587"/>
                    </a:cubicBezTo>
                    <a:cubicBezTo>
                      <a:pt x="226772" y="201654"/>
                      <a:pt x="228306" y="175923"/>
                      <a:pt x="231372" y="141391"/>
                    </a:cubicBezTo>
                    <a:cubicBezTo>
                      <a:pt x="234305" y="107394"/>
                      <a:pt x="235705" y="81595"/>
                      <a:pt x="235572" y="63996"/>
                    </a:cubicBezTo>
                    <a:cubicBezTo>
                      <a:pt x="217706" y="77862"/>
                      <a:pt x="206307" y="84795"/>
                      <a:pt x="201374" y="84795"/>
                    </a:cubicBezTo>
                    <a:cubicBezTo>
                      <a:pt x="196041" y="84795"/>
                      <a:pt x="191408" y="82795"/>
                      <a:pt x="187475" y="78795"/>
                    </a:cubicBezTo>
                    <a:cubicBezTo>
                      <a:pt x="183542" y="74796"/>
                      <a:pt x="181575" y="70196"/>
                      <a:pt x="181575" y="64996"/>
                    </a:cubicBezTo>
                    <a:cubicBezTo>
                      <a:pt x="181575" y="58730"/>
                      <a:pt x="187308" y="51130"/>
                      <a:pt x="198774" y="42198"/>
                    </a:cubicBezTo>
                    <a:cubicBezTo>
                      <a:pt x="205974" y="37131"/>
                      <a:pt x="216173" y="28998"/>
                      <a:pt x="229372" y="17799"/>
                    </a:cubicBezTo>
                    <a:cubicBezTo>
                      <a:pt x="241105" y="5933"/>
                      <a:pt x="252304" y="0"/>
                      <a:pt x="262970" y="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</p:grpSp>
      </p:grpSp>
      <p:grpSp>
        <p:nvGrpSpPr>
          <p:cNvPr id="44" name="مجموعة 43">
            <a:extLst>
              <a:ext uri="{FF2B5EF4-FFF2-40B4-BE49-F238E27FC236}">
                <a16:creationId xmlns:a16="http://schemas.microsoft.com/office/drawing/2014/main" id="{578239E7-CB2A-0742-9871-5678655B2C76}"/>
              </a:ext>
            </a:extLst>
          </p:cNvPr>
          <p:cNvGrpSpPr>
            <a:grpSpLocks/>
          </p:cNvGrpSpPr>
          <p:nvPr/>
        </p:nvGrpSpPr>
        <p:grpSpPr bwMode="auto">
          <a:xfrm>
            <a:off x="10564825" y="573683"/>
            <a:ext cx="66675" cy="1009650"/>
            <a:chOff x="5944770" y="1379001"/>
            <a:chExt cx="226260" cy="3927154"/>
          </a:xfrm>
        </p:grpSpPr>
        <p:sp>
          <p:nvSpPr>
            <p:cNvPr id="45" name="مثلث متساوي الساقين 49">
              <a:extLst>
                <a:ext uri="{FF2B5EF4-FFF2-40B4-BE49-F238E27FC236}">
                  <a16:creationId xmlns:a16="http://schemas.microsoft.com/office/drawing/2014/main" id="{7515C29C-A047-D34D-8178-EC30E0A03B4A}"/>
                </a:ext>
              </a:extLst>
            </p:cNvPr>
            <p:cNvSpPr/>
            <p:nvPr/>
          </p:nvSpPr>
          <p:spPr>
            <a:xfrm>
              <a:off x="5944770" y="1379001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6" name="مثلث متساوي الساقين 50">
              <a:extLst>
                <a:ext uri="{FF2B5EF4-FFF2-40B4-BE49-F238E27FC236}">
                  <a16:creationId xmlns:a16="http://schemas.microsoft.com/office/drawing/2014/main" id="{F35064C7-CD98-F549-B025-6406002FAFF7}"/>
                </a:ext>
              </a:extLst>
            </p:cNvPr>
            <p:cNvSpPr/>
            <p:nvPr/>
          </p:nvSpPr>
          <p:spPr>
            <a:xfrm flipV="1">
              <a:off x="5944770" y="3342578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grpSp>
        <p:nvGrpSpPr>
          <p:cNvPr id="47" name="مجموعة 46">
            <a:extLst>
              <a:ext uri="{FF2B5EF4-FFF2-40B4-BE49-F238E27FC236}">
                <a16:creationId xmlns:a16="http://schemas.microsoft.com/office/drawing/2014/main" id="{6F2C3EE3-B01D-FF44-82AE-F0D98CF8F534}"/>
              </a:ext>
            </a:extLst>
          </p:cNvPr>
          <p:cNvGrpSpPr>
            <a:grpSpLocks/>
          </p:cNvGrpSpPr>
          <p:nvPr/>
        </p:nvGrpSpPr>
        <p:grpSpPr bwMode="auto">
          <a:xfrm rot="4908360">
            <a:off x="10507674" y="678458"/>
            <a:ext cx="63500" cy="787400"/>
            <a:chOff x="5944770" y="1379001"/>
            <a:chExt cx="226260" cy="3927154"/>
          </a:xfrm>
        </p:grpSpPr>
        <p:sp>
          <p:nvSpPr>
            <p:cNvPr id="48" name="مثلث متساوي الساقين 52">
              <a:extLst>
                <a:ext uri="{FF2B5EF4-FFF2-40B4-BE49-F238E27FC236}">
                  <a16:creationId xmlns:a16="http://schemas.microsoft.com/office/drawing/2014/main" id="{6C9F1224-FFA4-C945-810B-0D9CBE258A7D}"/>
                </a:ext>
              </a:extLst>
            </p:cNvPr>
            <p:cNvSpPr/>
            <p:nvPr/>
          </p:nvSpPr>
          <p:spPr>
            <a:xfrm>
              <a:off x="5941542" y="1392220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9" name="مثلث متساوي الساقين 53">
              <a:extLst>
                <a:ext uri="{FF2B5EF4-FFF2-40B4-BE49-F238E27FC236}">
                  <a16:creationId xmlns:a16="http://schemas.microsoft.com/office/drawing/2014/main" id="{E4F810C6-BB06-A249-9894-40F0B7954848}"/>
                </a:ext>
              </a:extLst>
            </p:cNvPr>
            <p:cNvSpPr/>
            <p:nvPr/>
          </p:nvSpPr>
          <p:spPr>
            <a:xfrm flipV="1">
              <a:off x="5935188" y="3342771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sp>
        <p:nvSpPr>
          <p:cNvPr id="50" name="شكل بيضاوي 49">
            <a:extLst>
              <a:ext uri="{FF2B5EF4-FFF2-40B4-BE49-F238E27FC236}">
                <a16:creationId xmlns:a16="http://schemas.microsoft.com/office/drawing/2014/main" id="{554A9950-8B23-3744-B9C0-9CFA3442F687}"/>
              </a:ext>
            </a:extLst>
          </p:cNvPr>
          <p:cNvSpPr/>
          <p:nvPr/>
        </p:nvSpPr>
        <p:spPr>
          <a:xfrm>
            <a:off x="10542373" y="1018181"/>
            <a:ext cx="98094" cy="10739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EG" sz="1013"/>
          </a:p>
        </p:txBody>
      </p:sp>
      <p:sp>
        <p:nvSpPr>
          <p:cNvPr id="51" name="شكل حر 50">
            <a:extLst>
              <a:ext uri="{FF2B5EF4-FFF2-40B4-BE49-F238E27FC236}">
                <a16:creationId xmlns:a16="http://schemas.microsoft.com/office/drawing/2014/main" id="{23B671DC-D796-384B-817D-E04474056EBC}"/>
              </a:ext>
            </a:extLst>
          </p:cNvPr>
          <p:cNvSpPr/>
          <p:nvPr/>
        </p:nvSpPr>
        <p:spPr>
          <a:xfrm>
            <a:off x="9837749" y="1630959"/>
            <a:ext cx="1468438" cy="1546225"/>
          </a:xfrm>
          <a:custGeom>
            <a:avLst/>
            <a:gdLst>
              <a:gd name="connsiteX0" fmla="*/ 2020636 w 2684787"/>
              <a:gd name="connsiteY0" fmla="*/ 0 h 2747951"/>
              <a:gd name="connsiteX1" fmla="*/ 2651521 w 2684787"/>
              <a:gd name="connsiteY1" fmla="*/ 652812 h 2747951"/>
              <a:gd name="connsiteX2" fmla="*/ 2644171 w 2684787"/>
              <a:gd name="connsiteY2" fmla="*/ 728262 h 2747951"/>
              <a:gd name="connsiteX3" fmla="*/ 2684787 w 2684787"/>
              <a:gd name="connsiteY3" fmla="*/ 728262 h 2747951"/>
              <a:gd name="connsiteX4" fmla="*/ 2684787 w 2684787"/>
              <a:gd name="connsiteY4" fmla="*/ 2747951 h 2747951"/>
              <a:gd name="connsiteX5" fmla="*/ 1371425 w 2684787"/>
              <a:gd name="connsiteY5" fmla="*/ 2747951 h 2747951"/>
              <a:gd name="connsiteX6" fmla="*/ 1371425 w 2684787"/>
              <a:gd name="connsiteY6" fmla="*/ 728262 h 2747951"/>
              <a:gd name="connsiteX7" fmla="*/ 1397102 w 2684787"/>
              <a:gd name="connsiteY7" fmla="*/ 728262 h 2747951"/>
              <a:gd name="connsiteX8" fmla="*/ 1389751 w 2684787"/>
              <a:gd name="connsiteY8" fmla="*/ 652812 h 2747951"/>
              <a:gd name="connsiteX9" fmla="*/ 2020636 w 2684787"/>
              <a:gd name="connsiteY9" fmla="*/ 0 h 2747951"/>
              <a:gd name="connsiteX10" fmla="*/ 649211 w 2684787"/>
              <a:gd name="connsiteY10" fmla="*/ 0 h 2747951"/>
              <a:gd name="connsiteX11" fmla="*/ 1280096 w 2684787"/>
              <a:gd name="connsiteY11" fmla="*/ 652812 h 2747951"/>
              <a:gd name="connsiteX12" fmla="*/ 1272746 w 2684787"/>
              <a:gd name="connsiteY12" fmla="*/ 728262 h 2747951"/>
              <a:gd name="connsiteX13" fmla="*/ 1313362 w 2684787"/>
              <a:gd name="connsiteY13" fmla="*/ 728262 h 2747951"/>
              <a:gd name="connsiteX14" fmla="*/ 1313362 w 2684787"/>
              <a:gd name="connsiteY14" fmla="*/ 2747951 h 2747951"/>
              <a:gd name="connsiteX15" fmla="*/ 0 w 2684787"/>
              <a:gd name="connsiteY15" fmla="*/ 2747951 h 2747951"/>
              <a:gd name="connsiteX16" fmla="*/ 0 w 2684787"/>
              <a:gd name="connsiteY16" fmla="*/ 728262 h 2747951"/>
              <a:gd name="connsiteX17" fmla="*/ 25677 w 2684787"/>
              <a:gd name="connsiteY17" fmla="*/ 728262 h 2747951"/>
              <a:gd name="connsiteX18" fmla="*/ 18326 w 2684787"/>
              <a:gd name="connsiteY18" fmla="*/ 652812 h 2747951"/>
              <a:gd name="connsiteX19" fmla="*/ 649211 w 2684787"/>
              <a:gd name="connsiteY19" fmla="*/ 0 h 274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84787" h="2747951">
                <a:moveTo>
                  <a:pt x="2020636" y="0"/>
                </a:moveTo>
                <a:cubicBezTo>
                  <a:pt x="2369064" y="0"/>
                  <a:pt x="2651521" y="292274"/>
                  <a:pt x="2651521" y="652812"/>
                </a:cubicBezTo>
                <a:lnTo>
                  <a:pt x="2644171" y="728262"/>
                </a:lnTo>
                <a:lnTo>
                  <a:pt x="2684787" y="728262"/>
                </a:lnTo>
                <a:lnTo>
                  <a:pt x="2684787" y="2747951"/>
                </a:lnTo>
                <a:lnTo>
                  <a:pt x="1371425" y="2747951"/>
                </a:lnTo>
                <a:lnTo>
                  <a:pt x="1371425" y="728262"/>
                </a:lnTo>
                <a:lnTo>
                  <a:pt x="1397102" y="728262"/>
                </a:lnTo>
                <a:lnTo>
                  <a:pt x="1389751" y="652812"/>
                </a:lnTo>
                <a:cubicBezTo>
                  <a:pt x="1389751" y="292274"/>
                  <a:pt x="1672208" y="0"/>
                  <a:pt x="2020636" y="0"/>
                </a:cubicBezTo>
                <a:close/>
                <a:moveTo>
                  <a:pt x="649211" y="0"/>
                </a:moveTo>
                <a:cubicBezTo>
                  <a:pt x="997639" y="0"/>
                  <a:pt x="1280096" y="292274"/>
                  <a:pt x="1280096" y="652812"/>
                </a:cubicBezTo>
                <a:lnTo>
                  <a:pt x="1272746" y="728262"/>
                </a:lnTo>
                <a:lnTo>
                  <a:pt x="1313362" y="728262"/>
                </a:lnTo>
                <a:lnTo>
                  <a:pt x="1313362" y="2747951"/>
                </a:lnTo>
                <a:lnTo>
                  <a:pt x="0" y="2747951"/>
                </a:lnTo>
                <a:lnTo>
                  <a:pt x="0" y="728262"/>
                </a:lnTo>
                <a:lnTo>
                  <a:pt x="25677" y="728262"/>
                </a:lnTo>
                <a:lnTo>
                  <a:pt x="18326" y="652812"/>
                </a:lnTo>
                <a:cubicBezTo>
                  <a:pt x="18326" y="292274"/>
                  <a:pt x="300783" y="0"/>
                  <a:pt x="649211" y="0"/>
                </a:cubicBezTo>
                <a:close/>
              </a:path>
            </a:pathLst>
          </a:custGeom>
          <a:blipFill>
            <a:blip r:embed="rId15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514350">
              <a:defRPr/>
            </a:pPr>
            <a:endParaRPr lang="ar-SA" sz="1013" dirty="0"/>
          </a:p>
        </p:txBody>
      </p:sp>
      <p:pic>
        <p:nvPicPr>
          <p:cNvPr id="52" name="صورة 51" descr="صورة تحتوي على سماء, خارجي, طائرة, صورة ظلية&#10;&#10;تم إنشاء الوصف تلقائياً">
            <a:extLst>
              <a:ext uri="{FF2B5EF4-FFF2-40B4-BE49-F238E27FC236}">
                <a16:creationId xmlns:a16="http://schemas.microsoft.com/office/drawing/2014/main" id="{E2EA606B-94B8-F84B-AB55-A63E822569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353"/>
          <a:stretch>
            <a:fillRect/>
          </a:stretch>
        </p:blipFill>
        <p:spPr bwMode="auto">
          <a:xfrm>
            <a:off x="10626737" y="2270721"/>
            <a:ext cx="284162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صورة 96">
            <a:extLst>
              <a:ext uri="{FF2B5EF4-FFF2-40B4-BE49-F238E27FC236}">
                <a16:creationId xmlns:a16="http://schemas.microsoft.com/office/drawing/2014/main" id="{6FC17947-DFEB-CB46-973E-56C092811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60" t="-2" r="1991" b="37349"/>
          <a:stretch>
            <a:fillRect/>
          </a:stretch>
        </p:blipFill>
        <p:spPr bwMode="auto">
          <a:xfrm>
            <a:off x="9896488" y="2386609"/>
            <a:ext cx="511175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" name="صورة 97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1AA78387-48BA-854C-B4F7-231F85E1D5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558475" y="1580158"/>
            <a:ext cx="779463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" name="صورة 98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C1C77CE9-1BBA-E247-86D6-A5BBA6BDC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3937" y="1581747"/>
            <a:ext cx="779462" cy="162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صورة 100" descr="صورة تحتوي على نص, كمبيوتر محمول, إلكترونيات, كمبيوتر&#10;&#10;تم إنشاء الوصف تلقائياً">
            <a:extLst>
              <a:ext uri="{FF2B5EF4-FFF2-40B4-BE49-F238E27FC236}">
                <a16:creationId xmlns:a16="http://schemas.microsoft.com/office/drawing/2014/main" id="{5AE6FCCB-DFF8-3148-B419-78B50DEA7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0284" y="4872985"/>
            <a:ext cx="1209675" cy="116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صورة 101" descr="صورة تحتوي على ماوس, مكواة&#10;&#10;تم إنشاء الوصف تلقائياً">
            <a:extLst>
              <a:ext uri="{FF2B5EF4-FFF2-40B4-BE49-F238E27FC236}">
                <a16:creationId xmlns:a16="http://schemas.microsoft.com/office/drawing/2014/main" id="{76B1029C-6283-5648-8468-47D296C44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4024" y="5768180"/>
            <a:ext cx="255588" cy="15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Google Shape;57;p13">
            <a:extLst>
              <a:ext uri="{FF2B5EF4-FFF2-40B4-BE49-F238E27FC236}">
                <a16:creationId xmlns:a16="http://schemas.microsoft.com/office/drawing/2014/main" id="{179A6F0C-8400-7A4B-8670-483D24694895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83888" y="4571803"/>
            <a:ext cx="1308100" cy="182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Google Shape;69;p13">
            <a:extLst>
              <a:ext uri="{FF2B5EF4-FFF2-40B4-BE49-F238E27FC236}">
                <a16:creationId xmlns:a16="http://schemas.microsoft.com/office/drawing/2014/main" id="{D4B65245-6DD2-4E41-BAFE-66E291371E13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4310" y="3443697"/>
            <a:ext cx="3333598" cy="3093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صورة 18" descr="صورة تحتوي على عنصر, منضدة, جالس, صغير&#10;&#10;تم إنشاء الوصف تلقائياً">
            <a:extLst>
              <a:ext uri="{FF2B5EF4-FFF2-40B4-BE49-F238E27FC236}">
                <a16:creationId xmlns:a16="http://schemas.microsoft.com/office/drawing/2014/main" id="{36CA4CD6-B759-4B4A-B356-1C5BA5866E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4983" y="5242416"/>
            <a:ext cx="388938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مجموعة 2">
            <a:extLst>
              <a:ext uri="{FF2B5EF4-FFF2-40B4-BE49-F238E27FC236}">
                <a16:creationId xmlns:a16="http://schemas.microsoft.com/office/drawing/2014/main" id="{030CFAD8-8390-ED4A-8C58-FF2EC9C254F4}"/>
              </a:ext>
            </a:extLst>
          </p:cNvPr>
          <p:cNvGrpSpPr/>
          <p:nvPr/>
        </p:nvGrpSpPr>
        <p:grpSpPr>
          <a:xfrm>
            <a:off x="388854" y="990366"/>
            <a:ext cx="5192577" cy="3700533"/>
            <a:chOff x="424623" y="947667"/>
            <a:chExt cx="5192577" cy="3700533"/>
          </a:xfrm>
        </p:grpSpPr>
        <p:pic>
          <p:nvPicPr>
            <p:cNvPr id="1463" name="Google Shape;1463;p59"/>
            <p:cNvPicPr preferRelativeResize="0"/>
            <p:nvPr/>
          </p:nvPicPr>
          <p:blipFill>
            <a:blip r:embed="rId24">
              <a:alphaModFix/>
            </a:blip>
            <a:stretch>
              <a:fillRect/>
            </a:stretch>
          </p:blipFill>
          <p:spPr>
            <a:xfrm>
              <a:off x="431800" y="947667"/>
              <a:ext cx="5185400" cy="37005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صورة 66">
              <a:extLst>
                <a:ext uri="{FF2B5EF4-FFF2-40B4-BE49-F238E27FC236}">
                  <a16:creationId xmlns:a16="http://schemas.microsoft.com/office/drawing/2014/main" id="{761B7B74-1B9A-5142-A59F-E46BF9E6A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alphaModFix amt="50000"/>
            </a:blip>
            <a:stretch>
              <a:fillRect/>
            </a:stretch>
          </p:blipFill>
          <p:spPr>
            <a:xfrm>
              <a:off x="424623" y="968517"/>
              <a:ext cx="1190726" cy="1193711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4" name="مجموعة 3">
            <a:extLst>
              <a:ext uri="{FF2B5EF4-FFF2-40B4-BE49-F238E27FC236}">
                <a16:creationId xmlns:a16="http://schemas.microsoft.com/office/drawing/2014/main" id="{98AD352C-E9D9-1440-9B88-A547C655498E}"/>
              </a:ext>
            </a:extLst>
          </p:cNvPr>
          <p:cNvGrpSpPr/>
          <p:nvPr/>
        </p:nvGrpSpPr>
        <p:grpSpPr>
          <a:xfrm>
            <a:off x="5720269" y="2238700"/>
            <a:ext cx="3942856" cy="2409499"/>
            <a:chOff x="5720269" y="2238700"/>
            <a:chExt cx="3942856" cy="2409499"/>
          </a:xfrm>
        </p:grpSpPr>
        <p:pic>
          <p:nvPicPr>
            <p:cNvPr id="1470" name="Google Shape;1470;p59"/>
            <p:cNvPicPr preferRelativeResize="0"/>
            <p:nvPr/>
          </p:nvPicPr>
          <p:blipFill rotWithShape="1">
            <a:blip r:embed="rId26">
              <a:alphaModFix/>
            </a:blip>
            <a:srcRect l="2125" t="7754" r="2563" b="5507"/>
            <a:stretch/>
          </p:blipFill>
          <p:spPr>
            <a:xfrm>
              <a:off x="5720269" y="2238700"/>
              <a:ext cx="3942856" cy="24094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73" name="Google Shape;1473;p59"/>
            <p:cNvPicPr preferRelativeResize="0"/>
            <p:nvPr/>
          </p:nvPicPr>
          <p:blipFill>
            <a:blip r:embed="rId27">
              <a:alphaModFix/>
            </a:blip>
            <a:stretch>
              <a:fillRect/>
            </a:stretch>
          </p:blipFill>
          <p:spPr>
            <a:xfrm>
              <a:off x="6096000" y="2720001"/>
              <a:ext cx="487200" cy="54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74" name="Google Shape;1474;p59"/>
            <p:cNvPicPr preferRelativeResize="0"/>
            <p:nvPr/>
          </p:nvPicPr>
          <p:blipFill>
            <a:blip r:embed="rId27">
              <a:alphaModFix/>
            </a:blip>
            <a:stretch>
              <a:fillRect/>
            </a:stretch>
          </p:blipFill>
          <p:spPr>
            <a:xfrm>
              <a:off x="6743700" y="2720001"/>
              <a:ext cx="487200" cy="54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صورة 67">
              <a:extLst>
                <a:ext uri="{FF2B5EF4-FFF2-40B4-BE49-F238E27FC236}">
                  <a16:creationId xmlns:a16="http://schemas.microsoft.com/office/drawing/2014/main" id="{99E60C37-9EFF-CB47-9E36-2F7FA13634AC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alphaModFix amt="50000"/>
            </a:blip>
            <a:stretch>
              <a:fillRect/>
            </a:stretch>
          </p:blipFill>
          <p:spPr>
            <a:xfrm>
              <a:off x="8367152" y="2327334"/>
              <a:ext cx="1121778" cy="1124590"/>
            </a:xfrm>
            <a:prstGeom prst="rect">
              <a:avLst/>
            </a:prstGeom>
            <a:ln>
              <a:noFill/>
            </a:ln>
          </p:spPr>
        </p:pic>
      </p:grpSp>
      <p:pic>
        <p:nvPicPr>
          <p:cNvPr id="22" name="Picture 2">
            <a:extLst>
              <a:ext uri="{FF2B5EF4-FFF2-40B4-BE49-F238E27FC236}">
                <a16:creationId xmlns:a16="http://schemas.microsoft.com/office/drawing/2014/main" id="{D8DB1478-EA8A-5D47-99AE-9A627E0962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7618" y="1251421"/>
            <a:ext cx="1653477" cy="4486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مستطيل 22">
            <a:extLst>
              <a:ext uri="{FF2B5EF4-FFF2-40B4-BE49-F238E27FC236}">
                <a16:creationId xmlns:a16="http://schemas.microsoft.com/office/drawing/2014/main" id="{50BCDC05-E557-1348-9570-61A9AA8E4EC0}"/>
              </a:ext>
            </a:extLst>
          </p:cNvPr>
          <p:cNvSpPr/>
          <p:nvPr/>
        </p:nvSpPr>
        <p:spPr>
          <a:xfrm>
            <a:off x="1504320" y="1805974"/>
            <a:ext cx="2801938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100" dirty="0">
                <a:solidFill>
                  <a:srgbClr val="FF0000"/>
                </a:solidFill>
                <a:latin typeface="Beirut" pitchFamily="2" charset="-78"/>
                <a:cs typeface="Beirut" pitchFamily="2" charset="-78"/>
              </a:rPr>
              <a:t>١-٥</a:t>
            </a:r>
          </a:p>
          <a:p>
            <a:pPr algn="ctr">
              <a:defRPr/>
            </a:pPr>
            <a:r>
              <a:rPr lang="ar-SA" sz="24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المتغيرات والعبارات الجبرية </a:t>
            </a:r>
            <a:endParaRPr lang="ar-SA" sz="2400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sp>
        <p:nvSpPr>
          <p:cNvPr id="25" name="مربع نص 5">
            <a:extLst>
              <a:ext uri="{FF2B5EF4-FFF2-40B4-BE49-F238E27FC236}">
                <a16:creationId xmlns:a16="http://schemas.microsoft.com/office/drawing/2014/main" id="{5128DC38-73F4-F64D-811B-EC3574CD7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3974" y="1242317"/>
            <a:ext cx="1757363" cy="64611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C00000"/>
                </a:solidFill>
              </a:rPr>
              <a:t>التاريخ   </a:t>
            </a:r>
            <a:r>
              <a:rPr lang="ar-SA" altLang="ar-SA" sz="1200" dirty="0">
                <a:solidFill>
                  <a:srgbClr val="002060"/>
                </a:solidFill>
              </a:rPr>
              <a:t>/  /    ١٤٤هـ</a:t>
            </a:r>
          </a:p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 err="1">
                <a:solidFill>
                  <a:srgbClr val="002060"/>
                </a:solidFill>
              </a:rPr>
              <a:t>ط</a:t>
            </a:r>
            <a:endParaRPr lang="ar-SA" altLang="ar-SA" sz="1200" dirty="0">
              <a:solidFill>
                <a:srgbClr val="002060"/>
              </a:solidFill>
            </a:endParaRPr>
          </a:p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002060"/>
                </a:solidFill>
              </a:rPr>
              <a:t> </a:t>
            </a:r>
            <a:r>
              <a:rPr lang="ar-SA" altLang="ar-SA" sz="1200" dirty="0">
                <a:solidFill>
                  <a:srgbClr val="C00000"/>
                </a:solidFill>
              </a:rPr>
              <a:t>رقم الصفحة :</a:t>
            </a:r>
            <a:endParaRPr lang="ar-SA" altLang="ar-SA" sz="1050" dirty="0">
              <a:solidFill>
                <a:srgbClr val="002060"/>
              </a:solidFill>
            </a:endParaRPr>
          </a:p>
        </p:txBody>
      </p:sp>
      <p:sp>
        <p:nvSpPr>
          <p:cNvPr id="26" name="مستطيل 25">
            <a:extLst>
              <a:ext uri="{FF2B5EF4-FFF2-40B4-BE49-F238E27FC236}">
                <a16:creationId xmlns:a16="http://schemas.microsoft.com/office/drawing/2014/main" id="{C4A2B652-2B33-A949-A878-E034BB787D8C}"/>
              </a:ext>
            </a:extLst>
          </p:cNvPr>
          <p:cNvSpPr/>
          <p:nvPr/>
        </p:nvSpPr>
        <p:spPr>
          <a:xfrm>
            <a:off x="2760294" y="2732908"/>
            <a:ext cx="2803525" cy="1141412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700" dirty="0">
                <a:solidFill>
                  <a:srgbClr val="008F00"/>
                </a:solidFill>
                <a:latin typeface="Beirut" pitchFamily="2" charset="-78"/>
                <a:cs typeface="Beirut" pitchFamily="2" charset="-78"/>
              </a:rPr>
              <a:t>فكرة الدرس</a:t>
            </a:r>
          </a:p>
          <a:p>
            <a:pPr algn="ctr">
              <a:defRPr/>
            </a:pPr>
            <a:r>
              <a:rPr lang="ar-SA" sz="24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اجد قيمة عبارات جبرية بسيطة</a:t>
            </a:r>
          </a:p>
        </p:txBody>
      </p:sp>
      <p:sp>
        <p:nvSpPr>
          <p:cNvPr id="2" name="مستطيل 1">
            <a:extLst>
              <a:ext uri="{FF2B5EF4-FFF2-40B4-BE49-F238E27FC236}">
                <a16:creationId xmlns:a16="http://schemas.microsoft.com/office/drawing/2014/main" id="{D17122F4-718E-1B48-A7FB-74431FA2BE05}"/>
              </a:ext>
            </a:extLst>
          </p:cNvPr>
          <p:cNvSpPr/>
          <p:nvPr/>
        </p:nvSpPr>
        <p:spPr>
          <a:xfrm>
            <a:off x="1115237" y="3987660"/>
            <a:ext cx="3746988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ar-SA" sz="1400" dirty="0" err="1"/>
              <a:t>https</a:t>
            </a:r>
            <a:r>
              <a:rPr lang="ar-SA" sz="1400" dirty="0"/>
              <a:t>://www.liveworksheets.com/1-lg1202119ju</a:t>
            </a:r>
          </a:p>
        </p:txBody>
      </p:sp>
      <p:pic>
        <p:nvPicPr>
          <p:cNvPr id="61" name="Google Shape;70;p13">
            <a:extLst>
              <a:ext uri="{FF2B5EF4-FFF2-40B4-BE49-F238E27FC236}">
                <a16:creationId xmlns:a16="http://schemas.microsoft.com/office/drawing/2014/main" id="{D8476886-77DF-CE4C-99F9-8C50B48FF0EE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0347" y="4498927"/>
            <a:ext cx="3657402" cy="2343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" name="Google Shape;73;p13">
            <a:extLst>
              <a:ext uri="{FF2B5EF4-FFF2-40B4-BE49-F238E27FC236}">
                <a16:creationId xmlns:a16="http://schemas.microsoft.com/office/drawing/2014/main" id="{741424FC-28A2-E341-91EB-A4EBBA667B52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99225">
            <a:off x="7147587" y="4370797"/>
            <a:ext cx="827087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" name="Picture 2">
            <a:extLst>
              <a:ext uri="{FF2B5EF4-FFF2-40B4-BE49-F238E27FC236}">
                <a16:creationId xmlns:a16="http://schemas.microsoft.com/office/drawing/2014/main" id="{24FDCFB5-5335-744E-AC76-CFF332A78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0916">
            <a:off x="8527973" y="4627574"/>
            <a:ext cx="471488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" name="Picture 2">
            <a:extLst>
              <a:ext uri="{FF2B5EF4-FFF2-40B4-BE49-F238E27FC236}">
                <a16:creationId xmlns:a16="http://schemas.microsoft.com/office/drawing/2014/main" id="{4E2D42DC-DE74-B942-888B-E2731D7BD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1831">
            <a:off x="8287200" y="4668558"/>
            <a:ext cx="63976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77 0.02223 L -0.13894 0.02223 " pathEditMode="relative" rAng="0" ptsTypes="AA">
                                      <p:cBhvr>
                                        <p:cTn id="10" dur="2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 flipH="1">
            <a:off x="1203959" y="297132"/>
            <a:ext cx="4836478" cy="6103614"/>
          </a:xfrm>
          <a:prstGeom prst="rect">
            <a:avLst/>
          </a:prstGeom>
          <a:gradFill flip="none" rotWithShape="0">
            <a:gsLst>
              <a:gs pos="3000">
                <a:srgbClr val="7030A0"/>
              </a:gs>
              <a:gs pos="76000">
                <a:srgbClr val="DFC5DF"/>
              </a:gs>
              <a:gs pos="18000">
                <a:srgbClr val="FFF6DE"/>
              </a:gs>
              <a:gs pos="60000">
                <a:schemeClr val="accent4">
                  <a:lumMod val="20000"/>
                  <a:lumOff val="80000"/>
                </a:schemeClr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>
            <a:off x="5428351" y="364603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>
            <a:off x="5428351" y="418403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>
            <a:off x="5428351" y="465745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>
            <a:off x="5428351" y="512579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>
            <a:off x="5428351" y="55912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>
            <a:off x="5443232" y="60784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8400" y="3741555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48603" y="4714150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81942" y="5650775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" name="مستطيل 27">
            <a:extLst>
              <a:ext uri="{FF2B5EF4-FFF2-40B4-BE49-F238E27FC236}">
                <a16:creationId xmlns:a16="http://schemas.microsoft.com/office/drawing/2014/main" id="{1D2AB5BE-F582-2F46-97A9-521F7F569D64}"/>
              </a:ext>
            </a:extLst>
          </p:cNvPr>
          <p:cNvSpPr/>
          <p:nvPr/>
        </p:nvSpPr>
        <p:spPr>
          <a:xfrm>
            <a:off x="2123427" y="1625545"/>
            <a:ext cx="2803525" cy="93345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500" dirty="0">
                <a:solidFill>
                  <a:srgbClr val="002060"/>
                </a:solidFill>
                <a:latin typeface="18 Khebrat Musamim" pitchFamily="2" charset="0"/>
                <a:cs typeface="KufiStandardGK" pitchFamily="2" charset="-78"/>
              </a:rPr>
              <a:t>١-٥</a:t>
            </a:r>
            <a:r>
              <a:rPr lang="ar-SA" sz="4500" dirty="0">
                <a:solidFill>
                  <a:srgbClr val="0070C0"/>
                </a:solidFill>
                <a:latin typeface="18 Khebrat Musamim" pitchFamily="2" charset="0"/>
                <a:cs typeface="KufiStandardGK" pitchFamily="2" charset="-78"/>
              </a:rPr>
              <a:t> </a:t>
            </a:r>
          </a:p>
        </p:txBody>
      </p: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>
            <a:off x="5397871" y="53707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>
            <a:off x="5397871" y="107507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>
            <a:off x="5397871" y="201683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>
            <a:off x="5397870" y="260329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>
            <a:off x="5397870" y="310783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618137" y="617765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5308" y="2664477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>
            <a:off x="5415611" y="155335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37490" y="1610705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4942447">
            <a:off x="2526727" y="3332056"/>
            <a:ext cx="3474497" cy="2830722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4043280" y="674068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1239384" y="4527299"/>
            <a:ext cx="2191955" cy="1978304"/>
          </a:xfrm>
          <a:prstGeom prst="rect">
            <a:avLst/>
          </a:prstGeom>
        </p:spPr>
      </p:pic>
      <p:pic>
        <p:nvPicPr>
          <p:cNvPr id="90" name="صورة 89">
            <a:extLst>
              <a:ext uri="{FF2B5EF4-FFF2-40B4-BE49-F238E27FC236}">
                <a16:creationId xmlns:a16="http://schemas.microsoft.com/office/drawing/2014/main" id="{FF614D9E-CEFA-D246-B8C6-DE007A8B5EE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213950" y="252340"/>
            <a:ext cx="1391310" cy="1394099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622109" y="644562"/>
            <a:ext cx="3684235" cy="3001599"/>
          </a:xfrm>
          <a:prstGeom prst="rect">
            <a:avLst/>
          </a:prstGeom>
        </p:spPr>
      </p:pic>
      <p:sp>
        <p:nvSpPr>
          <p:cNvPr id="30" name="مستطيل 29">
            <a:extLst>
              <a:ext uri="{FF2B5EF4-FFF2-40B4-BE49-F238E27FC236}">
                <a16:creationId xmlns:a16="http://schemas.microsoft.com/office/drawing/2014/main" id="{5381303A-A7E5-C14D-9AEF-BAD32960FF0D}"/>
              </a:ext>
            </a:extLst>
          </p:cNvPr>
          <p:cNvSpPr/>
          <p:nvPr/>
        </p:nvSpPr>
        <p:spPr>
          <a:xfrm>
            <a:off x="1673895" y="2854142"/>
            <a:ext cx="3509632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0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المتغيرات والعبارات الجبرية</a:t>
            </a:r>
          </a:p>
        </p:txBody>
      </p:sp>
    </p:spTree>
    <p:extLst>
      <p:ext uri="{BB962C8B-B14F-4D97-AF65-F5344CB8AC3E}">
        <p14:creationId xmlns:p14="http://schemas.microsoft.com/office/powerpoint/2010/main" val="847369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marL="0" defTabSz="685800" rtl="0" eaLnBrk="1" latinLnBrk="0" hangingPunct="1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استعد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85309" y="423927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marL="0" algn="ctr" defTabSz="685800" rtl="1" eaLnBrk="1" latinLnBrk="0" hangingPunct="1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pic>
        <p:nvPicPr>
          <p:cNvPr id="19" name="Picture 4">
            <a:extLst>
              <a:ext uri="{FF2B5EF4-FFF2-40B4-BE49-F238E27FC236}">
                <a16:creationId xmlns:a16="http://schemas.microsoft.com/office/drawing/2014/main" id="{7C2E255F-431C-FE44-BC55-94126308B2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660330" y="950286"/>
            <a:ext cx="3895687" cy="1603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" name="Picture 5">
            <a:extLst>
              <a:ext uri="{FF2B5EF4-FFF2-40B4-BE49-F238E27FC236}">
                <a16:creationId xmlns:a16="http://schemas.microsoft.com/office/drawing/2014/main" id="{142E5181-280D-FF46-B7FE-EF8AC24A3A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562238" y="2767829"/>
            <a:ext cx="4156605" cy="1500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" name="Picture 6">
            <a:extLst>
              <a:ext uri="{FF2B5EF4-FFF2-40B4-BE49-F238E27FC236}">
                <a16:creationId xmlns:a16="http://schemas.microsoft.com/office/drawing/2014/main" id="{FA2337F0-5810-D84E-A7B6-9973C7F662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852328" y="4653615"/>
            <a:ext cx="3675024" cy="1071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2" name="مربع نص 26">
            <a:extLst>
              <a:ext uri="{FF2B5EF4-FFF2-40B4-BE49-F238E27FC236}">
                <a16:creationId xmlns:a16="http://schemas.microsoft.com/office/drawing/2014/main" id="{8E19DE71-2960-E845-A635-D2B952DDE927}"/>
              </a:ext>
            </a:extLst>
          </p:cNvPr>
          <p:cNvSpPr txBox="1"/>
          <p:nvPr/>
        </p:nvSpPr>
        <p:spPr>
          <a:xfrm>
            <a:off x="6831256" y="4710511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FF0000"/>
                </a:solidFill>
              </a:rPr>
              <a:t>١٢</a:t>
            </a:r>
          </a:p>
        </p:txBody>
      </p:sp>
      <p:sp>
        <p:nvSpPr>
          <p:cNvPr id="23" name="مربع نص 27">
            <a:extLst>
              <a:ext uri="{FF2B5EF4-FFF2-40B4-BE49-F238E27FC236}">
                <a16:creationId xmlns:a16="http://schemas.microsoft.com/office/drawing/2014/main" id="{6A49AFB8-923A-AC44-9A32-B6826A4B4581}"/>
              </a:ext>
            </a:extLst>
          </p:cNvPr>
          <p:cNvSpPr txBox="1"/>
          <p:nvPr/>
        </p:nvSpPr>
        <p:spPr>
          <a:xfrm>
            <a:off x="3782726" y="5297969"/>
            <a:ext cx="178595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B050"/>
                </a:solidFill>
              </a:rPr>
              <a:t>رقم الشكل + ٢</a:t>
            </a:r>
          </a:p>
        </p:txBody>
      </p:sp>
      <p:sp>
        <p:nvSpPr>
          <p:cNvPr id="24" name="مربع نص 28">
            <a:extLst>
              <a:ext uri="{FF2B5EF4-FFF2-40B4-BE49-F238E27FC236}">
                <a16:creationId xmlns:a16="http://schemas.microsoft.com/office/drawing/2014/main" id="{36AA3789-EA62-7446-9B33-8FF719E03607}"/>
              </a:ext>
            </a:extLst>
          </p:cNvPr>
          <p:cNvSpPr txBox="1"/>
          <p:nvPr/>
        </p:nvSpPr>
        <p:spPr>
          <a:xfrm>
            <a:off x="1838239" y="5283683"/>
            <a:ext cx="857256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r>
              <a:rPr lang="ar-SA" sz="2400" b="1" dirty="0">
                <a:solidFill>
                  <a:srgbClr val="002060"/>
                </a:solidFill>
              </a:rPr>
              <a:t>ر + ٢</a:t>
            </a:r>
          </a:p>
        </p:txBody>
      </p:sp>
      <p:sp>
        <p:nvSpPr>
          <p:cNvPr id="25" name="سهم إلى اليمين 29">
            <a:extLst>
              <a:ext uri="{FF2B5EF4-FFF2-40B4-BE49-F238E27FC236}">
                <a16:creationId xmlns:a16="http://schemas.microsoft.com/office/drawing/2014/main" id="{973EF1D1-9203-9244-94BF-2073DE66C8AE}"/>
              </a:ext>
            </a:extLst>
          </p:cNvPr>
          <p:cNvSpPr/>
          <p:nvPr/>
        </p:nvSpPr>
        <p:spPr>
          <a:xfrm flipH="1">
            <a:off x="2838371" y="5297969"/>
            <a:ext cx="1000132" cy="42862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6" name="مربع نص 30">
            <a:extLst>
              <a:ext uri="{FF2B5EF4-FFF2-40B4-BE49-F238E27FC236}">
                <a16:creationId xmlns:a16="http://schemas.microsoft.com/office/drawing/2014/main" id="{13C7DFD8-898B-764B-863E-C88D04D91677}"/>
              </a:ext>
            </a:extLst>
          </p:cNvPr>
          <p:cNvSpPr txBox="1"/>
          <p:nvPr/>
        </p:nvSpPr>
        <p:spPr>
          <a:xfrm>
            <a:off x="7948451" y="3782279"/>
            <a:ext cx="64294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>
                <a:solidFill>
                  <a:srgbClr val="FF0000"/>
                </a:solidFill>
              </a:rPr>
              <a:t>٦</a:t>
            </a:r>
          </a:p>
        </p:txBody>
      </p:sp>
      <p:sp>
        <p:nvSpPr>
          <p:cNvPr id="27" name="مربع نص 31">
            <a:extLst>
              <a:ext uri="{FF2B5EF4-FFF2-40B4-BE49-F238E27FC236}">
                <a16:creationId xmlns:a16="http://schemas.microsoft.com/office/drawing/2014/main" id="{6D4CFAA9-56F7-8D44-B653-7F164D31FF7E}"/>
              </a:ext>
            </a:extLst>
          </p:cNvPr>
          <p:cNvSpPr txBox="1"/>
          <p:nvPr/>
        </p:nvSpPr>
        <p:spPr>
          <a:xfrm>
            <a:off x="7467043" y="3780899"/>
            <a:ext cx="64294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>
                <a:solidFill>
                  <a:srgbClr val="FF0000"/>
                </a:solidFill>
              </a:rPr>
              <a:t>٧</a:t>
            </a:r>
          </a:p>
        </p:txBody>
      </p:sp>
      <p:sp>
        <p:nvSpPr>
          <p:cNvPr id="28" name="مربع نص 32">
            <a:extLst>
              <a:ext uri="{FF2B5EF4-FFF2-40B4-BE49-F238E27FC236}">
                <a16:creationId xmlns:a16="http://schemas.microsoft.com/office/drawing/2014/main" id="{62C26119-3040-C24E-85D4-C082E0B24DBB}"/>
              </a:ext>
            </a:extLst>
          </p:cNvPr>
          <p:cNvSpPr txBox="1"/>
          <p:nvPr/>
        </p:nvSpPr>
        <p:spPr>
          <a:xfrm>
            <a:off x="7085340" y="3782263"/>
            <a:ext cx="64294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>
                <a:solidFill>
                  <a:srgbClr val="FF0000"/>
                </a:solidFill>
              </a:rPr>
              <a:t>٨</a:t>
            </a:r>
          </a:p>
        </p:txBody>
      </p:sp>
      <p:sp>
        <p:nvSpPr>
          <p:cNvPr id="68" name="مستطيل 67">
            <a:extLst>
              <a:ext uri="{FF2B5EF4-FFF2-40B4-BE49-F238E27FC236}">
                <a16:creationId xmlns:a16="http://schemas.microsoft.com/office/drawing/2014/main" id="{CF4DBBFA-1327-1A4E-B85A-8033B56DC7C7}"/>
              </a:ext>
            </a:extLst>
          </p:cNvPr>
          <p:cNvSpPr/>
          <p:nvPr/>
        </p:nvSpPr>
        <p:spPr>
          <a:xfrm rot="385153">
            <a:off x="7367228" y="372030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نشاط</a:t>
            </a:r>
          </a:p>
        </p:txBody>
      </p:sp>
    </p:spTree>
    <p:extLst>
      <p:ext uri="{BB962C8B-B14F-4D97-AF65-F5344CB8AC3E}">
        <p14:creationId xmlns:p14="http://schemas.microsoft.com/office/powerpoint/2010/main" val="17572335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 animBg="1"/>
      <p:bldP spid="24" grpId="0" animBg="1"/>
      <p:bldP spid="25" grpId="0" animBg="1"/>
      <p:bldP spid="26" grpId="0"/>
      <p:bldP spid="27" grpId="0"/>
      <p:bldP spid="28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47397" y="234486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8394" y="446546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244603" y="5508762"/>
            <a:ext cx="1081704" cy="108387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D1D9E25-C246-BC4C-B4CC-BAB9BCB19A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745823" y="1232978"/>
            <a:ext cx="8977746" cy="4547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</p:pic>
    </p:spTree>
    <p:extLst>
      <p:ext uri="{BB962C8B-B14F-4D97-AF65-F5344CB8AC3E}">
        <p14:creationId xmlns:p14="http://schemas.microsoft.com/office/powerpoint/2010/main" val="29878398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مثال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33533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675070" y="5705881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مربع نص 6">
            <a:extLst>
              <a:ext uri="{FF2B5EF4-FFF2-40B4-BE49-F238E27FC236}">
                <a16:creationId xmlns:a16="http://schemas.microsoft.com/office/drawing/2014/main" id="{6777A1DC-1C51-B548-8103-10793CDE1A06}"/>
              </a:ext>
            </a:extLst>
          </p:cNvPr>
          <p:cNvSpPr txBox="1"/>
          <p:nvPr/>
        </p:nvSpPr>
        <p:spPr>
          <a:xfrm>
            <a:off x="8988852" y="2696542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ن</a:t>
            </a:r>
          </a:p>
        </p:txBody>
      </p:sp>
      <p:grpSp>
        <p:nvGrpSpPr>
          <p:cNvPr id="4" name="مجموعة 7">
            <a:extLst>
              <a:ext uri="{FF2B5EF4-FFF2-40B4-BE49-F238E27FC236}">
                <a16:creationId xmlns:a16="http://schemas.microsoft.com/office/drawing/2014/main" id="{0978BC5E-CD8A-4943-AFEC-5C3C55BFB550}"/>
              </a:ext>
            </a:extLst>
          </p:cNvPr>
          <p:cNvGrpSpPr/>
          <p:nvPr/>
        </p:nvGrpSpPr>
        <p:grpSpPr>
          <a:xfrm>
            <a:off x="2432038" y="1028336"/>
            <a:ext cx="8358246" cy="928694"/>
            <a:chOff x="571472" y="857232"/>
            <a:chExt cx="8358246" cy="928694"/>
          </a:xfrm>
        </p:grpSpPr>
        <p:sp>
          <p:nvSpPr>
            <p:cNvPr id="64" name="دبوس زينة 8">
              <a:extLst>
                <a:ext uri="{FF2B5EF4-FFF2-40B4-BE49-F238E27FC236}">
                  <a16:creationId xmlns:a16="http://schemas.microsoft.com/office/drawing/2014/main" id="{D9BF6B1C-8432-7440-9168-0BBB286E7895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احسب قيمة :  ن + ٣ إذا كانت  ن = ٤</a:t>
              </a:r>
            </a:p>
          </p:txBody>
        </p:sp>
        <p:grpSp>
          <p:nvGrpSpPr>
            <p:cNvPr id="65" name="مجموعة 7">
              <a:extLst>
                <a:ext uri="{FF2B5EF4-FFF2-40B4-BE49-F238E27FC236}">
                  <a16:creationId xmlns:a16="http://schemas.microsoft.com/office/drawing/2014/main" id="{FE71C7BF-997A-2F43-A0BA-CE3FFA7D57B3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6929454" y="5072074"/>
              <a:chExt cx="1214446" cy="928694"/>
            </a:xfrm>
          </p:grpSpPr>
          <p:sp>
            <p:nvSpPr>
              <p:cNvPr id="68" name="دبوس زينة 5">
                <a:extLst>
                  <a:ext uri="{FF2B5EF4-FFF2-40B4-BE49-F238E27FC236}">
                    <a16:creationId xmlns:a16="http://schemas.microsoft.com/office/drawing/2014/main" id="{FE3B4DC6-0933-474A-BAFB-6D7F67EC1F57}"/>
                  </a:ext>
                </a:extLst>
              </p:cNvPr>
              <p:cNvSpPr/>
              <p:nvPr/>
            </p:nvSpPr>
            <p:spPr>
              <a:xfrm>
                <a:off x="6929454" y="5072074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9" name="Picture 2">
                <a:extLst>
                  <a:ext uri="{FF2B5EF4-FFF2-40B4-BE49-F238E27FC236}">
                    <a16:creationId xmlns:a16="http://schemas.microsoft.com/office/drawing/2014/main" id="{CF6E94BA-2055-A945-959D-FAFE4F073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6986602" y="5314964"/>
                <a:ext cx="1100140" cy="4619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6" name="مربع نص 12">
            <a:extLst>
              <a:ext uri="{FF2B5EF4-FFF2-40B4-BE49-F238E27FC236}">
                <a16:creationId xmlns:a16="http://schemas.microsoft.com/office/drawing/2014/main" id="{9E6C3DFB-27E7-B14B-A79F-2D4C2094FCFB}"/>
              </a:ext>
            </a:extLst>
          </p:cNvPr>
          <p:cNvSpPr txBox="1"/>
          <p:nvPr/>
        </p:nvSpPr>
        <p:spPr>
          <a:xfrm>
            <a:off x="8099868" y="2710928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 ٣ =</a:t>
            </a:r>
          </a:p>
        </p:txBody>
      </p:sp>
      <p:sp>
        <p:nvSpPr>
          <p:cNvPr id="7" name="مربع نص 13">
            <a:extLst>
              <a:ext uri="{FF2B5EF4-FFF2-40B4-BE49-F238E27FC236}">
                <a16:creationId xmlns:a16="http://schemas.microsoft.com/office/drawing/2014/main" id="{11D42364-715D-174F-BDC7-8E32E99ACBC2}"/>
              </a:ext>
            </a:extLst>
          </p:cNvPr>
          <p:cNvSpPr txBox="1"/>
          <p:nvPr/>
        </p:nvSpPr>
        <p:spPr>
          <a:xfrm>
            <a:off x="8963274" y="2737299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٤</a:t>
            </a:r>
          </a:p>
        </p:txBody>
      </p:sp>
      <p:sp>
        <p:nvSpPr>
          <p:cNvPr id="8" name="مربع نص 14">
            <a:extLst>
              <a:ext uri="{FF2B5EF4-FFF2-40B4-BE49-F238E27FC236}">
                <a16:creationId xmlns:a16="http://schemas.microsoft.com/office/drawing/2014/main" id="{30C49FE0-A86E-E945-A340-95A4EA2F7764}"/>
              </a:ext>
            </a:extLst>
          </p:cNvPr>
          <p:cNvSpPr txBox="1"/>
          <p:nvPr/>
        </p:nvSpPr>
        <p:spPr>
          <a:xfrm>
            <a:off x="7756240" y="2737299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</a:t>
            </a:r>
          </a:p>
        </p:txBody>
      </p:sp>
      <p:grpSp>
        <p:nvGrpSpPr>
          <p:cNvPr id="9" name="مجموعة 15">
            <a:extLst>
              <a:ext uri="{FF2B5EF4-FFF2-40B4-BE49-F238E27FC236}">
                <a16:creationId xmlns:a16="http://schemas.microsoft.com/office/drawing/2014/main" id="{BED0C6BF-2D19-494C-B1EE-A6DF46C1EE05}"/>
              </a:ext>
            </a:extLst>
          </p:cNvPr>
          <p:cNvGrpSpPr/>
          <p:nvPr/>
        </p:nvGrpSpPr>
        <p:grpSpPr>
          <a:xfrm>
            <a:off x="2523918" y="3841906"/>
            <a:ext cx="8358246" cy="928694"/>
            <a:chOff x="571472" y="857232"/>
            <a:chExt cx="8358246" cy="928694"/>
          </a:xfrm>
        </p:grpSpPr>
        <p:sp>
          <p:nvSpPr>
            <p:cNvPr id="75" name="دبوس زينة 16">
              <a:extLst>
                <a:ext uri="{FF2B5EF4-FFF2-40B4-BE49-F238E27FC236}">
                  <a16:creationId xmlns:a16="http://schemas.microsoft.com/office/drawing/2014/main" id="{0148DF3C-6E44-B541-A962-3D07AA9D72C5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احسب قيمة كل من العبارات التالية إذا كانت   هـ = ٨    ،    د = ٥</a:t>
              </a:r>
            </a:p>
          </p:txBody>
        </p:sp>
        <p:grpSp>
          <p:nvGrpSpPr>
            <p:cNvPr id="76" name="مجموعة 20">
              <a:extLst>
                <a:ext uri="{FF2B5EF4-FFF2-40B4-BE49-F238E27FC236}">
                  <a16:creationId xmlns:a16="http://schemas.microsoft.com/office/drawing/2014/main" id="{F860B11E-892D-9343-8D1F-19139EEDA1C9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77" name="دبوس زينة 18">
                <a:extLst>
                  <a:ext uri="{FF2B5EF4-FFF2-40B4-BE49-F238E27FC236}">
                    <a16:creationId xmlns:a16="http://schemas.microsoft.com/office/drawing/2014/main" id="{5275B5A0-7C74-3B48-A743-7C3374377DD3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78" name="Picture 2">
                <a:extLst>
                  <a:ext uri="{FF2B5EF4-FFF2-40B4-BE49-F238E27FC236}">
                    <a16:creationId xmlns:a16="http://schemas.microsoft.com/office/drawing/2014/main" id="{1B00E01A-4EAB-A246-86C3-C14803FAAA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12" name="مربع نص 20">
            <a:extLst>
              <a:ext uri="{FF2B5EF4-FFF2-40B4-BE49-F238E27FC236}">
                <a16:creationId xmlns:a16="http://schemas.microsoft.com/office/drawing/2014/main" id="{BE8041AB-D813-E941-935D-F76D52BAA029}"/>
              </a:ext>
            </a:extLst>
          </p:cNvPr>
          <p:cNvSpPr txBox="1"/>
          <p:nvPr/>
        </p:nvSpPr>
        <p:spPr>
          <a:xfrm>
            <a:off x="9993631" y="5332279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هـ</a:t>
            </a:r>
          </a:p>
        </p:txBody>
      </p:sp>
      <p:sp>
        <p:nvSpPr>
          <p:cNvPr id="13" name="مربع نص 21">
            <a:extLst>
              <a:ext uri="{FF2B5EF4-FFF2-40B4-BE49-F238E27FC236}">
                <a16:creationId xmlns:a16="http://schemas.microsoft.com/office/drawing/2014/main" id="{2031EA25-3F3B-A74D-A1FB-EDADA8756D80}"/>
              </a:ext>
            </a:extLst>
          </p:cNvPr>
          <p:cNvSpPr txBox="1"/>
          <p:nvPr/>
        </p:nvSpPr>
        <p:spPr>
          <a:xfrm>
            <a:off x="9136375" y="5346567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 ٣ =</a:t>
            </a:r>
          </a:p>
        </p:txBody>
      </p:sp>
      <p:sp>
        <p:nvSpPr>
          <p:cNvPr id="14" name="مربع نص 22">
            <a:extLst>
              <a:ext uri="{FF2B5EF4-FFF2-40B4-BE49-F238E27FC236}">
                <a16:creationId xmlns:a16="http://schemas.microsoft.com/office/drawing/2014/main" id="{342E12C6-DC36-4949-8C8D-A9E311ACEE1C}"/>
              </a:ext>
            </a:extLst>
          </p:cNvPr>
          <p:cNvSpPr txBox="1"/>
          <p:nvPr/>
        </p:nvSpPr>
        <p:spPr>
          <a:xfrm>
            <a:off x="9979345" y="5393892"/>
            <a:ext cx="40005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٨</a:t>
            </a:r>
          </a:p>
        </p:txBody>
      </p:sp>
      <p:sp>
        <p:nvSpPr>
          <p:cNvPr id="15" name="مربع نص 23">
            <a:extLst>
              <a:ext uri="{FF2B5EF4-FFF2-40B4-BE49-F238E27FC236}">
                <a16:creationId xmlns:a16="http://schemas.microsoft.com/office/drawing/2014/main" id="{BA7ED61C-F479-AC41-B0B9-18713A3A4FCE}"/>
              </a:ext>
            </a:extLst>
          </p:cNvPr>
          <p:cNvSpPr txBox="1"/>
          <p:nvPr/>
        </p:nvSpPr>
        <p:spPr>
          <a:xfrm>
            <a:off x="8807759" y="537514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16" name="مربع نص 25">
            <a:extLst>
              <a:ext uri="{FF2B5EF4-FFF2-40B4-BE49-F238E27FC236}">
                <a16:creationId xmlns:a16="http://schemas.microsoft.com/office/drawing/2014/main" id="{9D0A4D87-7465-224F-89E4-9B1627EDB947}"/>
              </a:ext>
            </a:extLst>
          </p:cNvPr>
          <p:cNvSpPr txBox="1"/>
          <p:nvPr/>
        </p:nvSpPr>
        <p:spPr>
          <a:xfrm>
            <a:off x="7103640" y="5347989"/>
            <a:ext cx="150019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١٥ ــ      =</a:t>
            </a:r>
          </a:p>
        </p:txBody>
      </p:sp>
      <p:sp>
        <p:nvSpPr>
          <p:cNvPr id="17" name="مربع نص 26">
            <a:extLst>
              <a:ext uri="{FF2B5EF4-FFF2-40B4-BE49-F238E27FC236}">
                <a16:creationId xmlns:a16="http://schemas.microsoft.com/office/drawing/2014/main" id="{CB7AC860-F514-514E-A7E6-64BEE5DF610F}"/>
              </a:ext>
            </a:extLst>
          </p:cNvPr>
          <p:cNvSpPr txBox="1"/>
          <p:nvPr/>
        </p:nvSpPr>
        <p:spPr>
          <a:xfrm>
            <a:off x="7456663" y="5354537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٨</a:t>
            </a:r>
          </a:p>
        </p:txBody>
      </p:sp>
      <p:sp>
        <p:nvSpPr>
          <p:cNvPr id="18" name="مربع نص 27">
            <a:extLst>
              <a:ext uri="{FF2B5EF4-FFF2-40B4-BE49-F238E27FC236}">
                <a16:creationId xmlns:a16="http://schemas.microsoft.com/office/drawing/2014/main" id="{33BF7F04-AE17-2745-84E0-9263673D2CC4}"/>
              </a:ext>
            </a:extLst>
          </p:cNvPr>
          <p:cNvSpPr txBox="1"/>
          <p:nvPr/>
        </p:nvSpPr>
        <p:spPr>
          <a:xfrm>
            <a:off x="6920878" y="5363930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</a:t>
            </a:r>
          </a:p>
        </p:txBody>
      </p:sp>
      <p:sp>
        <p:nvSpPr>
          <p:cNvPr id="19" name="مربع نص 28">
            <a:extLst>
              <a:ext uri="{FF2B5EF4-FFF2-40B4-BE49-F238E27FC236}">
                <a16:creationId xmlns:a16="http://schemas.microsoft.com/office/drawing/2014/main" id="{0572BB59-D6ED-FA4B-92B2-1493648A68B0}"/>
              </a:ext>
            </a:extLst>
          </p:cNvPr>
          <p:cNvSpPr txBox="1"/>
          <p:nvPr/>
        </p:nvSpPr>
        <p:spPr>
          <a:xfrm>
            <a:off x="3964265" y="5336740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هـ</a:t>
            </a:r>
          </a:p>
        </p:txBody>
      </p:sp>
      <p:sp>
        <p:nvSpPr>
          <p:cNvPr id="20" name="مربع نص 29">
            <a:extLst>
              <a:ext uri="{FF2B5EF4-FFF2-40B4-BE49-F238E27FC236}">
                <a16:creationId xmlns:a16="http://schemas.microsoft.com/office/drawing/2014/main" id="{B421F9F8-9754-0C4A-8368-FA5A1E772A92}"/>
              </a:ext>
            </a:extLst>
          </p:cNvPr>
          <p:cNvSpPr txBox="1"/>
          <p:nvPr/>
        </p:nvSpPr>
        <p:spPr>
          <a:xfrm>
            <a:off x="3707087" y="5351028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21" name="مربع نص 30">
            <a:extLst>
              <a:ext uri="{FF2B5EF4-FFF2-40B4-BE49-F238E27FC236}">
                <a16:creationId xmlns:a16="http://schemas.microsoft.com/office/drawing/2014/main" id="{704C5ED9-BA61-D84B-8580-375784DD94E6}"/>
              </a:ext>
            </a:extLst>
          </p:cNvPr>
          <p:cNvSpPr txBox="1"/>
          <p:nvPr/>
        </p:nvSpPr>
        <p:spPr>
          <a:xfrm>
            <a:off x="3774954" y="5355205"/>
            <a:ext cx="83582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٨</a:t>
            </a:r>
          </a:p>
        </p:txBody>
      </p:sp>
      <p:sp>
        <p:nvSpPr>
          <p:cNvPr id="22" name="مربع نص 31">
            <a:extLst>
              <a:ext uri="{FF2B5EF4-FFF2-40B4-BE49-F238E27FC236}">
                <a16:creationId xmlns:a16="http://schemas.microsoft.com/office/drawing/2014/main" id="{98F76001-A162-3442-9E39-7E6A0C2F366F}"/>
              </a:ext>
            </a:extLst>
          </p:cNvPr>
          <p:cNvSpPr txBox="1"/>
          <p:nvPr/>
        </p:nvSpPr>
        <p:spPr>
          <a:xfrm>
            <a:off x="2632652" y="5338961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١٣</a:t>
            </a:r>
          </a:p>
        </p:txBody>
      </p:sp>
      <p:sp>
        <p:nvSpPr>
          <p:cNvPr id="23" name="مربع نص 24">
            <a:extLst>
              <a:ext uri="{FF2B5EF4-FFF2-40B4-BE49-F238E27FC236}">
                <a16:creationId xmlns:a16="http://schemas.microsoft.com/office/drawing/2014/main" id="{97CE654E-CF35-8647-9644-2B80B4CBD151}"/>
              </a:ext>
            </a:extLst>
          </p:cNvPr>
          <p:cNvSpPr txBox="1"/>
          <p:nvPr/>
        </p:nvSpPr>
        <p:spPr>
          <a:xfrm>
            <a:off x="7425111" y="5346567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هـ</a:t>
            </a:r>
          </a:p>
        </p:txBody>
      </p:sp>
      <p:sp>
        <p:nvSpPr>
          <p:cNvPr id="24" name="مربع نص 32">
            <a:extLst>
              <a:ext uri="{FF2B5EF4-FFF2-40B4-BE49-F238E27FC236}">
                <a16:creationId xmlns:a16="http://schemas.microsoft.com/office/drawing/2014/main" id="{E3A1243C-44BA-7A49-A7AE-FB1764DC1CFA}"/>
              </a:ext>
            </a:extLst>
          </p:cNvPr>
          <p:cNvSpPr txBox="1"/>
          <p:nvPr/>
        </p:nvSpPr>
        <p:spPr>
          <a:xfrm>
            <a:off x="3421335" y="5351028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د</a:t>
            </a:r>
          </a:p>
        </p:txBody>
      </p:sp>
      <p:sp>
        <p:nvSpPr>
          <p:cNvPr id="25" name="مربع نص 33">
            <a:extLst>
              <a:ext uri="{FF2B5EF4-FFF2-40B4-BE49-F238E27FC236}">
                <a16:creationId xmlns:a16="http://schemas.microsoft.com/office/drawing/2014/main" id="{D15BCA0E-6107-784B-8058-20D14304D807}"/>
              </a:ext>
            </a:extLst>
          </p:cNvPr>
          <p:cNvSpPr txBox="1"/>
          <p:nvPr/>
        </p:nvSpPr>
        <p:spPr>
          <a:xfrm>
            <a:off x="3121293" y="5351030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</a:t>
            </a:r>
          </a:p>
        </p:txBody>
      </p:sp>
      <p:sp>
        <p:nvSpPr>
          <p:cNvPr id="26" name="مربع نص 34">
            <a:extLst>
              <a:ext uri="{FF2B5EF4-FFF2-40B4-BE49-F238E27FC236}">
                <a16:creationId xmlns:a16="http://schemas.microsoft.com/office/drawing/2014/main" id="{8490B576-76E0-5A4E-9D27-D52D038B7A10}"/>
              </a:ext>
            </a:extLst>
          </p:cNvPr>
          <p:cNvSpPr txBox="1"/>
          <p:nvPr/>
        </p:nvSpPr>
        <p:spPr>
          <a:xfrm flipH="1">
            <a:off x="3414193" y="537514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27" name="مربع نص 26">
            <a:extLst>
              <a:ext uri="{FF2B5EF4-FFF2-40B4-BE49-F238E27FC236}">
                <a16:creationId xmlns:a16="http://schemas.microsoft.com/office/drawing/2014/main" id="{44A28C02-5734-1045-BEC4-57DE785036A1}"/>
              </a:ext>
            </a:extLst>
          </p:cNvPr>
          <p:cNvSpPr txBox="1"/>
          <p:nvPr/>
        </p:nvSpPr>
        <p:spPr>
          <a:xfrm>
            <a:off x="8099869" y="3431817"/>
            <a:ext cx="186668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صـ٢٧ / </a:t>
            </a:r>
            <a:r>
              <a:rPr lang="ar-SA" dirty="0" err="1">
                <a:solidFill>
                  <a:srgbClr val="C00000"/>
                </a:solidFill>
              </a:rPr>
              <a:t>أ</a:t>
            </a:r>
            <a:r>
              <a:rPr lang="ar-SA" dirty="0">
                <a:solidFill>
                  <a:srgbClr val="C00000"/>
                </a:solidFill>
              </a:rPr>
              <a:t> ، ب ، </a:t>
            </a:r>
            <a:r>
              <a:rPr lang="ar-SA" dirty="0" err="1">
                <a:solidFill>
                  <a:srgbClr val="C00000"/>
                </a:solidFill>
              </a:rPr>
              <a:t>ج</a:t>
            </a:r>
            <a:r>
              <a:rPr lang="ar-SA" dirty="0">
                <a:solidFill>
                  <a:srgbClr val="C00000"/>
                </a:solidFill>
              </a:rPr>
              <a:t>ـ</a:t>
            </a:r>
          </a:p>
        </p:txBody>
      </p:sp>
    </p:spTree>
    <p:extLst>
      <p:ext uri="{BB962C8B-B14F-4D97-AF65-F5344CB8AC3E}">
        <p14:creationId xmlns:p14="http://schemas.microsoft.com/office/powerpoint/2010/main" val="39798910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000"/>
                            </p:stCondLst>
                            <p:childTnLst>
                              <p:par>
                                <p:cTn id="134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5" dur="2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20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2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2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8" dur="2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2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6" grpId="0"/>
      <p:bldP spid="7" grpId="0"/>
      <p:bldP spid="8" grpId="0"/>
      <p:bldP spid="12" grpId="0"/>
      <p:bldP spid="12" grpId="1"/>
      <p:bldP spid="13" grpId="0"/>
      <p:bldP spid="14" grpId="0"/>
      <p:bldP spid="15" grpId="0"/>
      <p:bldP spid="16" grpId="0"/>
      <p:bldP spid="17" grpId="0"/>
      <p:bldP spid="18" grpId="0"/>
      <p:bldP spid="19" grpId="0"/>
      <p:bldP spid="19" grpId="1"/>
      <p:bldP spid="20" grpId="0"/>
      <p:bldP spid="21" grpId="0"/>
      <p:bldP spid="22" grpId="0"/>
      <p:bldP spid="23" grpId="0"/>
      <p:bldP spid="23" grpId="1"/>
      <p:bldP spid="24" grpId="0"/>
      <p:bldP spid="24" grpId="1"/>
      <p:bldP spid="25" grpId="0"/>
      <p:bldP spid="2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731189" y="1121410"/>
            <a:ext cx="1240948" cy="480398"/>
            <a:chOff x="10081540" y="968175"/>
            <a:chExt cx="1357235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081540" y="1023507"/>
              <a:ext cx="1325446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فهمك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06629" y="46312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79" name="Group 2">
            <a:extLst>
              <a:ext uri="{FF2B5EF4-FFF2-40B4-BE49-F238E27FC236}">
                <a16:creationId xmlns:a16="http://schemas.microsoft.com/office/drawing/2014/main" id="{F8D824C5-0EB0-8742-B4C8-2CFFA776CD88}"/>
              </a:ext>
            </a:extLst>
          </p:cNvPr>
          <p:cNvGrpSpPr>
            <a:grpSpLocks/>
          </p:cNvGrpSpPr>
          <p:nvPr/>
        </p:nvGrpSpPr>
        <p:grpSpPr bwMode="auto">
          <a:xfrm>
            <a:off x="4673580" y="236059"/>
            <a:ext cx="3671887" cy="503237"/>
            <a:chOff x="839" y="2251"/>
            <a:chExt cx="2313" cy="317"/>
          </a:xfrm>
          <a:scene3d>
            <a:camera prst="perspectiveRight"/>
            <a:lightRig rig="threePt" dir="t"/>
          </a:scene3d>
        </p:grpSpPr>
        <p:sp>
          <p:nvSpPr>
            <p:cNvPr id="80" name="AutoShape 3">
              <a:extLst>
                <a:ext uri="{FF2B5EF4-FFF2-40B4-BE49-F238E27FC236}">
                  <a16:creationId xmlns:a16="http://schemas.microsoft.com/office/drawing/2014/main" id="{B6F4E23A-3FFE-E14B-BCCF-943F2A1D8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251"/>
              <a:ext cx="2313" cy="317"/>
            </a:xfrm>
            <a:prstGeom prst="bevel">
              <a:avLst>
                <a:gd name="adj" fmla="val 12500"/>
              </a:avLst>
            </a:prstGeom>
            <a:gradFill rotWithShape="1">
              <a:gsLst>
                <a:gs pos="0">
                  <a:schemeClr val="accent1"/>
                </a:gs>
                <a:gs pos="50000">
                  <a:schemeClr val="bg1"/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81" name="Text Box 4">
              <a:extLst>
                <a:ext uri="{FF2B5EF4-FFF2-40B4-BE49-F238E27FC236}">
                  <a16:creationId xmlns:a16="http://schemas.microsoft.com/office/drawing/2014/main" id="{9E238921-110F-E847-9F0C-6FBE09A3F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" y="2276"/>
              <a:ext cx="21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400" b="1">
                  <a:cs typeface="Monotype Koufi" pitchFamily="2" charset="0"/>
                </a:rPr>
                <a:t>الخطوات الأربع لحل المسألة</a:t>
              </a:r>
              <a:endParaRPr lang="en-US" altLang="en-US" sz="2400" b="1">
                <a:cs typeface="Monotype Koufi" pitchFamily="2" charset="0"/>
              </a:endParaRPr>
            </a:p>
          </p:txBody>
        </p:sp>
      </p:grpSp>
      <p:sp>
        <p:nvSpPr>
          <p:cNvPr id="85" name="AutoShape 39">
            <a:extLst>
              <a:ext uri="{FF2B5EF4-FFF2-40B4-BE49-F238E27FC236}">
                <a16:creationId xmlns:a16="http://schemas.microsoft.com/office/drawing/2014/main" id="{3F2DE278-490F-0340-98FA-EC17614A8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7398" y="1028221"/>
            <a:ext cx="8984558" cy="792163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F9900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flat" dir="t"/>
          </a:scene3d>
          <a:sp3d prstMaterial="matte"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86" name="Text Box 40">
            <a:extLst>
              <a:ext uri="{FF2B5EF4-FFF2-40B4-BE49-F238E27FC236}">
                <a16:creationId xmlns:a16="http://schemas.microsoft.com/office/drawing/2014/main" id="{FA841D7D-8DE6-1947-BBAE-B5C317E5AF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7455" y="1060765"/>
            <a:ext cx="7898562" cy="707886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  <a:latin typeface="Beirut" pitchFamily="2" charset="-78"/>
                <a:cs typeface="+mn-cs"/>
              </a:rPr>
              <a:t>تزداد كتلة مولود الحوت الأزرق حوالي ٩٠ كيلو جراماً يومياً فكم كيلو جراماً تقريباً تزداد كتلته في الساعة</a:t>
            </a:r>
            <a:endParaRPr lang="en-US" altLang="en-US" sz="2000" b="1" dirty="0">
              <a:solidFill>
                <a:schemeClr val="accent6">
                  <a:lumMod val="50000"/>
                </a:schemeClr>
              </a:solidFill>
              <a:latin typeface="Beirut" pitchFamily="2" charset="-78"/>
              <a:cs typeface="+mn-cs"/>
            </a:endParaRPr>
          </a:p>
        </p:txBody>
      </p:sp>
      <p:sp>
        <p:nvSpPr>
          <p:cNvPr id="87" name="Text Box 42">
            <a:extLst>
              <a:ext uri="{FF2B5EF4-FFF2-40B4-BE49-F238E27FC236}">
                <a16:creationId xmlns:a16="http://schemas.microsoft.com/office/drawing/2014/main" id="{714B8E93-D2CB-A14F-9BCE-42720B02A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230" y="2122009"/>
            <a:ext cx="5761037" cy="77946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المعطيات : يزداد وزن مولود الحوت الأزرق حوالي ٩٠ كجم يوميا .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المطلوب : فكم كجم تقريبا يزداد وزنه في الساعة ؟</a:t>
            </a:r>
            <a:endParaRPr lang="en-US" altLang="en-US" b="1" dirty="0"/>
          </a:p>
        </p:txBody>
      </p:sp>
      <p:pic>
        <p:nvPicPr>
          <p:cNvPr id="88" name="Picture 44">
            <a:extLst>
              <a:ext uri="{FF2B5EF4-FFF2-40B4-BE49-F238E27FC236}">
                <a16:creationId xmlns:a16="http://schemas.microsoft.com/office/drawing/2014/main" id="{C36FA634-BD62-FB42-8F52-56C7E8E3FC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CFCFC"/>
              </a:clrFrom>
              <a:clrTo>
                <a:srgbClr val="FCFC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3817" y="2301396"/>
            <a:ext cx="704850" cy="4762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" name="Picture 45">
            <a:extLst>
              <a:ext uri="{FF2B5EF4-FFF2-40B4-BE49-F238E27FC236}">
                <a16:creationId xmlns:a16="http://schemas.microsoft.com/office/drawing/2014/main" id="{112B9974-90A8-E04F-9566-EB05A85293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7642" y="3566634"/>
            <a:ext cx="571500" cy="41910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Text Box 46">
            <a:extLst>
              <a:ext uri="{FF2B5EF4-FFF2-40B4-BE49-F238E27FC236}">
                <a16:creationId xmlns:a16="http://schemas.microsoft.com/office/drawing/2014/main" id="{39B1BCDC-B723-954E-86A7-D8D285E4A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299" y="3159440"/>
            <a:ext cx="5761037" cy="77946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(١) نعلم أن عدد الساعات في اليوم = ٢٤ ساعة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(٢) نقسم وزن الحوت على عدد الساعات في اليوم لنحصل على المطلوب</a:t>
            </a:r>
            <a:endParaRPr lang="en-US" altLang="en-US" b="1" dirty="0"/>
          </a:p>
        </p:txBody>
      </p:sp>
      <p:pic>
        <p:nvPicPr>
          <p:cNvPr id="91" name="Picture 47">
            <a:extLst>
              <a:ext uri="{FF2B5EF4-FFF2-40B4-BE49-F238E27FC236}">
                <a16:creationId xmlns:a16="http://schemas.microsoft.com/office/drawing/2014/main" id="{D67150BF-3521-0244-A6A3-2DC449FB2F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55" y="4614384"/>
            <a:ext cx="533400" cy="4000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" name="Text Box 48">
            <a:extLst>
              <a:ext uri="{FF2B5EF4-FFF2-40B4-BE49-F238E27FC236}">
                <a16:creationId xmlns:a16="http://schemas.microsoft.com/office/drawing/2014/main" id="{6063C63E-0472-384B-9D4F-6FCCA46A9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230" y="4641371"/>
            <a:ext cx="5761037" cy="36671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زيادة وزنه في الساعة = ٩٠÷ ٢٤ = ٣.٧٥ كجم</a:t>
            </a:r>
            <a:endParaRPr lang="en-US" altLang="en-US" b="1" dirty="0"/>
          </a:p>
        </p:txBody>
      </p:sp>
      <p:pic>
        <p:nvPicPr>
          <p:cNvPr id="93" name="Picture 49">
            <a:extLst>
              <a:ext uri="{FF2B5EF4-FFF2-40B4-BE49-F238E27FC236}">
                <a16:creationId xmlns:a16="http://schemas.microsoft.com/office/drawing/2014/main" id="{FBBDEC0D-F45C-AF49-8958-C803D53DD3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66192" y="5512909"/>
            <a:ext cx="781050" cy="447675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  <a:bevelB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" name="Text Box 50">
            <a:extLst>
              <a:ext uri="{FF2B5EF4-FFF2-40B4-BE49-F238E27FC236}">
                <a16:creationId xmlns:a16="http://schemas.microsoft.com/office/drawing/2014/main" id="{2B3EAEE4-6452-0842-B352-01FF71D17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230" y="5558946"/>
            <a:ext cx="5761037" cy="36671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b="1" dirty="0"/>
              <a:t>٣.٧٥ × ٢٤ = ٩٠ كجم</a:t>
            </a:r>
            <a:endParaRPr lang="en-US" altLang="en-US" b="1" dirty="0"/>
          </a:p>
        </p:txBody>
      </p:sp>
      <p:grpSp>
        <p:nvGrpSpPr>
          <p:cNvPr id="95" name="Group 38">
            <a:extLst>
              <a:ext uri="{FF2B5EF4-FFF2-40B4-BE49-F238E27FC236}">
                <a16:creationId xmlns:a16="http://schemas.microsoft.com/office/drawing/2014/main" id="{DB5047A4-1E66-9842-934F-2D029273C857}"/>
              </a:ext>
            </a:extLst>
          </p:cNvPr>
          <p:cNvGrpSpPr>
            <a:grpSpLocks/>
          </p:cNvGrpSpPr>
          <p:nvPr/>
        </p:nvGrpSpPr>
        <p:grpSpPr bwMode="auto">
          <a:xfrm>
            <a:off x="9601200" y="106205"/>
            <a:ext cx="732388" cy="576262"/>
            <a:chOff x="4468" y="67"/>
            <a:chExt cx="1134" cy="363"/>
          </a:xfrm>
        </p:grpSpPr>
        <p:sp>
          <p:nvSpPr>
            <p:cNvPr id="96" name="AutoShape 35">
              <a:extLst>
                <a:ext uri="{FF2B5EF4-FFF2-40B4-BE49-F238E27FC236}">
                  <a16:creationId xmlns:a16="http://schemas.microsoft.com/office/drawing/2014/main" id="{E663F134-F723-1449-850E-269561800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67"/>
              <a:ext cx="1134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scene3d>
              <a:camera prst="perspectiveContrastingLeftFacing"/>
              <a:lightRig rig="threePt" dir="t"/>
            </a:scene3d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97" name="Text Box 36">
              <a:extLst>
                <a:ext uri="{FF2B5EF4-FFF2-40B4-BE49-F238E27FC236}">
                  <a16:creationId xmlns:a16="http://schemas.microsoft.com/office/drawing/2014/main" id="{734F103A-12A4-4E44-8775-A7DD66B8F8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ar-SA" altLang="en-US" sz="2800" b="1" dirty="0" err="1"/>
                <a:t>أ</a:t>
              </a:r>
              <a:endParaRPr lang="en-US" altLang="en-US" sz="2800" b="1" dirty="0"/>
            </a:p>
          </p:txBody>
        </p:sp>
      </p:grp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7E2C98F9-562E-ED44-8CCB-5D5510269F97}"/>
              </a:ext>
            </a:extLst>
          </p:cNvPr>
          <p:cNvSpPr txBox="1"/>
          <p:nvPr/>
        </p:nvSpPr>
        <p:spPr>
          <a:xfrm>
            <a:off x="2657455" y="482392"/>
            <a:ext cx="1134923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صـ ١٢ </a:t>
            </a:r>
          </a:p>
        </p:txBody>
      </p:sp>
      <p:pic>
        <p:nvPicPr>
          <p:cNvPr id="75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29A316AE-B1A3-5B4D-BB38-5A209A55542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270128" y="-29369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" name="مستطيل 75">
            <a:extLst>
              <a:ext uri="{FF2B5EF4-FFF2-40B4-BE49-F238E27FC236}">
                <a16:creationId xmlns:a16="http://schemas.microsoft.com/office/drawing/2014/main" id="{942404F3-390B-7E4E-BABB-A7FDC0D76EE3}"/>
              </a:ext>
            </a:extLst>
          </p:cNvPr>
          <p:cNvSpPr/>
          <p:nvPr/>
        </p:nvSpPr>
        <p:spPr>
          <a:xfrm rot="385153">
            <a:off x="7731340" y="324043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</p:spTree>
    <p:extLst>
      <p:ext uri="{BB962C8B-B14F-4D97-AF65-F5344CB8AC3E}">
        <p14:creationId xmlns:p14="http://schemas.microsoft.com/office/powerpoint/2010/main" val="33760140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6" dur="2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6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6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6" dur="2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6" grpId="0"/>
      <p:bldP spid="87" grpId="0" animBg="1"/>
      <p:bldP spid="90" grpId="0" animBg="1"/>
      <p:bldP spid="92" grpId="0" animBg="1"/>
      <p:bldP spid="94" grpId="0" animBg="1"/>
      <p:bldP spid="74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6272" y="46312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17">
            <a:extLst>
              <a:ext uri="{FF2B5EF4-FFF2-40B4-BE49-F238E27FC236}">
                <a16:creationId xmlns:a16="http://schemas.microsoft.com/office/drawing/2014/main" id="{8741FF1B-28B2-E441-A22B-CEB5674C13A0}"/>
              </a:ext>
            </a:extLst>
          </p:cNvPr>
          <p:cNvGrpSpPr/>
          <p:nvPr/>
        </p:nvGrpSpPr>
        <p:grpSpPr>
          <a:xfrm>
            <a:off x="2532597" y="1483004"/>
            <a:ext cx="8358246" cy="928694"/>
            <a:chOff x="571472" y="857232"/>
            <a:chExt cx="8358246" cy="928694"/>
          </a:xfrm>
        </p:grpSpPr>
        <p:sp>
          <p:nvSpPr>
            <p:cNvPr id="62" name="دبوس زينة 4">
              <a:extLst>
                <a:ext uri="{FF2B5EF4-FFF2-40B4-BE49-F238E27FC236}">
                  <a16:creationId xmlns:a16="http://schemas.microsoft.com/office/drawing/2014/main" id="{2A2DDDC0-0301-1744-BF0D-FF96D1C8F797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احسب قيمة كل عبارة مما يأتي ، إذا كانت  أ = ٣   ،   ب = ٥</a:t>
              </a:r>
            </a:p>
          </p:txBody>
        </p:sp>
        <p:grpSp>
          <p:nvGrpSpPr>
            <p:cNvPr id="63" name="مجموعة 16">
              <a:extLst>
                <a:ext uri="{FF2B5EF4-FFF2-40B4-BE49-F238E27FC236}">
                  <a16:creationId xmlns:a16="http://schemas.microsoft.com/office/drawing/2014/main" id="{945C62B0-C852-8244-B64C-6C17A920D639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64" name="دبوس زينة 5">
                <a:extLst>
                  <a:ext uri="{FF2B5EF4-FFF2-40B4-BE49-F238E27FC236}">
                    <a16:creationId xmlns:a16="http://schemas.microsoft.com/office/drawing/2014/main" id="{E59A062D-4DEC-7E41-98C5-101F2E250869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5" name="Picture 2">
                <a:extLst>
                  <a:ext uri="{FF2B5EF4-FFF2-40B4-BE49-F238E27FC236}">
                    <a16:creationId xmlns:a16="http://schemas.microsoft.com/office/drawing/2014/main" id="{2EA0CEDC-3A34-FC44-89AD-9D54477052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3" name="مربع نص 15">
            <a:extLst>
              <a:ext uri="{FF2B5EF4-FFF2-40B4-BE49-F238E27FC236}">
                <a16:creationId xmlns:a16="http://schemas.microsoft.com/office/drawing/2014/main" id="{BE17288C-DD95-F34E-A297-3A2AACA382A9}"/>
              </a:ext>
            </a:extLst>
          </p:cNvPr>
          <p:cNvSpPr txBox="1"/>
          <p:nvPr/>
        </p:nvSpPr>
        <p:spPr>
          <a:xfrm>
            <a:off x="10247901" y="3911896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أ</a:t>
            </a:r>
          </a:p>
        </p:txBody>
      </p:sp>
      <p:sp>
        <p:nvSpPr>
          <p:cNvPr id="4" name="مربع نص 18">
            <a:extLst>
              <a:ext uri="{FF2B5EF4-FFF2-40B4-BE49-F238E27FC236}">
                <a16:creationId xmlns:a16="http://schemas.microsoft.com/office/drawing/2014/main" id="{FD79EBB2-BF90-6348-AE92-44FB0DE29165}"/>
              </a:ext>
            </a:extLst>
          </p:cNvPr>
          <p:cNvSpPr txBox="1"/>
          <p:nvPr/>
        </p:nvSpPr>
        <p:spPr>
          <a:xfrm>
            <a:off x="9390645" y="3926184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 ٧ =</a:t>
            </a:r>
          </a:p>
        </p:txBody>
      </p:sp>
      <p:sp>
        <p:nvSpPr>
          <p:cNvPr id="6" name="مربع نص 19">
            <a:extLst>
              <a:ext uri="{FF2B5EF4-FFF2-40B4-BE49-F238E27FC236}">
                <a16:creationId xmlns:a16="http://schemas.microsoft.com/office/drawing/2014/main" id="{18EDDC7C-40C6-AD4A-9AFB-8179FEB969B7}"/>
              </a:ext>
            </a:extLst>
          </p:cNvPr>
          <p:cNvSpPr txBox="1"/>
          <p:nvPr/>
        </p:nvSpPr>
        <p:spPr>
          <a:xfrm>
            <a:off x="10251570" y="3919040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٣</a:t>
            </a:r>
          </a:p>
        </p:txBody>
      </p:sp>
      <p:sp>
        <p:nvSpPr>
          <p:cNvPr id="7" name="مربع نص 20">
            <a:extLst>
              <a:ext uri="{FF2B5EF4-FFF2-40B4-BE49-F238E27FC236}">
                <a16:creationId xmlns:a16="http://schemas.microsoft.com/office/drawing/2014/main" id="{5535BF3D-8C82-384E-B429-FBECFEEC68C7}"/>
              </a:ext>
            </a:extLst>
          </p:cNvPr>
          <p:cNvSpPr txBox="1"/>
          <p:nvPr/>
        </p:nvSpPr>
        <p:spPr>
          <a:xfrm>
            <a:off x="8962017" y="3954760"/>
            <a:ext cx="52864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١٠</a:t>
            </a:r>
          </a:p>
        </p:txBody>
      </p:sp>
      <p:sp>
        <p:nvSpPr>
          <p:cNvPr id="8" name="مربع نص 21">
            <a:extLst>
              <a:ext uri="{FF2B5EF4-FFF2-40B4-BE49-F238E27FC236}">
                <a16:creationId xmlns:a16="http://schemas.microsoft.com/office/drawing/2014/main" id="{12681B03-58C9-CE46-87BC-1E19C4AF065D}"/>
              </a:ext>
            </a:extLst>
          </p:cNvPr>
          <p:cNvSpPr txBox="1"/>
          <p:nvPr/>
        </p:nvSpPr>
        <p:spPr>
          <a:xfrm>
            <a:off x="7138514" y="3959221"/>
            <a:ext cx="150019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٨  ــ       =</a:t>
            </a:r>
          </a:p>
        </p:txBody>
      </p:sp>
      <p:sp>
        <p:nvSpPr>
          <p:cNvPr id="9" name="مربع نص 22">
            <a:extLst>
              <a:ext uri="{FF2B5EF4-FFF2-40B4-BE49-F238E27FC236}">
                <a16:creationId xmlns:a16="http://schemas.microsoft.com/office/drawing/2014/main" id="{DA70D93F-4F00-B046-A7A8-EAF23E4518B0}"/>
              </a:ext>
            </a:extLst>
          </p:cNvPr>
          <p:cNvSpPr txBox="1"/>
          <p:nvPr/>
        </p:nvSpPr>
        <p:spPr>
          <a:xfrm>
            <a:off x="7675092" y="394493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12" name="مربع نص 23">
            <a:extLst>
              <a:ext uri="{FF2B5EF4-FFF2-40B4-BE49-F238E27FC236}">
                <a16:creationId xmlns:a16="http://schemas.microsoft.com/office/drawing/2014/main" id="{C0BBF20F-726F-0544-921D-73604EF00463}"/>
              </a:ext>
            </a:extLst>
          </p:cNvPr>
          <p:cNvSpPr txBox="1"/>
          <p:nvPr/>
        </p:nvSpPr>
        <p:spPr>
          <a:xfrm>
            <a:off x="6893567" y="3983849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</a:t>
            </a:r>
          </a:p>
        </p:txBody>
      </p:sp>
      <p:sp>
        <p:nvSpPr>
          <p:cNvPr id="13" name="مربع نص 24">
            <a:extLst>
              <a:ext uri="{FF2B5EF4-FFF2-40B4-BE49-F238E27FC236}">
                <a16:creationId xmlns:a16="http://schemas.microsoft.com/office/drawing/2014/main" id="{CC2E9C9F-8F36-B647-8CE9-3EBE05CAF5B6}"/>
              </a:ext>
            </a:extLst>
          </p:cNvPr>
          <p:cNvSpPr txBox="1"/>
          <p:nvPr/>
        </p:nvSpPr>
        <p:spPr>
          <a:xfrm>
            <a:off x="4218535" y="3916357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ب</a:t>
            </a:r>
          </a:p>
        </p:txBody>
      </p:sp>
      <p:sp>
        <p:nvSpPr>
          <p:cNvPr id="14" name="مربع نص 25">
            <a:extLst>
              <a:ext uri="{FF2B5EF4-FFF2-40B4-BE49-F238E27FC236}">
                <a16:creationId xmlns:a16="http://schemas.microsoft.com/office/drawing/2014/main" id="{6A24FAF9-46F3-C74E-A281-6F38D8CDCC6B}"/>
              </a:ext>
            </a:extLst>
          </p:cNvPr>
          <p:cNvSpPr txBox="1"/>
          <p:nvPr/>
        </p:nvSpPr>
        <p:spPr>
          <a:xfrm>
            <a:off x="3961357" y="3930645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</a:t>
            </a:r>
          </a:p>
        </p:txBody>
      </p:sp>
      <p:sp>
        <p:nvSpPr>
          <p:cNvPr id="15" name="مربع نص 26">
            <a:extLst>
              <a:ext uri="{FF2B5EF4-FFF2-40B4-BE49-F238E27FC236}">
                <a16:creationId xmlns:a16="http://schemas.microsoft.com/office/drawing/2014/main" id="{A5E1EADD-51BD-924E-9F89-E478CD581012}"/>
              </a:ext>
            </a:extLst>
          </p:cNvPr>
          <p:cNvSpPr txBox="1"/>
          <p:nvPr/>
        </p:nvSpPr>
        <p:spPr>
          <a:xfrm>
            <a:off x="4211391" y="3954760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٥</a:t>
            </a:r>
          </a:p>
        </p:txBody>
      </p:sp>
      <p:sp>
        <p:nvSpPr>
          <p:cNvPr id="16" name="مربع نص 27">
            <a:extLst>
              <a:ext uri="{FF2B5EF4-FFF2-40B4-BE49-F238E27FC236}">
                <a16:creationId xmlns:a16="http://schemas.microsoft.com/office/drawing/2014/main" id="{A3ECA679-CEA4-9041-BCFB-AF044CC15AEF}"/>
              </a:ext>
            </a:extLst>
          </p:cNvPr>
          <p:cNvSpPr txBox="1"/>
          <p:nvPr/>
        </p:nvSpPr>
        <p:spPr>
          <a:xfrm>
            <a:off x="2818349" y="3959221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17" name="مربع نص 28">
            <a:extLst>
              <a:ext uri="{FF2B5EF4-FFF2-40B4-BE49-F238E27FC236}">
                <a16:creationId xmlns:a16="http://schemas.microsoft.com/office/drawing/2014/main" id="{CDF4B722-22F6-564A-A467-16BB1A41F758}"/>
              </a:ext>
            </a:extLst>
          </p:cNvPr>
          <p:cNvSpPr txBox="1"/>
          <p:nvPr/>
        </p:nvSpPr>
        <p:spPr>
          <a:xfrm>
            <a:off x="7634874" y="394493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ب</a:t>
            </a:r>
          </a:p>
        </p:txBody>
      </p:sp>
      <p:sp>
        <p:nvSpPr>
          <p:cNvPr id="18" name="مربع نص 29">
            <a:extLst>
              <a:ext uri="{FF2B5EF4-FFF2-40B4-BE49-F238E27FC236}">
                <a16:creationId xmlns:a16="http://schemas.microsoft.com/office/drawing/2014/main" id="{471790B2-469B-EB46-B745-A840AAFE84AC}"/>
              </a:ext>
            </a:extLst>
          </p:cNvPr>
          <p:cNvSpPr txBox="1"/>
          <p:nvPr/>
        </p:nvSpPr>
        <p:spPr>
          <a:xfrm>
            <a:off x="3675605" y="3930645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أ</a:t>
            </a:r>
          </a:p>
        </p:txBody>
      </p:sp>
      <p:sp>
        <p:nvSpPr>
          <p:cNvPr id="19" name="مربع نص 30">
            <a:extLst>
              <a:ext uri="{FF2B5EF4-FFF2-40B4-BE49-F238E27FC236}">
                <a16:creationId xmlns:a16="http://schemas.microsoft.com/office/drawing/2014/main" id="{7D9C1A84-0A6D-C54E-9187-4F2D36F4EA77}"/>
              </a:ext>
            </a:extLst>
          </p:cNvPr>
          <p:cNvSpPr txBox="1"/>
          <p:nvPr/>
        </p:nvSpPr>
        <p:spPr>
          <a:xfrm>
            <a:off x="3375563" y="3930647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</a:t>
            </a:r>
          </a:p>
        </p:txBody>
      </p:sp>
      <p:sp>
        <p:nvSpPr>
          <p:cNvPr id="20" name="مربع نص 31">
            <a:extLst>
              <a:ext uri="{FF2B5EF4-FFF2-40B4-BE49-F238E27FC236}">
                <a16:creationId xmlns:a16="http://schemas.microsoft.com/office/drawing/2014/main" id="{D6BBAF23-A07F-F649-B48D-B5B039BFC76F}"/>
              </a:ext>
            </a:extLst>
          </p:cNvPr>
          <p:cNvSpPr txBox="1"/>
          <p:nvPr/>
        </p:nvSpPr>
        <p:spPr>
          <a:xfrm>
            <a:off x="3654176" y="3926184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٣</a:t>
            </a:r>
          </a:p>
        </p:txBody>
      </p:sp>
      <p:sp>
        <p:nvSpPr>
          <p:cNvPr id="78" name="مربع نص 77">
            <a:extLst>
              <a:ext uri="{FF2B5EF4-FFF2-40B4-BE49-F238E27FC236}">
                <a16:creationId xmlns:a16="http://schemas.microsoft.com/office/drawing/2014/main" id="{DC444FAB-9F00-624F-9256-C1132DBF9C2D}"/>
              </a:ext>
            </a:extLst>
          </p:cNvPr>
          <p:cNvSpPr txBox="1"/>
          <p:nvPr/>
        </p:nvSpPr>
        <p:spPr>
          <a:xfrm>
            <a:off x="7732908" y="1113672"/>
            <a:ext cx="186668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صـ٢٩ / ١ ،٢ ،٣</a:t>
            </a:r>
          </a:p>
        </p:txBody>
      </p:sp>
    </p:spTree>
    <p:extLst>
      <p:ext uri="{BB962C8B-B14F-4D97-AF65-F5344CB8AC3E}">
        <p14:creationId xmlns:p14="http://schemas.microsoft.com/office/powerpoint/2010/main" val="13635237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6" dur="2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2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0" dur="2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2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6" grpId="0"/>
      <p:bldP spid="7" grpId="0"/>
      <p:bldP spid="8" grpId="0"/>
      <p:bldP spid="9" grpId="0"/>
      <p:bldP spid="12" grpId="0"/>
      <p:bldP spid="13" grpId="0"/>
      <p:bldP spid="13" grpId="1"/>
      <p:bldP spid="14" grpId="0"/>
      <p:bldP spid="15" grpId="0"/>
      <p:bldP spid="16" grpId="0"/>
      <p:bldP spid="17" grpId="0"/>
      <p:bldP spid="17" grpId="1"/>
      <p:bldP spid="18" grpId="0"/>
      <p:bldP spid="18" grpId="1"/>
      <p:bldP spid="19" grpId="0"/>
      <p:bldP spid="20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8394" y="446546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15">
            <a:extLst>
              <a:ext uri="{FF2B5EF4-FFF2-40B4-BE49-F238E27FC236}">
                <a16:creationId xmlns:a16="http://schemas.microsoft.com/office/drawing/2014/main" id="{48B53E60-766F-4D4C-9FBA-39EB2CE7085D}"/>
              </a:ext>
            </a:extLst>
          </p:cNvPr>
          <p:cNvGrpSpPr/>
          <p:nvPr/>
        </p:nvGrpSpPr>
        <p:grpSpPr>
          <a:xfrm>
            <a:off x="2287842" y="1009680"/>
            <a:ext cx="8358246" cy="928694"/>
            <a:chOff x="571472" y="857232"/>
            <a:chExt cx="8358246" cy="928694"/>
          </a:xfrm>
        </p:grpSpPr>
        <p:sp>
          <p:nvSpPr>
            <p:cNvPr id="62" name="دبوس زينة 16">
              <a:extLst>
                <a:ext uri="{FF2B5EF4-FFF2-40B4-BE49-F238E27FC236}">
                  <a16:creationId xmlns:a16="http://schemas.microsoft.com/office/drawing/2014/main" id="{FB878E7F-4211-8249-B209-1E53B9ABCE95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احسب قيمة كل من العبارات التالية إذا كانت   هـ = ٦    ،    ب = ٤</a:t>
              </a:r>
            </a:p>
          </p:txBody>
        </p:sp>
        <p:grpSp>
          <p:nvGrpSpPr>
            <p:cNvPr id="63" name="مجموعة 20">
              <a:extLst>
                <a:ext uri="{FF2B5EF4-FFF2-40B4-BE49-F238E27FC236}">
                  <a16:creationId xmlns:a16="http://schemas.microsoft.com/office/drawing/2014/main" id="{7EEAD47C-4C56-8F4B-999F-58765F533821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64" name="دبوس زينة 18">
                <a:extLst>
                  <a:ext uri="{FF2B5EF4-FFF2-40B4-BE49-F238E27FC236}">
                    <a16:creationId xmlns:a16="http://schemas.microsoft.com/office/drawing/2014/main" id="{10D4FF2D-97F3-0E49-94CF-1240F459C74C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5" name="Picture 2">
                <a:extLst>
                  <a:ext uri="{FF2B5EF4-FFF2-40B4-BE49-F238E27FC236}">
                    <a16:creationId xmlns:a16="http://schemas.microsoft.com/office/drawing/2014/main" id="{A5DF1614-9691-5B4C-A241-4B2AA04DA8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100122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3" name="مستطيل مستدير الزوايا 38">
            <a:extLst>
              <a:ext uri="{FF2B5EF4-FFF2-40B4-BE49-F238E27FC236}">
                <a16:creationId xmlns:a16="http://schemas.microsoft.com/office/drawing/2014/main" id="{3FE35303-B27E-C84E-8A4A-F68C4B9341B6}"/>
              </a:ext>
            </a:extLst>
          </p:cNvPr>
          <p:cNvSpPr/>
          <p:nvPr/>
        </p:nvSpPr>
        <p:spPr>
          <a:xfrm>
            <a:off x="6716998" y="2471477"/>
            <a:ext cx="3357586" cy="1285884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" name="مربع نص 27">
            <a:extLst>
              <a:ext uri="{FF2B5EF4-FFF2-40B4-BE49-F238E27FC236}">
                <a16:creationId xmlns:a16="http://schemas.microsoft.com/office/drawing/2014/main" id="{5D1678BB-CA11-AF45-B2CD-3B21C376388B}"/>
              </a:ext>
            </a:extLst>
          </p:cNvPr>
          <p:cNvSpPr txBox="1"/>
          <p:nvPr/>
        </p:nvSpPr>
        <p:spPr>
          <a:xfrm>
            <a:off x="9245904" y="2824204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هـ</a:t>
            </a:r>
          </a:p>
        </p:txBody>
      </p:sp>
      <p:sp>
        <p:nvSpPr>
          <p:cNvPr id="6" name="مربع نص 28">
            <a:extLst>
              <a:ext uri="{FF2B5EF4-FFF2-40B4-BE49-F238E27FC236}">
                <a16:creationId xmlns:a16="http://schemas.microsoft.com/office/drawing/2014/main" id="{1A0C8603-4605-0540-BF4E-89ACC4779800}"/>
              </a:ext>
            </a:extLst>
          </p:cNvPr>
          <p:cNvSpPr txBox="1"/>
          <p:nvPr/>
        </p:nvSpPr>
        <p:spPr>
          <a:xfrm>
            <a:off x="8817274" y="2809916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</a:t>
            </a:r>
          </a:p>
        </p:txBody>
      </p:sp>
      <p:sp>
        <p:nvSpPr>
          <p:cNvPr id="7" name="مربع نص 29">
            <a:extLst>
              <a:ext uri="{FF2B5EF4-FFF2-40B4-BE49-F238E27FC236}">
                <a16:creationId xmlns:a16="http://schemas.microsoft.com/office/drawing/2014/main" id="{72D2AED0-C1A6-7849-951E-4D4CFFE80015}"/>
              </a:ext>
            </a:extLst>
          </p:cNvPr>
          <p:cNvSpPr txBox="1"/>
          <p:nvPr/>
        </p:nvSpPr>
        <p:spPr>
          <a:xfrm>
            <a:off x="9603094" y="2842955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٩</a:t>
            </a:r>
          </a:p>
        </p:txBody>
      </p:sp>
      <p:sp>
        <p:nvSpPr>
          <p:cNvPr id="8" name="مربع نص 30">
            <a:extLst>
              <a:ext uri="{FF2B5EF4-FFF2-40B4-BE49-F238E27FC236}">
                <a16:creationId xmlns:a16="http://schemas.microsoft.com/office/drawing/2014/main" id="{658FA90F-A3C9-3049-BA51-EC8C205051A4}"/>
              </a:ext>
            </a:extLst>
          </p:cNvPr>
          <p:cNvSpPr txBox="1"/>
          <p:nvPr/>
        </p:nvSpPr>
        <p:spPr>
          <a:xfrm>
            <a:off x="7074190" y="2838492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٣٠</a:t>
            </a:r>
          </a:p>
        </p:txBody>
      </p:sp>
      <p:sp>
        <p:nvSpPr>
          <p:cNvPr id="9" name="مربع نص 32">
            <a:extLst>
              <a:ext uri="{FF2B5EF4-FFF2-40B4-BE49-F238E27FC236}">
                <a16:creationId xmlns:a16="http://schemas.microsoft.com/office/drawing/2014/main" id="{E16972D9-278F-D843-A6F3-DA67C6B55B4C}"/>
              </a:ext>
            </a:extLst>
          </p:cNvPr>
          <p:cNvSpPr txBox="1"/>
          <p:nvPr/>
        </p:nvSpPr>
        <p:spPr>
          <a:xfrm>
            <a:off x="8031458" y="2795628"/>
            <a:ext cx="47149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ب</a:t>
            </a:r>
          </a:p>
        </p:txBody>
      </p:sp>
      <p:sp>
        <p:nvSpPr>
          <p:cNvPr id="12" name="مربع نص 33">
            <a:extLst>
              <a:ext uri="{FF2B5EF4-FFF2-40B4-BE49-F238E27FC236}">
                <a16:creationId xmlns:a16="http://schemas.microsoft.com/office/drawing/2014/main" id="{3616D7F6-F3C2-284D-AB55-6D6D7D8E61A1}"/>
              </a:ext>
            </a:extLst>
          </p:cNvPr>
          <p:cNvSpPr txBox="1"/>
          <p:nvPr/>
        </p:nvSpPr>
        <p:spPr>
          <a:xfrm>
            <a:off x="7631404" y="2838494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</a:t>
            </a:r>
          </a:p>
        </p:txBody>
      </p:sp>
      <p:sp>
        <p:nvSpPr>
          <p:cNvPr id="13" name="مربع نص 34">
            <a:extLst>
              <a:ext uri="{FF2B5EF4-FFF2-40B4-BE49-F238E27FC236}">
                <a16:creationId xmlns:a16="http://schemas.microsoft.com/office/drawing/2014/main" id="{F59EC6A0-633C-EA4E-B0FD-7F9A6F01CFBB}"/>
              </a:ext>
            </a:extLst>
          </p:cNvPr>
          <p:cNvSpPr txBox="1"/>
          <p:nvPr/>
        </p:nvSpPr>
        <p:spPr>
          <a:xfrm>
            <a:off x="8431512" y="284295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</a:t>
            </a:r>
          </a:p>
        </p:txBody>
      </p:sp>
      <p:sp>
        <p:nvSpPr>
          <p:cNvPr id="14" name="مستطيل مستدير الزوايا 39">
            <a:extLst>
              <a:ext uri="{FF2B5EF4-FFF2-40B4-BE49-F238E27FC236}">
                <a16:creationId xmlns:a16="http://schemas.microsoft.com/office/drawing/2014/main" id="{D09A679E-C341-FA4A-BD36-4DB5373AE496}"/>
              </a:ext>
            </a:extLst>
          </p:cNvPr>
          <p:cNvSpPr/>
          <p:nvPr/>
        </p:nvSpPr>
        <p:spPr>
          <a:xfrm>
            <a:off x="2573594" y="2471477"/>
            <a:ext cx="3357586" cy="1285884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ربع نص 37">
            <a:extLst>
              <a:ext uri="{FF2B5EF4-FFF2-40B4-BE49-F238E27FC236}">
                <a16:creationId xmlns:a16="http://schemas.microsoft.com/office/drawing/2014/main" id="{5DEAC29D-B8C2-F44F-A0FF-56D790407609}"/>
              </a:ext>
            </a:extLst>
          </p:cNvPr>
          <p:cNvSpPr txBox="1"/>
          <p:nvPr/>
        </p:nvSpPr>
        <p:spPr>
          <a:xfrm>
            <a:off x="4602434" y="2642927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ب</a:t>
            </a:r>
          </a:p>
        </p:txBody>
      </p:sp>
      <p:cxnSp>
        <p:nvCxnSpPr>
          <p:cNvPr id="16" name="رابط مستقيم 41">
            <a:extLst>
              <a:ext uri="{FF2B5EF4-FFF2-40B4-BE49-F238E27FC236}">
                <a16:creationId xmlns:a16="http://schemas.microsoft.com/office/drawing/2014/main" id="{7D02AEAB-F82B-8244-8FDF-317738829655}"/>
              </a:ext>
            </a:extLst>
          </p:cNvPr>
          <p:cNvCxnSpPr/>
          <p:nvPr/>
        </p:nvCxnSpPr>
        <p:spPr>
          <a:xfrm rot="10800000">
            <a:off x="4602436" y="3128703"/>
            <a:ext cx="785818" cy="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مربع نص 42">
            <a:extLst>
              <a:ext uri="{FF2B5EF4-FFF2-40B4-BE49-F238E27FC236}">
                <a16:creationId xmlns:a16="http://schemas.microsoft.com/office/drawing/2014/main" id="{03AA908F-669A-3C42-B27D-0401281A660C}"/>
              </a:ext>
            </a:extLst>
          </p:cNvPr>
          <p:cNvSpPr txBox="1"/>
          <p:nvPr/>
        </p:nvSpPr>
        <p:spPr>
          <a:xfrm>
            <a:off x="4959624" y="2652752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هـ</a:t>
            </a:r>
          </a:p>
        </p:txBody>
      </p:sp>
      <p:sp>
        <p:nvSpPr>
          <p:cNvPr id="18" name="مربع نص 43">
            <a:extLst>
              <a:ext uri="{FF2B5EF4-FFF2-40B4-BE49-F238E27FC236}">
                <a16:creationId xmlns:a16="http://schemas.microsoft.com/office/drawing/2014/main" id="{52BAFA1C-3728-FE4B-BA42-AF949CC00D73}"/>
              </a:ext>
            </a:extLst>
          </p:cNvPr>
          <p:cNvSpPr txBox="1"/>
          <p:nvPr/>
        </p:nvSpPr>
        <p:spPr>
          <a:xfrm>
            <a:off x="4788172" y="3100131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19" name="مربع نص 46">
            <a:extLst>
              <a:ext uri="{FF2B5EF4-FFF2-40B4-BE49-F238E27FC236}">
                <a16:creationId xmlns:a16="http://schemas.microsoft.com/office/drawing/2014/main" id="{B19E8607-C003-1240-BDA5-95339A3AFC83}"/>
              </a:ext>
            </a:extLst>
          </p:cNvPr>
          <p:cNvSpPr txBox="1"/>
          <p:nvPr/>
        </p:nvSpPr>
        <p:spPr>
          <a:xfrm>
            <a:off x="4173804" y="2885819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</a:t>
            </a:r>
          </a:p>
        </p:txBody>
      </p:sp>
      <p:sp>
        <p:nvSpPr>
          <p:cNvPr id="20" name="مربع نص 47">
            <a:extLst>
              <a:ext uri="{FF2B5EF4-FFF2-40B4-BE49-F238E27FC236}">
                <a16:creationId xmlns:a16="http://schemas.microsoft.com/office/drawing/2014/main" id="{9B6C1AC2-398E-7148-BE1B-B19E90BE4BF5}"/>
              </a:ext>
            </a:extLst>
          </p:cNvPr>
          <p:cNvSpPr txBox="1"/>
          <p:nvPr/>
        </p:nvSpPr>
        <p:spPr>
          <a:xfrm>
            <a:off x="3630876" y="289564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١٢</a:t>
            </a:r>
          </a:p>
        </p:txBody>
      </p:sp>
      <p:sp>
        <p:nvSpPr>
          <p:cNvPr id="21" name="مستطيل مستدير الزوايا 26">
            <a:extLst>
              <a:ext uri="{FF2B5EF4-FFF2-40B4-BE49-F238E27FC236}">
                <a16:creationId xmlns:a16="http://schemas.microsoft.com/office/drawing/2014/main" id="{71B50F12-F962-9741-8EC6-2B011DD826A5}"/>
              </a:ext>
            </a:extLst>
          </p:cNvPr>
          <p:cNvSpPr/>
          <p:nvPr/>
        </p:nvSpPr>
        <p:spPr>
          <a:xfrm>
            <a:off x="4645296" y="4547642"/>
            <a:ext cx="3357586" cy="1285884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2" name="مربع نص 31">
            <a:extLst>
              <a:ext uri="{FF2B5EF4-FFF2-40B4-BE49-F238E27FC236}">
                <a16:creationId xmlns:a16="http://schemas.microsoft.com/office/drawing/2014/main" id="{8D8D1B4C-E14E-874F-B968-19CEF5123AA2}"/>
              </a:ext>
            </a:extLst>
          </p:cNvPr>
          <p:cNvSpPr txBox="1"/>
          <p:nvPr/>
        </p:nvSpPr>
        <p:spPr>
          <a:xfrm>
            <a:off x="7031326" y="490036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هـ</a:t>
            </a:r>
            <a:r>
              <a:rPr lang="ar-SA" sz="3000" b="1" spc="-100" baseline="30000" dirty="0"/>
              <a:t>٢</a:t>
            </a:r>
          </a:p>
        </p:txBody>
      </p:sp>
      <p:sp>
        <p:nvSpPr>
          <p:cNvPr id="23" name="مربع نص 36">
            <a:extLst>
              <a:ext uri="{FF2B5EF4-FFF2-40B4-BE49-F238E27FC236}">
                <a16:creationId xmlns:a16="http://schemas.microsoft.com/office/drawing/2014/main" id="{3576CCE5-5A1C-3040-A088-64FFFAA5E457}"/>
              </a:ext>
            </a:extLst>
          </p:cNvPr>
          <p:cNvSpPr txBox="1"/>
          <p:nvPr/>
        </p:nvSpPr>
        <p:spPr>
          <a:xfrm>
            <a:off x="6716996" y="4928945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24" name="مربع نص 40">
            <a:extLst>
              <a:ext uri="{FF2B5EF4-FFF2-40B4-BE49-F238E27FC236}">
                <a16:creationId xmlns:a16="http://schemas.microsoft.com/office/drawing/2014/main" id="{8BBF1859-0DB7-CF42-B31A-8808B33E3C70}"/>
              </a:ext>
            </a:extLst>
          </p:cNvPr>
          <p:cNvSpPr txBox="1"/>
          <p:nvPr/>
        </p:nvSpPr>
        <p:spPr>
          <a:xfrm>
            <a:off x="7531392" y="4919120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25" name="مربع نص 49">
            <a:extLst>
              <a:ext uri="{FF2B5EF4-FFF2-40B4-BE49-F238E27FC236}">
                <a16:creationId xmlns:a16="http://schemas.microsoft.com/office/drawing/2014/main" id="{B0314BB0-F0C8-514A-B478-53B34C6C3E20}"/>
              </a:ext>
            </a:extLst>
          </p:cNvPr>
          <p:cNvSpPr txBox="1"/>
          <p:nvPr/>
        </p:nvSpPr>
        <p:spPr>
          <a:xfrm>
            <a:off x="5402538" y="491465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٧٧</a:t>
            </a:r>
          </a:p>
        </p:txBody>
      </p:sp>
      <p:sp>
        <p:nvSpPr>
          <p:cNvPr id="26" name="مربع نص 51">
            <a:extLst>
              <a:ext uri="{FF2B5EF4-FFF2-40B4-BE49-F238E27FC236}">
                <a16:creationId xmlns:a16="http://schemas.microsoft.com/office/drawing/2014/main" id="{4FB939A5-69EF-D448-93E8-881BFE79E9E5}"/>
              </a:ext>
            </a:extLst>
          </p:cNvPr>
          <p:cNvSpPr txBox="1"/>
          <p:nvPr/>
        </p:nvSpPr>
        <p:spPr>
          <a:xfrm>
            <a:off x="5959752" y="4886081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</a:t>
            </a:r>
          </a:p>
        </p:txBody>
      </p:sp>
      <p:sp>
        <p:nvSpPr>
          <p:cNvPr id="27" name="مربع نص 52">
            <a:extLst>
              <a:ext uri="{FF2B5EF4-FFF2-40B4-BE49-F238E27FC236}">
                <a16:creationId xmlns:a16="http://schemas.microsoft.com/office/drawing/2014/main" id="{A3E3594B-3C85-1542-968E-6C93B4F1CA40}"/>
              </a:ext>
            </a:extLst>
          </p:cNvPr>
          <p:cNvSpPr txBox="1"/>
          <p:nvPr/>
        </p:nvSpPr>
        <p:spPr>
          <a:xfrm>
            <a:off x="6259794" y="4933404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</a:t>
            </a:r>
          </a:p>
        </p:txBody>
      </p:sp>
      <p:sp>
        <p:nvSpPr>
          <p:cNvPr id="29" name="مربع نص 35">
            <a:extLst>
              <a:ext uri="{FF2B5EF4-FFF2-40B4-BE49-F238E27FC236}">
                <a16:creationId xmlns:a16="http://schemas.microsoft.com/office/drawing/2014/main" id="{C04021B7-92E1-394F-AA3D-3EF7E9D03773}"/>
              </a:ext>
            </a:extLst>
          </p:cNvPr>
          <p:cNvSpPr txBox="1"/>
          <p:nvPr/>
        </p:nvSpPr>
        <p:spPr>
          <a:xfrm>
            <a:off x="9017302" y="2828667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</a:t>
            </a:r>
            <a:r>
              <a:rPr lang="ar-SA" sz="2400" b="1" dirty="0">
                <a:solidFill>
                  <a:srgbClr val="C00000"/>
                </a:solidFill>
              </a:rPr>
              <a:t>٦</a:t>
            </a:r>
            <a:r>
              <a:rPr lang="ar-SA" sz="2400" b="1" dirty="0"/>
              <a:t> )</a:t>
            </a:r>
          </a:p>
        </p:txBody>
      </p:sp>
      <p:sp>
        <p:nvSpPr>
          <p:cNvPr id="30" name="مربع نص 44">
            <a:extLst>
              <a:ext uri="{FF2B5EF4-FFF2-40B4-BE49-F238E27FC236}">
                <a16:creationId xmlns:a16="http://schemas.microsoft.com/office/drawing/2014/main" id="{171B2F94-9A4A-9846-9D9E-C538E7680EAB}"/>
              </a:ext>
            </a:extLst>
          </p:cNvPr>
          <p:cNvSpPr txBox="1"/>
          <p:nvPr/>
        </p:nvSpPr>
        <p:spPr>
          <a:xfrm>
            <a:off x="4459267" y="2691918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</a:t>
            </a:r>
            <a:r>
              <a:rPr lang="ar-SA" sz="2400" b="1" dirty="0">
                <a:solidFill>
                  <a:srgbClr val="C00000"/>
                </a:solidFill>
              </a:rPr>
              <a:t>٤</a:t>
            </a:r>
            <a:r>
              <a:rPr lang="ar-SA" sz="2400" b="1" dirty="0"/>
              <a:t> )</a:t>
            </a:r>
          </a:p>
        </p:txBody>
      </p:sp>
      <p:sp>
        <p:nvSpPr>
          <p:cNvPr id="31" name="مربع نص 45">
            <a:extLst>
              <a:ext uri="{FF2B5EF4-FFF2-40B4-BE49-F238E27FC236}">
                <a16:creationId xmlns:a16="http://schemas.microsoft.com/office/drawing/2014/main" id="{9E63AABF-61CB-AA44-B7C9-CF9C9633CAB9}"/>
              </a:ext>
            </a:extLst>
          </p:cNvPr>
          <p:cNvSpPr txBox="1"/>
          <p:nvPr/>
        </p:nvSpPr>
        <p:spPr>
          <a:xfrm>
            <a:off x="5002486" y="2652750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</a:t>
            </a:r>
          </a:p>
        </p:txBody>
      </p:sp>
      <p:sp>
        <p:nvSpPr>
          <p:cNvPr id="32" name="مربع نص 48">
            <a:extLst>
              <a:ext uri="{FF2B5EF4-FFF2-40B4-BE49-F238E27FC236}">
                <a16:creationId xmlns:a16="http://schemas.microsoft.com/office/drawing/2014/main" id="{D79AD74F-1353-C446-A1FA-D23D9C19B829}"/>
              </a:ext>
            </a:extLst>
          </p:cNvPr>
          <p:cNvSpPr txBox="1"/>
          <p:nvPr/>
        </p:nvSpPr>
        <p:spPr>
          <a:xfrm>
            <a:off x="7817144" y="2828665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( ٤ )</a:t>
            </a:r>
          </a:p>
        </p:txBody>
      </p:sp>
      <p:sp>
        <p:nvSpPr>
          <p:cNvPr id="33" name="مربع نص 25">
            <a:extLst>
              <a:ext uri="{FF2B5EF4-FFF2-40B4-BE49-F238E27FC236}">
                <a16:creationId xmlns:a16="http://schemas.microsoft.com/office/drawing/2014/main" id="{58B1DB59-BEEA-D445-97F8-3ED7AE5BB085}"/>
              </a:ext>
            </a:extLst>
          </p:cNvPr>
          <p:cNvSpPr txBox="1"/>
          <p:nvPr/>
        </p:nvSpPr>
        <p:spPr>
          <a:xfrm flipH="1">
            <a:off x="6853048" y="4871262"/>
            <a:ext cx="8858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</a:t>
            </a:r>
            <a:r>
              <a:rPr lang="ar-SA" sz="2400" b="1" dirty="0">
                <a:solidFill>
                  <a:srgbClr val="C00000"/>
                </a:solidFill>
              </a:rPr>
              <a:t>٦</a:t>
            </a:r>
            <a:r>
              <a:rPr lang="ar-SA" sz="2400" b="1" dirty="0"/>
              <a:t> )</a:t>
            </a:r>
            <a:r>
              <a:rPr lang="ar-SA" sz="3000" b="1" spc="-100" baseline="30000" dirty="0">
                <a:solidFill>
                  <a:srgbClr val="C00000"/>
                </a:solidFill>
              </a:rPr>
              <a:t>٢</a:t>
            </a:r>
          </a:p>
        </p:txBody>
      </p:sp>
      <p:sp>
        <p:nvSpPr>
          <p:cNvPr id="90" name="مربع نص 89">
            <a:extLst>
              <a:ext uri="{FF2B5EF4-FFF2-40B4-BE49-F238E27FC236}">
                <a16:creationId xmlns:a16="http://schemas.microsoft.com/office/drawing/2014/main" id="{60331905-ED2D-0E4B-BDD8-04DBDF5D2CF4}"/>
              </a:ext>
            </a:extLst>
          </p:cNvPr>
          <p:cNvSpPr txBox="1"/>
          <p:nvPr/>
        </p:nvSpPr>
        <p:spPr>
          <a:xfrm>
            <a:off x="7300948" y="521258"/>
            <a:ext cx="186668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صـ٢٨ / </a:t>
            </a:r>
            <a:r>
              <a:rPr lang="ar-SA" dirty="0" err="1">
                <a:solidFill>
                  <a:srgbClr val="C00000"/>
                </a:solidFill>
              </a:rPr>
              <a:t>ر</a:t>
            </a:r>
            <a:r>
              <a:rPr lang="ar-SA" dirty="0">
                <a:solidFill>
                  <a:srgbClr val="C00000"/>
                </a:solidFill>
              </a:rPr>
              <a:t>، هـ ، و</a:t>
            </a:r>
          </a:p>
        </p:txBody>
      </p:sp>
    </p:spTree>
    <p:extLst>
      <p:ext uri="{BB962C8B-B14F-4D97-AF65-F5344CB8AC3E}">
        <p14:creationId xmlns:p14="http://schemas.microsoft.com/office/powerpoint/2010/main" val="292173771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 decel="100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800" decel="100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8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1000"/>
                            </p:stCondLst>
                            <p:childTnLst>
                              <p:par>
                                <p:cTn id="179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2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2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800" decel="100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1000"/>
                            </p:stCondLst>
                            <p:childTnLst>
                              <p:par>
                                <p:cTn id="194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5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>
                      <p:stCondLst>
                        <p:cond delay="indefinite"/>
                      </p:stCondLst>
                      <p:childTnLst>
                        <p:par>
                          <p:cTn id="211" fill="hold">
                            <p:stCondLst>
                              <p:cond delay="0"/>
                            </p:stCondLst>
                            <p:childTnLst>
                              <p:par>
                                <p:cTn id="212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5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21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2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>
                            <p:stCondLst>
                              <p:cond delay="1000"/>
                            </p:stCondLst>
                            <p:childTnLst>
                              <p:par>
                                <p:cTn id="236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7" dur="2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2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0" fill="hold">
                      <p:stCondLst>
                        <p:cond delay="indefinite"/>
                      </p:stCondLst>
                      <p:childTnLst>
                        <p:par>
                          <p:cTn id="241" fill="hold">
                            <p:stCondLst>
                              <p:cond delay="0"/>
                            </p:stCondLst>
                            <p:childTnLst>
                              <p:par>
                                <p:cTn id="24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2" fill="hold">
                      <p:stCondLst>
                        <p:cond delay="indefinite"/>
                      </p:stCondLst>
                      <p:childTnLst>
                        <p:par>
                          <p:cTn id="253" fill="hold">
                            <p:stCondLst>
                              <p:cond delay="0"/>
                            </p:stCondLst>
                            <p:childTnLst>
                              <p:par>
                                <p:cTn id="254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1000"/>
                            </p:stCondLst>
                            <p:childTnLst>
                              <p:par>
                                <p:cTn id="263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4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7" fill="hold">
                      <p:stCondLst>
                        <p:cond delay="indefinite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4" grpId="1"/>
      <p:bldP spid="6" grpId="0"/>
      <p:bldP spid="7" grpId="0"/>
      <p:bldP spid="8" grpId="0"/>
      <p:bldP spid="9" grpId="0"/>
      <p:bldP spid="9" grpId="1"/>
      <p:bldP spid="12" grpId="0"/>
      <p:bldP spid="13" grpId="0"/>
      <p:bldP spid="14" grpId="0" animBg="1"/>
      <p:bldP spid="15" grpId="0"/>
      <p:bldP spid="15" grpId="1"/>
      <p:bldP spid="17" grpId="0"/>
      <p:bldP spid="17" grpId="1"/>
      <p:bldP spid="18" grpId="0"/>
      <p:bldP spid="19" grpId="0"/>
      <p:bldP spid="20" grpId="0"/>
      <p:bldP spid="21" grpId="0" animBg="1"/>
      <p:bldP spid="22" grpId="0"/>
      <p:bldP spid="22" grpId="1"/>
      <p:bldP spid="23" grpId="0"/>
      <p:bldP spid="24" grpId="0"/>
      <p:bldP spid="25" grpId="0"/>
      <p:bldP spid="26" grpId="0"/>
      <p:bldP spid="27" grpId="0"/>
      <p:bldP spid="29" grpId="0"/>
      <p:bldP spid="30" grpId="0"/>
      <p:bldP spid="31" grpId="0"/>
      <p:bldP spid="32" grpId="0"/>
      <p:bldP spid="33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74209" y="415976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2" name="مستطيل مستدير الزوايا 38">
            <a:extLst>
              <a:ext uri="{FF2B5EF4-FFF2-40B4-BE49-F238E27FC236}">
                <a16:creationId xmlns:a16="http://schemas.microsoft.com/office/drawing/2014/main" id="{6152A71E-080D-9547-9C85-2CA6D2F764C5}"/>
              </a:ext>
            </a:extLst>
          </p:cNvPr>
          <p:cNvSpPr/>
          <p:nvPr/>
        </p:nvSpPr>
        <p:spPr>
          <a:xfrm>
            <a:off x="6729741" y="2674441"/>
            <a:ext cx="3357586" cy="1285884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مربع نص 27">
            <a:extLst>
              <a:ext uri="{FF2B5EF4-FFF2-40B4-BE49-F238E27FC236}">
                <a16:creationId xmlns:a16="http://schemas.microsoft.com/office/drawing/2014/main" id="{0CADB16D-B588-7440-935C-11691F3FE777}"/>
              </a:ext>
            </a:extLst>
          </p:cNvPr>
          <p:cNvSpPr txBox="1"/>
          <p:nvPr/>
        </p:nvSpPr>
        <p:spPr>
          <a:xfrm>
            <a:off x="9258647" y="3027168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م</a:t>
            </a:r>
          </a:p>
        </p:txBody>
      </p:sp>
      <p:sp>
        <p:nvSpPr>
          <p:cNvPr id="4" name="مربع نص 28">
            <a:extLst>
              <a:ext uri="{FF2B5EF4-FFF2-40B4-BE49-F238E27FC236}">
                <a16:creationId xmlns:a16="http://schemas.microsoft.com/office/drawing/2014/main" id="{D6AD28E8-1713-7547-847C-95B7B7027228}"/>
              </a:ext>
            </a:extLst>
          </p:cNvPr>
          <p:cNvSpPr txBox="1"/>
          <p:nvPr/>
        </p:nvSpPr>
        <p:spPr>
          <a:xfrm>
            <a:off x="8830017" y="3012880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</a:t>
            </a:r>
          </a:p>
        </p:txBody>
      </p:sp>
      <p:sp>
        <p:nvSpPr>
          <p:cNvPr id="6" name="مربع نص 29">
            <a:extLst>
              <a:ext uri="{FF2B5EF4-FFF2-40B4-BE49-F238E27FC236}">
                <a16:creationId xmlns:a16="http://schemas.microsoft.com/office/drawing/2014/main" id="{9F94A6BB-9BEE-1C46-974E-C653F1DE9573}"/>
              </a:ext>
            </a:extLst>
          </p:cNvPr>
          <p:cNvSpPr txBox="1"/>
          <p:nvPr/>
        </p:nvSpPr>
        <p:spPr>
          <a:xfrm>
            <a:off x="9615837" y="3045919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</a:t>
            </a:r>
          </a:p>
        </p:txBody>
      </p:sp>
      <p:sp>
        <p:nvSpPr>
          <p:cNvPr id="7" name="مربع نص 30">
            <a:extLst>
              <a:ext uri="{FF2B5EF4-FFF2-40B4-BE49-F238E27FC236}">
                <a16:creationId xmlns:a16="http://schemas.microsoft.com/office/drawing/2014/main" id="{FD59054C-53EA-8D4E-B518-714EA6C9CEE9}"/>
              </a:ext>
            </a:extLst>
          </p:cNvPr>
          <p:cNvSpPr txBox="1"/>
          <p:nvPr/>
        </p:nvSpPr>
        <p:spPr>
          <a:xfrm>
            <a:off x="7086933" y="3041456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8" name="مربع نص 32">
            <a:extLst>
              <a:ext uri="{FF2B5EF4-FFF2-40B4-BE49-F238E27FC236}">
                <a16:creationId xmlns:a16="http://schemas.microsoft.com/office/drawing/2014/main" id="{CD3EF4EE-4AC0-EB4C-9BA8-31826B9DB245}"/>
              </a:ext>
            </a:extLst>
          </p:cNvPr>
          <p:cNvSpPr txBox="1"/>
          <p:nvPr/>
        </p:nvSpPr>
        <p:spPr>
          <a:xfrm>
            <a:off x="8044201" y="2998592"/>
            <a:ext cx="47149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ن</a:t>
            </a:r>
          </a:p>
        </p:txBody>
      </p:sp>
      <p:sp>
        <p:nvSpPr>
          <p:cNvPr id="9" name="مربع نص 33">
            <a:extLst>
              <a:ext uri="{FF2B5EF4-FFF2-40B4-BE49-F238E27FC236}">
                <a16:creationId xmlns:a16="http://schemas.microsoft.com/office/drawing/2014/main" id="{9CE49C58-94DF-834B-A221-9C5E67352949}"/>
              </a:ext>
            </a:extLst>
          </p:cNvPr>
          <p:cNvSpPr txBox="1"/>
          <p:nvPr/>
        </p:nvSpPr>
        <p:spPr>
          <a:xfrm>
            <a:off x="7644147" y="3041458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</a:t>
            </a:r>
          </a:p>
        </p:txBody>
      </p:sp>
      <p:sp>
        <p:nvSpPr>
          <p:cNvPr id="12" name="مربع نص 34">
            <a:extLst>
              <a:ext uri="{FF2B5EF4-FFF2-40B4-BE49-F238E27FC236}">
                <a16:creationId xmlns:a16="http://schemas.microsoft.com/office/drawing/2014/main" id="{CB6E259C-AEEE-CD4B-AEE0-780CBDA965B8}"/>
              </a:ext>
            </a:extLst>
          </p:cNvPr>
          <p:cNvSpPr txBox="1"/>
          <p:nvPr/>
        </p:nvSpPr>
        <p:spPr>
          <a:xfrm>
            <a:off x="8444255" y="3045917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13" name="مستطيل مستدير الزوايا 39">
            <a:extLst>
              <a:ext uri="{FF2B5EF4-FFF2-40B4-BE49-F238E27FC236}">
                <a16:creationId xmlns:a16="http://schemas.microsoft.com/office/drawing/2014/main" id="{C99DE42D-0A48-4341-82B8-FE7DD3EDFBF1}"/>
              </a:ext>
            </a:extLst>
          </p:cNvPr>
          <p:cNvSpPr/>
          <p:nvPr/>
        </p:nvSpPr>
        <p:spPr>
          <a:xfrm>
            <a:off x="2586337" y="2674441"/>
            <a:ext cx="3357586" cy="1285884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cxnSp>
        <p:nvCxnSpPr>
          <p:cNvPr id="14" name="رابط مستقيم 41">
            <a:extLst>
              <a:ext uri="{FF2B5EF4-FFF2-40B4-BE49-F238E27FC236}">
                <a16:creationId xmlns:a16="http://schemas.microsoft.com/office/drawing/2014/main" id="{E4842800-A56D-A647-B134-3E2FFA4C3AEE}"/>
              </a:ext>
            </a:extLst>
          </p:cNvPr>
          <p:cNvCxnSpPr/>
          <p:nvPr/>
        </p:nvCxnSpPr>
        <p:spPr>
          <a:xfrm rot="10800000">
            <a:off x="3635869" y="3331667"/>
            <a:ext cx="1908000" cy="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مربع نص 43">
            <a:extLst>
              <a:ext uri="{FF2B5EF4-FFF2-40B4-BE49-F238E27FC236}">
                <a16:creationId xmlns:a16="http://schemas.microsoft.com/office/drawing/2014/main" id="{CF8DAA1B-385A-A34B-BF0C-B55254244F4A}"/>
              </a:ext>
            </a:extLst>
          </p:cNvPr>
          <p:cNvSpPr txBox="1"/>
          <p:nvPr/>
        </p:nvSpPr>
        <p:spPr>
          <a:xfrm>
            <a:off x="4295885" y="3303095"/>
            <a:ext cx="60504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١١</a:t>
            </a:r>
          </a:p>
        </p:txBody>
      </p:sp>
      <p:sp>
        <p:nvSpPr>
          <p:cNvPr id="16" name="مربع نص 46">
            <a:extLst>
              <a:ext uri="{FF2B5EF4-FFF2-40B4-BE49-F238E27FC236}">
                <a16:creationId xmlns:a16="http://schemas.microsoft.com/office/drawing/2014/main" id="{8A72728A-E65B-AD41-98F5-E76B1BB35F1D}"/>
              </a:ext>
            </a:extLst>
          </p:cNvPr>
          <p:cNvSpPr txBox="1"/>
          <p:nvPr/>
        </p:nvSpPr>
        <p:spPr>
          <a:xfrm>
            <a:off x="3186415" y="3088783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</a:t>
            </a:r>
          </a:p>
        </p:txBody>
      </p:sp>
      <p:sp>
        <p:nvSpPr>
          <p:cNvPr id="17" name="مربع نص 47">
            <a:extLst>
              <a:ext uri="{FF2B5EF4-FFF2-40B4-BE49-F238E27FC236}">
                <a16:creationId xmlns:a16="http://schemas.microsoft.com/office/drawing/2014/main" id="{DD4A3402-9524-D545-A191-2F8B41A3EF10}"/>
              </a:ext>
            </a:extLst>
          </p:cNvPr>
          <p:cNvSpPr txBox="1"/>
          <p:nvPr/>
        </p:nvSpPr>
        <p:spPr>
          <a:xfrm>
            <a:off x="2729213" y="309860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/>
              <a:t>٢</a:t>
            </a:r>
            <a:endParaRPr lang="ar-SA" sz="2400" b="1" dirty="0"/>
          </a:p>
        </p:txBody>
      </p:sp>
      <p:sp>
        <p:nvSpPr>
          <p:cNvPr id="18" name="مستطيل مستدير الزوايا 26">
            <a:extLst>
              <a:ext uri="{FF2B5EF4-FFF2-40B4-BE49-F238E27FC236}">
                <a16:creationId xmlns:a16="http://schemas.microsoft.com/office/drawing/2014/main" id="{D765877A-32BA-FE4F-A6B7-D2801382AA2F}"/>
              </a:ext>
            </a:extLst>
          </p:cNvPr>
          <p:cNvSpPr/>
          <p:nvPr/>
        </p:nvSpPr>
        <p:spPr>
          <a:xfrm>
            <a:off x="4658039" y="4750606"/>
            <a:ext cx="3357586" cy="1285884"/>
          </a:xfrm>
          <a:prstGeom prst="roundRect">
            <a:avLst/>
          </a:prstGeom>
          <a:solidFill>
            <a:schemeClr val="bg2">
              <a:lumMod val="90000"/>
            </a:schemeClr>
          </a:solidFill>
          <a:ln w="38100"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ربع نص 31">
            <a:extLst>
              <a:ext uri="{FF2B5EF4-FFF2-40B4-BE49-F238E27FC236}">
                <a16:creationId xmlns:a16="http://schemas.microsoft.com/office/drawing/2014/main" id="{8108F19F-65F4-1246-9371-6C4137FCDA33}"/>
              </a:ext>
            </a:extLst>
          </p:cNvPr>
          <p:cNvSpPr txBox="1"/>
          <p:nvPr/>
        </p:nvSpPr>
        <p:spPr>
          <a:xfrm>
            <a:off x="6315401" y="5103333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م</a:t>
            </a:r>
            <a:r>
              <a:rPr lang="ar-SA" sz="3000" b="1" spc="-100" baseline="30000" dirty="0"/>
              <a:t>٢</a:t>
            </a:r>
          </a:p>
        </p:txBody>
      </p:sp>
      <p:sp>
        <p:nvSpPr>
          <p:cNvPr id="20" name="مربع نص 36">
            <a:extLst>
              <a:ext uri="{FF2B5EF4-FFF2-40B4-BE49-F238E27FC236}">
                <a16:creationId xmlns:a16="http://schemas.microsoft.com/office/drawing/2014/main" id="{FC7D73FD-FB59-1543-9E2A-19C069CD5EE0}"/>
              </a:ext>
            </a:extLst>
          </p:cNvPr>
          <p:cNvSpPr txBox="1"/>
          <p:nvPr/>
        </p:nvSpPr>
        <p:spPr>
          <a:xfrm>
            <a:off x="6972629" y="5131909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</a:t>
            </a:r>
          </a:p>
        </p:txBody>
      </p:sp>
      <p:sp>
        <p:nvSpPr>
          <p:cNvPr id="21" name="مربع نص 40">
            <a:extLst>
              <a:ext uri="{FF2B5EF4-FFF2-40B4-BE49-F238E27FC236}">
                <a16:creationId xmlns:a16="http://schemas.microsoft.com/office/drawing/2014/main" id="{ECF01677-7516-DC4C-AD87-9E10FBD2B3A7}"/>
              </a:ext>
            </a:extLst>
          </p:cNvPr>
          <p:cNvSpPr txBox="1"/>
          <p:nvPr/>
        </p:nvSpPr>
        <p:spPr>
          <a:xfrm>
            <a:off x="7372683" y="5164948"/>
            <a:ext cx="5286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١٥</a:t>
            </a:r>
          </a:p>
        </p:txBody>
      </p:sp>
      <p:sp>
        <p:nvSpPr>
          <p:cNvPr id="22" name="مربع نص 49">
            <a:extLst>
              <a:ext uri="{FF2B5EF4-FFF2-40B4-BE49-F238E27FC236}">
                <a16:creationId xmlns:a16="http://schemas.microsoft.com/office/drawing/2014/main" id="{9A2444F0-D1BA-2843-87A1-32647909E1E6}"/>
              </a:ext>
            </a:extLst>
          </p:cNvPr>
          <p:cNvSpPr txBox="1"/>
          <p:nvPr/>
        </p:nvSpPr>
        <p:spPr>
          <a:xfrm>
            <a:off x="5415281" y="517030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١١</a:t>
            </a:r>
          </a:p>
        </p:txBody>
      </p:sp>
      <p:sp>
        <p:nvSpPr>
          <p:cNvPr id="23" name="مربع نص 51">
            <a:extLst>
              <a:ext uri="{FF2B5EF4-FFF2-40B4-BE49-F238E27FC236}">
                <a16:creationId xmlns:a16="http://schemas.microsoft.com/office/drawing/2014/main" id="{CFF2E65D-69C5-DF4A-B382-53C455DEE1BF}"/>
              </a:ext>
            </a:extLst>
          </p:cNvPr>
          <p:cNvSpPr txBox="1"/>
          <p:nvPr/>
        </p:nvSpPr>
        <p:spPr>
          <a:xfrm>
            <a:off x="5972495" y="5141734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</a:t>
            </a:r>
          </a:p>
        </p:txBody>
      </p:sp>
      <p:sp>
        <p:nvSpPr>
          <p:cNvPr id="25" name="مربع نص 35">
            <a:extLst>
              <a:ext uri="{FF2B5EF4-FFF2-40B4-BE49-F238E27FC236}">
                <a16:creationId xmlns:a16="http://schemas.microsoft.com/office/drawing/2014/main" id="{F281354E-1983-C04E-9548-86DCACE089F0}"/>
              </a:ext>
            </a:extLst>
          </p:cNvPr>
          <p:cNvSpPr txBox="1"/>
          <p:nvPr/>
        </p:nvSpPr>
        <p:spPr>
          <a:xfrm>
            <a:off x="9015757" y="3043684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</a:t>
            </a:r>
            <a:r>
              <a:rPr lang="ar-SA" sz="2400" b="1" dirty="0">
                <a:solidFill>
                  <a:srgbClr val="C00000"/>
                </a:solidFill>
              </a:rPr>
              <a:t>٢</a:t>
            </a:r>
            <a:r>
              <a:rPr lang="ar-SA" sz="2400" b="1" dirty="0"/>
              <a:t> )</a:t>
            </a:r>
          </a:p>
        </p:txBody>
      </p:sp>
      <p:sp>
        <p:nvSpPr>
          <p:cNvPr id="26" name="مربع نص 44">
            <a:extLst>
              <a:ext uri="{FF2B5EF4-FFF2-40B4-BE49-F238E27FC236}">
                <a16:creationId xmlns:a16="http://schemas.microsoft.com/office/drawing/2014/main" id="{07AEB19E-AF4E-9B4F-AC5B-4BBA3760236F}"/>
              </a:ext>
            </a:extLst>
          </p:cNvPr>
          <p:cNvSpPr txBox="1"/>
          <p:nvPr/>
        </p:nvSpPr>
        <p:spPr>
          <a:xfrm>
            <a:off x="4586601" y="2845889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٢ )</a:t>
            </a:r>
          </a:p>
        </p:txBody>
      </p:sp>
      <p:sp>
        <p:nvSpPr>
          <p:cNvPr id="27" name="مربع نص 48">
            <a:extLst>
              <a:ext uri="{FF2B5EF4-FFF2-40B4-BE49-F238E27FC236}">
                <a16:creationId xmlns:a16="http://schemas.microsoft.com/office/drawing/2014/main" id="{DF93D6B6-70AD-234D-98F6-981C284BC9AB}"/>
              </a:ext>
            </a:extLst>
          </p:cNvPr>
          <p:cNvSpPr txBox="1"/>
          <p:nvPr/>
        </p:nvSpPr>
        <p:spPr>
          <a:xfrm>
            <a:off x="7844175" y="3041455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</a:t>
            </a:r>
            <a:r>
              <a:rPr lang="ar-SA" sz="2400" b="1" dirty="0">
                <a:solidFill>
                  <a:srgbClr val="C00000"/>
                </a:solidFill>
              </a:rPr>
              <a:t>٦</a:t>
            </a:r>
            <a:r>
              <a:rPr lang="ar-SA" sz="2400" b="1" dirty="0"/>
              <a:t> )</a:t>
            </a:r>
          </a:p>
        </p:txBody>
      </p:sp>
      <p:sp>
        <p:nvSpPr>
          <p:cNvPr id="28" name="مربع نص 25">
            <a:extLst>
              <a:ext uri="{FF2B5EF4-FFF2-40B4-BE49-F238E27FC236}">
                <a16:creationId xmlns:a16="http://schemas.microsoft.com/office/drawing/2014/main" id="{EAD3990E-F90B-5E4F-B3BE-52F71D701822}"/>
              </a:ext>
            </a:extLst>
          </p:cNvPr>
          <p:cNvSpPr txBox="1"/>
          <p:nvPr/>
        </p:nvSpPr>
        <p:spPr>
          <a:xfrm>
            <a:off x="6086799" y="5141734"/>
            <a:ext cx="9715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( ٢ )</a:t>
            </a:r>
            <a:r>
              <a:rPr lang="ar-SA" sz="3000" b="1" spc="-100" baseline="30000" dirty="0">
                <a:solidFill>
                  <a:srgbClr val="C00000"/>
                </a:solidFill>
              </a:rPr>
              <a:t>٢</a:t>
            </a:r>
          </a:p>
        </p:txBody>
      </p:sp>
      <p:grpSp>
        <p:nvGrpSpPr>
          <p:cNvPr id="29" name="مجموعة 50">
            <a:extLst>
              <a:ext uri="{FF2B5EF4-FFF2-40B4-BE49-F238E27FC236}">
                <a16:creationId xmlns:a16="http://schemas.microsoft.com/office/drawing/2014/main" id="{E9D93B83-D5C3-0948-8F15-2C5442DEEB16}"/>
              </a:ext>
            </a:extLst>
          </p:cNvPr>
          <p:cNvGrpSpPr/>
          <p:nvPr/>
        </p:nvGrpSpPr>
        <p:grpSpPr>
          <a:xfrm>
            <a:off x="2157709" y="1231393"/>
            <a:ext cx="8501122" cy="928694"/>
            <a:chOff x="428596" y="857232"/>
            <a:chExt cx="8501122" cy="928694"/>
          </a:xfrm>
        </p:grpSpPr>
        <p:sp>
          <p:nvSpPr>
            <p:cNvPr id="121" name="دبوس زينة 53">
              <a:extLst>
                <a:ext uri="{FF2B5EF4-FFF2-40B4-BE49-F238E27FC236}">
                  <a16:creationId xmlns:a16="http://schemas.microsoft.com/office/drawing/2014/main" id="{5E13DC65-7409-F849-96B2-AABFFD621308}"/>
                </a:ext>
              </a:extLst>
            </p:cNvPr>
            <p:cNvSpPr/>
            <p:nvPr/>
          </p:nvSpPr>
          <p:spPr>
            <a:xfrm>
              <a:off x="428596" y="857232"/>
              <a:ext cx="728667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احسب قيمة كل عبارة مما يأتي ، إذا كانت  م = ٢ ،  ن = ٦ ، ب </a:t>
              </a:r>
              <a:r>
                <a:rPr lang="ar-SA" sz="2400" b="1">
                  <a:solidFill>
                    <a:schemeClr val="tx1"/>
                  </a:solidFill>
                </a:rPr>
                <a:t>= ٤</a:t>
              </a:r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122" name="مجموعة 16">
              <a:extLst>
                <a:ext uri="{FF2B5EF4-FFF2-40B4-BE49-F238E27FC236}">
                  <a16:creationId xmlns:a16="http://schemas.microsoft.com/office/drawing/2014/main" id="{980F0404-CCD4-C846-AA10-7C951565173B}"/>
                </a:ext>
              </a:extLst>
            </p:cNvPr>
            <p:cNvGrpSpPr/>
            <p:nvPr/>
          </p:nvGrpSpPr>
          <p:grpSpPr>
            <a:xfrm>
              <a:off x="7715272" y="857232"/>
              <a:ext cx="1214446" cy="928694"/>
              <a:chOff x="7715272" y="857232"/>
              <a:chExt cx="1214446" cy="928694"/>
            </a:xfrm>
          </p:grpSpPr>
          <p:sp>
            <p:nvSpPr>
              <p:cNvPr id="123" name="دبوس زينة 56">
                <a:extLst>
                  <a:ext uri="{FF2B5EF4-FFF2-40B4-BE49-F238E27FC236}">
                    <a16:creationId xmlns:a16="http://schemas.microsoft.com/office/drawing/2014/main" id="{20604FBA-C3EC-DA48-917A-4138E5A9A20D}"/>
                  </a:ext>
                </a:extLst>
              </p:cNvPr>
              <p:cNvSpPr/>
              <p:nvPr/>
            </p:nvSpPr>
            <p:spPr>
              <a:xfrm>
                <a:off x="7715272" y="857232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124" name="Picture 2">
                <a:extLst>
                  <a:ext uri="{FF2B5EF4-FFF2-40B4-BE49-F238E27FC236}">
                    <a16:creationId xmlns:a16="http://schemas.microsoft.com/office/drawing/2014/main" id="{3C2C88E9-FB10-E441-8481-8AA717C3B5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000110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sp>
        <p:nvSpPr>
          <p:cNvPr id="30" name="مربع نص 58">
            <a:extLst>
              <a:ext uri="{FF2B5EF4-FFF2-40B4-BE49-F238E27FC236}">
                <a16:creationId xmlns:a16="http://schemas.microsoft.com/office/drawing/2014/main" id="{8824D26E-6179-FA4A-A216-92980A3E785D}"/>
              </a:ext>
            </a:extLst>
          </p:cNvPr>
          <p:cNvSpPr txBox="1"/>
          <p:nvPr/>
        </p:nvSpPr>
        <p:spPr>
          <a:xfrm>
            <a:off x="3943658" y="2867775"/>
            <a:ext cx="171451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٣        + ٤</a:t>
            </a:r>
          </a:p>
        </p:txBody>
      </p:sp>
      <p:sp>
        <p:nvSpPr>
          <p:cNvPr id="31" name="مربع نص 37">
            <a:extLst>
              <a:ext uri="{FF2B5EF4-FFF2-40B4-BE49-F238E27FC236}">
                <a16:creationId xmlns:a16="http://schemas.microsoft.com/office/drawing/2014/main" id="{26D88E61-0AE8-5345-95A6-AD3613755580}"/>
              </a:ext>
            </a:extLst>
          </p:cNvPr>
          <p:cNvSpPr txBox="1"/>
          <p:nvPr/>
        </p:nvSpPr>
        <p:spPr>
          <a:xfrm>
            <a:off x="3800783" y="283160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ب</a:t>
            </a:r>
          </a:p>
        </p:txBody>
      </p:sp>
      <p:sp>
        <p:nvSpPr>
          <p:cNvPr id="32" name="مربع نص 42">
            <a:extLst>
              <a:ext uri="{FF2B5EF4-FFF2-40B4-BE49-F238E27FC236}">
                <a16:creationId xmlns:a16="http://schemas.microsoft.com/office/drawing/2014/main" id="{254DD957-FC10-DD4C-B8CD-BC8E04B0FD68}"/>
              </a:ext>
            </a:extLst>
          </p:cNvPr>
          <p:cNvSpPr txBox="1"/>
          <p:nvPr/>
        </p:nvSpPr>
        <p:spPr>
          <a:xfrm flipH="1">
            <a:off x="4762647" y="2782046"/>
            <a:ext cx="499384" cy="46166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م</a:t>
            </a:r>
          </a:p>
        </p:txBody>
      </p:sp>
      <p:sp>
        <p:nvSpPr>
          <p:cNvPr id="33" name="مربع نص 59">
            <a:extLst>
              <a:ext uri="{FF2B5EF4-FFF2-40B4-BE49-F238E27FC236}">
                <a16:creationId xmlns:a16="http://schemas.microsoft.com/office/drawing/2014/main" id="{6D050032-C8B1-0547-BE64-0ECE064DD7D7}"/>
              </a:ext>
            </a:extLst>
          </p:cNvPr>
          <p:cNvSpPr txBox="1"/>
          <p:nvPr/>
        </p:nvSpPr>
        <p:spPr>
          <a:xfrm>
            <a:off x="3472169" y="2845889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( </a:t>
            </a:r>
            <a:r>
              <a:rPr lang="ar-SA" sz="2400" b="1" dirty="0">
                <a:solidFill>
                  <a:srgbClr val="C00000"/>
                </a:solidFill>
              </a:rPr>
              <a:t>٤</a:t>
            </a:r>
            <a:r>
              <a:rPr lang="ar-SA" sz="2400" b="1" dirty="0"/>
              <a:t>)</a:t>
            </a:r>
          </a:p>
        </p:txBody>
      </p:sp>
      <p:sp>
        <p:nvSpPr>
          <p:cNvPr id="91" name="مربع نص 90">
            <a:extLst>
              <a:ext uri="{FF2B5EF4-FFF2-40B4-BE49-F238E27FC236}">
                <a16:creationId xmlns:a16="http://schemas.microsoft.com/office/drawing/2014/main" id="{62D931E6-CC17-294E-92BC-71AB5A37B067}"/>
              </a:ext>
            </a:extLst>
          </p:cNvPr>
          <p:cNvSpPr txBox="1"/>
          <p:nvPr/>
        </p:nvSpPr>
        <p:spPr>
          <a:xfrm>
            <a:off x="7372683" y="814363"/>
            <a:ext cx="186668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صـ٢٩ /٤ ، ٥ ، ٦</a:t>
            </a:r>
          </a:p>
        </p:txBody>
      </p:sp>
    </p:spTree>
    <p:extLst>
      <p:ext uri="{BB962C8B-B14F-4D97-AF65-F5344CB8AC3E}">
        <p14:creationId xmlns:p14="http://schemas.microsoft.com/office/powerpoint/2010/main" val="39020662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800" decel="100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 decel="100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800" decel="100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800" decel="100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80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8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1000"/>
                            </p:stCondLst>
                            <p:childTnLst>
                              <p:par>
                                <p:cTn id="179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4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20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1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80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800" decel="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1000"/>
                            </p:stCondLst>
                            <p:childTnLst>
                              <p:par>
                                <p:cTn id="235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6" dur="2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7" dur="2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80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6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8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1000"/>
                            </p:stCondLst>
                            <p:childTnLst>
                              <p:par>
                                <p:cTn id="2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3" dur="2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4" dur="2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6" fill="hold">
                      <p:stCondLst>
                        <p:cond delay="indefinite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3" grpId="1"/>
      <p:bldP spid="4" grpId="0"/>
      <p:bldP spid="6" grpId="0"/>
      <p:bldP spid="7" grpId="0"/>
      <p:bldP spid="8" grpId="0"/>
      <p:bldP spid="8" grpId="1"/>
      <p:bldP spid="9" grpId="0"/>
      <p:bldP spid="12" grpId="0"/>
      <p:bldP spid="13" grpId="0" animBg="1"/>
      <p:bldP spid="15" grpId="0"/>
      <p:bldP spid="16" grpId="0"/>
      <p:bldP spid="17" grpId="0"/>
      <p:bldP spid="18" grpId="0" animBg="1"/>
      <p:bldP spid="19" grpId="0"/>
      <p:bldP spid="19" grpId="1"/>
      <p:bldP spid="20" grpId="0"/>
      <p:bldP spid="21" grpId="0"/>
      <p:bldP spid="22" grpId="0"/>
      <p:bldP spid="23" grpId="0"/>
      <p:bldP spid="25" grpId="0"/>
      <p:bldP spid="26" grpId="0"/>
      <p:bldP spid="27" grpId="0"/>
      <p:bldP spid="28" grpId="0"/>
      <p:bldP spid="30" grpId="0"/>
      <p:bldP spid="31" grpId="0"/>
      <p:bldP spid="31" grpId="1"/>
      <p:bldP spid="32" grpId="0"/>
      <p:bldP spid="32" grpId="1"/>
      <p:bldP spid="33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837539" y="1121410"/>
            <a:ext cx="1134604" cy="480398"/>
            <a:chOff x="10197850" y="968175"/>
            <a:chExt cx="1240925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197850" y="1023507"/>
              <a:ext cx="1209137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wrap="square"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 من فهمك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4457" y="46149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3" name="مجموعة 45">
            <a:extLst>
              <a:ext uri="{FF2B5EF4-FFF2-40B4-BE49-F238E27FC236}">
                <a16:creationId xmlns:a16="http://schemas.microsoft.com/office/drawing/2014/main" id="{129D97B4-2DD5-0147-A8FA-7A904B4797A4}"/>
              </a:ext>
            </a:extLst>
          </p:cNvPr>
          <p:cNvGrpSpPr/>
          <p:nvPr/>
        </p:nvGrpSpPr>
        <p:grpSpPr>
          <a:xfrm>
            <a:off x="1929770" y="1466080"/>
            <a:ext cx="8358246" cy="1661824"/>
            <a:chOff x="571472" y="857231"/>
            <a:chExt cx="8358246" cy="1661824"/>
          </a:xfrm>
        </p:grpSpPr>
        <p:sp>
          <p:nvSpPr>
            <p:cNvPr id="63" name="دبوس زينة 50">
              <a:extLst>
                <a:ext uri="{FF2B5EF4-FFF2-40B4-BE49-F238E27FC236}">
                  <a16:creationId xmlns:a16="http://schemas.microsoft.com/office/drawing/2014/main" id="{158A17C5-8D36-114D-8DC0-B3C5B027CD2D}"/>
                </a:ext>
              </a:extLst>
            </p:cNvPr>
            <p:cNvSpPr/>
            <p:nvPr/>
          </p:nvSpPr>
          <p:spPr>
            <a:xfrm>
              <a:off x="571472" y="857231"/>
              <a:ext cx="7143800" cy="1661824"/>
            </a:xfrm>
            <a:prstGeom prst="plaqu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64" name="مجموعة 20">
              <a:extLst>
                <a:ext uri="{FF2B5EF4-FFF2-40B4-BE49-F238E27FC236}">
                  <a16:creationId xmlns:a16="http://schemas.microsoft.com/office/drawing/2014/main" id="{4D7CD209-E8B1-1544-BE7C-CA714E0ABB47}"/>
                </a:ext>
              </a:extLst>
            </p:cNvPr>
            <p:cNvGrpSpPr/>
            <p:nvPr/>
          </p:nvGrpSpPr>
          <p:grpSpPr>
            <a:xfrm>
              <a:off x="7715272" y="1233171"/>
              <a:ext cx="1214446" cy="928694"/>
              <a:chOff x="7715272" y="1233171"/>
              <a:chExt cx="1214446" cy="928694"/>
            </a:xfrm>
          </p:grpSpPr>
          <p:sp>
            <p:nvSpPr>
              <p:cNvPr id="65" name="دبوس زينة 55">
                <a:extLst>
                  <a:ext uri="{FF2B5EF4-FFF2-40B4-BE49-F238E27FC236}">
                    <a16:creationId xmlns:a16="http://schemas.microsoft.com/office/drawing/2014/main" id="{F66ACC7A-1F62-7840-BFDF-D375262232CA}"/>
                  </a:ext>
                </a:extLst>
              </p:cNvPr>
              <p:cNvSpPr/>
              <p:nvPr/>
            </p:nvSpPr>
            <p:spPr>
              <a:xfrm>
                <a:off x="7715272" y="1233171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68" name="Picture 2">
                <a:extLst>
                  <a:ext uri="{FF2B5EF4-FFF2-40B4-BE49-F238E27FC236}">
                    <a16:creationId xmlns:a16="http://schemas.microsoft.com/office/drawing/2014/main" id="{3B93CDF5-886C-F644-B92B-E7B37422F5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843858" y="1476061"/>
                <a:ext cx="928694" cy="428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4" name="Picture 2">
            <a:extLst>
              <a:ext uri="{FF2B5EF4-FFF2-40B4-BE49-F238E27FC236}">
                <a16:creationId xmlns:a16="http://schemas.microsoft.com/office/drawing/2014/main" id="{9AD429BB-DADF-A040-AB41-B549DE2133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286960" y="1627706"/>
            <a:ext cx="6372238" cy="1357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مربع نص 61">
            <a:extLst>
              <a:ext uri="{FF2B5EF4-FFF2-40B4-BE49-F238E27FC236}">
                <a16:creationId xmlns:a16="http://schemas.microsoft.com/office/drawing/2014/main" id="{9E33B984-6F72-934D-9487-CA9540DDE698}"/>
              </a:ext>
            </a:extLst>
          </p:cNvPr>
          <p:cNvSpPr txBox="1"/>
          <p:nvPr/>
        </p:nvSpPr>
        <p:spPr>
          <a:xfrm>
            <a:off x="8743177" y="3886049"/>
            <a:ext cx="192882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002060"/>
                </a:solidFill>
              </a:rPr>
              <a:t>مساحة المثلث  =</a:t>
            </a:r>
          </a:p>
        </p:txBody>
      </p:sp>
      <p:grpSp>
        <p:nvGrpSpPr>
          <p:cNvPr id="7" name="مجموعة 69">
            <a:extLst>
              <a:ext uri="{FF2B5EF4-FFF2-40B4-BE49-F238E27FC236}">
                <a16:creationId xmlns:a16="http://schemas.microsoft.com/office/drawing/2014/main" id="{5746B33A-5D20-B74F-8CE6-75C119BA88DF}"/>
              </a:ext>
            </a:extLst>
          </p:cNvPr>
          <p:cNvGrpSpPr/>
          <p:nvPr/>
        </p:nvGrpSpPr>
        <p:grpSpPr>
          <a:xfrm>
            <a:off x="7495213" y="3642870"/>
            <a:ext cx="1285886" cy="909044"/>
            <a:chOff x="5629280" y="3429000"/>
            <a:chExt cx="1285886" cy="909044"/>
          </a:xfrm>
        </p:grpSpPr>
        <p:grpSp>
          <p:nvGrpSpPr>
            <p:cNvPr id="72" name="مجموعة 67">
              <a:extLst>
                <a:ext uri="{FF2B5EF4-FFF2-40B4-BE49-F238E27FC236}">
                  <a16:creationId xmlns:a16="http://schemas.microsoft.com/office/drawing/2014/main" id="{330712C1-0C8B-C748-8D11-2D55BB317155}"/>
                </a:ext>
              </a:extLst>
            </p:cNvPr>
            <p:cNvGrpSpPr/>
            <p:nvPr/>
          </p:nvGrpSpPr>
          <p:grpSpPr>
            <a:xfrm>
              <a:off x="6029334" y="3429000"/>
              <a:ext cx="885832" cy="909044"/>
              <a:chOff x="2857488" y="3162898"/>
              <a:chExt cx="885832" cy="909044"/>
            </a:xfrm>
          </p:grpSpPr>
          <p:cxnSp>
            <p:nvCxnSpPr>
              <p:cNvPr id="74" name="رابط مستقيم 63">
                <a:extLst>
                  <a:ext uri="{FF2B5EF4-FFF2-40B4-BE49-F238E27FC236}">
                    <a16:creationId xmlns:a16="http://schemas.microsoft.com/office/drawing/2014/main" id="{9AB801B4-E16E-6C4B-95EF-6F6275F63ECD}"/>
                  </a:ext>
                </a:extLst>
              </p:cNvPr>
              <p:cNvCxnSpPr/>
              <p:nvPr/>
            </p:nvCxnSpPr>
            <p:spPr>
              <a:xfrm rot="10800000">
                <a:off x="2886066" y="3638849"/>
                <a:ext cx="785818" cy="15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" name="مربع نص 64">
                <a:extLst>
                  <a:ext uri="{FF2B5EF4-FFF2-40B4-BE49-F238E27FC236}">
                    <a16:creationId xmlns:a16="http://schemas.microsoft.com/office/drawing/2014/main" id="{B8AC9BC8-29C6-3749-9A0E-D598449DF9B2}"/>
                  </a:ext>
                </a:extLst>
              </p:cNvPr>
              <p:cNvSpPr txBox="1"/>
              <p:nvPr/>
            </p:nvSpPr>
            <p:spPr>
              <a:xfrm>
                <a:off x="2857488" y="3162898"/>
                <a:ext cx="885832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>
                    <a:solidFill>
                      <a:srgbClr val="00B050"/>
                    </a:solidFill>
                  </a:rPr>
                  <a:t>ق × </a:t>
                </a:r>
                <a:r>
                  <a:rPr lang="ar-SA" sz="2400" b="1" dirty="0" err="1">
                    <a:solidFill>
                      <a:srgbClr val="00B050"/>
                    </a:solidFill>
                  </a:rPr>
                  <a:t>ع</a:t>
                </a:r>
                <a:endParaRPr lang="ar-SA" sz="2400" b="1" dirty="0">
                  <a:solidFill>
                    <a:srgbClr val="00B050"/>
                  </a:solidFill>
                </a:endParaRPr>
              </a:p>
            </p:txBody>
          </p:sp>
          <p:sp>
            <p:nvSpPr>
              <p:cNvPr id="76" name="مربع نص 65">
                <a:extLst>
                  <a:ext uri="{FF2B5EF4-FFF2-40B4-BE49-F238E27FC236}">
                    <a16:creationId xmlns:a16="http://schemas.microsoft.com/office/drawing/2014/main" id="{57791814-B797-FD4E-B078-414F86347D9F}"/>
                  </a:ext>
                </a:extLst>
              </p:cNvPr>
              <p:cNvSpPr txBox="1"/>
              <p:nvPr/>
            </p:nvSpPr>
            <p:spPr>
              <a:xfrm>
                <a:off x="3071802" y="3610277"/>
                <a:ext cx="428628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>
                    <a:solidFill>
                      <a:srgbClr val="00B050"/>
                    </a:solidFill>
                  </a:rPr>
                  <a:t>٢</a:t>
                </a:r>
              </a:p>
            </p:txBody>
          </p:sp>
        </p:grpSp>
        <p:sp>
          <p:nvSpPr>
            <p:cNvPr id="73" name="مربع نص 68">
              <a:extLst>
                <a:ext uri="{FF2B5EF4-FFF2-40B4-BE49-F238E27FC236}">
                  <a16:creationId xmlns:a16="http://schemas.microsoft.com/office/drawing/2014/main" id="{8583CB4C-7B9E-2646-8E1F-F24B395FC4D4}"/>
                </a:ext>
              </a:extLst>
            </p:cNvPr>
            <p:cNvSpPr txBox="1"/>
            <p:nvPr/>
          </p:nvSpPr>
          <p:spPr>
            <a:xfrm>
              <a:off x="5629280" y="3657600"/>
              <a:ext cx="357190" cy="461665"/>
            </a:xfrm>
            <a:prstGeom prst="rect">
              <a:avLst/>
            </a:prstGeom>
            <a:noFill/>
          </p:spPr>
          <p:txBody>
            <a:bodyPr wrap="square" rtlCol="1">
              <a:spAutoFit/>
            </a:bodyPr>
            <a:lstStyle/>
            <a:p>
              <a:pPr algn="ctr"/>
              <a:r>
                <a:rPr lang="ar-SA" sz="2400" b="1" dirty="0"/>
                <a:t>=</a:t>
              </a:r>
            </a:p>
          </p:txBody>
        </p:sp>
      </p:grpSp>
      <p:grpSp>
        <p:nvGrpSpPr>
          <p:cNvPr id="8" name="مجموعة 70">
            <a:extLst>
              <a:ext uri="{FF2B5EF4-FFF2-40B4-BE49-F238E27FC236}">
                <a16:creationId xmlns:a16="http://schemas.microsoft.com/office/drawing/2014/main" id="{3E6BD80B-FE21-7C42-AAA2-4645ECE58ECF}"/>
              </a:ext>
            </a:extLst>
          </p:cNvPr>
          <p:cNvGrpSpPr/>
          <p:nvPr/>
        </p:nvGrpSpPr>
        <p:grpSpPr>
          <a:xfrm>
            <a:off x="8734169" y="4695622"/>
            <a:ext cx="1243022" cy="851892"/>
            <a:chOff x="5629280" y="3486152"/>
            <a:chExt cx="1243022" cy="851892"/>
          </a:xfrm>
        </p:grpSpPr>
        <p:grpSp>
          <p:nvGrpSpPr>
            <p:cNvPr id="78" name="مجموعة 71">
              <a:extLst>
                <a:ext uri="{FF2B5EF4-FFF2-40B4-BE49-F238E27FC236}">
                  <a16:creationId xmlns:a16="http://schemas.microsoft.com/office/drawing/2014/main" id="{342F718B-CB00-0242-88F5-0A2BD08BB1E1}"/>
                </a:ext>
              </a:extLst>
            </p:cNvPr>
            <p:cNvGrpSpPr/>
            <p:nvPr/>
          </p:nvGrpSpPr>
          <p:grpSpPr>
            <a:xfrm>
              <a:off x="5986470" y="3486152"/>
              <a:ext cx="885832" cy="851892"/>
              <a:chOff x="2814624" y="3220050"/>
              <a:chExt cx="885832" cy="851892"/>
            </a:xfrm>
          </p:grpSpPr>
          <p:cxnSp>
            <p:nvCxnSpPr>
              <p:cNvPr id="80" name="رابط مستقيم 73">
                <a:extLst>
                  <a:ext uri="{FF2B5EF4-FFF2-40B4-BE49-F238E27FC236}">
                    <a16:creationId xmlns:a16="http://schemas.microsoft.com/office/drawing/2014/main" id="{BDF4C517-E5D0-5E47-AB05-9156BEE8B5F8}"/>
                  </a:ext>
                </a:extLst>
              </p:cNvPr>
              <p:cNvCxnSpPr/>
              <p:nvPr/>
            </p:nvCxnSpPr>
            <p:spPr>
              <a:xfrm rot="10800000">
                <a:off x="2886066" y="3638849"/>
                <a:ext cx="785818" cy="15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مربع نص 74">
                <a:extLst>
                  <a:ext uri="{FF2B5EF4-FFF2-40B4-BE49-F238E27FC236}">
                    <a16:creationId xmlns:a16="http://schemas.microsoft.com/office/drawing/2014/main" id="{FB46A241-C3CD-0140-BD44-CFB6DB09E05B}"/>
                  </a:ext>
                </a:extLst>
              </p:cNvPr>
              <p:cNvSpPr txBox="1"/>
              <p:nvPr/>
            </p:nvSpPr>
            <p:spPr>
              <a:xfrm>
                <a:off x="2814624" y="3220050"/>
                <a:ext cx="885832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>
                    <a:solidFill>
                      <a:srgbClr val="C00000"/>
                    </a:solidFill>
                  </a:rPr>
                  <a:t>٨ × ٦</a:t>
                </a:r>
              </a:p>
            </p:txBody>
          </p:sp>
          <p:sp>
            <p:nvSpPr>
              <p:cNvPr id="82" name="مربع نص 75">
                <a:extLst>
                  <a:ext uri="{FF2B5EF4-FFF2-40B4-BE49-F238E27FC236}">
                    <a16:creationId xmlns:a16="http://schemas.microsoft.com/office/drawing/2014/main" id="{50739B07-0F3A-8646-BCDB-21BA26859D58}"/>
                  </a:ext>
                </a:extLst>
              </p:cNvPr>
              <p:cNvSpPr txBox="1"/>
              <p:nvPr/>
            </p:nvSpPr>
            <p:spPr>
              <a:xfrm>
                <a:off x="3043226" y="3610277"/>
                <a:ext cx="428628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>
                    <a:solidFill>
                      <a:srgbClr val="C00000"/>
                    </a:solidFill>
                  </a:rPr>
                  <a:t>٢</a:t>
                </a:r>
              </a:p>
            </p:txBody>
          </p:sp>
        </p:grpSp>
        <p:sp>
          <p:nvSpPr>
            <p:cNvPr id="79" name="مربع نص 72">
              <a:extLst>
                <a:ext uri="{FF2B5EF4-FFF2-40B4-BE49-F238E27FC236}">
                  <a16:creationId xmlns:a16="http://schemas.microsoft.com/office/drawing/2014/main" id="{AD33D95A-B593-7C4B-9A55-ECD81CFB6807}"/>
                </a:ext>
              </a:extLst>
            </p:cNvPr>
            <p:cNvSpPr txBox="1"/>
            <p:nvPr/>
          </p:nvSpPr>
          <p:spPr>
            <a:xfrm>
              <a:off x="5629280" y="3657600"/>
              <a:ext cx="357190" cy="461665"/>
            </a:xfrm>
            <a:prstGeom prst="rect">
              <a:avLst/>
            </a:prstGeom>
            <a:noFill/>
          </p:spPr>
          <p:txBody>
            <a:bodyPr wrap="square" rtlCol="1">
              <a:spAutoFit/>
            </a:bodyPr>
            <a:lstStyle/>
            <a:p>
              <a:pPr algn="ctr"/>
              <a:r>
                <a:rPr lang="ar-SA" sz="2400" b="1" dirty="0"/>
                <a:t>=</a:t>
              </a:r>
            </a:p>
          </p:txBody>
        </p:sp>
      </p:grpSp>
      <p:grpSp>
        <p:nvGrpSpPr>
          <p:cNvPr id="9" name="مجموعة 76">
            <a:extLst>
              <a:ext uri="{FF2B5EF4-FFF2-40B4-BE49-F238E27FC236}">
                <a16:creationId xmlns:a16="http://schemas.microsoft.com/office/drawing/2014/main" id="{227DA221-F7F4-824D-A0D5-D0DE6539E821}"/>
              </a:ext>
            </a:extLst>
          </p:cNvPr>
          <p:cNvGrpSpPr/>
          <p:nvPr/>
        </p:nvGrpSpPr>
        <p:grpSpPr>
          <a:xfrm>
            <a:off x="7781990" y="4722670"/>
            <a:ext cx="942984" cy="837604"/>
            <a:chOff x="5986470" y="3500440"/>
            <a:chExt cx="942984" cy="837604"/>
          </a:xfrm>
        </p:grpSpPr>
        <p:grpSp>
          <p:nvGrpSpPr>
            <p:cNvPr id="85" name="مجموعة 77">
              <a:extLst>
                <a:ext uri="{FF2B5EF4-FFF2-40B4-BE49-F238E27FC236}">
                  <a16:creationId xmlns:a16="http://schemas.microsoft.com/office/drawing/2014/main" id="{D39704D5-B837-2747-8633-B62A057FFD95}"/>
                </a:ext>
              </a:extLst>
            </p:cNvPr>
            <p:cNvGrpSpPr/>
            <p:nvPr/>
          </p:nvGrpSpPr>
          <p:grpSpPr>
            <a:xfrm>
              <a:off x="6286510" y="3500440"/>
              <a:ext cx="642944" cy="837604"/>
              <a:chOff x="3114664" y="3234338"/>
              <a:chExt cx="642944" cy="837604"/>
            </a:xfrm>
          </p:grpSpPr>
          <p:cxnSp>
            <p:nvCxnSpPr>
              <p:cNvPr id="87" name="رابط مستقيم 79">
                <a:extLst>
                  <a:ext uri="{FF2B5EF4-FFF2-40B4-BE49-F238E27FC236}">
                    <a16:creationId xmlns:a16="http://schemas.microsoft.com/office/drawing/2014/main" id="{B8ABB659-07C1-4B43-A813-787A1E9BD8BB}"/>
                  </a:ext>
                </a:extLst>
              </p:cNvPr>
              <p:cNvCxnSpPr/>
              <p:nvPr/>
            </p:nvCxnSpPr>
            <p:spPr>
              <a:xfrm rot="10800000">
                <a:off x="3239884" y="3638849"/>
                <a:ext cx="432000" cy="15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مربع نص 80">
                <a:extLst>
                  <a:ext uri="{FF2B5EF4-FFF2-40B4-BE49-F238E27FC236}">
                    <a16:creationId xmlns:a16="http://schemas.microsoft.com/office/drawing/2014/main" id="{F571FA95-21A8-E444-90B4-DA60E203656C}"/>
                  </a:ext>
                </a:extLst>
              </p:cNvPr>
              <p:cNvSpPr txBox="1"/>
              <p:nvPr/>
            </p:nvSpPr>
            <p:spPr>
              <a:xfrm>
                <a:off x="3114664" y="3234338"/>
                <a:ext cx="642944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>
                    <a:solidFill>
                      <a:srgbClr val="C00000"/>
                    </a:solidFill>
                  </a:rPr>
                  <a:t>٤٨</a:t>
                </a:r>
              </a:p>
            </p:txBody>
          </p:sp>
          <p:sp>
            <p:nvSpPr>
              <p:cNvPr id="89" name="مربع نص 81">
                <a:extLst>
                  <a:ext uri="{FF2B5EF4-FFF2-40B4-BE49-F238E27FC236}">
                    <a16:creationId xmlns:a16="http://schemas.microsoft.com/office/drawing/2014/main" id="{7B898C97-C55A-7E40-A819-993DE9DAD14A}"/>
                  </a:ext>
                </a:extLst>
              </p:cNvPr>
              <p:cNvSpPr txBox="1"/>
              <p:nvPr/>
            </p:nvSpPr>
            <p:spPr>
              <a:xfrm>
                <a:off x="3228966" y="3610277"/>
                <a:ext cx="428628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>
                    <a:solidFill>
                      <a:srgbClr val="C00000"/>
                    </a:solidFill>
                  </a:rPr>
                  <a:t>٢</a:t>
                </a:r>
              </a:p>
            </p:txBody>
          </p:sp>
        </p:grpSp>
        <p:sp>
          <p:nvSpPr>
            <p:cNvPr id="86" name="مربع نص 78">
              <a:extLst>
                <a:ext uri="{FF2B5EF4-FFF2-40B4-BE49-F238E27FC236}">
                  <a16:creationId xmlns:a16="http://schemas.microsoft.com/office/drawing/2014/main" id="{2F1DB397-F63E-AB44-B497-CA1EA0FC0C44}"/>
                </a:ext>
              </a:extLst>
            </p:cNvPr>
            <p:cNvSpPr txBox="1"/>
            <p:nvPr/>
          </p:nvSpPr>
          <p:spPr>
            <a:xfrm>
              <a:off x="5986470" y="3657600"/>
              <a:ext cx="357190" cy="461665"/>
            </a:xfrm>
            <a:prstGeom prst="rect">
              <a:avLst/>
            </a:prstGeom>
            <a:noFill/>
          </p:spPr>
          <p:txBody>
            <a:bodyPr wrap="square" rtlCol="1">
              <a:spAutoFit/>
            </a:bodyPr>
            <a:lstStyle/>
            <a:p>
              <a:pPr algn="ctr"/>
              <a:r>
                <a:rPr lang="ar-SA" sz="2400" b="1" dirty="0"/>
                <a:t>=</a:t>
              </a:r>
            </a:p>
          </p:txBody>
        </p:sp>
      </p:grpSp>
      <p:sp>
        <p:nvSpPr>
          <p:cNvPr id="12" name="مربع نص 84">
            <a:extLst>
              <a:ext uri="{FF2B5EF4-FFF2-40B4-BE49-F238E27FC236}">
                <a16:creationId xmlns:a16="http://schemas.microsoft.com/office/drawing/2014/main" id="{36C2811D-5A26-574A-BC08-39EE7A9A8DD8}"/>
              </a:ext>
            </a:extLst>
          </p:cNvPr>
          <p:cNvSpPr txBox="1"/>
          <p:nvPr/>
        </p:nvSpPr>
        <p:spPr>
          <a:xfrm>
            <a:off x="6623859" y="4819882"/>
            <a:ext cx="121444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chemeClr val="accent6">
                    <a:lumMod val="50000"/>
                  </a:schemeClr>
                </a:solidFill>
              </a:rPr>
              <a:t>٢٤ سم</a:t>
            </a:r>
            <a:r>
              <a:rPr lang="ar-SA" sz="3000" b="1" spc="-100" baseline="30000" dirty="0">
                <a:solidFill>
                  <a:schemeClr val="accent6">
                    <a:lumMod val="50000"/>
                  </a:schemeClr>
                </a:solidFill>
              </a:rPr>
              <a:t>٢</a:t>
            </a:r>
          </a:p>
        </p:txBody>
      </p:sp>
      <p:sp>
        <p:nvSpPr>
          <p:cNvPr id="84" name="مربع نص 83">
            <a:extLst>
              <a:ext uri="{FF2B5EF4-FFF2-40B4-BE49-F238E27FC236}">
                <a16:creationId xmlns:a16="http://schemas.microsoft.com/office/drawing/2014/main" id="{1E4B830B-806F-8E49-B774-ADD5A0E55BA6}"/>
              </a:ext>
            </a:extLst>
          </p:cNvPr>
          <p:cNvSpPr txBox="1"/>
          <p:nvPr/>
        </p:nvSpPr>
        <p:spPr>
          <a:xfrm>
            <a:off x="7300948" y="521258"/>
            <a:ext cx="186668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صـ٢٨ / </a:t>
            </a:r>
            <a:r>
              <a:rPr lang="ar-SA" dirty="0" err="1">
                <a:solidFill>
                  <a:srgbClr val="C00000"/>
                </a:solidFill>
              </a:rPr>
              <a:t>ز</a:t>
            </a:r>
            <a:endParaRPr lang="ar-SA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752140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2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356706" y="403330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sp>
        <p:nvSpPr>
          <p:cNvPr id="3" name="مربع نص 61">
            <a:extLst>
              <a:ext uri="{FF2B5EF4-FFF2-40B4-BE49-F238E27FC236}">
                <a16:creationId xmlns:a16="http://schemas.microsoft.com/office/drawing/2014/main" id="{FCAF1820-AA47-C544-8C7C-F32ADF869BE4}"/>
              </a:ext>
            </a:extLst>
          </p:cNvPr>
          <p:cNvSpPr txBox="1"/>
          <p:nvPr/>
        </p:nvSpPr>
        <p:spPr>
          <a:xfrm>
            <a:off x="9266212" y="3865980"/>
            <a:ext cx="140018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المسافة  =</a:t>
            </a:r>
          </a:p>
        </p:txBody>
      </p:sp>
      <p:grpSp>
        <p:nvGrpSpPr>
          <p:cNvPr id="4" name="مجموعة 69">
            <a:extLst>
              <a:ext uri="{FF2B5EF4-FFF2-40B4-BE49-F238E27FC236}">
                <a16:creationId xmlns:a16="http://schemas.microsoft.com/office/drawing/2014/main" id="{22BA6F48-3F16-2541-BAF8-C80B4BFF86E7}"/>
              </a:ext>
            </a:extLst>
          </p:cNvPr>
          <p:cNvGrpSpPr/>
          <p:nvPr/>
        </p:nvGrpSpPr>
        <p:grpSpPr>
          <a:xfrm>
            <a:off x="8069179" y="3707751"/>
            <a:ext cx="1285886" cy="909044"/>
            <a:chOff x="5629280" y="3429000"/>
            <a:chExt cx="1285886" cy="909044"/>
          </a:xfrm>
        </p:grpSpPr>
        <p:grpSp>
          <p:nvGrpSpPr>
            <p:cNvPr id="64" name="مجموعة 67">
              <a:extLst>
                <a:ext uri="{FF2B5EF4-FFF2-40B4-BE49-F238E27FC236}">
                  <a16:creationId xmlns:a16="http://schemas.microsoft.com/office/drawing/2014/main" id="{B63160DD-F5B4-304D-9F4A-A180F5E6E8B3}"/>
                </a:ext>
              </a:extLst>
            </p:cNvPr>
            <p:cNvGrpSpPr/>
            <p:nvPr/>
          </p:nvGrpSpPr>
          <p:grpSpPr>
            <a:xfrm>
              <a:off x="5915034" y="3429000"/>
              <a:ext cx="1000132" cy="909044"/>
              <a:chOff x="2743188" y="3162898"/>
              <a:chExt cx="1000132" cy="909044"/>
            </a:xfrm>
          </p:grpSpPr>
          <p:cxnSp>
            <p:nvCxnSpPr>
              <p:cNvPr id="68" name="رابط مستقيم 63">
                <a:extLst>
                  <a:ext uri="{FF2B5EF4-FFF2-40B4-BE49-F238E27FC236}">
                    <a16:creationId xmlns:a16="http://schemas.microsoft.com/office/drawing/2014/main" id="{96A08BA6-8A1A-D744-9F27-4D49D9935D80}"/>
                  </a:ext>
                </a:extLst>
              </p:cNvPr>
              <p:cNvCxnSpPr/>
              <p:nvPr/>
            </p:nvCxnSpPr>
            <p:spPr>
              <a:xfrm rot="10800000">
                <a:off x="2886066" y="3638849"/>
                <a:ext cx="785818" cy="15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مربع نص 64">
                <a:extLst>
                  <a:ext uri="{FF2B5EF4-FFF2-40B4-BE49-F238E27FC236}">
                    <a16:creationId xmlns:a16="http://schemas.microsoft.com/office/drawing/2014/main" id="{B36DEA7F-3A65-2F48-BC93-362B7BCB93C2}"/>
                  </a:ext>
                </a:extLst>
              </p:cNvPr>
              <p:cNvSpPr txBox="1"/>
              <p:nvPr/>
            </p:nvSpPr>
            <p:spPr>
              <a:xfrm>
                <a:off x="2743188" y="3162898"/>
                <a:ext cx="1000132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/>
                  <a:t>٣٢ </a:t>
                </a:r>
                <a:r>
                  <a:rPr lang="ar-SA" sz="2400" b="1" dirty="0">
                    <a:solidFill>
                      <a:srgbClr val="FF0000"/>
                    </a:solidFill>
                  </a:rPr>
                  <a:t>ن</a:t>
                </a:r>
                <a:r>
                  <a:rPr lang="ar-SA" sz="3000" b="1" spc="-100" baseline="30000" dirty="0"/>
                  <a:t>٢</a:t>
                </a:r>
              </a:p>
            </p:txBody>
          </p:sp>
          <p:sp>
            <p:nvSpPr>
              <p:cNvPr id="70" name="مربع نص 65">
                <a:extLst>
                  <a:ext uri="{FF2B5EF4-FFF2-40B4-BE49-F238E27FC236}">
                    <a16:creationId xmlns:a16="http://schemas.microsoft.com/office/drawing/2014/main" id="{2EDCE37D-F576-7546-8321-14906EF26DD2}"/>
                  </a:ext>
                </a:extLst>
              </p:cNvPr>
              <p:cNvSpPr txBox="1"/>
              <p:nvPr/>
            </p:nvSpPr>
            <p:spPr>
              <a:xfrm>
                <a:off x="3071802" y="3610277"/>
                <a:ext cx="428628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/>
                  <a:t>٢</a:t>
                </a:r>
              </a:p>
            </p:txBody>
          </p:sp>
        </p:grpSp>
        <p:sp>
          <p:nvSpPr>
            <p:cNvPr id="65" name="مربع نص 68">
              <a:extLst>
                <a:ext uri="{FF2B5EF4-FFF2-40B4-BE49-F238E27FC236}">
                  <a16:creationId xmlns:a16="http://schemas.microsoft.com/office/drawing/2014/main" id="{9ED8E7B3-DB92-934E-B167-3F9964D2A2C2}"/>
                </a:ext>
              </a:extLst>
            </p:cNvPr>
            <p:cNvSpPr txBox="1"/>
            <p:nvPr/>
          </p:nvSpPr>
          <p:spPr>
            <a:xfrm>
              <a:off x="5629280" y="3657600"/>
              <a:ext cx="357190" cy="461665"/>
            </a:xfrm>
            <a:prstGeom prst="rect">
              <a:avLst/>
            </a:prstGeom>
            <a:noFill/>
          </p:spPr>
          <p:txBody>
            <a:bodyPr wrap="square" rtlCol="1">
              <a:spAutoFit/>
            </a:bodyPr>
            <a:lstStyle/>
            <a:p>
              <a:pPr algn="ctr"/>
              <a:r>
                <a:rPr lang="ar-SA" sz="2400" b="1" dirty="0"/>
                <a:t>=</a:t>
              </a:r>
            </a:p>
          </p:txBody>
        </p:sp>
      </p:grpSp>
      <p:grpSp>
        <p:nvGrpSpPr>
          <p:cNvPr id="6" name="مجموعة 70">
            <a:extLst>
              <a:ext uri="{FF2B5EF4-FFF2-40B4-BE49-F238E27FC236}">
                <a16:creationId xmlns:a16="http://schemas.microsoft.com/office/drawing/2014/main" id="{379A2D80-E031-2647-9157-522468BB7A2A}"/>
              </a:ext>
            </a:extLst>
          </p:cNvPr>
          <p:cNvGrpSpPr/>
          <p:nvPr/>
        </p:nvGrpSpPr>
        <p:grpSpPr>
          <a:xfrm>
            <a:off x="8751345" y="4791456"/>
            <a:ext cx="1643074" cy="909044"/>
            <a:chOff x="5257804" y="3429000"/>
            <a:chExt cx="1643074" cy="909044"/>
          </a:xfrm>
        </p:grpSpPr>
        <p:grpSp>
          <p:nvGrpSpPr>
            <p:cNvPr id="72" name="مجموعة 71">
              <a:extLst>
                <a:ext uri="{FF2B5EF4-FFF2-40B4-BE49-F238E27FC236}">
                  <a16:creationId xmlns:a16="http://schemas.microsoft.com/office/drawing/2014/main" id="{C52906E4-CB84-3E40-A8B2-984C8B5033CB}"/>
                </a:ext>
              </a:extLst>
            </p:cNvPr>
            <p:cNvGrpSpPr/>
            <p:nvPr/>
          </p:nvGrpSpPr>
          <p:grpSpPr>
            <a:xfrm>
              <a:off x="5500694" y="3429000"/>
              <a:ext cx="1400184" cy="909044"/>
              <a:chOff x="2328848" y="3162898"/>
              <a:chExt cx="1400184" cy="909044"/>
            </a:xfrm>
          </p:grpSpPr>
          <p:cxnSp>
            <p:nvCxnSpPr>
              <p:cNvPr id="74" name="رابط مستقيم 73">
                <a:extLst>
                  <a:ext uri="{FF2B5EF4-FFF2-40B4-BE49-F238E27FC236}">
                    <a16:creationId xmlns:a16="http://schemas.microsoft.com/office/drawing/2014/main" id="{A602616B-E7E1-1C48-908E-677363E96A77}"/>
                  </a:ext>
                </a:extLst>
              </p:cNvPr>
              <p:cNvCxnSpPr/>
              <p:nvPr/>
            </p:nvCxnSpPr>
            <p:spPr>
              <a:xfrm rot="10800000">
                <a:off x="2483884" y="3638849"/>
                <a:ext cx="1188000" cy="15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" name="مربع نص 74">
                <a:extLst>
                  <a:ext uri="{FF2B5EF4-FFF2-40B4-BE49-F238E27FC236}">
                    <a16:creationId xmlns:a16="http://schemas.microsoft.com/office/drawing/2014/main" id="{49CF96E6-4FE5-5346-9606-7A79850CEB6A}"/>
                  </a:ext>
                </a:extLst>
              </p:cNvPr>
              <p:cNvSpPr txBox="1"/>
              <p:nvPr/>
            </p:nvSpPr>
            <p:spPr>
              <a:xfrm>
                <a:off x="2328848" y="3162898"/>
                <a:ext cx="1400184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/>
                  <a:t>٣٢ </a:t>
                </a:r>
                <a:r>
                  <a:rPr lang="ar-SA" sz="2400" b="1" dirty="0">
                    <a:solidFill>
                      <a:srgbClr val="FF0000"/>
                    </a:solidFill>
                  </a:rPr>
                  <a:t>( ٢ )</a:t>
                </a:r>
                <a:r>
                  <a:rPr lang="ar-SA" sz="3000" b="1" spc="-100" baseline="30000" dirty="0">
                    <a:solidFill>
                      <a:srgbClr val="FF0000"/>
                    </a:solidFill>
                  </a:rPr>
                  <a:t>٢</a:t>
                </a:r>
                <a:endParaRPr lang="ar-SA" sz="3000" b="1" spc="-100" baseline="30000" dirty="0"/>
              </a:p>
            </p:txBody>
          </p:sp>
          <p:sp>
            <p:nvSpPr>
              <p:cNvPr id="76" name="مربع نص 75">
                <a:extLst>
                  <a:ext uri="{FF2B5EF4-FFF2-40B4-BE49-F238E27FC236}">
                    <a16:creationId xmlns:a16="http://schemas.microsoft.com/office/drawing/2014/main" id="{278FB82B-CDA0-2444-B708-CE233B3B8A89}"/>
                  </a:ext>
                </a:extLst>
              </p:cNvPr>
              <p:cNvSpPr txBox="1"/>
              <p:nvPr/>
            </p:nvSpPr>
            <p:spPr>
              <a:xfrm>
                <a:off x="2857490" y="3610277"/>
                <a:ext cx="428628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/>
                  <a:t>٢</a:t>
                </a:r>
              </a:p>
            </p:txBody>
          </p:sp>
        </p:grpSp>
        <p:sp>
          <p:nvSpPr>
            <p:cNvPr id="73" name="مربع نص 72">
              <a:extLst>
                <a:ext uri="{FF2B5EF4-FFF2-40B4-BE49-F238E27FC236}">
                  <a16:creationId xmlns:a16="http://schemas.microsoft.com/office/drawing/2014/main" id="{9F1D362D-19DA-5A43-BC3C-391BEF7BEEA0}"/>
                </a:ext>
              </a:extLst>
            </p:cNvPr>
            <p:cNvSpPr txBox="1"/>
            <p:nvPr/>
          </p:nvSpPr>
          <p:spPr>
            <a:xfrm>
              <a:off x="5257804" y="3657600"/>
              <a:ext cx="357190" cy="461665"/>
            </a:xfrm>
            <a:prstGeom prst="rect">
              <a:avLst/>
            </a:prstGeom>
            <a:noFill/>
          </p:spPr>
          <p:txBody>
            <a:bodyPr wrap="square" rtlCol="1">
              <a:spAutoFit/>
            </a:bodyPr>
            <a:lstStyle/>
            <a:p>
              <a:pPr algn="ctr"/>
              <a:r>
                <a:rPr lang="ar-SA" sz="2400" b="1" dirty="0"/>
                <a:t>=</a:t>
              </a:r>
            </a:p>
          </p:txBody>
        </p:sp>
      </p:grpSp>
      <p:grpSp>
        <p:nvGrpSpPr>
          <p:cNvPr id="7" name="مجموعة 76">
            <a:extLst>
              <a:ext uri="{FF2B5EF4-FFF2-40B4-BE49-F238E27FC236}">
                <a16:creationId xmlns:a16="http://schemas.microsoft.com/office/drawing/2014/main" id="{28CC3B3C-5382-AB4C-8CC1-A16F68E155F6}"/>
              </a:ext>
            </a:extLst>
          </p:cNvPr>
          <p:cNvGrpSpPr/>
          <p:nvPr/>
        </p:nvGrpSpPr>
        <p:grpSpPr>
          <a:xfrm>
            <a:off x="7709075" y="4905780"/>
            <a:ext cx="1028706" cy="837604"/>
            <a:chOff x="5986470" y="3500440"/>
            <a:chExt cx="1028706" cy="837604"/>
          </a:xfrm>
        </p:grpSpPr>
        <p:grpSp>
          <p:nvGrpSpPr>
            <p:cNvPr id="78" name="مجموعة 77">
              <a:extLst>
                <a:ext uri="{FF2B5EF4-FFF2-40B4-BE49-F238E27FC236}">
                  <a16:creationId xmlns:a16="http://schemas.microsoft.com/office/drawing/2014/main" id="{D79020CE-C94E-AD43-919E-0CE061AC4AC3}"/>
                </a:ext>
              </a:extLst>
            </p:cNvPr>
            <p:cNvGrpSpPr/>
            <p:nvPr/>
          </p:nvGrpSpPr>
          <p:grpSpPr>
            <a:xfrm>
              <a:off x="6172204" y="3500440"/>
              <a:ext cx="842972" cy="837604"/>
              <a:chOff x="3000358" y="3234338"/>
              <a:chExt cx="842972" cy="837604"/>
            </a:xfrm>
          </p:grpSpPr>
          <p:cxnSp>
            <p:nvCxnSpPr>
              <p:cNvPr id="80" name="رابط مستقيم 79">
                <a:extLst>
                  <a:ext uri="{FF2B5EF4-FFF2-40B4-BE49-F238E27FC236}">
                    <a16:creationId xmlns:a16="http://schemas.microsoft.com/office/drawing/2014/main" id="{2E8E33E3-1495-D745-B144-A02524644CC3}"/>
                  </a:ext>
                </a:extLst>
              </p:cNvPr>
              <p:cNvCxnSpPr/>
              <p:nvPr/>
            </p:nvCxnSpPr>
            <p:spPr>
              <a:xfrm rot="10800000">
                <a:off x="3239884" y="3638849"/>
                <a:ext cx="432000" cy="15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مربع نص 80">
                <a:extLst>
                  <a:ext uri="{FF2B5EF4-FFF2-40B4-BE49-F238E27FC236}">
                    <a16:creationId xmlns:a16="http://schemas.microsoft.com/office/drawing/2014/main" id="{3344B3B7-1CD3-2247-B611-B376546CB823}"/>
                  </a:ext>
                </a:extLst>
              </p:cNvPr>
              <p:cNvSpPr txBox="1"/>
              <p:nvPr/>
            </p:nvSpPr>
            <p:spPr>
              <a:xfrm>
                <a:off x="3000358" y="3234338"/>
                <a:ext cx="842972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/>
                  <a:t>١٢٨</a:t>
                </a:r>
              </a:p>
            </p:txBody>
          </p:sp>
          <p:sp>
            <p:nvSpPr>
              <p:cNvPr id="82" name="مربع نص 81">
                <a:extLst>
                  <a:ext uri="{FF2B5EF4-FFF2-40B4-BE49-F238E27FC236}">
                    <a16:creationId xmlns:a16="http://schemas.microsoft.com/office/drawing/2014/main" id="{4F7D7464-D09B-514C-A4D6-982A303043BB}"/>
                  </a:ext>
                </a:extLst>
              </p:cNvPr>
              <p:cNvSpPr txBox="1"/>
              <p:nvPr/>
            </p:nvSpPr>
            <p:spPr>
              <a:xfrm>
                <a:off x="3228966" y="3610277"/>
                <a:ext cx="428628" cy="461665"/>
              </a:xfrm>
              <a:prstGeom prst="rect">
                <a:avLst/>
              </a:prstGeom>
              <a:noFill/>
            </p:spPr>
            <p:txBody>
              <a:bodyPr wrap="square" rtlCol="1">
                <a:spAutoFit/>
              </a:bodyPr>
              <a:lstStyle/>
              <a:p>
                <a:pPr algn="ctr"/>
                <a:r>
                  <a:rPr lang="ar-SA" sz="2400" b="1" dirty="0"/>
                  <a:t>٢</a:t>
                </a:r>
              </a:p>
            </p:txBody>
          </p:sp>
        </p:grpSp>
        <p:sp>
          <p:nvSpPr>
            <p:cNvPr id="79" name="مربع نص 78">
              <a:extLst>
                <a:ext uri="{FF2B5EF4-FFF2-40B4-BE49-F238E27FC236}">
                  <a16:creationId xmlns:a16="http://schemas.microsoft.com/office/drawing/2014/main" id="{6C854FE6-A93E-F145-BF3B-47D0E5C5D2FF}"/>
                </a:ext>
              </a:extLst>
            </p:cNvPr>
            <p:cNvSpPr txBox="1"/>
            <p:nvPr/>
          </p:nvSpPr>
          <p:spPr>
            <a:xfrm>
              <a:off x="5986470" y="3657600"/>
              <a:ext cx="357190" cy="461665"/>
            </a:xfrm>
            <a:prstGeom prst="rect">
              <a:avLst/>
            </a:prstGeom>
            <a:noFill/>
          </p:spPr>
          <p:txBody>
            <a:bodyPr wrap="square" rtlCol="1">
              <a:spAutoFit/>
            </a:bodyPr>
            <a:lstStyle/>
            <a:p>
              <a:pPr algn="ctr"/>
              <a:r>
                <a:rPr lang="ar-SA" sz="2400" b="1" dirty="0"/>
                <a:t>=</a:t>
              </a:r>
            </a:p>
          </p:txBody>
        </p:sp>
      </p:grpSp>
      <p:sp>
        <p:nvSpPr>
          <p:cNvPr id="8" name="مربع نص 84">
            <a:extLst>
              <a:ext uri="{FF2B5EF4-FFF2-40B4-BE49-F238E27FC236}">
                <a16:creationId xmlns:a16="http://schemas.microsoft.com/office/drawing/2014/main" id="{915C222D-CC16-C841-B9C1-B2BD9C830B16}"/>
              </a:ext>
            </a:extLst>
          </p:cNvPr>
          <p:cNvSpPr txBox="1"/>
          <p:nvPr/>
        </p:nvSpPr>
        <p:spPr>
          <a:xfrm>
            <a:off x="6688345" y="5039618"/>
            <a:ext cx="121444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٦٤ قدم</a:t>
            </a:r>
            <a:endParaRPr lang="ar-SA" sz="3000" b="1" spc="-100" baseline="30000" dirty="0"/>
          </a:p>
        </p:txBody>
      </p:sp>
      <p:grpSp>
        <p:nvGrpSpPr>
          <p:cNvPr id="9" name="مجموعة 28">
            <a:extLst>
              <a:ext uri="{FF2B5EF4-FFF2-40B4-BE49-F238E27FC236}">
                <a16:creationId xmlns:a16="http://schemas.microsoft.com/office/drawing/2014/main" id="{36EDB6F9-A8FF-0046-9865-00D8FA2BCEDE}"/>
              </a:ext>
            </a:extLst>
          </p:cNvPr>
          <p:cNvGrpSpPr/>
          <p:nvPr/>
        </p:nvGrpSpPr>
        <p:grpSpPr>
          <a:xfrm>
            <a:off x="2328575" y="1675330"/>
            <a:ext cx="8501122" cy="1285884"/>
            <a:chOff x="428596" y="857232"/>
            <a:chExt cx="8501122" cy="1285884"/>
          </a:xfrm>
        </p:grpSpPr>
        <p:sp>
          <p:nvSpPr>
            <p:cNvPr id="86" name="دبوس زينة 29">
              <a:extLst>
                <a:ext uri="{FF2B5EF4-FFF2-40B4-BE49-F238E27FC236}">
                  <a16:creationId xmlns:a16="http://schemas.microsoft.com/office/drawing/2014/main" id="{81970A6C-31B9-DC41-9817-E33CB1A02DC3}"/>
                </a:ext>
              </a:extLst>
            </p:cNvPr>
            <p:cNvSpPr/>
            <p:nvPr/>
          </p:nvSpPr>
          <p:spPr>
            <a:xfrm>
              <a:off x="428596" y="857232"/>
              <a:ext cx="7286676" cy="1285884"/>
            </a:xfrm>
            <a:prstGeom prst="plaque">
              <a:avLst/>
            </a:prstGeom>
            <a:noFill/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endParaRPr lang="ar-SA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87" name="مجموعة 16">
              <a:extLst>
                <a:ext uri="{FF2B5EF4-FFF2-40B4-BE49-F238E27FC236}">
                  <a16:creationId xmlns:a16="http://schemas.microsoft.com/office/drawing/2014/main" id="{F390B37B-EFD3-364A-80A0-81C690F70F65}"/>
                </a:ext>
              </a:extLst>
            </p:cNvPr>
            <p:cNvGrpSpPr/>
            <p:nvPr/>
          </p:nvGrpSpPr>
          <p:grpSpPr>
            <a:xfrm>
              <a:off x="7715272" y="1014396"/>
              <a:ext cx="1214446" cy="928694"/>
              <a:chOff x="7715272" y="1014396"/>
              <a:chExt cx="1214446" cy="928694"/>
            </a:xfrm>
          </p:grpSpPr>
          <p:sp>
            <p:nvSpPr>
              <p:cNvPr id="88" name="دبوس زينة 31">
                <a:extLst>
                  <a:ext uri="{FF2B5EF4-FFF2-40B4-BE49-F238E27FC236}">
                    <a16:creationId xmlns:a16="http://schemas.microsoft.com/office/drawing/2014/main" id="{606C172F-4770-6144-B581-31AB112FF61F}"/>
                  </a:ext>
                </a:extLst>
              </p:cNvPr>
              <p:cNvSpPr/>
              <p:nvPr/>
            </p:nvSpPr>
            <p:spPr>
              <a:xfrm>
                <a:off x="7715272" y="1014396"/>
                <a:ext cx="1214446" cy="928694"/>
              </a:xfrm>
              <a:prstGeom prst="plaqu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>
                <a:solidFill>
                  <a:schemeClr val="tx1"/>
                </a:solidFill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ar-SA" dirty="0"/>
              </a:p>
            </p:txBody>
          </p:sp>
          <p:pic>
            <p:nvPicPr>
              <p:cNvPr id="89" name="Picture 2">
                <a:extLst>
                  <a:ext uri="{FF2B5EF4-FFF2-40B4-BE49-F238E27FC236}">
                    <a16:creationId xmlns:a16="http://schemas.microsoft.com/office/drawing/2014/main" id="{A9932486-ECD5-DE46-A04C-4BB41252BF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7743846" y="1157274"/>
                <a:ext cx="1138220" cy="571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scene3d>
                <a:camera prst="orthographicFront"/>
                <a:lightRig rig="threePt" dir="t"/>
              </a:scene3d>
              <a:sp3d>
                <a:bevelT w="114300" prst="artDeco"/>
              </a:sp3d>
            </p:spPr>
          </p:pic>
        </p:grpSp>
      </p:grpSp>
      <p:pic>
        <p:nvPicPr>
          <p:cNvPr id="12" name="Picture 2">
            <a:extLst>
              <a:ext uri="{FF2B5EF4-FFF2-40B4-BE49-F238E27FC236}">
                <a16:creationId xmlns:a16="http://schemas.microsoft.com/office/drawing/2014/main" id="{53480BD2-F272-8E42-B46A-2EF3C25E33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71529" y="1832494"/>
            <a:ext cx="6238882" cy="10001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3" name="مربع نص 82">
            <a:extLst>
              <a:ext uri="{FF2B5EF4-FFF2-40B4-BE49-F238E27FC236}">
                <a16:creationId xmlns:a16="http://schemas.microsoft.com/office/drawing/2014/main" id="{074B11B7-D346-4F4C-AC40-8CF9B8957B0D}"/>
              </a:ext>
            </a:extLst>
          </p:cNvPr>
          <p:cNvSpPr txBox="1"/>
          <p:nvPr/>
        </p:nvSpPr>
        <p:spPr>
          <a:xfrm>
            <a:off x="7564470" y="838796"/>
            <a:ext cx="186668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صـ٢٩ /١٥</a:t>
            </a:r>
          </a:p>
        </p:txBody>
      </p:sp>
    </p:spTree>
    <p:extLst>
      <p:ext uri="{BB962C8B-B14F-4D97-AF65-F5344CB8AC3E}">
        <p14:creationId xmlns:p14="http://schemas.microsoft.com/office/powerpoint/2010/main" val="348242798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7030A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 err="1">
                  <a:solidFill>
                    <a:schemeClr val="bg1"/>
                  </a:solidFill>
                </a:rPr>
                <a:t>تاكد</a:t>
              </a: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6272" y="46312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17">
            <a:extLst>
              <a:ext uri="{FF2B5EF4-FFF2-40B4-BE49-F238E27FC236}">
                <a16:creationId xmlns:a16="http://schemas.microsoft.com/office/drawing/2014/main" id="{8741FF1B-28B2-E441-A22B-CEB5674C13A0}"/>
              </a:ext>
            </a:extLst>
          </p:cNvPr>
          <p:cNvGrpSpPr/>
          <p:nvPr/>
        </p:nvGrpSpPr>
        <p:grpSpPr>
          <a:xfrm>
            <a:off x="1934817" y="1483004"/>
            <a:ext cx="8956026" cy="928694"/>
            <a:chOff x="-26308" y="857232"/>
            <a:chExt cx="8956026" cy="928694"/>
          </a:xfrm>
        </p:grpSpPr>
        <p:sp>
          <p:nvSpPr>
            <p:cNvPr id="62" name="دبوس زينة 4">
              <a:extLst>
                <a:ext uri="{FF2B5EF4-FFF2-40B4-BE49-F238E27FC236}">
                  <a16:creationId xmlns:a16="http://schemas.microsoft.com/office/drawing/2014/main" id="{2A2DDDC0-0301-1744-BF0D-FF96D1C8F797}"/>
                </a:ext>
              </a:extLst>
            </p:cNvPr>
            <p:cNvSpPr/>
            <p:nvPr/>
          </p:nvSpPr>
          <p:spPr>
            <a:xfrm>
              <a:off x="-26308" y="857232"/>
              <a:ext cx="774158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احسب قيمة كل عبارة مما يأتي ، إذا كانت د = ٢ ، هـ = ٨ ،</a:t>
              </a:r>
              <a:r>
                <a:rPr lang="ar-SA" sz="2400" b="1" dirty="0" err="1">
                  <a:solidFill>
                    <a:schemeClr val="tx1"/>
                  </a:solidFill>
                </a:rPr>
                <a:t>ف</a:t>
              </a:r>
              <a:r>
                <a:rPr lang="ar-SA" sz="2400" b="1" dirty="0">
                  <a:solidFill>
                    <a:schemeClr val="tx1"/>
                  </a:solidFill>
                </a:rPr>
                <a:t>= ٤، </a:t>
              </a:r>
              <a:r>
                <a:rPr lang="ar-SA" sz="2400" b="1" dirty="0" err="1">
                  <a:solidFill>
                    <a:schemeClr val="tx1"/>
                  </a:solidFill>
                </a:rPr>
                <a:t>ز</a:t>
              </a:r>
              <a:r>
                <a:rPr lang="ar-SA" sz="2400" b="1" dirty="0">
                  <a:solidFill>
                    <a:schemeClr val="tx1"/>
                  </a:solidFill>
                </a:rPr>
                <a:t>=١</a:t>
              </a:r>
            </a:p>
          </p:txBody>
        </p:sp>
        <p:sp>
          <p:nvSpPr>
            <p:cNvPr id="64" name="دبوس زينة 5">
              <a:extLst>
                <a:ext uri="{FF2B5EF4-FFF2-40B4-BE49-F238E27FC236}">
                  <a16:creationId xmlns:a16="http://schemas.microsoft.com/office/drawing/2014/main" id="{E59A062D-4DEC-7E41-98C5-101F2E250869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15">
            <a:extLst>
              <a:ext uri="{FF2B5EF4-FFF2-40B4-BE49-F238E27FC236}">
                <a16:creationId xmlns:a16="http://schemas.microsoft.com/office/drawing/2014/main" id="{BE17288C-DD95-F34E-A297-3A2AACA382A9}"/>
              </a:ext>
            </a:extLst>
          </p:cNvPr>
          <p:cNvSpPr txBox="1"/>
          <p:nvPr/>
        </p:nvSpPr>
        <p:spPr>
          <a:xfrm>
            <a:off x="10247901" y="3911896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د</a:t>
            </a:r>
          </a:p>
        </p:txBody>
      </p:sp>
      <p:sp>
        <p:nvSpPr>
          <p:cNvPr id="4" name="مربع نص 18">
            <a:extLst>
              <a:ext uri="{FF2B5EF4-FFF2-40B4-BE49-F238E27FC236}">
                <a16:creationId xmlns:a16="http://schemas.microsoft.com/office/drawing/2014/main" id="{FD79EBB2-BF90-6348-AE92-44FB0DE29165}"/>
              </a:ext>
            </a:extLst>
          </p:cNvPr>
          <p:cNvSpPr txBox="1"/>
          <p:nvPr/>
        </p:nvSpPr>
        <p:spPr>
          <a:xfrm>
            <a:off x="9390645" y="3926184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 ٩ =</a:t>
            </a:r>
          </a:p>
        </p:txBody>
      </p:sp>
      <p:sp>
        <p:nvSpPr>
          <p:cNvPr id="6" name="مربع نص 19">
            <a:extLst>
              <a:ext uri="{FF2B5EF4-FFF2-40B4-BE49-F238E27FC236}">
                <a16:creationId xmlns:a16="http://schemas.microsoft.com/office/drawing/2014/main" id="{18EDDC7C-40C6-AD4A-9AFB-8179FEB969B7}"/>
              </a:ext>
            </a:extLst>
          </p:cNvPr>
          <p:cNvSpPr txBox="1"/>
          <p:nvPr/>
        </p:nvSpPr>
        <p:spPr>
          <a:xfrm>
            <a:off x="10143273" y="3944934"/>
            <a:ext cx="533255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٢</a:t>
            </a:r>
          </a:p>
        </p:txBody>
      </p:sp>
      <p:sp>
        <p:nvSpPr>
          <p:cNvPr id="7" name="مربع نص 20">
            <a:extLst>
              <a:ext uri="{FF2B5EF4-FFF2-40B4-BE49-F238E27FC236}">
                <a16:creationId xmlns:a16="http://schemas.microsoft.com/office/drawing/2014/main" id="{5535BF3D-8C82-384E-B429-FBECFEEC68C7}"/>
              </a:ext>
            </a:extLst>
          </p:cNvPr>
          <p:cNvSpPr txBox="1"/>
          <p:nvPr/>
        </p:nvSpPr>
        <p:spPr>
          <a:xfrm>
            <a:off x="8962017" y="3954760"/>
            <a:ext cx="52864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١١</a:t>
            </a:r>
          </a:p>
        </p:txBody>
      </p:sp>
      <p:sp>
        <p:nvSpPr>
          <p:cNvPr id="8" name="مربع نص 21">
            <a:extLst>
              <a:ext uri="{FF2B5EF4-FFF2-40B4-BE49-F238E27FC236}">
                <a16:creationId xmlns:a16="http://schemas.microsoft.com/office/drawing/2014/main" id="{12681B03-58C9-CE46-87BC-1E19C4AF065D}"/>
              </a:ext>
            </a:extLst>
          </p:cNvPr>
          <p:cNvSpPr txBox="1"/>
          <p:nvPr/>
        </p:nvSpPr>
        <p:spPr>
          <a:xfrm>
            <a:off x="7025901" y="4003988"/>
            <a:ext cx="1696483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١٠  ــ       =</a:t>
            </a:r>
          </a:p>
        </p:txBody>
      </p:sp>
      <p:sp>
        <p:nvSpPr>
          <p:cNvPr id="9" name="مربع نص 22">
            <a:extLst>
              <a:ext uri="{FF2B5EF4-FFF2-40B4-BE49-F238E27FC236}">
                <a16:creationId xmlns:a16="http://schemas.microsoft.com/office/drawing/2014/main" id="{DA70D93F-4F00-B046-A7A8-EAF23E4518B0}"/>
              </a:ext>
            </a:extLst>
          </p:cNvPr>
          <p:cNvSpPr txBox="1"/>
          <p:nvPr/>
        </p:nvSpPr>
        <p:spPr>
          <a:xfrm>
            <a:off x="7517323" y="3971705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٨</a:t>
            </a:r>
          </a:p>
        </p:txBody>
      </p:sp>
      <p:sp>
        <p:nvSpPr>
          <p:cNvPr id="12" name="مربع نص 23">
            <a:extLst>
              <a:ext uri="{FF2B5EF4-FFF2-40B4-BE49-F238E27FC236}">
                <a16:creationId xmlns:a16="http://schemas.microsoft.com/office/drawing/2014/main" id="{C0BBF20F-726F-0544-921D-73604EF00463}"/>
              </a:ext>
            </a:extLst>
          </p:cNvPr>
          <p:cNvSpPr txBox="1"/>
          <p:nvPr/>
        </p:nvSpPr>
        <p:spPr>
          <a:xfrm>
            <a:off x="6893567" y="3983849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</a:t>
            </a:r>
          </a:p>
        </p:txBody>
      </p:sp>
      <p:sp>
        <p:nvSpPr>
          <p:cNvPr id="13" name="مربع نص 24">
            <a:extLst>
              <a:ext uri="{FF2B5EF4-FFF2-40B4-BE49-F238E27FC236}">
                <a16:creationId xmlns:a16="http://schemas.microsoft.com/office/drawing/2014/main" id="{CC2E9C9F-8F36-B647-8CE9-3EBE05CAF5B6}"/>
              </a:ext>
            </a:extLst>
          </p:cNvPr>
          <p:cNvSpPr txBox="1"/>
          <p:nvPr/>
        </p:nvSpPr>
        <p:spPr>
          <a:xfrm>
            <a:off x="3997778" y="3948644"/>
            <a:ext cx="63087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 err="1"/>
              <a:t>ف</a:t>
            </a:r>
            <a:endParaRPr lang="ar-SA" sz="2400" b="1" dirty="0"/>
          </a:p>
        </p:txBody>
      </p:sp>
      <p:sp>
        <p:nvSpPr>
          <p:cNvPr id="14" name="مربع نص 25">
            <a:extLst>
              <a:ext uri="{FF2B5EF4-FFF2-40B4-BE49-F238E27FC236}">
                <a16:creationId xmlns:a16="http://schemas.microsoft.com/office/drawing/2014/main" id="{6A24FAF9-46F3-C74E-A281-6F38D8CDCC6B}"/>
              </a:ext>
            </a:extLst>
          </p:cNvPr>
          <p:cNvSpPr txBox="1"/>
          <p:nvPr/>
        </p:nvSpPr>
        <p:spPr>
          <a:xfrm>
            <a:off x="3961357" y="3930645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+</a:t>
            </a:r>
          </a:p>
        </p:txBody>
      </p:sp>
      <p:sp>
        <p:nvSpPr>
          <p:cNvPr id="15" name="مربع نص 26">
            <a:extLst>
              <a:ext uri="{FF2B5EF4-FFF2-40B4-BE49-F238E27FC236}">
                <a16:creationId xmlns:a16="http://schemas.microsoft.com/office/drawing/2014/main" id="{A5E1EADD-51BD-924E-9F89-E478CD581012}"/>
              </a:ext>
            </a:extLst>
          </p:cNvPr>
          <p:cNvSpPr txBox="1"/>
          <p:nvPr/>
        </p:nvSpPr>
        <p:spPr>
          <a:xfrm>
            <a:off x="4036067" y="3953178"/>
            <a:ext cx="6091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C00000"/>
                </a:solidFill>
              </a:rPr>
              <a:t>(٤)</a:t>
            </a:r>
          </a:p>
        </p:txBody>
      </p:sp>
      <p:sp>
        <p:nvSpPr>
          <p:cNvPr id="16" name="مربع نص 27">
            <a:extLst>
              <a:ext uri="{FF2B5EF4-FFF2-40B4-BE49-F238E27FC236}">
                <a16:creationId xmlns:a16="http://schemas.microsoft.com/office/drawing/2014/main" id="{A3ECA679-CEA4-9041-BCFB-AF044CC15AEF}"/>
              </a:ext>
            </a:extLst>
          </p:cNvPr>
          <p:cNvSpPr txBox="1"/>
          <p:nvPr/>
        </p:nvSpPr>
        <p:spPr>
          <a:xfrm>
            <a:off x="2837322" y="393064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١٧</a:t>
            </a:r>
          </a:p>
        </p:txBody>
      </p:sp>
      <p:sp>
        <p:nvSpPr>
          <p:cNvPr id="17" name="مربع نص 28">
            <a:extLst>
              <a:ext uri="{FF2B5EF4-FFF2-40B4-BE49-F238E27FC236}">
                <a16:creationId xmlns:a16="http://schemas.microsoft.com/office/drawing/2014/main" id="{CDF4B722-22F6-564A-A467-16BB1A41F758}"/>
              </a:ext>
            </a:extLst>
          </p:cNvPr>
          <p:cNvSpPr txBox="1"/>
          <p:nvPr/>
        </p:nvSpPr>
        <p:spPr>
          <a:xfrm>
            <a:off x="7532907" y="3962978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هـ</a:t>
            </a:r>
          </a:p>
        </p:txBody>
      </p:sp>
      <p:sp>
        <p:nvSpPr>
          <p:cNvPr id="18" name="مربع نص 29">
            <a:extLst>
              <a:ext uri="{FF2B5EF4-FFF2-40B4-BE49-F238E27FC236}">
                <a16:creationId xmlns:a16="http://schemas.microsoft.com/office/drawing/2014/main" id="{471790B2-469B-EB46-B745-A840AAFE84AC}"/>
              </a:ext>
            </a:extLst>
          </p:cNvPr>
          <p:cNvSpPr txBox="1"/>
          <p:nvPr/>
        </p:nvSpPr>
        <p:spPr>
          <a:xfrm>
            <a:off x="3651710" y="3962978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١</a:t>
            </a:r>
          </a:p>
        </p:txBody>
      </p:sp>
      <p:sp>
        <p:nvSpPr>
          <p:cNvPr id="19" name="مربع نص 30">
            <a:extLst>
              <a:ext uri="{FF2B5EF4-FFF2-40B4-BE49-F238E27FC236}">
                <a16:creationId xmlns:a16="http://schemas.microsoft.com/office/drawing/2014/main" id="{7D9C1A84-0A6D-C54E-9187-4F2D36F4EA77}"/>
              </a:ext>
            </a:extLst>
          </p:cNvPr>
          <p:cNvSpPr txBox="1"/>
          <p:nvPr/>
        </p:nvSpPr>
        <p:spPr>
          <a:xfrm>
            <a:off x="3375563" y="3930647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=</a:t>
            </a:r>
          </a:p>
        </p:txBody>
      </p:sp>
      <p:sp>
        <p:nvSpPr>
          <p:cNvPr id="78" name="مربع نص 77">
            <a:extLst>
              <a:ext uri="{FF2B5EF4-FFF2-40B4-BE49-F238E27FC236}">
                <a16:creationId xmlns:a16="http://schemas.microsoft.com/office/drawing/2014/main" id="{4E648E3E-F841-7042-8689-401C32069FC2}"/>
              </a:ext>
            </a:extLst>
          </p:cNvPr>
          <p:cNvSpPr txBox="1"/>
          <p:nvPr/>
        </p:nvSpPr>
        <p:spPr>
          <a:xfrm>
            <a:off x="7689546" y="1115267"/>
            <a:ext cx="186668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dirty="0">
                <a:solidFill>
                  <a:srgbClr val="C00000"/>
                </a:solidFill>
              </a:rPr>
              <a:t>صـ ٢٩ /٧، ٨ ، ٩يب</a:t>
            </a:r>
          </a:p>
        </p:txBody>
      </p:sp>
      <p:sp>
        <p:nvSpPr>
          <p:cNvPr id="79" name="مربع نص 29">
            <a:extLst>
              <a:ext uri="{FF2B5EF4-FFF2-40B4-BE49-F238E27FC236}">
                <a16:creationId xmlns:a16="http://schemas.microsoft.com/office/drawing/2014/main" id="{E0E1ADB9-9243-7940-8D2E-61EAD8E33EB4}"/>
              </a:ext>
            </a:extLst>
          </p:cNvPr>
          <p:cNvSpPr txBox="1"/>
          <p:nvPr/>
        </p:nvSpPr>
        <p:spPr>
          <a:xfrm>
            <a:off x="4476286" y="3959803"/>
            <a:ext cx="32861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٤</a:t>
            </a:r>
          </a:p>
        </p:txBody>
      </p:sp>
      <p:sp>
        <p:nvSpPr>
          <p:cNvPr id="80" name="مستطيل 79">
            <a:extLst>
              <a:ext uri="{FF2B5EF4-FFF2-40B4-BE49-F238E27FC236}">
                <a16:creationId xmlns:a16="http://schemas.microsoft.com/office/drawing/2014/main" id="{A59ABF2A-EB84-4C4F-A50B-53EE7B7D0DD5}"/>
              </a:ext>
            </a:extLst>
          </p:cNvPr>
          <p:cNvSpPr/>
          <p:nvPr/>
        </p:nvSpPr>
        <p:spPr>
          <a:xfrm rot="385153">
            <a:off x="9193521" y="1697630"/>
            <a:ext cx="222723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تدرب</a:t>
            </a:r>
          </a:p>
        </p:txBody>
      </p:sp>
    </p:spTree>
    <p:extLst>
      <p:ext uri="{BB962C8B-B14F-4D97-AF65-F5344CB8AC3E}">
        <p14:creationId xmlns:p14="http://schemas.microsoft.com/office/powerpoint/2010/main" val="6373210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8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000"/>
                            </p:stCondLst>
                            <p:childTnLst>
                              <p:par>
                                <p:cTn id="130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1" dur="2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2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6" grpId="0"/>
      <p:bldP spid="7" grpId="0"/>
      <p:bldP spid="8" grpId="0"/>
      <p:bldP spid="9" grpId="0"/>
      <p:bldP spid="12" grpId="0"/>
      <p:bldP spid="13" grpId="0"/>
      <p:bldP spid="13" grpId="1"/>
      <p:bldP spid="14" grpId="0"/>
      <p:bldP spid="15" grpId="0"/>
      <p:bldP spid="16" grpId="0"/>
      <p:bldP spid="17" grpId="0"/>
      <p:bldP spid="17" grpId="1"/>
      <p:bldP spid="18" grpId="0"/>
      <p:bldP spid="19" grpId="0"/>
      <p:bldP spid="79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>
            <a:off x="6311597" y="463245"/>
            <a:ext cx="4836478" cy="6103614"/>
          </a:xfrm>
          <a:prstGeom prst="rect">
            <a:avLst/>
          </a:prstGeom>
          <a:gradFill flip="none" rotWithShape="0">
            <a:gsLst>
              <a:gs pos="3000">
                <a:srgbClr val="7030A0"/>
              </a:gs>
              <a:gs pos="76000">
                <a:srgbClr val="DFC5DF"/>
              </a:gs>
              <a:gs pos="18000">
                <a:srgbClr val="FFF6DE"/>
              </a:gs>
              <a:gs pos="60000">
                <a:srgbClr val="F9FFD4"/>
              </a:gs>
              <a:gs pos="29000">
                <a:srgbClr val="DEF7FF">
                  <a:lumMod val="78000"/>
                  <a:lumOff val="22000"/>
                </a:srgb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4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grpSp>
        <p:nvGrpSpPr>
          <p:cNvPr id="4" name="مجموعة 3">
            <a:extLst>
              <a:ext uri="{FF2B5EF4-FFF2-40B4-BE49-F238E27FC236}">
                <a16:creationId xmlns:a16="http://schemas.microsoft.com/office/drawing/2014/main" id="{3B0CE506-3AA4-A34E-B68B-753B5B16D4AC}"/>
              </a:ext>
            </a:extLst>
          </p:cNvPr>
          <p:cNvGrpSpPr/>
          <p:nvPr/>
        </p:nvGrpSpPr>
        <p:grpSpPr>
          <a:xfrm>
            <a:off x="6096000" y="113542"/>
            <a:ext cx="5057272" cy="6542042"/>
            <a:chOff x="6096000" y="113542"/>
            <a:chExt cx="5057272" cy="6542042"/>
          </a:xfrm>
        </p:grpSpPr>
        <p:sp>
          <p:nvSpPr>
            <p:cNvPr id="19" name="مستطيل مستدير الزوايا 18">
              <a:extLst>
                <a:ext uri="{FF2B5EF4-FFF2-40B4-BE49-F238E27FC236}">
                  <a16:creationId xmlns:a16="http://schemas.microsoft.com/office/drawing/2014/main" id="{5A2DD5C3-6C7A-0D46-AE14-24B6BAE2B749}"/>
                </a:ext>
              </a:extLst>
            </p:cNvPr>
            <p:cNvSpPr/>
            <p:nvPr/>
          </p:nvSpPr>
          <p:spPr>
            <a:xfrm flipH="1">
              <a:off x="6351724" y="3847627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sp>
          <p:nvSpPr>
            <p:cNvPr id="20" name="مستطيل مستدير الزوايا 19">
              <a:extLst>
                <a:ext uri="{FF2B5EF4-FFF2-40B4-BE49-F238E27FC236}">
                  <a16:creationId xmlns:a16="http://schemas.microsoft.com/office/drawing/2014/main" id="{79785CED-CA91-CD49-AB81-78E792BDBFEA}"/>
                </a:ext>
              </a:extLst>
            </p:cNvPr>
            <p:cNvSpPr/>
            <p:nvPr/>
          </p:nvSpPr>
          <p:spPr>
            <a:xfrm flipH="1">
              <a:off x="6351724" y="4385628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sp>
          <p:nvSpPr>
            <p:cNvPr id="21" name="مستطيل مستدير الزوايا 20">
              <a:extLst>
                <a:ext uri="{FF2B5EF4-FFF2-40B4-BE49-F238E27FC236}">
                  <a16:creationId xmlns:a16="http://schemas.microsoft.com/office/drawing/2014/main" id="{1366F773-6876-0B4E-87CA-840358F2D1E9}"/>
                </a:ext>
              </a:extLst>
            </p:cNvPr>
            <p:cNvSpPr/>
            <p:nvPr/>
          </p:nvSpPr>
          <p:spPr>
            <a:xfrm flipH="1">
              <a:off x="6351724" y="4859047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sp>
          <p:nvSpPr>
            <p:cNvPr id="22" name="مستطيل مستدير الزوايا 21">
              <a:extLst>
                <a:ext uri="{FF2B5EF4-FFF2-40B4-BE49-F238E27FC236}">
                  <a16:creationId xmlns:a16="http://schemas.microsoft.com/office/drawing/2014/main" id="{F7228C0F-CB74-8449-B2D2-060140ED6CDC}"/>
                </a:ext>
              </a:extLst>
            </p:cNvPr>
            <p:cNvSpPr/>
            <p:nvPr/>
          </p:nvSpPr>
          <p:spPr>
            <a:xfrm flipH="1">
              <a:off x="6351724" y="5327385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sp>
          <p:nvSpPr>
            <p:cNvPr id="23" name="مستطيل مستدير الزوايا 22">
              <a:extLst>
                <a:ext uri="{FF2B5EF4-FFF2-40B4-BE49-F238E27FC236}">
                  <a16:creationId xmlns:a16="http://schemas.microsoft.com/office/drawing/2014/main" id="{C6DA50CE-B0A1-2344-83D3-53F22BEEBBE6}"/>
                </a:ext>
              </a:extLst>
            </p:cNvPr>
            <p:cNvSpPr/>
            <p:nvPr/>
          </p:nvSpPr>
          <p:spPr>
            <a:xfrm flipH="1">
              <a:off x="6351724" y="5792862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sp>
          <p:nvSpPr>
            <p:cNvPr id="24" name="مستطيل مستدير الزوايا 23">
              <a:extLst>
                <a:ext uri="{FF2B5EF4-FFF2-40B4-BE49-F238E27FC236}">
                  <a16:creationId xmlns:a16="http://schemas.microsoft.com/office/drawing/2014/main" id="{6D817F78-3620-7F42-A40D-04D2892DF35C}"/>
                </a:ext>
              </a:extLst>
            </p:cNvPr>
            <p:cNvSpPr/>
            <p:nvPr/>
          </p:nvSpPr>
          <p:spPr>
            <a:xfrm flipH="1">
              <a:off x="6336843" y="6280083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grpSp>
          <p:nvGrpSpPr>
            <p:cNvPr id="19488" name="Google Shape;150;p5">
              <a:extLst>
                <a:ext uri="{FF2B5EF4-FFF2-40B4-BE49-F238E27FC236}">
                  <a16:creationId xmlns:a16="http://schemas.microsoft.com/office/drawing/2014/main" id="{4E8AFA14-7337-774E-8AD8-834DE961C7E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H="1" flipV="1">
              <a:off x="6185737" y="3943149"/>
              <a:ext cx="547687" cy="604838"/>
              <a:chOff x="1283516" y="896752"/>
              <a:chExt cx="509409" cy="351872"/>
            </a:xfrm>
          </p:grpSpPr>
          <p:sp>
            <p:nvSpPr>
              <p:cNvPr id="26" name="Google Shape;152;p5">
                <a:extLst>
                  <a:ext uri="{FF2B5EF4-FFF2-40B4-BE49-F238E27FC236}">
                    <a16:creationId xmlns:a16="http://schemas.microsoft.com/office/drawing/2014/main" id="{4CB99A64-6BF8-B049-A2B2-AF809F48CCD8}"/>
                  </a:ext>
                </a:extLst>
              </p:cNvPr>
              <p:cNvSpPr/>
              <p:nvPr/>
            </p:nvSpPr>
            <p:spPr>
              <a:xfrm>
                <a:off x="1283516" y="898599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" name="Google Shape;153;p5">
                <a:extLst>
                  <a:ext uri="{FF2B5EF4-FFF2-40B4-BE49-F238E27FC236}">
                    <a16:creationId xmlns:a16="http://schemas.microsoft.com/office/drawing/2014/main" id="{908AAFE2-0877-6847-9545-E4B43632A06C}"/>
                  </a:ext>
                </a:extLst>
              </p:cNvPr>
              <p:cNvSpPr/>
              <p:nvPr/>
            </p:nvSpPr>
            <p:spPr>
              <a:xfrm>
                <a:off x="1286469" y="1198752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9489" name="Google Shape;150;p5">
              <a:extLst>
                <a:ext uri="{FF2B5EF4-FFF2-40B4-BE49-F238E27FC236}">
                  <a16:creationId xmlns:a16="http://schemas.microsoft.com/office/drawing/2014/main" id="{94DB4187-3204-F444-B2CC-AFD5755C98D3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H="1" flipV="1">
              <a:off x="6165533" y="4915744"/>
              <a:ext cx="547688" cy="604838"/>
              <a:chOff x="1283516" y="896752"/>
              <a:chExt cx="509409" cy="351872"/>
            </a:xfrm>
          </p:grpSpPr>
          <p:sp>
            <p:nvSpPr>
              <p:cNvPr id="41" name="Google Shape;152;p5">
                <a:extLst>
                  <a:ext uri="{FF2B5EF4-FFF2-40B4-BE49-F238E27FC236}">
                    <a16:creationId xmlns:a16="http://schemas.microsoft.com/office/drawing/2014/main" id="{BE4F4187-6E97-1B44-93A1-CE3BD11E697F}"/>
                  </a:ext>
                </a:extLst>
              </p:cNvPr>
              <p:cNvSpPr/>
              <p:nvPr/>
            </p:nvSpPr>
            <p:spPr>
              <a:xfrm>
                <a:off x="1283516" y="896752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" name="Google Shape;153;p5">
                <a:extLst>
                  <a:ext uri="{FF2B5EF4-FFF2-40B4-BE49-F238E27FC236}">
                    <a16:creationId xmlns:a16="http://schemas.microsoft.com/office/drawing/2014/main" id="{9D1943E1-7D9F-864F-AD8C-25D6BDDF07EB}"/>
                  </a:ext>
                </a:extLst>
              </p:cNvPr>
              <p:cNvSpPr/>
              <p:nvPr/>
            </p:nvSpPr>
            <p:spPr>
              <a:xfrm>
                <a:off x="1286469" y="1196905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9490" name="Google Shape;150;p5">
              <a:extLst>
                <a:ext uri="{FF2B5EF4-FFF2-40B4-BE49-F238E27FC236}">
                  <a16:creationId xmlns:a16="http://schemas.microsoft.com/office/drawing/2014/main" id="{3EBD406E-7E33-444D-8362-710CCC16F63E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H="1" flipV="1">
              <a:off x="6132195" y="5852369"/>
              <a:ext cx="547687" cy="604838"/>
              <a:chOff x="1283516" y="896752"/>
              <a:chExt cx="509409" cy="351872"/>
            </a:xfrm>
          </p:grpSpPr>
          <p:sp>
            <p:nvSpPr>
              <p:cNvPr id="44" name="Google Shape;152;p5">
                <a:extLst>
                  <a:ext uri="{FF2B5EF4-FFF2-40B4-BE49-F238E27FC236}">
                    <a16:creationId xmlns:a16="http://schemas.microsoft.com/office/drawing/2014/main" id="{14A1B242-C85A-624C-BC36-201B414DCD70}"/>
                  </a:ext>
                </a:extLst>
              </p:cNvPr>
              <p:cNvSpPr/>
              <p:nvPr/>
            </p:nvSpPr>
            <p:spPr>
              <a:xfrm>
                <a:off x="1283516" y="896752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" name="Google Shape;153;p5">
                <a:extLst>
                  <a:ext uri="{FF2B5EF4-FFF2-40B4-BE49-F238E27FC236}">
                    <a16:creationId xmlns:a16="http://schemas.microsoft.com/office/drawing/2014/main" id="{9039D2BB-ACDF-1740-B3F4-2FA6903E018E}"/>
                  </a:ext>
                </a:extLst>
              </p:cNvPr>
              <p:cNvSpPr/>
              <p:nvPr/>
            </p:nvSpPr>
            <p:spPr>
              <a:xfrm>
                <a:off x="1286469" y="1196905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8" name="مستطيل مستدير الزوايا 67">
              <a:extLst>
                <a:ext uri="{FF2B5EF4-FFF2-40B4-BE49-F238E27FC236}">
                  <a16:creationId xmlns:a16="http://schemas.microsoft.com/office/drawing/2014/main" id="{34359695-56C4-A041-98F8-207CCAB49801}"/>
                </a:ext>
              </a:extLst>
            </p:cNvPr>
            <p:cNvSpPr/>
            <p:nvPr/>
          </p:nvSpPr>
          <p:spPr>
            <a:xfrm flipH="1">
              <a:off x="6382204" y="738667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sp>
          <p:nvSpPr>
            <p:cNvPr id="69" name="مستطيل مستدير الزوايا 68">
              <a:extLst>
                <a:ext uri="{FF2B5EF4-FFF2-40B4-BE49-F238E27FC236}">
                  <a16:creationId xmlns:a16="http://schemas.microsoft.com/office/drawing/2014/main" id="{1233A23D-0D7A-DB46-81AC-FCD9263E6B79}"/>
                </a:ext>
              </a:extLst>
            </p:cNvPr>
            <p:cNvSpPr/>
            <p:nvPr/>
          </p:nvSpPr>
          <p:spPr>
            <a:xfrm flipH="1">
              <a:off x="6382204" y="1276668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sp>
          <p:nvSpPr>
            <p:cNvPr id="70" name="مستطيل مستدير الزوايا 69">
              <a:extLst>
                <a:ext uri="{FF2B5EF4-FFF2-40B4-BE49-F238E27FC236}">
                  <a16:creationId xmlns:a16="http://schemas.microsoft.com/office/drawing/2014/main" id="{973B7A8A-97BD-8447-9DDB-0E703D44C482}"/>
                </a:ext>
              </a:extLst>
            </p:cNvPr>
            <p:cNvSpPr/>
            <p:nvPr/>
          </p:nvSpPr>
          <p:spPr>
            <a:xfrm flipH="1">
              <a:off x="6382204" y="2218425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sp>
          <p:nvSpPr>
            <p:cNvPr id="71" name="مستطيل مستدير الزوايا 70">
              <a:extLst>
                <a:ext uri="{FF2B5EF4-FFF2-40B4-BE49-F238E27FC236}">
                  <a16:creationId xmlns:a16="http://schemas.microsoft.com/office/drawing/2014/main" id="{7D5135A3-A11B-6046-AE04-F9D6F8FCAA07}"/>
                </a:ext>
              </a:extLst>
            </p:cNvPr>
            <p:cNvSpPr/>
            <p:nvPr/>
          </p:nvSpPr>
          <p:spPr>
            <a:xfrm flipH="1">
              <a:off x="6382205" y="2804889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sp>
          <p:nvSpPr>
            <p:cNvPr id="72" name="مستطيل مستدير الزوايا 71">
              <a:extLst>
                <a:ext uri="{FF2B5EF4-FFF2-40B4-BE49-F238E27FC236}">
                  <a16:creationId xmlns:a16="http://schemas.microsoft.com/office/drawing/2014/main" id="{0513526F-1414-624C-8D90-D5AB3A3E2C5F}"/>
                </a:ext>
              </a:extLst>
            </p:cNvPr>
            <p:cNvSpPr/>
            <p:nvPr/>
          </p:nvSpPr>
          <p:spPr>
            <a:xfrm flipH="1">
              <a:off x="6382205" y="3309426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grpSp>
          <p:nvGrpSpPr>
            <p:cNvPr id="73" name="Google Shape;150;p5">
              <a:extLst>
                <a:ext uri="{FF2B5EF4-FFF2-40B4-BE49-F238E27FC236}">
                  <a16:creationId xmlns:a16="http://schemas.microsoft.com/office/drawing/2014/main" id="{EA5E1B57-1AE3-B849-9191-E0FC27D854AF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H="1" flipV="1">
              <a:off x="6096000" y="819359"/>
              <a:ext cx="547687" cy="604838"/>
              <a:chOff x="1283516" y="896752"/>
              <a:chExt cx="509409" cy="351872"/>
            </a:xfrm>
          </p:grpSpPr>
          <p:sp>
            <p:nvSpPr>
              <p:cNvPr id="74" name="Google Shape;152;p5">
                <a:extLst>
                  <a:ext uri="{FF2B5EF4-FFF2-40B4-BE49-F238E27FC236}">
                    <a16:creationId xmlns:a16="http://schemas.microsoft.com/office/drawing/2014/main" id="{AF557BAB-63F1-854B-96AB-20F4501374BE}"/>
                  </a:ext>
                </a:extLst>
              </p:cNvPr>
              <p:cNvSpPr/>
              <p:nvPr/>
            </p:nvSpPr>
            <p:spPr>
              <a:xfrm>
                <a:off x="1283516" y="898599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153;p5">
                <a:extLst>
                  <a:ext uri="{FF2B5EF4-FFF2-40B4-BE49-F238E27FC236}">
                    <a16:creationId xmlns:a16="http://schemas.microsoft.com/office/drawing/2014/main" id="{CCCC8714-7263-1B46-835D-BDFEB2533B8B}"/>
                  </a:ext>
                </a:extLst>
              </p:cNvPr>
              <p:cNvSpPr/>
              <p:nvPr/>
            </p:nvSpPr>
            <p:spPr>
              <a:xfrm>
                <a:off x="1286469" y="1198752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9" name="Google Shape;150;p5">
              <a:extLst>
                <a:ext uri="{FF2B5EF4-FFF2-40B4-BE49-F238E27FC236}">
                  <a16:creationId xmlns:a16="http://schemas.microsoft.com/office/drawing/2014/main" id="{8EE82A37-53D5-C04C-A0D2-EBFF0A59370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H="1" flipV="1">
              <a:off x="6188829" y="2866071"/>
              <a:ext cx="547687" cy="604838"/>
              <a:chOff x="1283516" y="896752"/>
              <a:chExt cx="509409" cy="351872"/>
            </a:xfrm>
          </p:grpSpPr>
          <p:sp>
            <p:nvSpPr>
              <p:cNvPr id="80" name="Google Shape;152;p5">
                <a:extLst>
                  <a:ext uri="{FF2B5EF4-FFF2-40B4-BE49-F238E27FC236}">
                    <a16:creationId xmlns:a16="http://schemas.microsoft.com/office/drawing/2014/main" id="{2E4550FB-96D8-3A46-83F8-9D3D7FF9891F}"/>
                  </a:ext>
                </a:extLst>
              </p:cNvPr>
              <p:cNvSpPr/>
              <p:nvPr/>
            </p:nvSpPr>
            <p:spPr>
              <a:xfrm>
                <a:off x="1283516" y="896752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153;p5">
                <a:extLst>
                  <a:ext uri="{FF2B5EF4-FFF2-40B4-BE49-F238E27FC236}">
                    <a16:creationId xmlns:a16="http://schemas.microsoft.com/office/drawing/2014/main" id="{F99B2149-9220-7843-9EAB-AD9BBAFAADC8}"/>
                  </a:ext>
                </a:extLst>
              </p:cNvPr>
              <p:cNvSpPr/>
              <p:nvPr/>
            </p:nvSpPr>
            <p:spPr>
              <a:xfrm>
                <a:off x="1286469" y="1196905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2" name="مستطيل مستدير الزوايا 81">
              <a:extLst>
                <a:ext uri="{FF2B5EF4-FFF2-40B4-BE49-F238E27FC236}">
                  <a16:creationId xmlns:a16="http://schemas.microsoft.com/office/drawing/2014/main" id="{4C677F04-F7F9-1347-BC8A-CD9A17319463}"/>
                </a:ext>
              </a:extLst>
            </p:cNvPr>
            <p:cNvSpPr/>
            <p:nvPr/>
          </p:nvSpPr>
          <p:spPr>
            <a:xfrm flipH="1">
              <a:off x="6364464" y="1754946"/>
              <a:ext cx="481749" cy="207100"/>
            </a:xfrm>
            <a:prstGeom prst="roundRect">
              <a:avLst/>
            </a:prstGeom>
            <a:gradFill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path path="shape">
                <a:fillToRect l="50000" t="50000" r="50000" b="50000"/>
              </a:path>
            </a:gradFill>
            <a:effectLst>
              <a:glow rad="63500">
                <a:schemeClr val="accent3">
                  <a:satMod val="175000"/>
                  <a:alpha val="40000"/>
                </a:schemeClr>
              </a:glow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SA" sz="1350"/>
            </a:p>
          </p:txBody>
        </p:sp>
        <p:grpSp>
          <p:nvGrpSpPr>
            <p:cNvPr id="76" name="Google Shape;150;p5">
              <a:extLst>
                <a:ext uri="{FF2B5EF4-FFF2-40B4-BE49-F238E27FC236}">
                  <a16:creationId xmlns:a16="http://schemas.microsoft.com/office/drawing/2014/main" id="{E0C564EF-015A-144A-9505-953B5652D52B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H="1" flipV="1">
              <a:off x="6176646" y="1812299"/>
              <a:ext cx="547688" cy="604838"/>
              <a:chOff x="1283516" y="896752"/>
              <a:chExt cx="509409" cy="351872"/>
            </a:xfrm>
          </p:grpSpPr>
          <p:sp>
            <p:nvSpPr>
              <p:cNvPr id="77" name="Google Shape;152;p5">
                <a:extLst>
                  <a:ext uri="{FF2B5EF4-FFF2-40B4-BE49-F238E27FC236}">
                    <a16:creationId xmlns:a16="http://schemas.microsoft.com/office/drawing/2014/main" id="{78A81C5B-F1D7-8A45-8B4F-338E13FE1EDC}"/>
                  </a:ext>
                </a:extLst>
              </p:cNvPr>
              <p:cNvSpPr/>
              <p:nvPr/>
            </p:nvSpPr>
            <p:spPr>
              <a:xfrm>
                <a:off x="1283516" y="896752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153;p5">
                <a:extLst>
                  <a:ext uri="{FF2B5EF4-FFF2-40B4-BE49-F238E27FC236}">
                    <a16:creationId xmlns:a16="http://schemas.microsoft.com/office/drawing/2014/main" id="{80376ABE-E8CA-3F4A-BF0C-2E5E34C19320}"/>
                  </a:ext>
                </a:extLst>
              </p:cNvPr>
              <p:cNvSpPr/>
              <p:nvPr/>
            </p:nvSpPr>
            <p:spPr>
              <a:xfrm>
                <a:off x="1286469" y="1196905"/>
                <a:ext cx="506456" cy="51719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83" name="صورة 82">
              <a:extLst>
                <a:ext uri="{FF2B5EF4-FFF2-40B4-BE49-F238E27FC236}">
                  <a16:creationId xmlns:a16="http://schemas.microsoft.com/office/drawing/2014/main" id="{78CB6D9D-4961-FF43-BFBB-6317E73BCB0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alphaModFix amt="3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533" b="56657"/>
            <a:stretch/>
          </p:blipFill>
          <p:spPr>
            <a:xfrm rot="16657553" flipH="1">
              <a:off x="6276279" y="3978913"/>
              <a:ext cx="2949965" cy="2403378"/>
            </a:xfrm>
            <a:prstGeom prst="rect">
              <a:avLst/>
            </a:prstGeom>
          </p:spPr>
        </p:pic>
        <p:pic>
          <p:nvPicPr>
            <p:cNvPr id="84" name="صورة 83">
              <a:extLst>
                <a:ext uri="{FF2B5EF4-FFF2-40B4-BE49-F238E27FC236}">
                  <a16:creationId xmlns:a16="http://schemas.microsoft.com/office/drawing/2014/main" id="{F6005693-C927-BA48-B298-7BA94A43BE7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alphaModFix amt="3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533" b="56657"/>
            <a:stretch/>
          </p:blipFill>
          <p:spPr>
            <a:xfrm rot="1602398" flipH="1">
              <a:off x="9527508" y="587442"/>
              <a:ext cx="1625764" cy="1324533"/>
            </a:xfrm>
            <a:prstGeom prst="rect">
              <a:avLst/>
            </a:prstGeom>
          </p:spPr>
        </p:pic>
        <p:pic>
          <p:nvPicPr>
            <p:cNvPr id="88" name="صورة 87">
              <a:extLst>
                <a:ext uri="{FF2B5EF4-FFF2-40B4-BE49-F238E27FC236}">
                  <a16:creationId xmlns:a16="http://schemas.microsoft.com/office/drawing/2014/main" id="{D50C3389-53AC-DD41-80DD-8B4633A00EA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8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981" t="28481" r="11885" b="24222"/>
            <a:stretch/>
          </p:blipFill>
          <p:spPr>
            <a:xfrm flipH="1">
              <a:off x="8729836" y="4624036"/>
              <a:ext cx="2191955" cy="1978304"/>
            </a:xfrm>
            <a:prstGeom prst="rect">
              <a:avLst/>
            </a:prstGeom>
          </p:spPr>
        </p:pic>
        <p:pic>
          <p:nvPicPr>
            <p:cNvPr id="43" name="صورة 42">
              <a:extLst>
                <a:ext uri="{FF2B5EF4-FFF2-40B4-BE49-F238E27FC236}">
                  <a16:creationId xmlns:a16="http://schemas.microsoft.com/office/drawing/2014/main" id="{A5852512-8145-024A-81ED-42934ACE5D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alphaModFix amt="3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533" b="56657"/>
            <a:stretch/>
          </p:blipFill>
          <p:spPr>
            <a:xfrm rot="1602398" flipH="1">
              <a:off x="7118488" y="1597524"/>
              <a:ext cx="3684235" cy="3001599"/>
            </a:xfrm>
            <a:prstGeom prst="rect">
              <a:avLst/>
            </a:prstGeom>
          </p:spPr>
        </p:pic>
        <p:pic>
          <p:nvPicPr>
            <p:cNvPr id="46" name="صورة 45">
              <a:extLst>
                <a:ext uri="{FF2B5EF4-FFF2-40B4-BE49-F238E27FC236}">
                  <a16:creationId xmlns:a16="http://schemas.microsoft.com/office/drawing/2014/main" id="{DDF4F3EA-DEAE-3749-8C93-123919CABBB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35000"/>
            </a:blip>
            <a:stretch>
              <a:fillRect/>
            </a:stretch>
          </p:blipFill>
          <p:spPr>
            <a:xfrm>
              <a:off x="8960605" y="113542"/>
              <a:ext cx="2115120" cy="2120422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9040435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Google Shape;120;p16">
            <a:extLst>
              <a:ext uri="{FF2B5EF4-FFF2-40B4-BE49-F238E27FC236}">
                <a16:creationId xmlns:a16="http://schemas.microsoft.com/office/drawing/2014/main" id="{BCE05552-C9B1-6242-B086-B0F58BF93F0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" name="Google Shape;158;p16">
            <a:extLst>
              <a:ext uri="{FF2B5EF4-FFF2-40B4-BE49-F238E27FC236}">
                <a16:creationId xmlns:a16="http://schemas.microsoft.com/office/drawing/2014/main" id="{76381197-1B5B-D844-9B1F-888268A90A1C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1613" y="4942851"/>
            <a:ext cx="9078249" cy="2490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4" name="Google Shape;1464;p5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9759022">
            <a:off x="2607650" y="348037"/>
            <a:ext cx="416850" cy="473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" name="Google Shape;1465;p59"/>
          <p:cNvPicPr preferRelativeResize="0"/>
          <p:nvPr/>
        </p:nvPicPr>
        <p:blipFill rotWithShape="1">
          <a:blip r:embed="rId6">
            <a:alphaModFix/>
          </a:blip>
          <a:srcRect l="11494" t="28672" r="12075" b="20499"/>
          <a:stretch/>
        </p:blipFill>
        <p:spPr>
          <a:xfrm rot="20956423">
            <a:off x="601886" y="227821"/>
            <a:ext cx="1804867" cy="5945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" name="Google Shape;1466;p5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720282" y="948833"/>
            <a:ext cx="920367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" name="Google Shape;1467;p5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743701" y="947668"/>
            <a:ext cx="920367" cy="11777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" name="Google Shape;1468;p5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767133" y="948833"/>
            <a:ext cx="920400" cy="1175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" name="Google Shape;1469;p5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785756" y="958081"/>
            <a:ext cx="920367" cy="1177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" name="Google Shape;1476;p59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0" y="4870343"/>
            <a:ext cx="2279175" cy="17223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" name="Google Shape;1478;p59"/>
          <p:cNvPicPr preferRelativeResize="0"/>
          <p:nvPr/>
        </p:nvPicPr>
        <p:blipFill rotWithShape="1">
          <a:blip r:embed="rId12">
            <a:alphaModFix/>
          </a:blip>
          <a:srcRect t="14355" b="20570"/>
          <a:stretch/>
        </p:blipFill>
        <p:spPr>
          <a:xfrm>
            <a:off x="1405200" y="5272532"/>
            <a:ext cx="4547389" cy="1479533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مربع نص 9">
            <a:extLst>
              <a:ext uri="{FF2B5EF4-FFF2-40B4-BE49-F238E27FC236}">
                <a16:creationId xmlns:a16="http://schemas.microsoft.com/office/drawing/2014/main" id="{E30FC95E-7E55-0047-B316-43323D583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4455" y="1820960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1800"/>
          </a:p>
        </p:txBody>
      </p:sp>
      <p:pic>
        <p:nvPicPr>
          <p:cNvPr id="28" name="Google Shape;60;p13">
            <a:extLst>
              <a:ext uri="{FF2B5EF4-FFF2-40B4-BE49-F238E27FC236}">
                <a16:creationId xmlns:a16="http://schemas.microsoft.com/office/drawing/2014/main" id="{2BB27205-0744-0F48-9F6C-79FC8D262081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1125" y="3240663"/>
            <a:ext cx="1827212" cy="138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" name="مجموعة 71">
            <a:extLst>
              <a:ext uri="{FF2B5EF4-FFF2-40B4-BE49-F238E27FC236}">
                <a16:creationId xmlns:a16="http://schemas.microsoft.com/office/drawing/2014/main" id="{AC2C60C2-207B-8242-9D30-572A6F2A7345}"/>
              </a:ext>
            </a:extLst>
          </p:cNvPr>
          <p:cNvGrpSpPr>
            <a:grpSpLocks/>
          </p:cNvGrpSpPr>
          <p:nvPr/>
        </p:nvGrpSpPr>
        <p:grpSpPr bwMode="auto">
          <a:xfrm>
            <a:off x="9983799" y="465733"/>
            <a:ext cx="1214438" cy="1136650"/>
            <a:chOff x="3326307" y="697407"/>
            <a:chExt cx="5463186" cy="5463186"/>
          </a:xfrm>
        </p:grpSpPr>
        <p:sp>
          <p:nvSpPr>
            <p:cNvPr id="30" name="شكل بيضاوي 29">
              <a:extLst>
                <a:ext uri="{FF2B5EF4-FFF2-40B4-BE49-F238E27FC236}">
                  <a16:creationId xmlns:a16="http://schemas.microsoft.com/office/drawing/2014/main" id="{41725901-A19C-9442-B9DD-E76824D5C3EF}"/>
                </a:ext>
              </a:extLst>
            </p:cNvPr>
            <p:cNvSpPr/>
            <p:nvPr/>
          </p:nvSpPr>
          <p:spPr>
            <a:xfrm>
              <a:off x="3326307" y="697407"/>
              <a:ext cx="5463186" cy="5463186"/>
            </a:xfrm>
            <a:prstGeom prst="ellipse">
              <a:avLst/>
            </a:prstGeom>
            <a:blipFill dpi="0" rotWithShape="1">
              <a:blip r:embed="rId14"/>
              <a:srcRect/>
              <a:stretch>
                <a:fillRect/>
              </a:stretch>
            </a:blipFill>
            <a:ln/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 dirty="0"/>
            </a:p>
          </p:txBody>
        </p:sp>
        <p:grpSp>
          <p:nvGrpSpPr>
            <p:cNvPr id="31" name="مجموعة 74">
              <a:extLst>
                <a:ext uri="{FF2B5EF4-FFF2-40B4-BE49-F238E27FC236}">
                  <a16:creationId xmlns:a16="http://schemas.microsoft.com/office/drawing/2014/main" id="{5B9864E8-3A74-1D40-9AA1-6931689EA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5176" y="1103486"/>
              <a:ext cx="4682212" cy="4814204"/>
              <a:chOff x="3815176" y="1103486"/>
              <a:chExt cx="4682212" cy="4814204"/>
            </a:xfrm>
          </p:grpSpPr>
          <p:sp>
            <p:nvSpPr>
              <p:cNvPr id="32" name="مربع نص 75">
                <a:extLst>
                  <a:ext uri="{FF2B5EF4-FFF2-40B4-BE49-F238E27FC236}">
                    <a16:creationId xmlns:a16="http://schemas.microsoft.com/office/drawing/2014/main" id="{D032E19F-CD51-0A44-8AEB-7C232AA4A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7413" y="1103486"/>
                <a:ext cx="369764" cy="312381"/>
              </a:xfrm>
              <a:custGeom>
                <a:avLst/>
                <a:gdLst>
                  <a:gd name="T0" fmla="*/ 338166 w 369764"/>
                  <a:gd name="T1" fmla="*/ 22199 h 312381"/>
                  <a:gd name="T2" fmla="*/ 360764 w 369764"/>
                  <a:gd name="T3" fmla="*/ 110593 h 312381"/>
                  <a:gd name="T4" fmla="*/ 292368 w 369764"/>
                  <a:gd name="T5" fmla="*/ 182189 h 312381"/>
                  <a:gd name="T6" fmla="*/ 221173 w 369764"/>
                  <a:gd name="T7" fmla="*/ 273783 h 312381"/>
                  <a:gd name="T8" fmla="*/ 322967 w 369764"/>
                  <a:gd name="T9" fmla="*/ 267584 h 312381"/>
                  <a:gd name="T10" fmla="*/ 369764 w 369764"/>
                  <a:gd name="T11" fmla="*/ 292182 h 312381"/>
                  <a:gd name="T12" fmla="*/ 350965 w 369764"/>
                  <a:gd name="T13" fmla="*/ 312181 h 312381"/>
                  <a:gd name="T14" fmla="*/ 322967 w 369764"/>
                  <a:gd name="T15" fmla="*/ 305981 h 312381"/>
                  <a:gd name="T16" fmla="*/ 261570 w 369764"/>
                  <a:gd name="T17" fmla="*/ 308381 h 312381"/>
                  <a:gd name="T18" fmla="*/ 215373 w 369764"/>
                  <a:gd name="T19" fmla="*/ 312381 h 312381"/>
                  <a:gd name="T20" fmla="*/ 202574 w 369764"/>
                  <a:gd name="T21" fmla="*/ 310781 h 312381"/>
                  <a:gd name="T22" fmla="*/ 182175 w 369764"/>
                  <a:gd name="T23" fmla="*/ 273383 h 312381"/>
                  <a:gd name="T24" fmla="*/ 270170 w 369764"/>
                  <a:gd name="T25" fmla="*/ 150391 h 312381"/>
                  <a:gd name="T26" fmla="*/ 325566 w 369764"/>
                  <a:gd name="T27" fmla="*/ 74796 h 312381"/>
                  <a:gd name="T28" fmla="*/ 280369 w 369764"/>
                  <a:gd name="T29" fmla="*/ 42997 h 312381"/>
                  <a:gd name="T30" fmla="*/ 216773 w 369764"/>
                  <a:gd name="T31" fmla="*/ 75995 h 312381"/>
                  <a:gd name="T32" fmla="*/ 182375 w 369764"/>
                  <a:gd name="T33" fmla="*/ 66396 h 312381"/>
                  <a:gd name="T34" fmla="*/ 230572 w 369764"/>
                  <a:gd name="T35" fmla="*/ 18399 h 312381"/>
                  <a:gd name="T36" fmla="*/ 81995 w 369764"/>
                  <a:gd name="T37" fmla="*/ 0 h 312381"/>
                  <a:gd name="T38" fmla="*/ 94195 w 369764"/>
                  <a:gd name="T39" fmla="*/ 29098 h 312381"/>
                  <a:gd name="T40" fmla="*/ 93695 w 369764"/>
                  <a:gd name="T41" fmla="*/ 62796 h 312381"/>
                  <a:gd name="T42" fmla="*/ 89595 w 369764"/>
                  <a:gd name="T43" fmla="*/ 150791 h 312381"/>
                  <a:gd name="T44" fmla="*/ 86395 w 369764"/>
                  <a:gd name="T45" fmla="*/ 246785 h 312381"/>
                  <a:gd name="T46" fmla="*/ 109194 w 369764"/>
                  <a:gd name="T47" fmla="*/ 273583 h 312381"/>
                  <a:gd name="T48" fmla="*/ 128592 w 369764"/>
                  <a:gd name="T49" fmla="*/ 292782 h 312381"/>
                  <a:gd name="T50" fmla="*/ 109194 w 369764"/>
                  <a:gd name="T51" fmla="*/ 311981 h 312381"/>
                  <a:gd name="T52" fmla="*/ 29798 w 369764"/>
                  <a:gd name="T53" fmla="*/ 311781 h 312381"/>
                  <a:gd name="T54" fmla="*/ 0 w 369764"/>
                  <a:gd name="T55" fmla="*/ 294782 h 312381"/>
                  <a:gd name="T56" fmla="*/ 40998 w 369764"/>
                  <a:gd name="T57" fmla="*/ 274783 h 312381"/>
                  <a:gd name="T58" fmla="*/ 47497 w 369764"/>
                  <a:gd name="T59" fmla="*/ 246785 h 312381"/>
                  <a:gd name="T60" fmla="*/ 50397 w 369764"/>
                  <a:gd name="T61" fmla="*/ 141391 h 312381"/>
                  <a:gd name="T62" fmla="*/ 20399 w 369764"/>
                  <a:gd name="T63" fmla="*/ 84795 h 312381"/>
                  <a:gd name="T64" fmla="*/ 600 w 369764"/>
                  <a:gd name="T65" fmla="*/ 64996 h 312381"/>
                  <a:gd name="T66" fmla="*/ 48397 w 369764"/>
                  <a:gd name="T67" fmla="*/ 17799 h 31238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9764" h="312381">
                    <a:moveTo>
                      <a:pt x="280369" y="4600"/>
                    </a:moveTo>
                    <a:cubicBezTo>
                      <a:pt x="301968" y="4600"/>
                      <a:pt x="321233" y="10466"/>
                      <a:pt x="338166" y="22199"/>
                    </a:cubicBezTo>
                    <a:cubicBezTo>
                      <a:pt x="357098" y="35398"/>
                      <a:pt x="366564" y="52330"/>
                      <a:pt x="366564" y="72996"/>
                    </a:cubicBezTo>
                    <a:cubicBezTo>
                      <a:pt x="366564" y="86595"/>
                      <a:pt x="364631" y="99127"/>
                      <a:pt x="360764" y="110593"/>
                    </a:cubicBezTo>
                    <a:cubicBezTo>
                      <a:pt x="356898" y="122059"/>
                      <a:pt x="351032" y="132525"/>
                      <a:pt x="343165" y="141991"/>
                    </a:cubicBezTo>
                    <a:cubicBezTo>
                      <a:pt x="333166" y="153991"/>
                      <a:pt x="316234" y="167390"/>
                      <a:pt x="292368" y="182189"/>
                    </a:cubicBezTo>
                    <a:cubicBezTo>
                      <a:pt x="267303" y="197921"/>
                      <a:pt x="250838" y="209854"/>
                      <a:pt x="242972" y="217987"/>
                    </a:cubicBezTo>
                    <a:cubicBezTo>
                      <a:pt x="228172" y="233319"/>
                      <a:pt x="220906" y="251918"/>
                      <a:pt x="221173" y="273783"/>
                    </a:cubicBezTo>
                    <a:lnTo>
                      <a:pt x="262370" y="269984"/>
                    </a:lnTo>
                    <a:cubicBezTo>
                      <a:pt x="290635" y="268384"/>
                      <a:pt x="310834" y="267584"/>
                      <a:pt x="322967" y="267584"/>
                    </a:cubicBezTo>
                    <a:cubicBezTo>
                      <a:pt x="333099" y="267584"/>
                      <a:pt x="342699" y="269317"/>
                      <a:pt x="351765" y="272783"/>
                    </a:cubicBezTo>
                    <a:cubicBezTo>
                      <a:pt x="363764" y="277450"/>
                      <a:pt x="369764" y="283916"/>
                      <a:pt x="369764" y="292182"/>
                    </a:cubicBezTo>
                    <a:cubicBezTo>
                      <a:pt x="369764" y="297382"/>
                      <a:pt x="367964" y="302015"/>
                      <a:pt x="364364" y="306081"/>
                    </a:cubicBezTo>
                    <a:cubicBezTo>
                      <a:pt x="360764" y="310148"/>
                      <a:pt x="356298" y="312181"/>
                      <a:pt x="350965" y="312181"/>
                    </a:cubicBezTo>
                    <a:cubicBezTo>
                      <a:pt x="347632" y="312181"/>
                      <a:pt x="342932" y="311148"/>
                      <a:pt x="336866" y="309081"/>
                    </a:cubicBezTo>
                    <a:cubicBezTo>
                      <a:pt x="330799" y="307015"/>
                      <a:pt x="326166" y="305981"/>
                      <a:pt x="322967" y="305981"/>
                    </a:cubicBezTo>
                    <a:cubicBezTo>
                      <a:pt x="316167" y="305981"/>
                      <a:pt x="305968" y="306381"/>
                      <a:pt x="292368" y="307181"/>
                    </a:cubicBezTo>
                    <a:cubicBezTo>
                      <a:pt x="278769" y="307981"/>
                      <a:pt x="268503" y="308381"/>
                      <a:pt x="261570" y="308381"/>
                    </a:cubicBezTo>
                    <a:cubicBezTo>
                      <a:pt x="256371" y="308381"/>
                      <a:pt x="248671" y="309048"/>
                      <a:pt x="238472" y="310381"/>
                    </a:cubicBezTo>
                    <a:cubicBezTo>
                      <a:pt x="228272" y="311714"/>
                      <a:pt x="220573" y="312381"/>
                      <a:pt x="215373" y="312381"/>
                    </a:cubicBezTo>
                    <a:cubicBezTo>
                      <a:pt x="213907" y="312381"/>
                      <a:pt x="211773" y="312114"/>
                      <a:pt x="208974" y="311581"/>
                    </a:cubicBezTo>
                    <a:cubicBezTo>
                      <a:pt x="206174" y="311048"/>
                      <a:pt x="204041" y="310781"/>
                      <a:pt x="202574" y="310781"/>
                    </a:cubicBezTo>
                    <a:cubicBezTo>
                      <a:pt x="193375" y="310781"/>
                      <a:pt x="187375" y="306315"/>
                      <a:pt x="184575" y="297382"/>
                    </a:cubicBezTo>
                    <a:cubicBezTo>
                      <a:pt x="182975" y="292716"/>
                      <a:pt x="182175" y="284716"/>
                      <a:pt x="182175" y="273383"/>
                    </a:cubicBezTo>
                    <a:cubicBezTo>
                      <a:pt x="182175" y="242319"/>
                      <a:pt x="190641" y="217320"/>
                      <a:pt x="207574" y="198388"/>
                    </a:cubicBezTo>
                    <a:cubicBezTo>
                      <a:pt x="215307" y="189722"/>
                      <a:pt x="236172" y="173723"/>
                      <a:pt x="270170" y="150391"/>
                    </a:cubicBezTo>
                    <a:cubicBezTo>
                      <a:pt x="289235" y="137325"/>
                      <a:pt x="301968" y="127126"/>
                      <a:pt x="308368" y="119793"/>
                    </a:cubicBezTo>
                    <a:cubicBezTo>
                      <a:pt x="319833" y="106994"/>
                      <a:pt x="325566" y="91994"/>
                      <a:pt x="325566" y="74796"/>
                    </a:cubicBezTo>
                    <a:cubicBezTo>
                      <a:pt x="325566" y="66263"/>
                      <a:pt x="320033" y="58663"/>
                      <a:pt x="308967" y="51997"/>
                    </a:cubicBezTo>
                    <a:cubicBezTo>
                      <a:pt x="299235" y="45997"/>
                      <a:pt x="289702" y="42997"/>
                      <a:pt x="280369" y="42997"/>
                    </a:cubicBezTo>
                    <a:cubicBezTo>
                      <a:pt x="268103" y="42997"/>
                      <a:pt x="256437" y="46531"/>
                      <a:pt x="245371" y="53597"/>
                    </a:cubicBezTo>
                    <a:lnTo>
                      <a:pt x="216773" y="75995"/>
                    </a:lnTo>
                    <a:cubicBezTo>
                      <a:pt x="211040" y="80528"/>
                      <a:pt x="206440" y="82795"/>
                      <a:pt x="202974" y="82795"/>
                    </a:cubicBezTo>
                    <a:cubicBezTo>
                      <a:pt x="189241" y="82795"/>
                      <a:pt x="182375" y="77329"/>
                      <a:pt x="182375" y="66396"/>
                    </a:cubicBezTo>
                    <a:cubicBezTo>
                      <a:pt x="182375" y="60130"/>
                      <a:pt x="184908" y="54730"/>
                      <a:pt x="189975" y="50197"/>
                    </a:cubicBezTo>
                    <a:cubicBezTo>
                      <a:pt x="205574" y="35531"/>
                      <a:pt x="219106" y="24932"/>
                      <a:pt x="230572" y="18399"/>
                    </a:cubicBezTo>
                    <a:cubicBezTo>
                      <a:pt x="246705" y="9200"/>
                      <a:pt x="263304" y="4600"/>
                      <a:pt x="280369" y="46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3" name="مربع نص 76">
                <a:extLst>
                  <a:ext uri="{FF2B5EF4-FFF2-40B4-BE49-F238E27FC236}">
                    <a16:creationId xmlns:a16="http://schemas.microsoft.com/office/drawing/2014/main" id="{E27D235A-62BE-7840-AF39-4AFB70C23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989" y="5592110"/>
                <a:ext cx="199588" cy="325580"/>
              </a:xfrm>
              <a:custGeom>
                <a:avLst/>
                <a:gdLst>
                  <a:gd name="T0" fmla="*/ 97194 w 199588"/>
                  <a:gd name="T1" fmla="*/ 161390 h 325580"/>
                  <a:gd name="T2" fmla="*/ 66396 w 199588"/>
                  <a:gd name="T3" fmla="*/ 167390 h 325580"/>
                  <a:gd name="T4" fmla="*/ 40197 w 199588"/>
                  <a:gd name="T5" fmla="*/ 182789 h 325580"/>
                  <a:gd name="T6" fmla="*/ 38997 w 199588"/>
                  <a:gd name="T7" fmla="*/ 203588 h 325580"/>
                  <a:gd name="T8" fmla="*/ 50997 w 199588"/>
                  <a:gd name="T9" fmla="*/ 261984 h 325580"/>
                  <a:gd name="T10" fmla="*/ 98394 w 199588"/>
                  <a:gd name="T11" fmla="*/ 290782 h 325580"/>
                  <a:gd name="T12" fmla="*/ 145191 w 199588"/>
                  <a:gd name="T13" fmla="*/ 269184 h 325580"/>
                  <a:gd name="T14" fmla="*/ 160590 w 199588"/>
                  <a:gd name="T15" fmla="*/ 216187 h 325580"/>
                  <a:gd name="T16" fmla="*/ 144791 w 199588"/>
                  <a:gd name="T17" fmla="*/ 175090 h 325580"/>
                  <a:gd name="T18" fmla="*/ 97194 w 199588"/>
                  <a:gd name="T19" fmla="*/ 161390 h 325580"/>
                  <a:gd name="T20" fmla="*/ 119793 w 199588"/>
                  <a:gd name="T21" fmla="*/ 0 h 325580"/>
                  <a:gd name="T22" fmla="*/ 133792 w 199588"/>
                  <a:gd name="T23" fmla="*/ 5700 h 325580"/>
                  <a:gd name="T24" fmla="*/ 139991 w 199588"/>
                  <a:gd name="T25" fmla="*/ 19199 h 325580"/>
                  <a:gd name="T26" fmla="*/ 119593 w 199588"/>
                  <a:gd name="T27" fmla="*/ 46997 h 325580"/>
                  <a:gd name="T28" fmla="*/ 78795 w 199588"/>
                  <a:gd name="T29" fmla="*/ 86795 h 325580"/>
                  <a:gd name="T30" fmla="*/ 50997 w 199588"/>
                  <a:gd name="T31" fmla="*/ 136392 h 325580"/>
                  <a:gd name="T32" fmla="*/ 81395 w 199588"/>
                  <a:gd name="T33" fmla="*/ 124493 h 325580"/>
                  <a:gd name="T34" fmla="*/ 102794 w 199588"/>
                  <a:gd name="T35" fmla="*/ 120593 h 325580"/>
                  <a:gd name="T36" fmla="*/ 174589 w 199588"/>
                  <a:gd name="T37" fmla="*/ 145591 h 325580"/>
                  <a:gd name="T38" fmla="*/ 199588 w 199588"/>
                  <a:gd name="T39" fmla="*/ 216187 h 325580"/>
                  <a:gd name="T40" fmla="*/ 172589 w 199588"/>
                  <a:gd name="T41" fmla="*/ 294182 h 325580"/>
                  <a:gd name="T42" fmla="*/ 97194 w 199588"/>
                  <a:gd name="T43" fmla="*/ 325580 h 325580"/>
                  <a:gd name="T44" fmla="*/ 20399 w 199588"/>
                  <a:gd name="T45" fmla="*/ 287383 h 325580"/>
                  <a:gd name="T46" fmla="*/ 0 w 199588"/>
                  <a:gd name="T47" fmla="*/ 203588 h 325580"/>
                  <a:gd name="T48" fmla="*/ 80195 w 199588"/>
                  <a:gd name="T49" fmla="*/ 32198 h 325580"/>
                  <a:gd name="T50" fmla="*/ 98994 w 199588"/>
                  <a:gd name="T51" fmla="*/ 13199 h 325580"/>
                  <a:gd name="T52" fmla="*/ 119793 w 199588"/>
                  <a:gd name="T53" fmla="*/ 0 h 32558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99588" h="325580">
                    <a:moveTo>
                      <a:pt x="97194" y="161390"/>
                    </a:moveTo>
                    <a:cubicBezTo>
                      <a:pt x="85728" y="161390"/>
                      <a:pt x="75462" y="163390"/>
                      <a:pt x="66396" y="167390"/>
                    </a:cubicBezTo>
                    <a:cubicBezTo>
                      <a:pt x="62929" y="168990"/>
                      <a:pt x="54197" y="174123"/>
                      <a:pt x="40197" y="182789"/>
                    </a:cubicBezTo>
                    <a:cubicBezTo>
                      <a:pt x="39397" y="189855"/>
                      <a:pt x="38997" y="196788"/>
                      <a:pt x="38997" y="203588"/>
                    </a:cubicBezTo>
                    <a:cubicBezTo>
                      <a:pt x="38997" y="227453"/>
                      <a:pt x="42997" y="246918"/>
                      <a:pt x="50997" y="261984"/>
                    </a:cubicBezTo>
                    <a:cubicBezTo>
                      <a:pt x="61129" y="281183"/>
                      <a:pt x="76929" y="290782"/>
                      <a:pt x="98394" y="290782"/>
                    </a:cubicBezTo>
                    <a:cubicBezTo>
                      <a:pt x="118526" y="290782"/>
                      <a:pt x="134125" y="283583"/>
                      <a:pt x="145191" y="269184"/>
                    </a:cubicBezTo>
                    <a:cubicBezTo>
                      <a:pt x="155457" y="255851"/>
                      <a:pt x="160590" y="238186"/>
                      <a:pt x="160590" y="216187"/>
                    </a:cubicBezTo>
                    <a:cubicBezTo>
                      <a:pt x="160590" y="197921"/>
                      <a:pt x="155324" y="184222"/>
                      <a:pt x="144791" y="175090"/>
                    </a:cubicBezTo>
                    <a:cubicBezTo>
                      <a:pt x="134258" y="165957"/>
                      <a:pt x="118393" y="161390"/>
                      <a:pt x="97194" y="161390"/>
                    </a:cubicBezTo>
                    <a:close/>
                    <a:moveTo>
                      <a:pt x="119793" y="0"/>
                    </a:moveTo>
                    <a:cubicBezTo>
                      <a:pt x="125126" y="0"/>
                      <a:pt x="129792" y="1900"/>
                      <a:pt x="133792" y="5700"/>
                    </a:cubicBezTo>
                    <a:cubicBezTo>
                      <a:pt x="137791" y="9500"/>
                      <a:pt x="139858" y="13999"/>
                      <a:pt x="139991" y="19199"/>
                    </a:cubicBezTo>
                    <a:cubicBezTo>
                      <a:pt x="140258" y="23999"/>
                      <a:pt x="133458" y="33265"/>
                      <a:pt x="119593" y="46997"/>
                    </a:cubicBezTo>
                    <a:lnTo>
                      <a:pt x="78795" y="86795"/>
                    </a:lnTo>
                    <a:cubicBezTo>
                      <a:pt x="67996" y="97728"/>
                      <a:pt x="58730" y="114260"/>
                      <a:pt x="50997" y="136392"/>
                    </a:cubicBezTo>
                    <a:cubicBezTo>
                      <a:pt x="62596" y="131059"/>
                      <a:pt x="72729" y="127092"/>
                      <a:pt x="81395" y="124493"/>
                    </a:cubicBezTo>
                    <a:cubicBezTo>
                      <a:pt x="90061" y="121893"/>
                      <a:pt x="97194" y="120593"/>
                      <a:pt x="102794" y="120593"/>
                    </a:cubicBezTo>
                    <a:cubicBezTo>
                      <a:pt x="133992" y="120593"/>
                      <a:pt x="157924" y="128926"/>
                      <a:pt x="174589" y="145591"/>
                    </a:cubicBezTo>
                    <a:cubicBezTo>
                      <a:pt x="191255" y="162257"/>
                      <a:pt x="199588" y="185789"/>
                      <a:pt x="199588" y="216187"/>
                    </a:cubicBezTo>
                    <a:cubicBezTo>
                      <a:pt x="199588" y="248052"/>
                      <a:pt x="190588" y="274050"/>
                      <a:pt x="172589" y="294182"/>
                    </a:cubicBezTo>
                    <a:cubicBezTo>
                      <a:pt x="153790" y="315114"/>
                      <a:pt x="128659" y="325580"/>
                      <a:pt x="97194" y="325580"/>
                    </a:cubicBezTo>
                    <a:cubicBezTo>
                      <a:pt x="62396" y="325580"/>
                      <a:pt x="36798" y="312848"/>
                      <a:pt x="20399" y="287383"/>
                    </a:cubicBezTo>
                    <a:cubicBezTo>
                      <a:pt x="6799" y="266451"/>
                      <a:pt x="0" y="238519"/>
                      <a:pt x="0" y="203588"/>
                    </a:cubicBezTo>
                    <a:cubicBezTo>
                      <a:pt x="0" y="137725"/>
                      <a:pt x="26732" y="80595"/>
                      <a:pt x="80195" y="32198"/>
                    </a:cubicBezTo>
                    <a:lnTo>
                      <a:pt x="98994" y="13199"/>
                    </a:lnTo>
                    <a:cubicBezTo>
                      <a:pt x="108193" y="4400"/>
                      <a:pt x="115126" y="0"/>
                      <a:pt x="1197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4" name="مربع نص 77">
                <a:extLst>
                  <a:ext uri="{FF2B5EF4-FFF2-40B4-BE49-F238E27FC236}">
                    <a16:creationId xmlns:a16="http://schemas.microsoft.com/office/drawing/2014/main" id="{5F3D41B7-8601-634C-A03E-CEA099C0E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9999" y="3354098"/>
                <a:ext cx="187389" cy="314381"/>
              </a:xfrm>
              <a:custGeom>
                <a:avLst/>
                <a:gdLst>
                  <a:gd name="T0" fmla="*/ 84995 w 187389"/>
                  <a:gd name="T1" fmla="*/ 0 h 314381"/>
                  <a:gd name="T2" fmla="*/ 153191 w 187389"/>
                  <a:gd name="T3" fmla="*/ 18999 h 314381"/>
                  <a:gd name="T4" fmla="*/ 180189 w 187389"/>
                  <a:gd name="T5" fmla="*/ 77195 h 314381"/>
                  <a:gd name="T6" fmla="*/ 142192 w 187389"/>
                  <a:gd name="T7" fmla="*/ 139191 h 314381"/>
                  <a:gd name="T8" fmla="*/ 134392 w 187389"/>
                  <a:gd name="T9" fmla="*/ 141991 h 314381"/>
                  <a:gd name="T10" fmla="*/ 174190 w 187389"/>
                  <a:gd name="T11" fmla="*/ 171289 h 314381"/>
                  <a:gd name="T12" fmla="*/ 187389 w 187389"/>
                  <a:gd name="T13" fmla="*/ 219986 h 314381"/>
                  <a:gd name="T14" fmla="*/ 159590 w 187389"/>
                  <a:gd name="T15" fmla="*/ 286882 h 314381"/>
                  <a:gd name="T16" fmla="*/ 91795 w 187389"/>
                  <a:gd name="T17" fmla="*/ 314381 h 314381"/>
                  <a:gd name="T18" fmla="*/ 37598 w 187389"/>
                  <a:gd name="T19" fmla="*/ 301781 h 314381"/>
                  <a:gd name="T20" fmla="*/ 1200 w 187389"/>
                  <a:gd name="T21" fmla="*/ 260784 h 314381"/>
                  <a:gd name="T22" fmla="*/ 0 w 187389"/>
                  <a:gd name="T23" fmla="*/ 253784 h 314381"/>
                  <a:gd name="T24" fmla="*/ 6100 w 187389"/>
                  <a:gd name="T25" fmla="*/ 240485 h 314381"/>
                  <a:gd name="T26" fmla="*/ 20199 w 187389"/>
                  <a:gd name="T27" fmla="*/ 235185 h 314381"/>
                  <a:gd name="T28" fmla="*/ 33998 w 187389"/>
                  <a:gd name="T29" fmla="*/ 242585 h 314381"/>
                  <a:gd name="T30" fmla="*/ 43198 w 187389"/>
                  <a:gd name="T31" fmla="*/ 256384 h 314381"/>
                  <a:gd name="T32" fmla="*/ 62597 w 187389"/>
                  <a:gd name="T33" fmla="*/ 271083 h 314381"/>
                  <a:gd name="T34" fmla="*/ 91795 w 187389"/>
                  <a:gd name="T35" fmla="*/ 275983 h 314381"/>
                  <a:gd name="T36" fmla="*/ 129992 w 187389"/>
                  <a:gd name="T37" fmla="*/ 262384 h 314381"/>
                  <a:gd name="T38" fmla="*/ 147391 w 187389"/>
                  <a:gd name="T39" fmla="*/ 227186 h 314381"/>
                  <a:gd name="T40" fmla="*/ 125193 w 187389"/>
                  <a:gd name="T41" fmla="*/ 178989 h 314381"/>
                  <a:gd name="T42" fmla="*/ 73196 w 187389"/>
                  <a:gd name="T43" fmla="*/ 159990 h 314381"/>
                  <a:gd name="T44" fmla="*/ 50997 w 187389"/>
                  <a:gd name="T45" fmla="*/ 141991 h 314381"/>
                  <a:gd name="T46" fmla="*/ 68396 w 187389"/>
                  <a:gd name="T47" fmla="*/ 123992 h 314381"/>
                  <a:gd name="T48" fmla="*/ 116193 w 187389"/>
                  <a:gd name="T49" fmla="*/ 112193 h 314381"/>
                  <a:gd name="T50" fmla="*/ 136992 w 187389"/>
                  <a:gd name="T51" fmla="*/ 98694 h 314381"/>
                  <a:gd name="T52" fmla="*/ 144191 w 187389"/>
                  <a:gd name="T53" fmla="*/ 77995 h 314381"/>
                  <a:gd name="T54" fmla="*/ 130592 w 187389"/>
                  <a:gd name="T55" fmla="*/ 49597 h 314381"/>
                  <a:gd name="T56" fmla="*/ 89595 w 187389"/>
                  <a:gd name="T57" fmla="*/ 38397 h 314381"/>
                  <a:gd name="T58" fmla="*/ 63197 w 187389"/>
                  <a:gd name="T59" fmla="*/ 44997 h 314381"/>
                  <a:gd name="T60" fmla="*/ 40598 w 187389"/>
                  <a:gd name="T61" fmla="*/ 59196 h 314381"/>
                  <a:gd name="T62" fmla="*/ 29999 w 187389"/>
                  <a:gd name="T63" fmla="*/ 63396 h 314381"/>
                  <a:gd name="T64" fmla="*/ 16299 w 187389"/>
                  <a:gd name="T65" fmla="*/ 57296 h 314381"/>
                  <a:gd name="T66" fmla="*/ 10600 w 187389"/>
                  <a:gd name="T67" fmla="*/ 43397 h 314381"/>
                  <a:gd name="T68" fmla="*/ 41198 w 187389"/>
                  <a:gd name="T69" fmla="*/ 12999 h 314381"/>
                  <a:gd name="T70" fmla="*/ 84995 w 187389"/>
                  <a:gd name="T71" fmla="*/ 0 h 3143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389" h="314381">
                    <a:moveTo>
                      <a:pt x="84995" y="0"/>
                    </a:moveTo>
                    <a:cubicBezTo>
                      <a:pt x="113660" y="0"/>
                      <a:pt x="136392" y="6333"/>
                      <a:pt x="153191" y="18999"/>
                    </a:cubicBezTo>
                    <a:cubicBezTo>
                      <a:pt x="171190" y="32598"/>
                      <a:pt x="180189" y="51997"/>
                      <a:pt x="180189" y="77195"/>
                    </a:cubicBezTo>
                    <a:cubicBezTo>
                      <a:pt x="180189" y="108526"/>
                      <a:pt x="167523" y="129192"/>
                      <a:pt x="142192" y="139191"/>
                    </a:cubicBezTo>
                    <a:cubicBezTo>
                      <a:pt x="139925" y="140125"/>
                      <a:pt x="137325" y="141058"/>
                      <a:pt x="134392" y="141991"/>
                    </a:cubicBezTo>
                    <a:cubicBezTo>
                      <a:pt x="152124" y="148524"/>
                      <a:pt x="165390" y="158290"/>
                      <a:pt x="174190" y="171289"/>
                    </a:cubicBezTo>
                    <a:cubicBezTo>
                      <a:pt x="182989" y="184289"/>
                      <a:pt x="187389" y="200521"/>
                      <a:pt x="187389" y="219986"/>
                    </a:cubicBezTo>
                    <a:cubicBezTo>
                      <a:pt x="187389" y="246251"/>
                      <a:pt x="178123" y="268550"/>
                      <a:pt x="159590" y="286882"/>
                    </a:cubicBezTo>
                    <a:cubicBezTo>
                      <a:pt x="141058" y="305214"/>
                      <a:pt x="118460" y="314381"/>
                      <a:pt x="91795" y="314381"/>
                    </a:cubicBezTo>
                    <a:cubicBezTo>
                      <a:pt x="71663" y="314381"/>
                      <a:pt x="53597" y="310181"/>
                      <a:pt x="37598" y="301781"/>
                    </a:cubicBezTo>
                    <a:cubicBezTo>
                      <a:pt x="19599" y="292049"/>
                      <a:pt x="7467" y="278383"/>
                      <a:pt x="1200" y="260784"/>
                    </a:cubicBezTo>
                    <a:cubicBezTo>
                      <a:pt x="400" y="258384"/>
                      <a:pt x="0" y="256051"/>
                      <a:pt x="0" y="253784"/>
                    </a:cubicBezTo>
                    <a:cubicBezTo>
                      <a:pt x="0" y="248451"/>
                      <a:pt x="2034" y="244018"/>
                      <a:pt x="6100" y="240485"/>
                    </a:cubicBezTo>
                    <a:cubicBezTo>
                      <a:pt x="10166" y="236952"/>
                      <a:pt x="14866" y="235185"/>
                      <a:pt x="20199" y="235185"/>
                    </a:cubicBezTo>
                    <a:cubicBezTo>
                      <a:pt x="25532" y="235185"/>
                      <a:pt x="30132" y="237652"/>
                      <a:pt x="33998" y="242585"/>
                    </a:cubicBezTo>
                    <a:lnTo>
                      <a:pt x="43198" y="256384"/>
                    </a:lnTo>
                    <a:cubicBezTo>
                      <a:pt x="47998" y="262917"/>
                      <a:pt x="54464" y="267817"/>
                      <a:pt x="62597" y="271083"/>
                    </a:cubicBezTo>
                    <a:cubicBezTo>
                      <a:pt x="70729" y="274350"/>
                      <a:pt x="80462" y="275983"/>
                      <a:pt x="91795" y="275983"/>
                    </a:cubicBezTo>
                    <a:cubicBezTo>
                      <a:pt x="106327" y="275983"/>
                      <a:pt x="119060" y="271450"/>
                      <a:pt x="129992" y="262384"/>
                    </a:cubicBezTo>
                    <a:cubicBezTo>
                      <a:pt x="141592" y="252784"/>
                      <a:pt x="147391" y="241052"/>
                      <a:pt x="147391" y="227186"/>
                    </a:cubicBezTo>
                    <a:cubicBezTo>
                      <a:pt x="147391" y="207054"/>
                      <a:pt x="139992" y="190988"/>
                      <a:pt x="125193" y="178989"/>
                    </a:cubicBezTo>
                    <a:cubicBezTo>
                      <a:pt x="112127" y="168589"/>
                      <a:pt x="94794" y="162257"/>
                      <a:pt x="73196" y="159990"/>
                    </a:cubicBezTo>
                    <a:cubicBezTo>
                      <a:pt x="58397" y="158523"/>
                      <a:pt x="50997" y="152524"/>
                      <a:pt x="50997" y="141991"/>
                    </a:cubicBezTo>
                    <a:cubicBezTo>
                      <a:pt x="50997" y="134125"/>
                      <a:pt x="56797" y="128125"/>
                      <a:pt x="68396" y="123992"/>
                    </a:cubicBezTo>
                    <a:lnTo>
                      <a:pt x="116193" y="112193"/>
                    </a:lnTo>
                    <a:cubicBezTo>
                      <a:pt x="125393" y="108860"/>
                      <a:pt x="132325" y="104360"/>
                      <a:pt x="136992" y="98694"/>
                    </a:cubicBezTo>
                    <a:cubicBezTo>
                      <a:pt x="141658" y="93027"/>
                      <a:pt x="144058" y="86128"/>
                      <a:pt x="144191" y="77995"/>
                    </a:cubicBezTo>
                    <a:cubicBezTo>
                      <a:pt x="144458" y="66262"/>
                      <a:pt x="139925" y="56796"/>
                      <a:pt x="130592" y="49597"/>
                    </a:cubicBezTo>
                    <a:cubicBezTo>
                      <a:pt x="120859" y="42131"/>
                      <a:pt x="107194" y="38397"/>
                      <a:pt x="89595" y="38397"/>
                    </a:cubicBezTo>
                    <a:cubicBezTo>
                      <a:pt x="80529" y="38397"/>
                      <a:pt x="71729" y="40597"/>
                      <a:pt x="63197" y="44997"/>
                    </a:cubicBezTo>
                    <a:lnTo>
                      <a:pt x="40598" y="59196"/>
                    </a:lnTo>
                    <a:cubicBezTo>
                      <a:pt x="36198" y="61996"/>
                      <a:pt x="32665" y="63396"/>
                      <a:pt x="29999" y="63396"/>
                    </a:cubicBezTo>
                    <a:cubicBezTo>
                      <a:pt x="24666" y="63396"/>
                      <a:pt x="20099" y="61363"/>
                      <a:pt x="16299" y="57296"/>
                    </a:cubicBezTo>
                    <a:cubicBezTo>
                      <a:pt x="12500" y="53230"/>
                      <a:pt x="10600" y="48597"/>
                      <a:pt x="10600" y="43397"/>
                    </a:cubicBezTo>
                    <a:cubicBezTo>
                      <a:pt x="10600" y="32864"/>
                      <a:pt x="20799" y="22732"/>
                      <a:pt x="41198" y="12999"/>
                    </a:cubicBezTo>
                    <a:cubicBezTo>
                      <a:pt x="58930" y="4333"/>
                      <a:pt x="73529" y="0"/>
                      <a:pt x="84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5" name="مربع نص 78">
                <a:extLst>
                  <a:ext uri="{FF2B5EF4-FFF2-40B4-BE49-F238E27FC236}">
                    <a16:creationId xmlns:a16="http://schemas.microsoft.com/office/drawing/2014/main" id="{F10DC4AE-BD68-C24E-8B0C-E29E3DE7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176" y="3352098"/>
                <a:ext cx="208589" cy="326180"/>
              </a:xfrm>
              <a:custGeom>
                <a:avLst/>
                <a:gdLst>
                  <a:gd name="T0" fmla="*/ 105993 w 208589"/>
                  <a:gd name="T1" fmla="*/ 34198 h 326180"/>
                  <a:gd name="T2" fmla="*/ 55496 w 208589"/>
                  <a:gd name="T3" fmla="*/ 51597 h 326180"/>
                  <a:gd name="T4" fmla="*/ 38397 w 208589"/>
                  <a:gd name="T5" fmla="*/ 103994 h 326180"/>
                  <a:gd name="T6" fmla="*/ 58996 w 208589"/>
                  <a:gd name="T7" fmla="*/ 149591 h 326180"/>
                  <a:gd name="T8" fmla="*/ 104793 w 208589"/>
                  <a:gd name="T9" fmla="*/ 163790 h 326180"/>
                  <a:gd name="T10" fmla="*/ 138191 w 208589"/>
                  <a:gd name="T11" fmla="*/ 154190 h 326180"/>
                  <a:gd name="T12" fmla="*/ 166990 w 208589"/>
                  <a:gd name="T13" fmla="*/ 134392 h 326180"/>
                  <a:gd name="T14" fmla="*/ 169589 w 208589"/>
                  <a:gd name="T15" fmla="*/ 106793 h 326180"/>
                  <a:gd name="T16" fmla="*/ 148491 w 208589"/>
                  <a:gd name="T17" fmla="*/ 57996 h 326180"/>
                  <a:gd name="T18" fmla="*/ 105993 w 208589"/>
                  <a:gd name="T19" fmla="*/ 34198 h 326180"/>
                  <a:gd name="T20" fmla="*/ 111593 w 208589"/>
                  <a:gd name="T21" fmla="*/ 0 h 326180"/>
                  <a:gd name="T22" fmla="*/ 177589 w 208589"/>
                  <a:gd name="T23" fmla="*/ 29998 h 326180"/>
                  <a:gd name="T24" fmla="*/ 208587 w 208589"/>
                  <a:gd name="T25" fmla="*/ 106793 h 326180"/>
                  <a:gd name="T26" fmla="*/ 189788 w 208589"/>
                  <a:gd name="T27" fmla="*/ 205387 h 326180"/>
                  <a:gd name="T28" fmla="*/ 134392 w 208589"/>
                  <a:gd name="T29" fmla="*/ 282983 h 326180"/>
                  <a:gd name="T30" fmla="*/ 87594 w 208589"/>
                  <a:gd name="T31" fmla="*/ 308981 h 326180"/>
                  <a:gd name="T32" fmla="*/ 37797 w 208589"/>
                  <a:gd name="T33" fmla="*/ 326180 h 326180"/>
                  <a:gd name="T34" fmla="*/ 24298 w 208589"/>
                  <a:gd name="T35" fmla="*/ 320180 h 326180"/>
                  <a:gd name="T36" fmla="*/ 18999 w 208589"/>
                  <a:gd name="T37" fmla="*/ 306181 h 326180"/>
                  <a:gd name="T38" fmla="*/ 32598 w 208589"/>
                  <a:gd name="T39" fmla="*/ 288382 h 326180"/>
                  <a:gd name="T40" fmla="*/ 65996 w 208589"/>
                  <a:gd name="T41" fmla="*/ 276983 h 326180"/>
                  <a:gd name="T42" fmla="*/ 114993 w 208589"/>
                  <a:gd name="T43" fmla="*/ 247985 h 326180"/>
                  <a:gd name="T44" fmla="*/ 147791 w 208589"/>
                  <a:gd name="T45" fmla="*/ 201388 h 326180"/>
                  <a:gd name="T46" fmla="*/ 156390 w 208589"/>
                  <a:gd name="T47" fmla="*/ 184189 h 326180"/>
                  <a:gd name="T48" fmla="*/ 127592 w 208589"/>
                  <a:gd name="T49" fmla="*/ 195988 h 326180"/>
                  <a:gd name="T50" fmla="*/ 98994 w 208589"/>
                  <a:gd name="T51" fmla="*/ 201388 h 326180"/>
                  <a:gd name="T52" fmla="*/ 33598 w 208589"/>
                  <a:gd name="T53" fmla="*/ 180389 h 326180"/>
                  <a:gd name="T54" fmla="*/ 0 w 208589"/>
                  <a:gd name="T55" fmla="*/ 107593 h 326180"/>
                  <a:gd name="T56" fmla="*/ 34398 w 208589"/>
                  <a:gd name="T57" fmla="*/ 23798 h 326180"/>
                  <a:gd name="T58" fmla="*/ 111593 w 208589"/>
                  <a:gd name="T59" fmla="*/ 0 h 3261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589" h="326180">
                    <a:moveTo>
                      <a:pt x="105993" y="34198"/>
                    </a:moveTo>
                    <a:cubicBezTo>
                      <a:pt x="83595" y="34198"/>
                      <a:pt x="66762" y="39997"/>
                      <a:pt x="55496" y="51597"/>
                    </a:cubicBezTo>
                    <a:cubicBezTo>
                      <a:pt x="44230" y="63196"/>
                      <a:pt x="38531" y="80662"/>
                      <a:pt x="38397" y="103994"/>
                    </a:cubicBezTo>
                    <a:cubicBezTo>
                      <a:pt x="38397" y="123592"/>
                      <a:pt x="45264" y="138791"/>
                      <a:pt x="58996" y="149591"/>
                    </a:cubicBezTo>
                    <a:cubicBezTo>
                      <a:pt x="71129" y="159057"/>
                      <a:pt x="86394" y="163790"/>
                      <a:pt x="104793" y="163790"/>
                    </a:cubicBezTo>
                    <a:cubicBezTo>
                      <a:pt x="115459" y="163790"/>
                      <a:pt x="126592" y="160590"/>
                      <a:pt x="138191" y="154190"/>
                    </a:cubicBezTo>
                    <a:cubicBezTo>
                      <a:pt x="143524" y="151257"/>
                      <a:pt x="153124" y="144658"/>
                      <a:pt x="166990" y="134392"/>
                    </a:cubicBezTo>
                    <a:cubicBezTo>
                      <a:pt x="168723" y="122792"/>
                      <a:pt x="169589" y="113593"/>
                      <a:pt x="169589" y="106793"/>
                    </a:cubicBezTo>
                    <a:cubicBezTo>
                      <a:pt x="169456" y="90128"/>
                      <a:pt x="162423" y="73862"/>
                      <a:pt x="148491" y="57996"/>
                    </a:cubicBezTo>
                    <a:cubicBezTo>
                      <a:pt x="134558" y="42131"/>
                      <a:pt x="120392" y="34198"/>
                      <a:pt x="105993" y="34198"/>
                    </a:cubicBezTo>
                    <a:close/>
                    <a:moveTo>
                      <a:pt x="111593" y="0"/>
                    </a:moveTo>
                    <a:cubicBezTo>
                      <a:pt x="136125" y="0"/>
                      <a:pt x="158123" y="9999"/>
                      <a:pt x="177589" y="29998"/>
                    </a:cubicBezTo>
                    <a:cubicBezTo>
                      <a:pt x="198121" y="51197"/>
                      <a:pt x="208454" y="76795"/>
                      <a:pt x="208587" y="106793"/>
                    </a:cubicBezTo>
                    <a:cubicBezTo>
                      <a:pt x="208720" y="140658"/>
                      <a:pt x="202454" y="173523"/>
                      <a:pt x="189788" y="205387"/>
                    </a:cubicBezTo>
                    <a:cubicBezTo>
                      <a:pt x="176189" y="239785"/>
                      <a:pt x="157723" y="265650"/>
                      <a:pt x="134392" y="282983"/>
                    </a:cubicBezTo>
                    <a:cubicBezTo>
                      <a:pt x="124659" y="290182"/>
                      <a:pt x="109060" y="298848"/>
                      <a:pt x="87594" y="308981"/>
                    </a:cubicBezTo>
                    <a:cubicBezTo>
                      <a:pt x="63729" y="320447"/>
                      <a:pt x="47130" y="326180"/>
                      <a:pt x="37797" y="326180"/>
                    </a:cubicBezTo>
                    <a:cubicBezTo>
                      <a:pt x="32331" y="326180"/>
                      <a:pt x="27831" y="324180"/>
                      <a:pt x="24298" y="320180"/>
                    </a:cubicBezTo>
                    <a:cubicBezTo>
                      <a:pt x="20765" y="316181"/>
                      <a:pt x="18999" y="311514"/>
                      <a:pt x="18999" y="306181"/>
                    </a:cubicBezTo>
                    <a:cubicBezTo>
                      <a:pt x="18999" y="298315"/>
                      <a:pt x="23532" y="292382"/>
                      <a:pt x="32598" y="288382"/>
                    </a:cubicBezTo>
                    <a:lnTo>
                      <a:pt x="65996" y="276983"/>
                    </a:lnTo>
                    <a:cubicBezTo>
                      <a:pt x="86661" y="268583"/>
                      <a:pt x="102993" y="258917"/>
                      <a:pt x="114993" y="247985"/>
                    </a:cubicBezTo>
                    <a:cubicBezTo>
                      <a:pt x="126992" y="237052"/>
                      <a:pt x="137925" y="221520"/>
                      <a:pt x="147791" y="201388"/>
                    </a:cubicBezTo>
                    <a:lnTo>
                      <a:pt x="156390" y="184189"/>
                    </a:lnTo>
                    <a:cubicBezTo>
                      <a:pt x="148924" y="188455"/>
                      <a:pt x="139325" y="192388"/>
                      <a:pt x="127592" y="195988"/>
                    </a:cubicBezTo>
                    <a:cubicBezTo>
                      <a:pt x="115859" y="199588"/>
                      <a:pt x="106327" y="201388"/>
                      <a:pt x="98994" y="201388"/>
                    </a:cubicBezTo>
                    <a:cubicBezTo>
                      <a:pt x="73795" y="201388"/>
                      <a:pt x="51997" y="194388"/>
                      <a:pt x="33598" y="180389"/>
                    </a:cubicBezTo>
                    <a:cubicBezTo>
                      <a:pt x="11199" y="163323"/>
                      <a:pt x="0" y="139058"/>
                      <a:pt x="0" y="107593"/>
                    </a:cubicBezTo>
                    <a:cubicBezTo>
                      <a:pt x="0" y="70396"/>
                      <a:pt x="11466" y="42464"/>
                      <a:pt x="34398" y="23798"/>
                    </a:cubicBezTo>
                    <a:cubicBezTo>
                      <a:pt x="53996" y="7933"/>
                      <a:pt x="79728" y="0"/>
                      <a:pt x="11159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6" name="مربع نص 79">
                <a:extLst>
                  <a:ext uri="{FF2B5EF4-FFF2-40B4-BE49-F238E27FC236}">
                    <a16:creationId xmlns:a16="http://schemas.microsoft.com/office/drawing/2014/main" id="{CD4C9306-A5DB-CC47-A122-394C4DD57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7069" y="1404126"/>
                <a:ext cx="128592" cy="311981"/>
              </a:xfrm>
              <a:custGeom>
                <a:avLst/>
                <a:gdLst>
                  <a:gd name="T0" fmla="*/ 81995 w 128592"/>
                  <a:gd name="T1" fmla="*/ 0 h 311981"/>
                  <a:gd name="T2" fmla="*/ 95394 w 128592"/>
                  <a:gd name="T3" fmla="*/ 15399 h 311981"/>
                  <a:gd name="T4" fmla="*/ 94195 w 128592"/>
                  <a:gd name="T5" fmla="*/ 29098 h 311981"/>
                  <a:gd name="T6" fmla="*/ 92995 w 128592"/>
                  <a:gd name="T7" fmla="*/ 42797 h 311981"/>
                  <a:gd name="T8" fmla="*/ 93695 w 128592"/>
                  <a:gd name="T9" fmla="*/ 62796 h 311981"/>
                  <a:gd name="T10" fmla="*/ 94395 w 128592"/>
                  <a:gd name="T11" fmla="*/ 82795 h 311981"/>
                  <a:gd name="T12" fmla="*/ 89595 w 128592"/>
                  <a:gd name="T13" fmla="*/ 150791 h 311981"/>
                  <a:gd name="T14" fmla="*/ 84795 w 128592"/>
                  <a:gd name="T15" fmla="*/ 218587 h 311981"/>
                  <a:gd name="T16" fmla="*/ 86395 w 128592"/>
                  <a:gd name="T17" fmla="*/ 246785 h 311981"/>
                  <a:gd name="T18" fmla="*/ 88195 w 128592"/>
                  <a:gd name="T19" fmla="*/ 273983 h 311981"/>
                  <a:gd name="T20" fmla="*/ 109194 w 128592"/>
                  <a:gd name="T21" fmla="*/ 273583 h 311981"/>
                  <a:gd name="T22" fmla="*/ 123093 w 128592"/>
                  <a:gd name="T23" fmla="*/ 279083 h 311981"/>
                  <a:gd name="T24" fmla="*/ 128592 w 128592"/>
                  <a:gd name="T25" fmla="*/ 292782 h 311981"/>
                  <a:gd name="T26" fmla="*/ 123093 w 128592"/>
                  <a:gd name="T27" fmla="*/ 306581 h 311981"/>
                  <a:gd name="T28" fmla="*/ 109194 w 128592"/>
                  <a:gd name="T29" fmla="*/ 311981 h 311981"/>
                  <a:gd name="T30" fmla="*/ 69396 w 128592"/>
                  <a:gd name="T31" fmla="*/ 311981 h 311981"/>
                  <a:gd name="T32" fmla="*/ 29799 w 128592"/>
                  <a:gd name="T33" fmla="*/ 311781 h 311981"/>
                  <a:gd name="T34" fmla="*/ 10200 w 128592"/>
                  <a:gd name="T35" fmla="*/ 309981 h 311981"/>
                  <a:gd name="T36" fmla="*/ 0 w 128592"/>
                  <a:gd name="T37" fmla="*/ 294782 h 311981"/>
                  <a:gd name="T38" fmla="*/ 31398 w 128592"/>
                  <a:gd name="T39" fmla="*/ 274583 h 311981"/>
                  <a:gd name="T40" fmla="*/ 40998 w 128592"/>
                  <a:gd name="T41" fmla="*/ 274783 h 311981"/>
                  <a:gd name="T42" fmla="*/ 49197 w 128592"/>
                  <a:gd name="T43" fmla="*/ 275183 h 311981"/>
                  <a:gd name="T44" fmla="*/ 47497 w 128592"/>
                  <a:gd name="T45" fmla="*/ 246785 h 311981"/>
                  <a:gd name="T46" fmla="*/ 45797 w 128592"/>
                  <a:gd name="T47" fmla="*/ 218587 h 311981"/>
                  <a:gd name="T48" fmla="*/ 50397 w 128592"/>
                  <a:gd name="T49" fmla="*/ 141391 h 311981"/>
                  <a:gd name="T50" fmla="*/ 54597 w 128592"/>
                  <a:gd name="T51" fmla="*/ 63996 h 311981"/>
                  <a:gd name="T52" fmla="*/ 20399 w 128592"/>
                  <a:gd name="T53" fmla="*/ 84795 h 311981"/>
                  <a:gd name="T54" fmla="*/ 6500 w 128592"/>
                  <a:gd name="T55" fmla="*/ 78795 h 311981"/>
                  <a:gd name="T56" fmla="*/ 600 w 128592"/>
                  <a:gd name="T57" fmla="*/ 64996 h 311981"/>
                  <a:gd name="T58" fmla="*/ 17799 w 128592"/>
                  <a:gd name="T59" fmla="*/ 42198 h 311981"/>
                  <a:gd name="T60" fmla="*/ 48397 w 128592"/>
                  <a:gd name="T61" fmla="*/ 17799 h 311981"/>
                  <a:gd name="T62" fmla="*/ 81995 w 128592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8592" h="311981"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9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7" y="224853"/>
                      <a:pt x="45797" y="218587"/>
                    </a:cubicBezTo>
                    <a:cubicBezTo>
                      <a:pt x="45797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7" name="مربع نص 80">
                <a:extLst>
                  <a:ext uri="{FF2B5EF4-FFF2-40B4-BE49-F238E27FC236}">
                    <a16:creationId xmlns:a16="http://schemas.microsoft.com/office/drawing/2014/main" id="{C1D2A3BC-A016-4745-BC81-7BBFFEF55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783" y="5301068"/>
                <a:ext cx="228786" cy="314780"/>
              </a:xfrm>
              <a:custGeom>
                <a:avLst/>
                <a:gdLst>
                  <a:gd name="T0" fmla="*/ 19599 w 228786"/>
                  <a:gd name="T1" fmla="*/ 0 h 314780"/>
                  <a:gd name="T2" fmla="*/ 95295 w 228786"/>
                  <a:gd name="T3" fmla="*/ 1600 h 314780"/>
                  <a:gd name="T4" fmla="*/ 170990 w 228786"/>
                  <a:gd name="T5" fmla="*/ 3199 h 314780"/>
                  <a:gd name="T6" fmla="*/ 207588 w 228786"/>
                  <a:gd name="T7" fmla="*/ 3199 h 314780"/>
                  <a:gd name="T8" fmla="*/ 228786 w 228786"/>
                  <a:gd name="T9" fmla="*/ 15799 h 314780"/>
                  <a:gd name="T10" fmla="*/ 216787 w 228786"/>
                  <a:gd name="T11" fmla="*/ 40397 h 314780"/>
                  <a:gd name="T12" fmla="*/ 198588 w 228786"/>
                  <a:gd name="T13" fmla="*/ 61596 h 314780"/>
                  <a:gd name="T14" fmla="*/ 150791 w 228786"/>
                  <a:gd name="T15" fmla="*/ 135191 h 314780"/>
                  <a:gd name="T16" fmla="*/ 114393 w 228786"/>
                  <a:gd name="T17" fmla="*/ 214987 h 314780"/>
                  <a:gd name="T18" fmla="*/ 97594 w 228786"/>
                  <a:gd name="T19" fmla="*/ 261184 h 314780"/>
                  <a:gd name="T20" fmla="*/ 78196 w 228786"/>
                  <a:gd name="T21" fmla="*/ 305381 h 314780"/>
                  <a:gd name="T22" fmla="*/ 62197 w 228786"/>
                  <a:gd name="T23" fmla="*/ 314780 h 314780"/>
                  <a:gd name="T24" fmla="*/ 48097 w 228786"/>
                  <a:gd name="T25" fmla="*/ 309181 h 314780"/>
                  <a:gd name="T26" fmla="*/ 41998 w 228786"/>
                  <a:gd name="T27" fmla="*/ 295782 h 314780"/>
                  <a:gd name="T28" fmla="*/ 54797 w 228786"/>
                  <a:gd name="T29" fmla="*/ 256784 h 314780"/>
                  <a:gd name="T30" fmla="*/ 99794 w 228786"/>
                  <a:gd name="T31" fmla="*/ 146591 h 314780"/>
                  <a:gd name="T32" fmla="*/ 160991 w 228786"/>
                  <a:gd name="T33" fmla="*/ 45797 h 314780"/>
                  <a:gd name="T34" fmla="*/ 164790 w 228786"/>
                  <a:gd name="T35" fmla="*/ 41597 h 314780"/>
                  <a:gd name="T36" fmla="*/ 64396 w 228786"/>
                  <a:gd name="T37" fmla="*/ 39597 h 314780"/>
                  <a:gd name="T38" fmla="*/ 19399 w 228786"/>
                  <a:gd name="T39" fmla="*/ 38397 h 314780"/>
                  <a:gd name="T40" fmla="*/ 0 w 228786"/>
                  <a:gd name="T41" fmla="*/ 19198 h 314780"/>
                  <a:gd name="T42" fmla="*/ 5600 w 228786"/>
                  <a:gd name="T43" fmla="*/ 5399 h 314780"/>
                  <a:gd name="T44" fmla="*/ 19599 w 228786"/>
                  <a:gd name="T45" fmla="*/ 0 h 3147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28786" h="314780">
                    <a:moveTo>
                      <a:pt x="19599" y="0"/>
                    </a:moveTo>
                    <a:cubicBezTo>
                      <a:pt x="36398" y="0"/>
                      <a:pt x="61630" y="533"/>
                      <a:pt x="95295" y="1600"/>
                    </a:cubicBezTo>
                    <a:cubicBezTo>
                      <a:pt x="128959" y="2666"/>
                      <a:pt x="154191" y="3199"/>
                      <a:pt x="170990" y="3199"/>
                    </a:cubicBezTo>
                    <a:lnTo>
                      <a:pt x="207588" y="3199"/>
                    </a:lnTo>
                    <a:cubicBezTo>
                      <a:pt x="221720" y="3199"/>
                      <a:pt x="228786" y="7399"/>
                      <a:pt x="228786" y="15799"/>
                    </a:cubicBezTo>
                    <a:cubicBezTo>
                      <a:pt x="228786" y="22065"/>
                      <a:pt x="224787" y="30264"/>
                      <a:pt x="216787" y="40397"/>
                    </a:cubicBezTo>
                    <a:lnTo>
                      <a:pt x="198588" y="61596"/>
                    </a:lnTo>
                    <a:cubicBezTo>
                      <a:pt x="181256" y="81861"/>
                      <a:pt x="165324" y="106393"/>
                      <a:pt x="150791" y="135191"/>
                    </a:cubicBezTo>
                    <a:lnTo>
                      <a:pt x="114393" y="214987"/>
                    </a:lnTo>
                    <a:cubicBezTo>
                      <a:pt x="111860" y="220853"/>
                      <a:pt x="106261" y="236252"/>
                      <a:pt x="97594" y="261184"/>
                    </a:cubicBezTo>
                    <a:cubicBezTo>
                      <a:pt x="90662" y="280916"/>
                      <a:pt x="84195" y="295648"/>
                      <a:pt x="78196" y="305381"/>
                    </a:cubicBezTo>
                    <a:cubicBezTo>
                      <a:pt x="74462" y="311647"/>
                      <a:pt x="69130" y="314780"/>
                      <a:pt x="62197" y="314780"/>
                    </a:cubicBezTo>
                    <a:cubicBezTo>
                      <a:pt x="56864" y="314780"/>
                      <a:pt x="52164" y="312914"/>
                      <a:pt x="48097" y="309181"/>
                    </a:cubicBezTo>
                    <a:cubicBezTo>
                      <a:pt x="44031" y="305448"/>
                      <a:pt x="41998" y="300981"/>
                      <a:pt x="41998" y="295782"/>
                    </a:cubicBezTo>
                    <a:cubicBezTo>
                      <a:pt x="41998" y="290715"/>
                      <a:pt x="46264" y="277716"/>
                      <a:pt x="54797" y="256784"/>
                    </a:cubicBezTo>
                    <a:lnTo>
                      <a:pt x="99794" y="146591"/>
                    </a:lnTo>
                    <a:cubicBezTo>
                      <a:pt x="119660" y="102993"/>
                      <a:pt x="140058" y="69395"/>
                      <a:pt x="160991" y="45797"/>
                    </a:cubicBezTo>
                    <a:lnTo>
                      <a:pt x="164790" y="41597"/>
                    </a:lnTo>
                    <a:lnTo>
                      <a:pt x="64396" y="39597"/>
                    </a:lnTo>
                    <a:lnTo>
                      <a:pt x="19399" y="38397"/>
                    </a:lnTo>
                    <a:cubicBezTo>
                      <a:pt x="6467" y="37197"/>
                      <a:pt x="0" y="30798"/>
                      <a:pt x="0" y="19198"/>
                    </a:cubicBezTo>
                    <a:cubicBezTo>
                      <a:pt x="0" y="13599"/>
                      <a:pt x="1867" y="8999"/>
                      <a:pt x="5600" y="5399"/>
                    </a:cubicBezTo>
                    <a:cubicBezTo>
                      <a:pt x="9333" y="1800"/>
                      <a:pt x="14000" y="0"/>
                      <a:pt x="1959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8" name="مربع نص 81">
                <a:extLst>
                  <a:ext uri="{FF2B5EF4-FFF2-40B4-BE49-F238E27FC236}">
                    <a16:creationId xmlns:a16="http://schemas.microsoft.com/office/drawing/2014/main" id="{28C75E70-C118-0D46-9129-C1D2B31E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2959" y="2230091"/>
                <a:ext cx="187589" cy="307781"/>
              </a:xfrm>
              <a:custGeom>
                <a:avLst/>
                <a:gdLst>
                  <a:gd name="T0" fmla="*/ 98194 w 187589"/>
                  <a:gd name="T1" fmla="*/ 0 h 307781"/>
                  <a:gd name="T2" fmla="*/ 155991 w 187589"/>
                  <a:gd name="T3" fmla="*/ 17599 h 307781"/>
                  <a:gd name="T4" fmla="*/ 184389 w 187589"/>
                  <a:gd name="T5" fmla="*/ 68396 h 307781"/>
                  <a:gd name="T6" fmla="*/ 178589 w 187589"/>
                  <a:gd name="T7" fmla="*/ 105993 h 307781"/>
                  <a:gd name="T8" fmla="*/ 160990 w 187589"/>
                  <a:gd name="T9" fmla="*/ 137391 h 307781"/>
                  <a:gd name="T10" fmla="*/ 110193 w 187589"/>
                  <a:gd name="T11" fmla="*/ 177589 h 307781"/>
                  <a:gd name="T12" fmla="*/ 60797 w 187589"/>
                  <a:gd name="T13" fmla="*/ 213387 h 307781"/>
                  <a:gd name="T14" fmla="*/ 38998 w 187589"/>
                  <a:gd name="T15" fmla="*/ 269183 h 307781"/>
                  <a:gd name="T16" fmla="*/ 80195 w 187589"/>
                  <a:gd name="T17" fmla="*/ 265384 h 307781"/>
                  <a:gd name="T18" fmla="*/ 140792 w 187589"/>
                  <a:gd name="T19" fmla="*/ 262984 h 307781"/>
                  <a:gd name="T20" fmla="*/ 169590 w 187589"/>
                  <a:gd name="T21" fmla="*/ 268184 h 307781"/>
                  <a:gd name="T22" fmla="*/ 187589 w 187589"/>
                  <a:gd name="T23" fmla="*/ 287582 h 307781"/>
                  <a:gd name="T24" fmla="*/ 182189 w 187589"/>
                  <a:gd name="T25" fmla="*/ 301481 h 307781"/>
                  <a:gd name="T26" fmla="*/ 168790 w 187589"/>
                  <a:gd name="T27" fmla="*/ 307581 h 307781"/>
                  <a:gd name="T28" fmla="*/ 154691 w 187589"/>
                  <a:gd name="T29" fmla="*/ 304481 h 307781"/>
                  <a:gd name="T30" fmla="*/ 140792 w 187589"/>
                  <a:gd name="T31" fmla="*/ 301381 h 307781"/>
                  <a:gd name="T32" fmla="*/ 110193 w 187589"/>
                  <a:gd name="T33" fmla="*/ 302581 h 307781"/>
                  <a:gd name="T34" fmla="*/ 79395 w 187589"/>
                  <a:gd name="T35" fmla="*/ 303781 h 307781"/>
                  <a:gd name="T36" fmla="*/ 56297 w 187589"/>
                  <a:gd name="T37" fmla="*/ 305781 h 307781"/>
                  <a:gd name="T38" fmla="*/ 33198 w 187589"/>
                  <a:gd name="T39" fmla="*/ 307781 h 307781"/>
                  <a:gd name="T40" fmla="*/ 26799 w 187589"/>
                  <a:gd name="T41" fmla="*/ 306981 h 307781"/>
                  <a:gd name="T42" fmla="*/ 20399 w 187589"/>
                  <a:gd name="T43" fmla="*/ 306181 h 307781"/>
                  <a:gd name="T44" fmla="*/ 2400 w 187589"/>
                  <a:gd name="T45" fmla="*/ 292782 h 307781"/>
                  <a:gd name="T46" fmla="*/ 0 w 187589"/>
                  <a:gd name="T47" fmla="*/ 268783 h 307781"/>
                  <a:gd name="T48" fmla="*/ 25399 w 187589"/>
                  <a:gd name="T49" fmla="*/ 193788 h 307781"/>
                  <a:gd name="T50" fmla="*/ 87995 w 187589"/>
                  <a:gd name="T51" fmla="*/ 145791 h 307781"/>
                  <a:gd name="T52" fmla="*/ 126193 w 187589"/>
                  <a:gd name="T53" fmla="*/ 115193 h 307781"/>
                  <a:gd name="T54" fmla="*/ 143391 w 187589"/>
                  <a:gd name="T55" fmla="*/ 70196 h 307781"/>
                  <a:gd name="T56" fmla="*/ 126792 w 187589"/>
                  <a:gd name="T57" fmla="*/ 47397 h 307781"/>
                  <a:gd name="T58" fmla="*/ 98194 w 187589"/>
                  <a:gd name="T59" fmla="*/ 38398 h 307781"/>
                  <a:gd name="T60" fmla="*/ 63196 w 187589"/>
                  <a:gd name="T61" fmla="*/ 48997 h 307781"/>
                  <a:gd name="T62" fmla="*/ 34598 w 187589"/>
                  <a:gd name="T63" fmla="*/ 71396 h 307781"/>
                  <a:gd name="T64" fmla="*/ 20799 w 187589"/>
                  <a:gd name="T65" fmla="*/ 78195 h 307781"/>
                  <a:gd name="T66" fmla="*/ 200 w 187589"/>
                  <a:gd name="T67" fmla="*/ 61796 h 307781"/>
                  <a:gd name="T68" fmla="*/ 7800 w 187589"/>
                  <a:gd name="T69" fmla="*/ 45597 h 307781"/>
                  <a:gd name="T70" fmla="*/ 48397 w 187589"/>
                  <a:gd name="T71" fmla="*/ 13799 h 307781"/>
                  <a:gd name="T72" fmla="*/ 98194 w 187589"/>
                  <a:gd name="T73" fmla="*/ 0 h 3077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7589" h="307781">
                    <a:moveTo>
                      <a:pt x="98194" y="0"/>
                    </a:moveTo>
                    <a:cubicBezTo>
                      <a:pt x="119793" y="0"/>
                      <a:pt x="139058" y="5866"/>
                      <a:pt x="155991" y="17599"/>
                    </a:cubicBezTo>
                    <a:cubicBezTo>
                      <a:pt x="174923" y="30798"/>
                      <a:pt x="184389" y="47730"/>
                      <a:pt x="184389" y="68396"/>
                    </a:cubicBezTo>
                    <a:cubicBezTo>
                      <a:pt x="184389" y="81995"/>
                      <a:pt x="182456" y="94527"/>
                      <a:pt x="178589" y="105993"/>
                    </a:cubicBezTo>
                    <a:cubicBezTo>
                      <a:pt x="174723" y="117459"/>
                      <a:pt x="168857" y="127925"/>
                      <a:pt x="160990" y="137391"/>
                    </a:cubicBezTo>
                    <a:cubicBezTo>
                      <a:pt x="150991" y="149391"/>
                      <a:pt x="134059" y="162790"/>
                      <a:pt x="110193" y="177589"/>
                    </a:cubicBezTo>
                    <a:cubicBezTo>
                      <a:pt x="85128" y="193321"/>
                      <a:pt x="68663" y="205254"/>
                      <a:pt x="60797" y="213387"/>
                    </a:cubicBezTo>
                    <a:cubicBezTo>
                      <a:pt x="45997" y="228719"/>
                      <a:pt x="38731" y="247318"/>
                      <a:pt x="38998" y="269183"/>
                    </a:cubicBezTo>
                    <a:lnTo>
                      <a:pt x="80195" y="265384"/>
                    </a:lnTo>
                    <a:cubicBezTo>
                      <a:pt x="108460" y="263784"/>
                      <a:pt x="128659" y="262984"/>
                      <a:pt x="140792" y="262984"/>
                    </a:cubicBezTo>
                    <a:cubicBezTo>
                      <a:pt x="150924" y="262984"/>
                      <a:pt x="160524" y="264717"/>
                      <a:pt x="169590" y="268184"/>
                    </a:cubicBezTo>
                    <a:cubicBezTo>
                      <a:pt x="181589" y="272850"/>
                      <a:pt x="187589" y="279316"/>
                      <a:pt x="187589" y="287582"/>
                    </a:cubicBezTo>
                    <a:cubicBezTo>
                      <a:pt x="187589" y="292782"/>
                      <a:pt x="185789" y="297415"/>
                      <a:pt x="182189" y="301481"/>
                    </a:cubicBezTo>
                    <a:cubicBezTo>
                      <a:pt x="178589" y="305548"/>
                      <a:pt x="174123" y="307581"/>
                      <a:pt x="168790" y="307581"/>
                    </a:cubicBezTo>
                    <a:cubicBezTo>
                      <a:pt x="165457" y="307581"/>
                      <a:pt x="160757" y="306548"/>
                      <a:pt x="154691" y="304481"/>
                    </a:cubicBezTo>
                    <a:cubicBezTo>
                      <a:pt x="148625" y="302415"/>
                      <a:pt x="143991" y="301381"/>
                      <a:pt x="140792" y="301381"/>
                    </a:cubicBezTo>
                    <a:cubicBezTo>
                      <a:pt x="133992" y="301381"/>
                      <a:pt x="123793" y="301781"/>
                      <a:pt x="110193" y="302581"/>
                    </a:cubicBezTo>
                    <a:cubicBezTo>
                      <a:pt x="96594" y="303381"/>
                      <a:pt x="86328" y="303781"/>
                      <a:pt x="79395" y="303781"/>
                    </a:cubicBezTo>
                    <a:cubicBezTo>
                      <a:pt x="74196" y="303781"/>
                      <a:pt x="66496" y="304448"/>
                      <a:pt x="56297" y="305781"/>
                    </a:cubicBezTo>
                    <a:cubicBezTo>
                      <a:pt x="46097" y="307114"/>
                      <a:pt x="38398" y="307781"/>
                      <a:pt x="33198" y="307781"/>
                    </a:cubicBezTo>
                    <a:cubicBezTo>
                      <a:pt x="31732" y="307781"/>
                      <a:pt x="29598" y="307514"/>
                      <a:pt x="26799" y="306981"/>
                    </a:cubicBezTo>
                    <a:cubicBezTo>
                      <a:pt x="23999" y="306448"/>
                      <a:pt x="21866" y="306181"/>
                      <a:pt x="20399" y="306181"/>
                    </a:cubicBezTo>
                    <a:cubicBezTo>
                      <a:pt x="11200" y="306181"/>
                      <a:pt x="5200" y="301715"/>
                      <a:pt x="2400" y="292782"/>
                    </a:cubicBezTo>
                    <a:cubicBezTo>
                      <a:pt x="800" y="288116"/>
                      <a:pt x="0" y="280116"/>
                      <a:pt x="0" y="268783"/>
                    </a:cubicBezTo>
                    <a:cubicBezTo>
                      <a:pt x="0" y="237719"/>
                      <a:pt x="8466" y="212720"/>
                      <a:pt x="25399" y="193788"/>
                    </a:cubicBezTo>
                    <a:cubicBezTo>
                      <a:pt x="33132" y="185122"/>
                      <a:pt x="53997" y="169123"/>
                      <a:pt x="87995" y="145791"/>
                    </a:cubicBezTo>
                    <a:cubicBezTo>
                      <a:pt x="107060" y="132725"/>
                      <a:pt x="119793" y="122526"/>
                      <a:pt x="126193" y="115193"/>
                    </a:cubicBezTo>
                    <a:cubicBezTo>
                      <a:pt x="137658" y="102394"/>
                      <a:pt x="143391" y="87395"/>
                      <a:pt x="143391" y="70196"/>
                    </a:cubicBezTo>
                    <a:cubicBezTo>
                      <a:pt x="143391" y="61663"/>
                      <a:pt x="137858" y="54063"/>
                      <a:pt x="126792" y="47397"/>
                    </a:cubicBezTo>
                    <a:cubicBezTo>
                      <a:pt x="117060" y="41397"/>
                      <a:pt x="107527" y="38398"/>
                      <a:pt x="98194" y="38398"/>
                    </a:cubicBezTo>
                    <a:cubicBezTo>
                      <a:pt x="85928" y="38398"/>
                      <a:pt x="74262" y="41931"/>
                      <a:pt x="63196" y="48997"/>
                    </a:cubicBezTo>
                    <a:lnTo>
                      <a:pt x="34598" y="71396"/>
                    </a:lnTo>
                    <a:cubicBezTo>
                      <a:pt x="28865" y="75929"/>
                      <a:pt x="24265" y="78195"/>
                      <a:pt x="20799" y="78195"/>
                    </a:cubicBezTo>
                    <a:cubicBezTo>
                      <a:pt x="7066" y="78195"/>
                      <a:pt x="200" y="72729"/>
                      <a:pt x="200" y="61796"/>
                    </a:cubicBezTo>
                    <a:cubicBezTo>
                      <a:pt x="200" y="55530"/>
                      <a:pt x="2733" y="50130"/>
                      <a:pt x="7800" y="45597"/>
                    </a:cubicBezTo>
                    <a:cubicBezTo>
                      <a:pt x="23399" y="30931"/>
                      <a:pt x="36931" y="20332"/>
                      <a:pt x="48397" y="13799"/>
                    </a:cubicBezTo>
                    <a:cubicBezTo>
                      <a:pt x="64530" y="4600"/>
                      <a:pt x="81129" y="0"/>
                      <a:pt x="9819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39" name="مربع نص 82">
                <a:extLst>
                  <a:ext uri="{FF2B5EF4-FFF2-40B4-BE49-F238E27FC236}">
                    <a16:creationId xmlns:a16="http://schemas.microsoft.com/office/drawing/2014/main" id="{E677773E-CDEB-6C4F-8623-BD89A2C3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804" y="4476095"/>
                <a:ext cx="200801" cy="315989"/>
              </a:xfrm>
              <a:custGeom>
                <a:avLst/>
                <a:gdLst>
                  <a:gd name="T0" fmla="*/ 96608 w 200801"/>
                  <a:gd name="T1" fmla="*/ 162398 h 315989"/>
                  <a:gd name="T2" fmla="*/ 54210 w 200801"/>
                  <a:gd name="T3" fmla="*/ 187996 h 315989"/>
                  <a:gd name="T4" fmla="*/ 38611 w 200801"/>
                  <a:gd name="T5" fmla="*/ 234794 h 315989"/>
                  <a:gd name="T6" fmla="*/ 61610 w 200801"/>
                  <a:gd name="T7" fmla="*/ 272191 h 315989"/>
                  <a:gd name="T8" fmla="*/ 98408 w 200801"/>
                  <a:gd name="T9" fmla="*/ 280991 h 315989"/>
                  <a:gd name="T10" fmla="*/ 147605 w 200801"/>
                  <a:gd name="T11" fmla="*/ 264392 h 315989"/>
                  <a:gd name="T12" fmla="*/ 158804 w 200801"/>
                  <a:gd name="T13" fmla="*/ 224394 h 315989"/>
                  <a:gd name="T14" fmla="*/ 138405 w 200801"/>
                  <a:gd name="T15" fmla="*/ 182197 h 315989"/>
                  <a:gd name="T16" fmla="*/ 96608 w 200801"/>
                  <a:gd name="T17" fmla="*/ 162398 h 315989"/>
                  <a:gd name="T18" fmla="*/ 100208 w 200801"/>
                  <a:gd name="T19" fmla="*/ 35806 h 315989"/>
                  <a:gd name="T20" fmla="*/ 60810 w 200801"/>
                  <a:gd name="T21" fmla="*/ 50405 h 315989"/>
                  <a:gd name="T22" fmla="*/ 48811 w 200801"/>
                  <a:gd name="T23" fmla="*/ 87203 h 315989"/>
                  <a:gd name="T24" fmla="*/ 94808 w 200801"/>
                  <a:gd name="T25" fmla="*/ 127000 h 315989"/>
                  <a:gd name="T26" fmla="*/ 129206 w 200801"/>
                  <a:gd name="T27" fmla="*/ 113001 h 315989"/>
                  <a:gd name="T28" fmla="*/ 145805 w 200801"/>
                  <a:gd name="T29" fmla="*/ 83003 h 315989"/>
                  <a:gd name="T30" fmla="*/ 133606 w 200801"/>
                  <a:gd name="T31" fmla="*/ 44805 h 315989"/>
                  <a:gd name="T32" fmla="*/ 100208 w 200801"/>
                  <a:gd name="T33" fmla="*/ 35806 h 315989"/>
                  <a:gd name="T34" fmla="*/ 100808 w 200801"/>
                  <a:gd name="T35" fmla="*/ 8 h 315989"/>
                  <a:gd name="T36" fmla="*/ 184802 w 200801"/>
                  <a:gd name="T37" fmla="*/ 83003 h 315989"/>
                  <a:gd name="T38" fmla="*/ 175203 w 200801"/>
                  <a:gd name="T39" fmla="*/ 120001 h 315989"/>
                  <a:gd name="T40" fmla="*/ 145005 w 200801"/>
                  <a:gd name="T41" fmla="*/ 142199 h 315989"/>
                  <a:gd name="T42" fmla="*/ 186802 w 200801"/>
                  <a:gd name="T43" fmla="*/ 174597 h 315989"/>
                  <a:gd name="T44" fmla="*/ 200801 w 200801"/>
                  <a:gd name="T45" fmla="*/ 230794 h 315989"/>
                  <a:gd name="T46" fmla="*/ 170603 w 200801"/>
                  <a:gd name="T47" fmla="*/ 294790 h 315989"/>
                  <a:gd name="T48" fmla="*/ 98408 w 200801"/>
                  <a:gd name="T49" fmla="*/ 315989 h 315989"/>
                  <a:gd name="T50" fmla="*/ 30212 w 200801"/>
                  <a:gd name="T51" fmla="*/ 297590 h 315989"/>
                  <a:gd name="T52" fmla="*/ 14 w 200801"/>
                  <a:gd name="T53" fmla="*/ 236593 h 315989"/>
                  <a:gd name="T54" fmla="*/ 45411 w 200801"/>
                  <a:gd name="T55" fmla="*/ 148599 h 315989"/>
                  <a:gd name="T56" fmla="*/ 9813 w 200801"/>
                  <a:gd name="T57" fmla="*/ 87203 h 315989"/>
                  <a:gd name="T58" fmla="*/ 37211 w 200801"/>
                  <a:gd name="T59" fmla="*/ 24406 h 315989"/>
                  <a:gd name="T60" fmla="*/ 100808 w 200801"/>
                  <a:gd name="T61" fmla="*/ 8 h 31598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0801" h="315989">
                    <a:moveTo>
                      <a:pt x="96608" y="162398"/>
                    </a:moveTo>
                    <a:cubicBezTo>
                      <a:pt x="75409" y="172264"/>
                      <a:pt x="61277" y="180797"/>
                      <a:pt x="54210" y="187996"/>
                    </a:cubicBezTo>
                    <a:cubicBezTo>
                      <a:pt x="43144" y="199062"/>
                      <a:pt x="37945" y="214661"/>
                      <a:pt x="38611" y="234794"/>
                    </a:cubicBezTo>
                    <a:cubicBezTo>
                      <a:pt x="39145" y="251459"/>
                      <a:pt x="46811" y="263925"/>
                      <a:pt x="61610" y="272191"/>
                    </a:cubicBezTo>
                    <a:cubicBezTo>
                      <a:pt x="72409" y="278058"/>
                      <a:pt x="84675" y="280991"/>
                      <a:pt x="98408" y="280991"/>
                    </a:cubicBezTo>
                    <a:cubicBezTo>
                      <a:pt x="121873" y="280991"/>
                      <a:pt x="138272" y="275458"/>
                      <a:pt x="147605" y="264392"/>
                    </a:cubicBezTo>
                    <a:cubicBezTo>
                      <a:pt x="155071" y="255592"/>
                      <a:pt x="158804" y="242260"/>
                      <a:pt x="158804" y="224394"/>
                    </a:cubicBezTo>
                    <a:cubicBezTo>
                      <a:pt x="158804" y="206929"/>
                      <a:pt x="152004" y="192863"/>
                      <a:pt x="138405" y="182197"/>
                    </a:cubicBezTo>
                    <a:cubicBezTo>
                      <a:pt x="129339" y="174864"/>
                      <a:pt x="115407" y="168264"/>
                      <a:pt x="96608" y="162398"/>
                    </a:cubicBezTo>
                    <a:close/>
                    <a:moveTo>
                      <a:pt x="100208" y="35806"/>
                    </a:moveTo>
                    <a:cubicBezTo>
                      <a:pt x="83009" y="35806"/>
                      <a:pt x="69876" y="40672"/>
                      <a:pt x="60810" y="50405"/>
                    </a:cubicBezTo>
                    <a:cubicBezTo>
                      <a:pt x="52677" y="59471"/>
                      <a:pt x="48677" y="71737"/>
                      <a:pt x="48811" y="87203"/>
                    </a:cubicBezTo>
                    <a:cubicBezTo>
                      <a:pt x="48944" y="105868"/>
                      <a:pt x="64276" y="119134"/>
                      <a:pt x="94808" y="127000"/>
                    </a:cubicBezTo>
                    <a:cubicBezTo>
                      <a:pt x="110807" y="122334"/>
                      <a:pt x="122273" y="117667"/>
                      <a:pt x="129206" y="113001"/>
                    </a:cubicBezTo>
                    <a:cubicBezTo>
                      <a:pt x="140272" y="105535"/>
                      <a:pt x="145805" y="95535"/>
                      <a:pt x="145805" y="83003"/>
                    </a:cubicBezTo>
                    <a:cubicBezTo>
                      <a:pt x="145805" y="64871"/>
                      <a:pt x="141738" y="52138"/>
                      <a:pt x="133606" y="44805"/>
                    </a:cubicBezTo>
                    <a:cubicBezTo>
                      <a:pt x="126673" y="38805"/>
                      <a:pt x="115540" y="35806"/>
                      <a:pt x="100208" y="35806"/>
                    </a:cubicBezTo>
                    <a:close/>
                    <a:moveTo>
                      <a:pt x="100808" y="8"/>
                    </a:moveTo>
                    <a:cubicBezTo>
                      <a:pt x="156804" y="-525"/>
                      <a:pt x="184802" y="27140"/>
                      <a:pt x="184802" y="83003"/>
                    </a:cubicBezTo>
                    <a:cubicBezTo>
                      <a:pt x="184802" y="99002"/>
                      <a:pt x="181603" y="111334"/>
                      <a:pt x="175203" y="120001"/>
                    </a:cubicBezTo>
                    <a:cubicBezTo>
                      <a:pt x="170003" y="127200"/>
                      <a:pt x="159937" y="134600"/>
                      <a:pt x="145005" y="142199"/>
                    </a:cubicBezTo>
                    <a:cubicBezTo>
                      <a:pt x="164870" y="152199"/>
                      <a:pt x="178803" y="162998"/>
                      <a:pt x="186802" y="174597"/>
                    </a:cubicBezTo>
                    <a:cubicBezTo>
                      <a:pt x="196135" y="188196"/>
                      <a:pt x="200801" y="206929"/>
                      <a:pt x="200801" y="230794"/>
                    </a:cubicBezTo>
                    <a:cubicBezTo>
                      <a:pt x="200801" y="257992"/>
                      <a:pt x="190735" y="279324"/>
                      <a:pt x="170603" y="294790"/>
                    </a:cubicBezTo>
                    <a:cubicBezTo>
                      <a:pt x="151938" y="308922"/>
                      <a:pt x="127873" y="315989"/>
                      <a:pt x="98408" y="315989"/>
                    </a:cubicBezTo>
                    <a:cubicBezTo>
                      <a:pt x="70276" y="315989"/>
                      <a:pt x="47544" y="309856"/>
                      <a:pt x="30212" y="297590"/>
                    </a:cubicBezTo>
                    <a:cubicBezTo>
                      <a:pt x="10480" y="283724"/>
                      <a:pt x="414" y="263392"/>
                      <a:pt x="14" y="236593"/>
                    </a:cubicBezTo>
                    <a:cubicBezTo>
                      <a:pt x="-520" y="193529"/>
                      <a:pt x="14613" y="164198"/>
                      <a:pt x="45411" y="148599"/>
                    </a:cubicBezTo>
                    <a:cubicBezTo>
                      <a:pt x="21679" y="134200"/>
                      <a:pt x="9813" y="113734"/>
                      <a:pt x="9813" y="87203"/>
                    </a:cubicBezTo>
                    <a:cubicBezTo>
                      <a:pt x="9813" y="62004"/>
                      <a:pt x="18946" y="41072"/>
                      <a:pt x="37211" y="24406"/>
                    </a:cubicBezTo>
                    <a:cubicBezTo>
                      <a:pt x="54677" y="8407"/>
                      <a:pt x="75876" y="275"/>
                      <a:pt x="100808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0" name="مربع نص 83">
                <a:extLst>
                  <a:ext uri="{FF2B5EF4-FFF2-40B4-BE49-F238E27FC236}">
                    <a16:creationId xmlns:a16="http://schemas.microsoft.com/office/drawing/2014/main" id="{EF6328D8-7F29-8740-A7C7-01D73951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666" y="4438051"/>
                <a:ext cx="228186" cy="317181"/>
              </a:xfrm>
              <a:custGeom>
                <a:avLst/>
                <a:gdLst>
                  <a:gd name="T0" fmla="*/ 144391 w 228186"/>
                  <a:gd name="T1" fmla="*/ 55397 h 317181"/>
                  <a:gd name="T2" fmla="*/ 60996 w 228186"/>
                  <a:gd name="T3" fmla="*/ 182989 h 317181"/>
                  <a:gd name="T4" fmla="*/ 144391 w 228186"/>
                  <a:gd name="T5" fmla="*/ 184989 h 317181"/>
                  <a:gd name="T6" fmla="*/ 144391 w 228186"/>
                  <a:gd name="T7" fmla="*/ 55397 h 317181"/>
                  <a:gd name="T8" fmla="*/ 160590 w 228186"/>
                  <a:gd name="T9" fmla="*/ 0 h 317181"/>
                  <a:gd name="T10" fmla="*/ 183188 w 228186"/>
                  <a:gd name="T11" fmla="*/ 19599 h 317181"/>
                  <a:gd name="T12" fmla="*/ 183188 w 228186"/>
                  <a:gd name="T13" fmla="*/ 185789 h 317181"/>
                  <a:gd name="T14" fmla="*/ 191388 w 228186"/>
                  <a:gd name="T15" fmla="*/ 185589 h 317181"/>
                  <a:gd name="T16" fmla="*/ 228186 w 228186"/>
                  <a:gd name="T17" fmla="*/ 205388 h 317181"/>
                  <a:gd name="T18" fmla="*/ 212987 w 228186"/>
                  <a:gd name="T19" fmla="*/ 223587 h 317181"/>
                  <a:gd name="T20" fmla="*/ 183188 w 228186"/>
                  <a:gd name="T21" fmla="*/ 224587 h 317181"/>
                  <a:gd name="T22" fmla="*/ 183188 w 228186"/>
                  <a:gd name="T23" fmla="*/ 298582 h 317181"/>
                  <a:gd name="T24" fmla="*/ 164990 w 228186"/>
                  <a:gd name="T25" fmla="*/ 317181 h 317181"/>
                  <a:gd name="T26" fmla="*/ 143791 w 228186"/>
                  <a:gd name="T27" fmla="*/ 288183 h 317181"/>
                  <a:gd name="T28" fmla="*/ 144191 w 228186"/>
                  <a:gd name="T29" fmla="*/ 277983 h 317181"/>
                  <a:gd name="T30" fmla="*/ 144591 w 228186"/>
                  <a:gd name="T31" fmla="*/ 268984 h 317181"/>
                  <a:gd name="T32" fmla="*/ 144391 w 228186"/>
                  <a:gd name="T33" fmla="*/ 223587 h 317181"/>
                  <a:gd name="T34" fmla="*/ 56196 w 228186"/>
                  <a:gd name="T35" fmla="*/ 221387 h 317181"/>
                  <a:gd name="T36" fmla="*/ 18199 w 228186"/>
                  <a:gd name="T37" fmla="*/ 219587 h 317181"/>
                  <a:gd name="T38" fmla="*/ 0 w 228186"/>
                  <a:gd name="T39" fmla="*/ 205388 h 317181"/>
                  <a:gd name="T40" fmla="*/ 10999 w 228186"/>
                  <a:gd name="T41" fmla="*/ 182589 h 317181"/>
                  <a:gd name="T42" fmla="*/ 28198 w 228186"/>
                  <a:gd name="T43" fmla="*/ 162190 h 317181"/>
                  <a:gd name="T44" fmla="*/ 126592 w 228186"/>
                  <a:gd name="T45" fmla="*/ 18599 h 317181"/>
                  <a:gd name="T46" fmla="*/ 160590 w 228186"/>
                  <a:gd name="T47" fmla="*/ 0 h 317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8186" h="317181">
                    <a:moveTo>
                      <a:pt x="144391" y="55397"/>
                    </a:moveTo>
                    <a:cubicBezTo>
                      <a:pt x="108793" y="112193"/>
                      <a:pt x="80995" y="154724"/>
                      <a:pt x="60996" y="182989"/>
                    </a:cubicBezTo>
                    <a:lnTo>
                      <a:pt x="144391" y="184989"/>
                    </a:lnTo>
                    <a:lnTo>
                      <a:pt x="144391" y="55397"/>
                    </a:lnTo>
                    <a:close/>
                    <a:moveTo>
                      <a:pt x="160590" y="0"/>
                    </a:moveTo>
                    <a:cubicBezTo>
                      <a:pt x="175656" y="0"/>
                      <a:pt x="183188" y="6533"/>
                      <a:pt x="183188" y="19599"/>
                    </a:cubicBezTo>
                    <a:lnTo>
                      <a:pt x="183188" y="185789"/>
                    </a:lnTo>
                    <a:cubicBezTo>
                      <a:pt x="185455" y="185656"/>
                      <a:pt x="188188" y="185589"/>
                      <a:pt x="191388" y="185589"/>
                    </a:cubicBezTo>
                    <a:cubicBezTo>
                      <a:pt x="215920" y="185589"/>
                      <a:pt x="228186" y="192189"/>
                      <a:pt x="228186" y="205388"/>
                    </a:cubicBezTo>
                    <a:cubicBezTo>
                      <a:pt x="228186" y="214987"/>
                      <a:pt x="223119" y="221053"/>
                      <a:pt x="212987" y="223587"/>
                    </a:cubicBezTo>
                    <a:cubicBezTo>
                      <a:pt x="208454" y="224787"/>
                      <a:pt x="198521" y="225120"/>
                      <a:pt x="183188" y="224587"/>
                    </a:cubicBezTo>
                    <a:lnTo>
                      <a:pt x="183188" y="298582"/>
                    </a:lnTo>
                    <a:cubicBezTo>
                      <a:pt x="183188" y="310981"/>
                      <a:pt x="177122" y="317181"/>
                      <a:pt x="164990" y="317181"/>
                    </a:cubicBezTo>
                    <a:cubicBezTo>
                      <a:pt x="150857" y="317181"/>
                      <a:pt x="143791" y="307515"/>
                      <a:pt x="143791" y="288183"/>
                    </a:cubicBezTo>
                    <a:cubicBezTo>
                      <a:pt x="143791" y="285783"/>
                      <a:pt x="143924" y="282383"/>
                      <a:pt x="144191" y="277983"/>
                    </a:cubicBezTo>
                    <a:cubicBezTo>
                      <a:pt x="144457" y="273584"/>
                      <a:pt x="144591" y="270584"/>
                      <a:pt x="144591" y="268984"/>
                    </a:cubicBezTo>
                    <a:lnTo>
                      <a:pt x="144391" y="223587"/>
                    </a:lnTo>
                    <a:lnTo>
                      <a:pt x="56196" y="221387"/>
                    </a:lnTo>
                    <a:cubicBezTo>
                      <a:pt x="37931" y="221387"/>
                      <a:pt x="25265" y="220787"/>
                      <a:pt x="18199" y="219587"/>
                    </a:cubicBezTo>
                    <a:cubicBezTo>
                      <a:pt x="6066" y="217587"/>
                      <a:pt x="0" y="212854"/>
                      <a:pt x="0" y="205388"/>
                    </a:cubicBezTo>
                    <a:cubicBezTo>
                      <a:pt x="0" y="199388"/>
                      <a:pt x="3666" y="191789"/>
                      <a:pt x="10999" y="182589"/>
                    </a:cubicBezTo>
                    <a:lnTo>
                      <a:pt x="28198" y="162190"/>
                    </a:lnTo>
                    <a:lnTo>
                      <a:pt x="126592" y="18599"/>
                    </a:lnTo>
                    <a:cubicBezTo>
                      <a:pt x="135525" y="6200"/>
                      <a:pt x="146857" y="0"/>
                      <a:pt x="16059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1" name="مربع نص 84">
                <a:extLst>
                  <a:ext uri="{FF2B5EF4-FFF2-40B4-BE49-F238E27FC236}">
                    <a16:creationId xmlns:a16="http://schemas.microsoft.com/office/drawing/2014/main" id="{59249546-3478-D944-8CDB-FE55725D3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135" y="2246685"/>
                <a:ext cx="385163" cy="319581"/>
              </a:xfrm>
              <a:custGeom>
                <a:avLst/>
                <a:gdLst>
                  <a:gd name="T0" fmla="*/ 277569 w 385163"/>
                  <a:gd name="T1" fmla="*/ 39398 h 319581"/>
                  <a:gd name="T2" fmla="*/ 218573 w 385163"/>
                  <a:gd name="T3" fmla="*/ 77195 h 319581"/>
                  <a:gd name="T4" fmla="*/ 200374 w 385163"/>
                  <a:gd name="T5" fmla="*/ 149391 h 319581"/>
                  <a:gd name="T6" fmla="*/ 218173 w 385163"/>
                  <a:gd name="T7" fmla="*/ 248185 h 319581"/>
                  <a:gd name="T8" fmla="*/ 271570 w 385163"/>
                  <a:gd name="T9" fmla="*/ 281183 h 319581"/>
                  <a:gd name="T10" fmla="*/ 332366 w 385163"/>
                  <a:gd name="T11" fmla="*/ 232786 h 319581"/>
                  <a:gd name="T12" fmla="*/ 345165 w 385163"/>
                  <a:gd name="T13" fmla="*/ 147591 h 319581"/>
                  <a:gd name="T14" fmla="*/ 328266 w 385163"/>
                  <a:gd name="T15" fmla="*/ 66396 h 319581"/>
                  <a:gd name="T16" fmla="*/ 277569 w 385163"/>
                  <a:gd name="T17" fmla="*/ 39398 h 319581"/>
                  <a:gd name="T18" fmla="*/ 277769 w 385163"/>
                  <a:gd name="T19" fmla="*/ 800 h 319581"/>
                  <a:gd name="T20" fmla="*/ 359764 w 385163"/>
                  <a:gd name="T21" fmla="*/ 45597 h 319581"/>
                  <a:gd name="T22" fmla="*/ 385163 w 385163"/>
                  <a:gd name="T23" fmla="*/ 140192 h 319581"/>
                  <a:gd name="T24" fmla="*/ 356765 w 385163"/>
                  <a:gd name="T25" fmla="*/ 274683 h 319581"/>
                  <a:gd name="T26" fmla="*/ 271570 w 385163"/>
                  <a:gd name="T27" fmla="*/ 319581 h 319581"/>
                  <a:gd name="T28" fmla="*/ 182775 w 385163"/>
                  <a:gd name="T29" fmla="*/ 263984 h 319581"/>
                  <a:gd name="T30" fmla="*/ 161576 w 385163"/>
                  <a:gd name="T31" fmla="*/ 152591 h 319581"/>
                  <a:gd name="T32" fmla="*/ 189175 w 385163"/>
                  <a:gd name="T33" fmla="*/ 51397 h 319581"/>
                  <a:gd name="T34" fmla="*/ 277769 w 385163"/>
                  <a:gd name="T35" fmla="*/ 800 h 319581"/>
                  <a:gd name="T36" fmla="*/ 81995 w 385163"/>
                  <a:gd name="T37" fmla="*/ 0 h 319581"/>
                  <a:gd name="T38" fmla="*/ 95394 w 385163"/>
                  <a:gd name="T39" fmla="*/ 15399 h 319581"/>
                  <a:gd name="T40" fmla="*/ 94194 w 385163"/>
                  <a:gd name="T41" fmla="*/ 29098 h 319581"/>
                  <a:gd name="T42" fmla="*/ 92995 w 385163"/>
                  <a:gd name="T43" fmla="*/ 42798 h 319581"/>
                  <a:gd name="T44" fmla="*/ 93694 w 385163"/>
                  <a:gd name="T45" fmla="*/ 62796 h 319581"/>
                  <a:gd name="T46" fmla="*/ 94394 w 385163"/>
                  <a:gd name="T47" fmla="*/ 82795 h 319581"/>
                  <a:gd name="T48" fmla="*/ 89595 w 385163"/>
                  <a:gd name="T49" fmla="*/ 150791 h 319581"/>
                  <a:gd name="T50" fmla="*/ 84795 w 385163"/>
                  <a:gd name="T51" fmla="*/ 218587 h 319581"/>
                  <a:gd name="T52" fmla="*/ 86395 w 385163"/>
                  <a:gd name="T53" fmla="*/ 246785 h 319581"/>
                  <a:gd name="T54" fmla="*/ 88195 w 385163"/>
                  <a:gd name="T55" fmla="*/ 273983 h 319581"/>
                  <a:gd name="T56" fmla="*/ 109194 w 385163"/>
                  <a:gd name="T57" fmla="*/ 273583 h 319581"/>
                  <a:gd name="T58" fmla="*/ 123093 w 385163"/>
                  <a:gd name="T59" fmla="*/ 279083 h 319581"/>
                  <a:gd name="T60" fmla="*/ 128592 w 385163"/>
                  <a:gd name="T61" fmla="*/ 292782 h 319581"/>
                  <a:gd name="T62" fmla="*/ 123093 w 385163"/>
                  <a:gd name="T63" fmla="*/ 306581 h 319581"/>
                  <a:gd name="T64" fmla="*/ 109194 w 385163"/>
                  <a:gd name="T65" fmla="*/ 311981 h 319581"/>
                  <a:gd name="T66" fmla="*/ 69396 w 385163"/>
                  <a:gd name="T67" fmla="*/ 311981 h 319581"/>
                  <a:gd name="T68" fmla="*/ 29798 w 385163"/>
                  <a:gd name="T69" fmla="*/ 311781 h 319581"/>
                  <a:gd name="T70" fmla="*/ 10200 w 385163"/>
                  <a:gd name="T71" fmla="*/ 309981 h 319581"/>
                  <a:gd name="T72" fmla="*/ 0 w 385163"/>
                  <a:gd name="T73" fmla="*/ 294782 h 319581"/>
                  <a:gd name="T74" fmla="*/ 31398 w 385163"/>
                  <a:gd name="T75" fmla="*/ 274583 h 319581"/>
                  <a:gd name="T76" fmla="*/ 40998 w 385163"/>
                  <a:gd name="T77" fmla="*/ 274783 h 319581"/>
                  <a:gd name="T78" fmla="*/ 49197 w 385163"/>
                  <a:gd name="T79" fmla="*/ 275183 h 319581"/>
                  <a:gd name="T80" fmla="*/ 47497 w 385163"/>
                  <a:gd name="T81" fmla="*/ 246785 h 319581"/>
                  <a:gd name="T82" fmla="*/ 45797 w 385163"/>
                  <a:gd name="T83" fmla="*/ 218587 h 319581"/>
                  <a:gd name="T84" fmla="*/ 50397 w 385163"/>
                  <a:gd name="T85" fmla="*/ 141392 h 319581"/>
                  <a:gd name="T86" fmla="*/ 54597 w 385163"/>
                  <a:gd name="T87" fmla="*/ 63996 h 319581"/>
                  <a:gd name="T88" fmla="*/ 20399 w 385163"/>
                  <a:gd name="T89" fmla="*/ 84795 h 319581"/>
                  <a:gd name="T90" fmla="*/ 6500 w 385163"/>
                  <a:gd name="T91" fmla="*/ 78795 h 319581"/>
                  <a:gd name="T92" fmla="*/ 600 w 385163"/>
                  <a:gd name="T93" fmla="*/ 64996 h 319581"/>
                  <a:gd name="T94" fmla="*/ 17799 w 385163"/>
                  <a:gd name="T95" fmla="*/ 42198 h 319581"/>
                  <a:gd name="T96" fmla="*/ 48397 w 385163"/>
                  <a:gd name="T97" fmla="*/ 17799 h 319581"/>
                  <a:gd name="T98" fmla="*/ 81995 w 385163"/>
                  <a:gd name="T99" fmla="*/ 0 h 3195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5163" h="319581">
                    <a:moveTo>
                      <a:pt x="277569" y="39398"/>
                    </a:moveTo>
                    <a:cubicBezTo>
                      <a:pt x="252771" y="39398"/>
                      <a:pt x="233105" y="51997"/>
                      <a:pt x="218573" y="77195"/>
                    </a:cubicBezTo>
                    <a:cubicBezTo>
                      <a:pt x="206440" y="98261"/>
                      <a:pt x="200374" y="122326"/>
                      <a:pt x="200374" y="149391"/>
                    </a:cubicBezTo>
                    <a:cubicBezTo>
                      <a:pt x="200374" y="193255"/>
                      <a:pt x="206307" y="226186"/>
                      <a:pt x="218173" y="248185"/>
                    </a:cubicBezTo>
                    <a:cubicBezTo>
                      <a:pt x="230039" y="270184"/>
                      <a:pt x="247838" y="281183"/>
                      <a:pt x="271570" y="281183"/>
                    </a:cubicBezTo>
                    <a:cubicBezTo>
                      <a:pt x="299835" y="281183"/>
                      <a:pt x="320100" y="265051"/>
                      <a:pt x="332366" y="232786"/>
                    </a:cubicBezTo>
                    <a:cubicBezTo>
                      <a:pt x="340899" y="210387"/>
                      <a:pt x="345165" y="181989"/>
                      <a:pt x="345165" y="147591"/>
                    </a:cubicBezTo>
                    <a:cubicBezTo>
                      <a:pt x="345165" y="111460"/>
                      <a:pt x="339532" y="84395"/>
                      <a:pt x="328266" y="66396"/>
                    </a:cubicBezTo>
                    <a:cubicBezTo>
                      <a:pt x="317000" y="48397"/>
                      <a:pt x="300101" y="39398"/>
                      <a:pt x="277569" y="39398"/>
                    </a:cubicBezTo>
                    <a:close/>
                    <a:moveTo>
                      <a:pt x="277769" y="800"/>
                    </a:moveTo>
                    <a:cubicBezTo>
                      <a:pt x="312834" y="800"/>
                      <a:pt x="340166" y="15733"/>
                      <a:pt x="359764" y="45597"/>
                    </a:cubicBezTo>
                    <a:cubicBezTo>
                      <a:pt x="376697" y="71462"/>
                      <a:pt x="385163" y="102994"/>
                      <a:pt x="385163" y="140192"/>
                    </a:cubicBezTo>
                    <a:cubicBezTo>
                      <a:pt x="385163" y="199921"/>
                      <a:pt x="375697" y="244752"/>
                      <a:pt x="356765" y="274683"/>
                    </a:cubicBezTo>
                    <a:cubicBezTo>
                      <a:pt x="337832" y="304615"/>
                      <a:pt x="309434" y="319581"/>
                      <a:pt x="271570" y="319581"/>
                    </a:cubicBezTo>
                    <a:cubicBezTo>
                      <a:pt x="231039" y="319581"/>
                      <a:pt x="201441" y="301048"/>
                      <a:pt x="182775" y="263984"/>
                    </a:cubicBezTo>
                    <a:cubicBezTo>
                      <a:pt x="168643" y="235452"/>
                      <a:pt x="161576" y="198321"/>
                      <a:pt x="161576" y="152591"/>
                    </a:cubicBezTo>
                    <a:cubicBezTo>
                      <a:pt x="161576" y="113927"/>
                      <a:pt x="170776" y="80195"/>
                      <a:pt x="189175" y="51397"/>
                    </a:cubicBezTo>
                    <a:cubicBezTo>
                      <a:pt x="210907" y="17666"/>
                      <a:pt x="240438" y="800"/>
                      <a:pt x="277769" y="80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4" y="23032"/>
                      <a:pt x="94194" y="29098"/>
                    </a:cubicBezTo>
                    <a:cubicBezTo>
                      <a:pt x="93395" y="35165"/>
                      <a:pt x="92995" y="39731"/>
                      <a:pt x="92995" y="42798"/>
                    </a:cubicBezTo>
                    <a:cubicBezTo>
                      <a:pt x="92995" y="47197"/>
                      <a:pt x="93228" y="53864"/>
                      <a:pt x="93694" y="62796"/>
                    </a:cubicBezTo>
                    <a:cubicBezTo>
                      <a:pt x="94161" y="71729"/>
                      <a:pt x="94394" y="78395"/>
                      <a:pt x="94394" y="82795"/>
                    </a:cubicBezTo>
                    <a:cubicBezTo>
                      <a:pt x="94394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1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3"/>
                      <a:pt x="45797" y="224853"/>
                      <a:pt x="45797" y="218587"/>
                    </a:cubicBezTo>
                    <a:cubicBezTo>
                      <a:pt x="45797" y="201655"/>
                      <a:pt x="47331" y="175923"/>
                      <a:pt x="50397" y="141392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2" name="مربع نص 85">
                <a:extLst>
                  <a:ext uri="{FF2B5EF4-FFF2-40B4-BE49-F238E27FC236}">
                    <a16:creationId xmlns:a16="http://schemas.microsoft.com/office/drawing/2014/main" id="{145D9FEE-52BE-6F4B-8AB9-2146F989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0015" y="5273582"/>
                <a:ext cx="205387" cy="321380"/>
              </a:xfrm>
              <a:custGeom>
                <a:avLst/>
                <a:gdLst>
                  <a:gd name="T0" fmla="*/ 175189 w 205387"/>
                  <a:gd name="T1" fmla="*/ 0 h 321380"/>
                  <a:gd name="T2" fmla="*/ 188988 w 205387"/>
                  <a:gd name="T3" fmla="*/ 5800 h 321380"/>
                  <a:gd name="T4" fmla="*/ 194988 w 205387"/>
                  <a:gd name="T5" fmla="*/ 19199 h 321380"/>
                  <a:gd name="T6" fmla="*/ 147591 w 205387"/>
                  <a:gd name="T7" fmla="*/ 41598 h 321380"/>
                  <a:gd name="T8" fmla="*/ 131992 w 205387"/>
                  <a:gd name="T9" fmla="*/ 41198 h 321380"/>
                  <a:gd name="T10" fmla="*/ 120592 w 205387"/>
                  <a:gd name="T11" fmla="*/ 40798 h 321380"/>
                  <a:gd name="T12" fmla="*/ 86794 w 205387"/>
                  <a:gd name="T13" fmla="*/ 41398 h 321380"/>
                  <a:gd name="T14" fmla="*/ 52996 w 205387"/>
                  <a:gd name="T15" fmla="*/ 42397 h 321380"/>
                  <a:gd name="T16" fmla="*/ 45597 w 205387"/>
                  <a:gd name="T17" fmla="*/ 108993 h 321380"/>
                  <a:gd name="T18" fmla="*/ 118592 w 205387"/>
                  <a:gd name="T19" fmla="*/ 87195 h 321380"/>
                  <a:gd name="T20" fmla="*/ 185788 w 205387"/>
                  <a:gd name="T21" fmla="*/ 121593 h 321380"/>
                  <a:gd name="T22" fmla="*/ 205387 w 205387"/>
                  <a:gd name="T23" fmla="*/ 195988 h 321380"/>
                  <a:gd name="T24" fmla="*/ 173789 w 205387"/>
                  <a:gd name="T25" fmla="*/ 284983 h 321380"/>
                  <a:gd name="T26" fmla="*/ 87194 w 205387"/>
                  <a:gd name="T27" fmla="*/ 321380 h 321380"/>
                  <a:gd name="T28" fmla="*/ 3599 w 205387"/>
                  <a:gd name="T29" fmla="*/ 279383 h 321380"/>
                  <a:gd name="T30" fmla="*/ 0 w 205387"/>
                  <a:gd name="T31" fmla="*/ 268184 h 321380"/>
                  <a:gd name="T32" fmla="*/ 6199 w 205387"/>
                  <a:gd name="T33" fmla="*/ 254685 h 321380"/>
                  <a:gd name="T34" fmla="*/ 20198 w 205387"/>
                  <a:gd name="T35" fmla="*/ 248985 h 321380"/>
                  <a:gd name="T36" fmla="*/ 35798 w 205387"/>
                  <a:gd name="T37" fmla="*/ 257784 h 321380"/>
                  <a:gd name="T38" fmla="*/ 51797 w 205387"/>
                  <a:gd name="T39" fmla="*/ 274183 h 321380"/>
                  <a:gd name="T40" fmla="*/ 87194 w 205387"/>
                  <a:gd name="T41" fmla="*/ 282983 h 321380"/>
                  <a:gd name="T42" fmla="*/ 144591 w 205387"/>
                  <a:gd name="T43" fmla="*/ 256584 h 321380"/>
                  <a:gd name="T44" fmla="*/ 166390 w 205387"/>
                  <a:gd name="T45" fmla="*/ 195988 h 321380"/>
                  <a:gd name="T46" fmla="*/ 156790 w 205387"/>
                  <a:gd name="T47" fmla="*/ 148591 h 321380"/>
                  <a:gd name="T48" fmla="*/ 118592 w 205387"/>
                  <a:gd name="T49" fmla="*/ 125592 h 321380"/>
                  <a:gd name="T50" fmla="*/ 83595 w 205387"/>
                  <a:gd name="T51" fmla="*/ 131392 h 321380"/>
                  <a:gd name="T52" fmla="*/ 61796 w 205387"/>
                  <a:gd name="T53" fmla="*/ 147191 h 321380"/>
                  <a:gd name="T54" fmla="*/ 39997 w 205387"/>
                  <a:gd name="T55" fmla="*/ 170990 h 321380"/>
                  <a:gd name="T56" fmla="*/ 21998 w 205387"/>
                  <a:gd name="T57" fmla="*/ 179989 h 321380"/>
                  <a:gd name="T58" fmla="*/ 8399 w 205387"/>
                  <a:gd name="T59" fmla="*/ 174289 h 321380"/>
                  <a:gd name="T60" fmla="*/ 2800 w 205387"/>
                  <a:gd name="T61" fmla="*/ 160590 h 321380"/>
                  <a:gd name="T62" fmla="*/ 5999 w 205387"/>
                  <a:gd name="T63" fmla="*/ 124992 h 321380"/>
                  <a:gd name="T64" fmla="*/ 12799 w 205387"/>
                  <a:gd name="T65" fmla="*/ 42198 h 321380"/>
                  <a:gd name="T66" fmla="*/ 9299 w 205387"/>
                  <a:gd name="T67" fmla="*/ 26898 h 321380"/>
                  <a:gd name="T68" fmla="*/ 5799 w 205387"/>
                  <a:gd name="T69" fmla="*/ 14599 h 321380"/>
                  <a:gd name="T70" fmla="*/ 26798 w 205387"/>
                  <a:gd name="T71" fmla="*/ 2400 h 321380"/>
                  <a:gd name="T72" fmla="*/ 38897 w 205387"/>
                  <a:gd name="T73" fmla="*/ 3100 h 321380"/>
                  <a:gd name="T74" fmla="*/ 50997 w 205387"/>
                  <a:gd name="T75" fmla="*/ 3800 h 321380"/>
                  <a:gd name="T76" fmla="*/ 85794 w 205387"/>
                  <a:gd name="T77" fmla="*/ 3000 h 321380"/>
                  <a:gd name="T78" fmla="*/ 120592 w 205387"/>
                  <a:gd name="T79" fmla="*/ 2200 h 321380"/>
                  <a:gd name="T80" fmla="*/ 136991 w 205387"/>
                  <a:gd name="T81" fmla="*/ 2600 h 321380"/>
                  <a:gd name="T82" fmla="*/ 153390 w 205387"/>
                  <a:gd name="T83" fmla="*/ 3000 h 321380"/>
                  <a:gd name="T84" fmla="*/ 164390 w 205387"/>
                  <a:gd name="T85" fmla="*/ 1500 h 321380"/>
                  <a:gd name="T86" fmla="*/ 175189 w 205387"/>
                  <a:gd name="T87" fmla="*/ 0 h 321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387" h="321380">
                    <a:moveTo>
                      <a:pt x="175189" y="0"/>
                    </a:moveTo>
                    <a:cubicBezTo>
                      <a:pt x="180389" y="0"/>
                      <a:pt x="184988" y="1933"/>
                      <a:pt x="188988" y="5800"/>
                    </a:cubicBezTo>
                    <a:cubicBezTo>
                      <a:pt x="192988" y="9666"/>
                      <a:pt x="194988" y="14133"/>
                      <a:pt x="194988" y="19199"/>
                    </a:cubicBezTo>
                    <a:cubicBezTo>
                      <a:pt x="194988" y="34131"/>
                      <a:pt x="179189" y="41598"/>
                      <a:pt x="147591" y="41598"/>
                    </a:cubicBezTo>
                    <a:cubicBezTo>
                      <a:pt x="143458" y="41598"/>
                      <a:pt x="138258" y="41464"/>
                      <a:pt x="131992" y="41198"/>
                    </a:cubicBezTo>
                    <a:cubicBezTo>
                      <a:pt x="125725" y="40931"/>
                      <a:pt x="121926" y="40798"/>
                      <a:pt x="120592" y="40798"/>
                    </a:cubicBezTo>
                    <a:lnTo>
                      <a:pt x="86794" y="41398"/>
                    </a:lnTo>
                    <a:lnTo>
                      <a:pt x="52996" y="42397"/>
                    </a:lnTo>
                    <a:cubicBezTo>
                      <a:pt x="52996" y="48397"/>
                      <a:pt x="50530" y="70596"/>
                      <a:pt x="45597" y="108993"/>
                    </a:cubicBezTo>
                    <a:cubicBezTo>
                      <a:pt x="63862" y="94461"/>
                      <a:pt x="88194" y="87195"/>
                      <a:pt x="118592" y="87195"/>
                    </a:cubicBezTo>
                    <a:cubicBezTo>
                      <a:pt x="147924" y="87195"/>
                      <a:pt x="170323" y="98661"/>
                      <a:pt x="185788" y="121593"/>
                    </a:cubicBezTo>
                    <a:cubicBezTo>
                      <a:pt x="198854" y="141058"/>
                      <a:pt x="205387" y="165857"/>
                      <a:pt x="205387" y="195988"/>
                    </a:cubicBezTo>
                    <a:cubicBezTo>
                      <a:pt x="205387" y="231986"/>
                      <a:pt x="194854" y="261651"/>
                      <a:pt x="173789" y="284983"/>
                    </a:cubicBezTo>
                    <a:cubicBezTo>
                      <a:pt x="151924" y="309248"/>
                      <a:pt x="123059" y="321380"/>
                      <a:pt x="87194" y="321380"/>
                    </a:cubicBezTo>
                    <a:cubicBezTo>
                      <a:pt x="49330" y="321380"/>
                      <a:pt x="21465" y="307381"/>
                      <a:pt x="3599" y="279383"/>
                    </a:cubicBezTo>
                    <a:cubicBezTo>
                      <a:pt x="1200" y="275517"/>
                      <a:pt x="0" y="271783"/>
                      <a:pt x="0" y="268184"/>
                    </a:cubicBezTo>
                    <a:cubicBezTo>
                      <a:pt x="0" y="262984"/>
                      <a:pt x="2066" y="258484"/>
                      <a:pt x="6199" y="254685"/>
                    </a:cubicBezTo>
                    <a:cubicBezTo>
                      <a:pt x="10332" y="250885"/>
                      <a:pt x="14999" y="248985"/>
                      <a:pt x="20198" y="248985"/>
                    </a:cubicBezTo>
                    <a:cubicBezTo>
                      <a:pt x="25665" y="248985"/>
                      <a:pt x="30864" y="251918"/>
                      <a:pt x="35798" y="257784"/>
                    </a:cubicBezTo>
                    <a:cubicBezTo>
                      <a:pt x="42864" y="266317"/>
                      <a:pt x="48197" y="271783"/>
                      <a:pt x="51797" y="274183"/>
                    </a:cubicBezTo>
                    <a:cubicBezTo>
                      <a:pt x="60463" y="280050"/>
                      <a:pt x="72262" y="282983"/>
                      <a:pt x="87194" y="282983"/>
                    </a:cubicBezTo>
                    <a:cubicBezTo>
                      <a:pt x="110260" y="282983"/>
                      <a:pt x="129392" y="274183"/>
                      <a:pt x="144591" y="256584"/>
                    </a:cubicBezTo>
                    <a:cubicBezTo>
                      <a:pt x="159123" y="239785"/>
                      <a:pt x="166390" y="219587"/>
                      <a:pt x="166390" y="195988"/>
                    </a:cubicBezTo>
                    <a:cubicBezTo>
                      <a:pt x="166390" y="176523"/>
                      <a:pt x="163190" y="160724"/>
                      <a:pt x="156790" y="148591"/>
                    </a:cubicBezTo>
                    <a:cubicBezTo>
                      <a:pt x="148524" y="133259"/>
                      <a:pt x="135791" y="125592"/>
                      <a:pt x="118592" y="125592"/>
                    </a:cubicBezTo>
                    <a:cubicBezTo>
                      <a:pt x="104327" y="125592"/>
                      <a:pt x="92661" y="127526"/>
                      <a:pt x="83595" y="131392"/>
                    </a:cubicBezTo>
                    <a:cubicBezTo>
                      <a:pt x="76395" y="134459"/>
                      <a:pt x="69129" y="139725"/>
                      <a:pt x="61796" y="147191"/>
                    </a:cubicBezTo>
                    <a:lnTo>
                      <a:pt x="39997" y="170990"/>
                    </a:lnTo>
                    <a:cubicBezTo>
                      <a:pt x="34131" y="176989"/>
                      <a:pt x="28131" y="179989"/>
                      <a:pt x="21998" y="179989"/>
                    </a:cubicBezTo>
                    <a:cubicBezTo>
                      <a:pt x="16665" y="179989"/>
                      <a:pt x="12132" y="178089"/>
                      <a:pt x="8399" y="174289"/>
                    </a:cubicBezTo>
                    <a:cubicBezTo>
                      <a:pt x="4666" y="170490"/>
                      <a:pt x="2800" y="165923"/>
                      <a:pt x="2800" y="160590"/>
                    </a:cubicBezTo>
                    <a:cubicBezTo>
                      <a:pt x="2800" y="157924"/>
                      <a:pt x="3866" y="146058"/>
                      <a:pt x="5999" y="124992"/>
                    </a:cubicBezTo>
                    <a:cubicBezTo>
                      <a:pt x="10532" y="82995"/>
                      <a:pt x="12799" y="55397"/>
                      <a:pt x="12799" y="42198"/>
                    </a:cubicBezTo>
                    <a:cubicBezTo>
                      <a:pt x="12799" y="37531"/>
                      <a:pt x="11632" y="32431"/>
                      <a:pt x="9299" y="26898"/>
                    </a:cubicBezTo>
                    <a:cubicBezTo>
                      <a:pt x="6966" y="21365"/>
                      <a:pt x="5799" y="17266"/>
                      <a:pt x="5799" y="14599"/>
                    </a:cubicBezTo>
                    <a:cubicBezTo>
                      <a:pt x="5799" y="6466"/>
                      <a:pt x="12799" y="2400"/>
                      <a:pt x="26798" y="2400"/>
                    </a:cubicBezTo>
                    <a:cubicBezTo>
                      <a:pt x="29465" y="2400"/>
                      <a:pt x="33498" y="2633"/>
                      <a:pt x="38897" y="3100"/>
                    </a:cubicBezTo>
                    <a:cubicBezTo>
                      <a:pt x="44297" y="3567"/>
                      <a:pt x="48330" y="3800"/>
                      <a:pt x="50997" y="3800"/>
                    </a:cubicBezTo>
                    <a:cubicBezTo>
                      <a:pt x="58729" y="3800"/>
                      <a:pt x="70329" y="3533"/>
                      <a:pt x="85794" y="3000"/>
                    </a:cubicBezTo>
                    <a:cubicBezTo>
                      <a:pt x="101260" y="2467"/>
                      <a:pt x="112859" y="2200"/>
                      <a:pt x="120592" y="2200"/>
                    </a:cubicBezTo>
                    <a:cubicBezTo>
                      <a:pt x="124192" y="2200"/>
                      <a:pt x="129658" y="2333"/>
                      <a:pt x="136991" y="2600"/>
                    </a:cubicBezTo>
                    <a:cubicBezTo>
                      <a:pt x="144324" y="2867"/>
                      <a:pt x="149791" y="3000"/>
                      <a:pt x="153390" y="3000"/>
                    </a:cubicBezTo>
                    <a:cubicBezTo>
                      <a:pt x="155924" y="3000"/>
                      <a:pt x="159590" y="2500"/>
                      <a:pt x="164390" y="1500"/>
                    </a:cubicBezTo>
                    <a:cubicBezTo>
                      <a:pt x="169189" y="500"/>
                      <a:pt x="172789" y="0"/>
                      <a:pt x="17518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  <p:sp>
            <p:nvSpPr>
              <p:cNvPr id="43" name="مربع نص 86">
                <a:extLst>
                  <a:ext uri="{FF2B5EF4-FFF2-40B4-BE49-F238E27FC236}">
                    <a16:creationId xmlns:a16="http://schemas.microsoft.com/office/drawing/2014/main" id="{12470291-3A76-9B4E-B5A8-7A957066A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060" y="1425929"/>
                <a:ext cx="308218" cy="311981"/>
              </a:xfrm>
              <a:custGeom>
                <a:avLst/>
                <a:gdLst>
                  <a:gd name="T0" fmla="*/ 276369 w 308218"/>
                  <a:gd name="T1" fmla="*/ 15399 h 311981"/>
                  <a:gd name="T2" fmla="*/ 273970 w 308218"/>
                  <a:gd name="T3" fmla="*/ 42797 h 311981"/>
                  <a:gd name="T4" fmla="*/ 275370 w 308218"/>
                  <a:gd name="T5" fmla="*/ 82795 h 311981"/>
                  <a:gd name="T6" fmla="*/ 265770 w 308218"/>
                  <a:gd name="T7" fmla="*/ 218587 h 311981"/>
                  <a:gd name="T8" fmla="*/ 269170 w 308218"/>
                  <a:gd name="T9" fmla="*/ 273983 h 311981"/>
                  <a:gd name="T10" fmla="*/ 304068 w 308218"/>
                  <a:gd name="T11" fmla="*/ 279083 h 311981"/>
                  <a:gd name="T12" fmla="*/ 302608 w 308218"/>
                  <a:gd name="T13" fmla="*/ 296007 h 311981"/>
                  <a:gd name="T14" fmla="*/ 250371 w 308218"/>
                  <a:gd name="T15" fmla="*/ 311981 h 311981"/>
                  <a:gd name="T16" fmla="*/ 191175 w 308218"/>
                  <a:gd name="T17" fmla="*/ 309981 h 311981"/>
                  <a:gd name="T18" fmla="*/ 212373 w 308218"/>
                  <a:gd name="T19" fmla="*/ 274583 h 311981"/>
                  <a:gd name="T20" fmla="*/ 230172 w 308218"/>
                  <a:gd name="T21" fmla="*/ 275183 h 311981"/>
                  <a:gd name="T22" fmla="*/ 226772 w 308218"/>
                  <a:gd name="T23" fmla="*/ 218587 h 311981"/>
                  <a:gd name="T24" fmla="*/ 235572 w 308218"/>
                  <a:gd name="T25" fmla="*/ 63996 h 311981"/>
                  <a:gd name="T26" fmla="*/ 187475 w 308218"/>
                  <a:gd name="T27" fmla="*/ 78795 h 311981"/>
                  <a:gd name="T28" fmla="*/ 198774 w 308218"/>
                  <a:gd name="T29" fmla="*/ 42198 h 311981"/>
                  <a:gd name="T30" fmla="*/ 262970 w 308218"/>
                  <a:gd name="T31" fmla="*/ 0 h 311981"/>
                  <a:gd name="T32" fmla="*/ 95394 w 308218"/>
                  <a:gd name="T33" fmla="*/ 15399 h 311981"/>
                  <a:gd name="T34" fmla="*/ 92995 w 308218"/>
                  <a:gd name="T35" fmla="*/ 42797 h 311981"/>
                  <a:gd name="T36" fmla="*/ 94395 w 308218"/>
                  <a:gd name="T37" fmla="*/ 82795 h 311981"/>
                  <a:gd name="T38" fmla="*/ 84795 w 308218"/>
                  <a:gd name="T39" fmla="*/ 218587 h 311981"/>
                  <a:gd name="T40" fmla="*/ 88195 w 308218"/>
                  <a:gd name="T41" fmla="*/ 273983 h 311981"/>
                  <a:gd name="T42" fmla="*/ 123093 w 308218"/>
                  <a:gd name="T43" fmla="*/ 279083 h 311981"/>
                  <a:gd name="T44" fmla="*/ 123093 w 308218"/>
                  <a:gd name="T45" fmla="*/ 306581 h 311981"/>
                  <a:gd name="T46" fmla="*/ 69396 w 308218"/>
                  <a:gd name="T47" fmla="*/ 311981 h 311981"/>
                  <a:gd name="T48" fmla="*/ 10200 w 308218"/>
                  <a:gd name="T49" fmla="*/ 309981 h 311981"/>
                  <a:gd name="T50" fmla="*/ 31398 w 308218"/>
                  <a:gd name="T51" fmla="*/ 274583 h 311981"/>
                  <a:gd name="T52" fmla="*/ 49197 w 308218"/>
                  <a:gd name="T53" fmla="*/ 275183 h 311981"/>
                  <a:gd name="T54" fmla="*/ 45798 w 308218"/>
                  <a:gd name="T55" fmla="*/ 218587 h 311981"/>
                  <a:gd name="T56" fmla="*/ 54597 w 308218"/>
                  <a:gd name="T57" fmla="*/ 63996 h 311981"/>
                  <a:gd name="T58" fmla="*/ 6500 w 308218"/>
                  <a:gd name="T59" fmla="*/ 78795 h 311981"/>
                  <a:gd name="T60" fmla="*/ 17799 w 308218"/>
                  <a:gd name="T61" fmla="*/ 42198 h 311981"/>
                  <a:gd name="T62" fmla="*/ 81995 w 308218"/>
                  <a:gd name="T63" fmla="*/ 0 h 3119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8218" h="311981">
                    <a:moveTo>
                      <a:pt x="262970" y="0"/>
                    </a:moveTo>
                    <a:cubicBezTo>
                      <a:pt x="271903" y="0"/>
                      <a:pt x="276369" y="5133"/>
                      <a:pt x="276369" y="15399"/>
                    </a:cubicBezTo>
                    <a:cubicBezTo>
                      <a:pt x="276369" y="18466"/>
                      <a:pt x="275969" y="23032"/>
                      <a:pt x="275170" y="29098"/>
                    </a:cubicBezTo>
                    <a:cubicBezTo>
                      <a:pt x="274370" y="35165"/>
                      <a:pt x="273970" y="39731"/>
                      <a:pt x="273970" y="42797"/>
                    </a:cubicBezTo>
                    <a:cubicBezTo>
                      <a:pt x="273970" y="47197"/>
                      <a:pt x="274203" y="53863"/>
                      <a:pt x="274670" y="62796"/>
                    </a:cubicBezTo>
                    <a:cubicBezTo>
                      <a:pt x="275136" y="71729"/>
                      <a:pt x="275370" y="78395"/>
                      <a:pt x="275370" y="82795"/>
                    </a:cubicBezTo>
                    <a:cubicBezTo>
                      <a:pt x="275370" y="97994"/>
                      <a:pt x="273770" y="120659"/>
                      <a:pt x="270570" y="150791"/>
                    </a:cubicBezTo>
                    <a:cubicBezTo>
                      <a:pt x="267370" y="180922"/>
                      <a:pt x="265770" y="203521"/>
                      <a:pt x="265770" y="218587"/>
                    </a:cubicBezTo>
                    <a:cubicBezTo>
                      <a:pt x="265770" y="226320"/>
                      <a:pt x="266303" y="235719"/>
                      <a:pt x="267370" y="246785"/>
                    </a:cubicBezTo>
                    <a:cubicBezTo>
                      <a:pt x="268437" y="257851"/>
                      <a:pt x="269037" y="266917"/>
                      <a:pt x="269170" y="273983"/>
                    </a:cubicBezTo>
                    <a:lnTo>
                      <a:pt x="290169" y="273583"/>
                    </a:lnTo>
                    <a:cubicBezTo>
                      <a:pt x="295768" y="273583"/>
                      <a:pt x="300401" y="275417"/>
                      <a:pt x="304068" y="279083"/>
                    </a:cubicBezTo>
                    <a:lnTo>
                      <a:pt x="308218" y="289422"/>
                    </a:lnTo>
                    <a:lnTo>
                      <a:pt x="302608" y="296007"/>
                    </a:lnTo>
                    <a:lnTo>
                      <a:pt x="282611" y="311981"/>
                    </a:lnTo>
                    <a:lnTo>
                      <a:pt x="250371" y="311981"/>
                    </a:lnTo>
                    <a:lnTo>
                      <a:pt x="210773" y="311781"/>
                    </a:lnTo>
                    <a:cubicBezTo>
                      <a:pt x="201441" y="311781"/>
                      <a:pt x="194908" y="311181"/>
                      <a:pt x="191175" y="309981"/>
                    </a:cubicBezTo>
                    <a:cubicBezTo>
                      <a:pt x="184375" y="307581"/>
                      <a:pt x="180975" y="302515"/>
                      <a:pt x="180975" y="294782"/>
                    </a:cubicBezTo>
                    <a:cubicBezTo>
                      <a:pt x="180975" y="281316"/>
                      <a:pt x="191441" y="274583"/>
                      <a:pt x="212373" y="274583"/>
                    </a:cubicBezTo>
                    <a:lnTo>
                      <a:pt x="221973" y="274783"/>
                    </a:lnTo>
                    <a:lnTo>
                      <a:pt x="230172" y="275183"/>
                    </a:lnTo>
                    <a:cubicBezTo>
                      <a:pt x="230172" y="268784"/>
                      <a:pt x="229606" y="259318"/>
                      <a:pt x="228472" y="246785"/>
                    </a:cubicBezTo>
                    <a:cubicBezTo>
                      <a:pt x="227339" y="234252"/>
                      <a:pt x="226772" y="224853"/>
                      <a:pt x="226772" y="218587"/>
                    </a:cubicBezTo>
                    <a:cubicBezTo>
                      <a:pt x="226772" y="201654"/>
                      <a:pt x="228306" y="175923"/>
                      <a:pt x="231372" y="141391"/>
                    </a:cubicBezTo>
                    <a:cubicBezTo>
                      <a:pt x="234305" y="107394"/>
                      <a:pt x="235705" y="81595"/>
                      <a:pt x="235572" y="63996"/>
                    </a:cubicBezTo>
                    <a:cubicBezTo>
                      <a:pt x="217706" y="77862"/>
                      <a:pt x="206307" y="84795"/>
                      <a:pt x="201374" y="84795"/>
                    </a:cubicBezTo>
                    <a:cubicBezTo>
                      <a:pt x="196041" y="84795"/>
                      <a:pt x="191408" y="82795"/>
                      <a:pt x="187475" y="78795"/>
                    </a:cubicBezTo>
                    <a:cubicBezTo>
                      <a:pt x="183542" y="74796"/>
                      <a:pt x="181575" y="70196"/>
                      <a:pt x="181575" y="64996"/>
                    </a:cubicBezTo>
                    <a:cubicBezTo>
                      <a:pt x="181575" y="58730"/>
                      <a:pt x="187308" y="51130"/>
                      <a:pt x="198774" y="42198"/>
                    </a:cubicBezTo>
                    <a:cubicBezTo>
                      <a:pt x="205974" y="37131"/>
                      <a:pt x="216173" y="28998"/>
                      <a:pt x="229372" y="17799"/>
                    </a:cubicBezTo>
                    <a:cubicBezTo>
                      <a:pt x="241105" y="5933"/>
                      <a:pt x="252304" y="0"/>
                      <a:pt x="262970" y="0"/>
                    </a:cubicBezTo>
                    <a:close/>
                    <a:moveTo>
                      <a:pt x="81995" y="0"/>
                    </a:moveTo>
                    <a:cubicBezTo>
                      <a:pt x="90928" y="0"/>
                      <a:pt x="95394" y="5133"/>
                      <a:pt x="95394" y="15399"/>
                    </a:cubicBezTo>
                    <a:cubicBezTo>
                      <a:pt x="95394" y="18466"/>
                      <a:pt x="94995" y="23032"/>
                      <a:pt x="94195" y="29098"/>
                    </a:cubicBezTo>
                    <a:cubicBezTo>
                      <a:pt x="93395" y="35165"/>
                      <a:pt x="92995" y="39731"/>
                      <a:pt x="92995" y="42797"/>
                    </a:cubicBezTo>
                    <a:cubicBezTo>
                      <a:pt x="92995" y="47197"/>
                      <a:pt x="93228" y="53863"/>
                      <a:pt x="93695" y="62796"/>
                    </a:cubicBezTo>
                    <a:cubicBezTo>
                      <a:pt x="94161" y="71729"/>
                      <a:pt x="94395" y="78395"/>
                      <a:pt x="94395" y="82795"/>
                    </a:cubicBezTo>
                    <a:cubicBezTo>
                      <a:pt x="94395" y="97994"/>
                      <a:pt x="92795" y="120659"/>
                      <a:pt x="89595" y="150791"/>
                    </a:cubicBezTo>
                    <a:cubicBezTo>
                      <a:pt x="86395" y="180922"/>
                      <a:pt x="84795" y="203521"/>
                      <a:pt x="84795" y="218587"/>
                    </a:cubicBezTo>
                    <a:cubicBezTo>
                      <a:pt x="84795" y="226320"/>
                      <a:pt x="85328" y="235719"/>
                      <a:pt x="86395" y="246785"/>
                    </a:cubicBezTo>
                    <a:cubicBezTo>
                      <a:pt x="87462" y="257851"/>
                      <a:pt x="88062" y="266917"/>
                      <a:pt x="88195" y="273983"/>
                    </a:cubicBezTo>
                    <a:lnTo>
                      <a:pt x="109194" y="273583"/>
                    </a:lnTo>
                    <a:cubicBezTo>
                      <a:pt x="114793" y="273583"/>
                      <a:pt x="119426" y="275417"/>
                      <a:pt x="123093" y="279083"/>
                    </a:cubicBezTo>
                    <a:cubicBezTo>
                      <a:pt x="126759" y="282750"/>
                      <a:pt x="128592" y="287316"/>
                      <a:pt x="128592" y="292782"/>
                    </a:cubicBezTo>
                    <a:cubicBezTo>
                      <a:pt x="128592" y="298382"/>
                      <a:pt x="126759" y="302982"/>
                      <a:pt x="123093" y="306581"/>
                    </a:cubicBezTo>
                    <a:cubicBezTo>
                      <a:pt x="119426" y="310181"/>
                      <a:pt x="114793" y="311981"/>
                      <a:pt x="109194" y="311981"/>
                    </a:cubicBezTo>
                    <a:lnTo>
                      <a:pt x="69396" y="311981"/>
                    </a:lnTo>
                    <a:lnTo>
                      <a:pt x="29798" y="311781"/>
                    </a:lnTo>
                    <a:cubicBezTo>
                      <a:pt x="20466" y="311781"/>
                      <a:pt x="13933" y="311181"/>
                      <a:pt x="10200" y="309981"/>
                    </a:cubicBezTo>
                    <a:cubicBezTo>
                      <a:pt x="3400" y="307581"/>
                      <a:pt x="0" y="302515"/>
                      <a:pt x="0" y="294782"/>
                    </a:cubicBezTo>
                    <a:cubicBezTo>
                      <a:pt x="0" y="281316"/>
                      <a:pt x="10466" y="274583"/>
                      <a:pt x="31398" y="274583"/>
                    </a:cubicBezTo>
                    <a:lnTo>
                      <a:pt x="40998" y="274783"/>
                    </a:lnTo>
                    <a:lnTo>
                      <a:pt x="49197" y="275183"/>
                    </a:lnTo>
                    <a:cubicBezTo>
                      <a:pt x="49197" y="268784"/>
                      <a:pt x="48631" y="259318"/>
                      <a:pt x="47497" y="246785"/>
                    </a:cubicBezTo>
                    <a:cubicBezTo>
                      <a:pt x="46364" y="234252"/>
                      <a:pt x="45798" y="224853"/>
                      <a:pt x="45798" y="218587"/>
                    </a:cubicBezTo>
                    <a:cubicBezTo>
                      <a:pt x="45798" y="201654"/>
                      <a:pt x="47331" y="175923"/>
                      <a:pt x="50397" y="141391"/>
                    </a:cubicBezTo>
                    <a:cubicBezTo>
                      <a:pt x="53330" y="107394"/>
                      <a:pt x="54730" y="81595"/>
                      <a:pt x="54597" y="63996"/>
                    </a:cubicBezTo>
                    <a:cubicBezTo>
                      <a:pt x="36731" y="77862"/>
                      <a:pt x="25332" y="84795"/>
                      <a:pt x="20399" y="84795"/>
                    </a:cubicBezTo>
                    <a:cubicBezTo>
                      <a:pt x="15066" y="84795"/>
                      <a:pt x="10433" y="82795"/>
                      <a:pt x="6500" y="78795"/>
                    </a:cubicBezTo>
                    <a:cubicBezTo>
                      <a:pt x="2567" y="74796"/>
                      <a:pt x="600" y="70196"/>
                      <a:pt x="600" y="64996"/>
                    </a:cubicBezTo>
                    <a:cubicBezTo>
                      <a:pt x="600" y="58730"/>
                      <a:pt x="6333" y="51130"/>
                      <a:pt x="17799" y="42198"/>
                    </a:cubicBezTo>
                    <a:cubicBezTo>
                      <a:pt x="24999" y="37131"/>
                      <a:pt x="35198" y="28998"/>
                      <a:pt x="48397" y="17799"/>
                    </a:cubicBezTo>
                    <a:cubicBezTo>
                      <a:pt x="60130" y="5933"/>
                      <a:pt x="71329" y="0"/>
                      <a:pt x="8199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51435" tIns="25718" rIns="51435" bIns="25718"/>
              <a:lstStyle/>
              <a:p>
                <a:endParaRPr lang="ar-SA"/>
              </a:p>
            </p:txBody>
          </p:sp>
        </p:grpSp>
      </p:grpSp>
      <p:grpSp>
        <p:nvGrpSpPr>
          <p:cNvPr id="44" name="مجموعة 43">
            <a:extLst>
              <a:ext uri="{FF2B5EF4-FFF2-40B4-BE49-F238E27FC236}">
                <a16:creationId xmlns:a16="http://schemas.microsoft.com/office/drawing/2014/main" id="{578239E7-CB2A-0742-9871-5678655B2C76}"/>
              </a:ext>
            </a:extLst>
          </p:cNvPr>
          <p:cNvGrpSpPr>
            <a:grpSpLocks/>
          </p:cNvGrpSpPr>
          <p:nvPr/>
        </p:nvGrpSpPr>
        <p:grpSpPr bwMode="auto">
          <a:xfrm>
            <a:off x="10564825" y="573683"/>
            <a:ext cx="66675" cy="1009650"/>
            <a:chOff x="5944770" y="1379001"/>
            <a:chExt cx="226260" cy="3927154"/>
          </a:xfrm>
        </p:grpSpPr>
        <p:sp>
          <p:nvSpPr>
            <p:cNvPr id="45" name="مثلث متساوي الساقين 49">
              <a:extLst>
                <a:ext uri="{FF2B5EF4-FFF2-40B4-BE49-F238E27FC236}">
                  <a16:creationId xmlns:a16="http://schemas.microsoft.com/office/drawing/2014/main" id="{7515C29C-A047-D34D-8178-EC30E0A03B4A}"/>
                </a:ext>
              </a:extLst>
            </p:cNvPr>
            <p:cNvSpPr/>
            <p:nvPr/>
          </p:nvSpPr>
          <p:spPr>
            <a:xfrm>
              <a:off x="5944770" y="1379001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6" name="مثلث متساوي الساقين 50">
              <a:extLst>
                <a:ext uri="{FF2B5EF4-FFF2-40B4-BE49-F238E27FC236}">
                  <a16:creationId xmlns:a16="http://schemas.microsoft.com/office/drawing/2014/main" id="{F35064C7-CD98-F549-B025-6406002FAFF7}"/>
                </a:ext>
              </a:extLst>
            </p:cNvPr>
            <p:cNvSpPr/>
            <p:nvPr/>
          </p:nvSpPr>
          <p:spPr>
            <a:xfrm flipV="1">
              <a:off x="5944770" y="3342578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grpSp>
        <p:nvGrpSpPr>
          <p:cNvPr id="47" name="مجموعة 46">
            <a:extLst>
              <a:ext uri="{FF2B5EF4-FFF2-40B4-BE49-F238E27FC236}">
                <a16:creationId xmlns:a16="http://schemas.microsoft.com/office/drawing/2014/main" id="{6F2C3EE3-B01D-FF44-82AE-F0D98CF8F534}"/>
              </a:ext>
            </a:extLst>
          </p:cNvPr>
          <p:cNvGrpSpPr>
            <a:grpSpLocks/>
          </p:cNvGrpSpPr>
          <p:nvPr/>
        </p:nvGrpSpPr>
        <p:grpSpPr bwMode="auto">
          <a:xfrm rot="4908360">
            <a:off x="10507674" y="678458"/>
            <a:ext cx="63500" cy="787400"/>
            <a:chOff x="5944770" y="1379001"/>
            <a:chExt cx="226260" cy="3927154"/>
          </a:xfrm>
        </p:grpSpPr>
        <p:sp>
          <p:nvSpPr>
            <p:cNvPr id="48" name="مثلث متساوي الساقين 52">
              <a:extLst>
                <a:ext uri="{FF2B5EF4-FFF2-40B4-BE49-F238E27FC236}">
                  <a16:creationId xmlns:a16="http://schemas.microsoft.com/office/drawing/2014/main" id="{6C9F1224-FFA4-C945-810B-0D9CBE258A7D}"/>
                </a:ext>
              </a:extLst>
            </p:cNvPr>
            <p:cNvSpPr/>
            <p:nvPr/>
          </p:nvSpPr>
          <p:spPr>
            <a:xfrm>
              <a:off x="5941542" y="1392220"/>
              <a:ext cx="226260" cy="196357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  <p:sp>
          <p:nvSpPr>
            <p:cNvPr id="49" name="مثلث متساوي الساقين 53">
              <a:extLst>
                <a:ext uri="{FF2B5EF4-FFF2-40B4-BE49-F238E27FC236}">
                  <a16:creationId xmlns:a16="http://schemas.microsoft.com/office/drawing/2014/main" id="{E4F810C6-BB06-A249-9894-40F0B7954848}"/>
                </a:ext>
              </a:extLst>
            </p:cNvPr>
            <p:cNvSpPr/>
            <p:nvPr/>
          </p:nvSpPr>
          <p:spPr>
            <a:xfrm flipV="1">
              <a:off x="5935188" y="3342771"/>
              <a:ext cx="226260" cy="1963577"/>
            </a:xfrm>
            <a:prstGeom prst="triangl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>
                <a:defRPr/>
              </a:pPr>
              <a:endParaRPr lang="ar-EG" sz="1013"/>
            </a:p>
          </p:txBody>
        </p:sp>
      </p:grpSp>
      <p:sp>
        <p:nvSpPr>
          <p:cNvPr id="50" name="شكل بيضاوي 49">
            <a:extLst>
              <a:ext uri="{FF2B5EF4-FFF2-40B4-BE49-F238E27FC236}">
                <a16:creationId xmlns:a16="http://schemas.microsoft.com/office/drawing/2014/main" id="{554A9950-8B23-3744-B9C0-9CFA3442F687}"/>
              </a:ext>
            </a:extLst>
          </p:cNvPr>
          <p:cNvSpPr/>
          <p:nvPr/>
        </p:nvSpPr>
        <p:spPr>
          <a:xfrm>
            <a:off x="10542373" y="1018181"/>
            <a:ext cx="98094" cy="107390"/>
          </a:xfrm>
          <a:prstGeom prst="ellipse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EG" sz="1013"/>
          </a:p>
        </p:txBody>
      </p:sp>
      <p:sp>
        <p:nvSpPr>
          <p:cNvPr id="51" name="شكل حر 50">
            <a:extLst>
              <a:ext uri="{FF2B5EF4-FFF2-40B4-BE49-F238E27FC236}">
                <a16:creationId xmlns:a16="http://schemas.microsoft.com/office/drawing/2014/main" id="{23B671DC-D796-384B-817D-E04474056EBC}"/>
              </a:ext>
            </a:extLst>
          </p:cNvPr>
          <p:cNvSpPr/>
          <p:nvPr/>
        </p:nvSpPr>
        <p:spPr>
          <a:xfrm>
            <a:off x="9837749" y="1630959"/>
            <a:ext cx="1468438" cy="1546225"/>
          </a:xfrm>
          <a:custGeom>
            <a:avLst/>
            <a:gdLst>
              <a:gd name="connsiteX0" fmla="*/ 2020636 w 2684787"/>
              <a:gd name="connsiteY0" fmla="*/ 0 h 2747951"/>
              <a:gd name="connsiteX1" fmla="*/ 2651521 w 2684787"/>
              <a:gd name="connsiteY1" fmla="*/ 652812 h 2747951"/>
              <a:gd name="connsiteX2" fmla="*/ 2644171 w 2684787"/>
              <a:gd name="connsiteY2" fmla="*/ 728262 h 2747951"/>
              <a:gd name="connsiteX3" fmla="*/ 2684787 w 2684787"/>
              <a:gd name="connsiteY3" fmla="*/ 728262 h 2747951"/>
              <a:gd name="connsiteX4" fmla="*/ 2684787 w 2684787"/>
              <a:gd name="connsiteY4" fmla="*/ 2747951 h 2747951"/>
              <a:gd name="connsiteX5" fmla="*/ 1371425 w 2684787"/>
              <a:gd name="connsiteY5" fmla="*/ 2747951 h 2747951"/>
              <a:gd name="connsiteX6" fmla="*/ 1371425 w 2684787"/>
              <a:gd name="connsiteY6" fmla="*/ 728262 h 2747951"/>
              <a:gd name="connsiteX7" fmla="*/ 1397102 w 2684787"/>
              <a:gd name="connsiteY7" fmla="*/ 728262 h 2747951"/>
              <a:gd name="connsiteX8" fmla="*/ 1389751 w 2684787"/>
              <a:gd name="connsiteY8" fmla="*/ 652812 h 2747951"/>
              <a:gd name="connsiteX9" fmla="*/ 2020636 w 2684787"/>
              <a:gd name="connsiteY9" fmla="*/ 0 h 2747951"/>
              <a:gd name="connsiteX10" fmla="*/ 649211 w 2684787"/>
              <a:gd name="connsiteY10" fmla="*/ 0 h 2747951"/>
              <a:gd name="connsiteX11" fmla="*/ 1280096 w 2684787"/>
              <a:gd name="connsiteY11" fmla="*/ 652812 h 2747951"/>
              <a:gd name="connsiteX12" fmla="*/ 1272746 w 2684787"/>
              <a:gd name="connsiteY12" fmla="*/ 728262 h 2747951"/>
              <a:gd name="connsiteX13" fmla="*/ 1313362 w 2684787"/>
              <a:gd name="connsiteY13" fmla="*/ 728262 h 2747951"/>
              <a:gd name="connsiteX14" fmla="*/ 1313362 w 2684787"/>
              <a:gd name="connsiteY14" fmla="*/ 2747951 h 2747951"/>
              <a:gd name="connsiteX15" fmla="*/ 0 w 2684787"/>
              <a:gd name="connsiteY15" fmla="*/ 2747951 h 2747951"/>
              <a:gd name="connsiteX16" fmla="*/ 0 w 2684787"/>
              <a:gd name="connsiteY16" fmla="*/ 728262 h 2747951"/>
              <a:gd name="connsiteX17" fmla="*/ 25677 w 2684787"/>
              <a:gd name="connsiteY17" fmla="*/ 728262 h 2747951"/>
              <a:gd name="connsiteX18" fmla="*/ 18326 w 2684787"/>
              <a:gd name="connsiteY18" fmla="*/ 652812 h 2747951"/>
              <a:gd name="connsiteX19" fmla="*/ 649211 w 2684787"/>
              <a:gd name="connsiteY19" fmla="*/ 0 h 274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84787" h="2747951">
                <a:moveTo>
                  <a:pt x="2020636" y="0"/>
                </a:moveTo>
                <a:cubicBezTo>
                  <a:pt x="2369064" y="0"/>
                  <a:pt x="2651521" y="292274"/>
                  <a:pt x="2651521" y="652812"/>
                </a:cubicBezTo>
                <a:lnTo>
                  <a:pt x="2644171" y="728262"/>
                </a:lnTo>
                <a:lnTo>
                  <a:pt x="2684787" y="728262"/>
                </a:lnTo>
                <a:lnTo>
                  <a:pt x="2684787" y="2747951"/>
                </a:lnTo>
                <a:lnTo>
                  <a:pt x="1371425" y="2747951"/>
                </a:lnTo>
                <a:lnTo>
                  <a:pt x="1371425" y="728262"/>
                </a:lnTo>
                <a:lnTo>
                  <a:pt x="1397102" y="728262"/>
                </a:lnTo>
                <a:lnTo>
                  <a:pt x="1389751" y="652812"/>
                </a:lnTo>
                <a:cubicBezTo>
                  <a:pt x="1389751" y="292274"/>
                  <a:pt x="1672208" y="0"/>
                  <a:pt x="2020636" y="0"/>
                </a:cubicBezTo>
                <a:close/>
                <a:moveTo>
                  <a:pt x="649211" y="0"/>
                </a:moveTo>
                <a:cubicBezTo>
                  <a:pt x="997639" y="0"/>
                  <a:pt x="1280096" y="292274"/>
                  <a:pt x="1280096" y="652812"/>
                </a:cubicBezTo>
                <a:lnTo>
                  <a:pt x="1272746" y="728262"/>
                </a:lnTo>
                <a:lnTo>
                  <a:pt x="1313362" y="728262"/>
                </a:lnTo>
                <a:lnTo>
                  <a:pt x="1313362" y="2747951"/>
                </a:lnTo>
                <a:lnTo>
                  <a:pt x="0" y="2747951"/>
                </a:lnTo>
                <a:lnTo>
                  <a:pt x="0" y="728262"/>
                </a:lnTo>
                <a:lnTo>
                  <a:pt x="25677" y="728262"/>
                </a:lnTo>
                <a:lnTo>
                  <a:pt x="18326" y="652812"/>
                </a:lnTo>
                <a:cubicBezTo>
                  <a:pt x="18326" y="292274"/>
                  <a:pt x="300783" y="0"/>
                  <a:pt x="649211" y="0"/>
                </a:cubicBezTo>
                <a:close/>
              </a:path>
            </a:pathLst>
          </a:custGeom>
          <a:blipFill>
            <a:blip r:embed="rId15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514350">
              <a:defRPr/>
            </a:pPr>
            <a:endParaRPr lang="ar-SA" sz="1013" dirty="0"/>
          </a:p>
        </p:txBody>
      </p:sp>
      <p:pic>
        <p:nvPicPr>
          <p:cNvPr id="52" name="صورة 51" descr="صورة تحتوي على سماء, خارجي, طائرة, صورة ظلية&#10;&#10;تم إنشاء الوصف تلقائياً">
            <a:extLst>
              <a:ext uri="{FF2B5EF4-FFF2-40B4-BE49-F238E27FC236}">
                <a16:creationId xmlns:a16="http://schemas.microsoft.com/office/drawing/2014/main" id="{E2EA606B-94B8-F84B-AB55-A63E822569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353"/>
          <a:stretch>
            <a:fillRect/>
          </a:stretch>
        </p:blipFill>
        <p:spPr bwMode="auto">
          <a:xfrm>
            <a:off x="10626737" y="2270721"/>
            <a:ext cx="284162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صورة 96">
            <a:extLst>
              <a:ext uri="{FF2B5EF4-FFF2-40B4-BE49-F238E27FC236}">
                <a16:creationId xmlns:a16="http://schemas.microsoft.com/office/drawing/2014/main" id="{6FC17947-DFEB-CB46-973E-56C092811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60" t="-2" r="1991" b="37349"/>
          <a:stretch>
            <a:fillRect/>
          </a:stretch>
        </p:blipFill>
        <p:spPr bwMode="auto">
          <a:xfrm>
            <a:off x="9896488" y="2386609"/>
            <a:ext cx="511175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" name="صورة 97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1AA78387-48BA-854C-B4F7-231F85E1D5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558475" y="1580158"/>
            <a:ext cx="779463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" name="صورة 98" descr="صورة تحتوي على نافذة, مبنى&#10;&#10;تم إنشاء الوصف تلقائياً">
            <a:extLst>
              <a:ext uri="{FF2B5EF4-FFF2-40B4-BE49-F238E27FC236}">
                <a16:creationId xmlns:a16="http://schemas.microsoft.com/office/drawing/2014/main" id="{C1C77CE9-1BBA-E247-86D6-A5BBA6BDC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clrChange>
              <a:clrFrom>
                <a:srgbClr val="F3F4F6"/>
              </a:clrFrom>
              <a:clrTo>
                <a:srgbClr val="F3F4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3937" y="1581747"/>
            <a:ext cx="779462" cy="162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صورة 100" descr="صورة تحتوي على نص, كمبيوتر محمول, إلكترونيات, كمبيوتر&#10;&#10;تم إنشاء الوصف تلقائياً">
            <a:extLst>
              <a:ext uri="{FF2B5EF4-FFF2-40B4-BE49-F238E27FC236}">
                <a16:creationId xmlns:a16="http://schemas.microsoft.com/office/drawing/2014/main" id="{5AE6FCCB-DFF8-3148-B419-78B50DEA7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0284" y="4872985"/>
            <a:ext cx="1209675" cy="116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صورة 101" descr="صورة تحتوي على ماوس, مكواة&#10;&#10;تم إنشاء الوصف تلقائياً">
            <a:extLst>
              <a:ext uri="{FF2B5EF4-FFF2-40B4-BE49-F238E27FC236}">
                <a16:creationId xmlns:a16="http://schemas.microsoft.com/office/drawing/2014/main" id="{76B1029C-6283-5648-8468-47D296C44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4024" y="5768180"/>
            <a:ext cx="255588" cy="15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Google Shape;57;p13">
            <a:extLst>
              <a:ext uri="{FF2B5EF4-FFF2-40B4-BE49-F238E27FC236}">
                <a16:creationId xmlns:a16="http://schemas.microsoft.com/office/drawing/2014/main" id="{179A6F0C-8400-7A4B-8670-483D24694895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83888" y="4571803"/>
            <a:ext cx="1308100" cy="182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Google Shape;69;p13">
            <a:extLst>
              <a:ext uri="{FF2B5EF4-FFF2-40B4-BE49-F238E27FC236}">
                <a16:creationId xmlns:a16="http://schemas.microsoft.com/office/drawing/2014/main" id="{D4B65245-6DD2-4E41-BAFE-66E291371E13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4310" y="3443697"/>
            <a:ext cx="3333598" cy="3093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صورة 18" descr="صورة تحتوي على عنصر, منضدة, جالس, صغير&#10;&#10;تم إنشاء الوصف تلقائياً">
            <a:extLst>
              <a:ext uri="{FF2B5EF4-FFF2-40B4-BE49-F238E27FC236}">
                <a16:creationId xmlns:a16="http://schemas.microsoft.com/office/drawing/2014/main" id="{36CA4CD6-B759-4B4A-B356-1C5BA5866E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4983" y="5242416"/>
            <a:ext cx="388938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مجموعة 2">
            <a:extLst>
              <a:ext uri="{FF2B5EF4-FFF2-40B4-BE49-F238E27FC236}">
                <a16:creationId xmlns:a16="http://schemas.microsoft.com/office/drawing/2014/main" id="{030CFAD8-8390-ED4A-8C58-FF2EC9C254F4}"/>
              </a:ext>
            </a:extLst>
          </p:cNvPr>
          <p:cNvGrpSpPr/>
          <p:nvPr/>
        </p:nvGrpSpPr>
        <p:grpSpPr>
          <a:xfrm>
            <a:off x="388854" y="990366"/>
            <a:ext cx="5192577" cy="3700533"/>
            <a:chOff x="424623" y="947667"/>
            <a:chExt cx="5192577" cy="3700533"/>
          </a:xfrm>
        </p:grpSpPr>
        <p:pic>
          <p:nvPicPr>
            <p:cNvPr id="1463" name="Google Shape;1463;p59"/>
            <p:cNvPicPr preferRelativeResize="0"/>
            <p:nvPr/>
          </p:nvPicPr>
          <p:blipFill>
            <a:blip r:embed="rId24">
              <a:alphaModFix/>
            </a:blip>
            <a:stretch>
              <a:fillRect/>
            </a:stretch>
          </p:blipFill>
          <p:spPr>
            <a:xfrm>
              <a:off x="431800" y="947667"/>
              <a:ext cx="5185400" cy="37005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صورة 66">
              <a:extLst>
                <a:ext uri="{FF2B5EF4-FFF2-40B4-BE49-F238E27FC236}">
                  <a16:creationId xmlns:a16="http://schemas.microsoft.com/office/drawing/2014/main" id="{761B7B74-1B9A-5142-A59F-E46BF9E6A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alphaModFix amt="50000"/>
            </a:blip>
            <a:stretch>
              <a:fillRect/>
            </a:stretch>
          </p:blipFill>
          <p:spPr>
            <a:xfrm>
              <a:off x="424623" y="968517"/>
              <a:ext cx="1190726" cy="1193711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4" name="مجموعة 3">
            <a:extLst>
              <a:ext uri="{FF2B5EF4-FFF2-40B4-BE49-F238E27FC236}">
                <a16:creationId xmlns:a16="http://schemas.microsoft.com/office/drawing/2014/main" id="{98AD352C-E9D9-1440-9B88-A547C655498E}"/>
              </a:ext>
            </a:extLst>
          </p:cNvPr>
          <p:cNvGrpSpPr/>
          <p:nvPr/>
        </p:nvGrpSpPr>
        <p:grpSpPr>
          <a:xfrm>
            <a:off x="5720269" y="2238700"/>
            <a:ext cx="3942856" cy="2409499"/>
            <a:chOff x="5720269" y="2238700"/>
            <a:chExt cx="3942856" cy="2409499"/>
          </a:xfrm>
        </p:grpSpPr>
        <p:pic>
          <p:nvPicPr>
            <p:cNvPr id="1470" name="Google Shape;1470;p59"/>
            <p:cNvPicPr preferRelativeResize="0"/>
            <p:nvPr/>
          </p:nvPicPr>
          <p:blipFill rotWithShape="1">
            <a:blip r:embed="rId26">
              <a:alphaModFix/>
            </a:blip>
            <a:srcRect l="2125" t="7754" r="2563" b="5507"/>
            <a:stretch/>
          </p:blipFill>
          <p:spPr>
            <a:xfrm>
              <a:off x="5720269" y="2238700"/>
              <a:ext cx="3942856" cy="24094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73" name="Google Shape;1473;p59"/>
            <p:cNvPicPr preferRelativeResize="0"/>
            <p:nvPr/>
          </p:nvPicPr>
          <p:blipFill>
            <a:blip r:embed="rId27">
              <a:alphaModFix/>
            </a:blip>
            <a:stretch>
              <a:fillRect/>
            </a:stretch>
          </p:blipFill>
          <p:spPr>
            <a:xfrm>
              <a:off x="6096000" y="2720001"/>
              <a:ext cx="487200" cy="54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74" name="Google Shape;1474;p59"/>
            <p:cNvPicPr preferRelativeResize="0"/>
            <p:nvPr/>
          </p:nvPicPr>
          <p:blipFill>
            <a:blip r:embed="rId27">
              <a:alphaModFix/>
            </a:blip>
            <a:stretch>
              <a:fillRect/>
            </a:stretch>
          </p:blipFill>
          <p:spPr>
            <a:xfrm>
              <a:off x="6743700" y="2720001"/>
              <a:ext cx="487200" cy="54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صورة 67">
              <a:extLst>
                <a:ext uri="{FF2B5EF4-FFF2-40B4-BE49-F238E27FC236}">
                  <a16:creationId xmlns:a16="http://schemas.microsoft.com/office/drawing/2014/main" id="{99E60C37-9EFF-CB47-9E36-2F7FA13634AC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alphaModFix amt="50000"/>
            </a:blip>
            <a:stretch>
              <a:fillRect/>
            </a:stretch>
          </p:blipFill>
          <p:spPr>
            <a:xfrm>
              <a:off x="8367152" y="2327334"/>
              <a:ext cx="1121778" cy="1124590"/>
            </a:xfrm>
            <a:prstGeom prst="rect">
              <a:avLst/>
            </a:prstGeom>
            <a:ln>
              <a:noFill/>
            </a:ln>
          </p:spPr>
        </p:pic>
      </p:grpSp>
      <p:pic>
        <p:nvPicPr>
          <p:cNvPr id="22" name="Picture 2">
            <a:extLst>
              <a:ext uri="{FF2B5EF4-FFF2-40B4-BE49-F238E27FC236}">
                <a16:creationId xmlns:a16="http://schemas.microsoft.com/office/drawing/2014/main" id="{D8DB1478-EA8A-5D47-99AE-9A627E0962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7618" y="1251421"/>
            <a:ext cx="1653477" cy="4486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مستطيل 22">
            <a:extLst>
              <a:ext uri="{FF2B5EF4-FFF2-40B4-BE49-F238E27FC236}">
                <a16:creationId xmlns:a16="http://schemas.microsoft.com/office/drawing/2014/main" id="{50BCDC05-E557-1348-9570-61A9AA8E4EC0}"/>
              </a:ext>
            </a:extLst>
          </p:cNvPr>
          <p:cNvSpPr/>
          <p:nvPr/>
        </p:nvSpPr>
        <p:spPr>
          <a:xfrm>
            <a:off x="1537657" y="2147276"/>
            <a:ext cx="2801938" cy="935038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3600" dirty="0">
                <a:solidFill>
                  <a:srgbClr val="FF0000"/>
                </a:solidFill>
                <a:latin typeface="Beirut" pitchFamily="2" charset="-78"/>
                <a:cs typeface="Beirut" pitchFamily="2" charset="-78"/>
              </a:rPr>
              <a:t>١-٦</a:t>
            </a:r>
          </a:p>
          <a:p>
            <a:pPr algn="ctr">
              <a:defRPr/>
            </a:pPr>
            <a:r>
              <a:rPr lang="ar-SA" sz="36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المعادلات</a:t>
            </a:r>
            <a:endParaRPr lang="ar-SA" sz="3600" dirty="0">
              <a:solidFill>
                <a:srgbClr val="00B050"/>
              </a:solidFill>
              <a:latin typeface="Beirut" pitchFamily="2" charset="-78"/>
              <a:cs typeface="Beirut" pitchFamily="2" charset="-78"/>
            </a:endParaRPr>
          </a:p>
        </p:txBody>
      </p:sp>
      <p:sp>
        <p:nvSpPr>
          <p:cNvPr id="25" name="مربع نص 5">
            <a:extLst>
              <a:ext uri="{FF2B5EF4-FFF2-40B4-BE49-F238E27FC236}">
                <a16:creationId xmlns:a16="http://schemas.microsoft.com/office/drawing/2014/main" id="{5128DC38-73F4-F64D-811B-EC3574CD7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3974" y="1242317"/>
            <a:ext cx="1757363" cy="46166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C00000"/>
                </a:solidFill>
              </a:rPr>
              <a:t>التاريخ   </a:t>
            </a:r>
            <a:r>
              <a:rPr lang="ar-SA" altLang="ar-SA" sz="1200" dirty="0">
                <a:solidFill>
                  <a:srgbClr val="002060"/>
                </a:solidFill>
              </a:rPr>
              <a:t>/  /    ١٤٤هـ</a:t>
            </a:r>
          </a:p>
          <a:p>
            <a:pPr defTabSz="685800" rtl="0">
              <a:spcBef>
                <a:spcPct val="0"/>
              </a:spcBef>
              <a:buNone/>
              <a:defRPr/>
            </a:pPr>
            <a:r>
              <a:rPr lang="ar-SA" altLang="ar-SA" sz="1200" dirty="0">
                <a:solidFill>
                  <a:srgbClr val="C00000"/>
                </a:solidFill>
              </a:rPr>
              <a:t>رقم الصفحة :</a:t>
            </a:r>
            <a:endParaRPr lang="ar-SA" altLang="ar-SA" sz="1050" dirty="0">
              <a:solidFill>
                <a:srgbClr val="002060"/>
              </a:solidFill>
            </a:endParaRPr>
          </a:p>
        </p:txBody>
      </p:sp>
      <p:pic>
        <p:nvPicPr>
          <p:cNvPr id="61" name="Google Shape;70;p13">
            <a:extLst>
              <a:ext uri="{FF2B5EF4-FFF2-40B4-BE49-F238E27FC236}">
                <a16:creationId xmlns:a16="http://schemas.microsoft.com/office/drawing/2014/main" id="{D8476886-77DF-CE4C-99F9-8C50B48FF0EE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0347" y="4498927"/>
            <a:ext cx="3657402" cy="2343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" name="Google Shape;73;p13">
            <a:extLst>
              <a:ext uri="{FF2B5EF4-FFF2-40B4-BE49-F238E27FC236}">
                <a16:creationId xmlns:a16="http://schemas.microsoft.com/office/drawing/2014/main" id="{741424FC-28A2-E341-91EB-A4EBBA667B52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99225">
            <a:off x="7147587" y="4370797"/>
            <a:ext cx="827087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" name="Picture 2">
            <a:extLst>
              <a:ext uri="{FF2B5EF4-FFF2-40B4-BE49-F238E27FC236}">
                <a16:creationId xmlns:a16="http://schemas.microsoft.com/office/drawing/2014/main" id="{24FDCFB5-5335-744E-AC76-CFF332A78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0916">
            <a:off x="8527973" y="4627574"/>
            <a:ext cx="471488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" name="Picture 2">
            <a:extLst>
              <a:ext uri="{FF2B5EF4-FFF2-40B4-BE49-F238E27FC236}">
                <a16:creationId xmlns:a16="http://schemas.microsoft.com/office/drawing/2014/main" id="{4E2D42DC-DE74-B942-888B-E2731D7BD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1831">
            <a:off x="8287200" y="4668558"/>
            <a:ext cx="63976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" name="مربع نص 9">
            <a:extLst>
              <a:ext uri="{FF2B5EF4-FFF2-40B4-BE49-F238E27FC236}">
                <a16:creationId xmlns:a16="http://schemas.microsoft.com/office/drawing/2014/main" id="{EB0BDE0C-19A7-1A40-A074-7B74B4CCD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3616" y="2115506"/>
            <a:ext cx="18473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r" rtl="1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algn="r" rtl="1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algn="r" rtl="1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algn="r" rtl="1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algn="r" rtl="1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rtl="0">
              <a:spcBef>
                <a:spcPct val="0"/>
              </a:spcBef>
              <a:buFontTx/>
              <a:buNone/>
            </a:pPr>
            <a:endParaRPr lang="ar-SA" altLang="ar-SA" sz="4400"/>
          </a:p>
        </p:txBody>
      </p:sp>
      <p:sp>
        <p:nvSpPr>
          <p:cNvPr id="74" name="مستطيل 73">
            <a:extLst>
              <a:ext uri="{FF2B5EF4-FFF2-40B4-BE49-F238E27FC236}">
                <a16:creationId xmlns:a16="http://schemas.microsoft.com/office/drawing/2014/main" id="{99564FAF-E414-304D-8AF0-CEA95798C7B4}"/>
              </a:ext>
            </a:extLst>
          </p:cNvPr>
          <p:cNvSpPr/>
          <p:nvPr/>
        </p:nvSpPr>
        <p:spPr>
          <a:xfrm>
            <a:off x="255033" y="3015766"/>
            <a:ext cx="5515244" cy="1141412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2400" dirty="0">
                <a:solidFill>
                  <a:srgbClr val="008F00"/>
                </a:solidFill>
                <a:latin typeface="Beirut" pitchFamily="2" charset="-78"/>
                <a:cs typeface="Beirut" pitchFamily="2" charset="-78"/>
              </a:rPr>
              <a:t>فكرة الدرس</a:t>
            </a:r>
          </a:p>
          <a:p>
            <a:pPr algn="ctr">
              <a:defRPr/>
            </a:pPr>
            <a:r>
              <a:rPr lang="ar-SA" sz="2400" dirty="0">
                <a:solidFill>
                  <a:srgbClr val="011893"/>
                </a:solidFill>
                <a:latin typeface="Beirut" pitchFamily="2" charset="-78"/>
                <a:cs typeface="Beirut" pitchFamily="2" charset="-78"/>
              </a:rPr>
              <a:t>اكتب معادلات واحلها ذهنياً</a:t>
            </a:r>
          </a:p>
        </p:txBody>
      </p:sp>
      <p:sp>
        <p:nvSpPr>
          <p:cNvPr id="80" name="مربع نص 79">
            <a:extLst>
              <a:ext uri="{FF2B5EF4-FFF2-40B4-BE49-F238E27FC236}">
                <a16:creationId xmlns:a16="http://schemas.microsoft.com/office/drawing/2014/main" id="{82E3814A-EEBF-D146-B0AF-39E7357D287F}"/>
              </a:ext>
            </a:extLst>
          </p:cNvPr>
          <p:cNvSpPr txBox="1"/>
          <p:nvPr/>
        </p:nvSpPr>
        <p:spPr>
          <a:xfrm>
            <a:off x="1964415" y="2593213"/>
            <a:ext cx="184730" cy="369332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endParaRPr lang="ar-SA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81" name="حبر 80">
                <a:extLst>
                  <a:ext uri="{FF2B5EF4-FFF2-40B4-BE49-F238E27FC236}">
                    <a16:creationId xmlns:a16="http://schemas.microsoft.com/office/drawing/2014/main" id="{E33806BA-1E89-FB46-B043-4D4CFC36726B}"/>
                  </a:ext>
                </a:extLst>
              </p14:cNvPr>
              <p14:cNvContentPartPr/>
              <p14:nvPr/>
            </p14:nvContentPartPr>
            <p14:xfrm>
              <a:off x="8996855" y="5659146"/>
              <a:ext cx="360" cy="360"/>
            </p14:xfrm>
          </p:contentPart>
        </mc:Choice>
        <mc:Fallback xmlns="">
          <p:pic>
            <p:nvPicPr>
              <p:cNvPr id="81" name="حبر 80">
                <a:extLst>
                  <a:ext uri="{FF2B5EF4-FFF2-40B4-BE49-F238E27FC236}">
                    <a16:creationId xmlns:a16="http://schemas.microsoft.com/office/drawing/2014/main" id="{E33806BA-1E89-FB46-B043-4D4CFC36726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987495" y="5649786"/>
                <a:ext cx="19080" cy="1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5111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77 0.02223 L -0.13894 0.02223 " pathEditMode="relative" rAng="0" ptsTypes="AA">
                                      <p:cBhvr>
                                        <p:cTn id="10" dur="2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: زوايا مستديرة 3">
            <a:hlinkClick r:id="rId2" action="ppaction://hlinksldjump"/>
            <a:extLst>
              <a:ext uri="{FF2B5EF4-FFF2-40B4-BE49-F238E27FC236}">
                <a16:creationId xmlns:a16="http://schemas.microsoft.com/office/drawing/2014/main" id="{C99CFD66-D26B-4F5A-AC88-5946F6050FAB}"/>
              </a:ext>
            </a:extLst>
          </p:cNvPr>
          <p:cNvSpPr/>
          <p:nvPr/>
        </p:nvSpPr>
        <p:spPr>
          <a:xfrm rot="972630">
            <a:off x="7528265" y="1438182"/>
            <a:ext cx="2467993" cy="36576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١</a:t>
            </a:r>
          </a:p>
        </p:txBody>
      </p:sp>
      <p:sp>
        <p:nvSpPr>
          <p:cNvPr id="5" name="مستطيل: زوايا مستديرة 4">
            <a:hlinkClick r:id="rId3" action="ppaction://hlinksldjump"/>
            <a:extLst>
              <a:ext uri="{FF2B5EF4-FFF2-40B4-BE49-F238E27FC236}">
                <a16:creationId xmlns:a16="http://schemas.microsoft.com/office/drawing/2014/main" id="{EEFC3BDB-4635-49A5-99EC-08FB02078E21}"/>
              </a:ext>
            </a:extLst>
          </p:cNvPr>
          <p:cNvSpPr/>
          <p:nvPr/>
        </p:nvSpPr>
        <p:spPr>
          <a:xfrm rot="514454">
            <a:off x="5709822" y="1161494"/>
            <a:ext cx="2467993" cy="3657600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٢</a:t>
            </a:r>
          </a:p>
        </p:txBody>
      </p:sp>
      <p:sp>
        <p:nvSpPr>
          <p:cNvPr id="6" name="مستطيل: زوايا مستديرة 5">
            <a:hlinkClick r:id="rId4" action="ppaction://hlinksldjump"/>
            <a:extLst>
              <a:ext uri="{FF2B5EF4-FFF2-40B4-BE49-F238E27FC236}">
                <a16:creationId xmlns:a16="http://schemas.microsoft.com/office/drawing/2014/main" id="{705BE89D-08C7-4E51-9601-6FA54ED53DF5}"/>
              </a:ext>
            </a:extLst>
          </p:cNvPr>
          <p:cNvSpPr/>
          <p:nvPr/>
        </p:nvSpPr>
        <p:spPr>
          <a:xfrm rot="21298799">
            <a:off x="3891220" y="1159786"/>
            <a:ext cx="2467993" cy="3657600"/>
          </a:xfrm>
          <a:prstGeom prst="round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٣</a:t>
            </a:r>
          </a:p>
        </p:txBody>
      </p:sp>
      <p:sp>
        <p:nvSpPr>
          <p:cNvPr id="7" name="مستطيل: زوايا مستديرة 6">
            <a:hlinkClick r:id="rId5" action="ppaction://hlinksldjump"/>
            <a:extLst>
              <a:ext uri="{FF2B5EF4-FFF2-40B4-BE49-F238E27FC236}">
                <a16:creationId xmlns:a16="http://schemas.microsoft.com/office/drawing/2014/main" id="{A7AC48C9-EDB7-4465-842A-8990DCCFEFE5}"/>
              </a:ext>
            </a:extLst>
          </p:cNvPr>
          <p:cNvSpPr/>
          <p:nvPr/>
        </p:nvSpPr>
        <p:spPr>
          <a:xfrm rot="19907933">
            <a:off x="1989075" y="1336218"/>
            <a:ext cx="2467993" cy="3657600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3800" dirty="0"/>
              <a:t>٤</a:t>
            </a:r>
          </a:p>
        </p:txBody>
      </p:sp>
      <p:sp>
        <p:nvSpPr>
          <p:cNvPr id="9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76EF44AC-FF69-4AA6-81D6-15ADF0A71A87}"/>
              </a:ext>
            </a:extLst>
          </p:cNvPr>
          <p:cNvSpPr/>
          <p:nvPr/>
        </p:nvSpPr>
        <p:spPr>
          <a:xfrm flipH="1">
            <a:off x="275208" y="5841507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</a:t>
            </a:r>
          </a:p>
        </p:txBody>
      </p:sp>
    </p:spTree>
    <p:extLst>
      <p:ext uri="{BB962C8B-B14F-4D97-AF65-F5344CB8AC3E}">
        <p14:creationId xmlns:p14="http://schemas.microsoft.com/office/powerpoint/2010/main" val="34879139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ستطيل: زوايا مستديرة 3">
            <a:extLst>
              <a:ext uri="{FF2B5EF4-FFF2-40B4-BE49-F238E27FC236}">
                <a16:creationId xmlns:a16="http://schemas.microsoft.com/office/drawing/2014/main" id="{46336C1B-AA9B-447D-98E2-3C567E2676E5}"/>
              </a:ext>
            </a:extLst>
          </p:cNvPr>
          <p:cNvSpPr/>
          <p:nvPr/>
        </p:nvSpPr>
        <p:spPr>
          <a:xfrm>
            <a:off x="9907481" y="443883"/>
            <a:ext cx="2007684" cy="550416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" name="نجمة: 5 نقاط 5">
            <a:extLst>
              <a:ext uri="{FF2B5EF4-FFF2-40B4-BE49-F238E27FC236}">
                <a16:creationId xmlns:a16="http://schemas.microsoft.com/office/drawing/2014/main" id="{1349C354-5580-4D63-B7B8-299BF69D7F37}"/>
              </a:ext>
            </a:extLst>
          </p:cNvPr>
          <p:cNvSpPr/>
          <p:nvPr/>
        </p:nvSpPr>
        <p:spPr>
          <a:xfrm>
            <a:off x="9064100" y="42612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" name="مستطيل: زوايا مستديرة 6">
            <a:extLst>
              <a:ext uri="{FF2B5EF4-FFF2-40B4-BE49-F238E27FC236}">
                <a16:creationId xmlns:a16="http://schemas.microsoft.com/office/drawing/2014/main" id="{D290B001-9BD7-4FBB-9424-D071AD658AA0}"/>
              </a:ext>
            </a:extLst>
          </p:cNvPr>
          <p:cNvSpPr/>
          <p:nvPr/>
        </p:nvSpPr>
        <p:spPr>
          <a:xfrm>
            <a:off x="9907481" y="1191086"/>
            <a:ext cx="2007684" cy="550416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8" name="نجمة: 5 نقاط 7">
            <a:extLst>
              <a:ext uri="{FF2B5EF4-FFF2-40B4-BE49-F238E27FC236}">
                <a16:creationId xmlns:a16="http://schemas.microsoft.com/office/drawing/2014/main" id="{AB98E951-DF14-4BB1-AE35-93F3FAE2F098}"/>
              </a:ext>
            </a:extLst>
          </p:cNvPr>
          <p:cNvSpPr/>
          <p:nvPr/>
        </p:nvSpPr>
        <p:spPr>
          <a:xfrm>
            <a:off x="9064100" y="113782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ستطيل: زوايا مستديرة 8">
            <a:extLst>
              <a:ext uri="{FF2B5EF4-FFF2-40B4-BE49-F238E27FC236}">
                <a16:creationId xmlns:a16="http://schemas.microsoft.com/office/drawing/2014/main" id="{08733E2C-F4EA-449E-9A76-AD11198D97EF}"/>
              </a:ext>
            </a:extLst>
          </p:cNvPr>
          <p:cNvSpPr/>
          <p:nvPr/>
        </p:nvSpPr>
        <p:spPr>
          <a:xfrm>
            <a:off x="9907481" y="1858391"/>
            <a:ext cx="2007684" cy="550416"/>
          </a:xfrm>
          <a:prstGeom prst="roundRect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" name="نجمة: 5 نقاط 9">
            <a:extLst>
              <a:ext uri="{FF2B5EF4-FFF2-40B4-BE49-F238E27FC236}">
                <a16:creationId xmlns:a16="http://schemas.microsoft.com/office/drawing/2014/main" id="{DD6FEA1C-AFC7-4760-A844-EAF33FE40B29}"/>
              </a:ext>
            </a:extLst>
          </p:cNvPr>
          <p:cNvSpPr/>
          <p:nvPr/>
        </p:nvSpPr>
        <p:spPr>
          <a:xfrm>
            <a:off x="9064100" y="183175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" name="مستطيل: زوايا مستديرة 10">
            <a:extLst>
              <a:ext uri="{FF2B5EF4-FFF2-40B4-BE49-F238E27FC236}">
                <a16:creationId xmlns:a16="http://schemas.microsoft.com/office/drawing/2014/main" id="{94654B8B-FDCA-43C8-9474-4230AAEBBFD3}"/>
              </a:ext>
            </a:extLst>
          </p:cNvPr>
          <p:cNvSpPr/>
          <p:nvPr/>
        </p:nvSpPr>
        <p:spPr>
          <a:xfrm>
            <a:off x="9907481" y="2543452"/>
            <a:ext cx="2007684" cy="55041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2" name="نجمة: 5 نقاط 11">
            <a:extLst>
              <a:ext uri="{FF2B5EF4-FFF2-40B4-BE49-F238E27FC236}">
                <a16:creationId xmlns:a16="http://schemas.microsoft.com/office/drawing/2014/main" id="{0EC72ECE-3154-45E6-8631-DCECB31A5067}"/>
              </a:ext>
            </a:extLst>
          </p:cNvPr>
          <p:cNvSpPr/>
          <p:nvPr/>
        </p:nvSpPr>
        <p:spPr>
          <a:xfrm>
            <a:off x="9064100" y="2525697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ستطيل: زوايا مستديرة 12">
            <a:extLst>
              <a:ext uri="{FF2B5EF4-FFF2-40B4-BE49-F238E27FC236}">
                <a16:creationId xmlns:a16="http://schemas.microsoft.com/office/drawing/2014/main" id="{E32B6662-1BDD-4438-A1D8-9BA0AB928124}"/>
              </a:ext>
            </a:extLst>
          </p:cNvPr>
          <p:cNvSpPr/>
          <p:nvPr/>
        </p:nvSpPr>
        <p:spPr>
          <a:xfrm>
            <a:off x="9907481" y="3237390"/>
            <a:ext cx="2007684" cy="550416"/>
          </a:xfrm>
          <a:prstGeom prst="round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4" name="نجمة: 5 نقاط 13">
            <a:extLst>
              <a:ext uri="{FF2B5EF4-FFF2-40B4-BE49-F238E27FC236}">
                <a16:creationId xmlns:a16="http://schemas.microsoft.com/office/drawing/2014/main" id="{C8675CE3-719D-460F-8EC2-AABFF8C44B7F}"/>
              </a:ext>
            </a:extLst>
          </p:cNvPr>
          <p:cNvSpPr/>
          <p:nvPr/>
        </p:nvSpPr>
        <p:spPr>
          <a:xfrm>
            <a:off x="9064100" y="3219635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5" name="مستطيل: زوايا مستديرة 14">
            <a:extLst>
              <a:ext uri="{FF2B5EF4-FFF2-40B4-BE49-F238E27FC236}">
                <a16:creationId xmlns:a16="http://schemas.microsoft.com/office/drawing/2014/main" id="{FB44C847-3FC6-4E3B-8DAC-2ACD73EC7644}"/>
              </a:ext>
            </a:extLst>
          </p:cNvPr>
          <p:cNvSpPr/>
          <p:nvPr/>
        </p:nvSpPr>
        <p:spPr>
          <a:xfrm>
            <a:off x="9907481" y="3931328"/>
            <a:ext cx="2007684" cy="550416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" name="نجمة: 5 نقاط 15">
            <a:extLst>
              <a:ext uri="{FF2B5EF4-FFF2-40B4-BE49-F238E27FC236}">
                <a16:creationId xmlns:a16="http://schemas.microsoft.com/office/drawing/2014/main" id="{5E196622-7B51-4B79-8B6D-2CA41D3D01D1}"/>
              </a:ext>
            </a:extLst>
          </p:cNvPr>
          <p:cNvSpPr/>
          <p:nvPr/>
        </p:nvSpPr>
        <p:spPr>
          <a:xfrm>
            <a:off x="9064100" y="391357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7" name="مستطيل: زوايا مستديرة 16">
            <a:extLst>
              <a:ext uri="{FF2B5EF4-FFF2-40B4-BE49-F238E27FC236}">
                <a16:creationId xmlns:a16="http://schemas.microsoft.com/office/drawing/2014/main" id="{490CA8AA-8496-4F76-9F60-A7F1004EF1A5}"/>
              </a:ext>
            </a:extLst>
          </p:cNvPr>
          <p:cNvSpPr/>
          <p:nvPr/>
        </p:nvSpPr>
        <p:spPr>
          <a:xfrm>
            <a:off x="9907481" y="4625266"/>
            <a:ext cx="2007684" cy="55041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8" name="نجمة: 5 نقاط 17">
            <a:extLst>
              <a:ext uri="{FF2B5EF4-FFF2-40B4-BE49-F238E27FC236}">
                <a16:creationId xmlns:a16="http://schemas.microsoft.com/office/drawing/2014/main" id="{8C923993-5ACD-4677-866C-A376C7DEEFA2}"/>
              </a:ext>
            </a:extLst>
          </p:cNvPr>
          <p:cNvSpPr/>
          <p:nvPr/>
        </p:nvSpPr>
        <p:spPr>
          <a:xfrm>
            <a:off x="9064100" y="460751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9" name="مستطيل: زوايا مستديرة 18">
            <a:extLst>
              <a:ext uri="{FF2B5EF4-FFF2-40B4-BE49-F238E27FC236}">
                <a16:creationId xmlns:a16="http://schemas.microsoft.com/office/drawing/2014/main" id="{8FCDCEA8-67A0-4253-B30D-DB57E8EF2875}"/>
              </a:ext>
            </a:extLst>
          </p:cNvPr>
          <p:cNvSpPr/>
          <p:nvPr/>
        </p:nvSpPr>
        <p:spPr>
          <a:xfrm>
            <a:off x="9907481" y="5319204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0" name="نجمة: 5 نقاط 19">
            <a:extLst>
              <a:ext uri="{FF2B5EF4-FFF2-40B4-BE49-F238E27FC236}">
                <a16:creationId xmlns:a16="http://schemas.microsoft.com/office/drawing/2014/main" id="{877DB660-66C7-4588-AD20-C3083637FC7E}"/>
              </a:ext>
            </a:extLst>
          </p:cNvPr>
          <p:cNvSpPr/>
          <p:nvPr/>
        </p:nvSpPr>
        <p:spPr>
          <a:xfrm>
            <a:off x="9064100" y="530144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1" name="مستطيل: زوايا مستديرة 20">
            <a:extLst>
              <a:ext uri="{FF2B5EF4-FFF2-40B4-BE49-F238E27FC236}">
                <a16:creationId xmlns:a16="http://schemas.microsoft.com/office/drawing/2014/main" id="{E13820EE-3C97-48D1-BF38-50EB278FAC66}"/>
              </a:ext>
            </a:extLst>
          </p:cNvPr>
          <p:cNvSpPr/>
          <p:nvPr/>
        </p:nvSpPr>
        <p:spPr>
          <a:xfrm>
            <a:off x="9907481" y="6013142"/>
            <a:ext cx="2007684" cy="550416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2" name="نجمة: 5 نقاط 21">
            <a:extLst>
              <a:ext uri="{FF2B5EF4-FFF2-40B4-BE49-F238E27FC236}">
                <a16:creationId xmlns:a16="http://schemas.microsoft.com/office/drawing/2014/main" id="{6B581887-72FD-4C21-88AE-6E74DCD46B0C}"/>
              </a:ext>
            </a:extLst>
          </p:cNvPr>
          <p:cNvSpPr/>
          <p:nvPr/>
        </p:nvSpPr>
        <p:spPr>
          <a:xfrm>
            <a:off x="9064100" y="5995387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3" name="مستطيل: زوايا مستديرة 22">
            <a:extLst>
              <a:ext uri="{FF2B5EF4-FFF2-40B4-BE49-F238E27FC236}">
                <a16:creationId xmlns:a16="http://schemas.microsoft.com/office/drawing/2014/main" id="{D89F48C7-7522-4EC3-8AF2-B1324E4C17E7}"/>
              </a:ext>
            </a:extLst>
          </p:cNvPr>
          <p:cNvSpPr/>
          <p:nvPr/>
        </p:nvSpPr>
        <p:spPr>
          <a:xfrm>
            <a:off x="6810654" y="414013"/>
            <a:ext cx="2007684" cy="550416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4" name="نجمة: 5 نقاط 23">
            <a:extLst>
              <a:ext uri="{FF2B5EF4-FFF2-40B4-BE49-F238E27FC236}">
                <a16:creationId xmlns:a16="http://schemas.microsoft.com/office/drawing/2014/main" id="{86E52EC8-A58A-4202-A973-4FC17D455E96}"/>
              </a:ext>
            </a:extLst>
          </p:cNvPr>
          <p:cNvSpPr/>
          <p:nvPr/>
        </p:nvSpPr>
        <p:spPr>
          <a:xfrm>
            <a:off x="5967273" y="44388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5" name="مستطيل: زوايا مستديرة 24">
            <a:extLst>
              <a:ext uri="{FF2B5EF4-FFF2-40B4-BE49-F238E27FC236}">
                <a16:creationId xmlns:a16="http://schemas.microsoft.com/office/drawing/2014/main" id="{A4B6726B-CD27-4B9B-B101-F6A436C8F16C}"/>
              </a:ext>
            </a:extLst>
          </p:cNvPr>
          <p:cNvSpPr/>
          <p:nvPr/>
        </p:nvSpPr>
        <p:spPr>
          <a:xfrm>
            <a:off x="6810654" y="1173331"/>
            <a:ext cx="2007684" cy="550416"/>
          </a:xfrm>
          <a:prstGeom prst="roundRect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6" name="نجمة: 5 نقاط 25">
            <a:extLst>
              <a:ext uri="{FF2B5EF4-FFF2-40B4-BE49-F238E27FC236}">
                <a16:creationId xmlns:a16="http://schemas.microsoft.com/office/drawing/2014/main" id="{52D26148-2339-4690-8319-94E71837A8B3}"/>
              </a:ext>
            </a:extLst>
          </p:cNvPr>
          <p:cNvSpPr/>
          <p:nvPr/>
        </p:nvSpPr>
        <p:spPr>
          <a:xfrm>
            <a:off x="5967273" y="115557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7" name="مستطيل: زوايا مستديرة 26">
            <a:extLst>
              <a:ext uri="{FF2B5EF4-FFF2-40B4-BE49-F238E27FC236}">
                <a16:creationId xmlns:a16="http://schemas.microsoft.com/office/drawing/2014/main" id="{029C715E-263D-4A45-BEE5-6FFDA1C8CA24}"/>
              </a:ext>
            </a:extLst>
          </p:cNvPr>
          <p:cNvSpPr/>
          <p:nvPr/>
        </p:nvSpPr>
        <p:spPr>
          <a:xfrm>
            <a:off x="6810654" y="1867269"/>
            <a:ext cx="2007684" cy="550416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28" name="نجمة: 5 نقاط 27">
            <a:extLst>
              <a:ext uri="{FF2B5EF4-FFF2-40B4-BE49-F238E27FC236}">
                <a16:creationId xmlns:a16="http://schemas.microsoft.com/office/drawing/2014/main" id="{6B309C2B-7DDE-46D2-B62D-F9BC0168DF94}"/>
              </a:ext>
            </a:extLst>
          </p:cNvPr>
          <p:cNvSpPr/>
          <p:nvPr/>
        </p:nvSpPr>
        <p:spPr>
          <a:xfrm>
            <a:off x="5967273" y="184951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29" name="مستطيل: زوايا مستديرة 28">
            <a:extLst>
              <a:ext uri="{FF2B5EF4-FFF2-40B4-BE49-F238E27FC236}">
                <a16:creationId xmlns:a16="http://schemas.microsoft.com/office/drawing/2014/main" id="{DDB55799-2030-4697-B479-85A7D0C59A27}"/>
              </a:ext>
            </a:extLst>
          </p:cNvPr>
          <p:cNvSpPr/>
          <p:nvPr/>
        </p:nvSpPr>
        <p:spPr>
          <a:xfrm>
            <a:off x="6810654" y="2561207"/>
            <a:ext cx="2007684" cy="550416"/>
          </a:xfrm>
          <a:prstGeom prst="round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0" name="نجمة: 5 نقاط 29">
            <a:extLst>
              <a:ext uri="{FF2B5EF4-FFF2-40B4-BE49-F238E27FC236}">
                <a16:creationId xmlns:a16="http://schemas.microsoft.com/office/drawing/2014/main" id="{3127894D-806E-4EA1-82B0-8390E0B82352}"/>
              </a:ext>
            </a:extLst>
          </p:cNvPr>
          <p:cNvSpPr/>
          <p:nvPr/>
        </p:nvSpPr>
        <p:spPr>
          <a:xfrm>
            <a:off x="5967273" y="2543452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1" name="مستطيل: زوايا مستديرة 30">
            <a:extLst>
              <a:ext uri="{FF2B5EF4-FFF2-40B4-BE49-F238E27FC236}">
                <a16:creationId xmlns:a16="http://schemas.microsoft.com/office/drawing/2014/main" id="{9F50BF74-7248-4E44-AF8D-2ECACD51D30E}"/>
              </a:ext>
            </a:extLst>
          </p:cNvPr>
          <p:cNvSpPr/>
          <p:nvPr/>
        </p:nvSpPr>
        <p:spPr>
          <a:xfrm>
            <a:off x="6810654" y="3255145"/>
            <a:ext cx="2007684" cy="550416"/>
          </a:xfrm>
          <a:prstGeom prst="round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2" name="نجمة: 5 نقاط 31">
            <a:extLst>
              <a:ext uri="{FF2B5EF4-FFF2-40B4-BE49-F238E27FC236}">
                <a16:creationId xmlns:a16="http://schemas.microsoft.com/office/drawing/2014/main" id="{D623D087-2C57-4875-B28A-D1C58C6CEBFF}"/>
              </a:ext>
            </a:extLst>
          </p:cNvPr>
          <p:cNvSpPr/>
          <p:nvPr/>
        </p:nvSpPr>
        <p:spPr>
          <a:xfrm>
            <a:off x="5967273" y="3237390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3" name="مستطيل: زوايا مستديرة 32">
            <a:extLst>
              <a:ext uri="{FF2B5EF4-FFF2-40B4-BE49-F238E27FC236}">
                <a16:creationId xmlns:a16="http://schemas.microsoft.com/office/drawing/2014/main" id="{89235489-20FD-40E4-BD07-BA15ED75E175}"/>
              </a:ext>
            </a:extLst>
          </p:cNvPr>
          <p:cNvSpPr/>
          <p:nvPr/>
        </p:nvSpPr>
        <p:spPr>
          <a:xfrm>
            <a:off x="6768335" y="3966838"/>
            <a:ext cx="2050003" cy="550416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4" name="نجمة: 5 نقاط 33">
            <a:extLst>
              <a:ext uri="{FF2B5EF4-FFF2-40B4-BE49-F238E27FC236}">
                <a16:creationId xmlns:a16="http://schemas.microsoft.com/office/drawing/2014/main" id="{23329C92-31E4-4DB7-8DA1-FADE87F8537F}"/>
              </a:ext>
            </a:extLst>
          </p:cNvPr>
          <p:cNvSpPr/>
          <p:nvPr/>
        </p:nvSpPr>
        <p:spPr>
          <a:xfrm>
            <a:off x="5967273" y="393132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5" name="مستطيل: زوايا مستديرة 34">
            <a:extLst>
              <a:ext uri="{FF2B5EF4-FFF2-40B4-BE49-F238E27FC236}">
                <a16:creationId xmlns:a16="http://schemas.microsoft.com/office/drawing/2014/main" id="{EB2932DB-5781-4C84-B9A2-59F8F13611EC}"/>
              </a:ext>
            </a:extLst>
          </p:cNvPr>
          <p:cNvSpPr/>
          <p:nvPr/>
        </p:nvSpPr>
        <p:spPr>
          <a:xfrm>
            <a:off x="6810654" y="4643021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6" name="نجمة: 5 نقاط 35">
            <a:extLst>
              <a:ext uri="{FF2B5EF4-FFF2-40B4-BE49-F238E27FC236}">
                <a16:creationId xmlns:a16="http://schemas.microsoft.com/office/drawing/2014/main" id="{50B54F9C-9A6E-4A10-B08A-4C171FC93421}"/>
              </a:ext>
            </a:extLst>
          </p:cNvPr>
          <p:cNvSpPr/>
          <p:nvPr/>
        </p:nvSpPr>
        <p:spPr>
          <a:xfrm>
            <a:off x="5967273" y="462526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7" name="مستطيل: زوايا مستديرة 36">
            <a:extLst>
              <a:ext uri="{FF2B5EF4-FFF2-40B4-BE49-F238E27FC236}">
                <a16:creationId xmlns:a16="http://schemas.microsoft.com/office/drawing/2014/main" id="{E8D277F8-3A06-4558-9AE7-6D6564B6BA72}"/>
              </a:ext>
            </a:extLst>
          </p:cNvPr>
          <p:cNvSpPr/>
          <p:nvPr/>
        </p:nvSpPr>
        <p:spPr>
          <a:xfrm>
            <a:off x="6810654" y="5336959"/>
            <a:ext cx="2007684" cy="550416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8" name="نجمة: 5 نقاط 37">
            <a:extLst>
              <a:ext uri="{FF2B5EF4-FFF2-40B4-BE49-F238E27FC236}">
                <a16:creationId xmlns:a16="http://schemas.microsoft.com/office/drawing/2014/main" id="{18B4867A-FDCB-43E6-904B-95CBAFB936EC}"/>
              </a:ext>
            </a:extLst>
          </p:cNvPr>
          <p:cNvSpPr/>
          <p:nvPr/>
        </p:nvSpPr>
        <p:spPr>
          <a:xfrm>
            <a:off x="5967273" y="531920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9" name="مستطيل: زوايا مستديرة 38">
            <a:extLst>
              <a:ext uri="{FF2B5EF4-FFF2-40B4-BE49-F238E27FC236}">
                <a16:creationId xmlns:a16="http://schemas.microsoft.com/office/drawing/2014/main" id="{F7AF242F-3540-46D6-8FD8-45A193A07323}"/>
              </a:ext>
            </a:extLst>
          </p:cNvPr>
          <p:cNvSpPr/>
          <p:nvPr/>
        </p:nvSpPr>
        <p:spPr>
          <a:xfrm>
            <a:off x="6810654" y="6030897"/>
            <a:ext cx="2007684" cy="550416"/>
          </a:xfrm>
          <a:prstGeom prst="roundRect">
            <a:avLst/>
          </a:prstGeom>
          <a:solidFill>
            <a:srgbClr val="C099B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0" name="نجمة: 5 نقاط 39">
            <a:extLst>
              <a:ext uri="{FF2B5EF4-FFF2-40B4-BE49-F238E27FC236}">
                <a16:creationId xmlns:a16="http://schemas.microsoft.com/office/drawing/2014/main" id="{AFEBD53C-64FD-4FAC-B254-1D851782B6B6}"/>
              </a:ext>
            </a:extLst>
          </p:cNvPr>
          <p:cNvSpPr/>
          <p:nvPr/>
        </p:nvSpPr>
        <p:spPr>
          <a:xfrm>
            <a:off x="5967273" y="6013142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1" name="مستطيل: زوايا مستديرة 40">
            <a:extLst>
              <a:ext uri="{FF2B5EF4-FFF2-40B4-BE49-F238E27FC236}">
                <a16:creationId xmlns:a16="http://schemas.microsoft.com/office/drawing/2014/main" id="{28DF0953-AFC0-42D1-BB08-099BE8671A6B}"/>
              </a:ext>
            </a:extLst>
          </p:cNvPr>
          <p:cNvSpPr/>
          <p:nvPr/>
        </p:nvSpPr>
        <p:spPr>
          <a:xfrm>
            <a:off x="3713827" y="479393"/>
            <a:ext cx="2007684" cy="550416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2" name="نجمة: 5 نقاط 41">
            <a:extLst>
              <a:ext uri="{FF2B5EF4-FFF2-40B4-BE49-F238E27FC236}">
                <a16:creationId xmlns:a16="http://schemas.microsoft.com/office/drawing/2014/main" id="{F3A35371-E71E-411E-860B-04BA36223C0E}"/>
              </a:ext>
            </a:extLst>
          </p:cNvPr>
          <p:cNvSpPr/>
          <p:nvPr/>
        </p:nvSpPr>
        <p:spPr>
          <a:xfrm>
            <a:off x="2870446" y="46163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3" name="مستطيل: زوايا مستديرة 42">
            <a:extLst>
              <a:ext uri="{FF2B5EF4-FFF2-40B4-BE49-F238E27FC236}">
                <a16:creationId xmlns:a16="http://schemas.microsoft.com/office/drawing/2014/main" id="{264369BB-8B83-415B-8BB7-E58027E4885D}"/>
              </a:ext>
            </a:extLst>
          </p:cNvPr>
          <p:cNvSpPr/>
          <p:nvPr/>
        </p:nvSpPr>
        <p:spPr>
          <a:xfrm>
            <a:off x="3713827" y="1191086"/>
            <a:ext cx="2007684" cy="55041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4" name="نجمة: 5 نقاط 43">
            <a:extLst>
              <a:ext uri="{FF2B5EF4-FFF2-40B4-BE49-F238E27FC236}">
                <a16:creationId xmlns:a16="http://schemas.microsoft.com/office/drawing/2014/main" id="{AA13C802-2D85-4F92-A345-E5A2D5A77C11}"/>
              </a:ext>
            </a:extLst>
          </p:cNvPr>
          <p:cNvSpPr/>
          <p:nvPr/>
        </p:nvSpPr>
        <p:spPr>
          <a:xfrm>
            <a:off x="2870446" y="117333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5" name="مستطيل: زوايا مستديرة 44">
            <a:extLst>
              <a:ext uri="{FF2B5EF4-FFF2-40B4-BE49-F238E27FC236}">
                <a16:creationId xmlns:a16="http://schemas.microsoft.com/office/drawing/2014/main" id="{BDC1B628-E6EC-4713-B12A-2BAC89F58AAD}"/>
              </a:ext>
            </a:extLst>
          </p:cNvPr>
          <p:cNvSpPr/>
          <p:nvPr/>
        </p:nvSpPr>
        <p:spPr>
          <a:xfrm>
            <a:off x="3713827" y="1885024"/>
            <a:ext cx="2007684" cy="550416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6" name="نجمة: 5 نقاط 45">
            <a:extLst>
              <a:ext uri="{FF2B5EF4-FFF2-40B4-BE49-F238E27FC236}">
                <a16:creationId xmlns:a16="http://schemas.microsoft.com/office/drawing/2014/main" id="{03D69D00-C28D-41A3-91C6-10D59A887B06}"/>
              </a:ext>
            </a:extLst>
          </p:cNvPr>
          <p:cNvSpPr/>
          <p:nvPr/>
        </p:nvSpPr>
        <p:spPr>
          <a:xfrm>
            <a:off x="2870446" y="186726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7" name="مستطيل: زوايا مستديرة 46">
            <a:extLst>
              <a:ext uri="{FF2B5EF4-FFF2-40B4-BE49-F238E27FC236}">
                <a16:creationId xmlns:a16="http://schemas.microsoft.com/office/drawing/2014/main" id="{191E1F7E-9121-4B41-8CFE-7C82B84F823E}"/>
              </a:ext>
            </a:extLst>
          </p:cNvPr>
          <p:cNvSpPr/>
          <p:nvPr/>
        </p:nvSpPr>
        <p:spPr>
          <a:xfrm>
            <a:off x="3713827" y="2578962"/>
            <a:ext cx="2007684" cy="550416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8" name="نجمة: 5 نقاط 47">
            <a:extLst>
              <a:ext uri="{FF2B5EF4-FFF2-40B4-BE49-F238E27FC236}">
                <a16:creationId xmlns:a16="http://schemas.microsoft.com/office/drawing/2014/main" id="{851F36B2-3915-4123-9C13-097378B377D8}"/>
              </a:ext>
            </a:extLst>
          </p:cNvPr>
          <p:cNvSpPr/>
          <p:nvPr/>
        </p:nvSpPr>
        <p:spPr>
          <a:xfrm>
            <a:off x="2870446" y="2561207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49" name="مستطيل: زوايا مستديرة 48">
            <a:extLst>
              <a:ext uri="{FF2B5EF4-FFF2-40B4-BE49-F238E27FC236}">
                <a16:creationId xmlns:a16="http://schemas.microsoft.com/office/drawing/2014/main" id="{51DE1E5A-D32E-4BB9-B2E7-863400682B64}"/>
              </a:ext>
            </a:extLst>
          </p:cNvPr>
          <p:cNvSpPr/>
          <p:nvPr/>
        </p:nvSpPr>
        <p:spPr>
          <a:xfrm>
            <a:off x="3750300" y="3290655"/>
            <a:ext cx="2007684" cy="550416"/>
          </a:xfrm>
          <a:prstGeom prst="round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0" name="نجمة: 5 نقاط 49">
            <a:extLst>
              <a:ext uri="{FF2B5EF4-FFF2-40B4-BE49-F238E27FC236}">
                <a16:creationId xmlns:a16="http://schemas.microsoft.com/office/drawing/2014/main" id="{D0D13AAE-C44B-48EF-9D91-6A34659D5332}"/>
              </a:ext>
            </a:extLst>
          </p:cNvPr>
          <p:cNvSpPr/>
          <p:nvPr/>
        </p:nvSpPr>
        <p:spPr>
          <a:xfrm>
            <a:off x="2870446" y="3255145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1" name="مستطيل: زوايا مستديرة 50">
            <a:extLst>
              <a:ext uri="{FF2B5EF4-FFF2-40B4-BE49-F238E27FC236}">
                <a16:creationId xmlns:a16="http://schemas.microsoft.com/office/drawing/2014/main" id="{41A90DEC-A379-4A70-A4B0-D87873855F54}"/>
              </a:ext>
            </a:extLst>
          </p:cNvPr>
          <p:cNvSpPr/>
          <p:nvPr/>
        </p:nvSpPr>
        <p:spPr>
          <a:xfrm>
            <a:off x="3713827" y="3966838"/>
            <a:ext cx="2007684" cy="550416"/>
          </a:xfrm>
          <a:prstGeom prst="round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2" name="نجمة: 5 نقاط 51">
            <a:extLst>
              <a:ext uri="{FF2B5EF4-FFF2-40B4-BE49-F238E27FC236}">
                <a16:creationId xmlns:a16="http://schemas.microsoft.com/office/drawing/2014/main" id="{CE725975-2775-47DC-A2DB-6147C235B15A}"/>
              </a:ext>
            </a:extLst>
          </p:cNvPr>
          <p:cNvSpPr/>
          <p:nvPr/>
        </p:nvSpPr>
        <p:spPr>
          <a:xfrm>
            <a:off x="2870446" y="394908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3" name="مستطيل: زوايا مستديرة 52">
            <a:extLst>
              <a:ext uri="{FF2B5EF4-FFF2-40B4-BE49-F238E27FC236}">
                <a16:creationId xmlns:a16="http://schemas.microsoft.com/office/drawing/2014/main" id="{28F14525-CF7B-481E-A7CC-9A9163B0BA81}"/>
              </a:ext>
            </a:extLst>
          </p:cNvPr>
          <p:cNvSpPr/>
          <p:nvPr/>
        </p:nvSpPr>
        <p:spPr>
          <a:xfrm>
            <a:off x="3713827" y="4660776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4" name="نجمة: 5 نقاط 53">
            <a:extLst>
              <a:ext uri="{FF2B5EF4-FFF2-40B4-BE49-F238E27FC236}">
                <a16:creationId xmlns:a16="http://schemas.microsoft.com/office/drawing/2014/main" id="{BD9B2BD5-BF4C-4704-9BB0-5758B1C22DAB}"/>
              </a:ext>
            </a:extLst>
          </p:cNvPr>
          <p:cNvSpPr/>
          <p:nvPr/>
        </p:nvSpPr>
        <p:spPr>
          <a:xfrm>
            <a:off x="2870446" y="4643021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5" name="مستطيل: زوايا مستديرة 54">
            <a:extLst>
              <a:ext uri="{FF2B5EF4-FFF2-40B4-BE49-F238E27FC236}">
                <a16:creationId xmlns:a16="http://schemas.microsoft.com/office/drawing/2014/main" id="{E263F1AD-7A0A-49F2-B44A-928CC8C71CA6}"/>
              </a:ext>
            </a:extLst>
          </p:cNvPr>
          <p:cNvSpPr/>
          <p:nvPr/>
        </p:nvSpPr>
        <p:spPr>
          <a:xfrm>
            <a:off x="3787879" y="5301004"/>
            <a:ext cx="2007684" cy="550416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56" name="نجمة: 5 نقاط 55">
            <a:extLst>
              <a:ext uri="{FF2B5EF4-FFF2-40B4-BE49-F238E27FC236}">
                <a16:creationId xmlns:a16="http://schemas.microsoft.com/office/drawing/2014/main" id="{669C0F38-BE5D-45F7-A4C1-BE5BEC92FBD4}"/>
              </a:ext>
            </a:extLst>
          </p:cNvPr>
          <p:cNvSpPr/>
          <p:nvPr/>
        </p:nvSpPr>
        <p:spPr>
          <a:xfrm>
            <a:off x="2870446" y="5336959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9" name="مستطيل: زوايا مستديرة 58">
            <a:extLst>
              <a:ext uri="{FF2B5EF4-FFF2-40B4-BE49-F238E27FC236}">
                <a16:creationId xmlns:a16="http://schemas.microsoft.com/office/drawing/2014/main" id="{E844578A-B897-4F5E-B823-B521270E95BC}"/>
              </a:ext>
            </a:extLst>
          </p:cNvPr>
          <p:cNvSpPr/>
          <p:nvPr/>
        </p:nvSpPr>
        <p:spPr>
          <a:xfrm>
            <a:off x="812316" y="497148"/>
            <a:ext cx="2007684" cy="550416"/>
          </a:xfrm>
          <a:prstGeom prst="roundRect">
            <a:avLst/>
          </a:prstGeom>
          <a:solidFill>
            <a:srgbClr val="C099B2"/>
          </a:solidFill>
          <a:ln>
            <a:solidFill>
              <a:srgbClr val="C099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0" name="نجمة: 5 نقاط 59">
            <a:extLst>
              <a:ext uri="{FF2B5EF4-FFF2-40B4-BE49-F238E27FC236}">
                <a16:creationId xmlns:a16="http://schemas.microsoft.com/office/drawing/2014/main" id="{A41DA46D-7DBB-4133-BD05-5D78F43B8A27}"/>
              </a:ext>
            </a:extLst>
          </p:cNvPr>
          <p:cNvSpPr/>
          <p:nvPr/>
        </p:nvSpPr>
        <p:spPr>
          <a:xfrm>
            <a:off x="-31065" y="479393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1" name="مستطيل: زوايا مستديرة 60">
            <a:extLst>
              <a:ext uri="{FF2B5EF4-FFF2-40B4-BE49-F238E27FC236}">
                <a16:creationId xmlns:a16="http://schemas.microsoft.com/office/drawing/2014/main" id="{22C8BA16-E8EB-42C6-9AD8-F8846899C3F8}"/>
              </a:ext>
            </a:extLst>
          </p:cNvPr>
          <p:cNvSpPr/>
          <p:nvPr/>
        </p:nvSpPr>
        <p:spPr>
          <a:xfrm>
            <a:off x="812316" y="1208841"/>
            <a:ext cx="2007684" cy="550416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2" name="نجمة: 5 نقاط 61">
            <a:extLst>
              <a:ext uri="{FF2B5EF4-FFF2-40B4-BE49-F238E27FC236}">
                <a16:creationId xmlns:a16="http://schemas.microsoft.com/office/drawing/2014/main" id="{7F4AA05A-1B14-4DFF-A6E3-C91E36AB813B}"/>
              </a:ext>
            </a:extLst>
          </p:cNvPr>
          <p:cNvSpPr/>
          <p:nvPr/>
        </p:nvSpPr>
        <p:spPr>
          <a:xfrm>
            <a:off x="-31065" y="119108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3" name="مستطيل: زوايا مستديرة 62">
            <a:extLst>
              <a:ext uri="{FF2B5EF4-FFF2-40B4-BE49-F238E27FC236}">
                <a16:creationId xmlns:a16="http://schemas.microsoft.com/office/drawing/2014/main" id="{42280938-04D9-4689-9EC4-CFBABA7A51D5}"/>
              </a:ext>
            </a:extLst>
          </p:cNvPr>
          <p:cNvSpPr/>
          <p:nvPr/>
        </p:nvSpPr>
        <p:spPr>
          <a:xfrm>
            <a:off x="812316" y="1902779"/>
            <a:ext cx="2007684" cy="550416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4" name="نجمة: 5 نقاط 63">
            <a:extLst>
              <a:ext uri="{FF2B5EF4-FFF2-40B4-BE49-F238E27FC236}">
                <a16:creationId xmlns:a16="http://schemas.microsoft.com/office/drawing/2014/main" id="{CEE8FCC0-F510-4988-9ECA-F18D00F40CD7}"/>
              </a:ext>
            </a:extLst>
          </p:cNvPr>
          <p:cNvSpPr/>
          <p:nvPr/>
        </p:nvSpPr>
        <p:spPr>
          <a:xfrm>
            <a:off x="-31065" y="188502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5" name="مستطيل: زوايا مستديرة 64">
            <a:extLst>
              <a:ext uri="{FF2B5EF4-FFF2-40B4-BE49-F238E27FC236}">
                <a16:creationId xmlns:a16="http://schemas.microsoft.com/office/drawing/2014/main" id="{1884611A-852A-4C01-B90C-12E84A7BEA6D}"/>
              </a:ext>
            </a:extLst>
          </p:cNvPr>
          <p:cNvSpPr/>
          <p:nvPr/>
        </p:nvSpPr>
        <p:spPr>
          <a:xfrm>
            <a:off x="812316" y="2596717"/>
            <a:ext cx="2007684" cy="550416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6" name="نجمة: 5 نقاط 65">
            <a:extLst>
              <a:ext uri="{FF2B5EF4-FFF2-40B4-BE49-F238E27FC236}">
                <a16:creationId xmlns:a16="http://schemas.microsoft.com/office/drawing/2014/main" id="{88A9101C-74B1-43AF-A09C-2C6DD2010B9D}"/>
              </a:ext>
            </a:extLst>
          </p:cNvPr>
          <p:cNvSpPr/>
          <p:nvPr/>
        </p:nvSpPr>
        <p:spPr>
          <a:xfrm>
            <a:off x="-31065" y="2578962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7" name="مستطيل: زوايا مستديرة 66">
            <a:extLst>
              <a:ext uri="{FF2B5EF4-FFF2-40B4-BE49-F238E27FC236}">
                <a16:creationId xmlns:a16="http://schemas.microsoft.com/office/drawing/2014/main" id="{A56AED66-016F-46FB-961F-11C69834B72F}"/>
              </a:ext>
            </a:extLst>
          </p:cNvPr>
          <p:cNvSpPr/>
          <p:nvPr/>
        </p:nvSpPr>
        <p:spPr>
          <a:xfrm>
            <a:off x="812316" y="3290655"/>
            <a:ext cx="2007684" cy="550416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68" name="نجمة: 5 نقاط 67">
            <a:extLst>
              <a:ext uri="{FF2B5EF4-FFF2-40B4-BE49-F238E27FC236}">
                <a16:creationId xmlns:a16="http://schemas.microsoft.com/office/drawing/2014/main" id="{A657D65D-6CA3-4068-B662-35C42BFCE1EF}"/>
              </a:ext>
            </a:extLst>
          </p:cNvPr>
          <p:cNvSpPr/>
          <p:nvPr/>
        </p:nvSpPr>
        <p:spPr>
          <a:xfrm>
            <a:off x="-31065" y="3272900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69" name="مستطيل: زوايا مستديرة 68">
            <a:extLst>
              <a:ext uri="{FF2B5EF4-FFF2-40B4-BE49-F238E27FC236}">
                <a16:creationId xmlns:a16="http://schemas.microsoft.com/office/drawing/2014/main" id="{87F44C21-587F-40AC-BC28-1803F326C921}"/>
              </a:ext>
            </a:extLst>
          </p:cNvPr>
          <p:cNvSpPr/>
          <p:nvPr/>
        </p:nvSpPr>
        <p:spPr>
          <a:xfrm>
            <a:off x="812316" y="3984593"/>
            <a:ext cx="2007684" cy="550416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0" name="نجمة: 5 نقاط 69">
            <a:extLst>
              <a:ext uri="{FF2B5EF4-FFF2-40B4-BE49-F238E27FC236}">
                <a16:creationId xmlns:a16="http://schemas.microsoft.com/office/drawing/2014/main" id="{85585332-C185-401B-845E-520A9DA0D37F}"/>
              </a:ext>
            </a:extLst>
          </p:cNvPr>
          <p:cNvSpPr/>
          <p:nvPr/>
        </p:nvSpPr>
        <p:spPr>
          <a:xfrm>
            <a:off x="-31065" y="3966838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1" name="مستطيل: زوايا مستديرة 70">
            <a:extLst>
              <a:ext uri="{FF2B5EF4-FFF2-40B4-BE49-F238E27FC236}">
                <a16:creationId xmlns:a16="http://schemas.microsoft.com/office/drawing/2014/main" id="{3838C82D-E752-43FB-B1D9-D2AE4A8B1FA7}"/>
              </a:ext>
            </a:extLst>
          </p:cNvPr>
          <p:cNvSpPr/>
          <p:nvPr/>
        </p:nvSpPr>
        <p:spPr>
          <a:xfrm>
            <a:off x="812316" y="4678531"/>
            <a:ext cx="2007684" cy="550416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2" name="نجمة: 5 نقاط 71">
            <a:extLst>
              <a:ext uri="{FF2B5EF4-FFF2-40B4-BE49-F238E27FC236}">
                <a16:creationId xmlns:a16="http://schemas.microsoft.com/office/drawing/2014/main" id="{88540075-79F4-410E-ADA5-E23265B50012}"/>
              </a:ext>
            </a:extLst>
          </p:cNvPr>
          <p:cNvSpPr/>
          <p:nvPr/>
        </p:nvSpPr>
        <p:spPr>
          <a:xfrm>
            <a:off x="-31065" y="4660776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73" name="مستطيل: زوايا مستديرة 72">
            <a:extLst>
              <a:ext uri="{FF2B5EF4-FFF2-40B4-BE49-F238E27FC236}">
                <a16:creationId xmlns:a16="http://schemas.microsoft.com/office/drawing/2014/main" id="{3F4F2FDE-DC7A-45F1-8751-AE71BF268184}"/>
              </a:ext>
            </a:extLst>
          </p:cNvPr>
          <p:cNvSpPr/>
          <p:nvPr/>
        </p:nvSpPr>
        <p:spPr>
          <a:xfrm>
            <a:off x="812316" y="5345836"/>
            <a:ext cx="2007684" cy="550416"/>
          </a:xfrm>
          <a:prstGeom prst="roundRect">
            <a:avLst/>
          </a:prstGeom>
          <a:solidFill>
            <a:schemeClr val="bg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4" name="نجمة: 5 نقاط 73">
            <a:extLst>
              <a:ext uri="{FF2B5EF4-FFF2-40B4-BE49-F238E27FC236}">
                <a16:creationId xmlns:a16="http://schemas.microsoft.com/office/drawing/2014/main" id="{12552556-0D1F-4631-8B74-A93DF1609917}"/>
              </a:ext>
            </a:extLst>
          </p:cNvPr>
          <p:cNvSpPr/>
          <p:nvPr/>
        </p:nvSpPr>
        <p:spPr>
          <a:xfrm>
            <a:off x="-31065" y="5354714"/>
            <a:ext cx="745724" cy="568171"/>
          </a:xfrm>
          <a:prstGeom prst="star5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8446114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4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>
                      <p:stCondLst>
                        <p:cond delay="0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9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4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6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8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9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0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21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" fill="hold">
                      <p:stCondLst>
                        <p:cond delay="0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5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6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7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3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0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7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9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0" fill="hold">
                      <p:stCondLst>
                        <p:cond delay="0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3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5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5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>
                      <p:stCondLst>
                        <p:cond delay="0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0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2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163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" fill="hold">
                      <p:stCondLst>
                        <p:cond delay="0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7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8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9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4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8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8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89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191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2" fill="hold">
                      <p:stCondLst>
                        <p:cond delay="0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5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96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7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2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03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4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205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6" fill="hold">
                      <p:stCondLst>
                        <p:cond delay="0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9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10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1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17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8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219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0" fill="hold">
                      <p:stCondLst>
                        <p:cond delay="0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3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24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5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226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7" fill="hold">
                      <p:stCondLst>
                        <p:cond delay="0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30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31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2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233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4" fill="hold">
                      <p:stCondLst>
                        <p:cond delay="0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3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38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9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pattFill prst="pct20">
            <a:fgClr>
              <a:srgbClr val="9DBEC4"/>
            </a:fgClr>
            <a:bgClr>
              <a:srgbClr val="DFC5DF"/>
            </a:bgClr>
          </a:patt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pattFill prst="pct20">
            <a:fgClr>
              <a:srgbClr val="9DBEC4"/>
            </a:fgClr>
            <a:bgClr>
              <a:srgbClr val="DFC5DF"/>
            </a:bgClr>
          </a:patt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تدرب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20085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4" name="Group 5">
            <a:extLst>
              <a:ext uri="{FF2B5EF4-FFF2-40B4-BE49-F238E27FC236}">
                <a16:creationId xmlns:a16="http://schemas.microsoft.com/office/drawing/2014/main" id="{5383398D-8C38-344D-9CAC-82A2C518BFD9}"/>
              </a:ext>
            </a:extLst>
          </p:cNvPr>
          <p:cNvGrpSpPr>
            <a:grpSpLocks/>
          </p:cNvGrpSpPr>
          <p:nvPr/>
        </p:nvGrpSpPr>
        <p:grpSpPr bwMode="auto">
          <a:xfrm>
            <a:off x="10275653" y="478939"/>
            <a:ext cx="1152525" cy="576262"/>
            <a:chOff x="4649" y="67"/>
            <a:chExt cx="726" cy="363"/>
          </a:xfrm>
        </p:grpSpPr>
        <p:sp>
          <p:nvSpPr>
            <p:cNvPr id="65" name="AutoShape 6">
              <a:extLst>
                <a:ext uri="{FF2B5EF4-FFF2-40B4-BE49-F238E27FC236}">
                  <a16:creationId xmlns:a16="http://schemas.microsoft.com/office/drawing/2014/main" id="{FC69BFD1-6C31-DE45-9A5F-7C8AFDD6D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67"/>
              <a:ext cx="419" cy="363"/>
            </a:xfrm>
            <a:prstGeom prst="plus">
              <a:avLst>
                <a:gd name="adj" fmla="val 25000"/>
              </a:avLst>
            </a:prstGeom>
            <a:gradFill rotWithShape="1">
              <a:gsLst>
                <a:gs pos="0">
                  <a:schemeClr val="hlink"/>
                </a:gs>
                <a:gs pos="50000">
                  <a:schemeClr val="bg1"/>
                </a:gs>
                <a:gs pos="100000">
                  <a:schemeClr val="hlink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scene3d>
              <a:camera prst="isometricLeftDown"/>
              <a:lightRig rig="threePt" dir="t"/>
            </a:scene3d>
          </p:spPr>
          <p:txBody>
            <a:bodyPr wrap="none" anchor="ctr"/>
            <a:lstStyle/>
            <a:p>
              <a:pPr>
                <a:defRPr/>
              </a:pPr>
              <a:endParaRPr lang="ar-SA"/>
            </a:p>
          </p:txBody>
        </p:sp>
        <p:sp>
          <p:nvSpPr>
            <p:cNvPr id="68" name="Text Box 7">
              <a:extLst>
                <a:ext uri="{FF2B5EF4-FFF2-40B4-BE49-F238E27FC236}">
                  <a16:creationId xmlns:a16="http://schemas.microsoft.com/office/drawing/2014/main" id="{29C466AF-9072-2444-A1FB-991E4D30BC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9" y="79"/>
              <a:ext cx="7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r" rtl="1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US" altLang="en-US" sz="2800" b="1" dirty="0"/>
            </a:p>
          </p:txBody>
        </p:sp>
      </p:grpSp>
      <p:sp>
        <p:nvSpPr>
          <p:cNvPr id="69" name="AutoShape 8">
            <a:extLst>
              <a:ext uri="{FF2B5EF4-FFF2-40B4-BE49-F238E27FC236}">
                <a16:creationId xmlns:a16="http://schemas.microsoft.com/office/drawing/2014/main" id="{AA4052C9-769E-4E46-BA7A-C348BDA98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5695" y="610156"/>
            <a:ext cx="8134701" cy="913279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FBEDB8"/>
              </a:gs>
              <a:gs pos="50000">
                <a:srgbClr val="FFFF66"/>
              </a:gs>
              <a:gs pos="100000">
                <a:srgbClr val="FF99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ar-SA" altLang="en-US"/>
          </a:p>
        </p:txBody>
      </p:sp>
      <p:sp>
        <p:nvSpPr>
          <p:cNvPr id="70" name="Text Box 9">
            <a:extLst>
              <a:ext uri="{FF2B5EF4-FFF2-40B4-BE49-F238E27FC236}">
                <a16:creationId xmlns:a16="http://schemas.microsoft.com/office/drawing/2014/main" id="{C2E55073-2114-8541-BD74-DE6A6DB18B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6971" y="775256"/>
            <a:ext cx="835183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000" b="1" dirty="0">
                <a:solidFill>
                  <a:schemeClr val="accent6">
                    <a:lumMod val="50000"/>
                  </a:schemeClr>
                </a:solidFill>
              </a:rPr>
              <a:t>     تحرك معظم العصافير الطنانة أجنحتها حوالي ٥٠ مرة في الثانية كم مرة في الدقيقة يحرك العصفور الطنان جناحيه ؟</a:t>
            </a:r>
            <a:endParaRPr lang="en-US" altLang="en-US" sz="2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71" name="Text Box 10">
            <a:extLst>
              <a:ext uri="{FF2B5EF4-FFF2-40B4-BE49-F238E27FC236}">
                <a16:creationId xmlns:a16="http://schemas.microsoft.com/office/drawing/2014/main" id="{FF68D1DE-D29C-0344-A793-41D07E038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3096" y="2165906"/>
            <a:ext cx="5905500" cy="77946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المعطيات : تحرك معظم العصافير الطنانة أجنحتها حوالي ٥٠ مرة في الثانية . </a:t>
            </a:r>
          </a:p>
          <a:p>
            <a:pPr eaLnBrk="1" hangingPunct="1">
              <a:spcBef>
                <a:spcPct val="50000"/>
              </a:spcBef>
            </a:pPr>
            <a:r>
              <a:rPr lang="ar-SA" altLang="en-US" b="1" dirty="0"/>
              <a:t>المطلوب : كم مرة في الدقيقة يحرك العصفور الطنان جناحيه ؟</a:t>
            </a:r>
            <a:endParaRPr lang="en-US" altLang="en-US" b="1" dirty="0"/>
          </a:p>
        </p:txBody>
      </p:sp>
      <p:pic>
        <p:nvPicPr>
          <p:cNvPr id="72" name="Picture 11">
            <a:extLst>
              <a:ext uri="{FF2B5EF4-FFF2-40B4-BE49-F238E27FC236}">
                <a16:creationId xmlns:a16="http://schemas.microsoft.com/office/drawing/2014/main" id="{172497A0-866A-6845-8964-E997C1B02F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CFCFC"/>
              </a:clrFrom>
              <a:clrTo>
                <a:srgbClr val="FCFC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14308" y="2386569"/>
            <a:ext cx="704850" cy="4762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12">
            <a:extLst>
              <a:ext uri="{FF2B5EF4-FFF2-40B4-BE49-F238E27FC236}">
                <a16:creationId xmlns:a16="http://schemas.microsoft.com/office/drawing/2014/main" id="{E6B20501-EC67-4941-B980-E1A3DDFADE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8133" y="3651806"/>
            <a:ext cx="571500" cy="41910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" name="Text Box 13">
            <a:extLst>
              <a:ext uri="{FF2B5EF4-FFF2-40B4-BE49-F238E27FC236}">
                <a16:creationId xmlns:a16="http://schemas.microsoft.com/office/drawing/2014/main" id="{7234F181-E905-D34E-A77D-FA237F20B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3096" y="3442256"/>
            <a:ext cx="5976937" cy="779463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AutoNum type="arabicParenBoth"/>
            </a:pPr>
            <a:r>
              <a:rPr lang="ar-SA" altLang="en-US" b="1" dirty="0"/>
              <a:t>نعلم أن الدقيقة = ٦٠ ثانية</a:t>
            </a:r>
          </a:p>
          <a:p>
            <a:pPr eaLnBrk="1" hangingPunct="1">
              <a:spcBef>
                <a:spcPct val="50000"/>
              </a:spcBef>
              <a:buFontTx/>
              <a:buAutoNum type="arabicParenBoth"/>
            </a:pPr>
            <a:r>
              <a:rPr lang="ar-SA" altLang="en-US" b="1" dirty="0"/>
              <a:t>نضرب عدد المرات في عدد الثواني في الدقيقة لنحصل على المطلوب</a:t>
            </a:r>
            <a:endParaRPr lang="en-US" altLang="en-US" b="1" dirty="0"/>
          </a:p>
        </p:txBody>
      </p:sp>
      <p:pic>
        <p:nvPicPr>
          <p:cNvPr id="75" name="Picture 14">
            <a:extLst>
              <a:ext uri="{FF2B5EF4-FFF2-40B4-BE49-F238E27FC236}">
                <a16:creationId xmlns:a16="http://schemas.microsoft.com/office/drawing/2014/main" id="{41C15B41-5D99-A14A-9CD7-BB7C5D3AFC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7346" y="4699556"/>
            <a:ext cx="533400" cy="400050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" name="Text Box 15">
            <a:extLst>
              <a:ext uri="{FF2B5EF4-FFF2-40B4-BE49-F238E27FC236}">
                <a16:creationId xmlns:a16="http://schemas.microsoft.com/office/drawing/2014/main" id="{3904C6D6-5C43-3D41-9736-93CDC173D8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3096" y="4685269"/>
            <a:ext cx="5905500" cy="36671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b="1" dirty="0"/>
              <a:t>عدد المرات = ٥٠ × ٦٠ = ٣٠٠٠ مرة</a:t>
            </a:r>
          </a:p>
        </p:txBody>
      </p:sp>
      <p:pic>
        <p:nvPicPr>
          <p:cNvPr id="77" name="Picture 16">
            <a:extLst>
              <a:ext uri="{FF2B5EF4-FFF2-40B4-BE49-F238E27FC236}">
                <a16:creationId xmlns:a16="http://schemas.microsoft.com/office/drawing/2014/main" id="{355619BE-9B26-2B49-97D4-3CC703ADB7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6683" y="5598081"/>
            <a:ext cx="781050" cy="447675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 Box 17">
            <a:extLst>
              <a:ext uri="{FF2B5EF4-FFF2-40B4-BE49-F238E27FC236}">
                <a16:creationId xmlns:a16="http://schemas.microsoft.com/office/drawing/2014/main" id="{D5927303-29F3-F649-B11A-689EC02B4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3096" y="5602844"/>
            <a:ext cx="5832475" cy="366712"/>
          </a:xfrm>
          <a:prstGeom prst="rect">
            <a:avLst/>
          </a:prstGeom>
          <a:solidFill>
            <a:srgbClr val="FFCC99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b="1" dirty="0"/>
              <a:t>٣٠٠٠ ÷ ٦٠ = ٥٠ مرة</a:t>
            </a:r>
            <a:endParaRPr lang="en-US" altLang="en-US" b="1" dirty="0"/>
          </a:p>
        </p:txBody>
      </p:sp>
      <p:sp>
        <p:nvSpPr>
          <p:cNvPr id="79" name="Text Box 18">
            <a:extLst>
              <a:ext uri="{FF2B5EF4-FFF2-40B4-BE49-F238E27FC236}">
                <a16:creationId xmlns:a16="http://schemas.microsoft.com/office/drawing/2014/main" id="{CC9C3250-DDE0-DC41-871F-62C968C9FD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3233" y="2267506"/>
            <a:ext cx="1368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/>
          </a:p>
        </p:txBody>
      </p:sp>
      <p:graphicFrame>
        <p:nvGraphicFramePr>
          <p:cNvPr id="80" name="Group 49">
            <a:extLst>
              <a:ext uri="{FF2B5EF4-FFF2-40B4-BE49-F238E27FC236}">
                <a16:creationId xmlns:a16="http://schemas.microsoft.com/office/drawing/2014/main" id="{DF51CA89-75D6-2042-8BF2-6D52EF4D62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9919054"/>
              </p:ext>
            </p:extLst>
          </p:nvPr>
        </p:nvGraphicFramePr>
        <p:xfrm>
          <a:off x="1935533" y="2121456"/>
          <a:ext cx="1897063" cy="4064001"/>
        </p:xfrm>
        <a:graphic>
          <a:graphicData uri="http://schemas.openxmlformats.org/drawingml/2006/table">
            <a:tbl>
              <a:tblPr rtl="1"/>
              <a:tblGrid>
                <a:gridCol w="744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2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الثواني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عدد المرات</a:t>
                      </a: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2"/>
                        </a:gs>
                        <a:gs pos="5000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43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9438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8102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rgbClr val="FFFFFF"/>
                        </a:gs>
                        <a:gs pos="100000">
                          <a:schemeClr val="accent1"/>
                        </a:gs>
                      </a:gsLst>
                      <a:lin ang="54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1" name="Text Box 50">
            <a:extLst>
              <a:ext uri="{FF2B5EF4-FFF2-40B4-BE49-F238E27FC236}">
                <a16:creationId xmlns:a16="http://schemas.microsoft.com/office/drawing/2014/main" id="{C968B148-38E3-C54C-A114-89FF55877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2358" y="2767569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١</a:t>
            </a:r>
            <a:endParaRPr lang="en-US" altLang="en-US" sz="2400" dirty="0"/>
          </a:p>
        </p:txBody>
      </p:sp>
      <p:sp>
        <p:nvSpPr>
          <p:cNvPr id="82" name="Text Box 51">
            <a:extLst>
              <a:ext uri="{FF2B5EF4-FFF2-40B4-BE49-F238E27FC236}">
                <a16:creationId xmlns:a16="http://schemas.microsoft.com/office/drawing/2014/main" id="{FC8EC444-B5F7-DE4E-8E47-865B7A9A1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2833" y="3347006"/>
            <a:ext cx="504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٢</a:t>
            </a:r>
            <a:endParaRPr lang="en-US" altLang="en-US" sz="2400" dirty="0"/>
          </a:p>
        </p:txBody>
      </p:sp>
      <p:sp>
        <p:nvSpPr>
          <p:cNvPr id="83" name="Text Box 52">
            <a:extLst>
              <a:ext uri="{FF2B5EF4-FFF2-40B4-BE49-F238E27FC236}">
                <a16:creationId xmlns:a16="http://schemas.microsoft.com/office/drawing/2014/main" id="{E494B4F8-BC01-8843-B3FF-CFB41593EB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8546" y="3916919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٣</a:t>
            </a:r>
            <a:endParaRPr lang="en-US" altLang="en-US" sz="2400" dirty="0"/>
          </a:p>
        </p:txBody>
      </p:sp>
      <p:sp>
        <p:nvSpPr>
          <p:cNvPr id="84" name="Text Box 53">
            <a:extLst>
              <a:ext uri="{FF2B5EF4-FFF2-40B4-BE49-F238E27FC236}">
                <a16:creationId xmlns:a16="http://schemas.microsoft.com/office/drawing/2014/main" id="{D221C89B-3D8A-E14B-9BCD-532C42C0E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9021" y="4502706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٤</a:t>
            </a:r>
            <a:endParaRPr lang="en-US" altLang="en-US" sz="2400" dirty="0"/>
          </a:p>
        </p:txBody>
      </p:sp>
      <p:sp>
        <p:nvSpPr>
          <p:cNvPr id="85" name="Text Box 54">
            <a:extLst>
              <a:ext uri="{FF2B5EF4-FFF2-40B4-BE49-F238E27FC236}">
                <a16:creationId xmlns:a16="http://schemas.microsoft.com/office/drawing/2014/main" id="{11DF447F-7C64-B84D-8C2E-D3DFF2D69C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9496" y="5078969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٥</a:t>
            </a:r>
            <a:endParaRPr lang="en-US" altLang="en-US" sz="2400" dirty="0"/>
          </a:p>
        </p:txBody>
      </p:sp>
      <p:sp>
        <p:nvSpPr>
          <p:cNvPr id="86" name="Text Box 55">
            <a:extLst>
              <a:ext uri="{FF2B5EF4-FFF2-40B4-BE49-F238E27FC236}">
                <a16:creationId xmlns:a16="http://schemas.microsoft.com/office/drawing/2014/main" id="{9876703C-8A93-774B-8E0A-6715C9FFF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9496" y="5655231"/>
            <a:ext cx="504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٦</a:t>
            </a:r>
            <a:endParaRPr lang="en-US" altLang="en-US" sz="2400" dirty="0"/>
          </a:p>
        </p:txBody>
      </p:sp>
      <p:sp>
        <p:nvSpPr>
          <p:cNvPr id="87" name="Text Box 56">
            <a:extLst>
              <a:ext uri="{FF2B5EF4-FFF2-40B4-BE49-F238E27FC236}">
                <a16:creationId xmlns:a16="http://schemas.microsoft.com/office/drawing/2014/main" id="{7DDDA43D-F84C-8348-A1AD-078B1072F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6021" y="2770744"/>
            <a:ext cx="1008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٥٠</a:t>
            </a:r>
            <a:endParaRPr lang="en-US" altLang="en-US" sz="2400" dirty="0"/>
          </a:p>
        </p:txBody>
      </p:sp>
      <p:sp>
        <p:nvSpPr>
          <p:cNvPr id="88" name="Text Box 57">
            <a:extLst>
              <a:ext uri="{FF2B5EF4-FFF2-40B4-BE49-F238E27FC236}">
                <a16:creationId xmlns:a16="http://schemas.microsoft.com/office/drawing/2014/main" id="{9876C43E-2B85-9942-8F48-C651D48AD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6496" y="3350181"/>
            <a:ext cx="1008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١٠٠</a:t>
            </a:r>
            <a:endParaRPr lang="en-US" altLang="en-US" sz="2400" dirty="0"/>
          </a:p>
        </p:txBody>
      </p:sp>
      <p:sp>
        <p:nvSpPr>
          <p:cNvPr id="89" name="Text Box 58">
            <a:extLst>
              <a:ext uri="{FF2B5EF4-FFF2-40B4-BE49-F238E27FC236}">
                <a16:creationId xmlns:a16="http://schemas.microsoft.com/office/drawing/2014/main" id="{C6015BD3-12BA-3641-9EF8-5DF66711C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2208" y="3920094"/>
            <a:ext cx="10080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١٥٠</a:t>
            </a:r>
            <a:endParaRPr lang="en-US" altLang="en-US" sz="2400" dirty="0"/>
          </a:p>
        </p:txBody>
      </p:sp>
      <p:sp>
        <p:nvSpPr>
          <p:cNvPr id="90" name="Text Box 59">
            <a:extLst>
              <a:ext uri="{FF2B5EF4-FFF2-40B4-BE49-F238E27FC236}">
                <a16:creationId xmlns:a16="http://schemas.microsoft.com/office/drawing/2014/main" id="{B0C2AA0C-27F1-2947-B86E-DEB884AF4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683" y="4505881"/>
            <a:ext cx="10080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٢٠٠٠</a:t>
            </a:r>
            <a:endParaRPr lang="en-US" altLang="en-US" sz="2400" dirty="0"/>
          </a:p>
        </p:txBody>
      </p:sp>
      <p:sp>
        <p:nvSpPr>
          <p:cNvPr id="91" name="Text Box 60">
            <a:extLst>
              <a:ext uri="{FF2B5EF4-FFF2-40B4-BE49-F238E27FC236}">
                <a16:creationId xmlns:a16="http://schemas.microsoft.com/office/drawing/2014/main" id="{81EA55A4-166C-8C4C-A0AB-EE6ED39CA8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158" y="5082144"/>
            <a:ext cx="10080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٢٥٠٠</a:t>
            </a:r>
            <a:endParaRPr lang="en-US" altLang="en-US" sz="2400" dirty="0"/>
          </a:p>
        </p:txBody>
      </p:sp>
      <p:sp>
        <p:nvSpPr>
          <p:cNvPr id="92" name="Text Box 61">
            <a:extLst>
              <a:ext uri="{FF2B5EF4-FFF2-40B4-BE49-F238E27FC236}">
                <a16:creationId xmlns:a16="http://schemas.microsoft.com/office/drawing/2014/main" id="{B1BE544C-C28E-4947-80C2-2EAA8BEE8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3158" y="5658406"/>
            <a:ext cx="100806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r" rtl="1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ar-SA" altLang="en-US" sz="2400" dirty="0"/>
              <a:t>٣٠٠٠</a:t>
            </a:r>
            <a:endParaRPr lang="en-US" altLang="en-US" sz="2400" dirty="0"/>
          </a:p>
        </p:txBody>
      </p:sp>
      <p:sp>
        <p:nvSpPr>
          <p:cNvPr id="2" name="مستطيل 1">
            <a:extLst>
              <a:ext uri="{FF2B5EF4-FFF2-40B4-BE49-F238E27FC236}">
                <a16:creationId xmlns:a16="http://schemas.microsoft.com/office/drawing/2014/main" id="{0F453FCA-A902-A44E-9046-BEA8A71AAFD8}"/>
              </a:ext>
            </a:extLst>
          </p:cNvPr>
          <p:cNvSpPr/>
          <p:nvPr/>
        </p:nvSpPr>
        <p:spPr>
          <a:xfrm>
            <a:off x="10611578" y="560742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ar-SA" altLang="en-US" sz="2400" b="1" dirty="0"/>
              <a:t>٣</a:t>
            </a:r>
            <a:endParaRPr lang="en-US" altLang="en-US" sz="2400" b="1" dirty="0"/>
          </a:p>
        </p:txBody>
      </p:sp>
      <p:sp>
        <p:nvSpPr>
          <p:cNvPr id="94" name="مربع نص 93">
            <a:extLst>
              <a:ext uri="{FF2B5EF4-FFF2-40B4-BE49-F238E27FC236}">
                <a16:creationId xmlns:a16="http://schemas.microsoft.com/office/drawing/2014/main" id="{203F231F-C177-4540-906D-F1DA02217227}"/>
              </a:ext>
            </a:extLst>
          </p:cNvPr>
          <p:cNvSpPr txBox="1"/>
          <p:nvPr/>
        </p:nvSpPr>
        <p:spPr>
          <a:xfrm>
            <a:off x="1771755" y="1609460"/>
            <a:ext cx="1389982" cy="30777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1400" dirty="0">
                <a:solidFill>
                  <a:srgbClr val="C00000"/>
                </a:solidFill>
                <a:latin typeface="Beirut" pitchFamily="2" charset="-78"/>
              </a:rPr>
              <a:t>صـ ١٥</a:t>
            </a:r>
          </a:p>
        </p:txBody>
      </p:sp>
      <p:pic>
        <p:nvPicPr>
          <p:cNvPr id="93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B3A283A3-04C8-5341-89F9-6354F8670C0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172576" y="699404"/>
            <a:ext cx="974153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" name="مستطيل 94">
            <a:extLst>
              <a:ext uri="{FF2B5EF4-FFF2-40B4-BE49-F238E27FC236}">
                <a16:creationId xmlns:a16="http://schemas.microsoft.com/office/drawing/2014/main" id="{65B734CE-B0B2-3E44-BE2B-F825C62F1A97}"/>
              </a:ext>
            </a:extLst>
          </p:cNvPr>
          <p:cNvSpPr/>
          <p:nvPr/>
        </p:nvSpPr>
        <p:spPr>
          <a:xfrm rot="385153">
            <a:off x="9061343" y="1664185"/>
            <a:ext cx="2414610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</p:spTree>
    <p:extLst>
      <p:ext uri="{BB962C8B-B14F-4D97-AF65-F5344CB8AC3E}">
        <p14:creationId xmlns:p14="http://schemas.microsoft.com/office/powerpoint/2010/main" val="2779045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6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6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6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6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2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71" grpId="0" animBg="1"/>
      <p:bldP spid="74" grpId="0" animBg="1"/>
      <p:bldP spid="76" grpId="0" animBg="1"/>
      <p:bldP spid="78" grpId="0" animBg="1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4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6">
            <a:extLst>
              <a:ext uri="{FF2B5EF4-FFF2-40B4-BE49-F238E27FC236}">
                <a16:creationId xmlns:a16="http://schemas.microsoft.com/office/drawing/2014/main" id="{2C812E65-0528-9D4C-8757-56FC36AD6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360361"/>
            <a:ext cx="1524000" cy="6399216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rtl="1" eaLnBrk="1" fontAlgn="base" hangingPunct="1">
              <a:spcBef>
                <a:spcPct val="0"/>
              </a:spcBef>
              <a:spcAft>
                <a:spcPct val="0"/>
              </a:spcAft>
            </a:pPr>
            <a:endParaRPr lang="ar-SA" altLang="ar-SA"/>
          </a:p>
        </p:txBody>
      </p:sp>
      <p:sp>
        <p:nvSpPr>
          <p:cNvPr id="2051" name="Rectangle 13">
            <a:extLst>
              <a:ext uri="{FF2B5EF4-FFF2-40B4-BE49-F238E27FC236}">
                <a16:creationId xmlns:a16="http://schemas.microsoft.com/office/drawing/2014/main" id="{1F14D205-7DA9-264A-A491-8F39BB083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50836"/>
            <a:ext cx="9144000" cy="6278564"/>
          </a:xfrm>
          <a:prstGeom prst="rect">
            <a:avLst/>
          </a:prstGeom>
          <a:noFill/>
          <a:ln w="571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ar-SA" altLang="ar-SA"/>
          </a:p>
        </p:txBody>
      </p:sp>
      <p:sp>
        <p:nvSpPr>
          <p:cNvPr id="2052" name="Rectangle 21">
            <a:extLst>
              <a:ext uri="{FF2B5EF4-FFF2-40B4-BE49-F238E27FC236}">
                <a16:creationId xmlns:a16="http://schemas.microsoft.com/office/drawing/2014/main" id="{A9B2151A-850F-D64A-8F5E-4495D8DAE8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52800" y="228600"/>
            <a:ext cx="6858000" cy="1143000"/>
          </a:xfrm>
        </p:spPr>
        <p:txBody>
          <a:bodyPr/>
          <a:lstStyle/>
          <a:p>
            <a:pPr algn="ctr" eaLnBrk="1" hangingPunct="1"/>
            <a:r>
              <a:rPr lang="ar-SA" altLang="ar-SA" dirty="0">
                <a:latin typeface="Arial Black" panose="020B0604020202020204" pitchFamily="34" charset="0"/>
              </a:rPr>
              <a:t>جدول الضرب</a:t>
            </a:r>
            <a:endParaRPr lang="en-US" altLang="ar-SA" dirty="0">
              <a:latin typeface="Arial Black" panose="020B0604020202020204" pitchFamily="34" charset="0"/>
            </a:endParaRPr>
          </a:p>
        </p:txBody>
      </p:sp>
      <p:graphicFrame>
        <p:nvGraphicFramePr>
          <p:cNvPr id="2407" name="Group 359">
            <a:extLst>
              <a:ext uri="{FF2B5EF4-FFF2-40B4-BE49-F238E27FC236}">
                <a16:creationId xmlns:a16="http://schemas.microsoft.com/office/drawing/2014/main" id="{43035325-AECC-2541-9BF8-FC6437A9844E}"/>
              </a:ext>
            </a:extLst>
          </p:cNvPr>
          <p:cNvGraphicFramePr>
            <a:graphicFrameLocks noGrp="1"/>
          </p:cNvGraphicFramePr>
          <p:nvPr>
            <p:ph sz="quarter" idx="3"/>
          </p:nvPr>
        </p:nvGraphicFramePr>
        <p:xfrm>
          <a:off x="3352800" y="1371600"/>
          <a:ext cx="6845300" cy="5105402"/>
        </p:xfrm>
        <a:graphic>
          <a:graphicData uri="http://schemas.openxmlformats.org/drawingml/2006/table">
            <a:tbl>
              <a:tblPr rtl="1"/>
              <a:tblGrid>
                <a:gridCol w="488950">
                  <a:extLst>
                    <a:ext uri="{9D8B030D-6E8A-4147-A177-3AD203B41FA5}">
                      <a16:colId xmlns:a16="http://schemas.microsoft.com/office/drawing/2014/main" val="3226942931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786500422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708498738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4196080147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911566668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643694632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741038355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55998247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3727493380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659727240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126161477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1384154053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624728409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3547923522"/>
                    </a:ext>
                  </a:extLst>
                </a:gridCol>
              </a:tblGrid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ar-SA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n-US" altLang="ar-SA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zh-CN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6651237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978678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4406700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4724536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4198321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0528301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408938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9107371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2188446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5520234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27</a:t>
                      </a:r>
                      <a:endParaRPr kumimoji="0" lang="en-US" altLang="ar-SA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034789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3289887"/>
                  </a:ext>
                </a:extLst>
              </a:tr>
              <a:tr h="3635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٣٣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٥٥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٧٧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٩٩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١١٠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١٢١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9414580"/>
                  </a:ext>
                </a:extLst>
              </a:tr>
              <a:tr h="3651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٢٤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٣٦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٤٨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٦٠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٧٢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٨٤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٩٦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١٠٨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١٢٠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١٣٢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altLang="ar-SA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anose="030F0902030302020204" pitchFamily="66" charset="0"/>
                          <a:cs typeface="Times New Roman" panose="02020603050405020304" pitchFamily="18" charset="0"/>
                        </a:rPr>
                        <a:t>١٤٤</a:t>
                      </a:r>
                      <a:endParaRPr kumimoji="0" lang="en-US" altLang="ar-SA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6458886"/>
                  </a:ext>
                </a:extLst>
              </a:tr>
            </a:tbl>
          </a:graphicData>
        </a:graphic>
      </p:graphicFrame>
      <p:grpSp>
        <p:nvGrpSpPr>
          <p:cNvPr id="2280" name="Group 1357" descr="Happy cartoon apple">
            <a:extLst>
              <a:ext uri="{FF2B5EF4-FFF2-40B4-BE49-F238E27FC236}">
                <a16:creationId xmlns:a16="http://schemas.microsoft.com/office/drawing/2014/main" id="{73A39C34-653A-2443-880C-ACC8F53CC3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46781" y="482866"/>
            <a:ext cx="1214438" cy="1347788"/>
            <a:chOff x="288" y="144"/>
            <a:chExt cx="765" cy="849"/>
          </a:xfrm>
        </p:grpSpPr>
        <p:sp>
          <p:nvSpPr>
            <p:cNvPr id="2376" name="AutoShape 1356">
              <a:extLst>
                <a:ext uri="{FF2B5EF4-FFF2-40B4-BE49-F238E27FC236}">
                  <a16:creationId xmlns:a16="http://schemas.microsoft.com/office/drawing/2014/main" id="{99B73353-E42E-2A47-BA3D-29D402B796F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8" y="144"/>
              <a:ext cx="765" cy="8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377" name="Freeform 1358">
              <a:extLst>
                <a:ext uri="{FF2B5EF4-FFF2-40B4-BE49-F238E27FC236}">
                  <a16:creationId xmlns:a16="http://schemas.microsoft.com/office/drawing/2014/main" id="{120E5C05-EA0C-B042-86C3-750BB9A8F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400"/>
              <a:ext cx="365" cy="538"/>
            </a:xfrm>
            <a:custGeom>
              <a:avLst/>
              <a:gdLst>
                <a:gd name="T0" fmla="*/ 403 w 1096"/>
                <a:gd name="T1" fmla="*/ 128 h 1612"/>
                <a:gd name="T2" fmla="*/ 582 w 1096"/>
                <a:gd name="T3" fmla="*/ 25 h 1612"/>
                <a:gd name="T4" fmla="*/ 797 w 1096"/>
                <a:gd name="T5" fmla="*/ 0 h 1612"/>
                <a:gd name="T6" fmla="*/ 964 w 1096"/>
                <a:gd name="T7" fmla="*/ 86 h 1612"/>
                <a:gd name="T8" fmla="*/ 1058 w 1096"/>
                <a:gd name="T9" fmla="*/ 231 h 1612"/>
                <a:gd name="T10" fmla="*/ 1096 w 1096"/>
                <a:gd name="T11" fmla="*/ 445 h 1612"/>
                <a:gd name="T12" fmla="*/ 1071 w 1096"/>
                <a:gd name="T13" fmla="*/ 695 h 1612"/>
                <a:gd name="T14" fmla="*/ 1033 w 1096"/>
                <a:gd name="T15" fmla="*/ 947 h 1612"/>
                <a:gd name="T16" fmla="*/ 933 w 1096"/>
                <a:gd name="T17" fmla="*/ 1196 h 1612"/>
                <a:gd name="T18" fmla="*/ 745 w 1096"/>
                <a:gd name="T19" fmla="*/ 1389 h 1612"/>
                <a:gd name="T20" fmla="*/ 565 w 1096"/>
                <a:gd name="T21" fmla="*/ 1535 h 1612"/>
                <a:gd name="T22" fmla="*/ 355 w 1096"/>
                <a:gd name="T23" fmla="*/ 1612 h 1612"/>
                <a:gd name="T24" fmla="*/ 142 w 1096"/>
                <a:gd name="T25" fmla="*/ 1600 h 1612"/>
                <a:gd name="T26" fmla="*/ 0 w 1096"/>
                <a:gd name="T27" fmla="*/ 1449 h 1612"/>
                <a:gd name="T28" fmla="*/ 193 w 1096"/>
                <a:gd name="T29" fmla="*/ 1119 h 1612"/>
                <a:gd name="T30" fmla="*/ 446 w 1096"/>
                <a:gd name="T31" fmla="*/ 459 h 1612"/>
                <a:gd name="T32" fmla="*/ 403 w 1096"/>
                <a:gd name="T33" fmla="*/ 128 h 1612"/>
                <a:gd name="T34" fmla="*/ 403 w 1096"/>
                <a:gd name="T35" fmla="*/ 128 h 16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6"/>
                <a:gd name="T55" fmla="*/ 0 h 1612"/>
                <a:gd name="T56" fmla="*/ 1096 w 1096"/>
                <a:gd name="T57" fmla="*/ 1612 h 16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6" h="1612">
                  <a:moveTo>
                    <a:pt x="403" y="128"/>
                  </a:moveTo>
                  <a:lnTo>
                    <a:pt x="582" y="25"/>
                  </a:lnTo>
                  <a:lnTo>
                    <a:pt x="797" y="0"/>
                  </a:lnTo>
                  <a:lnTo>
                    <a:pt x="964" y="86"/>
                  </a:lnTo>
                  <a:lnTo>
                    <a:pt x="1058" y="231"/>
                  </a:lnTo>
                  <a:lnTo>
                    <a:pt x="1096" y="445"/>
                  </a:lnTo>
                  <a:lnTo>
                    <a:pt x="1071" y="695"/>
                  </a:lnTo>
                  <a:lnTo>
                    <a:pt x="1033" y="947"/>
                  </a:lnTo>
                  <a:lnTo>
                    <a:pt x="933" y="1196"/>
                  </a:lnTo>
                  <a:lnTo>
                    <a:pt x="745" y="1389"/>
                  </a:lnTo>
                  <a:lnTo>
                    <a:pt x="565" y="1535"/>
                  </a:lnTo>
                  <a:lnTo>
                    <a:pt x="355" y="1612"/>
                  </a:lnTo>
                  <a:lnTo>
                    <a:pt x="142" y="1600"/>
                  </a:lnTo>
                  <a:lnTo>
                    <a:pt x="0" y="1449"/>
                  </a:lnTo>
                  <a:lnTo>
                    <a:pt x="193" y="1119"/>
                  </a:lnTo>
                  <a:lnTo>
                    <a:pt x="446" y="459"/>
                  </a:lnTo>
                  <a:lnTo>
                    <a:pt x="403" y="128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8" name="Freeform 1359">
              <a:extLst>
                <a:ext uri="{FF2B5EF4-FFF2-40B4-BE49-F238E27FC236}">
                  <a16:creationId xmlns:a16="http://schemas.microsoft.com/office/drawing/2014/main" id="{09FF6CE8-7B20-F249-AF70-3FFCBB2F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" y="302"/>
              <a:ext cx="730" cy="660"/>
            </a:xfrm>
            <a:custGeom>
              <a:avLst/>
              <a:gdLst>
                <a:gd name="T0" fmla="*/ 891 w 2192"/>
                <a:gd name="T1" fmla="*/ 9 h 1981"/>
                <a:gd name="T2" fmla="*/ 707 w 2192"/>
                <a:gd name="T3" fmla="*/ 0 h 1981"/>
                <a:gd name="T4" fmla="*/ 574 w 2192"/>
                <a:gd name="T5" fmla="*/ 17 h 1981"/>
                <a:gd name="T6" fmla="*/ 450 w 2192"/>
                <a:gd name="T7" fmla="*/ 55 h 1981"/>
                <a:gd name="T8" fmla="*/ 360 w 2192"/>
                <a:gd name="T9" fmla="*/ 116 h 1981"/>
                <a:gd name="T10" fmla="*/ 236 w 2192"/>
                <a:gd name="T11" fmla="*/ 232 h 1981"/>
                <a:gd name="T12" fmla="*/ 90 w 2192"/>
                <a:gd name="T13" fmla="*/ 535 h 1981"/>
                <a:gd name="T14" fmla="*/ 4 w 2192"/>
                <a:gd name="T15" fmla="*/ 850 h 1981"/>
                <a:gd name="T16" fmla="*/ 0 w 2192"/>
                <a:gd name="T17" fmla="*/ 1098 h 1981"/>
                <a:gd name="T18" fmla="*/ 64 w 2192"/>
                <a:gd name="T19" fmla="*/ 1402 h 1981"/>
                <a:gd name="T20" fmla="*/ 172 w 2192"/>
                <a:gd name="T21" fmla="*/ 1646 h 1981"/>
                <a:gd name="T22" fmla="*/ 326 w 2192"/>
                <a:gd name="T23" fmla="*/ 1814 h 1981"/>
                <a:gd name="T24" fmla="*/ 515 w 2192"/>
                <a:gd name="T25" fmla="*/ 1891 h 1981"/>
                <a:gd name="T26" fmla="*/ 669 w 2192"/>
                <a:gd name="T27" fmla="*/ 1878 h 1981"/>
                <a:gd name="T28" fmla="*/ 766 w 2192"/>
                <a:gd name="T29" fmla="*/ 1950 h 1981"/>
                <a:gd name="T30" fmla="*/ 895 w 2192"/>
                <a:gd name="T31" fmla="*/ 1969 h 1981"/>
                <a:gd name="T32" fmla="*/ 985 w 2192"/>
                <a:gd name="T33" fmla="*/ 1930 h 1981"/>
                <a:gd name="T34" fmla="*/ 1071 w 2192"/>
                <a:gd name="T35" fmla="*/ 1900 h 1981"/>
                <a:gd name="T36" fmla="*/ 1186 w 2192"/>
                <a:gd name="T37" fmla="*/ 1981 h 1981"/>
                <a:gd name="T38" fmla="*/ 1319 w 2192"/>
                <a:gd name="T39" fmla="*/ 1950 h 1981"/>
                <a:gd name="T40" fmla="*/ 1298 w 2192"/>
                <a:gd name="T41" fmla="*/ 1904 h 1981"/>
                <a:gd name="T42" fmla="*/ 1195 w 2192"/>
                <a:gd name="T43" fmla="*/ 1870 h 1981"/>
                <a:gd name="T44" fmla="*/ 1122 w 2192"/>
                <a:gd name="T45" fmla="*/ 1809 h 1981"/>
                <a:gd name="T46" fmla="*/ 1105 w 2192"/>
                <a:gd name="T47" fmla="*/ 1749 h 1981"/>
                <a:gd name="T48" fmla="*/ 1303 w 2192"/>
                <a:gd name="T49" fmla="*/ 1458 h 1981"/>
                <a:gd name="T50" fmla="*/ 1431 w 2192"/>
                <a:gd name="T51" fmla="*/ 1118 h 1981"/>
                <a:gd name="T52" fmla="*/ 1486 w 2192"/>
                <a:gd name="T53" fmla="*/ 798 h 1981"/>
                <a:gd name="T54" fmla="*/ 1469 w 2192"/>
                <a:gd name="T55" fmla="*/ 531 h 1981"/>
                <a:gd name="T56" fmla="*/ 1435 w 2192"/>
                <a:gd name="T57" fmla="*/ 424 h 1981"/>
                <a:gd name="T58" fmla="*/ 1649 w 2192"/>
                <a:gd name="T59" fmla="*/ 326 h 1981"/>
                <a:gd name="T60" fmla="*/ 1790 w 2192"/>
                <a:gd name="T61" fmla="*/ 309 h 1981"/>
                <a:gd name="T62" fmla="*/ 1902 w 2192"/>
                <a:gd name="T63" fmla="*/ 351 h 1981"/>
                <a:gd name="T64" fmla="*/ 2017 w 2192"/>
                <a:gd name="T65" fmla="*/ 442 h 1981"/>
                <a:gd name="T66" fmla="*/ 2090 w 2192"/>
                <a:gd name="T67" fmla="*/ 565 h 1981"/>
                <a:gd name="T68" fmla="*/ 2133 w 2192"/>
                <a:gd name="T69" fmla="*/ 708 h 1981"/>
                <a:gd name="T70" fmla="*/ 2124 w 2192"/>
                <a:gd name="T71" fmla="*/ 879 h 1981"/>
                <a:gd name="T72" fmla="*/ 2103 w 2192"/>
                <a:gd name="T73" fmla="*/ 1068 h 1981"/>
                <a:gd name="T74" fmla="*/ 2086 w 2192"/>
                <a:gd name="T75" fmla="*/ 1273 h 1981"/>
                <a:gd name="T76" fmla="*/ 2192 w 2192"/>
                <a:gd name="T77" fmla="*/ 1016 h 1981"/>
                <a:gd name="T78" fmla="*/ 2192 w 2192"/>
                <a:gd name="T79" fmla="*/ 681 h 1981"/>
                <a:gd name="T80" fmla="*/ 2150 w 2192"/>
                <a:gd name="T81" fmla="*/ 466 h 1981"/>
                <a:gd name="T82" fmla="*/ 2065 w 2192"/>
                <a:gd name="T83" fmla="*/ 318 h 1981"/>
                <a:gd name="T84" fmla="*/ 1905 w 2192"/>
                <a:gd name="T85" fmla="*/ 193 h 1981"/>
                <a:gd name="T86" fmla="*/ 1748 w 2192"/>
                <a:gd name="T87" fmla="*/ 133 h 1981"/>
                <a:gd name="T88" fmla="*/ 1606 w 2192"/>
                <a:gd name="T89" fmla="*/ 133 h 1981"/>
                <a:gd name="T90" fmla="*/ 1439 w 2192"/>
                <a:gd name="T91" fmla="*/ 145 h 1981"/>
                <a:gd name="T92" fmla="*/ 1328 w 2192"/>
                <a:gd name="T93" fmla="*/ 167 h 1981"/>
                <a:gd name="T94" fmla="*/ 1273 w 2192"/>
                <a:gd name="T95" fmla="*/ 223 h 1981"/>
                <a:gd name="T96" fmla="*/ 1204 w 2192"/>
                <a:gd name="T97" fmla="*/ 176 h 1981"/>
                <a:gd name="T98" fmla="*/ 1092 w 2192"/>
                <a:gd name="T99" fmla="*/ 85 h 1981"/>
                <a:gd name="T100" fmla="*/ 929 w 2192"/>
                <a:gd name="T101" fmla="*/ 17 h 1981"/>
                <a:gd name="T102" fmla="*/ 891 w 2192"/>
                <a:gd name="T103" fmla="*/ 9 h 1981"/>
                <a:gd name="T104" fmla="*/ 891 w 2192"/>
                <a:gd name="T105" fmla="*/ 9 h 19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92"/>
                <a:gd name="T160" fmla="*/ 0 h 1981"/>
                <a:gd name="T161" fmla="*/ 2192 w 2192"/>
                <a:gd name="T162" fmla="*/ 1981 h 19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92" h="1981">
                  <a:moveTo>
                    <a:pt x="891" y="9"/>
                  </a:moveTo>
                  <a:lnTo>
                    <a:pt x="707" y="0"/>
                  </a:lnTo>
                  <a:lnTo>
                    <a:pt x="574" y="17"/>
                  </a:lnTo>
                  <a:lnTo>
                    <a:pt x="450" y="55"/>
                  </a:lnTo>
                  <a:lnTo>
                    <a:pt x="360" y="116"/>
                  </a:lnTo>
                  <a:lnTo>
                    <a:pt x="236" y="232"/>
                  </a:lnTo>
                  <a:lnTo>
                    <a:pt x="90" y="535"/>
                  </a:lnTo>
                  <a:lnTo>
                    <a:pt x="4" y="850"/>
                  </a:lnTo>
                  <a:lnTo>
                    <a:pt x="0" y="1098"/>
                  </a:lnTo>
                  <a:lnTo>
                    <a:pt x="64" y="1402"/>
                  </a:lnTo>
                  <a:lnTo>
                    <a:pt x="172" y="1646"/>
                  </a:lnTo>
                  <a:lnTo>
                    <a:pt x="326" y="1814"/>
                  </a:lnTo>
                  <a:lnTo>
                    <a:pt x="515" y="1891"/>
                  </a:lnTo>
                  <a:lnTo>
                    <a:pt x="669" y="1878"/>
                  </a:lnTo>
                  <a:lnTo>
                    <a:pt x="766" y="1950"/>
                  </a:lnTo>
                  <a:lnTo>
                    <a:pt x="895" y="1969"/>
                  </a:lnTo>
                  <a:lnTo>
                    <a:pt x="985" y="1930"/>
                  </a:lnTo>
                  <a:lnTo>
                    <a:pt x="1071" y="1900"/>
                  </a:lnTo>
                  <a:lnTo>
                    <a:pt x="1186" y="1981"/>
                  </a:lnTo>
                  <a:lnTo>
                    <a:pt x="1319" y="1950"/>
                  </a:lnTo>
                  <a:lnTo>
                    <a:pt x="1298" y="1904"/>
                  </a:lnTo>
                  <a:lnTo>
                    <a:pt x="1195" y="1870"/>
                  </a:lnTo>
                  <a:lnTo>
                    <a:pt x="1122" y="1809"/>
                  </a:lnTo>
                  <a:lnTo>
                    <a:pt x="1105" y="1749"/>
                  </a:lnTo>
                  <a:lnTo>
                    <a:pt x="1303" y="1458"/>
                  </a:lnTo>
                  <a:lnTo>
                    <a:pt x="1431" y="1118"/>
                  </a:lnTo>
                  <a:lnTo>
                    <a:pt x="1486" y="798"/>
                  </a:lnTo>
                  <a:lnTo>
                    <a:pt x="1469" y="531"/>
                  </a:lnTo>
                  <a:lnTo>
                    <a:pt x="1435" y="424"/>
                  </a:lnTo>
                  <a:lnTo>
                    <a:pt x="1649" y="326"/>
                  </a:lnTo>
                  <a:lnTo>
                    <a:pt x="1790" y="309"/>
                  </a:lnTo>
                  <a:lnTo>
                    <a:pt x="1902" y="351"/>
                  </a:lnTo>
                  <a:lnTo>
                    <a:pt x="2017" y="442"/>
                  </a:lnTo>
                  <a:lnTo>
                    <a:pt x="2090" y="565"/>
                  </a:lnTo>
                  <a:lnTo>
                    <a:pt x="2133" y="708"/>
                  </a:lnTo>
                  <a:lnTo>
                    <a:pt x="2124" y="879"/>
                  </a:lnTo>
                  <a:lnTo>
                    <a:pt x="2103" y="1068"/>
                  </a:lnTo>
                  <a:lnTo>
                    <a:pt x="2086" y="1273"/>
                  </a:lnTo>
                  <a:lnTo>
                    <a:pt x="2192" y="1016"/>
                  </a:lnTo>
                  <a:lnTo>
                    <a:pt x="2192" y="681"/>
                  </a:lnTo>
                  <a:lnTo>
                    <a:pt x="2150" y="466"/>
                  </a:lnTo>
                  <a:lnTo>
                    <a:pt x="2065" y="318"/>
                  </a:lnTo>
                  <a:lnTo>
                    <a:pt x="1905" y="193"/>
                  </a:lnTo>
                  <a:lnTo>
                    <a:pt x="1748" y="133"/>
                  </a:lnTo>
                  <a:lnTo>
                    <a:pt x="1606" y="133"/>
                  </a:lnTo>
                  <a:lnTo>
                    <a:pt x="1439" y="145"/>
                  </a:lnTo>
                  <a:lnTo>
                    <a:pt x="1328" y="167"/>
                  </a:lnTo>
                  <a:lnTo>
                    <a:pt x="1273" y="223"/>
                  </a:lnTo>
                  <a:lnTo>
                    <a:pt x="1204" y="176"/>
                  </a:lnTo>
                  <a:lnTo>
                    <a:pt x="1092" y="85"/>
                  </a:lnTo>
                  <a:lnTo>
                    <a:pt x="929" y="17"/>
                  </a:lnTo>
                  <a:lnTo>
                    <a:pt x="891" y="9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9" name="Freeform 1360">
              <a:extLst>
                <a:ext uri="{FF2B5EF4-FFF2-40B4-BE49-F238E27FC236}">
                  <a16:creationId xmlns:a16="http://schemas.microsoft.com/office/drawing/2014/main" id="{9E81401D-4F7A-224C-899C-C7FB9EEB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320"/>
              <a:ext cx="441" cy="509"/>
            </a:xfrm>
            <a:custGeom>
              <a:avLst/>
              <a:gdLst>
                <a:gd name="T0" fmla="*/ 416 w 1323"/>
                <a:gd name="T1" fmla="*/ 56 h 1527"/>
                <a:gd name="T2" fmla="*/ 312 w 1323"/>
                <a:gd name="T3" fmla="*/ 108 h 1527"/>
                <a:gd name="T4" fmla="*/ 214 w 1323"/>
                <a:gd name="T5" fmla="*/ 211 h 1527"/>
                <a:gd name="T6" fmla="*/ 124 w 1323"/>
                <a:gd name="T7" fmla="*/ 353 h 1527"/>
                <a:gd name="T8" fmla="*/ 59 w 1323"/>
                <a:gd name="T9" fmla="*/ 523 h 1527"/>
                <a:gd name="T10" fmla="*/ 8 w 1323"/>
                <a:gd name="T11" fmla="*/ 704 h 1527"/>
                <a:gd name="T12" fmla="*/ 0 w 1323"/>
                <a:gd name="T13" fmla="*/ 876 h 1527"/>
                <a:gd name="T14" fmla="*/ 17 w 1323"/>
                <a:gd name="T15" fmla="*/ 1063 h 1527"/>
                <a:gd name="T16" fmla="*/ 68 w 1323"/>
                <a:gd name="T17" fmla="*/ 1214 h 1527"/>
                <a:gd name="T18" fmla="*/ 146 w 1323"/>
                <a:gd name="T19" fmla="*/ 1386 h 1527"/>
                <a:gd name="T20" fmla="*/ 137 w 1323"/>
                <a:gd name="T21" fmla="*/ 1137 h 1527"/>
                <a:gd name="T22" fmla="*/ 257 w 1323"/>
                <a:gd name="T23" fmla="*/ 1493 h 1527"/>
                <a:gd name="T24" fmla="*/ 206 w 1323"/>
                <a:gd name="T25" fmla="*/ 1124 h 1527"/>
                <a:gd name="T26" fmla="*/ 360 w 1323"/>
                <a:gd name="T27" fmla="*/ 1523 h 1527"/>
                <a:gd name="T28" fmla="*/ 321 w 1323"/>
                <a:gd name="T29" fmla="*/ 1142 h 1527"/>
                <a:gd name="T30" fmla="*/ 467 w 1323"/>
                <a:gd name="T31" fmla="*/ 1527 h 1527"/>
                <a:gd name="T32" fmla="*/ 428 w 1323"/>
                <a:gd name="T33" fmla="*/ 1133 h 1527"/>
                <a:gd name="T34" fmla="*/ 557 w 1323"/>
                <a:gd name="T35" fmla="*/ 1523 h 1527"/>
                <a:gd name="T36" fmla="*/ 543 w 1323"/>
                <a:gd name="T37" fmla="*/ 1146 h 1527"/>
                <a:gd name="T38" fmla="*/ 685 w 1323"/>
                <a:gd name="T39" fmla="*/ 1502 h 1527"/>
                <a:gd name="T40" fmla="*/ 697 w 1323"/>
                <a:gd name="T41" fmla="*/ 1154 h 1527"/>
                <a:gd name="T42" fmla="*/ 826 w 1323"/>
                <a:gd name="T43" fmla="*/ 1479 h 1527"/>
                <a:gd name="T44" fmla="*/ 821 w 1323"/>
                <a:gd name="T45" fmla="*/ 1142 h 1527"/>
                <a:gd name="T46" fmla="*/ 920 w 1323"/>
                <a:gd name="T47" fmla="*/ 1411 h 1527"/>
                <a:gd name="T48" fmla="*/ 920 w 1323"/>
                <a:gd name="T49" fmla="*/ 1095 h 1527"/>
                <a:gd name="T50" fmla="*/ 1023 w 1323"/>
                <a:gd name="T51" fmla="*/ 1351 h 1527"/>
                <a:gd name="T52" fmla="*/ 1036 w 1323"/>
                <a:gd name="T53" fmla="*/ 1043 h 1527"/>
                <a:gd name="T54" fmla="*/ 1117 w 1323"/>
                <a:gd name="T55" fmla="*/ 1218 h 1527"/>
                <a:gd name="T56" fmla="*/ 1126 w 1323"/>
                <a:gd name="T57" fmla="*/ 996 h 1527"/>
                <a:gd name="T58" fmla="*/ 1186 w 1323"/>
                <a:gd name="T59" fmla="*/ 1112 h 1527"/>
                <a:gd name="T60" fmla="*/ 1199 w 1323"/>
                <a:gd name="T61" fmla="*/ 871 h 1527"/>
                <a:gd name="T62" fmla="*/ 1259 w 1323"/>
                <a:gd name="T63" fmla="*/ 944 h 1527"/>
                <a:gd name="T64" fmla="*/ 1323 w 1323"/>
                <a:gd name="T65" fmla="*/ 670 h 1527"/>
                <a:gd name="T66" fmla="*/ 1284 w 1323"/>
                <a:gd name="T67" fmla="*/ 399 h 1527"/>
                <a:gd name="T68" fmla="*/ 1216 w 1323"/>
                <a:gd name="T69" fmla="*/ 296 h 1527"/>
                <a:gd name="T70" fmla="*/ 1048 w 1323"/>
                <a:gd name="T71" fmla="*/ 198 h 1527"/>
                <a:gd name="T72" fmla="*/ 878 w 1323"/>
                <a:gd name="T73" fmla="*/ 66 h 1527"/>
                <a:gd name="T74" fmla="*/ 723 w 1323"/>
                <a:gd name="T75" fmla="*/ 5 h 1527"/>
                <a:gd name="T76" fmla="*/ 595 w 1323"/>
                <a:gd name="T77" fmla="*/ 0 h 1527"/>
                <a:gd name="T78" fmla="*/ 509 w 1323"/>
                <a:gd name="T79" fmla="*/ 30 h 1527"/>
                <a:gd name="T80" fmla="*/ 416 w 1323"/>
                <a:gd name="T81" fmla="*/ 56 h 1527"/>
                <a:gd name="T82" fmla="*/ 416 w 1323"/>
                <a:gd name="T83" fmla="*/ 56 h 15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23"/>
                <a:gd name="T127" fmla="*/ 0 h 1527"/>
                <a:gd name="T128" fmla="*/ 1323 w 1323"/>
                <a:gd name="T129" fmla="*/ 1527 h 15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23" h="1527">
                  <a:moveTo>
                    <a:pt x="416" y="56"/>
                  </a:moveTo>
                  <a:lnTo>
                    <a:pt x="312" y="108"/>
                  </a:lnTo>
                  <a:lnTo>
                    <a:pt x="214" y="211"/>
                  </a:lnTo>
                  <a:lnTo>
                    <a:pt x="124" y="353"/>
                  </a:lnTo>
                  <a:lnTo>
                    <a:pt x="59" y="523"/>
                  </a:lnTo>
                  <a:lnTo>
                    <a:pt x="8" y="704"/>
                  </a:lnTo>
                  <a:lnTo>
                    <a:pt x="0" y="876"/>
                  </a:lnTo>
                  <a:lnTo>
                    <a:pt x="17" y="1063"/>
                  </a:lnTo>
                  <a:lnTo>
                    <a:pt x="68" y="1214"/>
                  </a:lnTo>
                  <a:lnTo>
                    <a:pt x="146" y="1386"/>
                  </a:lnTo>
                  <a:lnTo>
                    <a:pt x="137" y="1137"/>
                  </a:lnTo>
                  <a:lnTo>
                    <a:pt x="257" y="1493"/>
                  </a:lnTo>
                  <a:lnTo>
                    <a:pt x="206" y="1124"/>
                  </a:lnTo>
                  <a:lnTo>
                    <a:pt x="360" y="1523"/>
                  </a:lnTo>
                  <a:lnTo>
                    <a:pt x="321" y="1142"/>
                  </a:lnTo>
                  <a:lnTo>
                    <a:pt x="467" y="1527"/>
                  </a:lnTo>
                  <a:lnTo>
                    <a:pt x="428" y="1133"/>
                  </a:lnTo>
                  <a:lnTo>
                    <a:pt x="557" y="1523"/>
                  </a:lnTo>
                  <a:lnTo>
                    <a:pt x="543" y="1146"/>
                  </a:lnTo>
                  <a:lnTo>
                    <a:pt x="685" y="1502"/>
                  </a:lnTo>
                  <a:lnTo>
                    <a:pt x="697" y="1154"/>
                  </a:lnTo>
                  <a:lnTo>
                    <a:pt x="826" y="1479"/>
                  </a:lnTo>
                  <a:lnTo>
                    <a:pt x="821" y="1142"/>
                  </a:lnTo>
                  <a:lnTo>
                    <a:pt x="920" y="1411"/>
                  </a:lnTo>
                  <a:lnTo>
                    <a:pt x="920" y="1095"/>
                  </a:lnTo>
                  <a:lnTo>
                    <a:pt x="1023" y="1351"/>
                  </a:lnTo>
                  <a:lnTo>
                    <a:pt x="1036" y="1043"/>
                  </a:lnTo>
                  <a:lnTo>
                    <a:pt x="1117" y="1218"/>
                  </a:lnTo>
                  <a:lnTo>
                    <a:pt x="1126" y="996"/>
                  </a:lnTo>
                  <a:lnTo>
                    <a:pt x="1186" y="1112"/>
                  </a:lnTo>
                  <a:lnTo>
                    <a:pt x="1199" y="871"/>
                  </a:lnTo>
                  <a:lnTo>
                    <a:pt x="1259" y="944"/>
                  </a:lnTo>
                  <a:lnTo>
                    <a:pt x="1323" y="670"/>
                  </a:lnTo>
                  <a:lnTo>
                    <a:pt x="1284" y="399"/>
                  </a:lnTo>
                  <a:lnTo>
                    <a:pt x="1216" y="296"/>
                  </a:lnTo>
                  <a:lnTo>
                    <a:pt x="1048" y="198"/>
                  </a:lnTo>
                  <a:lnTo>
                    <a:pt x="878" y="66"/>
                  </a:lnTo>
                  <a:lnTo>
                    <a:pt x="723" y="5"/>
                  </a:lnTo>
                  <a:lnTo>
                    <a:pt x="595" y="0"/>
                  </a:lnTo>
                  <a:lnTo>
                    <a:pt x="509" y="30"/>
                  </a:lnTo>
                  <a:lnTo>
                    <a:pt x="416" y="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0" name="Freeform 1361">
              <a:extLst>
                <a:ext uri="{FF2B5EF4-FFF2-40B4-BE49-F238E27FC236}">
                  <a16:creationId xmlns:a16="http://schemas.microsoft.com/office/drawing/2014/main" id="{E3491423-1C80-DB41-BDE3-896F567D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" y="357"/>
              <a:ext cx="210" cy="309"/>
            </a:xfrm>
            <a:custGeom>
              <a:avLst/>
              <a:gdLst>
                <a:gd name="T0" fmla="*/ 429 w 630"/>
                <a:gd name="T1" fmla="*/ 21 h 927"/>
                <a:gd name="T2" fmla="*/ 283 w 630"/>
                <a:gd name="T3" fmla="*/ 69 h 927"/>
                <a:gd name="T4" fmla="*/ 175 w 630"/>
                <a:gd name="T5" fmla="*/ 171 h 927"/>
                <a:gd name="T6" fmla="*/ 94 w 630"/>
                <a:gd name="T7" fmla="*/ 305 h 927"/>
                <a:gd name="T8" fmla="*/ 39 w 630"/>
                <a:gd name="T9" fmla="*/ 459 h 927"/>
                <a:gd name="T10" fmla="*/ 8 w 630"/>
                <a:gd name="T11" fmla="*/ 596 h 927"/>
                <a:gd name="T12" fmla="*/ 0 w 630"/>
                <a:gd name="T13" fmla="*/ 746 h 927"/>
                <a:gd name="T14" fmla="*/ 21 w 630"/>
                <a:gd name="T15" fmla="*/ 857 h 927"/>
                <a:gd name="T16" fmla="*/ 90 w 630"/>
                <a:gd name="T17" fmla="*/ 927 h 927"/>
                <a:gd name="T18" fmla="*/ 167 w 630"/>
                <a:gd name="T19" fmla="*/ 927 h 927"/>
                <a:gd name="T20" fmla="*/ 209 w 630"/>
                <a:gd name="T21" fmla="*/ 874 h 927"/>
                <a:gd name="T22" fmla="*/ 214 w 630"/>
                <a:gd name="T23" fmla="*/ 729 h 927"/>
                <a:gd name="T24" fmla="*/ 239 w 630"/>
                <a:gd name="T25" fmla="*/ 579 h 927"/>
                <a:gd name="T26" fmla="*/ 300 w 630"/>
                <a:gd name="T27" fmla="*/ 381 h 927"/>
                <a:gd name="T28" fmla="*/ 390 w 630"/>
                <a:gd name="T29" fmla="*/ 250 h 927"/>
                <a:gd name="T30" fmla="*/ 531 w 630"/>
                <a:gd name="T31" fmla="*/ 154 h 927"/>
                <a:gd name="T32" fmla="*/ 630 w 630"/>
                <a:gd name="T33" fmla="*/ 82 h 927"/>
                <a:gd name="T34" fmla="*/ 604 w 630"/>
                <a:gd name="T35" fmla="*/ 5 h 927"/>
                <a:gd name="T36" fmla="*/ 510 w 630"/>
                <a:gd name="T37" fmla="*/ 0 h 927"/>
                <a:gd name="T38" fmla="*/ 450 w 630"/>
                <a:gd name="T39" fmla="*/ 18 h 927"/>
                <a:gd name="T40" fmla="*/ 429 w 630"/>
                <a:gd name="T41" fmla="*/ 21 h 927"/>
                <a:gd name="T42" fmla="*/ 429 w 630"/>
                <a:gd name="T43" fmla="*/ 21 h 9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30"/>
                <a:gd name="T67" fmla="*/ 0 h 927"/>
                <a:gd name="T68" fmla="*/ 630 w 630"/>
                <a:gd name="T69" fmla="*/ 927 h 9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30" h="927">
                  <a:moveTo>
                    <a:pt x="429" y="21"/>
                  </a:moveTo>
                  <a:lnTo>
                    <a:pt x="283" y="69"/>
                  </a:lnTo>
                  <a:lnTo>
                    <a:pt x="175" y="171"/>
                  </a:lnTo>
                  <a:lnTo>
                    <a:pt x="94" y="305"/>
                  </a:lnTo>
                  <a:lnTo>
                    <a:pt x="39" y="459"/>
                  </a:lnTo>
                  <a:lnTo>
                    <a:pt x="8" y="596"/>
                  </a:lnTo>
                  <a:lnTo>
                    <a:pt x="0" y="746"/>
                  </a:lnTo>
                  <a:lnTo>
                    <a:pt x="21" y="857"/>
                  </a:lnTo>
                  <a:lnTo>
                    <a:pt x="90" y="927"/>
                  </a:lnTo>
                  <a:lnTo>
                    <a:pt x="167" y="927"/>
                  </a:lnTo>
                  <a:lnTo>
                    <a:pt x="209" y="874"/>
                  </a:lnTo>
                  <a:lnTo>
                    <a:pt x="214" y="729"/>
                  </a:lnTo>
                  <a:lnTo>
                    <a:pt x="239" y="579"/>
                  </a:lnTo>
                  <a:lnTo>
                    <a:pt x="300" y="381"/>
                  </a:lnTo>
                  <a:lnTo>
                    <a:pt x="390" y="250"/>
                  </a:lnTo>
                  <a:lnTo>
                    <a:pt x="531" y="154"/>
                  </a:lnTo>
                  <a:lnTo>
                    <a:pt x="630" y="82"/>
                  </a:lnTo>
                  <a:lnTo>
                    <a:pt x="604" y="5"/>
                  </a:lnTo>
                  <a:lnTo>
                    <a:pt x="510" y="0"/>
                  </a:lnTo>
                  <a:lnTo>
                    <a:pt x="450" y="18"/>
                  </a:lnTo>
                  <a:lnTo>
                    <a:pt x="429" y="21"/>
                  </a:lnTo>
                  <a:close/>
                </a:path>
              </a:pathLst>
            </a:custGeom>
            <a:solidFill>
              <a:srgbClr val="F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1" name="Freeform 1362">
              <a:extLst>
                <a:ext uri="{FF2B5EF4-FFF2-40B4-BE49-F238E27FC236}">
                  <a16:creationId xmlns:a16="http://schemas.microsoft.com/office/drawing/2014/main" id="{62730EDC-57F7-4B45-A51A-894A1089F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59"/>
              <a:ext cx="78" cy="224"/>
            </a:xfrm>
            <a:custGeom>
              <a:avLst/>
              <a:gdLst>
                <a:gd name="T0" fmla="*/ 60 w 235"/>
                <a:gd name="T1" fmla="*/ 0 h 673"/>
                <a:gd name="T2" fmla="*/ 0 w 235"/>
                <a:gd name="T3" fmla="*/ 26 h 673"/>
                <a:gd name="T4" fmla="*/ 0 w 235"/>
                <a:gd name="T5" fmla="*/ 69 h 673"/>
                <a:gd name="T6" fmla="*/ 81 w 235"/>
                <a:gd name="T7" fmla="*/ 250 h 673"/>
                <a:gd name="T8" fmla="*/ 133 w 235"/>
                <a:gd name="T9" fmla="*/ 429 h 673"/>
                <a:gd name="T10" fmla="*/ 141 w 235"/>
                <a:gd name="T11" fmla="*/ 550 h 673"/>
                <a:gd name="T12" fmla="*/ 111 w 235"/>
                <a:gd name="T13" fmla="*/ 626 h 673"/>
                <a:gd name="T14" fmla="*/ 193 w 235"/>
                <a:gd name="T15" fmla="*/ 673 h 673"/>
                <a:gd name="T16" fmla="*/ 235 w 235"/>
                <a:gd name="T17" fmla="*/ 519 h 673"/>
                <a:gd name="T18" fmla="*/ 202 w 235"/>
                <a:gd name="T19" fmla="*/ 308 h 673"/>
                <a:gd name="T20" fmla="*/ 150 w 235"/>
                <a:gd name="T21" fmla="*/ 129 h 673"/>
                <a:gd name="T22" fmla="*/ 133 w 235"/>
                <a:gd name="T23" fmla="*/ 14 h 673"/>
                <a:gd name="T24" fmla="*/ 60 w 235"/>
                <a:gd name="T25" fmla="*/ 0 h 673"/>
                <a:gd name="T26" fmla="*/ 60 w 235"/>
                <a:gd name="T27" fmla="*/ 0 h 6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5"/>
                <a:gd name="T43" fmla="*/ 0 h 673"/>
                <a:gd name="T44" fmla="*/ 235 w 235"/>
                <a:gd name="T45" fmla="*/ 673 h 67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5" h="673">
                  <a:moveTo>
                    <a:pt x="60" y="0"/>
                  </a:moveTo>
                  <a:lnTo>
                    <a:pt x="0" y="26"/>
                  </a:lnTo>
                  <a:lnTo>
                    <a:pt x="0" y="69"/>
                  </a:lnTo>
                  <a:lnTo>
                    <a:pt x="81" y="250"/>
                  </a:lnTo>
                  <a:lnTo>
                    <a:pt x="133" y="429"/>
                  </a:lnTo>
                  <a:lnTo>
                    <a:pt x="141" y="550"/>
                  </a:lnTo>
                  <a:lnTo>
                    <a:pt x="111" y="626"/>
                  </a:lnTo>
                  <a:lnTo>
                    <a:pt x="193" y="673"/>
                  </a:lnTo>
                  <a:lnTo>
                    <a:pt x="235" y="519"/>
                  </a:lnTo>
                  <a:lnTo>
                    <a:pt x="202" y="308"/>
                  </a:lnTo>
                  <a:lnTo>
                    <a:pt x="150" y="129"/>
                  </a:lnTo>
                  <a:lnTo>
                    <a:pt x="133" y="1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58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2" name="Freeform 1363">
              <a:extLst>
                <a:ext uri="{FF2B5EF4-FFF2-40B4-BE49-F238E27FC236}">
                  <a16:creationId xmlns:a16="http://schemas.microsoft.com/office/drawing/2014/main" id="{4D5E7E07-25CA-F24E-9E4B-AF32F8AEA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497"/>
              <a:ext cx="248" cy="126"/>
            </a:xfrm>
            <a:custGeom>
              <a:avLst/>
              <a:gdLst>
                <a:gd name="T0" fmla="*/ 0 w 744"/>
                <a:gd name="T1" fmla="*/ 154 h 378"/>
                <a:gd name="T2" fmla="*/ 170 w 744"/>
                <a:gd name="T3" fmla="*/ 151 h 378"/>
                <a:gd name="T4" fmla="*/ 368 w 744"/>
                <a:gd name="T5" fmla="*/ 129 h 378"/>
                <a:gd name="T6" fmla="*/ 548 w 744"/>
                <a:gd name="T7" fmla="*/ 78 h 378"/>
                <a:gd name="T8" fmla="*/ 723 w 744"/>
                <a:gd name="T9" fmla="*/ 0 h 378"/>
                <a:gd name="T10" fmla="*/ 744 w 744"/>
                <a:gd name="T11" fmla="*/ 30 h 378"/>
                <a:gd name="T12" fmla="*/ 684 w 744"/>
                <a:gd name="T13" fmla="*/ 151 h 378"/>
                <a:gd name="T14" fmla="*/ 595 w 744"/>
                <a:gd name="T15" fmla="*/ 275 h 378"/>
                <a:gd name="T16" fmla="*/ 475 w 744"/>
                <a:gd name="T17" fmla="*/ 353 h 378"/>
                <a:gd name="T18" fmla="*/ 351 w 744"/>
                <a:gd name="T19" fmla="*/ 378 h 378"/>
                <a:gd name="T20" fmla="*/ 222 w 744"/>
                <a:gd name="T21" fmla="*/ 365 h 378"/>
                <a:gd name="T22" fmla="*/ 111 w 744"/>
                <a:gd name="T23" fmla="*/ 300 h 378"/>
                <a:gd name="T24" fmla="*/ 0 w 744"/>
                <a:gd name="T25" fmla="*/ 154 h 378"/>
                <a:gd name="T26" fmla="*/ 0 w 744"/>
                <a:gd name="T27" fmla="*/ 154 h 3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44"/>
                <a:gd name="T43" fmla="*/ 0 h 378"/>
                <a:gd name="T44" fmla="*/ 744 w 744"/>
                <a:gd name="T45" fmla="*/ 378 h 3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44" h="378">
                  <a:moveTo>
                    <a:pt x="0" y="154"/>
                  </a:moveTo>
                  <a:lnTo>
                    <a:pt x="170" y="151"/>
                  </a:lnTo>
                  <a:lnTo>
                    <a:pt x="368" y="129"/>
                  </a:lnTo>
                  <a:lnTo>
                    <a:pt x="548" y="78"/>
                  </a:lnTo>
                  <a:lnTo>
                    <a:pt x="723" y="0"/>
                  </a:lnTo>
                  <a:lnTo>
                    <a:pt x="744" y="30"/>
                  </a:lnTo>
                  <a:lnTo>
                    <a:pt x="684" y="151"/>
                  </a:lnTo>
                  <a:lnTo>
                    <a:pt x="595" y="275"/>
                  </a:lnTo>
                  <a:lnTo>
                    <a:pt x="475" y="353"/>
                  </a:lnTo>
                  <a:lnTo>
                    <a:pt x="351" y="378"/>
                  </a:lnTo>
                  <a:lnTo>
                    <a:pt x="222" y="365"/>
                  </a:lnTo>
                  <a:lnTo>
                    <a:pt x="111" y="30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3" name="Freeform 1364">
              <a:extLst>
                <a:ext uri="{FF2B5EF4-FFF2-40B4-BE49-F238E27FC236}">
                  <a16:creationId xmlns:a16="http://schemas.microsoft.com/office/drawing/2014/main" id="{BFA100EA-BAA0-B449-A5FE-E8A100D6A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340"/>
              <a:ext cx="209" cy="167"/>
            </a:xfrm>
            <a:custGeom>
              <a:avLst/>
              <a:gdLst>
                <a:gd name="T0" fmla="*/ 115 w 629"/>
                <a:gd name="T1" fmla="*/ 77 h 501"/>
                <a:gd name="T2" fmla="*/ 51 w 629"/>
                <a:gd name="T3" fmla="*/ 116 h 501"/>
                <a:gd name="T4" fmla="*/ 21 w 629"/>
                <a:gd name="T5" fmla="*/ 205 h 501"/>
                <a:gd name="T6" fmla="*/ 0 w 629"/>
                <a:gd name="T7" fmla="*/ 317 h 501"/>
                <a:gd name="T8" fmla="*/ 26 w 629"/>
                <a:gd name="T9" fmla="*/ 432 h 501"/>
                <a:gd name="T10" fmla="*/ 73 w 629"/>
                <a:gd name="T11" fmla="*/ 480 h 501"/>
                <a:gd name="T12" fmla="*/ 142 w 629"/>
                <a:gd name="T13" fmla="*/ 501 h 501"/>
                <a:gd name="T14" fmla="*/ 218 w 629"/>
                <a:gd name="T15" fmla="*/ 489 h 501"/>
                <a:gd name="T16" fmla="*/ 257 w 629"/>
                <a:gd name="T17" fmla="*/ 449 h 501"/>
                <a:gd name="T18" fmla="*/ 284 w 629"/>
                <a:gd name="T19" fmla="*/ 390 h 501"/>
                <a:gd name="T20" fmla="*/ 300 w 629"/>
                <a:gd name="T21" fmla="*/ 331 h 501"/>
                <a:gd name="T22" fmla="*/ 398 w 629"/>
                <a:gd name="T23" fmla="*/ 411 h 501"/>
                <a:gd name="T24" fmla="*/ 489 w 629"/>
                <a:gd name="T25" fmla="*/ 429 h 501"/>
                <a:gd name="T26" fmla="*/ 590 w 629"/>
                <a:gd name="T27" fmla="*/ 386 h 501"/>
                <a:gd name="T28" fmla="*/ 629 w 629"/>
                <a:gd name="T29" fmla="*/ 278 h 501"/>
                <a:gd name="T30" fmla="*/ 613 w 629"/>
                <a:gd name="T31" fmla="*/ 107 h 501"/>
                <a:gd name="T32" fmla="*/ 553 w 629"/>
                <a:gd name="T33" fmla="*/ 29 h 501"/>
                <a:gd name="T34" fmla="*/ 489 w 629"/>
                <a:gd name="T35" fmla="*/ 0 h 501"/>
                <a:gd name="T36" fmla="*/ 411 w 629"/>
                <a:gd name="T37" fmla="*/ 5 h 501"/>
                <a:gd name="T38" fmla="*/ 339 w 629"/>
                <a:gd name="T39" fmla="*/ 42 h 501"/>
                <a:gd name="T40" fmla="*/ 312 w 629"/>
                <a:gd name="T41" fmla="*/ 99 h 501"/>
                <a:gd name="T42" fmla="*/ 287 w 629"/>
                <a:gd name="T43" fmla="*/ 150 h 501"/>
                <a:gd name="T44" fmla="*/ 278 w 629"/>
                <a:gd name="T45" fmla="*/ 232 h 501"/>
                <a:gd name="T46" fmla="*/ 236 w 629"/>
                <a:gd name="T47" fmla="*/ 116 h 501"/>
                <a:gd name="T48" fmla="*/ 185 w 629"/>
                <a:gd name="T49" fmla="*/ 77 h 501"/>
                <a:gd name="T50" fmla="*/ 115 w 629"/>
                <a:gd name="T51" fmla="*/ 77 h 501"/>
                <a:gd name="T52" fmla="*/ 115 w 629"/>
                <a:gd name="T53" fmla="*/ 77 h 5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29"/>
                <a:gd name="T82" fmla="*/ 0 h 501"/>
                <a:gd name="T83" fmla="*/ 629 w 629"/>
                <a:gd name="T84" fmla="*/ 501 h 50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29" h="501">
                  <a:moveTo>
                    <a:pt x="115" y="77"/>
                  </a:moveTo>
                  <a:lnTo>
                    <a:pt x="51" y="116"/>
                  </a:lnTo>
                  <a:lnTo>
                    <a:pt x="21" y="205"/>
                  </a:lnTo>
                  <a:lnTo>
                    <a:pt x="0" y="317"/>
                  </a:lnTo>
                  <a:lnTo>
                    <a:pt x="26" y="432"/>
                  </a:lnTo>
                  <a:lnTo>
                    <a:pt x="73" y="480"/>
                  </a:lnTo>
                  <a:lnTo>
                    <a:pt x="142" y="501"/>
                  </a:lnTo>
                  <a:lnTo>
                    <a:pt x="218" y="489"/>
                  </a:lnTo>
                  <a:lnTo>
                    <a:pt x="257" y="449"/>
                  </a:lnTo>
                  <a:lnTo>
                    <a:pt x="284" y="390"/>
                  </a:lnTo>
                  <a:lnTo>
                    <a:pt x="300" y="331"/>
                  </a:lnTo>
                  <a:lnTo>
                    <a:pt x="398" y="411"/>
                  </a:lnTo>
                  <a:lnTo>
                    <a:pt x="489" y="429"/>
                  </a:lnTo>
                  <a:lnTo>
                    <a:pt x="590" y="386"/>
                  </a:lnTo>
                  <a:lnTo>
                    <a:pt x="629" y="278"/>
                  </a:lnTo>
                  <a:lnTo>
                    <a:pt x="613" y="107"/>
                  </a:lnTo>
                  <a:lnTo>
                    <a:pt x="553" y="29"/>
                  </a:lnTo>
                  <a:lnTo>
                    <a:pt x="489" y="0"/>
                  </a:lnTo>
                  <a:lnTo>
                    <a:pt x="411" y="5"/>
                  </a:lnTo>
                  <a:lnTo>
                    <a:pt x="339" y="42"/>
                  </a:lnTo>
                  <a:lnTo>
                    <a:pt x="312" y="99"/>
                  </a:lnTo>
                  <a:lnTo>
                    <a:pt x="287" y="150"/>
                  </a:lnTo>
                  <a:lnTo>
                    <a:pt x="278" y="232"/>
                  </a:lnTo>
                  <a:lnTo>
                    <a:pt x="236" y="116"/>
                  </a:lnTo>
                  <a:lnTo>
                    <a:pt x="185" y="77"/>
                  </a:lnTo>
                  <a:lnTo>
                    <a:pt x="115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4" name="Freeform 1365">
              <a:extLst>
                <a:ext uri="{FF2B5EF4-FFF2-40B4-BE49-F238E27FC236}">
                  <a16:creationId xmlns:a16="http://schemas.microsoft.com/office/drawing/2014/main" id="{A008DF95-0B5A-694A-A2FC-C55063FB1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432"/>
              <a:ext cx="294" cy="478"/>
            </a:xfrm>
            <a:custGeom>
              <a:avLst/>
              <a:gdLst>
                <a:gd name="T0" fmla="*/ 363 w 882"/>
                <a:gd name="T1" fmla="*/ 76 h 1436"/>
                <a:gd name="T2" fmla="*/ 449 w 882"/>
                <a:gd name="T3" fmla="*/ 12 h 1436"/>
                <a:gd name="T4" fmla="*/ 534 w 882"/>
                <a:gd name="T5" fmla="*/ 0 h 1436"/>
                <a:gd name="T6" fmla="*/ 641 w 882"/>
                <a:gd name="T7" fmla="*/ 18 h 1436"/>
                <a:gd name="T8" fmla="*/ 753 w 882"/>
                <a:gd name="T9" fmla="*/ 64 h 1436"/>
                <a:gd name="T10" fmla="*/ 830 w 882"/>
                <a:gd name="T11" fmla="*/ 145 h 1436"/>
                <a:gd name="T12" fmla="*/ 873 w 882"/>
                <a:gd name="T13" fmla="*/ 257 h 1436"/>
                <a:gd name="T14" fmla="*/ 882 w 882"/>
                <a:gd name="T15" fmla="*/ 390 h 1436"/>
                <a:gd name="T16" fmla="*/ 861 w 882"/>
                <a:gd name="T17" fmla="*/ 601 h 1436"/>
                <a:gd name="T18" fmla="*/ 813 w 882"/>
                <a:gd name="T19" fmla="*/ 793 h 1436"/>
                <a:gd name="T20" fmla="*/ 737 w 882"/>
                <a:gd name="T21" fmla="*/ 973 h 1436"/>
                <a:gd name="T22" fmla="*/ 664 w 882"/>
                <a:gd name="T23" fmla="*/ 1110 h 1436"/>
                <a:gd name="T24" fmla="*/ 561 w 882"/>
                <a:gd name="T25" fmla="*/ 1214 h 1436"/>
                <a:gd name="T26" fmla="*/ 445 w 882"/>
                <a:gd name="T27" fmla="*/ 1308 h 1436"/>
                <a:gd name="T28" fmla="*/ 326 w 882"/>
                <a:gd name="T29" fmla="*/ 1380 h 1436"/>
                <a:gd name="T30" fmla="*/ 188 w 882"/>
                <a:gd name="T31" fmla="*/ 1433 h 1436"/>
                <a:gd name="T32" fmla="*/ 94 w 882"/>
                <a:gd name="T33" fmla="*/ 1436 h 1436"/>
                <a:gd name="T34" fmla="*/ 34 w 882"/>
                <a:gd name="T35" fmla="*/ 1389 h 1436"/>
                <a:gd name="T36" fmla="*/ 0 w 882"/>
                <a:gd name="T37" fmla="*/ 1313 h 1436"/>
                <a:gd name="T38" fmla="*/ 163 w 882"/>
                <a:gd name="T39" fmla="*/ 1007 h 1436"/>
                <a:gd name="T40" fmla="*/ 326 w 882"/>
                <a:gd name="T41" fmla="*/ 904 h 1436"/>
                <a:gd name="T42" fmla="*/ 449 w 882"/>
                <a:gd name="T43" fmla="*/ 819 h 1436"/>
                <a:gd name="T44" fmla="*/ 544 w 882"/>
                <a:gd name="T45" fmla="*/ 720 h 1436"/>
                <a:gd name="T46" fmla="*/ 561 w 882"/>
                <a:gd name="T47" fmla="*/ 592 h 1436"/>
                <a:gd name="T48" fmla="*/ 531 w 882"/>
                <a:gd name="T49" fmla="*/ 463 h 1436"/>
                <a:gd name="T50" fmla="*/ 466 w 882"/>
                <a:gd name="T51" fmla="*/ 378 h 1436"/>
                <a:gd name="T52" fmla="*/ 377 w 882"/>
                <a:gd name="T53" fmla="*/ 271 h 1436"/>
                <a:gd name="T54" fmla="*/ 326 w 882"/>
                <a:gd name="T55" fmla="*/ 155 h 1436"/>
                <a:gd name="T56" fmla="*/ 363 w 882"/>
                <a:gd name="T57" fmla="*/ 76 h 1436"/>
                <a:gd name="T58" fmla="*/ 363 w 882"/>
                <a:gd name="T59" fmla="*/ 76 h 14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82"/>
                <a:gd name="T91" fmla="*/ 0 h 1436"/>
                <a:gd name="T92" fmla="*/ 882 w 882"/>
                <a:gd name="T93" fmla="*/ 1436 h 14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82" h="1436">
                  <a:moveTo>
                    <a:pt x="363" y="76"/>
                  </a:moveTo>
                  <a:lnTo>
                    <a:pt x="449" y="12"/>
                  </a:lnTo>
                  <a:lnTo>
                    <a:pt x="534" y="0"/>
                  </a:lnTo>
                  <a:lnTo>
                    <a:pt x="641" y="18"/>
                  </a:lnTo>
                  <a:lnTo>
                    <a:pt x="753" y="64"/>
                  </a:lnTo>
                  <a:lnTo>
                    <a:pt x="830" y="145"/>
                  </a:lnTo>
                  <a:lnTo>
                    <a:pt x="873" y="257"/>
                  </a:lnTo>
                  <a:lnTo>
                    <a:pt x="882" y="390"/>
                  </a:lnTo>
                  <a:lnTo>
                    <a:pt x="861" y="601"/>
                  </a:lnTo>
                  <a:lnTo>
                    <a:pt x="813" y="793"/>
                  </a:lnTo>
                  <a:lnTo>
                    <a:pt x="737" y="973"/>
                  </a:lnTo>
                  <a:lnTo>
                    <a:pt x="664" y="1110"/>
                  </a:lnTo>
                  <a:lnTo>
                    <a:pt x="561" y="1214"/>
                  </a:lnTo>
                  <a:lnTo>
                    <a:pt x="445" y="1308"/>
                  </a:lnTo>
                  <a:lnTo>
                    <a:pt x="326" y="1380"/>
                  </a:lnTo>
                  <a:lnTo>
                    <a:pt x="188" y="1433"/>
                  </a:lnTo>
                  <a:lnTo>
                    <a:pt x="94" y="1436"/>
                  </a:lnTo>
                  <a:lnTo>
                    <a:pt x="34" y="1389"/>
                  </a:lnTo>
                  <a:lnTo>
                    <a:pt x="0" y="1313"/>
                  </a:lnTo>
                  <a:lnTo>
                    <a:pt x="163" y="1007"/>
                  </a:lnTo>
                  <a:lnTo>
                    <a:pt x="326" y="904"/>
                  </a:lnTo>
                  <a:lnTo>
                    <a:pt x="449" y="819"/>
                  </a:lnTo>
                  <a:lnTo>
                    <a:pt x="544" y="720"/>
                  </a:lnTo>
                  <a:lnTo>
                    <a:pt x="561" y="592"/>
                  </a:lnTo>
                  <a:lnTo>
                    <a:pt x="531" y="463"/>
                  </a:lnTo>
                  <a:lnTo>
                    <a:pt x="466" y="378"/>
                  </a:lnTo>
                  <a:lnTo>
                    <a:pt x="377" y="271"/>
                  </a:lnTo>
                  <a:lnTo>
                    <a:pt x="326" y="155"/>
                  </a:lnTo>
                  <a:lnTo>
                    <a:pt x="363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5" name="Freeform 1366">
              <a:extLst>
                <a:ext uri="{FF2B5EF4-FFF2-40B4-BE49-F238E27FC236}">
                  <a16:creationId xmlns:a16="http://schemas.microsoft.com/office/drawing/2014/main" id="{63187152-14CA-1B4C-B9C5-D2E88D48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150"/>
              <a:ext cx="758" cy="836"/>
            </a:xfrm>
            <a:custGeom>
              <a:avLst/>
              <a:gdLst>
                <a:gd name="T0" fmla="*/ 1315 w 2273"/>
                <a:gd name="T1" fmla="*/ 82 h 2506"/>
                <a:gd name="T2" fmla="*/ 1361 w 2273"/>
                <a:gd name="T3" fmla="*/ 303 h 2506"/>
                <a:gd name="T4" fmla="*/ 1412 w 2273"/>
                <a:gd name="T5" fmla="*/ 549 h 2506"/>
                <a:gd name="T6" fmla="*/ 1594 w 2273"/>
                <a:gd name="T7" fmla="*/ 567 h 2506"/>
                <a:gd name="T8" fmla="*/ 1999 w 2273"/>
                <a:gd name="T9" fmla="*/ 649 h 2506"/>
                <a:gd name="T10" fmla="*/ 2236 w 2273"/>
                <a:gd name="T11" fmla="*/ 984 h 2506"/>
                <a:gd name="T12" fmla="*/ 2262 w 2273"/>
                <a:gd name="T13" fmla="*/ 1480 h 2506"/>
                <a:gd name="T14" fmla="*/ 2150 w 2273"/>
                <a:gd name="T15" fmla="*/ 1839 h 2506"/>
                <a:gd name="T16" fmla="*/ 2034 w 2273"/>
                <a:gd name="T17" fmla="*/ 2024 h 2506"/>
                <a:gd name="T18" fmla="*/ 1589 w 2273"/>
                <a:gd name="T19" fmla="*/ 2424 h 2506"/>
                <a:gd name="T20" fmla="*/ 1206 w 2273"/>
                <a:gd name="T21" fmla="*/ 2477 h 2506"/>
                <a:gd name="T22" fmla="*/ 1084 w 2273"/>
                <a:gd name="T23" fmla="*/ 2401 h 2506"/>
                <a:gd name="T24" fmla="*/ 941 w 2273"/>
                <a:gd name="T25" fmla="*/ 2480 h 2506"/>
                <a:gd name="T26" fmla="*/ 683 w 2273"/>
                <a:gd name="T27" fmla="*/ 2390 h 2506"/>
                <a:gd name="T28" fmla="*/ 347 w 2273"/>
                <a:gd name="T29" fmla="*/ 2282 h 2506"/>
                <a:gd name="T30" fmla="*/ 91 w 2273"/>
                <a:gd name="T31" fmla="*/ 1910 h 2506"/>
                <a:gd name="T32" fmla="*/ 20 w 2273"/>
                <a:gd name="T33" fmla="*/ 1630 h 2506"/>
                <a:gd name="T34" fmla="*/ 7 w 2273"/>
                <a:gd name="T35" fmla="*/ 1302 h 2506"/>
                <a:gd name="T36" fmla="*/ 37 w 2273"/>
                <a:gd name="T37" fmla="*/ 1149 h 2506"/>
                <a:gd name="T38" fmla="*/ 143 w 2273"/>
                <a:gd name="T39" fmla="*/ 886 h 2506"/>
                <a:gd name="T40" fmla="*/ 440 w 2273"/>
                <a:gd name="T41" fmla="*/ 554 h 2506"/>
                <a:gd name="T42" fmla="*/ 254 w 2273"/>
                <a:gd name="T43" fmla="*/ 798 h 2506"/>
                <a:gd name="T44" fmla="*/ 124 w 2273"/>
                <a:gd name="T45" fmla="*/ 1071 h 2506"/>
                <a:gd name="T46" fmla="*/ 73 w 2273"/>
                <a:gd name="T47" fmla="*/ 1331 h 2506"/>
                <a:gd name="T48" fmla="*/ 122 w 2273"/>
                <a:gd name="T49" fmla="*/ 1762 h 2506"/>
                <a:gd name="T50" fmla="*/ 389 w 2273"/>
                <a:gd name="T51" fmla="*/ 2198 h 2506"/>
                <a:gd name="T52" fmla="*/ 683 w 2273"/>
                <a:gd name="T53" fmla="*/ 2282 h 2506"/>
                <a:gd name="T54" fmla="*/ 725 w 2273"/>
                <a:gd name="T55" fmla="*/ 2259 h 2506"/>
                <a:gd name="T56" fmla="*/ 975 w 2273"/>
                <a:gd name="T57" fmla="*/ 2341 h 2506"/>
                <a:gd name="T58" fmla="*/ 1153 w 2273"/>
                <a:gd name="T59" fmla="*/ 2326 h 2506"/>
                <a:gd name="T60" fmla="*/ 1305 w 2273"/>
                <a:gd name="T61" fmla="*/ 2373 h 2506"/>
                <a:gd name="T62" fmla="*/ 1192 w 2273"/>
                <a:gd name="T63" fmla="*/ 2311 h 2506"/>
                <a:gd name="T64" fmla="*/ 1208 w 2273"/>
                <a:gd name="T65" fmla="*/ 2290 h 2506"/>
                <a:gd name="T66" fmla="*/ 1630 w 2273"/>
                <a:gd name="T67" fmla="*/ 2241 h 2506"/>
                <a:gd name="T68" fmla="*/ 1978 w 2273"/>
                <a:gd name="T69" fmla="*/ 1901 h 2506"/>
                <a:gd name="T70" fmla="*/ 2071 w 2273"/>
                <a:gd name="T71" fmla="*/ 1725 h 2506"/>
                <a:gd name="T72" fmla="*/ 2131 w 2273"/>
                <a:gd name="T73" fmla="*/ 1492 h 2506"/>
                <a:gd name="T74" fmla="*/ 2137 w 2273"/>
                <a:gd name="T75" fmla="*/ 1088 h 2506"/>
                <a:gd name="T76" fmla="*/ 1918 w 2273"/>
                <a:gd name="T77" fmla="*/ 810 h 2506"/>
                <a:gd name="T78" fmla="*/ 1614 w 2273"/>
                <a:gd name="T79" fmla="*/ 827 h 2506"/>
                <a:gd name="T80" fmla="*/ 1507 w 2273"/>
                <a:gd name="T81" fmla="*/ 846 h 2506"/>
                <a:gd name="T82" fmla="*/ 1844 w 2273"/>
                <a:gd name="T83" fmla="*/ 742 h 2506"/>
                <a:gd name="T84" fmla="*/ 2131 w 2273"/>
                <a:gd name="T85" fmla="*/ 988 h 2506"/>
                <a:gd name="T86" fmla="*/ 2188 w 2273"/>
                <a:gd name="T87" fmla="*/ 1213 h 2506"/>
                <a:gd name="T88" fmla="*/ 2163 w 2273"/>
                <a:gd name="T89" fmla="*/ 1574 h 2506"/>
                <a:gd name="T90" fmla="*/ 2201 w 2273"/>
                <a:gd name="T91" fmla="*/ 1436 h 2506"/>
                <a:gd name="T92" fmla="*/ 2191 w 2273"/>
                <a:gd name="T93" fmla="*/ 1020 h 2506"/>
                <a:gd name="T94" fmla="*/ 2025 w 2273"/>
                <a:gd name="T95" fmla="*/ 730 h 2506"/>
                <a:gd name="T96" fmla="*/ 1612 w 2273"/>
                <a:gd name="T97" fmla="*/ 637 h 2506"/>
                <a:gd name="T98" fmla="*/ 1484 w 2273"/>
                <a:gd name="T99" fmla="*/ 658 h 2506"/>
                <a:gd name="T100" fmla="*/ 1379 w 2273"/>
                <a:gd name="T101" fmla="*/ 711 h 2506"/>
                <a:gd name="T102" fmla="*/ 1108 w 2273"/>
                <a:gd name="T103" fmla="*/ 552 h 2506"/>
                <a:gd name="T104" fmla="*/ 918 w 2273"/>
                <a:gd name="T105" fmla="*/ 488 h 2506"/>
                <a:gd name="T106" fmla="*/ 997 w 2273"/>
                <a:gd name="T107" fmla="*/ 458 h 2506"/>
                <a:gd name="T108" fmla="*/ 1301 w 2273"/>
                <a:gd name="T109" fmla="*/ 662 h 2506"/>
                <a:gd name="T110" fmla="*/ 1340 w 2273"/>
                <a:gd name="T111" fmla="*/ 556 h 2506"/>
                <a:gd name="T112" fmla="*/ 1298 w 2273"/>
                <a:gd name="T113" fmla="*/ 251 h 2506"/>
                <a:gd name="T114" fmla="*/ 1238 w 2273"/>
                <a:gd name="T115" fmla="*/ 40 h 2506"/>
                <a:gd name="T116" fmla="*/ 1226 w 2273"/>
                <a:gd name="T117" fmla="*/ 194 h 2506"/>
                <a:gd name="T118" fmla="*/ 1298 w 2273"/>
                <a:gd name="T119" fmla="*/ 544 h 2506"/>
                <a:gd name="T120" fmla="*/ 1275 w 2273"/>
                <a:gd name="T121" fmla="*/ 524 h 2506"/>
                <a:gd name="T122" fmla="*/ 1162 w 2273"/>
                <a:gd name="T123" fmla="*/ 166 h 2506"/>
                <a:gd name="T124" fmla="*/ 1180 w 2273"/>
                <a:gd name="T125" fmla="*/ 9 h 25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73"/>
                <a:gd name="T190" fmla="*/ 0 h 2506"/>
                <a:gd name="T191" fmla="*/ 2273 w 2273"/>
                <a:gd name="T192" fmla="*/ 2506 h 250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73" h="2506">
                  <a:moveTo>
                    <a:pt x="1285" y="15"/>
                  </a:moveTo>
                  <a:lnTo>
                    <a:pt x="1301" y="31"/>
                  </a:lnTo>
                  <a:lnTo>
                    <a:pt x="1298" y="47"/>
                  </a:lnTo>
                  <a:lnTo>
                    <a:pt x="1291" y="69"/>
                  </a:lnTo>
                  <a:lnTo>
                    <a:pt x="1315" y="82"/>
                  </a:lnTo>
                  <a:lnTo>
                    <a:pt x="1319" y="87"/>
                  </a:lnTo>
                  <a:lnTo>
                    <a:pt x="1317" y="122"/>
                  </a:lnTo>
                  <a:lnTo>
                    <a:pt x="1319" y="175"/>
                  </a:lnTo>
                  <a:lnTo>
                    <a:pt x="1351" y="264"/>
                  </a:lnTo>
                  <a:lnTo>
                    <a:pt x="1361" y="303"/>
                  </a:lnTo>
                  <a:lnTo>
                    <a:pt x="1385" y="382"/>
                  </a:lnTo>
                  <a:lnTo>
                    <a:pt x="1393" y="410"/>
                  </a:lnTo>
                  <a:lnTo>
                    <a:pt x="1398" y="431"/>
                  </a:lnTo>
                  <a:lnTo>
                    <a:pt x="1408" y="482"/>
                  </a:lnTo>
                  <a:lnTo>
                    <a:pt x="1412" y="549"/>
                  </a:lnTo>
                  <a:lnTo>
                    <a:pt x="1410" y="588"/>
                  </a:lnTo>
                  <a:lnTo>
                    <a:pt x="1419" y="598"/>
                  </a:lnTo>
                  <a:lnTo>
                    <a:pt x="1461" y="593"/>
                  </a:lnTo>
                  <a:lnTo>
                    <a:pt x="1519" y="581"/>
                  </a:lnTo>
                  <a:lnTo>
                    <a:pt x="1594" y="567"/>
                  </a:lnTo>
                  <a:lnTo>
                    <a:pt x="1721" y="558"/>
                  </a:lnTo>
                  <a:lnTo>
                    <a:pt x="1767" y="560"/>
                  </a:lnTo>
                  <a:lnTo>
                    <a:pt x="1825" y="570"/>
                  </a:lnTo>
                  <a:lnTo>
                    <a:pt x="1911" y="598"/>
                  </a:lnTo>
                  <a:lnTo>
                    <a:pt x="1999" y="649"/>
                  </a:lnTo>
                  <a:lnTo>
                    <a:pt x="2086" y="721"/>
                  </a:lnTo>
                  <a:lnTo>
                    <a:pt x="2131" y="772"/>
                  </a:lnTo>
                  <a:lnTo>
                    <a:pt x="2184" y="858"/>
                  </a:lnTo>
                  <a:lnTo>
                    <a:pt x="2217" y="933"/>
                  </a:lnTo>
                  <a:lnTo>
                    <a:pt x="2236" y="984"/>
                  </a:lnTo>
                  <a:lnTo>
                    <a:pt x="2252" y="1058"/>
                  </a:lnTo>
                  <a:lnTo>
                    <a:pt x="2268" y="1204"/>
                  </a:lnTo>
                  <a:lnTo>
                    <a:pt x="2273" y="1269"/>
                  </a:lnTo>
                  <a:lnTo>
                    <a:pt x="2271" y="1420"/>
                  </a:lnTo>
                  <a:lnTo>
                    <a:pt x="2262" y="1480"/>
                  </a:lnTo>
                  <a:lnTo>
                    <a:pt x="2258" y="1501"/>
                  </a:lnTo>
                  <a:lnTo>
                    <a:pt x="2250" y="1558"/>
                  </a:lnTo>
                  <a:lnTo>
                    <a:pt x="2231" y="1630"/>
                  </a:lnTo>
                  <a:lnTo>
                    <a:pt x="2201" y="1723"/>
                  </a:lnTo>
                  <a:lnTo>
                    <a:pt x="2150" y="1839"/>
                  </a:lnTo>
                  <a:lnTo>
                    <a:pt x="2103" y="1919"/>
                  </a:lnTo>
                  <a:lnTo>
                    <a:pt x="2080" y="1955"/>
                  </a:lnTo>
                  <a:lnTo>
                    <a:pt x="2052" y="1994"/>
                  </a:lnTo>
                  <a:lnTo>
                    <a:pt x="2037" y="2015"/>
                  </a:lnTo>
                  <a:lnTo>
                    <a:pt x="2034" y="2024"/>
                  </a:lnTo>
                  <a:lnTo>
                    <a:pt x="1999" y="2068"/>
                  </a:lnTo>
                  <a:lnTo>
                    <a:pt x="1951" y="2131"/>
                  </a:lnTo>
                  <a:lnTo>
                    <a:pt x="1841" y="2252"/>
                  </a:lnTo>
                  <a:lnTo>
                    <a:pt x="1700" y="2357"/>
                  </a:lnTo>
                  <a:lnTo>
                    <a:pt x="1589" y="2424"/>
                  </a:lnTo>
                  <a:lnTo>
                    <a:pt x="1478" y="2476"/>
                  </a:lnTo>
                  <a:lnTo>
                    <a:pt x="1408" y="2496"/>
                  </a:lnTo>
                  <a:lnTo>
                    <a:pt x="1315" y="2506"/>
                  </a:lnTo>
                  <a:lnTo>
                    <a:pt x="1247" y="2494"/>
                  </a:lnTo>
                  <a:lnTo>
                    <a:pt x="1206" y="2477"/>
                  </a:lnTo>
                  <a:lnTo>
                    <a:pt x="1122" y="2417"/>
                  </a:lnTo>
                  <a:lnTo>
                    <a:pt x="1097" y="2377"/>
                  </a:lnTo>
                  <a:lnTo>
                    <a:pt x="1090" y="2377"/>
                  </a:lnTo>
                  <a:lnTo>
                    <a:pt x="1084" y="2384"/>
                  </a:lnTo>
                  <a:lnTo>
                    <a:pt x="1084" y="2401"/>
                  </a:lnTo>
                  <a:lnTo>
                    <a:pt x="1078" y="2424"/>
                  </a:lnTo>
                  <a:lnTo>
                    <a:pt x="1067" y="2440"/>
                  </a:lnTo>
                  <a:lnTo>
                    <a:pt x="1039" y="2462"/>
                  </a:lnTo>
                  <a:lnTo>
                    <a:pt x="991" y="2476"/>
                  </a:lnTo>
                  <a:lnTo>
                    <a:pt x="941" y="2480"/>
                  </a:lnTo>
                  <a:lnTo>
                    <a:pt x="876" y="2473"/>
                  </a:lnTo>
                  <a:lnTo>
                    <a:pt x="834" y="2462"/>
                  </a:lnTo>
                  <a:lnTo>
                    <a:pt x="769" y="2426"/>
                  </a:lnTo>
                  <a:lnTo>
                    <a:pt x="714" y="2384"/>
                  </a:lnTo>
                  <a:lnTo>
                    <a:pt x="683" y="2390"/>
                  </a:lnTo>
                  <a:lnTo>
                    <a:pt x="577" y="2387"/>
                  </a:lnTo>
                  <a:lnTo>
                    <a:pt x="539" y="2377"/>
                  </a:lnTo>
                  <a:lnTo>
                    <a:pt x="484" y="2364"/>
                  </a:lnTo>
                  <a:lnTo>
                    <a:pt x="405" y="2326"/>
                  </a:lnTo>
                  <a:lnTo>
                    <a:pt x="347" y="2282"/>
                  </a:lnTo>
                  <a:lnTo>
                    <a:pt x="315" y="2257"/>
                  </a:lnTo>
                  <a:lnTo>
                    <a:pt x="245" y="2178"/>
                  </a:lnTo>
                  <a:lnTo>
                    <a:pt x="196" y="2114"/>
                  </a:lnTo>
                  <a:lnTo>
                    <a:pt x="136" y="2008"/>
                  </a:lnTo>
                  <a:lnTo>
                    <a:pt x="91" y="1910"/>
                  </a:lnTo>
                  <a:lnTo>
                    <a:pt x="81" y="1869"/>
                  </a:lnTo>
                  <a:lnTo>
                    <a:pt x="73" y="1827"/>
                  </a:lnTo>
                  <a:lnTo>
                    <a:pt x="51" y="1762"/>
                  </a:lnTo>
                  <a:lnTo>
                    <a:pt x="29" y="1687"/>
                  </a:lnTo>
                  <a:lnTo>
                    <a:pt x="20" y="1630"/>
                  </a:lnTo>
                  <a:lnTo>
                    <a:pt x="16" y="1613"/>
                  </a:lnTo>
                  <a:lnTo>
                    <a:pt x="13" y="1592"/>
                  </a:lnTo>
                  <a:lnTo>
                    <a:pt x="4" y="1498"/>
                  </a:lnTo>
                  <a:lnTo>
                    <a:pt x="0" y="1436"/>
                  </a:lnTo>
                  <a:lnTo>
                    <a:pt x="7" y="1302"/>
                  </a:lnTo>
                  <a:lnTo>
                    <a:pt x="7" y="1291"/>
                  </a:lnTo>
                  <a:lnTo>
                    <a:pt x="16" y="1234"/>
                  </a:lnTo>
                  <a:lnTo>
                    <a:pt x="22" y="1204"/>
                  </a:lnTo>
                  <a:lnTo>
                    <a:pt x="31" y="1155"/>
                  </a:lnTo>
                  <a:lnTo>
                    <a:pt x="37" y="1149"/>
                  </a:lnTo>
                  <a:lnTo>
                    <a:pt x="41" y="1125"/>
                  </a:lnTo>
                  <a:lnTo>
                    <a:pt x="66" y="1048"/>
                  </a:lnTo>
                  <a:lnTo>
                    <a:pt x="76" y="1032"/>
                  </a:lnTo>
                  <a:lnTo>
                    <a:pt x="111" y="949"/>
                  </a:lnTo>
                  <a:lnTo>
                    <a:pt x="143" y="886"/>
                  </a:lnTo>
                  <a:lnTo>
                    <a:pt x="215" y="768"/>
                  </a:lnTo>
                  <a:lnTo>
                    <a:pt x="294" y="662"/>
                  </a:lnTo>
                  <a:lnTo>
                    <a:pt x="322" y="630"/>
                  </a:lnTo>
                  <a:lnTo>
                    <a:pt x="401" y="570"/>
                  </a:lnTo>
                  <a:lnTo>
                    <a:pt x="440" y="554"/>
                  </a:lnTo>
                  <a:lnTo>
                    <a:pt x="465" y="556"/>
                  </a:lnTo>
                  <a:lnTo>
                    <a:pt x="465" y="565"/>
                  </a:lnTo>
                  <a:lnTo>
                    <a:pt x="375" y="637"/>
                  </a:lnTo>
                  <a:lnTo>
                    <a:pt x="336" y="681"/>
                  </a:lnTo>
                  <a:lnTo>
                    <a:pt x="254" y="798"/>
                  </a:lnTo>
                  <a:lnTo>
                    <a:pt x="229" y="848"/>
                  </a:lnTo>
                  <a:lnTo>
                    <a:pt x="184" y="923"/>
                  </a:lnTo>
                  <a:lnTo>
                    <a:pt x="161" y="974"/>
                  </a:lnTo>
                  <a:lnTo>
                    <a:pt x="136" y="1048"/>
                  </a:lnTo>
                  <a:lnTo>
                    <a:pt x="124" y="1071"/>
                  </a:lnTo>
                  <a:lnTo>
                    <a:pt x="117" y="1102"/>
                  </a:lnTo>
                  <a:lnTo>
                    <a:pt x="112" y="1109"/>
                  </a:lnTo>
                  <a:lnTo>
                    <a:pt x="99" y="1168"/>
                  </a:lnTo>
                  <a:lnTo>
                    <a:pt x="85" y="1213"/>
                  </a:lnTo>
                  <a:lnTo>
                    <a:pt x="73" y="1331"/>
                  </a:lnTo>
                  <a:lnTo>
                    <a:pt x="69" y="1397"/>
                  </a:lnTo>
                  <a:lnTo>
                    <a:pt x="71" y="1504"/>
                  </a:lnTo>
                  <a:lnTo>
                    <a:pt x="76" y="1525"/>
                  </a:lnTo>
                  <a:lnTo>
                    <a:pt x="91" y="1644"/>
                  </a:lnTo>
                  <a:lnTo>
                    <a:pt x="122" y="1762"/>
                  </a:lnTo>
                  <a:lnTo>
                    <a:pt x="154" y="1848"/>
                  </a:lnTo>
                  <a:lnTo>
                    <a:pt x="215" y="1971"/>
                  </a:lnTo>
                  <a:lnTo>
                    <a:pt x="257" y="2042"/>
                  </a:lnTo>
                  <a:lnTo>
                    <a:pt x="336" y="2145"/>
                  </a:lnTo>
                  <a:lnTo>
                    <a:pt x="389" y="2198"/>
                  </a:lnTo>
                  <a:lnTo>
                    <a:pt x="444" y="2242"/>
                  </a:lnTo>
                  <a:lnTo>
                    <a:pt x="484" y="2267"/>
                  </a:lnTo>
                  <a:lnTo>
                    <a:pt x="547" y="2282"/>
                  </a:lnTo>
                  <a:lnTo>
                    <a:pt x="651" y="2290"/>
                  </a:lnTo>
                  <a:lnTo>
                    <a:pt x="683" y="2282"/>
                  </a:lnTo>
                  <a:lnTo>
                    <a:pt x="686" y="2282"/>
                  </a:lnTo>
                  <a:lnTo>
                    <a:pt x="690" y="2278"/>
                  </a:lnTo>
                  <a:lnTo>
                    <a:pt x="690" y="2252"/>
                  </a:lnTo>
                  <a:lnTo>
                    <a:pt x="698" y="2248"/>
                  </a:lnTo>
                  <a:lnTo>
                    <a:pt x="725" y="2259"/>
                  </a:lnTo>
                  <a:lnTo>
                    <a:pt x="804" y="2333"/>
                  </a:lnTo>
                  <a:lnTo>
                    <a:pt x="844" y="2352"/>
                  </a:lnTo>
                  <a:lnTo>
                    <a:pt x="872" y="2357"/>
                  </a:lnTo>
                  <a:lnTo>
                    <a:pt x="934" y="2352"/>
                  </a:lnTo>
                  <a:lnTo>
                    <a:pt x="975" y="2341"/>
                  </a:lnTo>
                  <a:lnTo>
                    <a:pt x="1054" y="2321"/>
                  </a:lnTo>
                  <a:lnTo>
                    <a:pt x="1099" y="2312"/>
                  </a:lnTo>
                  <a:lnTo>
                    <a:pt x="1113" y="2299"/>
                  </a:lnTo>
                  <a:lnTo>
                    <a:pt x="1126" y="2301"/>
                  </a:lnTo>
                  <a:lnTo>
                    <a:pt x="1153" y="2326"/>
                  </a:lnTo>
                  <a:lnTo>
                    <a:pt x="1194" y="2360"/>
                  </a:lnTo>
                  <a:lnTo>
                    <a:pt x="1241" y="2380"/>
                  </a:lnTo>
                  <a:lnTo>
                    <a:pt x="1280" y="2387"/>
                  </a:lnTo>
                  <a:lnTo>
                    <a:pt x="1296" y="2384"/>
                  </a:lnTo>
                  <a:lnTo>
                    <a:pt x="1305" y="2373"/>
                  </a:lnTo>
                  <a:lnTo>
                    <a:pt x="1304" y="2360"/>
                  </a:lnTo>
                  <a:lnTo>
                    <a:pt x="1291" y="2350"/>
                  </a:lnTo>
                  <a:lnTo>
                    <a:pt x="1247" y="2341"/>
                  </a:lnTo>
                  <a:lnTo>
                    <a:pt x="1213" y="2324"/>
                  </a:lnTo>
                  <a:lnTo>
                    <a:pt x="1192" y="2311"/>
                  </a:lnTo>
                  <a:lnTo>
                    <a:pt x="1156" y="2275"/>
                  </a:lnTo>
                  <a:lnTo>
                    <a:pt x="1148" y="2259"/>
                  </a:lnTo>
                  <a:lnTo>
                    <a:pt x="1148" y="2248"/>
                  </a:lnTo>
                  <a:lnTo>
                    <a:pt x="1164" y="2248"/>
                  </a:lnTo>
                  <a:lnTo>
                    <a:pt x="1208" y="2290"/>
                  </a:lnTo>
                  <a:lnTo>
                    <a:pt x="1274" y="2321"/>
                  </a:lnTo>
                  <a:lnTo>
                    <a:pt x="1304" y="2331"/>
                  </a:lnTo>
                  <a:lnTo>
                    <a:pt x="1389" y="2335"/>
                  </a:lnTo>
                  <a:lnTo>
                    <a:pt x="1486" y="2312"/>
                  </a:lnTo>
                  <a:lnTo>
                    <a:pt x="1630" y="2241"/>
                  </a:lnTo>
                  <a:lnTo>
                    <a:pt x="1756" y="2152"/>
                  </a:lnTo>
                  <a:lnTo>
                    <a:pt x="1851" y="2064"/>
                  </a:lnTo>
                  <a:lnTo>
                    <a:pt x="1865" y="2045"/>
                  </a:lnTo>
                  <a:lnTo>
                    <a:pt x="1927" y="1973"/>
                  </a:lnTo>
                  <a:lnTo>
                    <a:pt x="1978" y="1901"/>
                  </a:lnTo>
                  <a:lnTo>
                    <a:pt x="2006" y="1854"/>
                  </a:lnTo>
                  <a:lnTo>
                    <a:pt x="2018" y="1829"/>
                  </a:lnTo>
                  <a:lnTo>
                    <a:pt x="2041" y="1792"/>
                  </a:lnTo>
                  <a:lnTo>
                    <a:pt x="2065" y="1734"/>
                  </a:lnTo>
                  <a:lnTo>
                    <a:pt x="2071" y="1725"/>
                  </a:lnTo>
                  <a:lnTo>
                    <a:pt x="2078" y="1704"/>
                  </a:lnTo>
                  <a:lnTo>
                    <a:pt x="2097" y="1651"/>
                  </a:lnTo>
                  <a:lnTo>
                    <a:pt x="2110" y="1604"/>
                  </a:lnTo>
                  <a:lnTo>
                    <a:pt x="2120" y="1564"/>
                  </a:lnTo>
                  <a:lnTo>
                    <a:pt x="2131" y="1492"/>
                  </a:lnTo>
                  <a:lnTo>
                    <a:pt x="2145" y="1392"/>
                  </a:lnTo>
                  <a:lnTo>
                    <a:pt x="2150" y="1356"/>
                  </a:lnTo>
                  <a:lnTo>
                    <a:pt x="2148" y="1151"/>
                  </a:lnTo>
                  <a:lnTo>
                    <a:pt x="2142" y="1120"/>
                  </a:lnTo>
                  <a:lnTo>
                    <a:pt x="2137" y="1088"/>
                  </a:lnTo>
                  <a:lnTo>
                    <a:pt x="2127" y="1058"/>
                  </a:lnTo>
                  <a:lnTo>
                    <a:pt x="2097" y="990"/>
                  </a:lnTo>
                  <a:lnTo>
                    <a:pt x="2046" y="909"/>
                  </a:lnTo>
                  <a:lnTo>
                    <a:pt x="1980" y="846"/>
                  </a:lnTo>
                  <a:lnTo>
                    <a:pt x="1918" y="810"/>
                  </a:lnTo>
                  <a:lnTo>
                    <a:pt x="1865" y="789"/>
                  </a:lnTo>
                  <a:lnTo>
                    <a:pt x="1809" y="778"/>
                  </a:lnTo>
                  <a:lnTo>
                    <a:pt x="1743" y="782"/>
                  </a:lnTo>
                  <a:lnTo>
                    <a:pt x="1670" y="802"/>
                  </a:lnTo>
                  <a:lnTo>
                    <a:pt x="1614" y="827"/>
                  </a:lnTo>
                  <a:lnTo>
                    <a:pt x="1544" y="865"/>
                  </a:lnTo>
                  <a:lnTo>
                    <a:pt x="1523" y="874"/>
                  </a:lnTo>
                  <a:lnTo>
                    <a:pt x="1512" y="872"/>
                  </a:lnTo>
                  <a:lnTo>
                    <a:pt x="1505" y="863"/>
                  </a:lnTo>
                  <a:lnTo>
                    <a:pt x="1507" y="846"/>
                  </a:lnTo>
                  <a:lnTo>
                    <a:pt x="1544" y="823"/>
                  </a:lnTo>
                  <a:lnTo>
                    <a:pt x="1635" y="772"/>
                  </a:lnTo>
                  <a:lnTo>
                    <a:pt x="1737" y="739"/>
                  </a:lnTo>
                  <a:lnTo>
                    <a:pt x="1788" y="734"/>
                  </a:lnTo>
                  <a:lnTo>
                    <a:pt x="1844" y="742"/>
                  </a:lnTo>
                  <a:lnTo>
                    <a:pt x="1914" y="765"/>
                  </a:lnTo>
                  <a:lnTo>
                    <a:pt x="1969" y="795"/>
                  </a:lnTo>
                  <a:lnTo>
                    <a:pt x="2037" y="852"/>
                  </a:lnTo>
                  <a:lnTo>
                    <a:pt x="2071" y="891"/>
                  </a:lnTo>
                  <a:lnTo>
                    <a:pt x="2131" y="988"/>
                  </a:lnTo>
                  <a:lnTo>
                    <a:pt x="2167" y="1071"/>
                  </a:lnTo>
                  <a:lnTo>
                    <a:pt x="2169" y="1087"/>
                  </a:lnTo>
                  <a:lnTo>
                    <a:pt x="2180" y="1130"/>
                  </a:lnTo>
                  <a:lnTo>
                    <a:pt x="2182" y="1160"/>
                  </a:lnTo>
                  <a:lnTo>
                    <a:pt x="2188" y="1213"/>
                  </a:lnTo>
                  <a:lnTo>
                    <a:pt x="2188" y="1371"/>
                  </a:lnTo>
                  <a:lnTo>
                    <a:pt x="2180" y="1450"/>
                  </a:lnTo>
                  <a:lnTo>
                    <a:pt x="2175" y="1477"/>
                  </a:lnTo>
                  <a:lnTo>
                    <a:pt x="2161" y="1571"/>
                  </a:lnTo>
                  <a:lnTo>
                    <a:pt x="2163" y="1574"/>
                  </a:lnTo>
                  <a:lnTo>
                    <a:pt x="2167" y="1574"/>
                  </a:lnTo>
                  <a:lnTo>
                    <a:pt x="2180" y="1536"/>
                  </a:lnTo>
                  <a:lnTo>
                    <a:pt x="2188" y="1507"/>
                  </a:lnTo>
                  <a:lnTo>
                    <a:pt x="2191" y="1471"/>
                  </a:lnTo>
                  <a:lnTo>
                    <a:pt x="2201" y="1436"/>
                  </a:lnTo>
                  <a:lnTo>
                    <a:pt x="2215" y="1286"/>
                  </a:lnTo>
                  <a:lnTo>
                    <a:pt x="2210" y="1141"/>
                  </a:lnTo>
                  <a:lnTo>
                    <a:pt x="2205" y="1109"/>
                  </a:lnTo>
                  <a:lnTo>
                    <a:pt x="2199" y="1047"/>
                  </a:lnTo>
                  <a:lnTo>
                    <a:pt x="2191" y="1020"/>
                  </a:lnTo>
                  <a:lnTo>
                    <a:pt x="2184" y="981"/>
                  </a:lnTo>
                  <a:lnTo>
                    <a:pt x="2170" y="928"/>
                  </a:lnTo>
                  <a:lnTo>
                    <a:pt x="2131" y="842"/>
                  </a:lnTo>
                  <a:lnTo>
                    <a:pt x="2108" y="807"/>
                  </a:lnTo>
                  <a:lnTo>
                    <a:pt x="2025" y="730"/>
                  </a:lnTo>
                  <a:lnTo>
                    <a:pt x="1945" y="681"/>
                  </a:lnTo>
                  <a:lnTo>
                    <a:pt x="1881" y="653"/>
                  </a:lnTo>
                  <a:lnTo>
                    <a:pt x="1851" y="645"/>
                  </a:lnTo>
                  <a:lnTo>
                    <a:pt x="1742" y="630"/>
                  </a:lnTo>
                  <a:lnTo>
                    <a:pt x="1612" y="637"/>
                  </a:lnTo>
                  <a:lnTo>
                    <a:pt x="1591" y="642"/>
                  </a:lnTo>
                  <a:lnTo>
                    <a:pt x="1554" y="645"/>
                  </a:lnTo>
                  <a:lnTo>
                    <a:pt x="1537" y="649"/>
                  </a:lnTo>
                  <a:lnTo>
                    <a:pt x="1505" y="653"/>
                  </a:lnTo>
                  <a:lnTo>
                    <a:pt x="1484" y="658"/>
                  </a:lnTo>
                  <a:lnTo>
                    <a:pt x="1412" y="656"/>
                  </a:lnTo>
                  <a:lnTo>
                    <a:pt x="1410" y="653"/>
                  </a:lnTo>
                  <a:lnTo>
                    <a:pt x="1406" y="653"/>
                  </a:lnTo>
                  <a:lnTo>
                    <a:pt x="1396" y="662"/>
                  </a:lnTo>
                  <a:lnTo>
                    <a:pt x="1379" y="711"/>
                  </a:lnTo>
                  <a:lnTo>
                    <a:pt x="1361" y="730"/>
                  </a:lnTo>
                  <a:lnTo>
                    <a:pt x="1304" y="714"/>
                  </a:lnTo>
                  <a:lnTo>
                    <a:pt x="1277" y="696"/>
                  </a:lnTo>
                  <a:lnTo>
                    <a:pt x="1162" y="581"/>
                  </a:lnTo>
                  <a:lnTo>
                    <a:pt x="1108" y="552"/>
                  </a:lnTo>
                  <a:lnTo>
                    <a:pt x="1071" y="535"/>
                  </a:lnTo>
                  <a:lnTo>
                    <a:pt x="1036" y="519"/>
                  </a:lnTo>
                  <a:lnTo>
                    <a:pt x="1022" y="516"/>
                  </a:lnTo>
                  <a:lnTo>
                    <a:pt x="946" y="494"/>
                  </a:lnTo>
                  <a:lnTo>
                    <a:pt x="918" y="488"/>
                  </a:lnTo>
                  <a:lnTo>
                    <a:pt x="899" y="470"/>
                  </a:lnTo>
                  <a:lnTo>
                    <a:pt x="897" y="461"/>
                  </a:lnTo>
                  <a:lnTo>
                    <a:pt x="897" y="454"/>
                  </a:lnTo>
                  <a:lnTo>
                    <a:pt x="904" y="450"/>
                  </a:lnTo>
                  <a:lnTo>
                    <a:pt x="997" y="458"/>
                  </a:lnTo>
                  <a:lnTo>
                    <a:pt x="1076" y="484"/>
                  </a:lnTo>
                  <a:lnTo>
                    <a:pt x="1143" y="516"/>
                  </a:lnTo>
                  <a:lnTo>
                    <a:pt x="1194" y="556"/>
                  </a:lnTo>
                  <a:lnTo>
                    <a:pt x="1296" y="658"/>
                  </a:lnTo>
                  <a:lnTo>
                    <a:pt x="1301" y="662"/>
                  </a:lnTo>
                  <a:lnTo>
                    <a:pt x="1305" y="662"/>
                  </a:lnTo>
                  <a:lnTo>
                    <a:pt x="1321" y="642"/>
                  </a:lnTo>
                  <a:lnTo>
                    <a:pt x="1330" y="611"/>
                  </a:lnTo>
                  <a:lnTo>
                    <a:pt x="1334" y="593"/>
                  </a:lnTo>
                  <a:lnTo>
                    <a:pt x="1340" y="556"/>
                  </a:lnTo>
                  <a:lnTo>
                    <a:pt x="1338" y="447"/>
                  </a:lnTo>
                  <a:lnTo>
                    <a:pt x="1335" y="424"/>
                  </a:lnTo>
                  <a:lnTo>
                    <a:pt x="1326" y="363"/>
                  </a:lnTo>
                  <a:lnTo>
                    <a:pt x="1315" y="312"/>
                  </a:lnTo>
                  <a:lnTo>
                    <a:pt x="1298" y="251"/>
                  </a:lnTo>
                  <a:lnTo>
                    <a:pt x="1291" y="225"/>
                  </a:lnTo>
                  <a:lnTo>
                    <a:pt x="1283" y="204"/>
                  </a:lnTo>
                  <a:lnTo>
                    <a:pt x="1274" y="145"/>
                  </a:lnTo>
                  <a:lnTo>
                    <a:pt x="1280" y="75"/>
                  </a:lnTo>
                  <a:lnTo>
                    <a:pt x="1238" y="40"/>
                  </a:lnTo>
                  <a:lnTo>
                    <a:pt x="1196" y="52"/>
                  </a:lnTo>
                  <a:lnTo>
                    <a:pt x="1183" y="61"/>
                  </a:lnTo>
                  <a:lnTo>
                    <a:pt x="1173" y="75"/>
                  </a:lnTo>
                  <a:lnTo>
                    <a:pt x="1176" y="98"/>
                  </a:lnTo>
                  <a:lnTo>
                    <a:pt x="1226" y="194"/>
                  </a:lnTo>
                  <a:lnTo>
                    <a:pt x="1274" y="319"/>
                  </a:lnTo>
                  <a:lnTo>
                    <a:pt x="1285" y="363"/>
                  </a:lnTo>
                  <a:lnTo>
                    <a:pt x="1298" y="429"/>
                  </a:lnTo>
                  <a:lnTo>
                    <a:pt x="1304" y="463"/>
                  </a:lnTo>
                  <a:lnTo>
                    <a:pt x="1298" y="544"/>
                  </a:lnTo>
                  <a:lnTo>
                    <a:pt x="1285" y="600"/>
                  </a:lnTo>
                  <a:lnTo>
                    <a:pt x="1280" y="605"/>
                  </a:lnTo>
                  <a:lnTo>
                    <a:pt x="1270" y="605"/>
                  </a:lnTo>
                  <a:lnTo>
                    <a:pt x="1266" y="600"/>
                  </a:lnTo>
                  <a:lnTo>
                    <a:pt x="1275" y="524"/>
                  </a:lnTo>
                  <a:lnTo>
                    <a:pt x="1275" y="447"/>
                  </a:lnTo>
                  <a:lnTo>
                    <a:pt x="1262" y="401"/>
                  </a:lnTo>
                  <a:lnTo>
                    <a:pt x="1253" y="361"/>
                  </a:lnTo>
                  <a:lnTo>
                    <a:pt x="1222" y="286"/>
                  </a:lnTo>
                  <a:lnTo>
                    <a:pt x="1162" y="166"/>
                  </a:lnTo>
                  <a:lnTo>
                    <a:pt x="1111" y="87"/>
                  </a:lnTo>
                  <a:lnTo>
                    <a:pt x="1113" y="59"/>
                  </a:lnTo>
                  <a:lnTo>
                    <a:pt x="1124" y="40"/>
                  </a:lnTo>
                  <a:lnTo>
                    <a:pt x="1150" y="19"/>
                  </a:lnTo>
                  <a:lnTo>
                    <a:pt x="1180" y="9"/>
                  </a:lnTo>
                  <a:lnTo>
                    <a:pt x="1208" y="0"/>
                  </a:lnTo>
                  <a:lnTo>
                    <a:pt x="1253" y="3"/>
                  </a:lnTo>
                  <a:lnTo>
                    <a:pt x="128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6" name="Freeform 1367">
              <a:extLst>
                <a:ext uri="{FF2B5EF4-FFF2-40B4-BE49-F238E27FC236}">
                  <a16:creationId xmlns:a16="http://schemas.microsoft.com/office/drawing/2014/main" id="{DC9F8E71-AE27-D842-94E0-7C9107D7A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269"/>
              <a:ext cx="65" cy="55"/>
            </a:xfrm>
            <a:custGeom>
              <a:avLst/>
              <a:gdLst>
                <a:gd name="T0" fmla="*/ 79 w 195"/>
                <a:gd name="T1" fmla="*/ 18 h 165"/>
                <a:gd name="T2" fmla="*/ 116 w 195"/>
                <a:gd name="T3" fmla="*/ 38 h 165"/>
                <a:gd name="T4" fmla="*/ 156 w 195"/>
                <a:gd name="T5" fmla="*/ 69 h 165"/>
                <a:gd name="T6" fmla="*/ 170 w 195"/>
                <a:gd name="T7" fmla="*/ 78 h 165"/>
                <a:gd name="T8" fmla="*/ 177 w 195"/>
                <a:gd name="T9" fmla="*/ 94 h 165"/>
                <a:gd name="T10" fmla="*/ 174 w 195"/>
                <a:gd name="T11" fmla="*/ 108 h 165"/>
                <a:gd name="T12" fmla="*/ 174 w 195"/>
                <a:gd name="T13" fmla="*/ 118 h 165"/>
                <a:gd name="T14" fmla="*/ 195 w 195"/>
                <a:gd name="T15" fmla="*/ 148 h 165"/>
                <a:gd name="T16" fmla="*/ 195 w 195"/>
                <a:gd name="T17" fmla="*/ 157 h 165"/>
                <a:gd name="T18" fmla="*/ 186 w 195"/>
                <a:gd name="T19" fmla="*/ 165 h 165"/>
                <a:gd name="T20" fmla="*/ 161 w 195"/>
                <a:gd name="T21" fmla="*/ 159 h 165"/>
                <a:gd name="T22" fmla="*/ 147 w 195"/>
                <a:gd name="T23" fmla="*/ 141 h 165"/>
                <a:gd name="T24" fmla="*/ 82 w 195"/>
                <a:gd name="T25" fmla="*/ 97 h 165"/>
                <a:gd name="T26" fmla="*/ 59 w 195"/>
                <a:gd name="T27" fmla="*/ 78 h 165"/>
                <a:gd name="T28" fmla="*/ 50 w 195"/>
                <a:gd name="T29" fmla="*/ 64 h 165"/>
                <a:gd name="T30" fmla="*/ 7 w 195"/>
                <a:gd name="T31" fmla="*/ 44 h 165"/>
                <a:gd name="T32" fmla="*/ 0 w 195"/>
                <a:gd name="T33" fmla="*/ 32 h 165"/>
                <a:gd name="T34" fmla="*/ 0 w 195"/>
                <a:gd name="T35" fmla="*/ 15 h 165"/>
                <a:gd name="T36" fmla="*/ 19 w 195"/>
                <a:gd name="T37" fmla="*/ 0 h 165"/>
                <a:gd name="T38" fmla="*/ 42 w 195"/>
                <a:gd name="T39" fmla="*/ 1 h 165"/>
                <a:gd name="T40" fmla="*/ 79 w 195"/>
                <a:gd name="T41" fmla="*/ 18 h 165"/>
                <a:gd name="T42" fmla="*/ 79 w 195"/>
                <a:gd name="T43" fmla="*/ 18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5"/>
                <a:gd name="T67" fmla="*/ 0 h 165"/>
                <a:gd name="T68" fmla="*/ 195 w 195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5" h="165">
                  <a:moveTo>
                    <a:pt x="79" y="18"/>
                  </a:moveTo>
                  <a:lnTo>
                    <a:pt x="116" y="38"/>
                  </a:lnTo>
                  <a:lnTo>
                    <a:pt x="156" y="69"/>
                  </a:lnTo>
                  <a:lnTo>
                    <a:pt x="170" y="78"/>
                  </a:lnTo>
                  <a:lnTo>
                    <a:pt x="177" y="94"/>
                  </a:lnTo>
                  <a:lnTo>
                    <a:pt x="174" y="108"/>
                  </a:lnTo>
                  <a:lnTo>
                    <a:pt x="174" y="118"/>
                  </a:lnTo>
                  <a:lnTo>
                    <a:pt x="195" y="148"/>
                  </a:lnTo>
                  <a:lnTo>
                    <a:pt x="195" y="157"/>
                  </a:lnTo>
                  <a:lnTo>
                    <a:pt x="186" y="165"/>
                  </a:lnTo>
                  <a:lnTo>
                    <a:pt x="161" y="159"/>
                  </a:lnTo>
                  <a:lnTo>
                    <a:pt x="147" y="141"/>
                  </a:lnTo>
                  <a:lnTo>
                    <a:pt x="82" y="97"/>
                  </a:lnTo>
                  <a:lnTo>
                    <a:pt x="59" y="78"/>
                  </a:lnTo>
                  <a:lnTo>
                    <a:pt x="50" y="64"/>
                  </a:lnTo>
                  <a:lnTo>
                    <a:pt x="7" y="44"/>
                  </a:lnTo>
                  <a:lnTo>
                    <a:pt x="0" y="32"/>
                  </a:lnTo>
                  <a:lnTo>
                    <a:pt x="0" y="15"/>
                  </a:lnTo>
                  <a:lnTo>
                    <a:pt x="19" y="0"/>
                  </a:lnTo>
                  <a:lnTo>
                    <a:pt x="42" y="1"/>
                  </a:lnTo>
                  <a:lnTo>
                    <a:pt x="7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7" name="Freeform 1368">
              <a:extLst>
                <a:ext uri="{FF2B5EF4-FFF2-40B4-BE49-F238E27FC236}">
                  <a16:creationId xmlns:a16="http://schemas.microsoft.com/office/drawing/2014/main" id="{9F9A8196-5899-E547-93C7-5A863109E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298"/>
              <a:ext cx="74" cy="35"/>
            </a:xfrm>
            <a:custGeom>
              <a:avLst/>
              <a:gdLst>
                <a:gd name="T0" fmla="*/ 107 w 220"/>
                <a:gd name="T1" fmla="*/ 14 h 105"/>
                <a:gd name="T2" fmla="*/ 123 w 220"/>
                <a:gd name="T3" fmla="*/ 17 h 105"/>
                <a:gd name="T4" fmla="*/ 161 w 220"/>
                <a:gd name="T5" fmla="*/ 28 h 105"/>
                <a:gd name="T6" fmla="*/ 214 w 220"/>
                <a:gd name="T7" fmla="*/ 52 h 105"/>
                <a:gd name="T8" fmla="*/ 220 w 220"/>
                <a:gd name="T9" fmla="*/ 61 h 105"/>
                <a:gd name="T10" fmla="*/ 220 w 220"/>
                <a:gd name="T11" fmla="*/ 70 h 105"/>
                <a:gd name="T12" fmla="*/ 202 w 220"/>
                <a:gd name="T13" fmla="*/ 82 h 105"/>
                <a:gd name="T14" fmla="*/ 202 w 220"/>
                <a:gd name="T15" fmla="*/ 95 h 105"/>
                <a:gd name="T16" fmla="*/ 188 w 220"/>
                <a:gd name="T17" fmla="*/ 105 h 105"/>
                <a:gd name="T18" fmla="*/ 156 w 220"/>
                <a:gd name="T19" fmla="*/ 103 h 105"/>
                <a:gd name="T20" fmla="*/ 142 w 220"/>
                <a:gd name="T21" fmla="*/ 95 h 105"/>
                <a:gd name="T22" fmla="*/ 112 w 220"/>
                <a:gd name="T23" fmla="*/ 89 h 105"/>
                <a:gd name="T24" fmla="*/ 95 w 220"/>
                <a:gd name="T25" fmla="*/ 84 h 105"/>
                <a:gd name="T26" fmla="*/ 68 w 220"/>
                <a:gd name="T27" fmla="*/ 82 h 105"/>
                <a:gd name="T28" fmla="*/ 47 w 220"/>
                <a:gd name="T29" fmla="*/ 70 h 105"/>
                <a:gd name="T30" fmla="*/ 7 w 220"/>
                <a:gd name="T31" fmla="*/ 31 h 105"/>
                <a:gd name="T32" fmla="*/ 0 w 220"/>
                <a:gd name="T33" fmla="*/ 14 h 105"/>
                <a:gd name="T34" fmla="*/ 3 w 220"/>
                <a:gd name="T35" fmla="*/ 6 h 105"/>
                <a:gd name="T36" fmla="*/ 47 w 220"/>
                <a:gd name="T37" fmla="*/ 0 h 105"/>
                <a:gd name="T38" fmla="*/ 79 w 220"/>
                <a:gd name="T39" fmla="*/ 3 h 105"/>
                <a:gd name="T40" fmla="*/ 107 w 220"/>
                <a:gd name="T41" fmla="*/ 14 h 105"/>
                <a:gd name="T42" fmla="*/ 107 w 220"/>
                <a:gd name="T43" fmla="*/ 14 h 1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0"/>
                <a:gd name="T67" fmla="*/ 0 h 105"/>
                <a:gd name="T68" fmla="*/ 220 w 220"/>
                <a:gd name="T69" fmla="*/ 105 h 10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0" h="105">
                  <a:moveTo>
                    <a:pt x="107" y="14"/>
                  </a:moveTo>
                  <a:lnTo>
                    <a:pt x="123" y="17"/>
                  </a:lnTo>
                  <a:lnTo>
                    <a:pt x="161" y="28"/>
                  </a:lnTo>
                  <a:lnTo>
                    <a:pt x="214" y="52"/>
                  </a:lnTo>
                  <a:lnTo>
                    <a:pt x="220" y="61"/>
                  </a:lnTo>
                  <a:lnTo>
                    <a:pt x="220" y="70"/>
                  </a:lnTo>
                  <a:lnTo>
                    <a:pt x="202" y="82"/>
                  </a:lnTo>
                  <a:lnTo>
                    <a:pt x="202" y="95"/>
                  </a:lnTo>
                  <a:lnTo>
                    <a:pt x="188" y="105"/>
                  </a:lnTo>
                  <a:lnTo>
                    <a:pt x="156" y="103"/>
                  </a:lnTo>
                  <a:lnTo>
                    <a:pt x="142" y="95"/>
                  </a:lnTo>
                  <a:lnTo>
                    <a:pt x="112" y="89"/>
                  </a:lnTo>
                  <a:lnTo>
                    <a:pt x="95" y="84"/>
                  </a:lnTo>
                  <a:lnTo>
                    <a:pt x="68" y="82"/>
                  </a:lnTo>
                  <a:lnTo>
                    <a:pt x="47" y="70"/>
                  </a:lnTo>
                  <a:lnTo>
                    <a:pt x="7" y="31"/>
                  </a:lnTo>
                  <a:lnTo>
                    <a:pt x="0" y="14"/>
                  </a:lnTo>
                  <a:lnTo>
                    <a:pt x="3" y="6"/>
                  </a:lnTo>
                  <a:lnTo>
                    <a:pt x="47" y="0"/>
                  </a:lnTo>
                  <a:lnTo>
                    <a:pt x="79" y="3"/>
                  </a:lnTo>
                  <a:lnTo>
                    <a:pt x="10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8" name="Freeform 1369">
              <a:extLst>
                <a:ext uri="{FF2B5EF4-FFF2-40B4-BE49-F238E27FC236}">
                  <a16:creationId xmlns:a16="http://schemas.microsoft.com/office/drawing/2014/main" id="{2E71F5F3-5944-CB4A-A58F-EBD5022D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336"/>
              <a:ext cx="107" cy="151"/>
            </a:xfrm>
            <a:custGeom>
              <a:avLst/>
              <a:gdLst>
                <a:gd name="T0" fmla="*/ 211 w 322"/>
                <a:gd name="T1" fmla="*/ 19 h 453"/>
                <a:gd name="T2" fmla="*/ 262 w 322"/>
                <a:gd name="T3" fmla="*/ 68 h 453"/>
                <a:gd name="T4" fmla="*/ 290 w 322"/>
                <a:gd name="T5" fmla="*/ 112 h 453"/>
                <a:gd name="T6" fmla="*/ 304 w 322"/>
                <a:gd name="T7" fmla="*/ 159 h 453"/>
                <a:gd name="T8" fmla="*/ 308 w 322"/>
                <a:gd name="T9" fmla="*/ 189 h 453"/>
                <a:gd name="T10" fmla="*/ 308 w 322"/>
                <a:gd name="T11" fmla="*/ 264 h 453"/>
                <a:gd name="T12" fmla="*/ 317 w 322"/>
                <a:gd name="T13" fmla="*/ 277 h 453"/>
                <a:gd name="T14" fmla="*/ 322 w 322"/>
                <a:gd name="T15" fmla="*/ 326 h 453"/>
                <a:gd name="T16" fmla="*/ 311 w 322"/>
                <a:gd name="T17" fmla="*/ 367 h 453"/>
                <a:gd name="T18" fmla="*/ 292 w 322"/>
                <a:gd name="T19" fmla="*/ 402 h 453"/>
                <a:gd name="T20" fmla="*/ 257 w 322"/>
                <a:gd name="T21" fmla="*/ 437 h 453"/>
                <a:gd name="T22" fmla="*/ 239 w 322"/>
                <a:gd name="T23" fmla="*/ 444 h 453"/>
                <a:gd name="T24" fmla="*/ 208 w 322"/>
                <a:gd name="T25" fmla="*/ 441 h 453"/>
                <a:gd name="T26" fmla="*/ 202 w 322"/>
                <a:gd name="T27" fmla="*/ 437 h 453"/>
                <a:gd name="T28" fmla="*/ 151 w 322"/>
                <a:gd name="T29" fmla="*/ 453 h 453"/>
                <a:gd name="T30" fmla="*/ 93 w 322"/>
                <a:gd name="T31" fmla="*/ 453 h 453"/>
                <a:gd name="T32" fmla="*/ 46 w 322"/>
                <a:gd name="T33" fmla="*/ 432 h 453"/>
                <a:gd name="T34" fmla="*/ 0 w 322"/>
                <a:gd name="T35" fmla="*/ 384 h 453"/>
                <a:gd name="T36" fmla="*/ 0 w 322"/>
                <a:gd name="T37" fmla="*/ 377 h 453"/>
                <a:gd name="T38" fmla="*/ 14 w 322"/>
                <a:gd name="T39" fmla="*/ 377 h 453"/>
                <a:gd name="T40" fmla="*/ 48 w 322"/>
                <a:gd name="T41" fmla="*/ 407 h 453"/>
                <a:gd name="T42" fmla="*/ 83 w 322"/>
                <a:gd name="T43" fmla="*/ 426 h 453"/>
                <a:gd name="T44" fmla="*/ 128 w 322"/>
                <a:gd name="T45" fmla="*/ 426 h 453"/>
                <a:gd name="T46" fmla="*/ 162 w 322"/>
                <a:gd name="T47" fmla="*/ 411 h 453"/>
                <a:gd name="T48" fmla="*/ 188 w 322"/>
                <a:gd name="T49" fmla="*/ 391 h 453"/>
                <a:gd name="T50" fmla="*/ 202 w 322"/>
                <a:gd name="T51" fmla="*/ 381 h 453"/>
                <a:gd name="T52" fmla="*/ 225 w 322"/>
                <a:gd name="T53" fmla="*/ 354 h 453"/>
                <a:gd name="T54" fmla="*/ 251 w 322"/>
                <a:gd name="T55" fmla="*/ 300 h 453"/>
                <a:gd name="T56" fmla="*/ 257 w 322"/>
                <a:gd name="T57" fmla="*/ 273 h 453"/>
                <a:gd name="T58" fmla="*/ 262 w 322"/>
                <a:gd name="T59" fmla="*/ 221 h 453"/>
                <a:gd name="T60" fmla="*/ 261 w 322"/>
                <a:gd name="T61" fmla="*/ 163 h 453"/>
                <a:gd name="T62" fmla="*/ 247 w 322"/>
                <a:gd name="T63" fmla="*/ 117 h 453"/>
                <a:gd name="T64" fmla="*/ 236 w 322"/>
                <a:gd name="T65" fmla="*/ 95 h 453"/>
                <a:gd name="T66" fmla="*/ 204 w 322"/>
                <a:gd name="T67" fmla="*/ 53 h 453"/>
                <a:gd name="T68" fmla="*/ 181 w 322"/>
                <a:gd name="T69" fmla="*/ 35 h 453"/>
                <a:gd name="T70" fmla="*/ 148 w 322"/>
                <a:gd name="T71" fmla="*/ 26 h 453"/>
                <a:gd name="T72" fmla="*/ 111 w 322"/>
                <a:gd name="T73" fmla="*/ 23 h 453"/>
                <a:gd name="T74" fmla="*/ 105 w 322"/>
                <a:gd name="T75" fmla="*/ 19 h 453"/>
                <a:gd name="T76" fmla="*/ 100 w 322"/>
                <a:gd name="T77" fmla="*/ 15 h 453"/>
                <a:gd name="T78" fmla="*/ 100 w 322"/>
                <a:gd name="T79" fmla="*/ 9 h 453"/>
                <a:gd name="T80" fmla="*/ 105 w 322"/>
                <a:gd name="T81" fmla="*/ 5 h 453"/>
                <a:gd name="T82" fmla="*/ 126 w 322"/>
                <a:gd name="T83" fmla="*/ 0 h 453"/>
                <a:gd name="T84" fmla="*/ 172 w 322"/>
                <a:gd name="T85" fmla="*/ 2 h 453"/>
                <a:gd name="T86" fmla="*/ 211 w 322"/>
                <a:gd name="T87" fmla="*/ 19 h 453"/>
                <a:gd name="T88" fmla="*/ 211 w 322"/>
                <a:gd name="T89" fmla="*/ 19 h 4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2"/>
                <a:gd name="T136" fmla="*/ 0 h 453"/>
                <a:gd name="T137" fmla="*/ 322 w 322"/>
                <a:gd name="T138" fmla="*/ 453 h 4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2" h="453">
                  <a:moveTo>
                    <a:pt x="211" y="19"/>
                  </a:moveTo>
                  <a:lnTo>
                    <a:pt x="262" y="68"/>
                  </a:lnTo>
                  <a:lnTo>
                    <a:pt x="290" y="112"/>
                  </a:lnTo>
                  <a:lnTo>
                    <a:pt x="304" y="159"/>
                  </a:lnTo>
                  <a:lnTo>
                    <a:pt x="308" y="189"/>
                  </a:lnTo>
                  <a:lnTo>
                    <a:pt x="308" y="264"/>
                  </a:lnTo>
                  <a:lnTo>
                    <a:pt x="317" y="277"/>
                  </a:lnTo>
                  <a:lnTo>
                    <a:pt x="322" y="326"/>
                  </a:lnTo>
                  <a:lnTo>
                    <a:pt x="311" y="367"/>
                  </a:lnTo>
                  <a:lnTo>
                    <a:pt x="292" y="402"/>
                  </a:lnTo>
                  <a:lnTo>
                    <a:pt x="257" y="437"/>
                  </a:lnTo>
                  <a:lnTo>
                    <a:pt x="239" y="444"/>
                  </a:lnTo>
                  <a:lnTo>
                    <a:pt x="208" y="441"/>
                  </a:lnTo>
                  <a:lnTo>
                    <a:pt x="202" y="437"/>
                  </a:lnTo>
                  <a:lnTo>
                    <a:pt x="151" y="453"/>
                  </a:lnTo>
                  <a:lnTo>
                    <a:pt x="93" y="453"/>
                  </a:lnTo>
                  <a:lnTo>
                    <a:pt x="46" y="432"/>
                  </a:lnTo>
                  <a:lnTo>
                    <a:pt x="0" y="384"/>
                  </a:lnTo>
                  <a:lnTo>
                    <a:pt x="0" y="377"/>
                  </a:lnTo>
                  <a:lnTo>
                    <a:pt x="14" y="377"/>
                  </a:lnTo>
                  <a:lnTo>
                    <a:pt x="48" y="407"/>
                  </a:lnTo>
                  <a:lnTo>
                    <a:pt x="83" y="426"/>
                  </a:lnTo>
                  <a:lnTo>
                    <a:pt x="128" y="426"/>
                  </a:lnTo>
                  <a:lnTo>
                    <a:pt x="162" y="411"/>
                  </a:lnTo>
                  <a:lnTo>
                    <a:pt x="188" y="391"/>
                  </a:lnTo>
                  <a:lnTo>
                    <a:pt x="202" y="381"/>
                  </a:lnTo>
                  <a:lnTo>
                    <a:pt x="225" y="354"/>
                  </a:lnTo>
                  <a:lnTo>
                    <a:pt x="251" y="300"/>
                  </a:lnTo>
                  <a:lnTo>
                    <a:pt x="257" y="273"/>
                  </a:lnTo>
                  <a:lnTo>
                    <a:pt x="262" y="221"/>
                  </a:lnTo>
                  <a:lnTo>
                    <a:pt x="261" y="163"/>
                  </a:lnTo>
                  <a:lnTo>
                    <a:pt x="247" y="117"/>
                  </a:lnTo>
                  <a:lnTo>
                    <a:pt x="236" y="95"/>
                  </a:lnTo>
                  <a:lnTo>
                    <a:pt x="204" y="53"/>
                  </a:lnTo>
                  <a:lnTo>
                    <a:pt x="181" y="35"/>
                  </a:lnTo>
                  <a:lnTo>
                    <a:pt x="148" y="26"/>
                  </a:lnTo>
                  <a:lnTo>
                    <a:pt x="111" y="23"/>
                  </a:lnTo>
                  <a:lnTo>
                    <a:pt x="105" y="19"/>
                  </a:lnTo>
                  <a:lnTo>
                    <a:pt x="100" y="15"/>
                  </a:lnTo>
                  <a:lnTo>
                    <a:pt x="100" y="9"/>
                  </a:lnTo>
                  <a:lnTo>
                    <a:pt x="105" y="5"/>
                  </a:lnTo>
                  <a:lnTo>
                    <a:pt x="126" y="0"/>
                  </a:lnTo>
                  <a:lnTo>
                    <a:pt x="172" y="2"/>
                  </a:lnTo>
                  <a:lnTo>
                    <a:pt x="21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89" name="Freeform 1370">
              <a:extLst>
                <a:ext uri="{FF2B5EF4-FFF2-40B4-BE49-F238E27FC236}">
                  <a16:creationId xmlns:a16="http://schemas.microsoft.com/office/drawing/2014/main" id="{D91F5069-E41A-9D47-8418-0CE0F0BF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43"/>
              <a:ext cx="38" cy="38"/>
            </a:xfrm>
            <a:custGeom>
              <a:avLst/>
              <a:gdLst>
                <a:gd name="T0" fmla="*/ 113 w 113"/>
                <a:gd name="T1" fmla="*/ 9 h 114"/>
                <a:gd name="T2" fmla="*/ 99 w 113"/>
                <a:gd name="T3" fmla="*/ 21 h 114"/>
                <a:gd name="T4" fmla="*/ 87 w 113"/>
                <a:gd name="T5" fmla="*/ 26 h 114"/>
                <a:gd name="T6" fmla="*/ 45 w 113"/>
                <a:gd name="T7" fmla="*/ 67 h 114"/>
                <a:gd name="T8" fmla="*/ 27 w 113"/>
                <a:gd name="T9" fmla="*/ 93 h 114"/>
                <a:gd name="T10" fmla="*/ 1 w 113"/>
                <a:gd name="T11" fmla="*/ 114 h 114"/>
                <a:gd name="T12" fmla="*/ 0 w 113"/>
                <a:gd name="T13" fmla="*/ 114 h 114"/>
                <a:gd name="T14" fmla="*/ 0 w 113"/>
                <a:gd name="T15" fmla="*/ 102 h 114"/>
                <a:gd name="T16" fmla="*/ 11 w 113"/>
                <a:gd name="T17" fmla="*/ 81 h 114"/>
                <a:gd name="T18" fmla="*/ 24 w 113"/>
                <a:gd name="T19" fmla="*/ 51 h 114"/>
                <a:gd name="T20" fmla="*/ 44 w 113"/>
                <a:gd name="T21" fmla="*/ 26 h 114"/>
                <a:gd name="T22" fmla="*/ 69 w 113"/>
                <a:gd name="T23" fmla="*/ 7 h 114"/>
                <a:gd name="T24" fmla="*/ 87 w 113"/>
                <a:gd name="T25" fmla="*/ 0 h 114"/>
                <a:gd name="T26" fmla="*/ 108 w 113"/>
                <a:gd name="T27" fmla="*/ 2 h 114"/>
                <a:gd name="T28" fmla="*/ 113 w 113"/>
                <a:gd name="T29" fmla="*/ 9 h 114"/>
                <a:gd name="T30" fmla="*/ 113 w 113"/>
                <a:gd name="T31" fmla="*/ 9 h 1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3"/>
                <a:gd name="T49" fmla="*/ 0 h 114"/>
                <a:gd name="T50" fmla="*/ 113 w 113"/>
                <a:gd name="T51" fmla="*/ 114 h 1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3" h="114">
                  <a:moveTo>
                    <a:pt x="113" y="9"/>
                  </a:moveTo>
                  <a:lnTo>
                    <a:pt x="99" y="21"/>
                  </a:lnTo>
                  <a:lnTo>
                    <a:pt x="87" y="26"/>
                  </a:lnTo>
                  <a:lnTo>
                    <a:pt x="45" y="67"/>
                  </a:lnTo>
                  <a:lnTo>
                    <a:pt x="27" y="93"/>
                  </a:lnTo>
                  <a:lnTo>
                    <a:pt x="1" y="114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11" y="81"/>
                  </a:lnTo>
                  <a:lnTo>
                    <a:pt x="24" y="51"/>
                  </a:lnTo>
                  <a:lnTo>
                    <a:pt x="44" y="26"/>
                  </a:lnTo>
                  <a:lnTo>
                    <a:pt x="69" y="7"/>
                  </a:lnTo>
                  <a:lnTo>
                    <a:pt x="87" y="0"/>
                  </a:lnTo>
                  <a:lnTo>
                    <a:pt x="108" y="2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0" name="Freeform 1371">
              <a:extLst>
                <a:ext uri="{FF2B5EF4-FFF2-40B4-BE49-F238E27FC236}">
                  <a16:creationId xmlns:a16="http://schemas.microsoft.com/office/drawing/2014/main" id="{32687354-C748-AA45-BED6-D4AD90E2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363"/>
              <a:ext cx="120" cy="151"/>
            </a:xfrm>
            <a:custGeom>
              <a:avLst/>
              <a:gdLst>
                <a:gd name="T0" fmla="*/ 206 w 360"/>
                <a:gd name="T1" fmla="*/ 14 h 455"/>
                <a:gd name="T2" fmla="*/ 224 w 360"/>
                <a:gd name="T3" fmla="*/ 33 h 455"/>
                <a:gd name="T4" fmla="*/ 224 w 360"/>
                <a:gd name="T5" fmla="*/ 35 h 455"/>
                <a:gd name="T6" fmla="*/ 216 w 360"/>
                <a:gd name="T7" fmla="*/ 35 h 455"/>
                <a:gd name="T8" fmla="*/ 195 w 360"/>
                <a:gd name="T9" fmla="*/ 16 h 455"/>
                <a:gd name="T10" fmla="*/ 161 w 360"/>
                <a:gd name="T11" fmla="*/ 16 h 455"/>
                <a:gd name="T12" fmla="*/ 119 w 360"/>
                <a:gd name="T13" fmla="*/ 33 h 455"/>
                <a:gd name="T14" fmla="*/ 102 w 360"/>
                <a:gd name="T15" fmla="*/ 54 h 455"/>
                <a:gd name="T16" fmla="*/ 70 w 360"/>
                <a:gd name="T17" fmla="*/ 107 h 455"/>
                <a:gd name="T18" fmla="*/ 53 w 360"/>
                <a:gd name="T19" fmla="*/ 154 h 455"/>
                <a:gd name="T20" fmla="*/ 45 w 360"/>
                <a:gd name="T21" fmla="*/ 205 h 455"/>
                <a:gd name="T22" fmla="*/ 47 w 360"/>
                <a:gd name="T23" fmla="*/ 288 h 455"/>
                <a:gd name="T24" fmla="*/ 68 w 360"/>
                <a:gd name="T25" fmla="*/ 347 h 455"/>
                <a:gd name="T26" fmla="*/ 79 w 360"/>
                <a:gd name="T27" fmla="*/ 368 h 455"/>
                <a:gd name="T28" fmla="*/ 119 w 360"/>
                <a:gd name="T29" fmla="*/ 402 h 455"/>
                <a:gd name="T30" fmla="*/ 146 w 360"/>
                <a:gd name="T31" fmla="*/ 416 h 455"/>
                <a:gd name="T32" fmla="*/ 186 w 360"/>
                <a:gd name="T33" fmla="*/ 416 h 455"/>
                <a:gd name="T34" fmla="*/ 242 w 360"/>
                <a:gd name="T35" fmla="*/ 398 h 455"/>
                <a:gd name="T36" fmla="*/ 276 w 360"/>
                <a:gd name="T37" fmla="*/ 362 h 455"/>
                <a:gd name="T38" fmla="*/ 305 w 360"/>
                <a:gd name="T39" fmla="*/ 307 h 455"/>
                <a:gd name="T40" fmla="*/ 316 w 360"/>
                <a:gd name="T41" fmla="*/ 235 h 455"/>
                <a:gd name="T42" fmla="*/ 316 w 360"/>
                <a:gd name="T43" fmla="*/ 219 h 455"/>
                <a:gd name="T44" fmla="*/ 324 w 360"/>
                <a:gd name="T45" fmla="*/ 219 h 455"/>
                <a:gd name="T46" fmla="*/ 335 w 360"/>
                <a:gd name="T47" fmla="*/ 256 h 455"/>
                <a:gd name="T48" fmla="*/ 339 w 360"/>
                <a:gd name="T49" fmla="*/ 318 h 455"/>
                <a:gd name="T50" fmla="*/ 341 w 360"/>
                <a:gd name="T51" fmla="*/ 328 h 455"/>
                <a:gd name="T52" fmla="*/ 360 w 360"/>
                <a:gd name="T53" fmla="*/ 351 h 455"/>
                <a:gd name="T54" fmla="*/ 360 w 360"/>
                <a:gd name="T55" fmla="*/ 391 h 455"/>
                <a:gd name="T56" fmla="*/ 341 w 360"/>
                <a:gd name="T57" fmla="*/ 419 h 455"/>
                <a:gd name="T58" fmla="*/ 311 w 360"/>
                <a:gd name="T59" fmla="*/ 446 h 455"/>
                <a:gd name="T60" fmla="*/ 276 w 360"/>
                <a:gd name="T61" fmla="*/ 455 h 455"/>
                <a:gd name="T62" fmla="*/ 235 w 360"/>
                <a:gd name="T63" fmla="*/ 444 h 455"/>
                <a:gd name="T64" fmla="*/ 195 w 360"/>
                <a:gd name="T65" fmla="*/ 451 h 455"/>
                <a:gd name="T66" fmla="*/ 152 w 360"/>
                <a:gd name="T67" fmla="*/ 450 h 455"/>
                <a:gd name="T68" fmla="*/ 101 w 360"/>
                <a:gd name="T69" fmla="*/ 429 h 455"/>
                <a:gd name="T70" fmla="*/ 52 w 360"/>
                <a:gd name="T71" fmla="*/ 389 h 455"/>
                <a:gd name="T72" fmla="*/ 29 w 360"/>
                <a:gd name="T73" fmla="*/ 353 h 455"/>
                <a:gd name="T74" fmla="*/ 8 w 360"/>
                <a:gd name="T75" fmla="*/ 298 h 455"/>
                <a:gd name="T76" fmla="*/ 0 w 360"/>
                <a:gd name="T77" fmla="*/ 249 h 455"/>
                <a:gd name="T78" fmla="*/ 5 w 360"/>
                <a:gd name="T79" fmla="*/ 182 h 455"/>
                <a:gd name="T80" fmla="*/ 17 w 360"/>
                <a:gd name="T81" fmla="*/ 135 h 455"/>
                <a:gd name="T82" fmla="*/ 33 w 360"/>
                <a:gd name="T83" fmla="*/ 93 h 455"/>
                <a:gd name="T84" fmla="*/ 77 w 360"/>
                <a:gd name="T85" fmla="*/ 30 h 455"/>
                <a:gd name="T86" fmla="*/ 104 w 360"/>
                <a:gd name="T87" fmla="*/ 9 h 455"/>
                <a:gd name="T88" fmla="*/ 140 w 360"/>
                <a:gd name="T89" fmla="*/ 0 h 455"/>
                <a:gd name="T90" fmla="*/ 186 w 360"/>
                <a:gd name="T91" fmla="*/ 2 h 455"/>
                <a:gd name="T92" fmla="*/ 206 w 360"/>
                <a:gd name="T93" fmla="*/ 14 h 455"/>
                <a:gd name="T94" fmla="*/ 206 w 360"/>
                <a:gd name="T95" fmla="*/ 14 h 4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0"/>
                <a:gd name="T145" fmla="*/ 0 h 455"/>
                <a:gd name="T146" fmla="*/ 360 w 360"/>
                <a:gd name="T147" fmla="*/ 455 h 4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0" h="455">
                  <a:moveTo>
                    <a:pt x="206" y="14"/>
                  </a:moveTo>
                  <a:lnTo>
                    <a:pt x="224" y="33"/>
                  </a:lnTo>
                  <a:lnTo>
                    <a:pt x="224" y="35"/>
                  </a:lnTo>
                  <a:lnTo>
                    <a:pt x="216" y="35"/>
                  </a:lnTo>
                  <a:lnTo>
                    <a:pt x="195" y="16"/>
                  </a:lnTo>
                  <a:lnTo>
                    <a:pt x="161" y="16"/>
                  </a:lnTo>
                  <a:lnTo>
                    <a:pt x="119" y="33"/>
                  </a:lnTo>
                  <a:lnTo>
                    <a:pt x="102" y="54"/>
                  </a:lnTo>
                  <a:lnTo>
                    <a:pt x="70" y="107"/>
                  </a:lnTo>
                  <a:lnTo>
                    <a:pt x="53" y="154"/>
                  </a:lnTo>
                  <a:lnTo>
                    <a:pt x="45" y="205"/>
                  </a:lnTo>
                  <a:lnTo>
                    <a:pt x="47" y="288"/>
                  </a:lnTo>
                  <a:lnTo>
                    <a:pt x="68" y="347"/>
                  </a:lnTo>
                  <a:lnTo>
                    <a:pt x="79" y="368"/>
                  </a:lnTo>
                  <a:lnTo>
                    <a:pt x="119" y="402"/>
                  </a:lnTo>
                  <a:lnTo>
                    <a:pt x="146" y="416"/>
                  </a:lnTo>
                  <a:lnTo>
                    <a:pt x="186" y="416"/>
                  </a:lnTo>
                  <a:lnTo>
                    <a:pt x="242" y="398"/>
                  </a:lnTo>
                  <a:lnTo>
                    <a:pt x="276" y="362"/>
                  </a:lnTo>
                  <a:lnTo>
                    <a:pt x="305" y="307"/>
                  </a:lnTo>
                  <a:lnTo>
                    <a:pt x="316" y="235"/>
                  </a:lnTo>
                  <a:lnTo>
                    <a:pt x="316" y="219"/>
                  </a:lnTo>
                  <a:lnTo>
                    <a:pt x="324" y="219"/>
                  </a:lnTo>
                  <a:lnTo>
                    <a:pt x="335" y="256"/>
                  </a:lnTo>
                  <a:lnTo>
                    <a:pt x="339" y="318"/>
                  </a:lnTo>
                  <a:lnTo>
                    <a:pt x="341" y="328"/>
                  </a:lnTo>
                  <a:lnTo>
                    <a:pt x="360" y="351"/>
                  </a:lnTo>
                  <a:lnTo>
                    <a:pt x="360" y="391"/>
                  </a:lnTo>
                  <a:lnTo>
                    <a:pt x="341" y="419"/>
                  </a:lnTo>
                  <a:lnTo>
                    <a:pt x="311" y="446"/>
                  </a:lnTo>
                  <a:lnTo>
                    <a:pt x="276" y="455"/>
                  </a:lnTo>
                  <a:lnTo>
                    <a:pt x="235" y="444"/>
                  </a:lnTo>
                  <a:lnTo>
                    <a:pt x="195" y="451"/>
                  </a:lnTo>
                  <a:lnTo>
                    <a:pt x="152" y="450"/>
                  </a:lnTo>
                  <a:lnTo>
                    <a:pt x="101" y="429"/>
                  </a:lnTo>
                  <a:lnTo>
                    <a:pt x="52" y="389"/>
                  </a:lnTo>
                  <a:lnTo>
                    <a:pt x="29" y="353"/>
                  </a:lnTo>
                  <a:lnTo>
                    <a:pt x="8" y="298"/>
                  </a:lnTo>
                  <a:lnTo>
                    <a:pt x="0" y="249"/>
                  </a:lnTo>
                  <a:lnTo>
                    <a:pt x="5" y="182"/>
                  </a:lnTo>
                  <a:lnTo>
                    <a:pt x="17" y="135"/>
                  </a:lnTo>
                  <a:lnTo>
                    <a:pt x="33" y="93"/>
                  </a:lnTo>
                  <a:lnTo>
                    <a:pt x="77" y="30"/>
                  </a:lnTo>
                  <a:lnTo>
                    <a:pt x="104" y="9"/>
                  </a:lnTo>
                  <a:lnTo>
                    <a:pt x="140" y="0"/>
                  </a:lnTo>
                  <a:lnTo>
                    <a:pt x="186" y="2"/>
                  </a:lnTo>
                  <a:lnTo>
                    <a:pt x="20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1" name="Freeform 1372">
              <a:extLst>
                <a:ext uri="{FF2B5EF4-FFF2-40B4-BE49-F238E27FC236}">
                  <a16:creationId xmlns:a16="http://schemas.microsoft.com/office/drawing/2014/main" id="{A380552E-DBDE-F44C-BC84-18B04189A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363"/>
              <a:ext cx="42" cy="88"/>
            </a:xfrm>
            <a:custGeom>
              <a:avLst/>
              <a:gdLst>
                <a:gd name="T0" fmla="*/ 81 w 125"/>
                <a:gd name="T1" fmla="*/ 14 h 262"/>
                <a:gd name="T2" fmla="*/ 104 w 125"/>
                <a:gd name="T3" fmla="*/ 40 h 262"/>
                <a:gd name="T4" fmla="*/ 118 w 125"/>
                <a:gd name="T5" fmla="*/ 72 h 262"/>
                <a:gd name="T6" fmla="*/ 125 w 125"/>
                <a:gd name="T7" fmla="*/ 139 h 262"/>
                <a:gd name="T8" fmla="*/ 116 w 125"/>
                <a:gd name="T9" fmla="*/ 177 h 262"/>
                <a:gd name="T10" fmla="*/ 104 w 125"/>
                <a:gd name="T11" fmla="*/ 217 h 262"/>
                <a:gd name="T12" fmla="*/ 83 w 125"/>
                <a:gd name="T13" fmla="*/ 252 h 262"/>
                <a:gd name="T14" fmla="*/ 79 w 125"/>
                <a:gd name="T15" fmla="*/ 256 h 262"/>
                <a:gd name="T16" fmla="*/ 53 w 125"/>
                <a:gd name="T17" fmla="*/ 262 h 262"/>
                <a:gd name="T18" fmla="*/ 32 w 125"/>
                <a:gd name="T19" fmla="*/ 256 h 262"/>
                <a:gd name="T20" fmla="*/ 17 w 125"/>
                <a:gd name="T21" fmla="*/ 214 h 262"/>
                <a:gd name="T22" fmla="*/ 9 w 125"/>
                <a:gd name="T23" fmla="*/ 186 h 262"/>
                <a:gd name="T24" fmla="*/ 2 w 125"/>
                <a:gd name="T25" fmla="*/ 156 h 262"/>
                <a:gd name="T26" fmla="*/ 0 w 125"/>
                <a:gd name="T27" fmla="*/ 139 h 262"/>
                <a:gd name="T28" fmla="*/ 0 w 125"/>
                <a:gd name="T29" fmla="*/ 131 h 262"/>
                <a:gd name="T30" fmla="*/ 14 w 125"/>
                <a:gd name="T31" fmla="*/ 124 h 262"/>
                <a:gd name="T32" fmla="*/ 39 w 125"/>
                <a:gd name="T33" fmla="*/ 129 h 262"/>
                <a:gd name="T34" fmla="*/ 44 w 125"/>
                <a:gd name="T35" fmla="*/ 129 h 262"/>
                <a:gd name="T36" fmla="*/ 53 w 125"/>
                <a:gd name="T37" fmla="*/ 118 h 262"/>
                <a:gd name="T38" fmla="*/ 49 w 125"/>
                <a:gd name="T39" fmla="*/ 40 h 262"/>
                <a:gd name="T40" fmla="*/ 32 w 125"/>
                <a:gd name="T41" fmla="*/ 10 h 262"/>
                <a:gd name="T42" fmla="*/ 39 w 125"/>
                <a:gd name="T43" fmla="*/ 0 h 262"/>
                <a:gd name="T44" fmla="*/ 59 w 125"/>
                <a:gd name="T45" fmla="*/ 3 h 262"/>
                <a:gd name="T46" fmla="*/ 81 w 125"/>
                <a:gd name="T47" fmla="*/ 14 h 262"/>
                <a:gd name="T48" fmla="*/ 81 w 125"/>
                <a:gd name="T49" fmla="*/ 14 h 2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5"/>
                <a:gd name="T76" fmla="*/ 0 h 262"/>
                <a:gd name="T77" fmla="*/ 125 w 125"/>
                <a:gd name="T78" fmla="*/ 262 h 26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5" h="262">
                  <a:moveTo>
                    <a:pt x="81" y="14"/>
                  </a:moveTo>
                  <a:lnTo>
                    <a:pt x="104" y="40"/>
                  </a:lnTo>
                  <a:lnTo>
                    <a:pt x="118" y="72"/>
                  </a:lnTo>
                  <a:lnTo>
                    <a:pt x="125" y="139"/>
                  </a:lnTo>
                  <a:lnTo>
                    <a:pt x="116" y="177"/>
                  </a:lnTo>
                  <a:lnTo>
                    <a:pt x="104" y="217"/>
                  </a:lnTo>
                  <a:lnTo>
                    <a:pt x="83" y="252"/>
                  </a:lnTo>
                  <a:lnTo>
                    <a:pt x="79" y="256"/>
                  </a:lnTo>
                  <a:lnTo>
                    <a:pt x="53" y="262"/>
                  </a:lnTo>
                  <a:lnTo>
                    <a:pt x="32" y="256"/>
                  </a:lnTo>
                  <a:lnTo>
                    <a:pt x="17" y="214"/>
                  </a:lnTo>
                  <a:lnTo>
                    <a:pt x="9" y="186"/>
                  </a:lnTo>
                  <a:lnTo>
                    <a:pt x="2" y="156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14" y="124"/>
                  </a:lnTo>
                  <a:lnTo>
                    <a:pt x="39" y="129"/>
                  </a:lnTo>
                  <a:lnTo>
                    <a:pt x="44" y="129"/>
                  </a:lnTo>
                  <a:lnTo>
                    <a:pt x="53" y="118"/>
                  </a:lnTo>
                  <a:lnTo>
                    <a:pt x="49" y="40"/>
                  </a:lnTo>
                  <a:lnTo>
                    <a:pt x="32" y="10"/>
                  </a:lnTo>
                  <a:lnTo>
                    <a:pt x="39" y="0"/>
                  </a:lnTo>
                  <a:lnTo>
                    <a:pt x="59" y="3"/>
                  </a:lnTo>
                  <a:lnTo>
                    <a:pt x="8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2" name="Freeform 1373">
              <a:extLst>
                <a:ext uri="{FF2B5EF4-FFF2-40B4-BE49-F238E27FC236}">
                  <a16:creationId xmlns:a16="http://schemas.microsoft.com/office/drawing/2014/main" id="{6D74E058-BF21-7C46-BB7A-EFD443DE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377"/>
              <a:ext cx="10" cy="21"/>
            </a:xfrm>
            <a:custGeom>
              <a:avLst/>
              <a:gdLst>
                <a:gd name="T0" fmla="*/ 19 w 28"/>
                <a:gd name="T1" fmla="*/ 15 h 61"/>
                <a:gd name="T2" fmla="*/ 28 w 28"/>
                <a:gd name="T3" fmla="*/ 53 h 61"/>
                <a:gd name="T4" fmla="*/ 28 w 28"/>
                <a:gd name="T5" fmla="*/ 57 h 61"/>
                <a:gd name="T6" fmla="*/ 23 w 28"/>
                <a:gd name="T7" fmla="*/ 61 h 61"/>
                <a:gd name="T8" fmla="*/ 11 w 28"/>
                <a:gd name="T9" fmla="*/ 49 h 61"/>
                <a:gd name="T10" fmla="*/ 0 w 28"/>
                <a:gd name="T11" fmla="*/ 10 h 61"/>
                <a:gd name="T12" fmla="*/ 0 w 28"/>
                <a:gd name="T13" fmla="*/ 0 h 61"/>
                <a:gd name="T14" fmla="*/ 7 w 28"/>
                <a:gd name="T15" fmla="*/ 0 h 61"/>
                <a:gd name="T16" fmla="*/ 19 w 28"/>
                <a:gd name="T17" fmla="*/ 15 h 61"/>
                <a:gd name="T18" fmla="*/ 19 w 28"/>
                <a:gd name="T19" fmla="*/ 15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61"/>
                <a:gd name="T32" fmla="*/ 28 w 28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61">
                  <a:moveTo>
                    <a:pt x="19" y="15"/>
                  </a:moveTo>
                  <a:lnTo>
                    <a:pt x="28" y="53"/>
                  </a:lnTo>
                  <a:lnTo>
                    <a:pt x="28" y="57"/>
                  </a:lnTo>
                  <a:lnTo>
                    <a:pt x="23" y="61"/>
                  </a:lnTo>
                  <a:lnTo>
                    <a:pt x="11" y="4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3" name="Freeform 1374">
              <a:extLst>
                <a:ext uri="{FF2B5EF4-FFF2-40B4-BE49-F238E27FC236}">
                  <a16:creationId xmlns:a16="http://schemas.microsoft.com/office/drawing/2014/main" id="{A4B92BC5-6CA7-CA46-A933-EA72DF366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392"/>
              <a:ext cx="57" cy="13"/>
            </a:xfrm>
            <a:custGeom>
              <a:avLst/>
              <a:gdLst>
                <a:gd name="T0" fmla="*/ 126 w 172"/>
                <a:gd name="T1" fmla="*/ 13 h 40"/>
                <a:gd name="T2" fmla="*/ 172 w 172"/>
                <a:gd name="T3" fmla="*/ 17 h 40"/>
                <a:gd name="T4" fmla="*/ 165 w 172"/>
                <a:gd name="T5" fmla="*/ 24 h 40"/>
                <a:gd name="T6" fmla="*/ 141 w 172"/>
                <a:gd name="T7" fmla="*/ 28 h 40"/>
                <a:gd name="T8" fmla="*/ 47 w 172"/>
                <a:gd name="T9" fmla="*/ 40 h 40"/>
                <a:gd name="T10" fmla="*/ 21 w 172"/>
                <a:gd name="T11" fmla="*/ 35 h 40"/>
                <a:gd name="T12" fmla="*/ 10 w 172"/>
                <a:gd name="T13" fmla="*/ 28 h 40"/>
                <a:gd name="T14" fmla="*/ 0 w 172"/>
                <a:gd name="T15" fmla="*/ 14 h 40"/>
                <a:gd name="T16" fmla="*/ 3 w 172"/>
                <a:gd name="T17" fmla="*/ 4 h 40"/>
                <a:gd name="T18" fmla="*/ 8 w 172"/>
                <a:gd name="T19" fmla="*/ 0 h 40"/>
                <a:gd name="T20" fmla="*/ 28 w 172"/>
                <a:gd name="T21" fmla="*/ 7 h 40"/>
                <a:gd name="T22" fmla="*/ 126 w 172"/>
                <a:gd name="T23" fmla="*/ 13 h 40"/>
                <a:gd name="T24" fmla="*/ 126 w 172"/>
                <a:gd name="T25" fmla="*/ 13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40"/>
                <a:gd name="T41" fmla="*/ 172 w 172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40">
                  <a:moveTo>
                    <a:pt x="126" y="13"/>
                  </a:moveTo>
                  <a:lnTo>
                    <a:pt x="172" y="17"/>
                  </a:lnTo>
                  <a:lnTo>
                    <a:pt x="165" y="24"/>
                  </a:lnTo>
                  <a:lnTo>
                    <a:pt x="141" y="28"/>
                  </a:lnTo>
                  <a:lnTo>
                    <a:pt x="47" y="40"/>
                  </a:lnTo>
                  <a:lnTo>
                    <a:pt x="21" y="35"/>
                  </a:lnTo>
                  <a:lnTo>
                    <a:pt x="10" y="28"/>
                  </a:lnTo>
                  <a:lnTo>
                    <a:pt x="0" y="14"/>
                  </a:lnTo>
                  <a:lnTo>
                    <a:pt x="3" y="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2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4" name="Freeform 1375">
              <a:extLst>
                <a:ext uri="{FF2B5EF4-FFF2-40B4-BE49-F238E27FC236}">
                  <a16:creationId xmlns:a16="http://schemas.microsoft.com/office/drawing/2014/main" id="{4356DF48-BE53-1B46-B68A-4C4F1AB3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394"/>
              <a:ext cx="38" cy="79"/>
            </a:xfrm>
            <a:custGeom>
              <a:avLst/>
              <a:gdLst>
                <a:gd name="T0" fmla="*/ 67 w 114"/>
                <a:gd name="T1" fmla="*/ 15 h 237"/>
                <a:gd name="T2" fmla="*/ 87 w 114"/>
                <a:gd name="T3" fmla="*/ 47 h 237"/>
                <a:gd name="T4" fmla="*/ 108 w 114"/>
                <a:gd name="T5" fmla="*/ 120 h 237"/>
                <a:gd name="T6" fmla="*/ 114 w 114"/>
                <a:gd name="T7" fmla="*/ 156 h 237"/>
                <a:gd name="T8" fmla="*/ 107 w 114"/>
                <a:gd name="T9" fmla="*/ 198 h 237"/>
                <a:gd name="T10" fmla="*/ 93 w 114"/>
                <a:gd name="T11" fmla="*/ 226 h 237"/>
                <a:gd name="T12" fmla="*/ 77 w 114"/>
                <a:gd name="T13" fmla="*/ 237 h 237"/>
                <a:gd name="T14" fmla="*/ 37 w 114"/>
                <a:gd name="T15" fmla="*/ 231 h 237"/>
                <a:gd name="T16" fmla="*/ 25 w 114"/>
                <a:gd name="T17" fmla="*/ 223 h 237"/>
                <a:gd name="T18" fmla="*/ 7 w 114"/>
                <a:gd name="T19" fmla="*/ 186 h 237"/>
                <a:gd name="T20" fmla="*/ 0 w 114"/>
                <a:gd name="T21" fmla="*/ 150 h 237"/>
                <a:gd name="T22" fmla="*/ 0 w 114"/>
                <a:gd name="T23" fmla="*/ 121 h 237"/>
                <a:gd name="T24" fmla="*/ 8 w 114"/>
                <a:gd name="T25" fmla="*/ 114 h 237"/>
                <a:gd name="T26" fmla="*/ 34 w 114"/>
                <a:gd name="T27" fmla="*/ 114 h 237"/>
                <a:gd name="T28" fmla="*/ 38 w 114"/>
                <a:gd name="T29" fmla="*/ 110 h 237"/>
                <a:gd name="T30" fmla="*/ 32 w 114"/>
                <a:gd name="T31" fmla="*/ 57 h 237"/>
                <a:gd name="T32" fmla="*/ 27 w 114"/>
                <a:gd name="T33" fmla="*/ 40 h 237"/>
                <a:gd name="T34" fmla="*/ 25 w 114"/>
                <a:gd name="T35" fmla="*/ 25 h 237"/>
                <a:gd name="T36" fmla="*/ 18 w 114"/>
                <a:gd name="T37" fmla="*/ 10 h 237"/>
                <a:gd name="T38" fmla="*/ 23 w 114"/>
                <a:gd name="T39" fmla="*/ 0 h 237"/>
                <a:gd name="T40" fmla="*/ 46 w 114"/>
                <a:gd name="T41" fmla="*/ 2 h 237"/>
                <a:gd name="T42" fmla="*/ 67 w 114"/>
                <a:gd name="T43" fmla="*/ 15 h 237"/>
                <a:gd name="T44" fmla="*/ 67 w 114"/>
                <a:gd name="T45" fmla="*/ 15 h 2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4"/>
                <a:gd name="T70" fmla="*/ 0 h 237"/>
                <a:gd name="T71" fmla="*/ 114 w 114"/>
                <a:gd name="T72" fmla="*/ 237 h 2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4" h="237">
                  <a:moveTo>
                    <a:pt x="67" y="15"/>
                  </a:moveTo>
                  <a:lnTo>
                    <a:pt x="87" y="47"/>
                  </a:lnTo>
                  <a:lnTo>
                    <a:pt x="108" y="120"/>
                  </a:lnTo>
                  <a:lnTo>
                    <a:pt x="114" y="156"/>
                  </a:lnTo>
                  <a:lnTo>
                    <a:pt x="107" y="198"/>
                  </a:lnTo>
                  <a:lnTo>
                    <a:pt x="93" y="226"/>
                  </a:lnTo>
                  <a:lnTo>
                    <a:pt x="77" y="237"/>
                  </a:lnTo>
                  <a:lnTo>
                    <a:pt x="37" y="231"/>
                  </a:lnTo>
                  <a:lnTo>
                    <a:pt x="25" y="223"/>
                  </a:lnTo>
                  <a:lnTo>
                    <a:pt x="7" y="186"/>
                  </a:lnTo>
                  <a:lnTo>
                    <a:pt x="0" y="150"/>
                  </a:lnTo>
                  <a:lnTo>
                    <a:pt x="0" y="121"/>
                  </a:lnTo>
                  <a:lnTo>
                    <a:pt x="8" y="114"/>
                  </a:lnTo>
                  <a:lnTo>
                    <a:pt x="34" y="114"/>
                  </a:lnTo>
                  <a:lnTo>
                    <a:pt x="38" y="110"/>
                  </a:lnTo>
                  <a:lnTo>
                    <a:pt x="32" y="57"/>
                  </a:lnTo>
                  <a:lnTo>
                    <a:pt x="27" y="40"/>
                  </a:lnTo>
                  <a:lnTo>
                    <a:pt x="25" y="25"/>
                  </a:lnTo>
                  <a:lnTo>
                    <a:pt x="18" y="10"/>
                  </a:lnTo>
                  <a:lnTo>
                    <a:pt x="23" y="0"/>
                  </a:lnTo>
                  <a:lnTo>
                    <a:pt x="46" y="2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5" name="Freeform 1376">
              <a:extLst>
                <a:ext uri="{FF2B5EF4-FFF2-40B4-BE49-F238E27FC236}">
                  <a16:creationId xmlns:a16="http://schemas.microsoft.com/office/drawing/2014/main" id="{E9E43755-576C-724C-AB1C-F279E4C1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415"/>
              <a:ext cx="147" cy="478"/>
            </a:xfrm>
            <a:custGeom>
              <a:avLst/>
              <a:gdLst>
                <a:gd name="T0" fmla="*/ 374 w 440"/>
                <a:gd name="T1" fmla="*/ 45 h 1434"/>
                <a:gd name="T2" fmla="*/ 401 w 440"/>
                <a:gd name="T3" fmla="*/ 109 h 1434"/>
                <a:gd name="T4" fmla="*/ 418 w 440"/>
                <a:gd name="T5" fmla="*/ 163 h 1434"/>
                <a:gd name="T6" fmla="*/ 430 w 440"/>
                <a:gd name="T7" fmla="*/ 229 h 1434"/>
                <a:gd name="T8" fmla="*/ 440 w 440"/>
                <a:gd name="T9" fmla="*/ 345 h 1434"/>
                <a:gd name="T10" fmla="*/ 440 w 440"/>
                <a:gd name="T11" fmla="*/ 482 h 1434"/>
                <a:gd name="T12" fmla="*/ 434 w 440"/>
                <a:gd name="T13" fmla="*/ 523 h 1434"/>
                <a:gd name="T14" fmla="*/ 428 w 440"/>
                <a:gd name="T15" fmla="*/ 589 h 1434"/>
                <a:gd name="T16" fmla="*/ 400 w 440"/>
                <a:gd name="T17" fmla="*/ 718 h 1434"/>
                <a:gd name="T18" fmla="*/ 385 w 440"/>
                <a:gd name="T19" fmla="*/ 779 h 1434"/>
                <a:gd name="T20" fmla="*/ 371 w 440"/>
                <a:gd name="T21" fmla="*/ 835 h 1434"/>
                <a:gd name="T22" fmla="*/ 343 w 440"/>
                <a:gd name="T23" fmla="*/ 920 h 1434"/>
                <a:gd name="T24" fmla="*/ 305 w 440"/>
                <a:gd name="T25" fmla="*/ 1018 h 1434"/>
                <a:gd name="T26" fmla="*/ 256 w 440"/>
                <a:gd name="T27" fmla="*/ 1124 h 1434"/>
                <a:gd name="T28" fmla="*/ 207 w 440"/>
                <a:gd name="T29" fmla="*/ 1216 h 1434"/>
                <a:gd name="T30" fmla="*/ 137 w 440"/>
                <a:gd name="T31" fmla="*/ 1325 h 1434"/>
                <a:gd name="T32" fmla="*/ 70 w 440"/>
                <a:gd name="T33" fmla="*/ 1408 h 1434"/>
                <a:gd name="T34" fmla="*/ 42 w 440"/>
                <a:gd name="T35" fmla="*/ 1427 h 1434"/>
                <a:gd name="T36" fmla="*/ 19 w 440"/>
                <a:gd name="T37" fmla="*/ 1434 h 1434"/>
                <a:gd name="T38" fmla="*/ 10 w 440"/>
                <a:gd name="T39" fmla="*/ 1432 h 1434"/>
                <a:gd name="T40" fmla="*/ 0 w 440"/>
                <a:gd name="T41" fmla="*/ 1423 h 1434"/>
                <a:gd name="T42" fmla="*/ 19 w 440"/>
                <a:gd name="T43" fmla="*/ 1400 h 1434"/>
                <a:gd name="T44" fmla="*/ 76 w 440"/>
                <a:gd name="T45" fmla="*/ 1336 h 1434"/>
                <a:gd name="T46" fmla="*/ 133 w 440"/>
                <a:gd name="T47" fmla="*/ 1260 h 1434"/>
                <a:gd name="T48" fmla="*/ 207 w 440"/>
                <a:gd name="T49" fmla="*/ 1136 h 1434"/>
                <a:gd name="T50" fmla="*/ 277 w 440"/>
                <a:gd name="T51" fmla="*/ 992 h 1434"/>
                <a:gd name="T52" fmla="*/ 337 w 440"/>
                <a:gd name="T53" fmla="*/ 837 h 1434"/>
                <a:gd name="T54" fmla="*/ 358 w 440"/>
                <a:gd name="T55" fmla="*/ 756 h 1434"/>
                <a:gd name="T56" fmla="*/ 388 w 440"/>
                <a:gd name="T57" fmla="*/ 618 h 1434"/>
                <a:gd name="T58" fmla="*/ 397 w 440"/>
                <a:gd name="T59" fmla="*/ 581 h 1434"/>
                <a:gd name="T60" fmla="*/ 401 w 440"/>
                <a:gd name="T61" fmla="*/ 540 h 1434"/>
                <a:gd name="T62" fmla="*/ 409 w 440"/>
                <a:gd name="T63" fmla="*/ 466 h 1434"/>
                <a:gd name="T64" fmla="*/ 409 w 440"/>
                <a:gd name="T65" fmla="*/ 314 h 1434"/>
                <a:gd name="T66" fmla="*/ 401 w 440"/>
                <a:gd name="T67" fmla="*/ 237 h 1434"/>
                <a:gd name="T68" fmla="*/ 397 w 440"/>
                <a:gd name="T69" fmla="*/ 195 h 1434"/>
                <a:gd name="T70" fmla="*/ 385 w 440"/>
                <a:gd name="T71" fmla="*/ 149 h 1434"/>
                <a:gd name="T72" fmla="*/ 367 w 440"/>
                <a:gd name="T73" fmla="*/ 91 h 1434"/>
                <a:gd name="T74" fmla="*/ 337 w 440"/>
                <a:gd name="T75" fmla="*/ 36 h 1434"/>
                <a:gd name="T76" fmla="*/ 320 w 440"/>
                <a:gd name="T77" fmla="*/ 12 h 1434"/>
                <a:gd name="T78" fmla="*/ 322 w 440"/>
                <a:gd name="T79" fmla="*/ 0 h 1434"/>
                <a:gd name="T80" fmla="*/ 339 w 440"/>
                <a:gd name="T81" fmla="*/ 5 h 1434"/>
                <a:gd name="T82" fmla="*/ 374 w 440"/>
                <a:gd name="T83" fmla="*/ 45 h 1434"/>
                <a:gd name="T84" fmla="*/ 374 w 440"/>
                <a:gd name="T85" fmla="*/ 45 h 143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0"/>
                <a:gd name="T130" fmla="*/ 0 h 1434"/>
                <a:gd name="T131" fmla="*/ 440 w 440"/>
                <a:gd name="T132" fmla="*/ 1434 h 143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0" h="1434">
                  <a:moveTo>
                    <a:pt x="374" y="45"/>
                  </a:moveTo>
                  <a:lnTo>
                    <a:pt x="401" y="109"/>
                  </a:lnTo>
                  <a:lnTo>
                    <a:pt x="418" y="163"/>
                  </a:lnTo>
                  <a:lnTo>
                    <a:pt x="430" y="229"/>
                  </a:lnTo>
                  <a:lnTo>
                    <a:pt x="440" y="345"/>
                  </a:lnTo>
                  <a:lnTo>
                    <a:pt x="440" y="482"/>
                  </a:lnTo>
                  <a:lnTo>
                    <a:pt x="434" y="523"/>
                  </a:lnTo>
                  <a:lnTo>
                    <a:pt x="428" y="589"/>
                  </a:lnTo>
                  <a:lnTo>
                    <a:pt x="400" y="718"/>
                  </a:lnTo>
                  <a:lnTo>
                    <a:pt x="385" y="779"/>
                  </a:lnTo>
                  <a:lnTo>
                    <a:pt x="371" y="835"/>
                  </a:lnTo>
                  <a:lnTo>
                    <a:pt x="343" y="920"/>
                  </a:lnTo>
                  <a:lnTo>
                    <a:pt x="305" y="1018"/>
                  </a:lnTo>
                  <a:lnTo>
                    <a:pt x="256" y="1124"/>
                  </a:lnTo>
                  <a:lnTo>
                    <a:pt x="207" y="1216"/>
                  </a:lnTo>
                  <a:lnTo>
                    <a:pt x="137" y="1325"/>
                  </a:lnTo>
                  <a:lnTo>
                    <a:pt x="70" y="1408"/>
                  </a:lnTo>
                  <a:lnTo>
                    <a:pt x="42" y="1427"/>
                  </a:lnTo>
                  <a:lnTo>
                    <a:pt x="19" y="1434"/>
                  </a:lnTo>
                  <a:lnTo>
                    <a:pt x="10" y="1432"/>
                  </a:lnTo>
                  <a:lnTo>
                    <a:pt x="0" y="1423"/>
                  </a:lnTo>
                  <a:lnTo>
                    <a:pt x="19" y="1400"/>
                  </a:lnTo>
                  <a:lnTo>
                    <a:pt x="76" y="1336"/>
                  </a:lnTo>
                  <a:lnTo>
                    <a:pt x="133" y="1260"/>
                  </a:lnTo>
                  <a:lnTo>
                    <a:pt x="207" y="1136"/>
                  </a:lnTo>
                  <a:lnTo>
                    <a:pt x="277" y="992"/>
                  </a:lnTo>
                  <a:lnTo>
                    <a:pt x="337" y="837"/>
                  </a:lnTo>
                  <a:lnTo>
                    <a:pt x="358" y="756"/>
                  </a:lnTo>
                  <a:lnTo>
                    <a:pt x="388" y="618"/>
                  </a:lnTo>
                  <a:lnTo>
                    <a:pt x="397" y="581"/>
                  </a:lnTo>
                  <a:lnTo>
                    <a:pt x="401" y="540"/>
                  </a:lnTo>
                  <a:lnTo>
                    <a:pt x="409" y="466"/>
                  </a:lnTo>
                  <a:lnTo>
                    <a:pt x="409" y="314"/>
                  </a:lnTo>
                  <a:lnTo>
                    <a:pt x="401" y="237"/>
                  </a:lnTo>
                  <a:lnTo>
                    <a:pt x="397" y="195"/>
                  </a:lnTo>
                  <a:lnTo>
                    <a:pt x="385" y="149"/>
                  </a:lnTo>
                  <a:lnTo>
                    <a:pt x="367" y="91"/>
                  </a:lnTo>
                  <a:lnTo>
                    <a:pt x="337" y="36"/>
                  </a:lnTo>
                  <a:lnTo>
                    <a:pt x="320" y="12"/>
                  </a:lnTo>
                  <a:lnTo>
                    <a:pt x="322" y="0"/>
                  </a:lnTo>
                  <a:lnTo>
                    <a:pt x="339" y="5"/>
                  </a:lnTo>
                  <a:lnTo>
                    <a:pt x="374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6" name="Freeform 1377">
              <a:extLst>
                <a:ext uri="{FF2B5EF4-FFF2-40B4-BE49-F238E27FC236}">
                  <a16:creationId xmlns:a16="http://schemas.microsoft.com/office/drawing/2014/main" id="{AE8767D2-A234-5249-A3D7-E161E1218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456"/>
              <a:ext cx="227" cy="187"/>
            </a:xfrm>
            <a:custGeom>
              <a:avLst/>
              <a:gdLst>
                <a:gd name="T0" fmla="*/ 536 w 681"/>
                <a:gd name="T1" fmla="*/ 12 h 559"/>
                <a:gd name="T2" fmla="*/ 603 w 681"/>
                <a:gd name="T3" fmla="*/ 28 h 559"/>
                <a:gd name="T4" fmla="*/ 671 w 681"/>
                <a:gd name="T5" fmla="*/ 91 h 559"/>
                <a:gd name="T6" fmla="*/ 681 w 681"/>
                <a:gd name="T7" fmla="*/ 129 h 559"/>
                <a:gd name="T8" fmla="*/ 662 w 681"/>
                <a:gd name="T9" fmla="*/ 135 h 559"/>
                <a:gd name="T10" fmla="*/ 639 w 681"/>
                <a:gd name="T11" fmla="*/ 138 h 559"/>
                <a:gd name="T12" fmla="*/ 622 w 681"/>
                <a:gd name="T13" fmla="*/ 121 h 559"/>
                <a:gd name="T14" fmla="*/ 615 w 681"/>
                <a:gd name="T15" fmla="*/ 108 h 559"/>
                <a:gd name="T16" fmla="*/ 590 w 681"/>
                <a:gd name="T17" fmla="*/ 127 h 559"/>
                <a:gd name="T18" fmla="*/ 578 w 681"/>
                <a:gd name="T19" fmla="*/ 195 h 559"/>
                <a:gd name="T20" fmla="*/ 576 w 681"/>
                <a:gd name="T21" fmla="*/ 253 h 559"/>
                <a:gd name="T22" fmla="*/ 542 w 681"/>
                <a:gd name="T23" fmla="*/ 328 h 559"/>
                <a:gd name="T24" fmla="*/ 469 w 681"/>
                <a:gd name="T25" fmla="*/ 445 h 559"/>
                <a:gd name="T26" fmla="*/ 402 w 681"/>
                <a:gd name="T27" fmla="*/ 523 h 559"/>
                <a:gd name="T28" fmla="*/ 332 w 681"/>
                <a:gd name="T29" fmla="*/ 559 h 559"/>
                <a:gd name="T30" fmla="*/ 306 w 681"/>
                <a:gd name="T31" fmla="*/ 523 h 559"/>
                <a:gd name="T32" fmla="*/ 293 w 681"/>
                <a:gd name="T33" fmla="*/ 493 h 559"/>
                <a:gd name="T34" fmla="*/ 320 w 681"/>
                <a:gd name="T35" fmla="*/ 479 h 559"/>
                <a:gd name="T36" fmla="*/ 362 w 681"/>
                <a:gd name="T37" fmla="*/ 430 h 559"/>
                <a:gd name="T38" fmla="*/ 346 w 681"/>
                <a:gd name="T39" fmla="*/ 423 h 559"/>
                <a:gd name="T40" fmla="*/ 337 w 681"/>
                <a:gd name="T41" fmla="*/ 404 h 559"/>
                <a:gd name="T42" fmla="*/ 442 w 681"/>
                <a:gd name="T43" fmla="*/ 307 h 559"/>
                <a:gd name="T44" fmla="*/ 536 w 681"/>
                <a:gd name="T45" fmla="*/ 159 h 559"/>
                <a:gd name="T46" fmla="*/ 531 w 681"/>
                <a:gd name="T47" fmla="*/ 151 h 559"/>
                <a:gd name="T48" fmla="*/ 467 w 681"/>
                <a:gd name="T49" fmla="*/ 181 h 559"/>
                <a:gd name="T50" fmla="*/ 295 w 681"/>
                <a:gd name="T51" fmla="*/ 240 h 559"/>
                <a:gd name="T52" fmla="*/ 207 w 681"/>
                <a:gd name="T53" fmla="*/ 263 h 559"/>
                <a:gd name="T54" fmla="*/ 12 w 681"/>
                <a:gd name="T55" fmla="*/ 275 h 559"/>
                <a:gd name="T56" fmla="*/ 0 w 681"/>
                <a:gd name="T57" fmla="*/ 265 h 559"/>
                <a:gd name="T58" fmla="*/ 117 w 681"/>
                <a:gd name="T59" fmla="*/ 252 h 559"/>
                <a:gd name="T60" fmla="*/ 172 w 681"/>
                <a:gd name="T61" fmla="*/ 242 h 559"/>
                <a:gd name="T62" fmla="*/ 341 w 681"/>
                <a:gd name="T63" fmla="*/ 191 h 559"/>
                <a:gd name="T64" fmla="*/ 529 w 681"/>
                <a:gd name="T65" fmla="*/ 93 h 559"/>
                <a:gd name="T66" fmla="*/ 518 w 681"/>
                <a:gd name="T67" fmla="*/ 70 h 559"/>
                <a:gd name="T68" fmla="*/ 485 w 681"/>
                <a:gd name="T69" fmla="*/ 15 h 559"/>
                <a:gd name="T70" fmla="*/ 508 w 681"/>
                <a:gd name="T71" fmla="*/ 2 h 559"/>
                <a:gd name="T72" fmla="*/ 521 w 681"/>
                <a:gd name="T73" fmla="*/ 10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81"/>
                <a:gd name="T112" fmla="*/ 0 h 559"/>
                <a:gd name="T113" fmla="*/ 681 w 681"/>
                <a:gd name="T114" fmla="*/ 559 h 5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81" h="559">
                  <a:moveTo>
                    <a:pt x="521" y="10"/>
                  </a:moveTo>
                  <a:lnTo>
                    <a:pt x="536" y="12"/>
                  </a:lnTo>
                  <a:lnTo>
                    <a:pt x="576" y="19"/>
                  </a:lnTo>
                  <a:lnTo>
                    <a:pt x="603" y="28"/>
                  </a:lnTo>
                  <a:lnTo>
                    <a:pt x="641" y="56"/>
                  </a:lnTo>
                  <a:lnTo>
                    <a:pt x="671" y="91"/>
                  </a:lnTo>
                  <a:lnTo>
                    <a:pt x="681" y="117"/>
                  </a:lnTo>
                  <a:lnTo>
                    <a:pt x="681" y="129"/>
                  </a:lnTo>
                  <a:lnTo>
                    <a:pt x="675" y="133"/>
                  </a:lnTo>
                  <a:lnTo>
                    <a:pt x="662" y="135"/>
                  </a:lnTo>
                  <a:lnTo>
                    <a:pt x="653" y="140"/>
                  </a:lnTo>
                  <a:lnTo>
                    <a:pt x="639" y="138"/>
                  </a:lnTo>
                  <a:lnTo>
                    <a:pt x="629" y="133"/>
                  </a:lnTo>
                  <a:lnTo>
                    <a:pt x="622" y="121"/>
                  </a:lnTo>
                  <a:lnTo>
                    <a:pt x="622" y="114"/>
                  </a:lnTo>
                  <a:lnTo>
                    <a:pt x="615" y="108"/>
                  </a:lnTo>
                  <a:lnTo>
                    <a:pt x="597" y="119"/>
                  </a:lnTo>
                  <a:lnTo>
                    <a:pt x="590" y="127"/>
                  </a:lnTo>
                  <a:lnTo>
                    <a:pt x="590" y="165"/>
                  </a:lnTo>
                  <a:lnTo>
                    <a:pt x="578" y="195"/>
                  </a:lnTo>
                  <a:lnTo>
                    <a:pt x="584" y="223"/>
                  </a:lnTo>
                  <a:lnTo>
                    <a:pt x="576" y="253"/>
                  </a:lnTo>
                  <a:lnTo>
                    <a:pt x="555" y="295"/>
                  </a:lnTo>
                  <a:lnTo>
                    <a:pt x="542" y="328"/>
                  </a:lnTo>
                  <a:lnTo>
                    <a:pt x="510" y="386"/>
                  </a:lnTo>
                  <a:lnTo>
                    <a:pt x="469" y="445"/>
                  </a:lnTo>
                  <a:lnTo>
                    <a:pt x="446" y="474"/>
                  </a:lnTo>
                  <a:lnTo>
                    <a:pt x="402" y="523"/>
                  </a:lnTo>
                  <a:lnTo>
                    <a:pt x="351" y="559"/>
                  </a:lnTo>
                  <a:lnTo>
                    <a:pt x="332" y="559"/>
                  </a:lnTo>
                  <a:lnTo>
                    <a:pt x="311" y="535"/>
                  </a:lnTo>
                  <a:lnTo>
                    <a:pt x="306" y="523"/>
                  </a:lnTo>
                  <a:lnTo>
                    <a:pt x="290" y="504"/>
                  </a:lnTo>
                  <a:lnTo>
                    <a:pt x="293" y="493"/>
                  </a:lnTo>
                  <a:lnTo>
                    <a:pt x="309" y="481"/>
                  </a:lnTo>
                  <a:lnTo>
                    <a:pt x="320" y="479"/>
                  </a:lnTo>
                  <a:lnTo>
                    <a:pt x="362" y="435"/>
                  </a:lnTo>
                  <a:lnTo>
                    <a:pt x="362" y="430"/>
                  </a:lnTo>
                  <a:lnTo>
                    <a:pt x="357" y="426"/>
                  </a:lnTo>
                  <a:lnTo>
                    <a:pt x="346" y="423"/>
                  </a:lnTo>
                  <a:lnTo>
                    <a:pt x="337" y="412"/>
                  </a:lnTo>
                  <a:lnTo>
                    <a:pt x="337" y="404"/>
                  </a:lnTo>
                  <a:lnTo>
                    <a:pt x="372" y="379"/>
                  </a:lnTo>
                  <a:lnTo>
                    <a:pt x="442" y="307"/>
                  </a:lnTo>
                  <a:lnTo>
                    <a:pt x="512" y="210"/>
                  </a:lnTo>
                  <a:lnTo>
                    <a:pt x="536" y="159"/>
                  </a:lnTo>
                  <a:lnTo>
                    <a:pt x="536" y="156"/>
                  </a:lnTo>
                  <a:lnTo>
                    <a:pt x="531" y="151"/>
                  </a:lnTo>
                  <a:lnTo>
                    <a:pt x="510" y="159"/>
                  </a:lnTo>
                  <a:lnTo>
                    <a:pt x="467" y="181"/>
                  </a:lnTo>
                  <a:lnTo>
                    <a:pt x="438" y="189"/>
                  </a:lnTo>
                  <a:lnTo>
                    <a:pt x="295" y="240"/>
                  </a:lnTo>
                  <a:lnTo>
                    <a:pt x="244" y="252"/>
                  </a:lnTo>
                  <a:lnTo>
                    <a:pt x="207" y="263"/>
                  </a:lnTo>
                  <a:lnTo>
                    <a:pt x="86" y="277"/>
                  </a:lnTo>
                  <a:lnTo>
                    <a:pt x="12" y="275"/>
                  </a:lnTo>
                  <a:lnTo>
                    <a:pt x="4" y="271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117" y="252"/>
                  </a:lnTo>
                  <a:lnTo>
                    <a:pt x="146" y="244"/>
                  </a:lnTo>
                  <a:lnTo>
                    <a:pt x="172" y="242"/>
                  </a:lnTo>
                  <a:lnTo>
                    <a:pt x="274" y="214"/>
                  </a:lnTo>
                  <a:lnTo>
                    <a:pt x="341" y="191"/>
                  </a:lnTo>
                  <a:lnTo>
                    <a:pt x="461" y="135"/>
                  </a:lnTo>
                  <a:lnTo>
                    <a:pt x="529" y="93"/>
                  </a:lnTo>
                  <a:lnTo>
                    <a:pt x="536" y="87"/>
                  </a:lnTo>
                  <a:lnTo>
                    <a:pt x="518" y="70"/>
                  </a:lnTo>
                  <a:lnTo>
                    <a:pt x="499" y="49"/>
                  </a:lnTo>
                  <a:lnTo>
                    <a:pt x="485" y="15"/>
                  </a:lnTo>
                  <a:lnTo>
                    <a:pt x="491" y="0"/>
                  </a:lnTo>
                  <a:lnTo>
                    <a:pt x="508" y="2"/>
                  </a:lnTo>
                  <a:lnTo>
                    <a:pt x="52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7" name="Freeform 1378">
              <a:extLst>
                <a:ext uri="{FF2B5EF4-FFF2-40B4-BE49-F238E27FC236}">
                  <a16:creationId xmlns:a16="http://schemas.microsoft.com/office/drawing/2014/main" id="{FFF34F21-28A2-7F44-9386-3B9FA938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487"/>
              <a:ext cx="20" cy="38"/>
            </a:xfrm>
            <a:custGeom>
              <a:avLst/>
              <a:gdLst>
                <a:gd name="T0" fmla="*/ 16 w 60"/>
                <a:gd name="T1" fmla="*/ 6 h 112"/>
                <a:gd name="T2" fmla="*/ 21 w 60"/>
                <a:gd name="T3" fmla="*/ 58 h 112"/>
                <a:gd name="T4" fmla="*/ 35 w 60"/>
                <a:gd name="T5" fmla="*/ 81 h 112"/>
                <a:gd name="T6" fmla="*/ 60 w 60"/>
                <a:gd name="T7" fmla="*/ 107 h 112"/>
                <a:gd name="T8" fmla="*/ 60 w 60"/>
                <a:gd name="T9" fmla="*/ 112 h 112"/>
                <a:gd name="T10" fmla="*/ 45 w 60"/>
                <a:gd name="T11" fmla="*/ 106 h 112"/>
                <a:gd name="T12" fmla="*/ 16 w 60"/>
                <a:gd name="T13" fmla="*/ 77 h 112"/>
                <a:gd name="T14" fmla="*/ 2 w 60"/>
                <a:gd name="T15" fmla="*/ 49 h 112"/>
                <a:gd name="T16" fmla="*/ 0 w 60"/>
                <a:gd name="T17" fmla="*/ 30 h 112"/>
                <a:gd name="T18" fmla="*/ 0 w 60"/>
                <a:gd name="T19" fmla="*/ 9 h 112"/>
                <a:gd name="T20" fmla="*/ 5 w 60"/>
                <a:gd name="T21" fmla="*/ 0 h 112"/>
                <a:gd name="T22" fmla="*/ 11 w 60"/>
                <a:gd name="T23" fmla="*/ 0 h 112"/>
                <a:gd name="T24" fmla="*/ 16 w 60"/>
                <a:gd name="T25" fmla="*/ 6 h 112"/>
                <a:gd name="T26" fmla="*/ 16 w 60"/>
                <a:gd name="T27" fmla="*/ 6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0"/>
                <a:gd name="T43" fmla="*/ 0 h 112"/>
                <a:gd name="T44" fmla="*/ 60 w 60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0" h="112">
                  <a:moveTo>
                    <a:pt x="16" y="6"/>
                  </a:moveTo>
                  <a:lnTo>
                    <a:pt x="21" y="58"/>
                  </a:lnTo>
                  <a:lnTo>
                    <a:pt x="35" y="81"/>
                  </a:lnTo>
                  <a:lnTo>
                    <a:pt x="60" y="107"/>
                  </a:lnTo>
                  <a:lnTo>
                    <a:pt x="60" y="112"/>
                  </a:lnTo>
                  <a:lnTo>
                    <a:pt x="45" y="106"/>
                  </a:lnTo>
                  <a:lnTo>
                    <a:pt x="16" y="77"/>
                  </a:lnTo>
                  <a:lnTo>
                    <a:pt x="2" y="49"/>
                  </a:lnTo>
                  <a:lnTo>
                    <a:pt x="0" y="30"/>
                  </a:lnTo>
                  <a:lnTo>
                    <a:pt x="0" y="9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8" name="Freeform 1379">
              <a:extLst>
                <a:ext uri="{FF2B5EF4-FFF2-40B4-BE49-F238E27FC236}">
                  <a16:creationId xmlns:a16="http://schemas.microsoft.com/office/drawing/2014/main" id="{F6639E4E-A2D3-1A4D-9F31-26EADC1A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490"/>
              <a:ext cx="119" cy="273"/>
            </a:xfrm>
            <a:custGeom>
              <a:avLst/>
              <a:gdLst>
                <a:gd name="T0" fmla="*/ 153 w 357"/>
                <a:gd name="T1" fmla="*/ 17 h 819"/>
                <a:gd name="T2" fmla="*/ 160 w 357"/>
                <a:gd name="T3" fmla="*/ 46 h 819"/>
                <a:gd name="T4" fmla="*/ 165 w 357"/>
                <a:gd name="T5" fmla="*/ 67 h 819"/>
                <a:gd name="T6" fmla="*/ 181 w 357"/>
                <a:gd name="T7" fmla="*/ 98 h 819"/>
                <a:gd name="T8" fmla="*/ 276 w 357"/>
                <a:gd name="T9" fmla="*/ 205 h 819"/>
                <a:gd name="T10" fmla="*/ 329 w 357"/>
                <a:gd name="T11" fmla="*/ 289 h 819"/>
                <a:gd name="T12" fmla="*/ 346 w 357"/>
                <a:gd name="T13" fmla="*/ 336 h 819"/>
                <a:gd name="T14" fmla="*/ 357 w 357"/>
                <a:gd name="T15" fmla="*/ 434 h 819"/>
                <a:gd name="T16" fmla="*/ 348 w 357"/>
                <a:gd name="T17" fmla="*/ 505 h 819"/>
                <a:gd name="T18" fmla="*/ 315 w 357"/>
                <a:gd name="T19" fmla="*/ 574 h 819"/>
                <a:gd name="T20" fmla="*/ 253 w 357"/>
                <a:gd name="T21" fmla="*/ 635 h 819"/>
                <a:gd name="T22" fmla="*/ 79 w 357"/>
                <a:gd name="T23" fmla="*/ 758 h 819"/>
                <a:gd name="T24" fmla="*/ 4 w 357"/>
                <a:gd name="T25" fmla="*/ 819 h 819"/>
                <a:gd name="T26" fmla="*/ 2 w 357"/>
                <a:gd name="T27" fmla="*/ 819 h 819"/>
                <a:gd name="T28" fmla="*/ 0 w 357"/>
                <a:gd name="T29" fmla="*/ 816 h 819"/>
                <a:gd name="T30" fmla="*/ 30 w 357"/>
                <a:gd name="T31" fmla="*/ 767 h 819"/>
                <a:gd name="T32" fmla="*/ 71 w 357"/>
                <a:gd name="T33" fmla="*/ 719 h 819"/>
                <a:gd name="T34" fmla="*/ 242 w 357"/>
                <a:gd name="T35" fmla="*/ 580 h 819"/>
                <a:gd name="T36" fmla="*/ 282 w 357"/>
                <a:gd name="T37" fmla="*/ 533 h 819"/>
                <a:gd name="T38" fmla="*/ 311 w 357"/>
                <a:gd name="T39" fmla="*/ 468 h 819"/>
                <a:gd name="T40" fmla="*/ 318 w 357"/>
                <a:gd name="T41" fmla="*/ 386 h 819"/>
                <a:gd name="T42" fmla="*/ 308 w 357"/>
                <a:gd name="T43" fmla="*/ 324 h 819"/>
                <a:gd name="T44" fmla="*/ 285 w 357"/>
                <a:gd name="T45" fmla="*/ 271 h 819"/>
                <a:gd name="T46" fmla="*/ 243 w 357"/>
                <a:gd name="T47" fmla="*/ 210 h 819"/>
                <a:gd name="T48" fmla="*/ 158 w 357"/>
                <a:gd name="T49" fmla="*/ 110 h 819"/>
                <a:gd name="T50" fmla="*/ 137 w 357"/>
                <a:gd name="T51" fmla="*/ 63 h 819"/>
                <a:gd name="T52" fmla="*/ 134 w 357"/>
                <a:gd name="T53" fmla="*/ 36 h 819"/>
                <a:gd name="T54" fmla="*/ 130 w 357"/>
                <a:gd name="T55" fmla="*/ 15 h 819"/>
                <a:gd name="T56" fmla="*/ 130 w 357"/>
                <a:gd name="T57" fmla="*/ 6 h 819"/>
                <a:gd name="T58" fmla="*/ 134 w 357"/>
                <a:gd name="T59" fmla="*/ 0 h 819"/>
                <a:gd name="T60" fmla="*/ 141 w 357"/>
                <a:gd name="T61" fmla="*/ 4 h 819"/>
                <a:gd name="T62" fmla="*/ 153 w 357"/>
                <a:gd name="T63" fmla="*/ 17 h 819"/>
                <a:gd name="T64" fmla="*/ 153 w 357"/>
                <a:gd name="T65" fmla="*/ 17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7"/>
                <a:gd name="T100" fmla="*/ 0 h 819"/>
                <a:gd name="T101" fmla="*/ 357 w 357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7" h="819">
                  <a:moveTo>
                    <a:pt x="153" y="17"/>
                  </a:moveTo>
                  <a:lnTo>
                    <a:pt x="160" y="46"/>
                  </a:lnTo>
                  <a:lnTo>
                    <a:pt x="165" y="67"/>
                  </a:lnTo>
                  <a:lnTo>
                    <a:pt x="181" y="98"/>
                  </a:lnTo>
                  <a:lnTo>
                    <a:pt x="276" y="205"/>
                  </a:lnTo>
                  <a:lnTo>
                    <a:pt x="329" y="289"/>
                  </a:lnTo>
                  <a:lnTo>
                    <a:pt x="346" y="336"/>
                  </a:lnTo>
                  <a:lnTo>
                    <a:pt x="357" y="434"/>
                  </a:lnTo>
                  <a:lnTo>
                    <a:pt x="348" y="505"/>
                  </a:lnTo>
                  <a:lnTo>
                    <a:pt x="315" y="574"/>
                  </a:lnTo>
                  <a:lnTo>
                    <a:pt x="253" y="635"/>
                  </a:lnTo>
                  <a:lnTo>
                    <a:pt x="79" y="758"/>
                  </a:lnTo>
                  <a:lnTo>
                    <a:pt x="4" y="819"/>
                  </a:lnTo>
                  <a:lnTo>
                    <a:pt x="2" y="819"/>
                  </a:lnTo>
                  <a:lnTo>
                    <a:pt x="0" y="816"/>
                  </a:lnTo>
                  <a:lnTo>
                    <a:pt x="30" y="767"/>
                  </a:lnTo>
                  <a:lnTo>
                    <a:pt x="71" y="719"/>
                  </a:lnTo>
                  <a:lnTo>
                    <a:pt x="242" y="580"/>
                  </a:lnTo>
                  <a:lnTo>
                    <a:pt x="282" y="533"/>
                  </a:lnTo>
                  <a:lnTo>
                    <a:pt x="311" y="468"/>
                  </a:lnTo>
                  <a:lnTo>
                    <a:pt x="318" y="386"/>
                  </a:lnTo>
                  <a:lnTo>
                    <a:pt x="308" y="324"/>
                  </a:lnTo>
                  <a:lnTo>
                    <a:pt x="285" y="271"/>
                  </a:lnTo>
                  <a:lnTo>
                    <a:pt x="243" y="210"/>
                  </a:lnTo>
                  <a:lnTo>
                    <a:pt x="158" y="110"/>
                  </a:lnTo>
                  <a:lnTo>
                    <a:pt x="137" y="63"/>
                  </a:lnTo>
                  <a:lnTo>
                    <a:pt x="134" y="36"/>
                  </a:lnTo>
                  <a:lnTo>
                    <a:pt x="130" y="15"/>
                  </a:lnTo>
                  <a:lnTo>
                    <a:pt x="130" y="6"/>
                  </a:lnTo>
                  <a:lnTo>
                    <a:pt x="134" y="0"/>
                  </a:lnTo>
                  <a:lnTo>
                    <a:pt x="141" y="4"/>
                  </a:lnTo>
                  <a:lnTo>
                    <a:pt x="15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99" name="Freeform 1380">
              <a:extLst>
                <a:ext uri="{FF2B5EF4-FFF2-40B4-BE49-F238E27FC236}">
                  <a16:creationId xmlns:a16="http://schemas.microsoft.com/office/drawing/2014/main" id="{99DEE433-DF62-B247-BD91-A40BAF8D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511"/>
              <a:ext cx="203" cy="142"/>
            </a:xfrm>
            <a:custGeom>
              <a:avLst/>
              <a:gdLst>
                <a:gd name="T0" fmla="*/ 123 w 610"/>
                <a:gd name="T1" fmla="*/ 24 h 424"/>
                <a:gd name="T2" fmla="*/ 132 w 610"/>
                <a:gd name="T3" fmla="*/ 40 h 424"/>
                <a:gd name="T4" fmla="*/ 127 w 610"/>
                <a:gd name="T5" fmla="*/ 57 h 424"/>
                <a:gd name="T6" fmla="*/ 106 w 610"/>
                <a:gd name="T7" fmla="*/ 77 h 424"/>
                <a:gd name="T8" fmla="*/ 109 w 610"/>
                <a:gd name="T9" fmla="*/ 85 h 424"/>
                <a:gd name="T10" fmla="*/ 130 w 610"/>
                <a:gd name="T11" fmla="*/ 93 h 424"/>
                <a:gd name="T12" fmla="*/ 178 w 610"/>
                <a:gd name="T13" fmla="*/ 102 h 424"/>
                <a:gd name="T14" fmla="*/ 239 w 610"/>
                <a:gd name="T15" fmla="*/ 112 h 424"/>
                <a:gd name="T16" fmla="*/ 240 w 610"/>
                <a:gd name="T17" fmla="*/ 112 h 424"/>
                <a:gd name="T18" fmla="*/ 243 w 610"/>
                <a:gd name="T19" fmla="*/ 114 h 424"/>
                <a:gd name="T20" fmla="*/ 243 w 610"/>
                <a:gd name="T21" fmla="*/ 121 h 424"/>
                <a:gd name="T22" fmla="*/ 229 w 610"/>
                <a:gd name="T23" fmla="*/ 128 h 424"/>
                <a:gd name="T24" fmla="*/ 171 w 610"/>
                <a:gd name="T25" fmla="*/ 137 h 424"/>
                <a:gd name="T26" fmla="*/ 166 w 610"/>
                <a:gd name="T27" fmla="*/ 142 h 424"/>
                <a:gd name="T28" fmla="*/ 288 w 610"/>
                <a:gd name="T29" fmla="*/ 263 h 424"/>
                <a:gd name="T30" fmla="*/ 325 w 610"/>
                <a:gd name="T31" fmla="*/ 293 h 424"/>
                <a:gd name="T32" fmla="*/ 364 w 610"/>
                <a:gd name="T33" fmla="*/ 305 h 424"/>
                <a:gd name="T34" fmla="*/ 401 w 610"/>
                <a:gd name="T35" fmla="*/ 309 h 424"/>
                <a:gd name="T36" fmla="*/ 433 w 610"/>
                <a:gd name="T37" fmla="*/ 316 h 424"/>
                <a:gd name="T38" fmla="*/ 566 w 610"/>
                <a:gd name="T39" fmla="*/ 305 h 424"/>
                <a:gd name="T40" fmla="*/ 587 w 610"/>
                <a:gd name="T41" fmla="*/ 301 h 424"/>
                <a:gd name="T42" fmla="*/ 610 w 610"/>
                <a:gd name="T43" fmla="*/ 301 h 424"/>
                <a:gd name="T44" fmla="*/ 610 w 610"/>
                <a:gd name="T45" fmla="*/ 309 h 424"/>
                <a:gd name="T46" fmla="*/ 559 w 610"/>
                <a:gd name="T47" fmla="*/ 337 h 424"/>
                <a:gd name="T48" fmla="*/ 556 w 610"/>
                <a:gd name="T49" fmla="*/ 337 h 424"/>
                <a:gd name="T50" fmla="*/ 552 w 610"/>
                <a:gd name="T51" fmla="*/ 342 h 424"/>
                <a:gd name="T52" fmla="*/ 552 w 610"/>
                <a:gd name="T53" fmla="*/ 349 h 424"/>
                <a:gd name="T54" fmla="*/ 566 w 610"/>
                <a:gd name="T55" fmla="*/ 367 h 424"/>
                <a:gd name="T56" fmla="*/ 566 w 610"/>
                <a:gd name="T57" fmla="*/ 388 h 424"/>
                <a:gd name="T58" fmla="*/ 533 w 610"/>
                <a:gd name="T59" fmla="*/ 411 h 424"/>
                <a:gd name="T60" fmla="*/ 503 w 610"/>
                <a:gd name="T61" fmla="*/ 424 h 424"/>
                <a:gd name="T62" fmla="*/ 481 w 610"/>
                <a:gd name="T63" fmla="*/ 418 h 424"/>
                <a:gd name="T64" fmla="*/ 469 w 610"/>
                <a:gd name="T65" fmla="*/ 411 h 424"/>
                <a:gd name="T66" fmla="*/ 450 w 610"/>
                <a:gd name="T67" fmla="*/ 386 h 424"/>
                <a:gd name="T68" fmla="*/ 445 w 610"/>
                <a:gd name="T69" fmla="*/ 370 h 424"/>
                <a:gd name="T70" fmla="*/ 438 w 610"/>
                <a:gd name="T71" fmla="*/ 366 h 424"/>
                <a:gd name="T72" fmla="*/ 375 w 610"/>
                <a:gd name="T73" fmla="*/ 360 h 424"/>
                <a:gd name="T74" fmla="*/ 339 w 610"/>
                <a:gd name="T75" fmla="*/ 349 h 424"/>
                <a:gd name="T76" fmla="*/ 297 w 610"/>
                <a:gd name="T77" fmla="*/ 323 h 424"/>
                <a:gd name="T78" fmla="*/ 191 w 610"/>
                <a:gd name="T79" fmla="*/ 214 h 424"/>
                <a:gd name="T80" fmla="*/ 141 w 610"/>
                <a:gd name="T81" fmla="*/ 159 h 424"/>
                <a:gd name="T82" fmla="*/ 134 w 610"/>
                <a:gd name="T83" fmla="*/ 135 h 424"/>
                <a:gd name="T84" fmla="*/ 120 w 610"/>
                <a:gd name="T85" fmla="*/ 127 h 424"/>
                <a:gd name="T86" fmla="*/ 106 w 610"/>
                <a:gd name="T87" fmla="*/ 121 h 424"/>
                <a:gd name="T88" fmla="*/ 81 w 610"/>
                <a:gd name="T89" fmla="*/ 96 h 424"/>
                <a:gd name="T90" fmla="*/ 76 w 610"/>
                <a:gd name="T91" fmla="*/ 96 h 424"/>
                <a:gd name="T92" fmla="*/ 58 w 610"/>
                <a:gd name="T93" fmla="*/ 119 h 424"/>
                <a:gd name="T94" fmla="*/ 44 w 610"/>
                <a:gd name="T95" fmla="*/ 151 h 424"/>
                <a:gd name="T96" fmla="*/ 44 w 610"/>
                <a:gd name="T97" fmla="*/ 170 h 424"/>
                <a:gd name="T98" fmla="*/ 39 w 610"/>
                <a:gd name="T99" fmla="*/ 175 h 424"/>
                <a:gd name="T100" fmla="*/ 30 w 610"/>
                <a:gd name="T101" fmla="*/ 175 h 424"/>
                <a:gd name="T102" fmla="*/ 11 w 610"/>
                <a:gd name="T103" fmla="*/ 151 h 424"/>
                <a:gd name="T104" fmla="*/ 0 w 610"/>
                <a:gd name="T105" fmla="*/ 127 h 424"/>
                <a:gd name="T106" fmla="*/ 0 w 610"/>
                <a:gd name="T107" fmla="*/ 82 h 424"/>
                <a:gd name="T108" fmla="*/ 11 w 610"/>
                <a:gd name="T109" fmla="*/ 54 h 424"/>
                <a:gd name="T110" fmla="*/ 39 w 610"/>
                <a:gd name="T111" fmla="*/ 21 h 424"/>
                <a:gd name="T112" fmla="*/ 53 w 610"/>
                <a:gd name="T113" fmla="*/ 9 h 424"/>
                <a:gd name="T114" fmla="*/ 81 w 610"/>
                <a:gd name="T115" fmla="*/ 0 h 424"/>
                <a:gd name="T116" fmla="*/ 97 w 610"/>
                <a:gd name="T117" fmla="*/ 4 h 424"/>
                <a:gd name="T118" fmla="*/ 123 w 610"/>
                <a:gd name="T119" fmla="*/ 24 h 424"/>
                <a:gd name="T120" fmla="*/ 123 w 610"/>
                <a:gd name="T121" fmla="*/ 24 h 4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0"/>
                <a:gd name="T184" fmla="*/ 0 h 424"/>
                <a:gd name="T185" fmla="*/ 610 w 610"/>
                <a:gd name="T186" fmla="*/ 424 h 4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0" h="424">
                  <a:moveTo>
                    <a:pt x="123" y="24"/>
                  </a:moveTo>
                  <a:lnTo>
                    <a:pt x="132" y="40"/>
                  </a:lnTo>
                  <a:lnTo>
                    <a:pt x="127" y="57"/>
                  </a:lnTo>
                  <a:lnTo>
                    <a:pt x="106" y="77"/>
                  </a:lnTo>
                  <a:lnTo>
                    <a:pt x="109" y="85"/>
                  </a:lnTo>
                  <a:lnTo>
                    <a:pt x="130" y="93"/>
                  </a:lnTo>
                  <a:lnTo>
                    <a:pt x="178" y="102"/>
                  </a:lnTo>
                  <a:lnTo>
                    <a:pt x="239" y="112"/>
                  </a:lnTo>
                  <a:lnTo>
                    <a:pt x="240" y="112"/>
                  </a:lnTo>
                  <a:lnTo>
                    <a:pt x="243" y="114"/>
                  </a:lnTo>
                  <a:lnTo>
                    <a:pt x="243" y="121"/>
                  </a:lnTo>
                  <a:lnTo>
                    <a:pt x="229" y="128"/>
                  </a:lnTo>
                  <a:lnTo>
                    <a:pt x="171" y="137"/>
                  </a:lnTo>
                  <a:lnTo>
                    <a:pt x="166" y="142"/>
                  </a:lnTo>
                  <a:lnTo>
                    <a:pt x="288" y="263"/>
                  </a:lnTo>
                  <a:lnTo>
                    <a:pt x="325" y="293"/>
                  </a:lnTo>
                  <a:lnTo>
                    <a:pt x="364" y="305"/>
                  </a:lnTo>
                  <a:lnTo>
                    <a:pt x="401" y="309"/>
                  </a:lnTo>
                  <a:lnTo>
                    <a:pt x="433" y="316"/>
                  </a:lnTo>
                  <a:lnTo>
                    <a:pt x="566" y="305"/>
                  </a:lnTo>
                  <a:lnTo>
                    <a:pt x="587" y="301"/>
                  </a:lnTo>
                  <a:lnTo>
                    <a:pt x="610" y="301"/>
                  </a:lnTo>
                  <a:lnTo>
                    <a:pt x="610" y="309"/>
                  </a:lnTo>
                  <a:lnTo>
                    <a:pt x="559" y="337"/>
                  </a:lnTo>
                  <a:lnTo>
                    <a:pt x="556" y="337"/>
                  </a:lnTo>
                  <a:lnTo>
                    <a:pt x="552" y="342"/>
                  </a:lnTo>
                  <a:lnTo>
                    <a:pt x="552" y="349"/>
                  </a:lnTo>
                  <a:lnTo>
                    <a:pt x="566" y="367"/>
                  </a:lnTo>
                  <a:lnTo>
                    <a:pt x="566" y="388"/>
                  </a:lnTo>
                  <a:lnTo>
                    <a:pt x="533" y="411"/>
                  </a:lnTo>
                  <a:lnTo>
                    <a:pt x="503" y="424"/>
                  </a:lnTo>
                  <a:lnTo>
                    <a:pt x="481" y="418"/>
                  </a:lnTo>
                  <a:lnTo>
                    <a:pt x="469" y="411"/>
                  </a:lnTo>
                  <a:lnTo>
                    <a:pt x="450" y="386"/>
                  </a:lnTo>
                  <a:lnTo>
                    <a:pt x="445" y="370"/>
                  </a:lnTo>
                  <a:lnTo>
                    <a:pt x="438" y="366"/>
                  </a:lnTo>
                  <a:lnTo>
                    <a:pt x="375" y="360"/>
                  </a:lnTo>
                  <a:lnTo>
                    <a:pt x="339" y="349"/>
                  </a:lnTo>
                  <a:lnTo>
                    <a:pt x="297" y="323"/>
                  </a:lnTo>
                  <a:lnTo>
                    <a:pt x="191" y="214"/>
                  </a:lnTo>
                  <a:lnTo>
                    <a:pt x="141" y="159"/>
                  </a:lnTo>
                  <a:lnTo>
                    <a:pt x="134" y="135"/>
                  </a:lnTo>
                  <a:lnTo>
                    <a:pt x="120" y="127"/>
                  </a:lnTo>
                  <a:lnTo>
                    <a:pt x="106" y="121"/>
                  </a:lnTo>
                  <a:lnTo>
                    <a:pt x="81" y="96"/>
                  </a:lnTo>
                  <a:lnTo>
                    <a:pt x="76" y="96"/>
                  </a:lnTo>
                  <a:lnTo>
                    <a:pt x="58" y="119"/>
                  </a:lnTo>
                  <a:lnTo>
                    <a:pt x="44" y="151"/>
                  </a:lnTo>
                  <a:lnTo>
                    <a:pt x="44" y="170"/>
                  </a:lnTo>
                  <a:lnTo>
                    <a:pt x="39" y="175"/>
                  </a:lnTo>
                  <a:lnTo>
                    <a:pt x="30" y="175"/>
                  </a:lnTo>
                  <a:lnTo>
                    <a:pt x="11" y="151"/>
                  </a:lnTo>
                  <a:lnTo>
                    <a:pt x="0" y="127"/>
                  </a:lnTo>
                  <a:lnTo>
                    <a:pt x="0" y="82"/>
                  </a:lnTo>
                  <a:lnTo>
                    <a:pt x="11" y="54"/>
                  </a:lnTo>
                  <a:lnTo>
                    <a:pt x="39" y="21"/>
                  </a:lnTo>
                  <a:lnTo>
                    <a:pt x="53" y="9"/>
                  </a:lnTo>
                  <a:lnTo>
                    <a:pt x="81" y="0"/>
                  </a:lnTo>
                  <a:lnTo>
                    <a:pt x="97" y="4"/>
                  </a:lnTo>
                  <a:lnTo>
                    <a:pt x="1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0" name="Freeform 1381">
              <a:extLst>
                <a:ext uri="{FF2B5EF4-FFF2-40B4-BE49-F238E27FC236}">
                  <a16:creationId xmlns:a16="http://schemas.microsoft.com/office/drawing/2014/main" id="{944CCE1E-C1E5-274C-9211-2725082E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560"/>
              <a:ext cx="31" cy="75"/>
            </a:xfrm>
            <a:custGeom>
              <a:avLst/>
              <a:gdLst>
                <a:gd name="T0" fmla="*/ 67 w 95"/>
                <a:gd name="T1" fmla="*/ 26 h 223"/>
                <a:gd name="T2" fmla="*/ 72 w 95"/>
                <a:gd name="T3" fmla="*/ 35 h 223"/>
                <a:gd name="T4" fmla="*/ 90 w 95"/>
                <a:gd name="T5" fmla="*/ 53 h 223"/>
                <a:gd name="T6" fmla="*/ 95 w 95"/>
                <a:gd name="T7" fmla="*/ 70 h 223"/>
                <a:gd name="T8" fmla="*/ 92 w 95"/>
                <a:gd name="T9" fmla="*/ 160 h 223"/>
                <a:gd name="T10" fmla="*/ 81 w 95"/>
                <a:gd name="T11" fmla="*/ 192 h 223"/>
                <a:gd name="T12" fmla="*/ 69 w 95"/>
                <a:gd name="T13" fmla="*/ 205 h 223"/>
                <a:gd name="T14" fmla="*/ 42 w 95"/>
                <a:gd name="T15" fmla="*/ 216 h 223"/>
                <a:gd name="T16" fmla="*/ 35 w 95"/>
                <a:gd name="T17" fmla="*/ 223 h 223"/>
                <a:gd name="T18" fmla="*/ 18 w 95"/>
                <a:gd name="T19" fmla="*/ 220 h 223"/>
                <a:gd name="T20" fmla="*/ 4 w 95"/>
                <a:gd name="T21" fmla="*/ 205 h 223"/>
                <a:gd name="T22" fmla="*/ 0 w 95"/>
                <a:gd name="T23" fmla="*/ 188 h 223"/>
                <a:gd name="T24" fmla="*/ 0 w 95"/>
                <a:gd name="T25" fmla="*/ 148 h 223"/>
                <a:gd name="T26" fmla="*/ 7 w 95"/>
                <a:gd name="T27" fmla="*/ 111 h 223"/>
                <a:gd name="T28" fmla="*/ 25 w 95"/>
                <a:gd name="T29" fmla="*/ 130 h 223"/>
                <a:gd name="T30" fmla="*/ 47 w 95"/>
                <a:gd name="T31" fmla="*/ 137 h 223"/>
                <a:gd name="T32" fmla="*/ 65 w 95"/>
                <a:gd name="T33" fmla="*/ 135 h 223"/>
                <a:gd name="T34" fmla="*/ 76 w 95"/>
                <a:gd name="T35" fmla="*/ 118 h 223"/>
                <a:gd name="T36" fmla="*/ 72 w 95"/>
                <a:gd name="T37" fmla="*/ 56 h 223"/>
                <a:gd name="T38" fmla="*/ 62 w 95"/>
                <a:gd name="T39" fmla="*/ 37 h 223"/>
                <a:gd name="T40" fmla="*/ 37 w 95"/>
                <a:gd name="T41" fmla="*/ 16 h 223"/>
                <a:gd name="T42" fmla="*/ 35 w 95"/>
                <a:gd name="T43" fmla="*/ 14 h 223"/>
                <a:gd name="T44" fmla="*/ 28 w 95"/>
                <a:gd name="T45" fmla="*/ 14 h 223"/>
                <a:gd name="T46" fmla="*/ 28 w 95"/>
                <a:gd name="T47" fmla="*/ 10 h 223"/>
                <a:gd name="T48" fmla="*/ 37 w 95"/>
                <a:gd name="T49" fmla="*/ 0 h 223"/>
                <a:gd name="T50" fmla="*/ 51 w 95"/>
                <a:gd name="T51" fmla="*/ 4 h 223"/>
                <a:gd name="T52" fmla="*/ 67 w 95"/>
                <a:gd name="T53" fmla="*/ 26 h 223"/>
                <a:gd name="T54" fmla="*/ 67 w 95"/>
                <a:gd name="T55" fmla="*/ 26 h 2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5"/>
                <a:gd name="T85" fmla="*/ 0 h 223"/>
                <a:gd name="T86" fmla="*/ 95 w 95"/>
                <a:gd name="T87" fmla="*/ 223 h 2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5" h="223">
                  <a:moveTo>
                    <a:pt x="67" y="26"/>
                  </a:moveTo>
                  <a:lnTo>
                    <a:pt x="72" y="35"/>
                  </a:lnTo>
                  <a:lnTo>
                    <a:pt x="90" y="53"/>
                  </a:lnTo>
                  <a:lnTo>
                    <a:pt x="95" y="70"/>
                  </a:lnTo>
                  <a:lnTo>
                    <a:pt x="92" y="160"/>
                  </a:lnTo>
                  <a:lnTo>
                    <a:pt x="81" y="192"/>
                  </a:lnTo>
                  <a:lnTo>
                    <a:pt x="69" y="205"/>
                  </a:lnTo>
                  <a:lnTo>
                    <a:pt x="42" y="216"/>
                  </a:lnTo>
                  <a:lnTo>
                    <a:pt x="35" y="223"/>
                  </a:lnTo>
                  <a:lnTo>
                    <a:pt x="18" y="220"/>
                  </a:lnTo>
                  <a:lnTo>
                    <a:pt x="4" y="205"/>
                  </a:lnTo>
                  <a:lnTo>
                    <a:pt x="0" y="188"/>
                  </a:lnTo>
                  <a:lnTo>
                    <a:pt x="0" y="148"/>
                  </a:lnTo>
                  <a:lnTo>
                    <a:pt x="7" y="111"/>
                  </a:lnTo>
                  <a:lnTo>
                    <a:pt x="25" y="130"/>
                  </a:lnTo>
                  <a:lnTo>
                    <a:pt x="47" y="137"/>
                  </a:lnTo>
                  <a:lnTo>
                    <a:pt x="65" y="135"/>
                  </a:lnTo>
                  <a:lnTo>
                    <a:pt x="76" y="118"/>
                  </a:lnTo>
                  <a:lnTo>
                    <a:pt x="72" y="56"/>
                  </a:lnTo>
                  <a:lnTo>
                    <a:pt x="62" y="37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37" y="0"/>
                  </a:lnTo>
                  <a:lnTo>
                    <a:pt x="51" y="4"/>
                  </a:lnTo>
                  <a:lnTo>
                    <a:pt x="67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1" name="Freeform 1382">
              <a:extLst>
                <a:ext uri="{FF2B5EF4-FFF2-40B4-BE49-F238E27FC236}">
                  <a16:creationId xmlns:a16="http://schemas.microsoft.com/office/drawing/2014/main" id="{4C91014E-7759-DD47-AC64-CBC421A18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609"/>
              <a:ext cx="50" cy="68"/>
            </a:xfrm>
            <a:custGeom>
              <a:avLst/>
              <a:gdLst>
                <a:gd name="T0" fmla="*/ 151 w 151"/>
                <a:gd name="T1" fmla="*/ 22 h 204"/>
                <a:gd name="T2" fmla="*/ 151 w 151"/>
                <a:gd name="T3" fmla="*/ 68 h 204"/>
                <a:gd name="T4" fmla="*/ 134 w 151"/>
                <a:gd name="T5" fmla="*/ 113 h 204"/>
                <a:gd name="T6" fmla="*/ 111 w 151"/>
                <a:gd name="T7" fmla="*/ 150 h 204"/>
                <a:gd name="T8" fmla="*/ 88 w 151"/>
                <a:gd name="T9" fmla="*/ 168 h 204"/>
                <a:gd name="T10" fmla="*/ 65 w 151"/>
                <a:gd name="T11" fmla="*/ 183 h 204"/>
                <a:gd name="T12" fmla="*/ 58 w 151"/>
                <a:gd name="T13" fmla="*/ 185 h 204"/>
                <a:gd name="T14" fmla="*/ 35 w 151"/>
                <a:gd name="T15" fmla="*/ 204 h 204"/>
                <a:gd name="T16" fmla="*/ 9 w 151"/>
                <a:gd name="T17" fmla="*/ 201 h 204"/>
                <a:gd name="T18" fmla="*/ 0 w 151"/>
                <a:gd name="T19" fmla="*/ 191 h 204"/>
                <a:gd name="T20" fmla="*/ 0 w 151"/>
                <a:gd name="T21" fmla="*/ 153 h 204"/>
                <a:gd name="T22" fmla="*/ 18 w 151"/>
                <a:gd name="T23" fmla="*/ 110 h 204"/>
                <a:gd name="T24" fmla="*/ 42 w 151"/>
                <a:gd name="T25" fmla="*/ 94 h 204"/>
                <a:gd name="T26" fmla="*/ 51 w 151"/>
                <a:gd name="T27" fmla="*/ 94 h 204"/>
                <a:gd name="T28" fmla="*/ 54 w 151"/>
                <a:gd name="T29" fmla="*/ 108 h 204"/>
                <a:gd name="T30" fmla="*/ 73 w 151"/>
                <a:gd name="T31" fmla="*/ 126 h 204"/>
                <a:gd name="T32" fmla="*/ 90 w 151"/>
                <a:gd name="T33" fmla="*/ 124 h 204"/>
                <a:gd name="T34" fmla="*/ 118 w 151"/>
                <a:gd name="T35" fmla="*/ 96 h 204"/>
                <a:gd name="T36" fmla="*/ 127 w 151"/>
                <a:gd name="T37" fmla="*/ 83 h 204"/>
                <a:gd name="T38" fmla="*/ 134 w 151"/>
                <a:gd name="T39" fmla="*/ 60 h 204"/>
                <a:gd name="T40" fmla="*/ 132 w 151"/>
                <a:gd name="T41" fmla="*/ 24 h 204"/>
                <a:gd name="T42" fmla="*/ 116 w 151"/>
                <a:gd name="T43" fmla="*/ 11 h 204"/>
                <a:gd name="T44" fmla="*/ 123 w 151"/>
                <a:gd name="T45" fmla="*/ 0 h 204"/>
                <a:gd name="T46" fmla="*/ 134 w 151"/>
                <a:gd name="T47" fmla="*/ 1 h 204"/>
                <a:gd name="T48" fmla="*/ 151 w 151"/>
                <a:gd name="T49" fmla="*/ 22 h 204"/>
                <a:gd name="T50" fmla="*/ 151 w 151"/>
                <a:gd name="T51" fmla="*/ 22 h 2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204"/>
                <a:gd name="T80" fmla="*/ 151 w 151"/>
                <a:gd name="T81" fmla="*/ 204 h 20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204">
                  <a:moveTo>
                    <a:pt x="151" y="22"/>
                  </a:moveTo>
                  <a:lnTo>
                    <a:pt x="151" y="68"/>
                  </a:lnTo>
                  <a:lnTo>
                    <a:pt x="134" y="113"/>
                  </a:lnTo>
                  <a:lnTo>
                    <a:pt x="111" y="150"/>
                  </a:lnTo>
                  <a:lnTo>
                    <a:pt x="88" y="168"/>
                  </a:lnTo>
                  <a:lnTo>
                    <a:pt x="65" y="183"/>
                  </a:lnTo>
                  <a:lnTo>
                    <a:pt x="58" y="185"/>
                  </a:lnTo>
                  <a:lnTo>
                    <a:pt x="35" y="204"/>
                  </a:lnTo>
                  <a:lnTo>
                    <a:pt x="9" y="201"/>
                  </a:lnTo>
                  <a:lnTo>
                    <a:pt x="0" y="191"/>
                  </a:lnTo>
                  <a:lnTo>
                    <a:pt x="0" y="153"/>
                  </a:lnTo>
                  <a:lnTo>
                    <a:pt x="18" y="110"/>
                  </a:lnTo>
                  <a:lnTo>
                    <a:pt x="42" y="94"/>
                  </a:lnTo>
                  <a:lnTo>
                    <a:pt x="51" y="94"/>
                  </a:lnTo>
                  <a:lnTo>
                    <a:pt x="54" y="108"/>
                  </a:lnTo>
                  <a:lnTo>
                    <a:pt x="73" y="126"/>
                  </a:lnTo>
                  <a:lnTo>
                    <a:pt x="90" y="124"/>
                  </a:lnTo>
                  <a:lnTo>
                    <a:pt x="118" y="96"/>
                  </a:lnTo>
                  <a:lnTo>
                    <a:pt x="127" y="83"/>
                  </a:lnTo>
                  <a:lnTo>
                    <a:pt x="134" y="60"/>
                  </a:lnTo>
                  <a:lnTo>
                    <a:pt x="132" y="24"/>
                  </a:lnTo>
                  <a:lnTo>
                    <a:pt x="116" y="11"/>
                  </a:lnTo>
                  <a:lnTo>
                    <a:pt x="123" y="0"/>
                  </a:lnTo>
                  <a:lnTo>
                    <a:pt x="134" y="1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2" name="Freeform 1383">
              <a:extLst>
                <a:ext uri="{FF2B5EF4-FFF2-40B4-BE49-F238E27FC236}">
                  <a16:creationId xmlns:a16="http://schemas.microsoft.com/office/drawing/2014/main" id="{5D331FCB-47C3-D643-8BD9-67A85785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609"/>
              <a:ext cx="6" cy="53"/>
            </a:xfrm>
            <a:custGeom>
              <a:avLst/>
              <a:gdLst>
                <a:gd name="T0" fmla="*/ 13 w 19"/>
                <a:gd name="T1" fmla="*/ 10 h 158"/>
                <a:gd name="T2" fmla="*/ 19 w 19"/>
                <a:gd name="T3" fmla="*/ 88 h 158"/>
                <a:gd name="T4" fmla="*/ 4 w 19"/>
                <a:gd name="T5" fmla="*/ 152 h 158"/>
                <a:gd name="T6" fmla="*/ 0 w 19"/>
                <a:gd name="T7" fmla="*/ 158 h 158"/>
                <a:gd name="T8" fmla="*/ 0 w 19"/>
                <a:gd name="T9" fmla="*/ 116 h 158"/>
                <a:gd name="T10" fmla="*/ 3 w 19"/>
                <a:gd name="T11" fmla="*/ 0 h 158"/>
                <a:gd name="T12" fmla="*/ 7 w 19"/>
                <a:gd name="T13" fmla="*/ 0 h 158"/>
                <a:gd name="T14" fmla="*/ 13 w 19"/>
                <a:gd name="T15" fmla="*/ 10 h 158"/>
                <a:gd name="T16" fmla="*/ 13 w 19"/>
                <a:gd name="T17" fmla="*/ 10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58"/>
                <a:gd name="T29" fmla="*/ 19 w 19"/>
                <a:gd name="T30" fmla="*/ 158 h 1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58">
                  <a:moveTo>
                    <a:pt x="13" y="10"/>
                  </a:moveTo>
                  <a:lnTo>
                    <a:pt x="19" y="88"/>
                  </a:lnTo>
                  <a:lnTo>
                    <a:pt x="4" y="152"/>
                  </a:lnTo>
                  <a:lnTo>
                    <a:pt x="0" y="158"/>
                  </a:lnTo>
                  <a:lnTo>
                    <a:pt x="0" y="116"/>
                  </a:lnTo>
                  <a:lnTo>
                    <a:pt x="3" y="0"/>
                  </a:lnTo>
                  <a:lnTo>
                    <a:pt x="7" y="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3" name="Freeform 1384">
              <a:extLst>
                <a:ext uri="{FF2B5EF4-FFF2-40B4-BE49-F238E27FC236}">
                  <a16:creationId xmlns:a16="http://schemas.microsoft.com/office/drawing/2014/main" id="{678EB61E-11D3-3348-9760-98BBA5A6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665"/>
              <a:ext cx="64" cy="36"/>
            </a:xfrm>
            <a:custGeom>
              <a:avLst/>
              <a:gdLst>
                <a:gd name="T0" fmla="*/ 191 w 191"/>
                <a:gd name="T1" fmla="*/ 21 h 108"/>
                <a:gd name="T2" fmla="*/ 191 w 191"/>
                <a:gd name="T3" fmla="*/ 61 h 108"/>
                <a:gd name="T4" fmla="*/ 184 w 191"/>
                <a:gd name="T5" fmla="*/ 72 h 108"/>
                <a:gd name="T6" fmla="*/ 126 w 191"/>
                <a:gd name="T7" fmla="*/ 101 h 108"/>
                <a:gd name="T8" fmla="*/ 92 w 191"/>
                <a:gd name="T9" fmla="*/ 108 h 108"/>
                <a:gd name="T10" fmla="*/ 56 w 191"/>
                <a:gd name="T11" fmla="*/ 105 h 108"/>
                <a:gd name="T12" fmla="*/ 31 w 191"/>
                <a:gd name="T13" fmla="*/ 95 h 108"/>
                <a:gd name="T14" fmla="*/ 10 w 191"/>
                <a:gd name="T15" fmla="*/ 75 h 108"/>
                <a:gd name="T16" fmla="*/ 0 w 191"/>
                <a:gd name="T17" fmla="*/ 49 h 108"/>
                <a:gd name="T18" fmla="*/ 3 w 191"/>
                <a:gd name="T19" fmla="*/ 42 h 108"/>
                <a:gd name="T20" fmla="*/ 10 w 191"/>
                <a:gd name="T21" fmla="*/ 38 h 108"/>
                <a:gd name="T22" fmla="*/ 54 w 191"/>
                <a:gd name="T23" fmla="*/ 38 h 108"/>
                <a:gd name="T24" fmla="*/ 113 w 191"/>
                <a:gd name="T25" fmla="*/ 28 h 108"/>
                <a:gd name="T26" fmla="*/ 137 w 191"/>
                <a:gd name="T27" fmla="*/ 17 h 108"/>
                <a:gd name="T28" fmla="*/ 156 w 191"/>
                <a:gd name="T29" fmla="*/ 0 h 108"/>
                <a:gd name="T30" fmla="*/ 177 w 191"/>
                <a:gd name="T31" fmla="*/ 3 h 108"/>
                <a:gd name="T32" fmla="*/ 191 w 191"/>
                <a:gd name="T33" fmla="*/ 21 h 108"/>
                <a:gd name="T34" fmla="*/ 191 w 191"/>
                <a:gd name="T35" fmla="*/ 21 h 1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1"/>
                <a:gd name="T55" fmla="*/ 0 h 108"/>
                <a:gd name="T56" fmla="*/ 191 w 191"/>
                <a:gd name="T57" fmla="*/ 108 h 1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1" h="108">
                  <a:moveTo>
                    <a:pt x="191" y="21"/>
                  </a:moveTo>
                  <a:lnTo>
                    <a:pt x="191" y="61"/>
                  </a:lnTo>
                  <a:lnTo>
                    <a:pt x="184" y="72"/>
                  </a:lnTo>
                  <a:lnTo>
                    <a:pt x="126" y="101"/>
                  </a:lnTo>
                  <a:lnTo>
                    <a:pt x="92" y="108"/>
                  </a:lnTo>
                  <a:lnTo>
                    <a:pt x="56" y="105"/>
                  </a:lnTo>
                  <a:lnTo>
                    <a:pt x="31" y="95"/>
                  </a:lnTo>
                  <a:lnTo>
                    <a:pt x="10" y="75"/>
                  </a:lnTo>
                  <a:lnTo>
                    <a:pt x="0" y="49"/>
                  </a:lnTo>
                  <a:lnTo>
                    <a:pt x="3" y="42"/>
                  </a:lnTo>
                  <a:lnTo>
                    <a:pt x="10" y="38"/>
                  </a:lnTo>
                  <a:lnTo>
                    <a:pt x="54" y="38"/>
                  </a:lnTo>
                  <a:lnTo>
                    <a:pt x="113" y="28"/>
                  </a:lnTo>
                  <a:lnTo>
                    <a:pt x="137" y="17"/>
                  </a:lnTo>
                  <a:lnTo>
                    <a:pt x="156" y="0"/>
                  </a:lnTo>
                  <a:lnTo>
                    <a:pt x="177" y="3"/>
                  </a:lnTo>
                  <a:lnTo>
                    <a:pt x="191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4" name="Freeform 1385">
              <a:extLst>
                <a:ext uri="{FF2B5EF4-FFF2-40B4-BE49-F238E27FC236}">
                  <a16:creationId xmlns:a16="http://schemas.microsoft.com/office/drawing/2014/main" id="{16561001-35C0-5D4E-B2BA-D888BF7F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720"/>
              <a:ext cx="117" cy="93"/>
            </a:xfrm>
            <a:custGeom>
              <a:avLst/>
              <a:gdLst>
                <a:gd name="T0" fmla="*/ 313 w 352"/>
                <a:gd name="T1" fmla="*/ 36 h 279"/>
                <a:gd name="T2" fmla="*/ 254 w 352"/>
                <a:gd name="T3" fmla="*/ 70 h 279"/>
                <a:gd name="T4" fmla="*/ 189 w 352"/>
                <a:gd name="T5" fmla="*/ 125 h 279"/>
                <a:gd name="T6" fmla="*/ 141 w 352"/>
                <a:gd name="T7" fmla="*/ 165 h 279"/>
                <a:gd name="T8" fmla="*/ 34 w 352"/>
                <a:gd name="T9" fmla="*/ 258 h 279"/>
                <a:gd name="T10" fmla="*/ 2 w 352"/>
                <a:gd name="T11" fmla="*/ 279 h 279"/>
                <a:gd name="T12" fmla="*/ 0 w 352"/>
                <a:gd name="T13" fmla="*/ 279 h 279"/>
                <a:gd name="T14" fmla="*/ 4 w 352"/>
                <a:gd name="T15" fmla="*/ 268 h 279"/>
                <a:gd name="T16" fmla="*/ 83 w 352"/>
                <a:gd name="T17" fmla="*/ 191 h 279"/>
                <a:gd name="T18" fmla="*/ 157 w 352"/>
                <a:gd name="T19" fmla="*/ 133 h 279"/>
                <a:gd name="T20" fmla="*/ 208 w 352"/>
                <a:gd name="T21" fmla="*/ 99 h 279"/>
                <a:gd name="T22" fmla="*/ 261 w 352"/>
                <a:gd name="T23" fmla="*/ 57 h 279"/>
                <a:gd name="T24" fmla="*/ 337 w 352"/>
                <a:gd name="T25" fmla="*/ 10 h 279"/>
                <a:gd name="T26" fmla="*/ 350 w 352"/>
                <a:gd name="T27" fmla="*/ 0 h 279"/>
                <a:gd name="T28" fmla="*/ 352 w 352"/>
                <a:gd name="T29" fmla="*/ 3 h 279"/>
                <a:gd name="T30" fmla="*/ 313 w 352"/>
                <a:gd name="T31" fmla="*/ 36 h 279"/>
                <a:gd name="T32" fmla="*/ 313 w 352"/>
                <a:gd name="T33" fmla="*/ 36 h 2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2"/>
                <a:gd name="T52" fmla="*/ 0 h 279"/>
                <a:gd name="T53" fmla="*/ 352 w 352"/>
                <a:gd name="T54" fmla="*/ 279 h 2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2" h="279">
                  <a:moveTo>
                    <a:pt x="313" y="36"/>
                  </a:moveTo>
                  <a:lnTo>
                    <a:pt x="254" y="70"/>
                  </a:lnTo>
                  <a:lnTo>
                    <a:pt x="189" y="125"/>
                  </a:lnTo>
                  <a:lnTo>
                    <a:pt x="141" y="165"/>
                  </a:lnTo>
                  <a:lnTo>
                    <a:pt x="34" y="258"/>
                  </a:lnTo>
                  <a:lnTo>
                    <a:pt x="2" y="279"/>
                  </a:lnTo>
                  <a:lnTo>
                    <a:pt x="0" y="279"/>
                  </a:lnTo>
                  <a:lnTo>
                    <a:pt x="4" y="268"/>
                  </a:lnTo>
                  <a:lnTo>
                    <a:pt x="83" y="191"/>
                  </a:lnTo>
                  <a:lnTo>
                    <a:pt x="157" y="133"/>
                  </a:lnTo>
                  <a:lnTo>
                    <a:pt x="208" y="99"/>
                  </a:lnTo>
                  <a:lnTo>
                    <a:pt x="261" y="57"/>
                  </a:lnTo>
                  <a:lnTo>
                    <a:pt x="337" y="10"/>
                  </a:lnTo>
                  <a:lnTo>
                    <a:pt x="350" y="0"/>
                  </a:lnTo>
                  <a:lnTo>
                    <a:pt x="352" y="3"/>
                  </a:lnTo>
                  <a:lnTo>
                    <a:pt x="31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405" name="Freeform 1386">
              <a:extLst>
                <a:ext uri="{FF2B5EF4-FFF2-40B4-BE49-F238E27FC236}">
                  <a16:creationId xmlns:a16="http://schemas.microsoft.com/office/drawing/2014/main" id="{273C094D-2E04-1B44-BFE6-220B8DC5B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860"/>
              <a:ext cx="24" cy="26"/>
            </a:xfrm>
            <a:custGeom>
              <a:avLst/>
              <a:gdLst>
                <a:gd name="T0" fmla="*/ 52 w 70"/>
                <a:gd name="T1" fmla="*/ 37 h 77"/>
                <a:gd name="T2" fmla="*/ 70 w 70"/>
                <a:gd name="T3" fmla="*/ 68 h 77"/>
                <a:gd name="T4" fmla="*/ 70 w 70"/>
                <a:gd name="T5" fmla="*/ 77 h 77"/>
                <a:gd name="T6" fmla="*/ 52 w 70"/>
                <a:gd name="T7" fmla="*/ 77 h 77"/>
                <a:gd name="T8" fmla="*/ 23 w 70"/>
                <a:gd name="T9" fmla="*/ 44 h 77"/>
                <a:gd name="T10" fmla="*/ 5 w 70"/>
                <a:gd name="T11" fmla="*/ 21 h 77"/>
                <a:gd name="T12" fmla="*/ 0 w 70"/>
                <a:gd name="T13" fmla="*/ 7 h 77"/>
                <a:gd name="T14" fmla="*/ 8 w 70"/>
                <a:gd name="T15" fmla="*/ 0 h 77"/>
                <a:gd name="T16" fmla="*/ 21 w 70"/>
                <a:gd name="T17" fmla="*/ 2 h 77"/>
                <a:gd name="T18" fmla="*/ 52 w 70"/>
                <a:gd name="T19" fmla="*/ 37 h 77"/>
                <a:gd name="T20" fmla="*/ 52 w 70"/>
                <a:gd name="T21" fmla="*/ 37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7"/>
                <a:gd name="T35" fmla="*/ 70 w 7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7">
                  <a:moveTo>
                    <a:pt x="52" y="37"/>
                  </a:moveTo>
                  <a:lnTo>
                    <a:pt x="70" y="68"/>
                  </a:lnTo>
                  <a:lnTo>
                    <a:pt x="70" y="77"/>
                  </a:lnTo>
                  <a:lnTo>
                    <a:pt x="52" y="77"/>
                  </a:lnTo>
                  <a:lnTo>
                    <a:pt x="23" y="44"/>
                  </a:lnTo>
                  <a:lnTo>
                    <a:pt x="5" y="21"/>
                  </a:lnTo>
                  <a:lnTo>
                    <a:pt x="0" y="7"/>
                  </a:lnTo>
                  <a:lnTo>
                    <a:pt x="8" y="0"/>
                  </a:lnTo>
                  <a:lnTo>
                    <a:pt x="21" y="2"/>
                  </a:lnTo>
                  <a:lnTo>
                    <a:pt x="5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</p:grpSp>
      <p:grpSp>
        <p:nvGrpSpPr>
          <p:cNvPr id="2281" name="Group 1388" descr="Stack of books">
            <a:extLst>
              <a:ext uri="{FF2B5EF4-FFF2-40B4-BE49-F238E27FC236}">
                <a16:creationId xmlns:a16="http://schemas.microsoft.com/office/drawing/2014/main" id="{454BBA50-EEC9-6047-82AF-B8602987CA7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1" y="1981201"/>
            <a:ext cx="1196975" cy="4525963"/>
            <a:chOff x="96" y="1248"/>
            <a:chExt cx="754" cy="2851"/>
          </a:xfrm>
        </p:grpSpPr>
        <p:sp>
          <p:nvSpPr>
            <p:cNvPr id="2282" name="AutoShape 1387">
              <a:extLst>
                <a:ext uri="{FF2B5EF4-FFF2-40B4-BE49-F238E27FC236}">
                  <a16:creationId xmlns:a16="http://schemas.microsoft.com/office/drawing/2014/main" id="{889B2551-5A06-854F-A213-BD4CCD39CF7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6" y="1248"/>
              <a:ext cx="754" cy="2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ar-SA"/>
            </a:p>
          </p:txBody>
        </p:sp>
        <p:sp>
          <p:nvSpPr>
            <p:cNvPr id="2283" name="Freeform 1389">
              <a:extLst>
                <a:ext uri="{FF2B5EF4-FFF2-40B4-BE49-F238E27FC236}">
                  <a16:creationId xmlns:a16="http://schemas.microsoft.com/office/drawing/2014/main" id="{D1ADCAA1-F230-0245-B9BA-79D94846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902"/>
              <a:ext cx="347" cy="158"/>
            </a:xfrm>
            <a:custGeom>
              <a:avLst/>
              <a:gdLst>
                <a:gd name="T0" fmla="*/ 39 w 693"/>
                <a:gd name="T1" fmla="*/ 159 h 318"/>
                <a:gd name="T2" fmla="*/ 4 w 693"/>
                <a:gd name="T3" fmla="*/ 199 h 318"/>
                <a:gd name="T4" fmla="*/ 0 w 693"/>
                <a:gd name="T5" fmla="*/ 257 h 318"/>
                <a:gd name="T6" fmla="*/ 5 w 693"/>
                <a:gd name="T7" fmla="*/ 295 h 318"/>
                <a:gd name="T8" fmla="*/ 8 w 693"/>
                <a:gd name="T9" fmla="*/ 318 h 318"/>
                <a:gd name="T10" fmla="*/ 689 w 693"/>
                <a:gd name="T11" fmla="*/ 142 h 318"/>
                <a:gd name="T12" fmla="*/ 693 w 693"/>
                <a:gd name="T13" fmla="*/ 0 h 318"/>
                <a:gd name="T14" fmla="*/ 39 w 693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3"/>
                <a:gd name="T25" fmla="*/ 0 h 318"/>
                <a:gd name="T26" fmla="*/ 693 w 693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3" h="318">
                  <a:moveTo>
                    <a:pt x="39" y="159"/>
                  </a:moveTo>
                  <a:lnTo>
                    <a:pt x="4" y="199"/>
                  </a:lnTo>
                  <a:lnTo>
                    <a:pt x="0" y="257"/>
                  </a:lnTo>
                  <a:lnTo>
                    <a:pt x="5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3" y="0"/>
                  </a:lnTo>
                  <a:lnTo>
                    <a:pt x="39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4" name="Freeform 1390">
              <a:extLst>
                <a:ext uri="{FF2B5EF4-FFF2-40B4-BE49-F238E27FC236}">
                  <a16:creationId xmlns:a16="http://schemas.microsoft.com/office/drawing/2014/main" id="{AD6E5093-A5D7-E14D-8399-C080584EE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3974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7"/>
                <a:gd name="T17" fmla="*/ 735 w 735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5" name="Freeform 1391">
              <a:extLst>
                <a:ext uri="{FF2B5EF4-FFF2-40B4-BE49-F238E27FC236}">
                  <a16:creationId xmlns:a16="http://schemas.microsoft.com/office/drawing/2014/main" id="{48AAEDDA-2DBF-D04A-95E2-BDDA9D9A9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" y="3753"/>
              <a:ext cx="689" cy="346"/>
            </a:xfrm>
            <a:custGeom>
              <a:avLst/>
              <a:gdLst>
                <a:gd name="T0" fmla="*/ 653 w 1378"/>
                <a:gd name="T1" fmla="*/ 467 h 693"/>
                <a:gd name="T2" fmla="*/ 1378 w 1378"/>
                <a:gd name="T3" fmla="*/ 287 h 693"/>
                <a:gd name="T4" fmla="*/ 759 w 1378"/>
                <a:gd name="T5" fmla="*/ 0 h 693"/>
                <a:gd name="T6" fmla="*/ 27 w 1378"/>
                <a:gd name="T7" fmla="*/ 87 h 693"/>
                <a:gd name="T8" fmla="*/ 24 w 1378"/>
                <a:gd name="T9" fmla="*/ 91 h 693"/>
                <a:gd name="T10" fmla="*/ 17 w 1378"/>
                <a:gd name="T11" fmla="*/ 104 h 693"/>
                <a:gd name="T12" fmla="*/ 9 w 1378"/>
                <a:gd name="T13" fmla="*/ 123 h 693"/>
                <a:gd name="T14" fmla="*/ 2 w 1378"/>
                <a:gd name="T15" fmla="*/ 149 h 693"/>
                <a:gd name="T16" fmla="*/ 0 w 1378"/>
                <a:gd name="T17" fmla="*/ 180 h 693"/>
                <a:gd name="T18" fmla="*/ 3 w 1378"/>
                <a:gd name="T19" fmla="*/ 216 h 693"/>
                <a:gd name="T20" fmla="*/ 17 w 1378"/>
                <a:gd name="T21" fmla="*/ 253 h 693"/>
                <a:gd name="T22" fmla="*/ 42 w 1378"/>
                <a:gd name="T23" fmla="*/ 295 h 693"/>
                <a:gd name="T24" fmla="*/ 43 w 1378"/>
                <a:gd name="T25" fmla="*/ 296 h 693"/>
                <a:gd name="T26" fmla="*/ 45 w 1378"/>
                <a:gd name="T27" fmla="*/ 297 h 693"/>
                <a:gd name="T28" fmla="*/ 45 w 1378"/>
                <a:gd name="T29" fmla="*/ 297 h 693"/>
                <a:gd name="T30" fmla="*/ 645 w 1378"/>
                <a:gd name="T31" fmla="*/ 693 h 693"/>
                <a:gd name="T32" fmla="*/ 647 w 1378"/>
                <a:gd name="T33" fmla="*/ 684 h 693"/>
                <a:gd name="T34" fmla="*/ 639 w 1378"/>
                <a:gd name="T35" fmla="*/ 663 h 693"/>
                <a:gd name="T36" fmla="*/ 639 w 1378"/>
                <a:gd name="T37" fmla="*/ 663 h 693"/>
                <a:gd name="T38" fmla="*/ 639 w 1378"/>
                <a:gd name="T39" fmla="*/ 662 h 693"/>
                <a:gd name="T40" fmla="*/ 636 w 1378"/>
                <a:gd name="T41" fmla="*/ 655 h 693"/>
                <a:gd name="T42" fmla="*/ 629 w 1378"/>
                <a:gd name="T43" fmla="*/ 638 h 693"/>
                <a:gd name="T44" fmla="*/ 622 w 1378"/>
                <a:gd name="T45" fmla="*/ 614 h 693"/>
                <a:gd name="T46" fmla="*/ 615 w 1378"/>
                <a:gd name="T47" fmla="*/ 584 h 693"/>
                <a:gd name="T48" fmla="*/ 613 w 1378"/>
                <a:gd name="T49" fmla="*/ 551 h 693"/>
                <a:gd name="T50" fmla="*/ 616 w 1378"/>
                <a:gd name="T51" fmla="*/ 519 h 693"/>
                <a:gd name="T52" fmla="*/ 629 w 1378"/>
                <a:gd name="T53" fmla="*/ 491 h 693"/>
                <a:gd name="T54" fmla="*/ 653 w 1378"/>
                <a:gd name="T55" fmla="*/ 467 h 6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8"/>
                <a:gd name="T85" fmla="*/ 0 h 693"/>
                <a:gd name="T86" fmla="*/ 1378 w 1378"/>
                <a:gd name="T87" fmla="*/ 693 h 6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8" h="693">
                  <a:moveTo>
                    <a:pt x="653" y="467"/>
                  </a:moveTo>
                  <a:lnTo>
                    <a:pt x="1378" y="287"/>
                  </a:lnTo>
                  <a:lnTo>
                    <a:pt x="759" y="0"/>
                  </a:lnTo>
                  <a:lnTo>
                    <a:pt x="27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3"/>
                  </a:lnTo>
                  <a:lnTo>
                    <a:pt x="42" y="295"/>
                  </a:lnTo>
                  <a:lnTo>
                    <a:pt x="43" y="296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7" y="684"/>
                  </a:lnTo>
                  <a:lnTo>
                    <a:pt x="639" y="663"/>
                  </a:lnTo>
                  <a:lnTo>
                    <a:pt x="639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2" y="614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1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6" name="Freeform 1392">
              <a:extLst>
                <a:ext uri="{FF2B5EF4-FFF2-40B4-BE49-F238E27FC236}">
                  <a16:creationId xmlns:a16="http://schemas.microsoft.com/office/drawing/2014/main" id="{4E9FF6D2-94EA-5F4F-A692-C22B638F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" y="3765"/>
              <a:ext cx="615" cy="209"/>
            </a:xfrm>
            <a:custGeom>
              <a:avLst/>
              <a:gdLst>
                <a:gd name="T0" fmla="*/ 1228 w 1228"/>
                <a:gd name="T1" fmla="*/ 254 h 416"/>
                <a:gd name="T2" fmla="*/ 579 w 1228"/>
                <a:gd name="T3" fmla="*/ 416 h 416"/>
                <a:gd name="T4" fmla="*/ 0 w 1228"/>
                <a:gd name="T5" fmla="*/ 80 h 416"/>
                <a:gd name="T6" fmla="*/ 679 w 1228"/>
                <a:gd name="T7" fmla="*/ 0 h 416"/>
                <a:gd name="T8" fmla="*/ 1228 w 1228"/>
                <a:gd name="T9" fmla="*/ 254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8"/>
                <a:gd name="T16" fmla="*/ 0 h 416"/>
                <a:gd name="T17" fmla="*/ 1228 w 1228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8" h="416">
                  <a:moveTo>
                    <a:pt x="1228" y="254"/>
                  </a:moveTo>
                  <a:lnTo>
                    <a:pt x="579" y="416"/>
                  </a:lnTo>
                  <a:lnTo>
                    <a:pt x="0" y="80"/>
                  </a:lnTo>
                  <a:lnTo>
                    <a:pt x="679" y="0"/>
                  </a:lnTo>
                  <a:lnTo>
                    <a:pt x="1228" y="2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7" name="Freeform 1393">
              <a:extLst>
                <a:ext uri="{FF2B5EF4-FFF2-40B4-BE49-F238E27FC236}">
                  <a16:creationId xmlns:a16="http://schemas.microsoft.com/office/drawing/2014/main" id="{0F645062-EEDD-0D4D-AFCE-DDD82941A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3809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9 w 607"/>
                <a:gd name="T5" fmla="*/ 136 h 529"/>
                <a:gd name="T6" fmla="*/ 6 w 607"/>
                <a:gd name="T7" fmla="*/ 108 h 529"/>
                <a:gd name="T8" fmla="*/ 1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2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1 w 607"/>
                <a:gd name="T27" fmla="*/ 406 h 529"/>
                <a:gd name="T28" fmla="*/ 568 w 607"/>
                <a:gd name="T29" fmla="*/ 432 h 529"/>
                <a:gd name="T30" fmla="*/ 569 w 607"/>
                <a:gd name="T31" fmla="*/ 457 h 529"/>
                <a:gd name="T32" fmla="*/ 571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9" y="136"/>
                  </a:lnTo>
                  <a:lnTo>
                    <a:pt x="6" y="108"/>
                  </a:lnTo>
                  <a:lnTo>
                    <a:pt x="1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1" y="406"/>
                  </a:lnTo>
                  <a:lnTo>
                    <a:pt x="568" y="432"/>
                  </a:lnTo>
                  <a:lnTo>
                    <a:pt x="569" y="457"/>
                  </a:lnTo>
                  <a:lnTo>
                    <a:pt x="571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8" name="Freeform 1394">
              <a:extLst>
                <a:ext uri="{FF2B5EF4-FFF2-40B4-BE49-F238E27FC236}">
                  <a16:creationId xmlns:a16="http://schemas.microsoft.com/office/drawing/2014/main" id="{22678CBE-A9EF-2C4C-9D83-DB557289A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3902"/>
              <a:ext cx="376" cy="197"/>
            </a:xfrm>
            <a:custGeom>
              <a:avLst/>
              <a:gdLst>
                <a:gd name="T0" fmla="*/ 671 w 754"/>
                <a:gd name="T1" fmla="*/ 137 h 395"/>
                <a:gd name="T2" fmla="*/ 0 w 754"/>
                <a:gd name="T3" fmla="*/ 311 h 395"/>
                <a:gd name="T4" fmla="*/ 5 w 754"/>
                <a:gd name="T5" fmla="*/ 332 h 395"/>
                <a:gd name="T6" fmla="*/ 678 w 754"/>
                <a:gd name="T7" fmla="*/ 157 h 395"/>
                <a:gd name="T8" fmla="*/ 714 w 754"/>
                <a:gd name="T9" fmla="*/ 194 h 395"/>
                <a:gd name="T10" fmla="*/ 29 w 754"/>
                <a:gd name="T11" fmla="*/ 375 h 395"/>
                <a:gd name="T12" fmla="*/ 35 w 754"/>
                <a:gd name="T13" fmla="*/ 395 h 395"/>
                <a:gd name="T14" fmla="*/ 754 w 754"/>
                <a:gd name="T15" fmla="*/ 205 h 395"/>
                <a:gd name="T16" fmla="*/ 691 w 754"/>
                <a:gd name="T17" fmla="*/ 141 h 395"/>
                <a:gd name="T18" fmla="*/ 701 w 754"/>
                <a:gd name="T19" fmla="*/ 3 h 395"/>
                <a:gd name="T20" fmla="*/ 681 w 754"/>
                <a:gd name="T21" fmla="*/ 0 h 395"/>
                <a:gd name="T22" fmla="*/ 678 w 754"/>
                <a:gd name="T23" fmla="*/ 44 h 395"/>
                <a:gd name="T24" fmla="*/ 671 w 754"/>
                <a:gd name="T25" fmla="*/ 137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4"/>
                <a:gd name="T40" fmla="*/ 0 h 395"/>
                <a:gd name="T41" fmla="*/ 754 w 754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4" h="395">
                  <a:moveTo>
                    <a:pt x="671" y="137"/>
                  </a:moveTo>
                  <a:lnTo>
                    <a:pt x="0" y="311"/>
                  </a:lnTo>
                  <a:lnTo>
                    <a:pt x="5" y="332"/>
                  </a:lnTo>
                  <a:lnTo>
                    <a:pt x="678" y="157"/>
                  </a:lnTo>
                  <a:lnTo>
                    <a:pt x="714" y="194"/>
                  </a:lnTo>
                  <a:lnTo>
                    <a:pt x="29" y="375"/>
                  </a:lnTo>
                  <a:lnTo>
                    <a:pt x="35" y="395"/>
                  </a:lnTo>
                  <a:lnTo>
                    <a:pt x="754" y="205"/>
                  </a:lnTo>
                  <a:lnTo>
                    <a:pt x="691" y="141"/>
                  </a:lnTo>
                  <a:lnTo>
                    <a:pt x="701" y="3"/>
                  </a:lnTo>
                  <a:lnTo>
                    <a:pt x="681" y="0"/>
                  </a:lnTo>
                  <a:lnTo>
                    <a:pt x="678" y="44"/>
                  </a:lnTo>
                  <a:lnTo>
                    <a:pt x="671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89" name="Freeform 1395">
              <a:extLst>
                <a:ext uri="{FF2B5EF4-FFF2-40B4-BE49-F238E27FC236}">
                  <a16:creationId xmlns:a16="http://schemas.microsoft.com/office/drawing/2014/main" id="{08CC3522-68AF-3E44-9978-864E0A2AD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3700"/>
              <a:ext cx="334" cy="209"/>
            </a:xfrm>
            <a:custGeom>
              <a:avLst/>
              <a:gdLst>
                <a:gd name="T0" fmla="*/ 31 w 670"/>
                <a:gd name="T1" fmla="*/ 235 h 417"/>
                <a:gd name="T2" fmla="*/ 0 w 670"/>
                <a:gd name="T3" fmla="*/ 285 h 417"/>
                <a:gd name="T4" fmla="*/ 2 w 670"/>
                <a:gd name="T5" fmla="*/ 348 h 417"/>
                <a:gd name="T6" fmla="*/ 12 w 670"/>
                <a:gd name="T7" fmla="*/ 391 h 417"/>
                <a:gd name="T8" fmla="*/ 16 w 670"/>
                <a:gd name="T9" fmla="*/ 417 h 417"/>
                <a:gd name="T10" fmla="*/ 670 w 670"/>
                <a:gd name="T11" fmla="*/ 154 h 417"/>
                <a:gd name="T12" fmla="*/ 662 w 670"/>
                <a:gd name="T13" fmla="*/ 0 h 417"/>
                <a:gd name="T14" fmla="*/ 31 w 670"/>
                <a:gd name="T15" fmla="*/ 235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0"/>
                <a:gd name="T25" fmla="*/ 0 h 417"/>
                <a:gd name="T26" fmla="*/ 670 w 670"/>
                <a:gd name="T27" fmla="*/ 417 h 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0" h="417">
                  <a:moveTo>
                    <a:pt x="31" y="235"/>
                  </a:moveTo>
                  <a:lnTo>
                    <a:pt x="0" y="285"/>
                  </a:lnTo>
                  <a:lnTo>
                    <a:pt x="2" y="348"/>
                  </a:lnTo>
                  <a:lnTo>
                    <a:pt x="12" y="391"/>
                  </a:lnTo>
                  <a:lnTo>
                    <a:pt x="16" y="417"/>
                  </a:lnTo>
                  <a:lnTo>
                    <a:pt x="670" y="154"/>
                  </a:lnTo>
                  <a:lnTo>
                    <a:pt x="662" y="0"/>
                  </a:lnTo>
                  <a:lnTo>
                    <a:pt x="31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0" name="Freeform 1396">
              <a:extLst>
                <a:ext uri="{FF2B5EF4-FFF2-40B4-BE49-F238E27FC236}">
                  <a16:creationId xmlns:a16="http://schemas.microsoft.com/office/drawing/2014/main" id="{A4C68B9C-88A5-5C41-9579-F80A1EA04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8"/>
                <a:gd name="T17" fmla="*/ 712 w 712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1" name="Freeform 1397">
              <a:extLst>
                <a:ext uri="{FF2B5EF4-FFF2-40B4-BE49-F238E27FC236}">
                  <a16:creationId xmlns:a16="http://schemas.microsoft.com/office/drawing/2014/main" id="{8E1EF294-9342-774D-AAEC-2BC8C01A4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779"/>
              <a:ext cx="356" cy="164"/>
            </a:xfrm>
            <a:custGeom>
              <a:avLst/>
              <a:gdLst>
                <a:gd name="T0" fmla="*/ 0 w 712"/>
                <a:gd name="T1" fmla="*/ 268 h 328"/>
                <a:gd name="T2" fmla="*/ 36 w 712"/>
                <a:gd name="T3" fmla="*/ 328 h 328"/>
                <a:gd name="T4" fmla="*/ 712 w 712"/>
                <a:gd name="T5" fmla="*/ 54 h 328"/>
                <a:gd name="T6" fmla="*/ 650 w 712"/>
                <a:gd name="T7" fmla="*/ 0 h 328"/>
                <a:gd name="T8" fmla="*/ 0 w 712"/>
                <a:gd name="T9" fmla="*/ 268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8"/>
                <a:gd name="T17" fmla="*/ 712 w 712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8">
                  <a:moveTo>
                    <a:pt x="0" y="268"/>
                  </a:moveTo>
                  <a:lnTo>
                    <a:pt x="36" y="328"/>
                  </a:lnTo>
                  <a:lnTo>
                    <a:pt x="712" y="54"/>
                  </a:lnTo>
                  <a:lnTo>
                    <a:pt x="650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2" name="Freeform 1398">
              <a:extLst>
                <a:ext uri="{FF2B5EF4-FFF2-40B4-BE49-F238E27FC236}">
                  <a16:creationId xmlns:a16="http://schemas.microsoft.com/office/drawing/2014/main" id="{9D699B82-0907-4D4B-8687-87390EC5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" y="3557"/>
              <a:ext cx="687" cy="393"/>
            </a:xfrm>
            <a:custGeom>
              <a:avLst/>
              <a:gdLst>
                <a:gd name="T0" fmla="*/ 678 w 1376"/>
                <a:gd name="T1" fmla="*/ 532 h 786"/>
                <a:gd name="T2" fmla="*/ 1376 w 1376"/>
                <a:gd name="T3" fmla="*/ 266 h 786"/>
                <a:gd name="T4" fmla="*/ 734 w 1376"/>
                <a:gd name="T5" fmla="*/ 0 h 786"/>
                <a:gd name="T6" fmla="*/ 18 w 1376"/>
                <a:gd name="T7" fmla="*/ 160 h 786"/>
                <a:gd name="T8" fmla="*/ 15 w 1376"/>
                <a:gd name="T9" fmla="*/ 166 h 786"/>
                <a:gd name="T10" fmla="*/ 9 w 1376"/>
                <a:gd name="T11" fmla="*/ 181 h 786"/>
                <a:gd name="T12" fmla="*/ 4 w 1376"/>
                <a:gd name="T13" fmla="*/ 204 h 786"/>
                <a:gd name="T14" fmla="*/ 0 w 1376"/>
                <a:gd name="T15" fmla="*/ 234 h 786"/>
                <a:gd name="T16" fmla="*/ 1 w 1376"/>
                <a:gd name="T17" fmla="*/ 271 h 786"/>
                <a:gd name="T18" fmla="*/ 9 w 1376"/>
                <a:gd name="T19" fmla="*/ 310 h 786"/>
                <a:gd name="T20" fmla="*/ 28 w 1376"/>
                <a:gd name="T21" fmla="*/ 353 h 786"/>
                <a:gd name="T22" fmla="*/ 58 w 1376"/>
                <a:gd name="T23" fmla="*/ 398 h 786"/>
                <a:gd name="T24" fmla="*/ 59 w 1376"/>
                <a:gd name="T25" fmla="*/ 399 h 786"/>
                <a:gd name="T26" fmla="*/ 59 w 1376"/>
                <a:gd name="T27" fmla="*/ 399 h 786"/>
                <a:gd name="T28" fmla="*/ 60 w 1376"/>
                <a:gd name="T29" fmla="*/ 401 h 786"/>
                <a:gd name="T30" fmla="*/ 694 w 1376"/>
                <a:gd name="T31" fmla="*/ 786 h 786"/>
                <a:gd name="T32" fmla="*/ 694 w 1376"/>
                <a:gd name="T33" fmla="*/ 775 h 786"/>
                <a:gd name="T34" fmla="*/ 685 w 1376"/>
                <a:gd name="T35" fmla="*/ 751 h 786"/>
                <a:gd name="T36" fmla="*/ 685 w 1376"/>
                <a:gd name="T37" fmla="*/ 751 h 786"/>
                <a:gd name="T38" fmla="*/ 685 w 1376"/>
                <a:gd name="T39" fmla="*/ 751 h 786"/>
                <a:gd name="T40" fmla="*/ 681 w 1376"/>
                <a:gd name="T41" fmla="*/ 745 h 786"/>
                <a:gd name="T42" fmla="*/ 673 w 1376"/>
                <a:gd name="T43" fmla="*/ 726 h 786"/>
                <a:gd name="T44" fmla="*/ 663 w 1376"/>
                <a:gd name="T45" fmla="*/ 699 h 786"/>
                <a:gd name="T46" fmla="*/ 652 w 1376"/>
                <a:gd name="T47" fmla="*/ 666 h 786"/>
                <a:gd name="T48" fmla="*/ 647 w 1376"/>
                <a:gd name="T49" fmla="*/ 631 h 786"/>
                <a:gd name="T50" fmla="*/ 647 w 1376"/>
                <a:gd name="T51" fmla="*/ 594 h 786"/>
                <a:gd name="T52" fmla="*/ 657 w 1376"/>
                <a:gd name="T53" fmla="*/ 561 h 786"/>
                <a:gd name="T54" fmla="*/ 678 w 1376"/>
                <a:gd name="T55" fmla="*/ 532 h 7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6"/>
                <a:gd name="T85" fmla="*/ 0 h 786"/>
                <a:gd name="T86" fmla="*/ 1376 w 1376"/>
                <a:gd name="T87" fmla="*/ 786 h 78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6" h="786">
                  <a:moveTo>
                    <a:pt x="678" y="532"/>
                  </a:moveTo>
                  <a:lnTo>
                    <a:pt x="1376" y="266"/>
                  </a:lnTo>
                  <a:lnTo>
                    <a:pt x="734" y="0"/>
                  </a:lnTo>
                  <a:lnTo>
                    <a:pt x="18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4" y="204"/>
                  </a:lnTo>
                  <a:lnTo>
                    <a:pt x="0" y="234"/>
                  </a:lnTo>
                  <a:lnTo>
                    <a:pt x="1" y="271"/>
                  </a:lnTo>
                  <a:lnTo>
                    <a:pt x="9" y="310"/>
                  </a:lnTo>
                  <a:lnTo>
                    <a:pt x="28" y="353"/>
                  </a:lnTo>
                  <a:lnTo>
                    <a:pt x="58" y="398"/>
                  </a:lnTo>
                  <a:lnTo>
                    <a:pt x="59" y="399"/>
                  </a:lnTo>
                  <a:lnTo>
                    <a:pt x="60" y="401"/>
                  </a:lnTo>
                  <a:lnTo>
                    <a:pt x="694" y="786"/>
                  </a:lnTo>
                  <a:lnTo>
                    <a:pt x="694" y="775"/>
                  </a:lnTo>
                  <a:lnTo>
                    <a:pt x="685" y="751"/>
                  </a:lnTo>
                  <a:lnTo>
                    <a:pt x="681" y="745"/>
                  </a:lnTo>
                  <a:lnTo>
                    <a:pt x="673" y="726"/>
                  </a:lnTo>
                  <a:lnTo>
                    <a:pt x="663" y="699"/>
                  </a:lnTo>
                  <a:lnTo>
                    <a:pt x="652" y="666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7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3" name="Freeform 1399">
              <a:extLst>
                <a:ext uri="{FF2B5EF4-FFF2-40B4-BE49-F238E27FC236}">
                  <a16:creationId xmlns:a16="http://schemas.microsoft.com/office/drawing/2014/main" id="{1E0E9119-770F-7746-86B1-98EA50FD9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3571"/>
              <a:ext cx="618" cy="238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5"/>
                <a:gd name="T16" fmla="*/ 0 h 475"/>
                <a:gd name="T17" fmla="*/ 1235 w 1235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4" name="Freeform 1400">
              <a:extLst>
                <a:ext uri="{FF2B5EF4-FFF2-40B4-BE49-F238E27FC236}">
                  <a16:creationId xmlns:a16="http://schemas.microsoft.com/office/drawing/2014/main" id="{DF2CC9EA-7DAF-464E-9E28-991E1233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3652"/>
              <a:ext cx="315" cy="272"/>
            </a:xfrm>
            <a:custGeom>
              <a:avLst/>
              <a:gdLst>
                <a:gd name="T0" fmla="*/ 628 w 630"/>
                <a:gd name="T1" fmla="*/ 543 h 543"/>
                <a:gd name="T2" fmla="*/ 50 w 630"/>
                <a:gd name="T3" fmla="*/ 186 h 543"/>
                <a:gd name="T4" fmla="*/ 28 w 630"/>
                <a:gd name="T5" fmla="*/ 154 h 543"/>
                <a:gd name="T6" fmla="*/ 13 w 630"/>
                <a:gd name="T7" fmla="*/ 124 h 543"/>
                <a:gd name="T8" fmla="*/ 5 w 630"/>
                <a:gd name="T9" fmla="*/ 96 h 543"/>
                <a:gd name="T10" fmla="*/ 1 w 630"/>
                <a:gd name="T11" fmla="*/ 70 h 543"/>
                <a:gd name="T12" fmla="*/ 0 w 630"/>
                <a:gd name="T13" fmla="*/ 47 h 543"/>
                <a:gd name="T14" fmla="*/ 4 w 630"/>
                <a:gd name="T15" fmla="*/ 28 h 543"/>
                <a:gd name="T16" fmla="*/ 7 w 630"/>
                <a:gd name="T17" fmla="*/ 12 h 543"/>
                <a:gd name="T18" fmla="*/ 10 w 630"/>
                <a:gd name="T19" fmla="*/ 0 h 543"/>
                <a:gd name="T20" fmla="*/ 630 w 630"/>
                <a:gd name="T21" fmla="*/ 330 h 543"/>
                <a:gd name="T22" fmla="*/ 616 w 630"/>
                <a:gd name="T23" fmla="*/ 353 h 543"/>
                <a:gd name="T24" fmla="*/ 606 w 630"/>
                <a:gd name="T25" fmla="*/ 379 h 543"/>
                <a:gd name="T26" fmla="*/ 603 w 630"/>
                <a:gd name="T27" fmla="*/ 406 h 543"/>
                <a:gd name="T28" fmla="*/ 602 w 630"/>
                <a:gd name="T29" fmla="*/ 434 h 543"/>
                <a:gd name="T30" fmla="*/ 605 w 630"/>
                <a:gd name="T31" fmla="*/ 463 h 543"/>
                <a:gd name="T32" fmla="*/ 611 w 630"/>
                <a:gd name="T33" fmla="*/ 491 h 543"/>
                <a:gd name="T34" fmla="*/ 619 w 630"/>
                <a:gd name="T35" fmla="*/ 518 h 543"/>
                <a:gd name="T36" fmla="*/ 628 w 630"/>
                <a:gd name="T37" fmla="*/ 543 h 5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0"/>
                <a:gd name="T58" fmla="*/ 0 h 543"/>
                <a:gd name="T59" fmla="*/ 630 w 630"/>
                <a:gd name="T60" fmla="*/ 543 h 5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0" h="543">
                  <a:moveTo>
                    <a:pt x="628" y="543"/>
                  </a:moveTo>
                  <a:lnTo>
                    <a:pt x="50" y="186"/>
                  </a:lnTo>
                  <a:lnTo>
                    <a:pt x="28" y="154"/>
                  </a:lnTo>
                  <a:lnTo>
                    <a:pt x="13" y="124"/>
                  </a:lnTo>
                  <a:lnTo>
                    <a:pt x="5" y="96"/>
                  </a:lnTo>
                  <a:lnTo>
                    <a:pt x="1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0" y="0"/>
                  </a:lnTo>
                  <a:lnTo>
                    <a:pt x="630" y="330"/>
                  </a:lnTo>
                  <a:lnTo>
                    <a:pt x="616" y="353"/>
                  </a:lnTo>
                  <a:lnTo>
                    <a:pt x="606" y="379"/>
                  </a:lnTo>
                  <a:lnTo>
                    <a:pt x="603" y="406"/>
                  </a:lnTo>
                  <a:lnTo>
                    <a:pt x="602" y="434"/>
                  </a:lnTo>
                  <a:lnTo>
                    <a:pt x="605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5" name="Freeform 1401">
              <a:extLst>
                <a:ext uri="{FF2B5EF4-FFF2-40B4-BE49-F238E27FC236}">
                  <a16:creationId xmlns:a16="http://schemas.microsoft.com/office/drawing/2014/main" id="{B4105830-4BF4-8B49-BC30-40367CA56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3700"/>
              <a:ext cx="365" cy="250"/>
            </a:xfrm>
            <a:custGeom>
              <a:avLst/>
              <a:gdLst>
                <a:gd name="T0" fmla="*/ 643 w 731"/>
                <a:gd name="T1" fmla="*/ 149 h 500"/>
                <a:gd name="T2" fmla="*/ 0 w 731"/>
                <a:gd name="T3" fmla="*/ 409 h 500"/>
                <a:gd name="T4" fmla="*/ 6 w 731"/>
                <a:gd name="T5" fmla="*/ 432 h 500"/>
                <a:gd name="T6" fmla="*/ 651 w 731"/>
                <a:gd name="T7" fmla="*/ 171 h 500"/>
                <a:gd name="T8" fmla="*/ 690 w 731"/>
                <a:gd name="T9" fmla="*/ 208 h 500"/>
                <a:gd name="T10" fmla="*/ 35 w 731"/>
                <a:gd name="T11" fmla="*/ 477 h 500"/>
                <a:gd name="T12" fmla="*/ 43 w 731"/>
                <a:gd name="T13" fmla="*/ 500 h 500"/>
                <a:gd name="T14" fmla="*/ 731 w 731"/>
                <a:gd name="T15" fmla="*/ 216 h 500"/>
                <a:gd name="T16" fmla="*/ 663 w 731"/>
                <a:gd name="T17" fmla="*/ 153 h 500"/>
                <a:gd name="T18" fmla="*/ 661 w 731"/>
                <a:gd name="T19" fmla="*/ 1 h 500"/>
                <a:gd name="T20" fmla="*/ 641 w 731"/>
                <a:gd name="T21" fmla="*/ 0 h 500"/>
                <a:gd name="T22" fmla="*/ 642 w 731"/>
                <a:gd name="T23" fmla="*/ 47 h 500"/>
                <a:gd name="T24" fmla="*/ 643 w 731"/>
                <a:gd name="T25" fmla="*/ 149 h 5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1"/>
                <a:gd name="T40" fmla="*/ 0 h 500"/>
                <a:gd name="T41" fmla="*/ 731 w 731"/>
                <a:gd name="T42" fmla="*/ 500 h 5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1" h="500">
                  <a:moveTo>
                    <a:pt x="643" y="149"/>
                  </a:moveTo>
                  <a:lnTo>
                    <a:pt x="0" y="409"/>
                  </a:lnTo>
                  <a:lnTo>
                    <a:pt x="6" y="432"/>
                  </a:lnTo>
                  <a:lnTo>
                    <a:pt x="651" y="171"/>
                  </a:lnTo>
                  <a:lnTo>
                    <a:pt x="690" y="208"/>
                  </a:lnTo>
                  <a:lnTo>
                    <a:pt x="35" y="477"/>
                  </a:lnTo>
                  <a:lnTo>
                    <a:pt x="43" y="500"/>
                  </a:lnTo>
                  <a:lnTo>
                    <a:pt x="731" y="216"/>
                  </a:lnTo>
                  <a:lnTo>
                    <a:pt x="663" y="153"/>
                  </a:lnTo>
                  <a:lnTo>
                    <a:pt x="661" y="1"/>
                  </a:lnTo>
                  <a:lnTo>
                    <a:pt x="641" y="0"/>
                  </a:lnTo>
                  <a:lnTo>
                    <a:pt x="642" y="47"/>
                  </a:lnTo>
                  <a:lnTo>
                    <a:pt x="643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6" name="Freeform 1402">
              <a:extLst>
                <a:ext uri="{FF2B5EF4-FFF2-40B4-BE49-F238E27FC236}">
                  <a16:creationId xmlns:a16="http://schemas.microsoft.com/office/drawing/2014/main" id="{4D247FD1-C8D5-2A4C-8C1C-E12AB91A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3550"/>
              <a:ext cx="347" cy="158"/>
            </a:xfrm>
            <a:custGeom>
              <a:avLst/>
              <a:gdLst>
                <a:gd name="T0" fmla="*/ 41 w 695"/>
                <a:gd name="T1" fmla="*/ 159 h 318"/>
                <a:gd name="T2" fmla="*/ 5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91 w 695"/>
                <a:gd name="T11" fmla="*/ 141 h 318"/>
                <a:gd name="T12" fmla="*/ 695 w 695"/>
                <a:gd name="T13" fmla="*/ 0 h 318"/>
                <a:gd name="T14" fmla="*/ 41 w 695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8"/>
                <a:gd name="T26" fmla="*/ 695 w 695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8">
                  <a:moveTo>
                    <a:pt x="41" y="159"/>
                  </a:moveTo>
                  <a:lnTo>
                    <a:pt x="5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1" y="141"/>
                  </a:lnTo>
                  <a:lnTo>
                    <a:pt x="695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7" name="Freeform 1403">
              <a:extLst>
                <a:ext uri="{FF2B5EF4-FFF2-40B4-BE49-F238E27FC236}">
                  <a16:creationId xmlns:a16="http://schemas.microsoft.com/office/drawing/2014/main" id="{66FD44EE-79E5-8D42-B71D-D6A0A99F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622"/>
              <a:ext cx="367" cy="119"/>
            </a:xfrm>
            <a:custGeom>
              <a:avLst/>
              <a:gdLst>
                <a:gd name="T0" fmla="*/ 0 w 735"/>
                <a:gd name="T1" fmla="*/ 181 h 237"/>
                <a:gd name="T2" fmla="*/ 30 w 735"/>
                <a:gd name="T3" fmla="*/ 237 h 237"/>
                <a:gd name="T4" fmla="*/ 735 w 735"/>
                <a:gd name="T5" fmla="*/ 54 h 237"/>
                <a:gd name="T6" fmla="*/ 678 w 735"/>
                <a:gd name="T7" fmla="*/ 0 h 237"/>
                <a:gd name="T8" fmla="*/ 0 w 735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7"/>
                <a:gd name="T17" fmla="*/ 735 w 735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7">
                  <a:moveTo>
                    <a:pt x="0" y="181"/>
                  </a:moveTo>
                  <a:lnTo>
                    <a:pt x="30" y="237"/>
                  </a:lnTo>
                  <a:lnTo>
                    <a:pt x="735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8" name="Freeform 1404">
              <a:extLst>
                <a:ext uri="{FF2B5EF4-FFF2-40B4-BE49-F238E27FC236}">
                  <a16:creationId xmlns:a16="http://schemas.microsoft.com/office/drawing/2014/main" id="{D5BA96F8-3D37-C847-B2DB-7779C9148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" y="3400"/>
              <a:ext cx="689" cy="347"/>
            </a:xfrm>
            <a:custGeom>
              <a:avLst/>
              <a:gdLst>
                <a:gd name="T0" fmla="*/ 652 w 1377"/>
                <a:gd name="T1" fmla="*/ 467 h 694"/>
                <a:gd name="T2" fmla="*/ 1377 w 1377"/>
                <a:gd name="T3" fmla="*/ 288 h 694"/>
                <a:gd name="T4" fmla="*/ 758 w 1377"/>
                <a:gd name="T5" fmla="*/ 0 h 694"/>
                <a:gd name="T6" fmla="*/ 27 w 1377"/>
                <a:gd name="T7" fmla="*/ 86 h 694"/>
                <a:gd name="T8" fmla="*/ 24 w 1377"/>
                <a:gd name="T9" fmla="*/ 91 h 694"/>
                <a:gd name="T10" fmla="*/ 17 w 1377"/>
                <a:gd name="T11" fmla="*/ 104 h 694"/>
                <a:gd name="T12" fmla="*/ 9 w 1377"/>
                <a:gd name="T13" fmla="*/ 123 h 694"/>
                <a:gd name="T14" fmla="*/ 2 w 1377"/>
                <a:gd name="T15" fmla="*/ 150 h 694"/>
                <a:gd name="T16" fmla="*/ 0 w 1377"/>
                <a:gd name="T17" fmla="*/ 181 h 694"/>
                <a:gd name="T18" fmla="*/ 3 w 1377"/>
                <a:gd name="T19" fmla="*/ 215 h 694"/>
                <a:gd name="T20" fmla="*/ 17 w 1377"/>
                <a:gd name="T21" fmla="*/ 254 h 694"/>
                <a:gd name="T22" fmla="*/ 42 w 1377"/>
                <a:gd name="T23" fmla="*/ 296 h 694"/>
                <a:gd name="T24" fmla="*/ 42 w 1377"/>
                <a:gd name="T25" fmla="*/ 296 h 694"/>
                <a:gd name="T26" fmla="*/ 43 w 1377"/>
                <a:gd name="T27" fmla="*/ 296 h 694"/>
                <a:gd name="T28" fmla="*/ 43 w 1377"/>
                <a:gd name="T29" fmla="*/ 297 h 694"/>
                <a:gd name="T30" fmla="*/ 43 w 1377"/>
                <a:gd name="T31" fmla="*/ 297 h 694"/>
                <a:gd name="T32" fmla="*/ 43 w 1377"/>
                <a:gd name="T33" fmla="*/ 297 h 694"/>
                <a:gd name="T34" fmla="*/ 45 w 1377"/>
                <a:gd name="T35" fmla="*/ 298 h 694"/>
                <a:gd name="T36" fmla="*/ 644 w 1377"/>
                <a:gd name="T37" fmla="*/ 694 h 694"/>
                <a:gd name="T38" fmla="*/ 646 w 1377"/>
                <a:gd name="T39" fmla="*/ 685 h 694"/>
                <a:gd name="T40" fmla="*/ 638 w 1377"/>
                <a:gd name="T41" fmla="*/ 663 h 694"/>
                <a:gd name="T42" fmla="*/ 638 w 1377"/>
                <a:gd name="T43" fmla="*/ 663 h 694"/>
                <a:gd name="T44" fmla="*/ 638 w 1377"/>
                <a:gd name="T45" fmla="*/ 663 h 694"/>
                <a:gd name="T46" fmla="*/ 636 w 1377"/>
                <a:gd name="T47" fmla="*/ 656 h 694"/>
                <a:gd name="T48" fmla="*/ 629 w 1377"/>
                <a:gd name="T49" fmla="*/ 639 h 694"/>
                <a:gd name="T50" fmla="*/ 621 w 1377"/>
                <a:gd name="T51" fmla="*/ 614 h 694"/>
                <a:gd name="T52" fmla="*/ 614 w 1377"/>
                <a:gd name="T53" fmla="*/ 583 h 694"/>
                <a:gd name="T54" fmla="*/ 612 w 1377"/>
                <a:gd name="T55" fmla="*/ 551 h 694"/>
                <a:gd name="T56" fmla="*/ 615 w 1377"/>
                <a:gd name="T57" fmla="*/ 519 h 694"/>
                <a:gd name="T58" fmla="*/ 628 w 1377"/>
                <a:gd name="T59" fmla="*/ 490 h 694"/>
                <a:gd name="T60" fmla="*/ 652 w 1377"/>
                <a:gd name="T61" fmla="*/ 46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4"/>
                <a:gd name="T95" fmla="*/ 1377 w 1377"/>
                <a:gd name="T96" fmla="*/ 694 h 69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4">
                  <a:moveTo>
                    <a:pt x="652" y="467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7" y="86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3" y="297"/>
                  </a:lnTo>
                  <a:lnTo>
                    <a:pt x="45" y="298"/>
                  </a:lnTo>
                  <a:lnTo>
                    <a:pt x="644" y="694"/>
                  </a:lnTo>
                  <a:lnTo>
                    <a:pt x="646" y="685"/>
                  </a:lnTo>
                  <a:lnTo>
                    <a:pt x="638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1" y="614"/>
                  </a:lnTo>
                  <a:lnTo>
                    <a:pt x="614" y="583"/>
                  </a:lnTo>
                  <a:lnTo>
                    <a:pt x="612" y="551"/>
                  </a:lnTo>
                  <a:lnTo>
                    <a:pt x="615" y="519"/>
                  </a:lnTo>
                  <a:lnTo>
                    <a:pt x="628" y="490"/>
                  </a:lnTo>
                  <a:lnTo>
                    <a:pt x="652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299" name="Freeform 1405">
              <a:extLst>
                <a:ext uri="{FF2B5EF4-FFF2-40B4-BE49-F238E27FC236}">
                  <a16:creationId xmlns:a16="http://schemas.microsoft.com/office/drawing/2014/main" id="{6F1641D5-AAE5-8242-8D05-A77C8D169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" y="3413"/>
              <a:ext cx="614" cy="209"/>
            </a:xfrm>
            <a:custGeom>
              <a:avLst/>
              <a:gdLst>
                <a:gd name="T0" fmla="*/ 1229 w 1229"/>
                <a:gd name="T1" fmla="*/ 256 h 418"/>
                <a:gd name="T2" fmla="*/ 581 w 1229"/>
                <a:gd name="T3" fmla="*/ 418 h 418"/>
                <a:gd name="T4" fmla="*/ 0 w 1229"/>
                <a:gd name="T5" fmla="*/ 82 h 418"/>
                <a:gd name="T6" fmla="*/ 681 w 1229"/>
                <a:gd name="T7" fmla="*/ 0 h 418"/>
                <a:gd name="T8" fmla="*/ 1229 w 1229"/>
                <a:gd name="T9" fmla="*/ 256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8"/>
                <a:gd name="T17" fmla="*/ 1229 w 1229"/>
                <a:gd name="T18" fmla="*/ 418 h 4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8">
                  <a:moveTo>
                    <a:pt x="1229" y="256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29" y="25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0" name="Freeform 1406">
              <a:extLst>
                <a:ext uri="{FF2B5EF4-FFF2-40B4-BE49-F238E27FC236}">
                  <a16:creationId xmlns:a16="http://schemas.microsoft.com/office/drawing/2014/main" id="{CFB24282-F77E-8644-B3BA-1FA3D8AF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" y="3457"/>
              <a:ext cx="304" cy="265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5 w 607"/>
                <a:gd name="T7" fmla="*/ 108 h 529"/>
                <a:gd name="T8" fmla="*/ 0 w 607"/>
                <a:gd name="T9" fmla="*/ 82 h 529"/>
                <a:gd name="T10" fmla="*/ 0 w 607"/>
                <a:gd name="T11" fmla="*/ 60 h 529"/>
                <a:gd name="T12" fmla="*/ 2 w 607"/>
                <a:gd name="T13" fmla="*/ 39 h 529"/>
                <a:gd name="T14" fmla="*/ 6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8 w 607"/>
                <a:gd name="T25" fmla="*/ 382 h 529"/>
                <a:gd name="T26" fmla="*/ 570 w 607"/>
                <a:gd name="T27" fmla="*/ 405 h 529"/>
                <a:gd name="T28" fmla="*/ 568 w 607"/>
                <a:gd name="T29" fmla="*/ 430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5" y="108"/>
                  </a:lnTo>
                  <a:lnTo>
                    <a:pt x="0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6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8" y="382"/>
                  </a:lnTo>
                  <a:lnTo>
                    <a:pt x="570" y="405"/>
                  </a:lnTo>
                  <a:lnTo>
                    <a:pt x="568" y="430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1" name="Freeform 1407">
              <a:extLst>
                <a:ext uri="{FF2B5EF4-FFF2-40B4-BE49-F238E27FC236}">
                  <a16:creationId xmlns:a16="http://schemas.microsoft.com/office/drawing/2014/main" id="{7C21CFAC-BFDC-F349-9EBD-49571C6D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" y="3550"/>
              <a:ext cx="376" cy="197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4 h 395"/>
                <a:gd name="T16" fmla="*/ 689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5"/>
                <a:gd name="T41" fmla="*/ 753 w 753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4"/>
                  </a:lnTo>
                  <a:lnTo>
                    <a:pt x="689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2" name="Freeform 1408">
              <a:extLst>
                <a:ext uri="{FF2B5EF4-FFF2-40B4-BE49-F238E27FC236}">
                  <a16:creationId xmlns:a16="http://schemas.microsoft.com/office/drawing/2014/main" id="{F0C8FA25-B7F7-6D46-A852-C8D2F431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3382"/>
              <a:ext cx="347" cy="159"/>
            </a:xfrm>
            <a:custGeom>
              <a:avLst/>
              <a:gdLst>
                <a:gd name="T0" fmla="*/ 40 w 695"/>
                <a:gd name="T1" fmla="*/ 159 h 318"/>
                <a:gd name="T2" fmla="*/ 4 w 695"/>
                <a:gd name="T3" fmla="*/ 199 h 318"/>
                <a:gd name="T4" fmla="*/ 0 w 695"/>
                <a:gd name="T5" fmla="*/ 256 h 318"/>
                <a:gd name="T6" fmla="*/ 7 w 695"/>
                <a:gd name="T7" fmla="*/ 295 h 318"/>
                <a:gd name="T8" fmla="*/ 8 w 695"/>
                <a:gd name="T9" fmla="*/ 318 h 318"/>
                <a:gd name="T10" fmla="*/ 689 w 695"/>
                <a:gd name="T11" fmla="*/ 142 h 318"/>
                <a:gd name="T12" fmla="*/ 695 w 695"/>
                <a:gd name="T13" fmla="*/ 0 h 318"/>
                <a:gd name="T14" fmla="*/ 40 w 695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8"/>
                <a:gd name="T26" fmla="*/ 695 w 695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8">
                  <a:moveTo>
                    <a:pt x="40" y="159"/>
                  </a:moveTo>
                  <a:lnTo>
                    <a:pt x="4" y="199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89" y="142"/>
                  </a:lnTo>
                  <a:lnTo>
                    <a:pt x="695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3" name="Freeform 1409">
              <a:extLst>
                <a:ext uri="{FF2B5EF4-FFF2-40B4-BE49-F238E27FC236}">
                  <a16:creationId xmlns:a16="http://schemas.microsoft.com/office/drawing/2014/main" id="{FC94CE21-0808-0A40-93E8-19B469D4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455"/>
              <a:ext cx="368" cy="118"/>
            </a:xfrm>
            <a:custGeom>
              <a:avLst/>
              <a:gdLst>
                <a:gd name="T0" fmla="*/ 0 w 736"/>
                <a:gd name="T1" fmla="*/ 181 h 237"/>
                <a:gd name="T2" fmla="*/ 30 w 736"/>
                <a:gd name="T3" fmla="*/ 237 h 237"/>
                <a:gd name="T4" fmla="*/ 736 w 736"/>
                <a:gd name="T5" fmla="*/ 54 h 237"/>
                <a:gd name="T6" fmla="*/ 678 w 736"/>
                <a:gd name="T7" fmla="*/ 0 h 237"/>
                <a:gd name="T8" fmla="*/ 0 w 736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6"/>
                <a:gd name="T16" fmla="*/ 0 h 237"/>
                <a:gd name="T17" fmla="*/ 736 w 736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6" h="237">
                  <a:moveTo>
                    <a:pt x="0" y="181"/>
                  </a:moveTo>
                  <a:lnTo>
                    <a:pt x="30" y="237"/>
                  </a:lnTo>
                  <a:lnTo>
                    <a:pt x="736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4" name="Freeform 1410">
              <a:extLst>
                <a:ext uri="{FF2B5EF4-FFF2-40B4-BE49-F238E27FC236}">
                  <a16:creationId xmlns:a16="http://schemas.microsoft.com/office/drawing/2014/main" id="{28DBD3C7-F7F4-4C49-B3CB-91654FE19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233"/>
              <a:ext cx="688" cy="347"/>
            </a:xfrm>
            <a:custGeom>
              <a:avLst/>
              <a:gdLst>
                <a:gd name="T0" fmla="*/ 652 w 1377"/>
                <a:gd name="T1" fmla="*/ 466 h 693"/>
                <a:gd name="T2" fmla="*/ 1377 w 1377"/>
                <a:gd name="T3" fmla="*/ 287 h 693"/>
                <a:gd name="T4" fmla="*/ 758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3 h 693"/>
                <a:gd name="T12" fmla="*/ 9 w 1377"/>
                <a:gd name="T13" fmla="*/ 122 h 693"/>
                <a:gd name="T14" fmla="*/ 2 w 1377"/>
                <a:gd name="T15" fmla="*/ 149 h 693"/>
                <a:gd name="T16" fmla="*/ 0 w 1377"/>
                <a:gd name="T17" fmla="*/ 180 h 693"/>
                <a:gd name="T18" fmla="*/ 4 w 1377"/>
                <a:gd name="T19" fmla="*/ 214 h 693"/>
                <a:gd name="T20" fmla="*/ 17 w 1377"/>
                <a:gd name="T21" fmla="*/ 254 h 693"/>
                <a:gd name="T22" fmla="*/ 43 w 1377"/>
                <a:gd name="T23" fmla="*/ 295 h 693"/>
                <a:gd name="T24" fmla="*/ 44 w 1377"/>
                <a:gd name="T25" fmla="*/ 296 h 693"/>
                <a:gd name="T26" fmla="*/ 44 w 1377"/>
                <a:gd name="T27" fmla="*/ 297 h 693"/>
                <a:gd name="T28" fmla="*/ 44 w 1377"/>
                <a:gd name="T29" fmla="*/ 297 h 693"/>
                <a:gd name="T30" fmla="*/ 644 w 1377"/>
                <a:gd name="T31" fmla="*/ 693 h 693"/>
                <a:gd name="T32" fmla="*/ 647 w 1377"/>
                <a:gd name="T33" fmla="*/ 684 h 693"/>
                <a:gd name="T34" fmla="*/ 638 w 1377"/>
                <a:gd name="T35" fmla="*/ 663 h 693"/>
                <a:gd name="T36" fmla="*/ 638 w 1377"/>
                <a:gd name="T37" fmla="*/ 662 h 693"/>
                <a:gd name="T38" fmla="*/ 638 w 1377"/>
                <a:gd name="T39" fmla="*/ 662 h 693"/>
                <a:gd name="T40" fmla="*/ 636 w 1377"/>
                <a:gd name="T41" fmla="*/ 655 h 693"/>
                <a:gd name="T42" fmla="*/ 629 w 1377"/>
                <a:gd name="T43" fmla="*/ 638 h 693"/>
                <a:gd name="T44" fmla="*/ 621 w 1377"/>
                <a:gd name="T45" fmla="*/ 614 h 693"/>
                <a:gd name="T46" fmla="*/ 614 w 1377"/>
                <a:gd name="T47" fmla="*/ 584 h 693"/>
                <a:gd name="T48" fmla="*/ 612 w 1377"/>
                <a:gd name="T49" fmla="*/ 552 h 693"/>
                <a:gd name="T50" fmla="*/ 615 w 1377"/>
                <a:gd name="T51" fmla="*/ 519 h 693"/>
                <a:gd name="T52" fmla="*/ 628 w 1377"/>
                <a:gd name="T53" fmla="*/ 489 h 693"/>
                <a:gd name="T54" fmla="*/ 652 w 1377"/>
                <a:gd name="T55" fmla="*/ 466 h 6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7"/>
                <a:gd name="T85" fmla="*/ 0 h 693"/>
                <a:gd name="T86" fmla="*/ 1377 w 1377"/>
                <a:gd name="T87" fmla="*/ 693 h 6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7" h="693">
                  <a:moveTo>
                    <a:pt x="652" y="466"/>
                  </a:moveTo>
                  <a:lnTo>
                    <a:pt x="1377" y="287"/>
                  </a:lnTo>
                  <a:lnTo>
                    <a:pt x="758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3"/>
                  </a:lnTo>
                  <a:lnTo>
                    <a:pt x="9" y="122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4" y="214"/>
                  </a:lnTo>
                  <a:lnTo>
                    <a:pt x="17" y="254"/>
                  </a:lnTo>
                  <a:lnTo>
                    <a:pt x="43" y="295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644" y="693"/>
                  </a:lnTo>
                  <a:lnTo>
                    <a:pt x="647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89"/>
                  </a:lnTo>
                  <a:lnTo>
                    <a:pt x="652" y="4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5" name="Freeform 1411">
              <a:extLst>
                <a:ext uri="{FF2B5EF4-FFF2-40B4-BE49-F238E27FC236}">
                  <a16:creationId xmlns:a16="http://schemas.microsoft.com/office/drawing/2014/main" id="{CE1A96DB-A357-AF44-A6EE-C54520279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3245"/>
              <a:ext cx="614" cy="209"/>
            </a:xfrm>
            <a:custGeom>
              <a:avLst/>
              <a:gdLst>
                <a:gd name="T0" fmla="*/ 1228 w 1228"/>
                <a:gd name="T1" fmla="*/ 255 h 417"/>
                <a:gd name="T2" fmla="*/ 581 w 1228"/>
                <a:gd name="T3" fmla="*/ 417 h 417"/>
                <a:gd name="T4" fmla="*/ 0 w 1228"/>
                <a:gd name="T5" fmla="*/ 81 h 417"/>
                <a:gd name="T6" fmla="*/ 680 w 1228"/>
                <a:gd name="T7" fmla="*/ 0 h 417"/>
                <a:gd name="T8" fmla="*/ 1228 w 1228"/>
                <a:gd name="T9" fmla="*/ 255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8"/>
                <a:gd name="T16" fmla="*/ 0 h 417"/>
                <a:gd name="T17" fmla="*/ 1228 w 1228"/>
                <a:gd name="T18" fmla="*/ 417 h 4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8" h="417">
                  <a:moveTo>
                    <a:pt x="1228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0" y="0"/>
                  </a:lnTo>
                  <a:lnTo>
                    <a:pt x="1228" y="2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6" name="Freeform 1412">
              <a:extLst>
                <a:ext uri="{FF2B5EF4-FFF2-40B4-BE49-F238E27FC236}">
                  <a16:creationId xmlns:a16="http://schemas.microsoft.com/office/drawing/2014/main" id="{EDB16D7D-3FA8-034E-B6E1-C5011DF0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" y="3290"/>
              <a:ext cx="304" cy="264"/>
            </a:xfrm>
            <a:custGeom>
              <a:avLst/>
              <a:gdLst>
                <a:gd name="T0" fmla="*/ 584 w 607"/>
                <a:gd name="T1" fmla="*/ 529 h 529"/>
                <a:gd name="T2" fmla="*/ 37 w 607"/>
                <a:gd name="T3" fmla="*/ 165 h 529"/>
                <a:gd name="T4" fmla="*/ 18 w 607"/>
                <a:gd name="T5" fmla="*/ 135 h 529"/>
                <a:gd name="T6" fmla="*/ 6 w 607"/>
                <a:gd name="T7" fmla="*/ 108 h 529"/>
                <a:gd name="T8" fmla="*/ 0 w 607"/>
                <a:gd name="T9" fmla="*/ 83 h 529"/>
                <a:gd name="T10" fmla="*/ 0 w 607"/>
                <a:gd name="T11" fmla="*/ 60 h 529"/>
                <a:gd name="T12" fmla="*/ 2 w 607"/>
                <a:gd name="T13" fmla="*/ 40 h 529"/>
                <a:gd name="T14" fmla="*/ 7 w 607"/>
                <a:gd name="T15" fmla="*/ 23 h 529"/>
                <a:gd name="T16" fmla="*/ 11 w 607"/>
                <a:gd name="T17" fmla="*/ 9 h 529"/>
                <a:gd name="T18" fmla="*/ 17 w 607"/>
                <a:gd name="T19" fmla="*/ 0 h 529"/>
                <a:gd name="T20" fmla="*/ 607 w 607"/>
                <a:gd name="T21" fmla="*/ 342 h 529"/>
                <a:gd name="T22" fmla="*/ 590 w 607"/>
                <a:gd name="T23" fmla="*/ 360 h 529"/>
                <a:gd name="T24" fmla="*/ 579 w 607"/>
                <a:gd name="T25" fmla="*/ 382 h 529"/>
                <a:gd name="T26" fmla="*/ 570 w 607"/>
                <a:gd name="T27" fmla="*/ 406 h 529"/>
                <a:gd name="T28" fmla="*/ 568 w 607"/>
                <a:gd name="T29" fmla="*/ 431 h 529"/>
                <a:gd name="T30" fmla="*/ 568 w 607"/>
                <a:gd name="T31" fmla="*/ 457 h 529"/>
                <a:gd name="T32" fmla="*/ 572 w 607"/>
                <a:gd name="T33" fmla="*/ 482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6" y="108"/>
                  </a:lnTo>
                  <a:lnTo>
                    <a:pt x="0" y="83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607" y="342"/>
                  </a:lnTo>
                  <a:lnTo>
                    <a:pt x="590" y="360"/>
                  </a:lnTo>
                  <a:lnTo>
                    <a:pt x="579" y="382"/>
                  </a:lnTo>
                  <a:lnTo>
                    <a:pt x="570" y="406"/>
                  </a:lnTo>
                  <a:lnTo>
                    <a:pt x="568" y="431"/>
                  </a:lnTo>
                  <a:lnTo>
                    <a:pt x="568" y="457"/>
                  </a:lnTo>
                  <a:lnTo>
                    <a:pt x="572" y="482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7" name="Freeform 1413">
              <a:extLst>
                <a:ext uri="{FF2B5EF4-FFF2-40B4-BE49-F238E27FC236}">
                  <a16:creationId xmlns:a16="http://schemas.microsoft.com/office/drawing/2014/main" id="{F1D00272-AEC1-FD44-9642-D3E60A1D4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382"/>
              <a:ext cx="377" cy="198"/>
            </a:xfrm>
            <a:custGeom>
              <a:avLst/>
              <a:gdLst>
                <a:gd name="T0" fmla="*/ 671 w 753"/>
                <a:gd name="T1" fmla="*/ 136 h 395"/>
                <a:gd name="T2" fmla="*/ 0 w 753"/>
                <a:gd name="T3" fmla="*/ 311 h 395"/>
                <a:gd name="T4" fmla="*/ 4 w 753"/>
                <a:gd name="T5" fmla="*/ 332 h 395"/>
                <a:gd name="T6" fmla="*/ 677 w 753"/>
                <a:gd name="T7" fmla="*/ 157 h 395"/>
                <a:gd name="T8" fmla="*/ 714 w 753"/>
                <a:gd name="T9" fmla="*/ 194 h 395"/>
                <a:gd name="T10" fmla="*/ 28 w 753"/>
                <a:gd name="T11" fmla="*/ 374 h 395"/>
                <a:gd name="T12" fmla="*/ 34 w 753"/>
                <a:gd name="T13" fmla="*/ 395 h 395"/>
                <a:gd name="T14" fmla="*/ 753 w 753"/>
                <a:gd name="T15" fmla="*/ 205 h 395"/>
                <a:gd name="T16" fmla="*/ 690 w 753"/>
                <a:gd name="T17" fmla="*/ 141 h 395"/>
                <a:gd name="T18" fmla="*/ 700 w 753"/>
                <a:gd name="T19" fmla="*/ 3 h 395"/>
                <a:gd name="T20" fmla="*/ 681 w 753"/>
                <a:gd name="T21" fmla="*/ 0 h 395"/>
                <a:gd name="T22" fmla="*/ 678 w 753"/>
                <a:gd name="T23" fmla="*/ 43 h 395"/>
                <a:gd name="T24" fmla="*/ 671 w 753"/>
                <a:gd name="T25" fmla="*/ 136 h 3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5"/>
                <a:gd name="T41" fmla="*/ 753 w 753"/>
                <a:gd name="T42" fmla="*/ 395 h 39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5">
                  <a:moveTo>
                    <a:pt x="671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7"/>
                  </a:lnTo>
                  <a:lnTo>
                    <a:pt x="714" y="194"/>
                  </a:lnTo>
                  <a:lnTo>
                    <a:pt x="28" y="374"/>
                  </a:lnTo>
                  <a:lnTo>
                    <a:pt x="34" y="395"/>
                  </a:lnTo>
                  <a:lnTo>
                    <a:pt x="753" y="205"/>
                  </a:lnTo>
                  <a:lnTo>
                    <a:pt x="690" y="141"/>
                  </a:lnTo>
                  <a:lnTo>
                    <a:pt x="700" y="3"/>
                  </a:lnTo>
                  <a:lnTo>
                    <a:pt x="681" y="0"/>
                  </a:lnTo>
                  <a:lnTo>
                    <a:pt x="678" y="43"/>
                  </a:lnTo>
                  <a:lnTo>
                    <a:pt x="671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8" name="Freeform 1414">
              <a:extLst>
                <a:ext uri="{FF2B5EF4-FFF2-40B4-BE49-F238E27FC236}">
                  <a16:creationId xmlns:a16="http://schemas.microsoft.com/office/drawing/2014/main" id="{70FFC54E-F19A-3343-8651-C85C51996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3180"/>
              <a:ext cx="334" cy="209"/>
            </a:xfrm>
            <a:custGeom>
              <a:avLst/>
              <a:gdLst>
                <a:gd name="T0" fmla="*/ 30 w 668"/>
                <a:gd name="T1" fmla="*/ 235 h 416"/>
                <a:gd name="T2" fmla="*/ 0 w 668"/>
                <a:gd name="T3" fmla="*/ 285 h 416"/>
                <a:gd name="T4" fmla="*/ 1 w 668"/>
                <a:gd name="T5" fmla="*/ 348 h 416"/>
                <a:gd name="T6" fmla="*/ 11 w 668"/>
                <a:gd name="T7" fmla="*/ 391 h 416"/>
                <a:gd name="T8" fmla="*/ 15 w 668"/>
                <a:gd name="T9" fmla="*/ 416 h 416"/>
                <a:gd name="T10" fmla="*/ 668 w 668"/>
                <a:gd name="T11" fmla="*/ 154 h 416"/>
                <a:gd name="T12" fmla="*/ 660 w 668"/>
                <a:gd name="T13" fmla="*/ 0 h 416"/>
                <a:gd name="T14" fmla="*/ 30 w 668"/>
                <a:gd name="T15" fmla="*/ 235 h 4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8"/>
                <a:gd name="T25" fmla="*/ 0 h 416"/>
                <a:gd name="T26" fmla="*/ 668 w 668"/>
                <a:gd name="T27" fmla="*/ 416 h 4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8" h="416">
                  <a:moveTo>
                    <a:pt x="30" y="235"/>
                  </a:moveTo>
                  <a:lnTo>
                    <a:pt x="0" y="285"/>
                  </a:lnTo>
                  <a:lnTo>
                    <a:pt x="1" y="348"/>
                  </a:lnTo>
                  <a:lnTo>
                    <a:pt x="11" y="391"/>
                  </a:lnTo>
                  <a:lnTo>
                    <a:pt x="15" y="416"/>
                  </a:lnTo>
                  <a:lnTo>
                    <a:pt x="668" y="154"/>
                  </a:lnTo>
                  <a:lnTo>
                    <a:pt x="660" y="0"/>
                  </a:lnTo>
                  <a:lnTo>
                    <a:pt x="30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09" name="Freeform 1415">
              <a:extLst>
                <a:ext uri="{FF2B5EF4-FFF2-40B4-BE49-F238E27FC236}">
                  <a16:creationId xmlns:a16="http://schemas.microsoft.com/office/drawing/2014/main" id="{C54C12F9-7FD3-644F-AA8B-5E832491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260"/>
              <a:ext cx="356" cy="163"/>
            </a:xfrm>
            <a:custGeom>
              <a:avLst/>
              <a:gdLst>
                <a:gd name="T0" fmla="*/ 0 w 712"/>
                <a:gd name="T1" fmla="*/ 267 h 327"/>
                <a:gd name="T2" fmla="*/ 35 w 712"/>
                <a:gd name="T3" fmla="*/ 327 h 327"/>
                <a:gd name="T4" fmla="*/ 712 w 712"/>
                <a:gd name="T5" fmla="*/ 53 h 327"/>
                <a:gd name="T6" fmla="*/ 650 w 712"/>
                <a:gd name="T7" fmla="*/ 0 h 327"/>
                <a:gd name="T8" fmla="*/ 0 w 712"/>
                <a:gd name="T9" fmla="*/ 267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2"/>
                <a:gd name="T16" fmla="*/ 0 h 327"/>
                <a:gd name="T17" fmla="*/ 712 w 71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2" h="327">
                  <a:moveTo>
                    <a:pt x="0" y="267"/>
                  </a:moveTo>
                  <a:lnTo>
                    <a:pt x="35" y="327"/>
                  </a:lnTo>
                  <a:lnTo>
                    <a:pt x="712" y="53"/>
                  </a:lnTo>
                  <a:lnTo>
                    <a:pt x="650" y="0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0" name="Freeform 1416">
              <a:extLst>
                <a:ext uri="{FF2B5EF4-FFF2-40B4-BE49-F238E27FC236}">
                  <a16:creationId xmlns:a16="http://schemas.microsoft.com/office/drawing/2014/main" id="{0EBCB451-8523-CD40-B6EB-DA8F3FC8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" y="3038"/>
              <a:ext cx="687" cy="392"/>
            </a:xfrm>
            <a:custGeom>
              <a:avLst/>
              <a:gdLst>
                <a:gd name="T0" fmla="*/ 676 w 1374"/>
                <a:gd name="T1" fmla="*/ 531 h 784"/>
                <a:gd name="T2" fmla="*/ 1374 w 1374"/>
                <a:gd name="T3" fmla="*/ 266 h 784"/>
                <a:gd name="T4" fmla="*/ 732 w 1374"/>
                <a:gd name="T5" fmla="*/ 0 h 784"/>
                <a:gd name="T6" fmla="*/ 17 w 1374"/>
                <a:gd name="T7" fmla="*/ 160 h 784"/>
                <a:gd name="T8" fmla="*/ 15 w 1374"/>
                <a:gd name="T9" fmla="*/ 166 h 784"/>
                <a:gd name="T10" fmla="*/ 9 w 1374"/>
                <a:gd name="T11" fmla="*/ 181 h 784"/>
                <a:gd name="T12" fmla="*/ 3 w 1374"/>
                <a:gd name="T13" fmla="*/ 204 h 784"/>
                <a:gd name="T14" fmla="*/ 0 w 1374"/>
                <a:gd name="T15" fmla="*/ 234 h 784"/>
                <a:gd name="T16" fmla="*/ 1 w 1374"/>
                <a:gd name="T17" fmla="*/ 270 h 784"/>
                <a:gd name="T18" fmla="*/ 9 w 1374"/>
                <a:gd name="T19" fmla="*/ 309 h 784"/>
                <a:gd name="T20" fmla="*/ 26 w 1374"/>
                <a:gd name="T21" fmla="*/ 351 h 784"/>
                <a:gd name="T22" fmla="*/ 56 w 1374"/>
                <a:gd name="T23" fmla="*/ 396 h 784"/>
                <a:gd name="T24" fmla="*/ 57 w 1374"/>
                <a:gd name="T25" fmla="*/ 399 h 784"/>
                <a:gd name="T26" fmla="*/ 58 w 1374"/>
                <a:gd name="T27" fmla="*/ 399 h 784"/>
                <a:gd name="T28" fmla="*/ 58 w 1374"/>
                <a:gd name="T29" fmla="*/ 399 h 784"/>
                <a:gd name="T30" fmla="*/ 692 w 1374"/>
                <a:gd name="T31" fmla="*/ 784 h 784"/>
                <a:gd name="T32" fmla="*/ 693 w 1374"/>
                <a:gd name="T33" fmla="*/ 774 h 784"/>
                <a:gd name="T34" fmla="*/ 683 w 1374"/>
                <a:gd name="T35" fmla="*/ 751 h 784"/>
                <a:gd name="T36" fmla="*/ 683 w 1374"/>
                <a:gd name="T37" fmla="*/ 751 h 784"/>
                <a:gd name="T38" fmla="*/ 683 w 1374"/>
                <a:gd name="T39" fmla="*/ 751 h 784"/>
                <a:gd name="T40" fmla="*/ 679 w 1374"/>
                <a:gd name="T41" fmla="*/ 744 h 784"/>
                <a:gd name="T42" fmla="*/ 671 w 1374"/>
                <a:gd name="T43" fmla="*/ 724 h 784"/>
                <a:gd name="T44" fmla="*/ 661 w 1374"/>
                <a:gd name="T45" fmla="*/ 698 h 784"/>
                <a:gd name="T46" fmla="*/ 651 w 1374"/>
                <a:gd name="T47" fmla="*/ 664 h 784"/>
                <a:gd name="T48" fmla="*/ 645 w 1374"/>
                <a:gd name="T49" fmla="*/ 629 h 784"/>
                <a:gd name="T50" fmla="*/ 645 w 1374"/>
                <a:gd name="T51" fmla="*/ 593 h 784"/>
                <a:gd name="T52" fmla="*/ 655 w 1374"/>
                <a:gd name="T53" fmla="*/ 560 h 784"/>
                <a:gd name="T54" fmla="*/ 676 w 1374"/>
                <a:gd name="T55" fmla="*/ 531 h 78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4"/>
                <a:gd name="T85" fmla="*/ 0 h 784"/>
                <a:gd name="T86" fmla="*/ 1374 w 1374"/>
                <a:gd name="T87" fmla="*/ 784 h 78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4" h="784">
                  <a:moveTo>
                    <a:pt x="676" y="531"/>
                  </a:moveTo>
                  <a:lnTo>
                    <a:pt x="1374" y="266"/>
                  </a:lnTo>
                  <a:lnTo>
                    <a:pt x="732" y="0"/>
                  </a:lnTo>
                  <a:lnTo>
                    <a:pt x="17" y="160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3" y="204"/>
                  </a:lnTo>
                  <a:lnTo>
                    <a:pt x="0" y="234"/>
                  </a:lnTo>
                  <a:lnTo>
                    <a:pt x="1" y="270"/>
                  </a:lnTo>
                  <a:lnTo>
                    <a:pt x="9" y="309"/>
                  </a:lnTo>
                  <a:lnTo>
                    <a:pt x="26" y="351"/>
                  </a:lnTo>
                  <a:lnTo>
                    <a:pt x="56" y="396"/>
                  </a:lnTo>
                  <a:lnTo>
                    <a:pt x="57" y="399"/>
                  </a:lnTo>
                  <a:lnTo>
                    <a:pt x="58" y="399"/>
                  </a:lnTo>
                  <a:lnTo>
                    <a:pt x="692" y="784"/>
                  </a:lnTo>
                  <a:lnTo>
                    <a:pt x="693" y="774"/>
                  </a:lnTo>
                  <a:lnTo>
                    <a:pt x="683" y="751"/>
                  </a:lnTo>
                  <a:lnTo>
                    <a:pt x="679" y="744"/>
                  </a:lnTo>
                  <a:lnTo>
                    <a:pt x="671" y="724"/>
                  </a:lnTo>
                  <a:lnTo>
                    <a:pt x="661" y="698"/>
                  </a:lnTo>
                  <a:lnTo>
                    <a:pt x="651" y="664"/>
                  </a:lnTo>
                  <a:lnTo>
                    <a:pt x="645" y="629"/>
                  </a:lnTo>
                  <a:lnTo>
                    <a:pt x="645" y="593"/>
                  </a:lnTo>
                  <a:lnTo>
                    <a:pt x="655" y="560"/>
                  </a:lnTo>
                  <a:lnTo>
                    <a:pt x="676" y="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1" name="Freeform 1417">
              <a:extLst>
                <a:ext uri="{FF2B5EF4-FFF2-40B4-BE49-F238E27FC236}">
                  <a16:creationId xmlns:a16="http://schemas.microsoft.com/office/drawing/2014/main" id="{04A4B0F6-1EF5-824E-B95A-023FA27BE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3052"/>
              <a:ext cx="618" cy="238"/>
            </a:xfrm>
            <a:custGeom>
              <a:avLst/>
              <a:gdLst>
                <a:gd name="T0" fmla="*/ 1236 w 1236"/>
                <a:gd name="T1" fmla="*/ 236 h 475"/>
                <a:gd name="T2" fmla="*/ 610 w 1236"/>
                <a:gd name="T3" fmla="*/ 475 h 475"/>
                <a:gd name="T4" fmla="*/ 0 w 1236"/>
                <a:gd name="T5" fmla="*/ 151 h 475"/>
                <a:gd name="T6" fmla="*/ 665 w 1236"/>
                <a:gd name="T7" fmla="*/ 0 h 475"/>
                <a:gd name="T8" fmla="*/ 1236 w 1236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6"/>
                <a:gd name="T16" fmla="*/ 0 h 475"/>
                <a:gd name="T17" fmla="*/ 1236 w 1236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6" h="475">
                  <a:moveTo>
                    <a:pt x="1236" y="236"/>
                  </a:moveTo>
                  <a:lnTo>
                    <a:pt x="610" y="475"/>
                  </a:lnTo>
                  <a:lnTo>
                    <a:pt x="0" y="151"/>
                  </a:lnTo>
                  <a:lnTo>
                    <a:pt x="665" y="0"/>
                  </a:lnTo>
                  <a:lnTo>
                    <a:pt x="1236" y="236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2" name="Freeform 1418">
              <a:extLst>
                <a:ext uri="{FF2B5EF4-FFF2-40B4-BE49-F238E27FC236}">
                  <a16:creationId xmlns:a16="http://schemas.microsoft.com/office/drawing/2014/main" id="{0A09BEC7-422A-DA4D-AFA2-C2A22743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3133"/>
              <a:ext cx="316" cy="271"/>
            </a:xfrm>
            <a:custGeom>
              <a:avLst/>
              <a:gdLst>
                <a:gd name="T0" fmla="*/ 628 w 632"/>
                <a:gd name="T1" fmla="*/ 541 h 541"/>
                <a:gd name="T2" fmla="*/ 50 w 632"/>
                <a:gd name="T3" fmla="*/ 187 h 541"/>
                <a:gd name="T4" fmla="*/ 28 w 632"/>
                <a:gd name="T5" fmla="*/ 154 h 541"/>
                <a:gd name="T6" fmla="*/ 13 w 632"/>
                <a:gd name="T7" fmla="*/ 125 h 541"/>
                <a:gd name="T8" fmla="*/ 5 w 632"/>
                <a:gd name="T9" fmla="*/ 96 h 541"/>
                <a:gd name="T10" fmla="*/ 2 w 632"/>
                <a:gd name="T11" fmla="*/ 70 h 541"/>
                <a:gd name="T12" fmla="*/ 0 w 632"/>
                <a:gd name="T13" fmla="*/ 47 h 541"/>
                <a:gd name="T14" fmla="*/ 4 w 632"/>
                <a:gd name="T15" fmla="*/ 28 h 541"/>
                <a:gd name="T16" fmla="*/ 7 w 632"/>
                <a:gd name="T17" fmla="*/ 12 h 541"/>
                <a:gd name="T18" fmla="*/ 11 w 632"/>
                <a:gd name="T19" fmla="*/ 0 h 541"/>
                <a:gd name="T20" fmla="*/ 632 w 632"/>
                <a:gd name="T21" fmla="*/ 329 h 541"/>
                <a:gd name="T22" fmla="*/ 617 w 632"/>
                <a:gd name="T23" fmla="*/ 352 h 541"/>
                <a:gd name="T24" fmla="*/ 608 w 632"/>
                <a:gd name="T25" fmla="*/ 378 h 541"/>
                <a:gd name="T26" fmla="*/ 603 w 632"/>
                <a:gd name="T27" fmla="*/ 405 h 541"/>
                <a:gd name="T28" fmla="*/ 603 w 632"/>
                <a:gd name="T29" fmla="*/ 433 h 541"/>
                <a:gd name="T30" fmla="*/ 605 w 632"/>
                <a:gd name="T31" fmla="*/ 462 h 541"/>
                <a:gd name="T32" fmla="*/ 611 w 632"/>
                <a:gd name="T33" fmla="*/ 489 h 541"/>
                <a:gd name="T34" fmla="*/ 619 w 632"/>
                <a:gd name="T35" fmla="*/ 517 h 541"/>
                <a:gd name="T36" fmla="*/ 628 w 632"/>
                <a:gd name="T37" fmla="*/ 541 h 5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2"/>
                <a:gd name="T58" fmla="*/ 0 h 541"/>
                <a:gd name="T59" fmla="*/ 632 w 632"/>
                <a:gd name="T60" fmla="*/ 541 h 5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2" h="541">
                  <a:moveTo>
                    <a:pt x="628" y="541"/>
                  </a:moveTo>
                  <a:lnTo>
                    <a:pt x="50" y="187"/>
                  </a:lnTo>
                  <a:lnTo>
                    <a:pt x="28" y="154"/>
                  </a:lnTo>
                  <a:lnTo>
                    <a:pt x="13" y="125"/>
                  </a:lnTo>
                  <a:lnTo>
                    <a:pt x="5" y="96"/>
                  </a:lnTo>
                  <a:lnTo>
                    <a:pt x="2" y="70"/>
                  </a:lnTo>
                  <a:lnTo>
                    <a:pt x="0" y="47"/>
                  </a:lnTo>
                  <a:lnTo>
                    <a:pt x="4" y="28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632" y="329"/>
                  </a:lnTo>
                  <a:lnTo>
                    <a:pt x="617" y="352"/>
                  </a:lnTo>
                  <a:lnTo>
                    <a:pt x="608" y="378"/>
                  </a:lnTo>
                  <a:lnTo>
                    <a:pt x="603" y="405"/>
                  </a:lnTo>
                  <a:lnTo>
                    <a:pt x="603" y="433"/>
                  </a:lnTo>
                  <a:lnTo>
                    <a:pt x="605" y="462"/>
                  </a:lnTo>
                  <a:lnTo>
                    <a:pt x="611" y="489"/>
                  </a:lnTo>
                  <a:lnTo>
                    <a:pt x="619" y="517"/>
                  </a:lnTo>
                  <a:lnTo>
                    <a:pt x="628" y="541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3" name="Freeform 1419">
              <a:extLst>
                <a:ext uri="{FF2B5EF4-FFF2-40B4-BE49-F238E27FC236}">
                  <a16:creationId xmlns:a16="http://schemas.microsoft.com/office/drawing/2014/main" id="{890606B0-B4A6-B04A-9561-8E060D78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181"/>
              <a:ext cx="365" cy="249"/>
            </a:xfrm>
            <a:custGeom>
              <a:avLst/>
              <a:gdLst>
                <a:gd name="T0" fmla="*/ 643 w 730"/>
                <a:gd name="T1" fmla="*/ 148 h 498"/>
                <a:gd name="T2" fmla="*/ 0 w 730"/>
                <a:gd name="T3" fmla="*/ 408 h 498"/>
                <a:gd name="T4" fmla="*/ 6 w 730"/>
                <a:gd name="T5" fmla="*/ 430 h 498"/>
                <a:gd name="T6" fmla="*/ 651 w 730"/>
                <a:gd name="T7" fmla="*/ 170 h 498"/>
                <a:gd name="T8" fmla="*/ 691 w 730"/>
                <a:gd name="T9" fmla="*/ 207 h 498"/>
                <a:gd name="T10" fmla="*/ 34 w 730"/>
                <a:gd name="T11" fmla="*/ 476 h 498"/>
                <a:gd name="T12" fmla="*/ 42 w 730"/>
                <a:gd name="T13" fmla="*/ 498 h 498"/>
                <a:gd name="T14" fmla="*/ 730 w 730"/>
                <a:gd name="T15" fmla="*/ 215 h 498"/>
                <a:gd name="T16" fmla="*/ 662 w 730"/>
                <a:gd name="T17" fmla="*/ 152 h 498"/>
                <a:gd name="T18" fmla="*/ 660 w 730"/>
                <a:gd name="T19" fmla="*/ 0 h 498"/>
                <a:gd name="T20" fmla="*/ 640 w 730"/>
                <a:gd name="T21" fmla="*/ 0 h 498"/>
                <a:gd name="T22" fmla="*/ 641 w 730"/>
                <a:gd name="T23" fmla="*/ 47 h 498"/>
                <a:gd name="T24" fmla="*/ 643 w 730"/>
                <a:gd name="T25" fmla="*/ 148 h 4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498"/>
                <a:gd name="T41" fmla="*/ 730 w 730"/>
                <a:gd name="T42" fmla="*/ 498 h 4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498">
                  <a:moveTo>
                    <a:pt x="643" y="148"/>
                  </a:moveTo>
                  <a:lnTo>
                    <a:pt x="0" y="408"/>
                  </a:lnTo>
                  <a:lnTo>
                    <a:pt x="6" y="430"/>
                  </a:lnTo>
                  <a:lnTo>
                    <a:pt x="651" y="170"/>
                  </a:lnTo>
                  <a:lnTo>
                    <a:pt x="691" y="207"/>
                  </a:lnTo>
                  <a:lnTo>
                    <a:pt x="34" y="476"/>
                  </a:lnTo>
                  <a:lnTo>
                    <a:pt x="42" y="498"/>
                  </a:lnTo>
                  <a:lnTo>
                    <a:pt x="730" y="215"/>
                  </a:lnTo>
                  <a:lnTo>
                    <a:pt x="662" y="152"/>
                  </a:lnTo>
                  <a:lnTo>
                    <a:pt x="660" y="0"/>
                  </a:lnTo>
                  <a:lnTo>
                    <a:pt x="640" y="0"/>
                  </a:lnTo>
                  <a:lnTo>
                    <a:pt x="641" y="47"/>
                  </a:lnTo>
                  <a:lnTo>
                    <a:pt x="6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4" name="Freeform 1420">
              <a:extLst>
                <a:ext uri="{FF2B5EF4-FFF2-40B4-BE49-F238E27FC236}">
                  <a16:creationId xmlns:a16="http://schemas.microsoft.com/office/drawing/2014/main" id="{6C74AF73-ED7D-2A49-989C-E4D7C2319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3031"/>
              <a:ext cx="348" cy="159"/>
            </a:xfrm>
            <a:custGeom>
              <a:avLst/>
              <a:gdLst>
                <a:gd name="T0" fmla="*/ 40 w 694"/>
                <a:gd name="T1" fmla="*/ 159 h 318"/>
                <a:gd name="T2" fmla="*/ 5 w 694"/>
                <a:gd name="T3" fmla="*/ 200 h 318"/>
                <a:gd name="T4" fmla="*/ 0 w 694"/>
                <a:gd name="T5" fmla="*/ 256 h 318"/>
                <a:gd name="T6" fmla="*/ 7 w 694"/>
                <a:gd name="T7" fmla="*/ 295 h 318"/>
                <a:gd name="T8" fmla="*/ 8 w 694"/>
                <a:gd name="T9" fmla="*/ 318 h 318"/>
                <a:gd name="T10" fmla="*/ 690 w 694"/>
                <a:gd name="T11" fmla="*/ 141 h 318"/>
                <a:gd name="T12" fmla="*/ 694 w 694"/>
                <a:gd name="T13" fmla="*/ 0 h 318"/>
                <a:gd name="T14" fmla="*/ 40 w 694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4"/>
                <a:gd name="T25" fmla="*/ 0 h 318"/>
                <a:gd name="T26" fmla="*/ 694 w 694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4" h="318">
                  <a:moveTo>
                    <a:pt x="40" y="159"/>
                  </a:moveTo>
                  <a:lnTo>
                    <a:pt x="5" y="200"/>
                  </a:lnTo>
                  <a:lnTo>
                    <a:pt x="0" y="256"/>
                  </a:lnTo>
                  <a:lnTo>
                    <a:pt x="7" y="295"/>
                  </a:lnTo>
                  <a:lnTo>
                    <a:pt x="8" y="318"/>
                  </a:lnTo>
                  <a:lnTo>
                    <a:pt x="690" y="141"/>
                  </a:lnTo>
                  <a:lnTo>
                    <a:pt x="694" y="0"/>
                  </a:lnTo>
                  <a:lnTo>
                    <a:pt x="40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5" name="Freeform 1421">
              <a:extLst>
                <a:ext uri="{FF2B5EF4-FFF2-40B4-BE49-F238E27FC236}">
                  <a16:creationId xmlns:a16="http://schemas.microsoft.com/office/drawing/2014/main" id="{3FB74875-0572-5747-B316-1BE6EB00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3103"/>
              <a:ext cx="368" cy="119"/>
            </a:xfrm>
            <a:custGeom>
              <a:avLst/>
              <a:gdLst>
                <a:gd name="T0" fmla="*/ 0 w 735"/>
                <a:gd name="T1" fmla="*/ 182 h 238"/>
                <a:gd name="T2" fmla="*/ 30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2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8"/>
                <a:gd name="T17" fmla="*/ 735 w 73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8">
                  <a:moveTo>
                    <a:pt x="0" y="182"/>
                  </a:moveTo>
                  <a:lnTo>
                    <a:pt x="30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6" name="Freeform 1422">
              <a:extLst>
                <a:ext uri="{FF2B5EF4-FFF2-40B4-BE49-F238E27FC236}">
                  <a16:creationId xmlns:a16="http://schemas.microsoft.com/office/drawing/2014/main" id="{FDD2C19E-1E41-1540-9FE7-201736B4E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" y="2881"/>
              <a:ext cx="688" cy="346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8 h 693"/>
                <a:gd name="T4" fmla="*/ 759 w 1377"/>
                <a:gd name="T5" fmla="*/ 0 h 693"/>
                <a:gd name="T6" fmla="*/ 28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3 h 693"/>
                <a:gd name="T14" fmla="*/ 2 w 1377"/>
                <a:gd name="T15" fmla="*/ 150 h 693"/>
                <a:gd name="T16" fmla="*/ 0 w 1377"/>
                <a:gd name="T17" fmla="*/ 181 h 693"/>
                <a:gd name="T18" fmla="*/ 3 w 1377"/>
                <a:gd name="T19" fmla="*/ 215 h 693"/>
                <a:gd name="T20" fmla="*/ 17 w 1377"/>
                <a:gd name="T21" fmla="*/ 255 h 693"/>
                <a:gd name="T22" fmla="*/ 42 w 1377"/>
                <a:gd name="T23" fmla="*/ 296 h 693"/>
                <a:gd name="T24" fmla="*/ 42 w 1377"/>
                <a:gd name="T25" fmla="*/ 296 h 693"/>
                <a:gd name="T26" fmla="*/ 44 w 1377"/>
                <a:gd name="T27" fmla="*/ 296 h 693"/>
                <a:gd name="T28" fmla="*/ 44 w 1377"/>
                <a:gd name="T29" fmla="*/ 297 h 693"/>
                <a:gd name="T30" fmla="*/ 44 w 1377"/>
                <a:gd name="T31" fmla="*/ 297 h 693"/>
                <a:gd name="T32" fmla="*/ 44 w 1377"/>
                <a:gd name="T33" fmla="*/ 297 h 693"/>
                <a:gd name="T34" fmla="*/ 45 w 1377"/>
                <a:gd name="T35" fmla="*/ 297 h 693"/>
                <a:gd name="T36" fmla="*/ 645 w 1377"/>
                <a:gd name="T37" fmla="*/ 693 h 693"/>
                <a:gd name="T38" fmla="*/ 646 w 1377"/>
                <a:gd name="T39" fmla="*/ 685 h 693"/>
                <a:gd name="T40" fmla="*/ 639 w 1377"/>
                <a:gd name="T41" fmla="*/ 663 h 693"/>
                <a:gd name="T42" fmla="*/ 639 w 1377"/>
                <a:gd name="T43" fmla="*/ 663 h 693"/>
                <a:gd name="T44" fmla="*/ 639 w 1377"/>
                <a:gd name="T45" fmla="*/ 663 h 693"/>
                <a:gd name="T46" fmla="*/ 636 w 1377"/>
                <a:gd name="T47" fmla="*/ 656 h 693"/>
                <a:gd name="T48" fmla="*/ 629 w 1377"/>
                <a:gd name="T49" fmla="*/ 639 h 693"/>
                <a:gd name="T50" fmla="*/ 622 w 1377"/>
                <a:gd name="T51" fmla="*/ 615 h 693"/>
                <a:gd name="T52" fmla="*/ 615 w 1377"/>
                <a:gd name="T53" fmla="*/ 584 h 693"/>
                <a:gd name="T54" fmla="*/ 613 w 1377"/>
                <a:gd name="T55" fmla="*/ 551 h 693"/>
                <a:gd name="T56" fmla="*/ 616 w 1377"/>
                <a:gd name="T57" fmla="*/ 519 h 693"/>
                <a:gd name="T58" fmla="*/ 629 w 1377"/>
                <a:gd name="T59" fmla="*/ 490 h 693"/>
                <a:gd name="T60" fmla="*/ 653 w 1377"/>
                <a:gd name="T61" fmla="*/ 467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3" y="467"/>
                  </a:moveTo>
                  <a:lnTo>
                    <a:pt x="1377" y="288"/>
                  </a:lnTo>
                  <a:lnTo>
                    <a:pt x="759" y="0"/>
                  </a:lnTo>
                  <a:lnTo>
                    <a:pt x="28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3"/>
                  </a:lnTo>
                  <a:lnTo>
                    <a:pt x="2" y="150"/>
                  </a:lnTo>
                  <a:lnTo>
                    <a:pt x="0" y="181"/>
                  </a:lnTo>
                  <a:lnTo>
                    <a:pt x="3" y="215"/>
                  </a:lnTo>
                  <a:lnTo>
                    <a:pt x="17" y="255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4" y="297"/>
                  </a:lnTo>
                  <a:lnTo>
                    <a:pt x="45" y="297"/>
                  </a:lnTo>
                  <a:lnTo>
                    <a:pt x="645" y="693"/>
                  </a:lnTo>
                  <a:lnTo>
                    <a:pt x="646" y="685"/>
                  </a:lnTo>
                  <a:lnTo>
                    <a:pt x="639" y="663"/>
                  </a:lnTo>
                  <a:lnTo>
                    <a:pt x="636" y="656"/>
                  </a:lnTo>
                  <a:lnTo>
                    <a:pt x="629" y="639"/>
                  </a:lnTo>
                  <a:lnTo>
                    <a:pt x="622" y="615"/>
                  </a:lnTo>
                  <a:lnTo>
                    <a:pt x="615" y="584"/>
                  </a:lnTo>
                  <a:lnTo>
                    <a:pt x="613" y="551"/>
                  </a:lnTo>
                  <a:lnTo>
                    <a:pt x="616" y="519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7" name="Freeform 1423">
              <a:extLst>
                <a:ext uri="{FF2B5EF4-FFF2-40B4-BE49-F238E27FC236}">
                  <a16:creationId xmlns:a16="http://schemas.microsoft.com/office/drawing/2014/main" id="{D5862435-7750-3448-8409-DF27BA78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2894"/>
              <a:ext cx="615" cy="209"/>
            </a:xfrm>
            <a:custGeom>
              <a:avLst/>
              <a:gdLst>
                <a:gd name="T0" fmla="*/ 1229 w 1229"/>
                <a:gd name="T1" fmla="*/ 255 h 417"/>
                <a:gd name="T2" fmla="*/ 581 w 1229"/>
                <a:gd name="T3" fmla="*/ 417 h 417"/>
                <a:gd name="T4" fmla="*/ 0 w 1229"/>
                <a:gd name="T5" fmla="*/ 81 h 417"/>
                <a:gd name="T6" fmla="*/ 681 w 1229"/>
                <a:gd name="T7" fmla="*/ 0 h 417"/>
                <a:gd name="T8" fmla="*/ 1229 w 1229"/>
                <a:gd name="T9" fmla="*/ 255 h 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7"/>
                <a:gd name="T17" fmla="*/ 1229 w 1229"/>
                <a:gd name="T18" fmla="*/ 417 h 4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7">
                  <a:moveTo>
                    <a:pt x="1229" y="255"/>
                  </a:moveTo>
                  <a:lnTo>
                    <a:pt x="581" y="417"/>
                  </a:lnTo>
                  <a:lnTo>
                    <a:pt x="0" y="81"/>
                  </a:lnTo>
                  <a:lnTo>
                    <a:pt x="681" y="0"/>
                  </a:lnTo>
                  <a:lnTo>
                    <a:pt x="1229" y="2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8" name="Freeform 1424">
              <a:extLst>
                <a:ext uri="{FF2B5EF4-FFF2-40B4-BE49-F238E27FC236}">
                  <a16:creationId xmlns:a16="http://schemas.microsoft.com/office/drawing/2014/main" id="{6415B1D9-26D7-FA43-B433-C9E566337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" y="2938"/>
              <a:ext cx="304" cy="264"/>
            </a:xfrm>
            <a:custGeom>
              <a:avLst/>
              <a:gdLst>
                <a:gd name="T0" fmla="*/ 584 w 607"/>
                <a:gd name="T1" fmla="*/ 528 h 528"/>
                <a:gd name="T2" fmla="*/ 37 w 607"/>
                <a:gd name="T3" fmla="*/ 165 h 528"/>
                <a:gd name="T4" fmla="*/ 18 w 607"/>
                <a:gd name="T5" fmla="*/ 135 h 528"/>
                <a:gd name="T6" fmla="*/ 7 w 607"/>
                <a:gd name="T7" fmla="*/ 108 h 528"/>
                <a:gd name="T8" fmla="*/ 1 w 607"/>
                <a:gd name="T9" fmla="*/ 82 h 528"/>
                <a:gd name="T10" fmla="*/ 0 w 607"/>
                <a:gd name="T11" fmla="*/ 60 h 528"/>
                <a:gd name="T12" fmla="*/ 2 w 607"/>
                <a:gd name="T13" fmla="*/ 39 h 528"/>
                <a:gd name="T14" fmla="*/ 7 w 607"/>
                <a:gd name="T15" fmla="*/ 23 h 528"/>
                <a:gd name="T16" fmla="*/ 12 w 607"/>
                <a:gd name="T17" fmla="*/ 9 h 528"/>
                <a:gd name="T18" fmla="*/ 17 w 607"/>
                <a:gd name="T19" fmla="*/ 0 h 528"/>
                <a:gd name="T20" fmla="*/ 607 w 607"/>
                <a:gd name="T21" fmla="*/ 341 h 528"/>
                <a:gd name="T22" fmla="*/ 590 w 607"/>
                <a:gd name="T23" fmla="*/ 359 h 528"/>
                <a:gd name="T24" fmla="*/ 578 w 607"/>
                <a:gd name="T25" fmla="*/ 381 h 528"/>
                <a:gd name="T26" fmla="*/ 571 w 607"/>
                <a:gd name="T27" fmla="*/ 405 h 528"/>
                <a:gd name="T28" fmla="*/ 568 w 607"/>
                <a:gd name="T29" fmla="*/ 431 h 528"/>
                <a:gd name="T30" fmla="*/ 568 w 607"/>
                <a:gd name="T31" fmla="*/ 456 h 528"/>
                <a:gd name="T32" fmla="*/ 571 w 607"/>
                <a:gd name="T33" fmla="*/ 481 h 528"/>
                <a:gd name="T34" fmla="*/ 577 w 607"/>
                <a:gd name="T35" fmla="*/ 505 h 528"/>
                <a:gd name="T36" fmla="*/ 584 w 607"/>
                <a:gd name="T37" fmla="*/ 528 h 5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8"/>
                <a:gd name="T59" fmla="*/ 607 w 607"/>
                <a:gd name="T60" fmla="*/ 528 h 5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8">
                  <a:moveTo>
                    <a:pt x="584" y="528"/>
                  </a:moveTo>
                  <a:lnTo>
                    <a:pt x="37" y="165"/>
                  </a:lnTo>
                  <a:lnTo>
                    <a:pt x="18" y="135"/>
                  </a:lnTo>
                  <a:lnTo>
                    <a:pt x="7" y="108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5"/>
                  </a:lnTo>
                  <a:lnTo>
                    <a:pt x="584" y="5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19" name="Freeform 1425">
              <a:extLst>
                <a:ext uri="{FF2B5EF4-FFF2-40B4-BE49-F238E27FC236}">
                  <a16:creationId xmlns:a16="http://schemas.microsoft.com/office/drawing/2014/main" id="{BBD15048-3ACA-2145-836A-68D33C501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3031"/>
              <a:ext cx="377" cy="196"/>
            </a:xfrm>
            <a:custGeom>
              <a:avLst/>
              <a:gdLst>
                <a:gd name="T0" fmla="*/ 670 w 753"/>
                <a:gd name="T1" fmla="*/ 136 h 394"/>
                <a:gd name="T2" fmla="*/ 0 w 753"/>
                <a:gd name="T3" fmla="*/ 311 h 394"/>
                <a:gd name="T4" fmla="*/ 4 w 753"/>
                <a:gd name="T5" fmla="*/ 332 h 394"/>
                <a:gd name="T6" fmla="*/ 677 w 753"/>
                <a:gd name="T7" fmla="*/ 156 h 394"/>
                <a:gd name="T8" fmla="*/ 713 w 753"/>
                <a:gd name="T9" fmla="*/ 193 h 394"/>
                <a:gd name="T10" fmla="*/ 28 w 753"/>
                <a:gd name="T11" fmla="*/ 374 h 394"/>
                <a:gd name="T12" fmla="*/ 34 w 753"/>
                <a:gd name="T13" fmla="*/ 394 h 394"/>
                <a:gd name="T14" fmla="*/ 753 w 753"/>
                <a:gd name="T15" fmla="*/ 204 h 394"/>
                <a:gd name="T16" fmla="*/ 690 w 753"/>
                <a:gd name="T17" fmla="*/ 141 h 394"/>
                <a:gd name="T18" fmla="*/ 700 w 753"/>
                <a:gd name="T19" fmla="*/ 2 h 394"/>
                <a:gd name="T20" fmla="*/ 681 w 753"/>
                <a:gd name="T21" fmla="*/ 0 h 394"/>
                <a:gd name="T22" fmla="*/ 677 w 753"/>
                <a:gd name="T23" fmla="*/ 43 h 394"/>
                <a:gd name="T24" fmla="*/ 670 w 753"/>
                <a:gd name="T25" fmla="*/ 136 h 3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3"/>
                <a:gd name="T40" fmla="*/ 0 h 394"/>
                <a:gd name="T41" fmla="*/ 753 w 753"/>
                <a:gd name="T42" fmla="*/ 394 h 3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3" h="394">
                  <a:moveTo>
                    <a:pt x="670" y="136"/>
                  </a:moveTo>
                  <a:lnTo>
                    <a:pt x="0" y="311"/>
                  </a:lnTo>
                  <a:lnTo>
                    <a:pt x="4" y="332"/>
                  </a:lnTo>
                  <a:lnTo>
                    <a:pt x="677" y="156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3" y="204"/>
                  </a:lnTo>
                  <a:lnTo>
                    <a:pt x="690" y="141"/>
                  </a:lnTo>
                  <a:lnTo>
                    <a:pt x="700" y="2"/>
                  </a:lnTo>
                  <a:lnTo>
                    <a:pt x="681" y="0"/>
                  </a:lnTo>
                  <a:lnTo>
                    <a:pt x="677" y="43"/>
                  </a:lnTo>
                  <a:lnTo>
                    <a:pt x="67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0" name="Freeform 1426">
              <a:extLst>
                <a:ext uri="{FF2B5EF4-FFF2-40B4-BE49-F238E27FC236}">
                  <a16:creationId xmlns:a16="http://schemas.microsoft.com/office/drawing/2014/main" id="{59333B99-8FDB-EC47-90FD-6C7EFA8C0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2844"/>
              <a:ext cx="348" cy="159"/>
            </a:xfrm>
            <a:custGeom>
              <a:avLst/>
              <a:gdLst>
                <a:gd name="T0" fmla="*/ 41 w 695"/>
                <a:gd name="T1" fmla="*/ 158 h 317"/>
                <a:gd name="T2" fmla="*/ 5 w 695"/>
                <a:gd name="T3" fmla="*/ 199 h 317"/>
                <a:gd name="T4" fmla="*/ 0 w 695"/>
                <a:gd name="T5" fmla="*/ 255 h 317"/>
                <a:gd name="T6" fmla="*/ 7 w 695"/>
                <a:gd name="T7" fmla="*/ 294 h 317"/>
                <a:gd name="T8" fmla="*/ 9 w 695"/>
                <a:gd name="T9" fmla="*/ 317 h 317"/>
                <a:gd name="T10" fmla="*/ 691 w 695"/>
                <a:gd name="T11" fmla="*/ 140 h 317"/>
                <a:gd name="T12" fmla="*/ 695 w 695"/>
                <a:gd name="T13" fmla="*/ 0 h 317"/>
                <a:gd name="T14" fmla="*/ 41 w 695"/>
                <a:gd name="T15" fmla="*/ 158 h 3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5"/>
                <a:gd name="T25" fmla="*/ 0 h 317"/>
                <a:gd name="T26" fmla="*/ 695 w 695"/>
                <a:gd name="T27" fmla="*/ 317 h 3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5" h="317">
                  <a:moveTo>
                    <a:pt x="41" y="158"/>
                  </a:moveTo>
                  <a:lnTo>
                    <a:pt x="5" y="199"/>
                  </a:lnTo>
                  <a:lnTo>
                    <a:pt x="0" y="255"/>
                  </a:lnTo>
                  <a:lnTo>
                    <a:pt x="7" y="294"/>
                  </a:lnTo>
                  <a:lnTo>
                    <a:pt x="9" y="317"/>
                  </a:lnTo>
                  <a:lnTo>
                    <a:pt x="691" y="140"/>
                  </a:lnTo>
                  <a:lnTo>
                    <a:pt x="695" y="0"/>
                  </a:lnTo>
                  <a:lnTo>
                    <a:pt x="41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1" name="Freeform 1427">
              <a:extLst>
                <a:ext uri="{FF2B5EF4-FFF2-40B4-BE49-F238E27FC236}">
                  <a16:creationId xmlns:a16="http://schemas.microsoft.com/office/drawing/2014/main" id="{3C9A3645-A686-7845-9362-8BD97052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916"/>
              <a:ext cx="368" cy="119"/>
            </a:xfrm>
            <a:custGeom>
              <a:avLst/>
              <a:gdLst>
                <a:gd name="T0" fmla="*/ 0 w 735"/>
                <a:gd name="T1" fmla="*/ 181 h 238"/>
                <a:gd name="T2" fmla="*/ 29 w 735"/>
                <a:gd name="T3" fmla="*/ 238 h 238"/>
                <a:gd name="T4" fmla="*/ 735 w 735"/>
                <a:gd name="T5" fmla="*/ 54 h 238"/>
                <a:gd name="T6" fmla="*/ 677 w 735"/>
                <a:gd name="T7" fmla="*/ 0 h 238"/>
                <a:gd name="T8" fmla="*/ 0 w 735"/>
                <a:gd name="T9" fmla="*/ 181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5"/>
                <a:gd name="T16" fmla="*/ 0 h 238"/>
                <a:gd name="T17" fmla="*/ 735 w 735"/>
                <a:gd name="T18" fmla="*/ 238 h 2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5" h="238">
                  <a:moveTo>
                    <a:pt x="0" y="181"/>
                  </a:moveTo>
                  <a:lnTo>
                    <a:pt x="29" y="238"/>
                  </a:lnTo>
                  <a:lnTo>
                    <a:pt x="735" y="54"/>
                  </a:lnTo>
                  <a:lnTo>
                    <a:pt x="677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2" name="Freeform 1428">
              <a:extLst>
                <a:ext uri="{FF2B5EF4-FFF2-40B4-BE49-F238E27FC236}">
                  <a16:creationId xmlns:a16="http://schemas.microsoft.com/office/drawing/2014/main" id="{8EB23016-5EEA-2D4C-AFB9-EB013CA7E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" y="2695"/>
              <a:ext cx="688" cy="347"/>
            </a:xfrm>
            <a:custGeom>
              <a:avLst/>
              <a:gdLst>
                <a:gd name="T0" fmla="*/ 653 w 1377"/>
                <a:gd name="T1" fmla="*/ 467 h 693"/>
                <a:gd name="T2" fmla="*/ 1377 w 1377"/>
                <a:gd name="T3" fmla="*/ 287 h 693"/>
                <a:gd name="T4" fmla="*/ 759 w 1377"/>
                <a:gd name="T5" fmla="*/ 0 h 693"/>
                <a:gd name="T6" fmla="*/ 27 w 1377"/>
                <a:gd name="T7" fmla="*/ 86 h 693"/>
                <a:gd name="T8" fmla="*/ 24 w 1377"/>
                <a:gd name="T9" fmla="*/ 90 h 693"/>
                <a:gd name="T10" fmla="*/ 17 w 1377"/>
                <a:gd name="T11" fmla="*/ 103 h 693"/>
                <a:gd name="T12" fmla="*/ 9 w 1377"/>
                <a:gd name="T13" fmla="*/ 123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5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3 w 1377"/>
                <a:gd name="T27" fmla="*/ 295 h 693"/>
                <a:gd name="T28" fmla="*/ 43 w 1377"/>
                <a:gd name="T29" fmla="*/ 296 h 693"/>
                <a:gd name="T30" fmla="*/ 43 w 1377"/>
                <a:gd name="T31" fmla="*/ 296 h 693"/>
                <a:gd name="T32" fmla="*/ 43 w 1377"/>
                <a:gd name="T33" fmla="*/ 296 h 693"/>
                <a:gd name="T34" fmla="*/ 45 w 1377"/>
                <a:gd name="T35" fmla="*/ 298 h 693"/>
                <a:gd name="T36" fmla="*/ 645 w 1377"/>
                <a:gd name="T37" fmla="*/ 693 h 693"/>
                <a:gd name="T38" fmla="*/ 646 w 1377"/>
                <a:gd name="T39" fmla="*/ 684 h 693"/>
                <a:gd name="T40" fmla="*/ 639 w 1377"/>
                <a:gd name="T41" fmla="*/ 662 h 693"/>
                <a:gd name="T42" fmla="*/ 639 w 1377"/>
                <a:gd name="T43" fmla="*/ 662 h 693"/>
                <a:gd name="T44" fmla="*/ 638 w 1377"/>
                <a:gd name="T45" fmla="*/ 662 h 693"/>
                <a:gd name="T46" fmla="*/ 636 w 1377"/>
                <a:gd name="T47" fmla="*/ 655 h 693"/>
                <a:gd name="T48" fmla="*/ 629 w 1377"/>
                <a:gd name="T49" fmla="*/ 638 h 693"/>
                <a:gd name="T50" fmla="*/ 621 w 1377"/>
                <a:gd name="T51" fmla="*/ 614 h 693"/>
                <a:gd name="T52" fmla="*/ 615 w 1377"/>
                <a:gd name="T53" fmla="*/ 583 h 693"/>
                <a:gd name="T54" fmla="*/ 612 w 1377"/>
                <a:gd name="T55" fmla="*/ 551 h 693"/>
                <a:gd name="T56" fmla="*/ 616 w 1377"/>
                <a:gd name="T57" fmla="*/ 518 h 693"/>
                <a:gd name="T58" fmla="*/ 629 w 1377"/>
                <a:gd name="T59" fmla="*/ 490 h 693"/>
                <a:gd name="T60" fmla="*/ 653 w 1377"/>
                <a:gd name="T61" fmla="*/ 467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3" y="467"/>
                  </a:moveTo>
                  <a:lnTo>
                    <a:pt x="1377" y="287"/>
                  </a:lnTo>
                  <a:lnTo>
                    <a:pt x="759" y="0"/>
                  </a:lnTo>
                  <a:lnTo>
                    <a:pt x="27" y="86"/>
                  </a:lnTo>
                  <a:lnTo>
                    <a:pt x="24" y="90"/>
                  </a:lnTo>
                  <a:lnTo>
                    <a:pt x="17" y="103"/>
                  </a:lnTo>
                  <a:lnTo>
                    <a:pt x="9" y="123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5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3" y="295"/>
                  </a:lnTo>
                  <a:lnTo>
                    <a:pt x="43" y="296"/>
                  </a:lnTo>
                  <a:lnTo>
                    <a:pt x="45" y="298"/>
                  </a:lnTo>
                  <a:lnTo>
                    <a:pt x="645" y="693"/>
                  </a:lnTo>
                  <a:lnTo>
                    <a:pt x="646" y="684"/>
                  </a:lnTo>
                  <a:lnTo>
                    <a:pt x="639" y="662"/>
                  </a:lnTo>
                  <a:lnTo>
                    <a:pt x="638" y="662"/>
                  </a:lnTo>
                  <a:lnTo>
                    <a:pt x="636" y="655"/>
                  </a:lnTo>
                  <a:lnTo>
                    <a:pt x="629" y="638"/>
                  </a:lnTo>
                  <a:lnTo>
                    <a:pt x="621" y="614"/>
                  </a:lnTo>
                  <a:lnTo>
                    <a:pt x="615" y="583"/>
                  </a:lnTo>
                  <a:lnTo>
                    <a:pt x="612" y="551"/>
                  </a:lnTo>
                  <a:lnTo>
                    <a:pt x="616" y="518"/>
                  </a:lnTo>
                  <a:lnTo>
                    <a:pt x="629" y="490"/>
                  </a:lnTo>
                  <a:lnTo>
                    <a:pt x="653" y="4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3" name="Freeform 1429">
              <a:extLst>
                <a:ext uri="{FF2B5EF4-FFF2-40B4-BE49-F238E27FC236}">
                  <a16:creationId xmlns:a16="http://schemas.microsoft.com/office/drawing/2014/main" id="{B94BF6C2-2BE5-6143-B9CE-9B8FFCDD2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2707"/>
              <a:ext cx="615" cy="209"/>
            </a:xfrm>
            <a:custGeom>
              <a:avLst/>
              <a:gdLst>
                <a:gd name="T0" fmla="*/ 1230 w 1230"/>
                <a:gd name="T1" fmla="*/ 255 h 418"/>
                <a:gd name="T2" fmla="*/ 581 w 1230"/>
                <a:gd name="T3" fmla="*/ 418 h 418"/>
                <a:gd name="T4" fmla="*/ 0 w 1230"/>
                <a:gd name="T5" fmla="*/ 82 h 418"/>
                <a:gd name="T6" fmla="*/ 681 w 1230"/>
                <a:gd name="T7" fmla="*/ 0 h 418"/>
                <a:gd name="T8" fmla="*/ 1230 w 1230"/>
                <a:gd name="T9" fmla="*/ 255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0"/>
                <a:gd name="T16" fmla="*/ 0 h 418"/>
                <a:gd name="T17" fmla="*/ 1230 w 1230"/>
                <a:gd name="T18" fmla="*/ 418 h 4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0" h="418">
                  <a:moveTo>
                    <a:pt x="1230" y="255"/>
                  </a:moveTo>
                  <a:lnTo>
                    <a:pt x="581" y="418"/>
                  </a:lnTo>
                  <a:lnTo>
                    <a:pt x="0" y="82"/>
                  </a:lnTo>
                  <a:lnTo>
                    <a:pt x="681" y="0"/>
                  </a:lnTo>
                  <a:lnTo>
                    <a:pt x="1230" y="25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4" name="Freeform 1430">
              <a:extLst>
                <a:ext uri="{FF2B5EF4-FFF2-40B4-BE49-F238E27FC236}">
                  <a16:creationId xmlns:a16="http://schemas.microsoft.com/office/drawing/2014/main" id="{776033A6-FD55-8C49-BA70-1F036F19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" y="2752"/>
              <a:ext cx="303" cy="264"/>
            </a:xfrm>
            <a:custGeom>
              <a:avLst/>
              <a:gdLst>
                <a:gd name="T0" fmla="*/ 584 w 607"/>
                <a:gd name="T1" fmla="*/ 529 h 529"/>
                <a:gd name="T2" fmla="*/ 36 w 607"/>
                <a:gd name="T3" fmla="*/ 165 h 529"/>
                <a:gd name="T4" fmla="*/ 18 w 607"/>
                <a:gd name="T5" fmla="*/ 135 h 529"/>
                <a:gd name="T6" fmla="*/ 6 w 607"/>
                <a:gd name="T7" fmla="*/ 109 h 529"/>
                <a:gd name="T8" fmla="*/ 1 w 607"/>
                <a:gd name="T9" fmla="*/ 82 h 529"/>
                <a:gd name="T10" fmla="*/ 0 w 607"/>
                <a:gd name="T11" fmla="*/ 60 h 529"/>
                <a:gd name="T12" fmla="*/ 2 w 607"/>
                <a:gd name="T13" fmla="*/ 40 h 529"/>
                <a:gd name="T14" fmla="*/ 6 w 607"/>
                <a:gd name="T15" fmla="*/ 23 h 529"/>
                <a:gd name="T16" fmla="*/ 11 w 607"/>
                <a:gd name="T17" fmla="*/ 10 h 529"/>
                <a:gd name="T18" fmla="*/ 17 w 607"/>
                <a:gd name="T19" fmla="*/ 0 h 529"/>
                <a:gd name="T20" fmla="*/ 607 w 607"/>
                <a:gd name="T21" fmla="*/ 341 h 529"/>
                <a:gd name="T22" fmla="*/ 590 w 607"/>
                <a:gd name="T23" fmla="*/ 359 h 529"/>
                <a:gd name="T24" fmla="*/ 578 w 607"/>
                <a:gd name="T25" fmla="*/ 381 h 529"/>
                <a:gd name="T26" fmla="*/ 571 w 607"/>
                <a:gd name="T27" fmla="*/ 405 h 529"/>
                <a:gd name="T28" fmla="*/ 568 w 607"/>
                <a:gd name="T29" fmla="*/ 431 h 529"/>
                <a:gd name="T30" fmla="*/ 568 w 607"/>
                <a:gd name="T31" fmla="*/ 456 h 529"/>
                <a:gd name="T32" fmla="*/ 571 w 607"/>
                <a:gd name="T33" fmla="*/ 481 h 529"/>
                <a:gd name="T34" fmla="*/ 577 w 607"/>
                <a:gd name="T35" fmla="*/ 506 h 529"/>
                <a:gd name="T36" fmla="*/ 584 w 607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7"/>
                <a:gd name="T58" fmla="*/ 0 h 529"/>
                <a:gd name="T59" fmla="*/ 607 w 607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7" h="529">
                  <a:moveTo>
                    <a:pt x="584" y="529"/>
                  </a:moveTo>
                  <a:lnTo>
                    <a:pt x="36" y="165"/>
                  </a:lnTo>
                  <a:lnTo>
                    <a:pt x="18" y="135"/>
                  </a:lnTo>
                  <a:lnTo>
                    <a:pt x="6" y="109"/>
                  </a:lnTo>
                  <a:lnTo>
                    <a:pt x="1" y="82"/>
                  </a:lnTo>
                  <a:lnTo>
                    <a:pt x="0" y="60"/>
                  </a:lnTo>
                  <a:lnTo>
                    <a:pt x="2" y="40"/>
                  </a:lnTo>
                  <a:lnTo>
                    <a:pt x="6" y="23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607" y="341"/>
                  </a:lnTo>
                  <a:lnTo>
                    <a:pt x="590" y="359"/>
                  </a:lnTo>
                  <a:lnTo>
                    <a:pt x="578" y="381"/>
                  </a:lnTo>
                  <a:lnTo>
                    <a:pt x="571" y="405"/>
                  </a:lnTo>
                  <a:lnTo>
                    <a:pt x="568" y="431"/>
                  </a:lnTo>
                  <a:lnTo>
                    <a:pt x="568" y="456"/>
                  </a:lnTo>
                  <a:lnTo>
                    <a:pt x="571" y="481"/>
                  </a:lnTo>
                  <a:lnTo>
                    <a:pt x="577" y="506"/>
                  </a:lnTo>
                  <a:lnTo>
                    <a:pt x="584" y="52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5" name="Freeform 1431">
              <a:extLst>
                <a:ext uri="{FF2B5EF4-FFF2-40B4-BE49-F238E27FC236}">
                  <a16:creationId xmlns:a16="http://schemas.microsoft.com/office/drawing/2014/main" id="{0F68F811-85AD-AB44-B3A6-A977DE6C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844"/>
              <a:ext cx="376" cy="198"/>
            </a:xfrm>
            <a:custGeom>
              <a:avLst/>
              <a:gdLst>
                <a:gd name="T0" fmla="*/ 670 w 752"/>
                <a:gd name="T1" fmla="*/ 135 h 394"/>
                <a:gd name="T2" fmla="*/ 0 w 752"/>
                <a:gd name="T3" fmla="*/ 310 h 394"/>
                <a:gd name="T4" fmla="*/ 4 w 752"/>
                <a:gd name="T5" fmla="*/ 331 h 394"/>
                <a:gd name="T6" fmla="*/ 676 w 752"/>
                <a:gd name="T7" fmla="*/ 155 h 394"/>
                <a:gd name="T8" fmla="*/ 713 w 752"/>
                <a:gd name="T9" fmla="*/ 193 h 394"/>
                <a:gd name="T10" fmla="*/ 28 w 752"/>
                <a:gd name="T11" fmla="*/ 374 h 394"/>
                <a:gd name="T12" fmla="*/ 34 w 752"/>
                <a:gd name="T13" fmla="*/ 394 h 394"/>
                <a:gd name="T14" fmla="*/ 752 w 752"/>
                <a:gd name="T15" fmla="*/ 203 h 394"/>
                <a:gd name="T16" fmla="*/ 690 w 752"/>
                <a:gd name="T17" fmla="*/ 140 h 394"/>
                <a:gd name="T18" fmla="*/ 699 w 752"/>
                <a:gd name="T19" fmla="*/ 1 h 394"/>
                <a:gd name="T20" fmla="*/ 680 w 752"/>
                <a:gd name="T21" fmla="*/ 0 h 394"/>
                <a:gd name="T22" fmla="*/ 677 w 752"/>
                <a:gd name="T23" fmla="*/ 39 h 394"/>
                <a:gd name="T24" fmla="*/ 670 w 752"/>
                <a:gd name="T25" fmla="*/ 135 h 3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2"/>
                <a:gd name="T40" fmla="*/ 0 h 394"/>
                <a:gd name="T41" fmla="*/ 752 w 752"/>
                <a:gd name="T42" fmla="*/ 394 h 3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2" h="394">
                  <a:moveTo>
                    <a:pt x="670" y="135"/>
                  </a:moveTo>
                  <a:lnTo>
                    <a:pt x="0" y="310"/>
                  </a:lnTo>
                  <a:lnTo>
                    <a:pt x="4" y="331"/>
                  </a:lnTo>
                  <a:lnTo>
                    <a:pt x="676" y="155"/>
                  </a:lnTo>
                  <a:lnTo>
                    <a:pt x="713" y="193"/>
                  </a:lnTo>
                  <a:lnTo>
                    <a:pt x="28" y="374"/>
                  </a:lnTo>
                  <a:lnTo>
                    <a:pt x="34" y="394"/>
                  </a:lnTo>
                  <a:lnTo>
                    <a:pt x="752" y="203"/>
                  </a:lnTo>
                  <a:lnTo>
                    <a:pt x="690" y="140"/>
                  </a:lnTo>
                  <a:lnTo>
                    <a:pt x="699" y="1"/>
                  </a:lnTo>
                  <a:lnTo>
                    <a:pt x="680" y="0"/>
                  </a:lnTo>
                  <a:lnTo>
                    <a:pt x="677" y="39"/>
                  </a:lnTo>
                  <a:lnTo>
                    <a:pt x="67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6" name="Freeform 1432">
              <a:extLst>
                <a:ext uri="{FF2B5EF4-FFF2-40B4-BE49-F238E27FC236}">
                  <a16:creationId xmlns:a16="http://schemas.microsoft.com/office/drawing/2014/main" id="{DA0912F9-8EDF-8F48-9D3C-12F0FA0E7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2642"/>
              <a:ext cx="335" cy="209"/>
            </a:xfrm>
            <a:custGeom>
              <a:avLst/>
              <a:gdLst>
                <a:gd name="T0" fmla="*/ 30 w 670"/>
                <a:gd name="T1" fmla="*/ 237 h 417"/>
                <a:gd name="T2" fmla="*/ 0 w 670"/>
                <a:gd name="T3" fmla="*/ 285 h 417"/>
                <a:gd name="T4" fmla="*/ 2 w 670"/>
                <a:gd name="T5" fmla="*/ 349 h 417"/>
                <a:gd name="T6" fmla="*/ 12 w 670"/>
                <a:gd name="T7" fmla="*/ 392 h 417"/>
                <a:gd name="T8" fmla="*/ 15 w 670"/>
                <a:gd name="T9" fmla="*/ 417 h 417"/>
                <a:gd name="T10" fmla="*/ 670 w 670"/>
                <a:gd name="T11" fmla="*/ 155 h 417"/>
                <a:gd name="T12" fmla="*/ 662 w 670"/>
                <a:gd name="T13" fmla="*/ 0 h 417"/>
                <a:gd name="T14" fmla="*/ 30 w 670"/>
                <a:gd name="T15" fmla="*/ 237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0"/>
                <a:gd name="T25" fmla="*/ 0 h 417"/>
                <a:gd name="T26" fmla="*/ 670 w 670"/>
                <a:gd name="T27" fmla="*/ 417 h 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0" h="417">
                  <a:moveTo>
                    <a:pt x="30" y="237"/>
                  </a:moveTo>
                  <a:lnTo>
                    <a:pt x="0" y="285"/>
                  </a:lnTo>
                  <a:lnTo>
                    <a:pt x="2" y="349"/>
                  </a:lnTo>
                  <a:lnTo>
                    <a:pt x="12" y="392"/>
                  </a:lnTo>
                  <a:lnTo>
                    <a:pt x="15" y="417"/>
                  </a:lnTo>
                  <a:lnTo>
                    <a:pt x="670" y="155"/>
                  </a:lnTo>
                  <a:lnTo>
                    <a:pt x="662" y="0"/>
                  </a:lnTo>
                  <a:lnTo>
                    <a:pt x="30" y="2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7" name="Freeform 1433">
              <a:extLst>
                <a:ext uri="{FF2B5EF4-FFF2-40B4-BE49-F238E27FC236}">
                  <a16:creationId xmlns:a16="http://schemas.microsoft.com/office/drawing/2014/main" id="{0E54B3EF-ECE8-3640-934B-FC654AC0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721"/>
              <a:ext cx="356" cy="164"/>
            </a:xfrm>
            <a:custGeom>
              <a:avLst/>
              <a:gdLst>
                <a:gd name="T0" fmla="*/ 0 w 710"/>
                <a:gd name="T1" fmla="*/ 269 h 328"/>
                <a:gd name="T2" fmla="*/ 34 w 710"/>
                <a:gd name="T3" fmla="*/ 328 h 328"/>
                <a:gd name="T4" fmla="*/ 710 w 710"/>
                <a:gd name="T5" fmla="*/ 55 h 328"/>
                <a:gd name="T6" fmla="*/ 648 w 710"/>
                <a:gd name="T7" fmla="*/ 0 h 328"/>
                <a:gd name="T8" fmla="*/ 0 w 710"/>
                <a:gd name="T9" fmla="*/ 269 h 3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0"/>
                <a:gd name="T16" fmla="*/ 0 h 328"/>
                <a:gd name="T17" fmla="*/ 710 w 710"/>
                <a:gd name="T18" fmla="*/ 328 h 3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0" h="328">
                  <a:moveTo>
                    <a:pt x="0" y="269"/>
                  </a:moveTo>
                  <a:lnTo>
                    <a:pt x="34" y="328"/>
                  </a:lnTo>
                  <a:lnTo>
                    <a:pt x="710" y="55"/>
                  </a:lnTo>
                  <a:lnTo>
                    <a:pt x="648" y="0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8" name="Freeform 1434">
              <a:extLst>
                <a:ext uri="{FF2B5EF4-FFF2-40B4-BE49-F238E27FC236}">
                  <a16:creationId xmlns:a16="http://schemas.microsoft.com/office/drawing/2014/main" id="{9E308A18-991E-4B40-8AFD-7FBBB6EA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" y="2499"/>
              <a:ext cx="687" cy="393"/>
            </a:xfrm>
            <a:custGeom>
              <a:avLst/>
              <a:gdLst>
                <a:gd name="T0" fmla="*/ 678 w 1375"/>
                <a:gd name="T1" fmla="*/ 532 h 786"/>
                <a:gd name="T2" fmla="*/ 1375 w 1375"/>
                <a:gd name="T3" fmla="*/ 266 h 786"/>
                <a:gd name="T4" fmla="*/ 733 w 1375"/>
                <a:gd name="T5" fmla="*/ 0 h 786"/>
                <a:gd name="T6" fmla="*/ 18 w 1375"/>
                <a:gd name="T7" fmla="*/ 161 h 786"/>
                <a:gd name="T8" fmla="*/ 15 w 1375"/>
                <a:gd name="T9" fmla="*/ 167 h 786"/>
                <a:gd name="T10" fmla="*/ 10 w 1375"/>
                <a:gd name="T11" fmla="*/ 182 h 786"/>
                <a:gd name="T12" fmla="*/ 4 w 1375"/>
                <a:gd name="T13" fmla="*/ 205 h 786"/>
                <a:gd name="T14" fmla="*/ 0 w 1375"/>
                <a:gd name="T15" fmla="*/ 235 h 786"/>
                <a:gd name="T16" fmla="*/ 1 w 1375"/>
                <a:gd name="T17" fmla="*/ 271 h 786"/>
                <a:gd name="T18" fmla="*/ 10 w 1375"/>
                <a:gd name="T19" fmla="*/ 311 h 786"/>
                <a:gd name="T20" fmla="*/ 28 w 1375"/>
                <a:gd name="T21" fmla="*/ 354 h 786"/>
                <a:gd name="T22" fmla="*/ 58 w 1375"/>
                <a:gd name="T23" fmla="*/ 398 h 786"/>
                <a:gd name="T24" fmla="*/ 59 w 1375"/>
                <a:gd name="T25" fmla="*/ 400 h 786"/>
                <a:gd name="T26" fmla="*/ 59 w 1375"/>
                <a:gd name="T27" fmla="*/ 401 h 786"/>
                <a:gd name="T28" fmla="*/ 59 w 1375"/>
                <a:gd name="T29" fmla="*/ 401 h 786"/>
                <a:gd name="T30" fmla="*/ 693 w 1375"/>
                <a:gd name="T31" fmla="*/ 786 h 786"/>
                <a:gd name="T32" fmla="*/ 694 w 1375"/>
                <a:gd name="T33" fmla="*/ 776 h 786"/>
                <a:gd name="T34" fmla="*/ 685 w 1375"/>
                <a:gd name="T35" fmla="*/ 753 h 786"/>
                <a:gd name="T36" fmla="*/ 685 w 1375"/>
                <a:gd name="T37" fmla="*/ 753 h 786"/>
                <a:gd name="T38" fmla="*/ 684 w 1375"/>
                <a:gd name="T39" fmla="*/ 752 h 786"/>
                <a:gd name="T40" fmla="*/ 680 w 1375"/>
                <a:gd name="T41" fmla="*/ 745 h 786"/>
                <a:gd name="T42" fmla="*/ 672 w 1375"/>
                <a:gd name="T43" fmla="*/ 726 h 786"/>
                <a:gd name="T44" fmla="*/ 662 w 1375"/>
                <a:gd name="T45" fmla="*/ 699 h 786"/>
                <a:gd name="T46" fmla="*/ 653 w 1375"/>
                <a:gd name="T47" fmla="*/ 667 h 786"/>
                <a:gd name="T48" fmla="*/ 647 w 1375"/>
                <a:gd name="T49" fmla="*/ 631 h 786"/>
                <a:gd name="T50" fmla="*/ 647 w 1375"/>
                <a:gd name="T51" fmla="*/ 594 h 786"/>
                <a:gd name="T52" fmla="*/ 656 w 1375"/>
                <a:gd name="T53" fmla="*/ 561 h 786"/>
                <a:gd name="T54" fmla="*/ 678 w 1375"/>
                <a:gd name="T55" fmla="*/ 532 h 7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75"/>
                <a:gd name="T85" fmla="*/ 0 h 786"/>
                <a:gd name="T86" fmla="*/ 1375 w 1375"/>
                <a:gd name="T87" fmla="*/ 786 h 78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75" h="786">
                  <a:moveTo>
                    <a:pt x="678" y="532"/>
                  </a:moveTo>
                  <a:lnTo>
                    <a:pt x="1375" y="266"/>
                  </a:lnTo>
                  <a:lnTo>
                    <a:pt x="733" y="0"/>
                  </a:lnTo>
                  <a:lnTo>
                    <a:pt x="18" y="161"/>
                  </a:lnTo>
                  <a:lnTo>
                    <a:pt x="15" y="167"/>
                  </a:lnTo>
                  <a:lnTo>
                    <a:pt x="10" y="182"/>
                  </a:lnTo>
                  <a:lnTo>
                    <a:pt x="4" y="205"/>
                  </a:lnTo>
                  <a:lnTo>
                    <a:pt x="0" y="235"/>
                  </a:lnTo>
                  <a:lnTo>
                    <a:pt x="1" y="271"/>
                  </a:lnTo>
                  <a:lnTo>
                    <a:pt x="10" y="311"/>
                  </a:lnTo>
                  <a:lnTo>
                    <a:pt x="28" y="354"/>
                  </a:lnTo>
                  <a:lnTo>
                    <a:pt x="58" y="398"/>
                  </a:lnTo>
                  <a:lnTo>
                    <a:pt x="59" y="400"/>
                  </a:lnTo>
                  <a:lnTo>
                    <a:pt x="59" y="401"/>
                  </a:lnTo>
                  <a:lnTo>
                    <a:pt x="693" y="786"/>
                  </a:lnTo>
                  <a:lnTo>
                    <a:pt x="694" y="776"/>
                  </a:lnTo>
                  <a:lnTo>
                    <a:pt x="685" y="753"/>
                  </a:lnTo>
                  <a:lnTo>
                    <a:pt x="684" y="752"/>
                  </a:lnTo>
                  <a:lnTo>
                    <a:pt x="680" y="745"/>
                  </a:lnTo>
                  <a:lnTo>
                    <a:pt x="672" y="726"/>
                  </a:lnTo>
                  <a:lnTo>
                    <a:pt x="662" y="699"/>
                  </a:lnTo>
                  <a:lnTo>
                    <a:pt x="653" y="667"/>
                  </a:lnTo>
                  <a:lnTo>
                    <a:pt x="647" y="631"/>
                  </a:lnTo>
                  <a:lnTo>
                    <a:pt x="647" y="594"/>
                  </a:lnTo>
                  <a:lnTo>
                    <a:pt x="656" y="561"/>
                  </a:lnTo>
                  <a:lnTo>
                    <a:pt x="678" y="5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29" name="Freeform 1435">
              <a:extLst>
                <a:ext uri="{FF2B5EF4-FFF2-40B4-BE49-F238E27FC236}">
                  <a16:creationId xmlns:a16="http://schemas.microsoft.com/office/drawing/2014/main" id="{39878300-504E-1246-B452-9D4DD9CDA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" y="2514"/>
              <a:ext cx="617" cy="237"/>
            </a:xfrm>
            <a:custGeom>
              <a:avLst/>
              <a:gdLst>
                <a:gd name="T0" fmla="*/ 1235 w 1235"/>
                <a:gd name="T1" fmla="*/ 236 h 475"/>
                <a:gd name="T2" fmla="*/ 611 w 1235"/>
                <a:gd name="T3" fmla="*/ 475 h 475"/>
                <a:gd name="T4" fmla="*/ 0 w 1235"/>
                <a:gd name="T5" fmla="*/ 151 h 475"/>
                <a:gd name="T6" fmla="*/ 666 w 1235"/>
                <a:gd name="T7" fmla="*/ 0 h 475"/>
                <a:gd name="T8" fmla="*/ 1235 w 1235"/>
                <a:gd name="T9" fmla="*/ 236 h 4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5"/>
                <a:gd name="T16" fmla="*/ 0 h 475"/>
                <a:gd name="T17" fmla="*/ 1235 w 1235"/>
                <a:gd name="T18" fmla="*/ 475 h 4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5" h="475">
                  <a:moveTo>
                    <a:pt x="1235" y="236"/>
                  </a:moveTo>
                  <a:lnTo>
                    <a:pt x="611" y="475"/>
                  </a:lnTo>
                  <a:lnTo>
                    <a:pt x="0" y="151"/>
                  </a:lnTo>
                  <a:lnTo>
                    <a:pt x="666" y="0"/>
                  </a:lnTo>
                  <a:lnTo>
                    <a:pt x="1235" y="2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0" name="Freeform 1436">
              <a:extLst>
                <a:ext uri="{FF2B5EF4-FFF2-40B4-BE49-F238E27FC236}">
                  <a16:creationId xmlns:a16="http://schemas.microsoft.com/office/drawing/2014/main" id="{0720DD3D-EF3E-9641-9170-236C63FEE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2595"/>
              <a:ext cx="315" cy="271"/>
            </a:xfrm>
            <a:custGeom>
              <a:avLst/>
              <a:gdLst>
                <a:gd name="T0" fmla="*/ 628 w 631"/>
                <a:gd name="T1" fmla="*/ 542 h 542"/>
                <a:gd name="T2" fmla="*/ 50 w 631"/>
                <a:gd name="T3" fmla="*/ 187 h 542"/>
                <a:gd name="T4" fmla="*/ 28 w 631"/>
                <a:gd name="T5" fmla="*/ 155 h 542"/>
                <a:gd name="T6" fmla="*/ 13 w 631"/>
                <a:gd name="T7" fmla="*/ 125 h 542"/>
                <a:gd name="T8" fmla="*/ 4 w 631"/>
                <a:gd name="T9" fmla="*/ 96 h 542"/>
                <a:gd name="T10" fmla="*/ 0 w 631"/>
                <a:gd name="T11" fmla="*/ 71 h 542"/>
                <a:gd name="T12" fmla="*/ 0 w 631"/>
                <a:gd name="T13" fmla="*/ 48 h 542"/>
                <a:gd name="T14" fmla="*/ 2 w 631"/>
                <a:gd name="T15" fmla="*/ 28 h 542"/>
                <a:gd name="T16" fmla="*/ 6 w 631"/>
                <a:gd name="T17" fmla="*/ 12 h 542"/>
                <a:gd name="T18" fmla="*/ 11 w 631"/>
                <a:gd name="T19" fmla="*/ 0 h 542"/>
                <a:gd name="T20" fmla="*/ 631 w 631"/>
                <a:gd name="T21" fmla="*/ 331 h 542"/>
                <a:gd name="T22" fmla="*/ 616 w 631"/>
                <a:gd name="T23" fmla="*/ 354 h 542"/>
                <a:gd name="T24" fmla="*/ 606 w 631"/>
                <a:gd name="T25" fmla="*/ 379 h 542"/>
                <a:gd name="T26" fmla="*/ 602 w 631"/>
                <a:gd name="T27" fmla="*/ 407 h 542"/>
                <a:gd name="T28" fmla="*/ 602 w 631"/>
                <a:gd name="T29" fmla="*/ 434 h 542"/>
                <a:gd name="T30" fmla="*/ 604 w 631"/>
                <a:gd name="T31" fmla="*/ 463 h 542"/>
                <a:gd name="T32" fmla="*/ 611 w 631"/>
                <a:gd name="T33" fmla="*/ 491 h 542"/>
                <a:gd name="T34" fmla="*/ 619 w 631"/>
                <a:gd name="T35" fmla="*/ 518 h 542"/>
                <a:gd name="T36" fmla="*/ 628 w 631"/>
                <a:gd name="T37" fmla="*/ 542 h 5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1"/>
                <a:gd name="T58" fmla="*/ 0 h 542"/>
                <a:gd name="T59" fmla="*/ 631 w 631"/>
                <a:gd name="T60" fmla="*/ 542 h 5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1" h="542">
                  <a:moveTo>
                    <a:pt x="628" y="542"/>
                  </a:moveTo>
                  <a:lnTo>
                    <a:pt x="50" y="187"/>
                  </a:lnTo>
                  <a:lnTo>
                    <a:pt x="28" y="155"/>
                  </a:lnTo>
                  <a:lnTo>
                    <a:pt x="13" y="125"/>
                  </a:lnTo>
                  <a:lnTo>
                    <a:pt x="4" y="96"/>
                  </a:lnTo>
                  <a:lnTo>
                    <a:pt x="0" y="71"/>
                  </a:lnTo>
                  <a:lnTo>
                    <a:pt x="0" y="48"/>
                  </a:lnTo>
                  <a:lnTo>
                    <a:pt x="2" y="28"/>
                  </a:lnTo>
                  <a:lnTo>
                    <a:pt x="6" y="12"/>
                  </a:lnTo>
                  <a:lnTo>
                    <a:pt x="11" y="0"/>
                  </a:lnTo>
                  <a:lnTo>
                    <a:pt x="631" y="331"/>
                  </a:lnTo>
                  <a:lnTo>
                    <a:pt x="616" y="354"/>
                  </a:lnTo>
                  <a:lnTo>
                    <a:pt x="606" y="379"/>
                  </a:lnTo>
                  <a:lnTo>
                    <a:pt x="602" y="407"/>
                  </a:lnTo>
                  <a:lnTo>
                    <a:pt x="602" y="434"/>
                  </a:lnTo>
                  <a:lnTo>
                    <a:pt x="604" y="463"/>
                  </a:lnTo>
                  <a:lnTo>
                    <a:pt x="611" y="491"/>
                  </a:lnTo>
                  <a:lnTo>
                    <a:pt x="619" y="518"/>
                  </a:lnTo>
                  <a:lnTo>
                    <a:pt x="628" y="5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1" name="Freeform 1437">
              <a:extLst>
                <a:ext uri="{FF2B5EF4-FFF2-40B4-BE49-F238E27FC236}">
                  <a16:creationId xmlns:a16="http://schemas.microsoft.com/office/drawing/2014/main" id="{04FCB156-96A0-8940-9666-37DCAF83C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642"/>
              <a:ext cx="366" cy="250"/>
            </a:xfrm>
            <a:custGeom>
              <a:avLst/>
              <a:gdLst>
                <a:gd name="T0" fmla="*/ 644 w 732"/>
                <a:gd name="T1" fmla="*/ 149 h 499"/>
                <a:gd name="T2" fmla="*/ 0 w 732"/>
                <a:gd name="T3" fmla="*/ 409 h 499"/>
                <a:gd name="T4" fmla="*/ 7 w 732"/>
                <a:gd name="T5" fmla="*/ 431 h 499"/>
                <a:gd name="T6" fmla="*/ 652 w 732"/>
                <a:gd name="T7" fmla="*/ 170 h 499"/>
                <a:gd name="T8" fmla="*/ 692 w 732"/>
                <a:gd name="T9" fmla="*/ 208 h 499"/>
                <a:gd name="T10" fmla="*/ 36 w 732"/>
                <a:gd name="T11" fmla="*/ 477 h 499"/>
                <a:gd name="T12" fmla="*/ 43 w 732"/>
                <a:gd name="T13" fmla="*/ 499 h 499"/>
                <a:gd name="T14" fmla="*/ 732 w 732"/>
                <a:gd name="T15" fmla="*/ 216 h 499"/>
                <a:gd name="T16" fmla="*/ 663 w 732"/>
                <a:gd name="T17" fmla="*/ 152 h 499"/>
                <a:gd name="T18" fmla="*/ 660 w 732"/>
                <a:gd name="T19" fmla="*/ 0 h 499"/>
                <a:gd name="T20" fmla="*/ 642 w 732"/>
                <a:gd name="T21" fmla="*/ 0 h 499"/>
                <a:gd name="T22" fmla="*/ 642 w 732"/>
                <a:gd name="T23" fmla="*/ 47 h 499"/>
                <a:gd name="T24" fmla="*/ 644 w 732"/>
                <a:gd name="T25" fmla="*/ 149 h 4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2"/>
                <a:gd name="T40" fmla="*/ 0 h 499"/>
                <a:gd name="T41" fmla="*/ 732 w 732"/>
                <a:gd name="T42" fmla="*/ 499 h 49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2" h="499">
                  <a:moveTo>
                    <a:pt x="644" y="149"/>
                  </a:moveTo>
                  <a:lnTo>
                    <a:pt x="0" y="409"/>
                  </a:lnTo>
                  <a:lnTo>
                    <a:pt x="7" y="431"/>
                  </a:lnTo>
                  <a:lnTo>
                    <a:pt x="652" y="170"/>
                  </a:lnTo>
                  <a:lnTo>
                    <a:pt x="692" y="208"/>
                  </a:lnTo>
                  <a:lnTo>
                    <a:pt x="36" y="477"/>
                  </a:lnTo>
                  <a:lnTo>
                    <a:pt x="43" y="499"/>
                  </a:lnTo>
                  <a:lnTo>
                    <a:pt x="732" y="216"/>
                  </a:lnTo>
                  <a:lnTo>
                    <a:pt x="663" y="152"/>
                  </a:lnTo>
                  <a:lnTo>
                    <a:pt x="660" y="0"/>
                  </a:lnTo>
                  <a:lnTo>
                    <a:pt x="642" y="0"/>
                  </a:lnTo>
                  <a:lnTo>
                    <a:pt x="642" y="47"/>
                  </a:lnTo>
                  <a:lnTo>
                    <a:pt x="644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2" name="Freeform 1438">
              <a:extLst>
                <a:ext uri="{FF2B5EF4-FFF2-40B4-BE49-F238E27FC236}">
                  <a16:creationId xmlns:a16="http://schemas.microsoft.com/office/drawing/2014/main" id="{9AD0D577-9CB7-CA47-B0C9-2EEEEFAFD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492"/>
              <a:ext cx="347" cy="158"/>
            </a:xfrm>
            <a:custGeom>
              <a:avLst/>
              <a:gdLst>
                <a:gd name="T0" fmla="*/ 41 w 694"/>
                <a:gd name="T1" fmla="*/ 159 h 318"/>
                <a:gd name="T2" fmla="*/ 5 w 694"/>
                <a:gd name="T3" fmla="*/ 201 h 318"/>
                <a:gd name="T4" fmla="*/ 0 w 694"/>
                <a:gd name="T5" fmla="*/ 257 h 318"/>
                <a:gd name="T6" fmla="*/ 6 w 694"/>
                <a:gd name="T7" fmla="*/ 295 h 318"/>
                <a:gd name="T8" fmla="*/ 9 w 694"/>
                <a:gd name="T9" fmla="*/ 318 h 318"/>
                <a:gd name="T10" fmla="*/ 689 w 694"/>
                <a:gd name="T11" fmla="*/ 142 h 318"/>
                <a:gd name="T12" fmla="*/ 694 w 694"/>
                <a:gd name="T13" fmla="*/ 0 h 318"/>
                <a:gd name="T14" fmla="*/ 41 w 694"/>
                <a:gd name="T15" fmla="*/ 159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4"/>
                <a:gd name="T25" fmla="*/ 0 h 318"/>
                <a:gd name="T26" fmla="*/ 694 w 694"/>
                <a:gd name="T27" fmla="*/ 318 h 3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4" h="318">
                  <a:moveTo>
                    <a:pt x="41" y="159"/>
                  </a:moveTo>
                  <a:lnTo>
                    <a:pt x="5" y="201"/>
                  </a:lnTo>
                  <a:lnTo>
                    <a:pt x="0" y="257"/>
                  </a:lnTo>
                  <a:lnTo>
                    <a:pt x="6" y="295"/>
                  </a:lnTo>
                  <a:lnTo>
                    <a:pt x="9" y="318"/>
                  </a:lnTo>
                  <a:lnTo>
                    <a:pt x="689" y="142"/>
                  </a:lnTo>
                  <a:lnTo>
                    <a:pt x="694" y="0"/>
                  </a:lnTo>
                  <a:lnTo>
                    <a:pt x="41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3" name="Freeform 1439">
              <a:extLst>
                <a:ext uri="{FF2B5EF4-FFF2-40B4-BE49-F238E27FC236}">
                  <a16:creationId xmlns:a16="http://schemas.microsoft.com/office/drawing/2014/main" id="{E97F279C-81A7-0543-9093-F6DA8FAE8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564"/>
              <a:ext cx="368" cy="119"/>
            </a:xfrm>
            <a:custGeom>
              <a:avLst/>
              <a:gdLst>
                <a:gd name="T0" fmla="*/ 0 w 737"/>
                <a:gd name="T1" fmla="*/ 181 h 237"/>
                <a:gd name="T2" fmla="*/ 30 w 737"/>
                <a:gd name="T3" fmla="*/ 237 h 237"/>
                <a:gd name="T4" fmla="*/ 737 w 737"/>
                <a:gd name="T5" fmla="*/ 54 h 237"/>
                <a:gd name="T6" fmla="*/ 678 w 737"/>
                <a:gd name="T7" fmla="*/ 0 h 237"/>
                <a:gd name="T8" fmla="*/ 0 w 737"/>
                <a:gd name="T9" fmla="*/ 181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7"/>
                <a:gd name="T16" fmla="*/ 0 h 237"/>
                <a:gd name="T17" fmla="*/ 737 w 737"/>
                <a:gd name="T18" fmla="*/ 237 h 2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7" h="237">
                  <a:moveTo>
                    <a:pt x="0" y="181"/>
                  </a:moveTo>
                  <a:lnTo>
                    <a:pt x="30" y="237"/>
                  </a:lnTo>
                  <a:lnTo>
                    <a:pt x="737" y="54"/>
                  </a:lnTo>
                  <a:lnTo>
                    <a:pt x="67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4" name="Freeform 1440">
              <a:extLst>
                <a:ext uri="{FF2B5EF4-FFF2-40B4-BE49-F238E27FC236}">
                  <a16:creationId xmlns:a16="http://schemas.microsoft.com/office/drawing/2014/main" id="{2739308E-D40B-A84D-B42D-2BD4327F3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" y="2343"/>
              <a:ext cx="688" cy="346"/>
            </a:xfrm>
            <a:custGeom>
              <a:avLst/>
              <a:gdLst>
                <a:gd name="T0" fmla="*/ 652 w 1377"/>
                <a:gd name="T1" fmla="*/ 468 h 693"/>
                <a:gd name="T2" fmla="*/ 1377 w 1377"/>
                <a:gd name="T3" fmla="*/ 288 h 693"/>
                <a:gd name="T4" fmla="*/ 758 w 1377"/>
                <a:gd name="T5" fmla="*/ 0 h 693"/>
                <a:gd name="T6" fmla="*/ 26 w 1377"/>
                <a:gd name="T7" fmla="*/ 87 h 693"/>
                <a:gd name="T8" fmla="*/ 24 w 1377"/>
                <a:gd name="T9" fmla="*/ 91 h 693"/>
                <a:gd name="T10" fmla="*/ 17 w 1377"/>
                <a:gd name="T11" fmla="*/ 104 h 693"/>
                <a:gd name="T12" fmla="*/ 9 w 1377"/>
                <a:gd name="T13" fmla="*/ 124 h 693"/>
                <a:gd name="T14" fmla="*/ 2 w 1377"/>
                <a:gd name="T15" fmla="*/ 149 h 693"/>
                <a:gd name="T16" fmla="*/ 0 w 1377"/>
                <a:gd name="T17" fmla="*/ 180 h 693"/>
                <a:gd name="T18" fmla="*/ 3 w 1377"/>
                <a:gd name="T19" fmla="*/ 216 h 693"/>
                <a:gd name="T20" fmla="*/ 17 w 1377"/>
                <a:gd name="T21" fmla="*/ 254 h 693"/>
                <a:gd name="T22" fmla="*/ 42 w 1377"/>
                <a:gd name="T23" fmla="*/ 295 h 693"/>
                <a:gd name="T24" fmla="*/ 42 w 1377"/>
                <a:gd name="T25" fmla="*/ 295 h 693"/>
                <a:gd name="T26" fmla="*/ 42 w 1377"/>
                <a:gd name="T27" fmla="*/ 296 h 693"/>
                <a:gd name="T28" fmla="*/ 42 w 1377"/>
                <a:gd name="T29" fmla="*/ 297 h 693"/>
                <a:gd name="T30" fmla="*/ 42 w 1377"/>
                <a:gd name="T31" fmla="*/ 297 h 693"/>
                <a:gd name="T32" fmla="*/ 43 w 1377"/>
                <a:gd name="T33" fmla="*/ 297 h 693"/>
                <a:gd name="T34" fmla="*/ 43 w 1377"/>
                <a:gd name="T35" fmla="*/ 297 h 693"/>
                <a:gd name="T36" fmla="*/ 644 w 1377"/>
                <a:gd name="T37" fmla="*/ 693 h 693"/>
                <a:gd name="T38" fmla="*/ 646 w 1377"/>
                <a:gd name="T39" fmla="*/ 684 h 693"/>
                <a:gd name="T40" fmla="*/ 638 w 1377"/>
                <a:gd name="T41" fmla="*/ 663 h 693"/>
                <a:gd name="T42" fmla="*/ 638 w 1377"/>
                <a:gd name="T43" fmla="*/ 663 h 693"/>
                <a:gd name="T44" fmla="*/ 638 w 1377"/>
                <a:gd name="T45" fmla="*/ 662 h 693"/>
                <a:gd name="T46" fmla="*/ 635 w 1377"/>
                <a:gd name="T47" fmla="*/ 655 h 693"/>
                <a:gd name="T48" fmla="*/ 628 w 1377"/>
                <a:gd name="T49" fmla="*/ 638 h 693"/>
                <a:gd name="T50" fmla="*/ 621 w 1377"/>
                <a:gd name="T51" fmla="*/ 614 h 693"/>
                <a:gd name="T52" fmla="*/ 614 w 1377"/>
                <a:gd name="T53" fmla="*/ 584 h 693"/>
                <a:gd name="T54" fmla="*/ 612 w 1377"/>
                <a:gd name="T55" fmla="*/ 552 h 693"/>
                <a:gd name="T56" fmla="*/ 615 w 1377"/>
                <a:gd name="T57" fmla="*/ 519 h 693"/>
                <a:gd name="T58" fmla="*/ 628 w 1377"/>
                <a:gd name="T59" fmla="*/ 491 h 693"/>
                <a:gd name="T60" fmla="*/ 652 w 1377"/>
                <a:gd name="T61" fmla="*/ 468 h 6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77"/>
                <a:gd name="T94" fmla="*/ 0 h 693"/>
                <a:gd name="T95" fmla="*/ 1377 w 1377"/>
                <a:gd name="T96" fmla="*/ 693 h 69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77" h="693">
                  <a:moveTo>
                    <a:pt x="652" y="468"/>
                  </a:moveTo>
                  <a:lnTo>
                    <a:pt x="1377" y="288"/>
                  </a:lnTo>
                  <a:lnTo>
                    <a:pt x="758" y="0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9" y="124"/>
                  </a:lnTo>
                  <a:lnTo>
                    <a:pt x="2" y="149"/>
                  </a:lnTo>
                  <a:lnTo>
                    <a:pt x="0" y="180"/>
                  </a:lnTo>
                  <a:lnTo>
                    <a:pt x="3" y="216"/>
                  </a:lnTo>
                  <a:lnTo>
                    <a:pt x="17" y="254"/>
                  </a:lnTo>
                  <a:lnTo>
                    <a:pt x="42" y="295"/>
                  </a:lnTo>
                  <a:lnTo>
                    <a:pt x="42" y="296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644" y="693"/>
                  </a:lnTo>
                  <a:lnTo>
                    <a:pt x="646" y="684"/>
                  </a:lnTo>
                  <a:lnTo>
                    <a:pt x="638" y="663"/>
                  </a:lnTo>
                  <a:lnTo>
                    <a:pt x="638" y="662"/>
                  </a:lnTo>
                  <a:lnTo>
                    <a:pt x="635" y="655"/>
                  </a:lnTo>
                  <a:lnTo>
                    <a:pt x="628" y="638"/>
                  </a:lnTo>
                  <a:lnTo>
                    <a:pt x="621" y="614"/>
                  </a:lnTo>
                  <a:lnTo>
                    <a:pt x="614" y="584"/>
                  </a:lnTo>
                  <a:lnTo>
                    <a:pt x="612" y="552"/>
                  </a:lnTo>
                  <a:lnTo>
                    <a:pt x="615" y="519"/>
                  </a:lnTo>
                  <a:lnTo>
                    <a:pt x="628" y="491"/>
                  </a:lnTo>
                  <a:lnTo>
                    <a:pt x="652" y="4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5" name="Freeform 1441">
              <a:extLst>
                <a:ext uri="{FF2B5EF4-FFF2-40B4-BE49-F238E27FC236}">
                  <a16:creationId xmlns:a16="http://schemas.microsoft.com/office/drawing/2014/main" id="{B8CABFFA-C42C-F242-92A6-09A47024C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" y="2355"/>
              <a:ext cx="614" cy="209"/>
            </a:xfrm>
            <a:custGeom>
              <a:avLst/>
              <a:gdLst>
                <a:gd name="T0" fmla="*/ 1229 w 1229"/>
                <a:gd name="T1" fmla="*/ 254 h 416"/>
                <a:gd name="T2" fmla="*/ 581 w 1229"/>
                <a:gd name="T3" fmla="*/ 416 h 416"/>
                <a:gd name="T4" fmla="*/ 0 w 1229"/>
                <a:gd name="T5" fmla="*/ 80 h 416"/>
                <a:gd name="T6" fmla="*/ 680 w 1229"/>
                <a:gd name="T7" fmla="*/ 0 h 416"/>
                <a:gd name="T8" fmla="*/ 1229 w 1229"/>
                <a:gd name="T9" fmla="*/ 254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29"/>
                <a:gd name="T16" fmla="*/ 0 h 416"/>
                <a:gd name="T17" fmla="*/ 1229 w 1229"/>
                <a:gd name="T18" fmla="*/ 416 h 4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29" h="416">
                  <a:moveTo>
                    <a:pt x="1229" y="254"/>
                  </a:moveTo>
                  <a:lnTo>
                    <a:pt x="581" y="416"/>
                  </a:lnTo>
                  <a:lnTo>
                    <a:pt x="0" y="80"/>
                  </a:lnTo>
                  <a:lnTo>
                    <a:pt x="680" y="0"/>
                  </a:lnTo>
                  <a:lnTo>
                    <a:pt x="1229" y="2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6" name="Freeform 1442">
              <a:extLst>
                <a:ext uri="{FF2B5EF4-FFF2-40B4-BE49-F238E27FC236}">
                  <a16:creationId xmlns:a16="http://schemas.microsoft.com/office/drawing/2014/main" id="{BD76C0CB-0579-7341-92DF-482750E0F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2399"/>
              <a:ext cx="304" cy="265"/>
            </a:xfrm>
            <a:custGeom>
              <a:avLst/>
              <a:gdLst>
                <a:gd name="T0" fmla="*/ 585 w 608"/>
                <a:gd name="T1" fmla="*/ 529 h 529"/>
                <a:gd name="T2" fmla="*/ 38 w 608"/>
                <a:gd name="T3" fmla="*/ 165 h 529"/>
                <a:gd name="T4" fmla="*/ 20 w 608"/>
                <a:gd name="T5" fmla="*/ 136 h 529"/>
                <a:gd name="T6" fmla="*/ 7 w 608"/>
                <a:gd name="T7" fmla="*/ 108 h 529"/>
                <a:gd name="T8" fmla="*/ 2 w 608"/>
                <a:gd name="T9" fmla="*/ 83 h 529"/>
                <a:gd name="T10" fmla="*/ 0 w 608"/>
                <a:gd name="T11" fmla="*/ 60 h 529"/>
                <a:gd name="T12" fmla="*/ 3 w 608"/>
                <a:gd name="T13" fmla="*/ 40 h 529"/>
                <a:gd name="T14" fmla="*/ 7 w 608"/>
                <a:gd name="T15" fmla="*/ 23 h 529"/>
                <a:gd name="T16" fmla="*/ 13 w 608"/>
                <a:gd name="T17" fmla="*/ 9 h 529"/>
                <a:gd name="T18" fmla="*/ 18 w 608"/>
                <a:gd name="T19" fmla="*/ 0 h 529"/>
                <a:gd name="T20" fmla="*/ 608 w 608"/>
                <a:gd name="T21" fmla="*/ 342 h 529"/>
                <a:gd name="T22" fmla="*/ 591 w 608"/>
                <a:gd name="T23" fmla="*/ 360 h 529"/>
                <a:gd name="T24" fmla="*/ 579 w 608"/>
                <a:gd name="T25" fmla="*/ 382 h 529"/>
                <a:gd name="T26" fmla="*/ 572 w 608"/>
                <a:gd name="T27" fmla="*/ 406 h 529"/>
                <a:gd name="T28" fmla="*/ 569 w 608"/>
                <a:gd name="T29" fmla="*/ 432 h 529"/>
                <a:gd name="T30" fmla="*/ 570 w 608"/>
                <a:gd name="T31" fmla="*/ 457 h 529"/>
                <a:gd name="T32" fmla="*/ 572 w 608"/>
                <a:gd name="T33" fmla="*/ 482 h 529"/>
                <a:gd name="T34" fmla="*/ 578 w 608"/>
                <a:gd name="T35" fmla="*/ 506 h 529"/>
                <a:gd name="T36" fmla="*/ 585 w 608"/>
                <a:gd name="T37" fmla="*/ 529 h 5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8"/>
                <a:gd name="T58" fmla="*/ 0 h 529"/>
                <a:gd name="T59" fmla="*/ 608 w 608"/>
                <a:gd name="T60" fmla="*/ 529 h 5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8" h="529">
                  <a:moveTo>
                    <a:pt x="585" y="529"/>
                  </a:moveTo>
                  <a:lnTo>
                    <a:pt x="38" y="165"/>
                  </a:lnTo>
                  <a:lnTo>
                    <a:pt x="20" y="136"/>
                  </a:lnTo>
                  <a:lnTo>
                    <a:pt x="7" y="108"/>
                  </a:lnTo>
                  <a:lnTo>
                    <a:pt x="2" y="8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7" y="23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608" y="342"/>
                  </a:lnTo>
                  <a:lnTo>
                    <a:pt x="591" y="360"/>
                  </a:lnTo>
                  <a:lnTo>
                    <a:pt x="579" y="382"/>
                  </a:lnTo>
                  <a:lnTo>
                    <a:pt x="572" y="406"/>
                  </a:lnTo>
                  <a:lnTo>
                    <a:pt x="569" y="432"/>
                  </a:lnTo>
                  <a:lnTo>
                    <a:pt x="570" y="457"/>
                  </a:lnTo>
                  <a:lnTo>
                    <a:pt x="572" y="482"/>
                  </a:lnTo>
                  <a:lnTo>
                    <a:pt x="578" y="506"/>
                  </a:lnTo>
                  <a:lnTo>
                    <a:pt x="585" y="5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7" name="Freeform 1443">
              <a:extLst>
                <a:ext uri="{FF2B5EF4-FFF2-40B4-BE49-F238E27FC236}">
                  <a16:creationId xmlns:a16="http://schemas.microsoft.com/office/drawing/2014/main" id="{46855336-92C1-F74E-BB9D-A9B14A5B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492"/>
              <a:ext cx="376" cy="197"/>
            </a:xfrm>
            <a:custGeom>
              <a:avLst/>
              <a:gdLst>
                <a:gd name="T0" fmla="*/ 671 w 754"/>
                <a:gd name="T1" fmla="*/ 135 h 393"/>
                <a:gd name="T2" fmla="*/ 0 w 754"/>
                <a:gd name="T3" fmla="*/ 309 h 393"/>
                <a:gd name="T4" fmla="*/ 5 w 754"/>
                <a:gd name="T5" fmla="*/ 330 h 393"/>
                <a:gd name="T6" fmla="*/ 678 w 754"/>
                <a:gd name="T7" fmla="*/ 155 h 393"/>
                <a:gd name="T8" fmla="*/ 715 w 754"/>
                <a:gd name="T9" fmla="*/ 192 h 393"/>
                <a:gd name="T10" fmla="*/ 29 w 754"/>
                <a:gd name="T11" fmla="*/ 374 h 393"/>
                <a:gd name="T12" fmla="*/ 35 w 754"/>
                <a:gd name="T13" fmla="*/ 393 h 393"/>
                <a:gd name="T14" fmla="*/ 754 w 754"/>
                <a:gd name="T15" fmla="*/ 203 h 393"/>
                <a:gd name="T16" fmla="*/ 691 w 754"/>
                <a:gd name="T17" fmla="*/ 139 h 393"/>
                <a:gd name="T18" fmla="*/ 701 w 754"/>
                <a:gd name="T19" fmla="*/ 1 h 393"/>
                <a:gd name="T20" fmla="*/ 681 w 754"/>
                <a:gd name="T21" fmla="*/ 0 h 393"/>
                <a:gd name="T22" fmla="*/ 679 w 754"/>
                <a:gd name="T23" fmla="*/ 42 h 393"/>
                <a:gd name="T24" fmla="*/ 671 w 754"/>
                <a:gd name="T25" fmla="*/ 135 h 3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54"/>
                <a:gd name="T40" fmla="*/ 0 h 393"/>
                <a:gd name="T41" fmla="*/ 754 w 754"/>
                <a:gd name="T42" fmla="*/ 393 h 39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54" h="393">
                  <a:moveTo>
                    <a:pt x="671" y="135"/>
                  </a:moveTo>
                  <a:lnTo>
                    <a:pt x="0" y="309"/>
                  </a:lnTo>
                  <a:lnTo>
                    <a:pt x="5" y="330"/>
                  </a:lnTo>
                  <a:lnTo>
                    <a:pt x="678" y="155"/>
                  </a:lnTo>
                  <a:lnTo>
                    <a:pt x="715" y="192"/>
                  </a:lnTo>
                  <a:lnTo>
                    <a:pt x="29" y="374"/>
                  </a:lnTo>
                  <a:lnTo>
                    <a:pt x="35" y="393"/>
                  </a:lnTo>
                  <a:lnTo>
                    <a:pt x="754" y="203"/>
                  </a:lnTo>
                  <a:lnTo>
                    <a:pt x="691" y="139"/>
                  </a:lnTo>
                  <a:lnTo>
                    <a:pt x="701" y="1"/>
                  </a:lnTo>
                  <a:lnTo>
                    <a:pt x="681" y="0"/>
                  </a:lnTo>
                  <a:lnTo>
                    <a:pt x="679" y="42"/>
                  </a:lnTo>
                  <a:lnTo>
                    <a:pt x="67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8" name="Freeform 1444">
              <a:extLst>
                <a:ext uri="{FF2B5EF4-FFF2-40B4-BE49-F238E27FC236}">
                  <a16:creationId xmlns:a16="http://schemas.microsoft.com/office/drawing/2014/main" id="{B75C9B4E-FECE-9742-B1F0-D1E4BE288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2325"/>
              <a:ext cx="340" cy="156"/>
            </a:xfrm>
            <a:custGeom>
              <a:avLst/>
              <a:gdLst>
                <a:gd name="T0" fmla="*/ 39 w 681"/>
                <a:gd name="T1" fmla="*/ 155 h 312"/>
                <a:gd name="T2" fmla="*/ 5 w 681"/>
                <a:gd name="T3" fmla="*/ 195 h 312"/>
                <a:gd name="T4" fmla="*/ 0 w 681"/>
                <a:gd name="T5" fmla="*/ 251 h 312"/>
                <a:gd name="T6" fmla="*/ 7 w 681"/>
                <a:gd name="T7" fmla="*/ 289 h 312"/>
                <a:gd name="T8" fmla="*/ 8 w 681"/>
                <a:gd name="T9" fmla="*/ 312 h 312"/>
                <a:gd name="T10" fmla="*/ 676 w 681"/>
                <a:gd name="T11" fmla="*/ 138 h 312"/>
                <a:gd name="T12" fmla="*/ 681 w 681"/>
                <a:gd name="T13" fmla="*/ 0 h 312"/>
                <a:gd name="T14" fmla="*/ 39 w 681"/>
                <a:gd name="T15" fmla="*/ 155 h 3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81"/>
                <a:gd name="T25" fmla="*/ 0 h 312"/>
                <a:gd name="T26" fmla="*/ 681 w 681"/>
                <a:gd name="T27" fmla="*/ 312 h 3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81" h="312">
                  <a:moveTo>
                    <a:pt x="39" y="155"/>
                  </a:moveTo>
                  <a:lnTo>
                    <a:pt x="5" y="195"/>
                  </a:lnTo>
                  <a:lnTo>
                    <a:pt x="0" y="251"/>
                  </a:lnTo>
                  <a:lnTo>
                    <a:pt x="7" y="289"/>
                  </a:lnTo>
                  <a:lnTo>
                    <a:pt x="8" y="312"/>
                  </a:lnTo>
                  <a:lnTo>
                    <a:pt x="676" y="138"/>
                  </a:lnTo>
                  <a:lnTo>
                    <a:pt x="681" y="0"/>
                  </a:lnTo>
                  <a:lnTo>
                    <a:pt x="39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39" name="Freeform 1445">
              <a:extLst>
                <a:ext uri="{FF2B5EF4-FFF2-40B4-BE49-F238E27FC236}">
                  <a16:creationId xmlns:a16="http://schemas.microsoft.com/office/drawing/2014/main" id="{EF805427-BA94-B448-B8C2-E0F77970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2396"/>
              <a:ext cx="360" cy="116"/>
            </a:xfrm>
            <a:custGeom>
              <a:avLst/>
              <a:gdLst>
                <a:gd name="T0" fmla="*/ 0 w 720"/>
                <a:gd name="T1" fmla="*/ 179 h 234"/>
                <a:gd name="T2" fmla="*/ 29 w 720"/>
                <a:gd name="T3" fmla="*/ 234 h 234"/>
                <a:gd name="T4" fmla="*/ 720 w 720"/>
                <a:gd name="T5" fmla="*/ 54 h 234"/>
                <a:gd name="T6" fmla="*/ 664 w 720"/>
                <a:gd name="T7" fmla="*/ 0 h 234"/>
                <a:gd name="T8" fmla="*/ 0 w 720"/>
                <a:gd name="T9" fmla="*/ 179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234"/>
                <a:gd name="T17" fmla="*/ 720 w 720"/>
                <a:gd name="T18" fmla="*/ 234 h 2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234">
                  <a:moveTo>
                    <a:pt x="0" y="179"/>
                  </a:moveTo>
                  <a:lnTo>
                    <a:pt x="29" y="234"/>
                  </a:lnTo>
                  <a:lnTo>
                    <a:pt x="720" y="54"/>
                  </a:lnTo>
                  <a:lnTo>
                    <a:pt x="664" y="0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0" name="Freeform 1446">
              <a:extLst>
                <a:ext uri="{FF2B5EF4-FFF2-40B4-BE49-F238E27FC236}">
                  <a16:creationId xmlns:a16="http://schemas.microsoft.com/office/drawing/2014/main" id="{CAFDACCD-D996-E94B-9904-99B1DCDE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2179"/>
              <a:ext cx="676" cy="340"/>
            </a:xfrm>
            <a:custGeom>
              <a:avLst/>
              <a:gdLst>
                <a:gd name="T0" fmla="*/ 640 w 1350"/>
                <a:gd name="T1" fmla="*/ 457 h 680"/>
                <a:gd name="T2" fmla="*/ 1350 w 1350"/>
                <a:gd name="T3" fmla="*/ 281 h 680"/>
                <a:gd name="T4" fmla="*/ 744 w 1350"/>
                <a:gd name="T5" fmla="*/ 0 h 680"/>
                <a:gd name="T6" fmla="*/ 27 w 1350"/>
                <a:gd name="T7" fmla="*/ 85 h 680"/>
                <a:gd name="T8" fmla="*/ 24 w 1350"/>
                <a:gd name="T9" fmla="*/ 89 h 680"/>
                <a:gd name="T10" fmla="*/ 17 w 1350"/>
                <a:gd name="T11" fmla="*/ 101 h 680"/>
                <a:gd name="T12" fmla="*/ 9 w 1350"/>
                <a:gd name="T13" fmla="*/ 120 h 680"/>
                <a:gd name="T14" fmla="*/ 2 w 1350"/>
                <a:gd name="T15" fmla="*/ 145 h 680"/>
                <a:gd name="T16" fmla="*/ 0 w 1350"/>
                <a:gd name="T17" fmla="*/ 176 h 680"/>
                <a:gd name="T18" fmla="*/ 4 w 1350"/>
                <a:gd name="T19" fmla="*/ 210 h 680"/>
                <a:gd name="T20" fmla="*/ 17 w 1350"/>
                <a:gd name="T21" fmla="*/ 248 h 680"/>
                <a:gd name="T22" fmla="*/ 42 w 1350"/>
                <a:gd name="T23" fmla="*/ 288 h 680"/>
                <a:gd name="T24" fmla="*/ 43 w 1350"/>
                <a:gd name="T25" fmla="*/ 291 h 680"/>
                <a:gd name="T26" fmla="*/ 43 w 1350"/>
                <a:gd name="T27" fmla="*/ 291 h 680"/>
                <a:gd name="T28" fmla="*/ 43 w 1350"/>
                <a:gd name="T29" fmla="*/ 291 h 680"/>
                <a:gd name="T30" fmla="*/ 632 w 1350"/>
                <a:gd name="T31" fmla="*/ 680 h 680"/>
                <a:gd name="T32" fmla="*/ 634 w 1350"/>
                <a:gd name="T33" fmla="*/ 670 h 680"/>
                <a:gd name="T34" fmla="*/ 627 w 1350"/>
                <a:gd name="T35" fmla="*/ 650 h 680"/>
                <a:gd name="T36" fmla="*/ 627 w 1350"/>
                <a:gd name="T37" fmla="*/ 648 h 680"/>
                <a:gd name="T38" fmla="*/ 627 w 1350"/>
                <a:gd name="T39" fmla="*/ 648 h 680"/>
                <a:gd name="T40" fmla="*/ 623 w 1350"/>
                <a:gd name="T41" fmla="*/ 642 h 680"/>
                <a:gd name="T42" fmla="*/ 617 w 1350"/>
                <a:gd name="T43" fmla="*/ 625 h 680"/>
                <a:gd name="T44" fmla="*/ 609 w 1350"/>
                <a:gd name="T45" fmla="*/ 601 h 680"/>
                <a:gd name="T46" fmla="*/ 603 w 1350"/>
                <a:gd name="T47" fmla="*/ 571 h 680"/>
                <a:gd name="T48" fmla="*/ 600 w 1350"/>
                <a:gd name="T49" fmla="*/ 540 h 680"/>
                <a:gd name="T50" fmla="*/ 604 w 1350"/>
                <a:gd name="T51" fmla="*/ 508 h 680"/>
                <a:gd name="T52" fmla="*/ 616 w 1350"/>
                <a:gd name="T53" fmla="*/ 480 h 680"/>
                <a:gd name="T54" fmla="*/ 640 w 1350"/>
                <a:gd name="T55" fmla="*/ 457 h 6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50"/>
                <a:gd name="T85" fmla="*/ 0 h 680"/>
                <a:gd name="T86" fmla="*/ 1350 w 1350"/>
                <a:gd name="T87" fmla="*/ 680 h 6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50" h="680">
                  <a:moveTo>
                    <a:pt x="640" y="457"/>
                  </a:moveTo>
                  <a:lnTo>
                    <a:pt x="1350" y="281"/>
                  </a:lnTo>
                  <a:lnTo>
                    <a:pt x="744" y="0"/>
                  </a:lnTo>
                  <a:lnTo>
                    <a:pt x="27" y="85"/>
                  </a:lnTo>
                  <a:lnTo>
                    <a:pt x="24" y="89"/>
                  </a:lnTo>
                  <a:lnTo>
                    <a:pt x="17" y="101"/>
                  </a:lnTo>
                  <a:lnTo>
                    <a:pt x="9" y="120"/>
                  </a:lnTo>
                  <a:lnTo>
                    <a:pt x="2" y="145"/>
                  </a:lnTo>
                  <a:lnTo>
                    <a:pt x="0" y="176"/>
                  </a:lnTo>
                  <a:lnTo>
                    <a:pt x="4" y="210"/>
                  </a:lnTo>
                  <a:lnTo>
                    <a:pt x="17" y="248"/>
                  </a:lnTo>
                  <a:lnTo>
                    <a:pt x="42" y="288"/>
                  </a:lnTo>
                  <a:lnTo>
                    <a:pt x="43" y="291"/>
                  </a:lnTo>
                  <a:lnTo>
                    <a:pt x="632" y="680"/>
                  </a:lnTo>
                  <a:lnTo>
                    <a:pt x="634" y="670"/>
                  </a:lnTo>
                  <a:lnTo>
                    <a:pt x="627" y="650"/>
                  </a:lnTo>
                  <a:lnTo>
                    <a:pt x="627" y="648"/>
                  </a:lnTo>
                  <a:lnTo>
                    <a:pt x="623" y="642"/>
                  </a:lnTo>
                  <a:lnTo>
                    <a:pt x="617" y="625"/>
                  </a:lnTo>
                  <a:lnTo>
                    <a:pt x="609" y="601"/>
                  </a:lnTo>
                  <a:lnTo>
                    <a:pt x="603" y="571"/>
                  </a:lnTo>
                  <a:lnTo>
                    <a:pt x="600" y="540"/>
                  </a:lnTo>
                  <a:lnTo>
                    <a:pt x="604" y="508"/>
                  </a:lnTo>
                  <a:lnTo>
                    <a:pt x="616" y="480"/>
                  </a:lnTo>
                  <a:lnTo>
                    <a:pt x="640" y="4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1" name="Freeform 1447">
              <a:extLst>
                <a:ext uri="{FF2B5EF4-FFF2-40B4-BE49-F238E27FC236}">
                  <a16:creationId xmlns:a16="http://schemas.microsoft.com/office/drawing/2014/main" id="{0C4A4128-BEA2-B440-8E5E-C11AAA016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2191"/>
              <a:ext cx="602" cy="205"/>
            </a:xfrm>
            <a:custGeom>
              <a:avLst/>
              <a:gdLst>
                <a:gd name="T0" fmla="*/ 1205 w 1205"/>
                <a:gd name="T1" fmla="*/ 250 h 408"/>
                <a:gd name="T2" fmla="*/ 570 w 1205"/>
                <a:gd name="T3" fmla="*/ 408 h 408"/>
                <a:gd name="T4" fmla="*/ 0 w 1205"/>
                <a:gd name="T5" fmla="*/ 79 h 408"/>
                <a:gd name="T6" fmla="*/ 668 w 1205"/>
                <a:gd name="T7" fmla="*/ 0 h 408"/>
                <a:gd name="T8" fmla="*/ 1205 w 1205"/>
                <a:gd name="T9" fmla="*/ 250 h 4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05"/>
                <a:gd name="T16" fmla="*/ 0 h 408"/>
                <a:gd name="T17" fmla="*/ 1205 w 1205"/>
                <a:gd name="T18" fmla="*/ 408 h 4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05" h="408">
                  <a:moveTo>
                    <a:pt x="1205" y="250"/>
                  </a:moveTo>
                  <a:lnTo>
                    <a:pt x="570" y="408"/>
                  </a:lnTo>
                  <a:lnTo>
                    <a:pt x="0" y="79"/>
                  </a:lnTo>
                  <a:lnTo>
                    <a:pt x="668" y="0"/>
                  </a:lnTo>
                  <a:lnTo>
                    <a:pt x="1205" y="250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2" name="Freeform 1448">
              <a:extLst>
                <a:ext uri="{FF2B5EF4-FFF2-40B4-BE49-F238E27FC236}">
                  <a16:creationId xmlns:a16="http://schemas.microsoft.com/office/drawing/2014/main" id="{5853A62A-7D53-9D49-AA99-105FC532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2234"/>
              <a:ext cx="298" cy="259"/>
            </a:xfrm>
            <a:custGeom>
              <a:avLst/>
              <a:gdLst>
                <a:gd name="T0" fmla="*/ 572 w 594"/>
                <a:gd name="T1" fmla="*/ 519 h 519"/>
                <a:gd name="T2" fmla="*/ 36 w 594"/>
                <a:gd name="T3" fmla="*/ 162 h 519"/>
                <a:gd name="T4" fmla="*/ 18 w 594"/>
                <a:gd name="T5" fmla="*/ 133 h 519"/>
                <a:gd name="T6" fmla="*/ 7 w 594"/>
                <a:gd name="T7" fmla="*/ 106 h 519"/>
                <a:gd name="T8" fmla="*/ 1 w 594"/>
                <a:gd name="T9" fmla="*/ 82 h 519"/>
                <a:gd name="T10" fmla="*/ 0 w 594"/>
                <a:gd name="T11" fmla="*/ 59 h 519"/>
                <a:gd name="T12" fmla="*/ 2 w 594"/>
                <a:gd name="T13" fmla="*/ 39 h 519"/>
                <a:gd name="T14" fmla="*/ 7 w 594"/>
                <a:gd name="T15" fmla="*/ 23 h 519"/>
                <a:gd name="T16" fmla="*/ 11 w 594"/>
                <a:gd name="T17" fmla="*/ 9 h 519"/>
                <a:gd name="T18" fmla="*/ 17 w 594"/>
                <a:gd name="T19" fmla="*/ 0 h 519"/>
                <a:gd name="T20" fmla="*/ 594 w 594"/>
                <a:gd name="T21" fmla="*/ 335 h 519"/>
                <a:gd name="T22" fmla="*/ 578 w 594"/>
                <a:gd name="T23" fmla="*/ 353 h 519"/>
                <a:gd name="T24" fmla="*/ 567 w 594"/>
                <a:gd name="T25" fmla="*/ 375 h 519"/>
                <a:gd name="T26" fmla="*/ 560 w 594"/>
                <a:gd name="T27" fmla="*/ 398 h 519"/>
                <a:gd name="T28" fmla="*/ 556 w 594"/>
                <a:gd name="T29" fmla="*/ 422 h 519"/>
                <a:gd name="T30" fmla="*/ 558 w 594"/>
                <a:gd name="T31" fmla="*/ 448 h 519"/>
                <a:gd name="T32" fmla="*/ 560 w 594"/>
                <a:gd name="T33" fmla="*/ 473 h 519"/>
                <a:gd name="T34" fmla="*/ 566 w 594"/>
                <a:gd name="T35" fmla="*/ 497 h 519"/>
                <a:gd name="T36" fmla="*/ 572 w 594"/>
                <a:gd name="T37" fmla="*/ 519 h 5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4"/>
                <a:gd name="T58" fmla="*/ 0 h 519"/>
                <a:gd name="T59" fmla="*/ 594 w 594"/>
                <a:gd name="T60" fmla="*/ 519 h 5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4" h="519">
                  <a:moveTo>
                    <a:pt x="572" y="519"/>
                  </a:moveTo>
                  <a:lnTo>
                    <a:pt x="36" y="162"/>
                  </a:lnTo>
                  <a:lnTo>
                    <a:pt x="18" y="133"/>
                  </a:lnTo>
                  <a:lnTo>
                    <a:pt x="7" y="106"/>
                  </a:lnTo>
                  <a:lnTo>
                    <a:pt x="1" y="82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7" y="23"/>
                  </a:lnTo>
                  <a:lnTo>
                    <a:pt x="11" y="9"/>
                  </a:lnTo>
                  <a:lnTo>
                    <a:pt x="17" y="0"/>
                  </a:lnTo>
                  <a:lnTo>
                    <a:pt x="594" y="335"/>
                  </a:lnTo>
                  <a:lnTo>
                    <a:pt x="578" y="353"/>
                  </a:lnTo>
                  <a:lnTo>
                    <a:pt x="567" y="375"/>
                  </a:lnTo>
                  <a:lnTo>
                    <a:pt x="560" y="398"/>
                  </a:lnTo>
                  <a:lnTo>
                    <a:pt x="556" y="422"/>
                  </a:lnTo>
                  <a:lnTo>
                    <a:pt x="558" y="448"/>
                  </a:lnTo>
                  <a:lnTo>
                    <a:pt x="560" y="473"/>
                  </a:lnTo>
                  <a:lnTo>
                    <a:pt x="566" y="497"/>
                  </a:lnTo>
                  <a:lnTo>
                    <a:pt x="572" y="519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3" name="Freeform 1449">
              <a:extLst>
                <a:ext uri="{FF2B5EF4-FFF2-40B4-BE49-F238E27FC236}">
                  <a16:creationId xmlns:a16="http://schemas.microsoft.com/office/drawing/2014/main" id="{86690992-A567-6E45-BB20-D331C2696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2325"/>
              <a:ext cx="370" cy="194"/>
            </a:xfrm>
            <a:custGeom>
              <a:avLst/>
              <a:gdLst>
                <a:gd name="T0" fmla="*/ 658 w 738"/>
                <a:gd name="T1" fmla="*/ 132 h 387"/>
                <a:gd name="T2" fmla="*/ 0 w 738"/>
                <a:gd name="T3" fmla="*/ 304 h 387"/>
                <a:gd name="T4" fmla="*/ 5 w 738"/>
                <a:gd name="T5" fmla="*/ 324 h 387"/>
                <a:gd name="T6" fmla="*/ 664 w 738"/>
                <a:gd name="T7" fmla="*/ 152 h 387"/>
                <a:gd name="T8" fmla="*/ 699 w 738"/>
                <a:gd name="T9" fmla="*/ 189 h 387"/>
                <a:gd name="T10" fmla="*/ 29 w 738"/>
                <a:gd name="T11" fmla="*/ 366 h 387"/>
                <a:gd name="T12" fmla="*/ 34 w 738"/>
                <a:gd name="T13" fmla="*/ 387 h 387"/>
                <a:gd name="T14" fmla="*/ 738 w 738"/>
                <a:gd name="T15" fmla="*/ 199 h 387"/>
                <a:gd name="T16" fmla="*/ 676 w 738"/>
                <a:gd name="T17" fmla="*/ 137 h 387"/>
                <a:gd name="T18" fmla="*/ 687 w 738"/>
                <a:gd name="T19" fmla="*/ 1 h 387"/>
                <a:gd name="T20" fmla="*/ 668 w 738"/>
                <a:gd name="T21" fmla="*/ 0 h 387"/>
                <a:gd name="T22" fmla="*/ 665 w 738"/>
                <a:gd name="T23" fmla="*/ 36 h 387"/>
                <a:gd name="T24" fmla="*/ 658 w 738"/>
                <a:gd name="T25" fmla="*/ 132 h 3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8"/>
                <a:gd name="T40" fmla="*/ 0 h 387"/>
                <a:gd name="T41" fmla="*/ 738 w 738"/>
                <a:gd name="T42" fmla="*/ 387 h 38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8" h="387">
                  <a:moveTo>
                    <a:pt x="658" y="132"/>
                  </a:moveTo>
                  <a:lnTo>
                    <a:pt x="0" y="304"/>
                  </a:lnTo>
                  <a:lnTo>
                    <a:pt x="5" y="324"/>
                  </a:lnTo>
                  <a:lnTo>
                    <a:pt x="664" y="152"/>
                  </a:lnTo>
                  <a:lnTo>
                    <a:pt x="699" y="189"/>
                  </a:lnTo>
                  <a:lnTo>
                    <a:pt x="29" y="366"/>
                  </a:lnTo>
                  <a:lnTo>
                    <a:pt x="34" y="387"/>
                  </a:lnTo>
                  <a:lnTo>
                    <a:pt x="738" y="199"/>
                  </a:lnTo>
                  <a:lnTo>
                    <a:pt x="676" y="137"/>
                  </a:lnTo>
                  <a:lnTo>
                    <a:pt x="687" y="1"/>
                  </a:lnTo>
                  <a:lnTo>
                    <a:pt x="668" y="0"/>
                  </a:lnTo>
                  <a:lnTo>
                    <a:pt x="665" y="36"/>
                  </a:lnTo>
                  <a:lnTo>
                    <a:pt x="65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4" name="Freeform 1450">
              <a:extLst>
                <a:ext uri="{FF2B5EF4-FFF2-40B4-BE49-F238E27FC236}">
                  <a16:creationId xmlns:a16="http://schemas.microsoft.com/office/drawing/2014/main" id="{16FC1853-0424-F142-8A85-530D9C43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2125"/>
              <a:ext cx="321" cy="200"/>
            </a:xfrm>
            <a:custGeom>
              <a:avLst/>
              <a:gdLst>
                <a:gd name="T0" fmla="*/ 30 w 643"/>
                <a:gd name="T1" fmla="*/ 227 h 401"/>
                <a:gd name="T2" fmla="*/ 0 w 643"/>
                <a:gd name="T3" fmla="*/ 274 h 401"/>
                <a:gd name="T4" fmla="*/ 1 w 643"/>
                <a:gd name="T5" fmla="*/ 335 h 401"/>
                <a:gd name="T6" fmla="*/ 11 w 643"/>
                <a:gd name="T7" fmla="*/ 377 h 401"/>
                <a:gd name="T8" fmla="*/ 15 w 643"/>
                <a:gd name="T9" fmla="*/ 401 h 401"/>
                <a:gd name="T10" fmla="*/ 643 w 643"/>
                <a:gd name="T11" fmla="*/ 149 h 401"/>
                <a:gd name="T12" fmla="*/ 635 w 643"/>
                <a:gd name="T13" fmla="*/ 0 h 401"/>
                <a:gd name="T14" fmla="*/ 30 w 643"/>
                <a:gd name="T15" fmla="*/ 227 h 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43"/>
                <a:gd name="T25" fmla="*/ 0 h 401"/>
                <a:gd name="T26" fmla="*/ 643 w 643"/>
                <a:gd name="T27" fmla="*/ 401 h 4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43" h="401">
                  <a:moveTo>
                    <a:pt x="30" y="227"/>
                  </a:moveTo>
                  <a:lnTo>
                    <a:pt x="0" y="274"/>
                  </a:lnTo>
                  <a:lnTo>
                    <a:pt x="1" y="335"/>
                  </a:lnTo>
                  <a:lnTo>
                    <a:pt x="11" y="377"/>
                  </a:lnTo>
                  <a:lnTo>
                    <a:pt x="15" y="401"/>
                  </a:lnTo>
                  <a:lnTo>
                    <a:pt x="643" y="149"/>
                  </a:lnTo>
                  <a:lnTo>
                    <a:pt x="635" y="0"/>
                  </a:lnTo>
                  <a:lnTo>
                    <a:pt x="3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5" name="Freeform 1451">
              <a:extLst>
                <a:ext uri="{FF2B5EF4-FFF2-40B4-BE49-F238E27FC236}">
                  <a16:creationId xmlns:a16="http://schemas.microsoft.com/office/drawing/2014/main" id="{3380E42F-9A02-0344-AB2B-FB9FE4CDC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2201"/>
              <a:ext cx="342" cy="157"/>
            </a:xfrm>
            <a:custGeom>
              <a:avLst/>
              <a:gdLst>
                <a:gd name="T0" fmla="*/ 0 w 683"/>
                <a:gd name="T1" fmla="*/ 258 h 316"/>
                <a:gd name="T2" fmla="*/ 34 w 683"/>
                <a:gd name="T3" fmla="*/ 316 h 316"/>
                <a:gd name="T4" fmla="*/ 683 w 683"/>
                <a:gd name="T5" fmla="*/ 52 h 316"/>
                <a:gd name="T6" fmla="*/ 623 w 683"/>
                <a:gd name="T7" fmla="*/ 0 h 316"/>
                <a:gd name="T8" fmla="*/ 0 w 683"/>
                <a:gd name="T9" fmla="*/ 258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3"/>
                <a:gd name="T16" fmla="*/ 0 h 316"/>
                <a:gd name="T17" fmla="*/ 683 w 683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3" h="316">
                  <a:moveTo>
                    <a:pt x="0" y="258"/>
                  </a:moveTo>
                  <a:lnTo>
                    <a:pt x="34" y="316"/>
                  </a:lnTo>
                  <a:lnTo>
                    <a:pt x="683" y="52"/>
                  </a:lnTo>
                  <a:lnTo>
                    <a:pt x="623" y="0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6" name="Freeform 1452">
              <a:extLst>
                <a:ext uri="{FF2B5EF4-FFF2-40B4-BE49-F238E27FC236}">
                  <a16:creationId xmlns:a16="http://schemas.microsoft.com/office/drawing/2014/main" id="{4F8EFE99-3936-5B4B-A1BE-9913851AB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1988"/>
              <a:ext cx="660" cy="377"/>
            </a:xfrm>
            <a:custGeom>
              <a:avLst/>
              <a:gdLst>
                <a:gd name="T0" fmla="*/ 650 w 1321"/>
                <a:gd name="T1" fmla="*/ 509 h 753"/>
                <a:gd name="T2" fmla="*/ 1321 w 1321"/>
                <a:gd name="T3" fmla="*/ 255 h 753"/>
                <a:gd name="T4" fmla="*/ 704 w 1321"/>
                <a:gd name="T5" fmla="*/ 0 h 753"/>
                <a:gd name="T6" fmla="*/ 17 w 1321"/>
                <a:gd name="T7" fmla="*/ 154 h 753"/>
                <a:gd name="T8" fmla="*/ 15 w 1321"/>
                <a:gd name="T9" fmla="*/ 159 h 753"/>
                <a:gd name="T10" fmla="*/ 9 w 1321"/>
                <a:gd name="T11" fmla="*/ 173 h 753"/>
                <a:gd name="T12" fmla="*/ 4 w 1321"/>
                <a:gd name="T13" fmla="*/ 195 h 753"/>
                <a:gd name="T14" fmla="*/ 0 w 1321"/>
                <a:gd name="T15" fmla="*/ 224 h 753"/>
                <a:gd name="T16" fmla="*/ 1 w 1321"/>
                <a:gd name="T17" fmla="*/ 258 h 753"/>
                <a:gd name="T18" fmla="*/ 9 w 1321"/>
                <a:gd name="T19" fmla="*/ 298 h 753"/>
                <a:gd name="T20" fmla="*/ 27 w 1321"/>
                <a:gd name="T21" fmla="*/ 339 h 753"/>
                <a:gd name="T22" fmla="*/ 55 w 1321"/>
                <a:gd name="T23" fmla="*/ 382 h 753"/>
                <a:gd name="T24" fmla="*/ 55 w 1321"/>
                <a:gd name="T25" fmla="*/ 382 h 753"/>
                <a:gd name="T26" fmla="*/ 57 w 1321"/>
                <a:gd name="T27" fmla="*/ 382 h 753"/>
                <a:gd name="T28" fmla="*/ 57 w 1321"/>
                <a:gd name="T29" fmla="*/ 383 h 753"/>
                <a:gd name="T30" fmla="*/ 57 w 1321"/>
                <a:gd name="T31" fmla="*/ 383 h 753"/>
                <a:gd name="T32" fmla="*/ 57 w 1321"/>
                <a:gd name="T33" fmla="*/ 383 h 753"/>
                <a:gd name="T34" fmla="*/ 58 w 1321"/>
                <a:gd name="T35" fmla="*/ 384 h 753"/>
                <a:gd name="T36" fmla="*/ 666 w 1321"/>
                <a:gd name="T37" fmla="*/ 753 h 753"/>
                <a:gd name="T38" fmla="*/ 666 w 1321"/>
                <a:gd name="T39" fmla="*/ 743 h 753"/>
                <a:gd name="T40" fmla="*/ 657 w 1321"/>
                <a:gd name="T41" fmla="*/ 721 h 753"/>
                <a:gd name="T42" fmla="*/ 657 w 1321"/>
                <a:gd name="T43" fmla="*/ 721 h 753"/>
                <a:gd name="T44" fmla="*/ 657 w 1321"/>
                <a:gd name="T45" fmla="*/ 721 h 753"/>
                <a:gd name="T46" fmla="*/ 654 w 1321"/>
                <a:gd name="T47" fmla="*/ 714 h 753"/>
                <a:gd name="T48" fmla="*/ 645 w 1321"/>
                <a:gd name="T49" fmla="*/ 696 h 753"/>
                <a:gd name="T50" fmla="*/ 635 w 1321"/>
                <a:gd name="T51" fmla="*/ 670 h 753"/>
                <a:gd name="T52" fmla="*/ 626 w 1321"/>
                <a:gd name="T53" fmla="*/ 638 h 753"/>
                <a:gd name="T54" fmla="*/ 620 w 1321"/>
                <a:gd name="T55" fmla="*/ 604 h 753"/>
                <a:gd name="T56" fmla="*/ 621 w 1321"/>
                <a:gd name="T57" fmla="*/ 569 h 753"/>
                <a:gd name="T58" fmla="*/ 629 w 1321"/>
                <a:gd name="T59" fmla="*/ 537 h 753"/>
                <a:gd name="T60" fmla="*/ 650 w 1321"/>
                <a:gd name="T61" fmla="*/ 509 h 75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21"/>
                <a:gd name="T94" fmla="*/ 0 h 753"/>
                <a:gd name="T95" fmla="*/ 1321 w 1321"/>
                <a:gd name="T96" fmla="*/ 753 h 75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21" h="753">
                  <a:moveTo>
                    <a:pt x="650" y="509"/>
                  </a:moveTo>
                  <a:lnTo>
                    <a:pt x="1321" y="255"/>
                  </a:lnTo>
                  <a:lnTo>
                    <a:pt x="704" y="0"/>
                  </a:lnTo>
                  <a:lnTo>
                    <a:pt x="17" y="154"/>
                  </a:lnTo>
                  <a:lnTo>
                    <a:pt x="15" y="159"/>
                  </a:lnTo>
                  <a:lnTo>
                    <a:pt x="9" y="173"/>
                  </a:lnTo>
                  <a:lnTo>
                    <a:pt x="4" y="195"/>
                  </a:lnTo>
                  <a:lnTo>
                    <a:pt x="0" y="224"/>
                  </a:lnTo>
                  <a:lnTo>
                    <a:pt x="1" y="258"/>
                  </a:lnTo>
                  <a:lnTo>
                    <a:pt x="9" y="298"/>
                  </a:lnTo>
                  <a:lnTo>
                    <a:pt x="27" y="339"/>
                  </a:lnTo>
                  <a:lnTo>
                    <a:pt x="55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8" y="384"/>
                  </a:lnTo>
                  <a:lnTo>
                    <a:pt x="666" y="753"/>
                  </a:lnTo>
                  <a:lnTo>
                    <a:pt x="666" y="743"/>
                  </a:lnTo>
                  <a:lnTo>
                    <a:pt x="657" y="721"/>
                  </a:lnTo>
                  <a:lnTo>
                    <a:pt x="654" y="714"/>
                  </a:lnTo>
                  <a:lnTo>
                    <a:pt x="645" y="696"/>
                  </a:lnTo>
                  <a:lnTo>
                    <a:pt x="635" y="670"/>
                  </a:lnTo>
                  <a:lnTo>
                    <a:pt x="626" y="638"/>
                  </a:lnTo>
                  <a:lnTo>
                    <a:pt x="620" y="604"/>
                  </a:lnTo>
                  <a:lnTo>
                    <a:pt x="621" y="569"/>
                  </a:lnTo>
                  <a:lnTo>
                    <a:pt x="629" y="537"/>
                  </a:lnTo>
                  <a:lnTo>
                    <a:pt x="650" y="5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7" name="Freeform 1453">
              <a:extLst>
                <a:ext uri="{FF2B5EF4-FFF2-40B4-BE49-F238E27FC236}">
                  <a16:creationId xmlns:a16="http://schemas.microsoft.com/office/drawing/2014/main" id="{A048A390-E521-134E-A628-48EA9C34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2002"/>
              <a:ext cx="593" cy="227"/>
            </a:xfrm>
            <a:custGeom>
              <a:avLst/>
              <a:gdLst>
                <a:gd name="T0" fmla="*/ 1186 w 1186"/>
                <a:gd name="T1" fmla="*/ 226 h 456"/>
                <a:gd name="T2" fmla="*/ 586 w 1186"/>
                <a:gd name="T3" fmla="*/ 456 h 456"/>
                <a:gd name="T4" fmla="*/ 0 w 1186"/>
                <a:gd name="T5" fmla="*/ 144 h 456"/>
                <a:gd name="T6" fmla="*/ 639 w 1186"/>
                <a:gd name="T7" fmla="*/ 0 h 456"/>
                <a:gd name="T8" fmla="*/ 1186 w 1186"/>
                <a:gd name="T9" fmla="*/ 226 h 4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6"/>
                <a:gd name="T16" fmla="*/ 0 h 456"/>
                <a:gd name="T17" fmla="*/ 1186 w 1186"/>
                <a:gd name="T18" fmla="*/ 456 h 4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6" h="456">
                  <a:moveTo>
                    <a:pt x="1186" y="226"/>
                  </a:moveTo>
                  <a:lnTo>
                    <a:pt x="586" y="456"/>
                  </a:lnTo>
                  <a:lnTo>
                    <a:pt x="0" y="144"/>
                  </a:lnTo>
                  <a:lnTo>
                    <a:pt x="639" y="0"/>
                  </a:lnTo>
                  <a:lnTo>
                    <a:pt x="1186" y="2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8" name="Freeform 1454">
              <a:extLst>
                <a:ext uri="{FF2B5EF4-FFF2-40B4-BE49-F238E27FC236}">
                  <a16:creationId xmlns:a16="http://schemas.microsoft.com/office/drawing/2014/main" id="{382F7D72-EE3C-3048-AB29-52DE8FB4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" y="2079"/>
              <a:ext cx="302" cy="260"/>
            </a:xfrm>
            <a:custGeom>
              <a:avLst/>
              <a:gdLst>
                <a:gd name="T0" fmla="*/ 602 w 605"/>
                <a:gd name="T1" fmla="*/ 522 h 522"/>
                <a:gd name="T2" fmla="*/ 47 w 605"/>
                <a:gd name="T3" fmla="*/ 180 h 522"/>
                <a:gd name="T4" fmla="*/ 26 w 605"/>
                <a:gd name="T5" fmla="*/ 149 h 522"/>
                <a:gd name="T6" fmla="*/ 12 w 605"/>
                <a:gd name="T7" fmla="*/ 120 h 522"/>
                <a:gd name="T8" fmla="*/ 3 w 605"/>
                <a:gd name="T9" fmla="*/ 94 h 522"/>
                <a:gd name="T10" fmla="*/ 0 w 605"/>
                <a:gd name="T11" fmla="*/ 68 h 522"/>
                <a:gd name="T12" fmla="*/ 0 w 605"/>
                <a:gd name="T13" fmla="*/ 46 h 522"/>
                <a:gd name="T14" fmla="*/ 2 w 605"/>
                <a:gd name="T15" fmla="*/ 27 h 522"/>
                <a:gd name="T16" fmla="*/ 6 w 605"/>
                <a:gd name="T17" fmla="*/ 12 h 522"/>
                <a:gd name="T18" fmla="*/ 9 w 605"/>
                <a:gd name="T19" fmla="*/ 0 h 522"/>
                <a:gd name="T20" fmla="*/ 605 w 605"/>
                <a:gd name="T21" fmla="*/ 318 h 522"/>
                <a:gd name="T22" fmla="*/ 591 w 605"/>
                <a:gd name="T23" fmla="*/ 340 h 522"/>
                <a:gd name="T24" fmla="*/ 582 w 605"/>
                <a:gd name="T25" fmla="*/ 364 h 522"/>
                <a:gd name="T26" fmla="*/ 577 w 605"/>
                <a:gd name="T27" fmla="*/ 390 h 522"/>
                <a:gd name="T28" fmla="*/ 577 w 605"/>
                <a:gd name="T29" fmla="*/ 418 h 522"/>
                <a:gd name="T30" fmla="*/ 580 w 605"/>
                <a:gd name="T31" fmla="*/ 446 h 522"/>
                <a:gd name="T32" fmla="*/ 586 w 605"/>
                <a:gd name="T33" fmla="*/ 472 h 522"/>
                <a:gd name="T34" fmla="*/ 592 w 605"/>
                <a:gd name="T35" fmla="*/ 497 h 522"/>
                <a:gd name="T36" fmla="*/ 602 w 605"/>
                <a:gd name="T37" fmla="*/ 522 h 5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5"/>
                <a:gd name="T58" fmla="*/ 0 h 522"/>
                <a:gd name="T59" fmla="*/ 605 w 605"/>
                <a:gd name="T60" fmla="*/ 522 h 5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5" h="522">
                  <a:moveTo>
                    <a:pt x="602" y="522"/>
                  </a:moveTo>
                  <a:lnTo>
                    <a:pt x="47" y="180"/>
                  </a:lnTo>
                  <a:lnTo>
                    <a:pt x="26" y="149"/>
                  </a:lnTo>
                  <a:lnTo>
                    <a:pt x="12" y="120"/>
                  </a:lnTo>
                  <a:lnTo>
                    <a:pt x="3" y="94"/>
                  </a:lnTo>
                  <a:lnTo>
                    <a:pt x="0" y="68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6" y="12"/>
                  </a:lnTo>
                  <a:lnTo>
                    <a:pt x="9" y="0"/>
                  </a:lnTo>
                  <a:lnTo>
                    <a:pt x="605" y="318"/>
                  </a:lnTo>
                  <a:lnTo>
                    <a:pt x="591" y="340"/>
                  </a:lnTo>
                  <a:lnTo>
                    <a:pt x="582" y="364"/>
                  </a:lnTo>
                  <a:lnTo>
                    <a:pt x="577" y="390"/>
                  </a:lnTo>
                  <a:lnTo>
                    <a:pt x="577" y="418"/>
                  </a:lnTo>
                  <a:lnTo>
                    <a:pt x="580" y="446"/>
                  </a:lnTo>
                  <a:lnTo>
                    <a:pt x="586" y="472"/>
                  </a:lnTo>
                  <a:lnTo>
                    <a:pt x="592" y="497"/>
                  </a:lnTo>
                  <a:lnTo>
                    <a:pt x="602" y="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49" name="Freeform 1455">
              <a:extLst>
                <a:ext uri="{FF2B5EF4-FFF2-40B4-BE49-F238E27FC236}">
                  <a16:creationId xmlns:a16="http://schemas.microsoft.com/office/drawing/2014/main" id="{15FEB3DB-B088-2043-BB8B-2D49B4DF7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2125"/>
              <a:ext cx="351" cy="240"/>
            </a:xfrm>
            <a:custGeom>
              <a:avLst/>
              <a:gdLst>
                <a:gd name="T0" fmla="*/ 617 w 701"/>
                <a:gd name="T1" fmla="*/ 144 h 480"/>
                <a:gd name="T2" fmla="*/ 0 w 701"/>
                <a:gd name="T3" fmla="*/ 394 h 480"/>
                <a:gd name="T4" fmla="*/ 6 w 701"/>
                <a:gd name="T5" fmla="*/ 416 h 480"/>
                <a:gd name="T6" fmla="*/ 626 w 701"/>
                <a:gd name="T7" fmla="*/ 165 h 480"/>
                <a:gd name="T8" fmla="*/ 663 w 701"/>
                <a:gd name="T9" fmla="*/ 201 h 480"/>
                <a:gd name="T10" fmla="*/ 33 w 701"/>
                <a:gd name="T11" fmla="*/ 459 h 480"/>
                <a:gd name="T12" fmla="*/ 41 w 701"/>
                <a:gd name="T13" fmla="*/ 480 h 480"/>
                <a:gd name="T14" fmla="*/ 701 w 701"/>
                <a:gd name="T15" fmla="*/ 209 h 480"/>
                <a:gd name="T16" fmla="*/ 636 w 701"/>
                <a:gd name="T17" fmla="*/ 148 h 480"/>
                <a:gd name="T18" fmla="*/ 634 w 701"/>
                <a:gd name="T19" fmla="*/ 0 h 480"/>
                <a:gd name="T20" fmla="*/ 615 w 701"/>
                <a:gd name="T21" fmla="*/ 0 h 480"/>
                <a:gd name="T22" fmla="*/ 616 w 701"/>
                <a:gd name="T23" fmla="*/ 46 h 480"/>
                <a:gd name="T24" fmla="*/ 617 w 701"/>
                <a:gd name="T25" fmla="*/ 144 h 4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01"/>
                <a:gd name="T40" fmla="*/ 0 h 480"/>
                <a:gd name="T41" fmla="*/ 701 w 701"/>
                <a:gd name="T42" fmla="*/ 480 h 48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01" h="480">
                  <a:moveTo>
                    <a:pt x="617" y="144"/>
                  </a:moveTo>
                  <a:lnTo>
                    <a:pt x="0" y="394"/>
                  </a:lnTo>
                  <a:lnTo>
                    <a:pt x="6" y="416"/>
                  </a:lnTo>
                  <a:lnTo>
                    <a:pt x="626" y="165"/>
                  </a:lnTo>
                  <a:lnTo>
                    <a:pt x="663" y="201"/>
                  </a:lnTo>
                  <a:lnTo>
                    <a:pt x="33" y="459"/>
                  </a:lnTo>
                  <a:lnTo>
                    <a:pt x="41" y="480"/>
                  </a:lnTo>
                  <a:lnTo>
                    <a:pt x="701" y="209"/>
                  </a:lnTo>
                  <a:lnTo>
                    <a:pt x="636" y="148"/>
                  </a:lnTo>
                  <a:lnTo>
                    <a:pt x="634" y="0"/>
                  </a:lnTo>
                  <a:lnTo>
                    <a:pt x="615" y="0"/>
                  </a:lnTo>
                  <a:lnTo>
                    <a:pt x="616" y="46"/>
                  </a:lnTo>
                  <a:lnTo>
                    <a:pt x="6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0" name="Freeform 1456">
              <a:extLst>
                <a:ext uri="{FF2B5EF4-FFF2-40B4-BE49-F238E27FC236}">
                  <a16:creationId xmlns:a16="http://schemas.microsoft.com/office/drawing/2014/main" id="{F951C91E-F389-314C-9A80-2D25E92A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9"/>
                <a:gd name="T25" fmla="*/ 0 h 301"/>
                <a:gd name="T26" fmla="*/ 659 w 659"/>
                <a:gd name="T27" fmla="*/ 301 h 3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1" name="Freeform 1457">
              <a:extLst>
                <a:ext uri="{FF2B5EF4-FFF2-40B4-BE49-F238E27FC236}">
                  <a16:creationId xmlns:a16="http://schemas.microsoft.com/office/drawing/2014/main" id="{72FC8962-82B8-F040-9A58-21969BC3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8"/>
                <a:gd name="T85" fmla="*/ 0 h 658"/>
                <a:gd name="T86" fmla="*/ 1308 w 1308"/>
                <a:gd name="T87" fmla="*/ 658 h 6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2" name="Freeform 1458">
              <a:extLst>
                <a:ext uri="{FF2B5EF4-FFF2-40B4-BE49-F238E27FC236}">
                  <a16:creationId xmlns:a16="http://schemas.microsoft.com/office/drawing/2014/main" id="{5F24AA29-B44B-6348-8EE3-F39623CA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973"/>
              <a:ext cx="330" cy="151"/>
            </a:xfrm>
            <a:custGeom>
              <a:avLst/>
              <a:gdLst>
                <a:gd name="T0" fmla="*/ 38 w 659"/>
                <a:gd name="T1" fmla="*/ 151 h 301"/>
                <a:gd name="T2" fmla="*/ 5 w 659"/>
                <a:gd name="T3" fmla="*/ 190 h 301"/>
                <a:gd name="T4" fmla="*/ 0 w 659"/>
                <a:gd name="T5" fmla="*/ 243 h 301"/>
                <a:gd name="T6" fmla="*/ 6 w 659"/>
                <a:gd name="T7" fmla="*/ 279 h 301"/>
                <a:gd name="T8" fmla="*/ 8 w 659"/>
                <a:gd name="T9" fmla="*/ 301 h 301"/>
                <a:gd name="T10" fmla="*/ 655 w 659"/>
                <a:gd name="T11" fmla="*/ 134 h 301"/>
                <a:gd name="T12" fmla="*/ 659 w 659"/>
                <a:gd name="T13" fmla="*/ 0 h 301"/>
                <a:gd name="T14" fmla="*/ 38 w 659"/>
                <a:gd name="T15" fmla="*/ 151 h 3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9"/>
                <a:gd name="T25" fmla="*/ 0 h 301"/>
                <a:gd name="T26" fmla="*/ 659 w 659"/>
                <a:gd name="T27" fmla="*/ 301 h 3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9" h="301">
                  <a:moveTo>
                    <a:pt x="38" y="151"/>
                  </a:moveTo>
                  <a:lnTo>
                    <a:pt x="5" y="190"/>
                  </a:lnTo>
                  <a:lnTo>
                    <a:pt x="0" y="243"/>
                  </a:lnTo>
                  <a:lnTo>
                    <a:pt x="6" y="279"/>
                  </a:lnTo>
                  <a:lnTo>
                    <a:pt x="8" y="301"/>
                  </a:lnTo>
                  <a:lnTo>
                    <a:pt x="655" y="134"/>
                  </a:lnTo>
                  <a:lnTo>
                    <a:pt x="659" y="0"/>
                  </a:lnTo>
                  <a:lnTo>
                    <a:pt x="38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3" name="Freeform 1459">
              <a:extLst>
                <a:ext uri="{FF2B5EF4-FFF2-40B4-BE49-F238E27FC236}">
                  <a16:creationId xmlns:a16="http://schemas.microsoft.com/office/drawing/2014/main" id="{05E7C3FA-00BC-0549-81E4-75951594C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2042"/>
              <a:ext cx="349" cy="113"/>
            </a:xfrm>
            <a:custGeom>
              <a:avLst/>
              <a:gdLst>
                <a:gd name="T0" fmla="*/ 0 w 698"/>
                <a:gd name="T1" fmla="*/ 171 h 225"/>
                <a:gd name="T2" fmla="*/ 29 w 698"/>
                <a:gd name="T3" fmla="*/ 225 h 225"/>
                <a:gd name="T4" fmla="*/ 698 w 698"/>
                <a:gd name="T5" fmla="*/ 50 h 225"/>
                <a:gd name="T6" fmla="*/ 644 w 698"/>
                <a:gd name="T7" fmla="*/ 0 h 225"/>
                <a:gd name="T8" fmla="*/ 0 w 698"/>
                <a:gd name="T9" fmla="*/ 171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8"/>
                <a:gd name="T16" fmla="*/ 0 h 225"/>
                <a:gd name="T17" fmla="*/ 698 w 698"/>
                <a:gd name="T18" fmla="*/ 225 h 2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8" h="225">
                  <a:moveTo>
                    <a:pt x="0" y="171"/>
                  </a:moveTo>
                  <a:lnTo>
                    <a:pt x="29" y="225"/>
                  </a:lnTo>
                  <a:lnTo>
                    <a:pt x="698" y="50"/>
                  </a:lnTo>
                  <a:lnTo>
                    <a:pt x="644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4" name="Freeform 1460">
              <a:extLst>
                <a:ext uri="{FF2B5EF4-FFF2-40B4-BE49-F238E27FC236}">
                  <a16:creationId xmlns:a16="http://schemas.microsoft.com/office/drawing/2014/main" id="{52E8C3DA-F6E5-2048-9400-D8D7AB6F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832"/>
              <a:ext cx="654" cy="329"/>
            </a:xfrm>
            <a:custGeom>
              <a:avLst/>
              <a:gdLst>
                <a:gd name="T0" fmla="*/ 620 w 1308"/>
                <a:gd name="T1" fmla="*/ 443 h 658"/>
                <a:gd name="T2" fmla="*/ 1308 w 1308"/>
                <a:gd name="T3" fmla="*/ 272 h 658"/>
                <a:gd name="T4" fmla="*/ 722 w 1308"/>
                <a:gd name="T5" fmla="*/ 0 h 658"/>
                <a:gd name="T6" fmla="*/ 26 w 1308"/>
                <a:gd name="T7" fmla="*/ 81 h 658"/>
                <a:gd name="T8" fmla="*/ 23 w 1308"/>
                <a:gd name="T9" fmla="*/ 86 h 658"/>
                <a:gd name="T10" fmla="*/ 17 w 1308"/>
                <a:gd name="T11" fmla="*/ 98 h 658"/>
                <a:gd name="T12" fmla="*/ 9 w 1308"/>
                <a:gd name="T13" fmla="*/ 116 h 658"/>
                <a:gd name="T14" fmla="*/ 3 w 1308"/>
                <a:gd name="T15" fmla="*/ 140 h 658"/>
                <a:gd name="T16" fmla="*/ 0 w 1308"/>
                <a:gd name="T17" fmla="*/ 170 h 658"/>
                <a:gd name="T18" fmla="*/ 4 w 1308"/>
                <a:gd name="T19" fmla="*/ 203 h 658"/>
                <a:gd name="T20" fmla="*/ 17 w 1308"/>
                <a:gd name="T21" fmla="*/ 240 h 658"/>
                <a:gd name="T22" fmla="*/ 41 w 1308"/>
                <a:gd name="T23" fmla="*/ 279 h 658"/>
                <a:gd name="T24" fmla="*/ 42 w 1308"/>
                <a:gd name="T25" fmla="*/ 281 h 658"/>
                <a:gd name="T26" fmla="*/ 42 w 1308"/>
                <a:gd name="T27" fmla="*/ 282 h 658"/>
                <a:gd name="T28" fmla="*/ 43 w 1308"/>
                <a:gd name="T29" fmla="*/ 282 h 658"/>
                <a:gd name="T30" fmla="*/ 612 w 1308"/>
                <a:gd name="T31" fmla="*/ 658 h 658"/>
                <a:gd name="T32" fmla="*/ 615 w 1308"/>
                <a:gd name="T33" fmla="*/ 649 h 658"/>
                <a:gd name="T34" fmla="*/ 608 w 1308"/>
                <a:gd name="T35" fmla="*/ 629 h 658"/>
                <a:gd name="T36" fmla="*/ 608 w 1308"/>
                <a:gd name="T37" fmla="*/ 629 h 658"/>
                <a:gd name="T38" fmla="*/ 608 w 1308"/>
                <a:gd name="T39" fmla="*/ 629 h 658"/>
                <a:gd name="T40" fmla="*/ 604 w 1308"/>
                <a:gd name="T41" fmla="*/ 622 h 658"/>
                <a:gd name="T42" fmla="*/ 599 w 1308"/>
                <a:gd name="T43" fmla="*/ 606 h 658"/>
                <a:gd name="T44" fmla="*/ 591 w 1308"/>
                <a:gd name="T45" fmla="*/ 582 h 658"/>
                <a:gd name="T46" fmla="*/ 585 w 1308"/>
                <a:gd name="T47" fmla="*/ 553 h 658"/>
                <a:gd name="T48" fmla="*/ 581 w 1308"/>
                <a:gd name="T49" fmla="*/ 523 h 658"/>
                <a:gd name="T50" fmla="*/ 585 w 1308"/>
                <a:gd name="T51" fmla="*/ 492 h 658"/>
                <a:gd name="T52" fmla="*/ 597 w 1308"/>
                <a:gd name="T53" fmla="*/ 465 h 658"/>
                <a:gd name="T54" fmla="*/ 620 w 1308"/>
                <a:gd name="T55" fmla="*/ 443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8"/>
                <a:gd name="T85" fmla="*/ 0 h 658"/>
                <a:gd name="T86" fmla="*/ 1308 w 1308"/>
                <a:gd name="T87" fmla="*/ 658 h 6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8" h="658">
                  <a:moveTo>
                    <a:pt x="620" y="443"/>
                  </a:moveTo>
                  <a:lnTo>
                    <a:pt x="1308" y="272"/>
                  </a:lnTo>
                  <a:lnTo>
                    <a:pt x="722" y="0"/>
                  </a:lnTo>
                  <a:lnTo>
                    <a:pt x="26" y="81"/>
                  </a:lnTo>
                  <a:lnTo>
                    <a:pt x="23" y="86"/>
                  </a:lnTo>
                  <a:lnTo>
                    <a:pt x="17" y="98"/>
                  </a:lnTo>
                  <a:lnTo>
                    <a:pt x="9" y="116"/>
                  </a:lnTo>
                  <a:lnTo>
                    <a:pt x="3" y="140"/>
                  </a:lnTo>
                  <a:lnTo>
                    <a:pt x="0" y="170"/>
                  </a:lnTo>
                  <a:lnTo>
                    <a:pt x="4" y="203"/>
                  </a:lnTo>
                  <a:lnTo>
                    <a:pt x="17" y="240"/>
                  </a:lnTo>
                  <a:lnTo>
                    <a:pt x="41" y="279"/>
                  </a:lnTo>
                  <a:lnTo>
                    <a:pt x="42" y="281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612" y="658"/>
                  </a:lnTo>
                  <a:lnTo>
                    <a:pt x="615" y="649"/>
                  </a:lnTo>
                  <a:lnTo>
                    <a:pt x="608" y="629"/>
                  </a:lnTo>
                  <a:lnTo>
                    <a:pt x="604" y="622"/>
                  </a:lnTo>
                  <a:lnTo>
                    <a:pt x="599" y="606"/>
                  </a:lnTo>
                  <a:lnTo>
                    <a:pt x="591" y="582"/>
                  </a:lnTo>
                  <a:lnTo>
                    <a:pt x="585" y="553"/>
                  </a:lnTo>
                  <a:lnTo>
                    <a:pt x="581" y="523"/>
                  </a:lnTo>
                  <a:lnTo>
                    <a:pt x="585" y="492"/>
                  </a:lnTo>
                  <a:lnTo>
                    <a:pt x="597" y="465"/>
                  </a:lnTo>
                  <a:lnTo>
                    <a:pt x="620" y="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5" name="Freeform 1461">
              <a:extLst>
                <a:ext uri="{FF2B5EF4-FFF2-40B4-BE49-F238E27FC236}">
                  <a16:creationId xmlns:a16="http://schemas.microsoft.com/office/drawing/2014/main" id="{459351C1-9022-D245-B562-9DED1494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" y="1843"/>
              <a:ext cx="584" cy="199"/>
            </a:xfrm>
            <a:custGeom>
              <a:avLst/>
              <a:gdLst>
                <a:gd name="T0" fmla="*/ 1167 w 1167"/>
                <a:gd name="T1" fmla="*/ 243 h 397"/>
                <a:gd name="T2" fmla="*/ 551 w 1167"/>
                <a:gd name="T3" fmla="*/ 397 h 397"/>
                <a:gd name="T4" fmla="*/ 0 w 1167"/>
                <a:gd name="T5" fmla="*/ 78 h 397"/>
                <a:gd name="T6" fmla="*/ 646 w 1167"/>
                <a:gd name="T7" fmla="*/ 0 h 397"/>
                <a:gd name="T8" fmla="*/ 1167 w 1167"/>
                <a:gd name="T9" fmla="*/ 243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7"/>
                <a:gd name="T16" fmla="*/ 0 h 397"/>
                <a:gd name="T17" fmla="*/ 1167 w 1167"/>
                <a:gd name="T18" fmla="*/ 397 h 3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7" h="397">
                  <a:moveTo>
                    <a:pt x="1167" y="243"/>
                  </a:moveTo>
                  <a:lnTo>
                    <a:pt x="551" y="397"/>
                  </a:lnTo>
                  <a:lnTo>
                    <a:pt x="0" y="78"/>
                  </a:lnTo>
                  <a:lnTo>
                    <a:pt x="646" y="0"/>
                  </a:lnTo>
                  <a:lnTo>
                    <a:pt x="1167" y="24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6" name="Freeform 1462">
              <a:extLst>
                <a:ext uri="{FF2B5EF4-FFF2-40B4-BE49-F238E27FC236}">
                  <a16:creationId xmlns:a16="http://schemas.microsoft.com/office/drawing/2014/main" id="{A1AA0A33-EBB8-7647-98C0-FB479F4C0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885"/>
              <a:ext cx="288" cy="252"/>
            </a:xfrm>
            <a:custGeom>
              <a:avLst/>
              <a:gdLst>
                <a:gd name="T0" fmla="*/ 555 w 576"/>
                <a:gd name="T1" fmla="*/ 503 h 503"/>
                <a:gd name="T2" fmla="*/ 36 w 576"/>
                <a:gd name="T3" fmla="*/ 156 h 503"/>
                <a:gd name="T4" fmla="*/ 17 w 576"/>
                <a:gd name="T5" fmla="*/ 129 h 503"/>
                <a:gd name="T6" fmla="*/ 6 w 576"/>
                <a:gd name="T7" fmla="*/ 102 h 503"/>
                <a:gd name="T8" fmla="*/ 1 w 576"/>
                <a:gd name="T9" fmla="*/ 78 h 503"/>
                <a:gd name="T10" fmla="*/ 0 w 576"/>
                <a:gd name="T11" fmla="*/ 57 h 503"/>
                <a:gd name="T12" fmla="*/ 2 w 576"/>
                <a:gd name="T13" fmla="*/ 38 h 503"/>
                <a:gd name="T14" fmla="*/ 6 w 576"/>
                <a:gd name="T15" fmla="*/ 22 h 503"/>
                <a:gd name="T16" fmla="*/ 12 w 576"/>
                <a:gd name="T17" fmla="*/ 9 h 503"/>
                <a:gd name="T18" fmla="*/ 16 w 576"/>
                <a:gd name="T19" fmla="*/ 0 h 503"/>
                <a:gd name="T20" fmla="*/ 576 w 576"/>
                <a:gd name="T21" fmla="*/ 324 h 503"/>
                <a:gd name="T22" fmla="*/ 560 w 576"/>
                <a:gd name="T23" fmla="*/ 343 h 503"/>
                <a:gd name="T24" fmla="*/ 549 w 576"/>
                <a:gd name="T25" fmla="*/ 362 h 503"/>
                <a:gd name="T26" fmla="*/ 542 w 576"/>
                <a:gd name="T27" fmla="*/ 385 h 503"/>
                <a:gd name="T28" fmla="*/ 540 w 576"/>
                <a:gd name="T29" fmla="*/ 409 h 503"/>
                <a:gd name="T30" fmla="*/ 540 w 576"/>
                <a:gd name="T31" fmla="*/ 434 h 503"/>
                <a:gd name="T32" fmla="*/ 543 w 576"/>
                <a:gd name="T33" fmla="*/ 458 h 503"/>
                <a:gd name="T34" fmla="*/ 548 w 576"/>
                <a:gd name="T35" fmla="*/ 481 h 503"/>
                <a:gd name="T36" fmla="*/ 555 w 576"/>
                <a:gd name="T37" fmla="*/ 503 h 5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6"/>
                <a:gd name="T58" fmla="*/ 0 h 503"/>
                <a:gd name="T59" fmla="*/ 576 w 576"/>
                <a:gd name="T60" fmla="*/ 503 h 5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6" h="503">
                  <a:moveTo>
                    <a:pt x="555" y="503"/>
                  </a:moveTo>
                  <a:lnTo>
                    <a:pt x="36" y="156"/>
                  </a:lnTo>
                  <a:lnTo>
                    <a:pt x="17" y="129"/>
                  </a:lnTo>
                  <a:lnTo>
                    <a:pt x="6" y="102"/>
                  </a:lnTo>
                  <a:lnTo>
                    <a:pt x="1" y="78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6" y="22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576" y="324"/>
                  </a:lnTo>
                  <a:lnTo>
                    <a:pt x="560" y="343"/>
                  </a:lnTo>
                  <a:lnTo>
                    <a:pt x="549" y="362"/>
                  </a:lnTo>
                  <a:lnTo>
                    <a:pt x="542" y="385"/>
                  </a:lnTo>
                  <a:lnTo>
                    <a:pt x="540" y="409"/>
                  </a:lnTo>
                  <a:lnTo>
                    <a:pt x="540" y="434"/>
                  </a:lnTo>
                  <a:lnTo>
                    <a:pt x="543" y="458"/>
                  </a:lnTo>
                  <a:lnTo>
                    <a:pt x="548" y="481"/>
                  </a:lnTo>
                  <a:lnTo>
                    <a:pt x="555" y="5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7" name="Freeform 1463">
              <a:extLst>
                <a:ext uri="{FF2B5EF4-FFF2-40B4-BE49-F238E27FC236}">
                  <a16:creationId xmlns:a16="http://schemas.microsoft.com/office/drawing/2014/main" id="{AEFB55F7-DDE2-2249-919D-0C99E32D0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1973"/>
              <a:ext cx="357" cy="188"/>
            </a:xfrm>
            <a:custGeom>
              <a:avLst/>
              <a:gdLst>
                <a:gd name="T0" fmla="*/ 637 w 716"/>
                <a:gd name="T1" fmla="*/ 129 h 375"/>
                <a:gd name="T2" fmla="*/ 0 w 716"/>
                <a:gd name="T3" fmla="*/ 295 h 375"/>
                <a:gd name="T4" fmla="*/ 5 w 716"/>
                <a:gd name="T5" fmla="*/ 315 h 375"/>
                <a:gd name="T6" fmla="*/ 643 w 716"/>
                <a:gd name="T7" fmla="*/ 148 h 375"/>
                <a:gd name="T8" fmla="*/ 678 w 716"/>
                <a:gd name="T9" fmla="*/ 184 h 375"/>
                <a:gd name="T10" fmla="*/ 28 w 716"/>
                <a:gd name="T11" fmla="*/ 355 h 375"/>
                <a:gd name="T12" fmla="*/ 32 w 716"/>
                <a:gd name="T13" fmla="*/ 375 h 375"/>
                <a:gd name="T14" fmla="*/ 716 w 716"/>
                <a:gd name="T15" fmla="*/ 194 h 375"/>
                <a:gd name="T16" fmla="*/ 656 w 716"/>
                <a:gd name="T17" fmla="*/ 133 h 375"/>
                <a:gd name="T18" fmla="*/ 665 w 716"/>
                <a:gd name="T19" fmla="*/ 2 h 375"/>
                <a:gd name="T20" fmla="*/ 647 w 716"/>
                <a:gd name="T21" fmla="*/ 0 h 375"/>
                <a:gd name="T22" fmla="*/ 644 w 716"/>
                <a:gd name="T23" fmla="*/ 41 h 375"/>
                <a:gd name="T24" fmla="*/ 637 w 716"/>
                <a:gd name="T25" fmla="*/ 129 h 3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16"/>
                <a:gd name="T40" fmla="*/ 0 h 375"/>
                <a:gd name="T41" fmla="*/ 716 w 716"/>
                <a:gd name="T42" fmla="*/ 375 h 3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16" h="375">
                  <a:moveTo>
                    <a:pt x="637" y="129"/>
                  </a:moveTo>
                  <a:lnTo>
                    <a:pt x="0" y="295"/>
                  </a:lnTo>
                  <a:lnTo>
                    <a:pt x="5" y="315"/>
                  </a:lnTo>
                  <a:lnTo>
                    <a:pt x="643" y="148"/>
                  </a:lnTo>
                  <a:lnTo>
                    <a:pt x="678" y="184"/>
                  </a:lnTo>
                  <a:lnTo>
                    <a:pt x="28" y="355"/>
                  </a:lnTo>
                  <a:lnTo>
                    <a:pt x="32" y="375"/>
                  </a:lnTo>
                  <a:lnTo>
                    <a:pt x="716" y="194"/>
                  </a:lnTo>
                  <a:lnTo>
                    <a:pt x="656" y="133"/>
                  </a:lnTo>
                  <a:lnTo>
                    <a:pt x="665" y="2"/>
                  </a:lnTo>
                  <a:lnTo>
                    <a:pt x="647" y="0"/>
                  </a:lnTo>
                  <a:lnTo>
                    <a:pt x="644" y="41"/>
                  </a:lnTo>
                  <a:lnTo>
                    <a:pt x="637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8" name="Freeform 1464">
              <a:extLst>
                <a:ext uri="{FF2B5EF4-FFF2-40B4-BE49-F238E27FC236}">
                  <a16:creationId xmlns:a16="http://schemas.microsoft.com/office/drawing/2014/main" id="{FE9A0653-F797-144D-A1E7-953A5FD3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56"/>
              <a:ext cx="311" cy="194"/>
            </a:xfrm>
            <a:custGeom>
              <a:avLst/>
              <a:gdLst>
                <a:gd name="T0" fmla="*/ 29 w 623"/>
                <a:gd name="T1" fmla="*/ 221 h 389"/>
                <a:gd name="T2" fmla="*/ 0 w 623"/>
                <a:gd name="T3" fmla="*/ 266 h 389"/>
                <a:gd name="T4" fmla="*/ 2 w 623"/>
                <a:gd name="T5" fmla="*/ 326 h 389"/>
                <a:gd name="T6" fmla="*/ 11 w 623"/>
                <a:gd name="T7" fmla="*/ 365 h 389"/>
                <a:gd name="T8" fmla="*/ 15 w 623"/>
                <a:gd name="T9" fmla="*/ 389 h 389"/>
                <a:gd name="T10" fmla="*/ 623 w 623"/>
                <a:gd name="T11" fmla="*/ 145 h 389"/>
                <a:gd name="T12" fmla="*/ 615 w 623"/>
                <a:gd name="T13" fmla="*/ 0 h 389"/>
                <a:gd name="T14" fmla="*/ 29 w 623"/>
                <a:gd name="T15" fmla="*/ 221 h 3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3"/>
                <a:gd name="T25" fmla="*/ 0 h 389"/>
                <a:gd name="T26" fmla="*/ 623 w 623"/>
                <a:gd name="T27" fmla="*/ 389 h 3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3" h="389">
                  <a:moveTo>
                    <a:pt x="29" y="221"/>
                  </a:moveTo>
                  <a:lnTo>
                    <a:pt x="0" y="266"/>
                  </a:lnTo>
                  <a:lnTo>
                    <a:pt x="2" y="326"/>
                  </a:lnTo>
                  <a:lnTo>
                    <a:pt x="11" y="365"/>
                  </a:lnTo>
                  <a:lnTo>
                    <a:pt x="15" y="389"/>
                  </a:lnTo>
                  <a:lnTo>
                    <a:pt x="623" y="145"/>
                  </a:lnTo>
                  <a:lnTo>
                    <a:pt x="615" y="0"/>
                  </a:lnTo>
                  <a:lnTo>
                    <a:pt x="29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59" name="Freeform 1465">
              <a:extLst>
                <a:ext uri="{FF2B5EF4-FFF2-40B4-BE49-F238E27FC236}">
                  <a16:creationId xmlns:a16="http://schemas.microsoft.com/office/drawing/2014/main" id="{71ADAA61-BB02-A34A-A3EC-587428DB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1830"/>
              <a:ext cx="330" cy="153"/>
            </a:xfrm>
            <a:custGeom>
              <a:avLst/>
              <a:gdLst>
                <a:gd name="T0" fmla="*/ 0 w 662"/>
                <a:gd name="T1" fmla="*/ 250 h 305"/>
                <a:gd name="T2" fmla="*/ 33 w 662"/>
                <a:gd name="T3" fmla="*/ 305 h 305"/>
                <a:gd name="T4" fmla="*/ 662 w 662"/>
                <a:gd name="T5" fmla="*/ 51 h 305"/>
                <a:gd name="T6" fmla="*/ 604 w 662"/>
                <a:gd name="T7" fmla="*/ 0 h 305"/>
                <a:gd name="T8" fmla="*/ 0 w 662"/>
                <a:gd name="T9" fmla="*/ 250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2"/>
                <a:gd name="T16" fmla="*/ 0 h 305"/>
                <a:gd name="T17" fmla="*/ 662 w 662"/>
                <a:gd name="T18" fmla="*/ 305 h 3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2" h="305">
                  <a:moveTo>
                    <a:pt x="0" y="250"/>
                  </a:moveTo>
                  <a:lnTo>
                    <a:pt x="33" y="305"/>
                  </a:lnTo>
                  <a:lnTo>
                    <a:pt x="662" y="51"/>
                  </a:lnTo>
                  <a:lnTo>
                    <a:pt x="604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0" name="Freeform 1466">
              <a:extLst>
                <a:ext uri="{FF2B5EF4-FFF2-40B4-BE49-F238E27FC236}">
                  <a16:creationId xmlns:a16="http://schemas.microsoft.com/office/drawing/2014/main" id="{9BCB2FE0-060A-DA4C-A1A2-379D1308B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1624"/>
              <a:ext cx="639" cy="365"/>
            </a:xfrm>
            <a:custGeom>
              <a:avLst/>
              <a:gdLst>
                <a:gd name="T0" fmla="*/ 629 w 1279"/>
                <a:gd name="T1" fmla="*/ 495 h 731"/>
                <a:gd name="T2" fmla="*/ 1279 w 1279"/>
                <a:gd name="T3" fmla="*/ 248 h 731"/>
                <a:gd name="T4" fmla="*/ 681 w 1279"/>
                <a:gd name="T5" fmla="*/ 0 h 731"/>
                <a:gd name="T6" fmla="*/ 16 w 1279"/>
                <a:gd name="T7" fmla="*/ 150 h 731"/>
                <a:gd name="T8" fmla="*/ 14 w 1279"/>
                <a:gd name="T9" fmla="*/ 156 h 731"/>
                <a:gd name="T10" fmla="*/ 8 w 1279"/>
                <a:gd name="T11" fmla="*/ 169 h 731"/>
                <a:gd name="T12" fmla="*/ 4 w 1279"/>
                <a:gd name="T13" fmla="*/ 190 h 731"/>
                <a:gd name="T14" fmla="*/ 0 w 1279"/>
                <a:gd name="T15" fmla="*/ 219 h 731"/>
                <a:gd name="T16" fmla="*/ 0 w 1279"/>
                <a:gd name="T17" fmla="*/ 251 h 731"/>
                <a:gd name="T18" fmla="*/ 8 w 1279"/>
                <a:gd name="T19" fmla="*/ 289 h 731"/>
                <a:gd name="T20" fmla="*/ 26 w 1279"/>
                <a:gd name="T21" fmla="*/ 329 h 731"/>
                <a:gd name="T22" fmla="*/ 53 w 1279"/>
                <a:gd name="T23" fmla="*/ 371 h 731"/>
                <a:gd name="T24" fmla="*/ 53 w 1279"/>
                <a:gd name="T25" fmla="*/ 371 h 731"/>
                <a:gd name="T26" fmla="*/ 54 w 1279"/>
                <a:gd name="T27" fmla="*/ 371 h 731"/>
                <a:gd name="T28" fmla="*/ 54 w 1279"/>
                <a:gd name="T29" fmla="*/ 372 h 731"/>
                <a:gd name="T30" fmla="*/ 54 w 1279"/>
                <a:gd name="T31" fmla="*/ 372 h 731"/>
                <a:gd name="T32" fmla="*/ 54 w 1279"/>
                <a:gd name="T33" fmla="*/ 372 h 731"/>
                <a:gd name="T34" fmla="*/ 54 w 1279"/>
                <a:gd name="T35" fmla="*/ 372 h 731"/>
                <a:gd name="T36" fmla="*/ 644 w 1279"/>
                <a:gd name="T37" fmla="*/ 731 h 731"/>
                <a:gd name="T38" fmla="*/ 646 w 1279"/>
                <a:gd name="T39" fmla="*/ 721 h 731"/>
                <a:gd name="T40" fmla="*/ 636 w 1279"/>
                <a:gd name="T41" fmla="*/ 700 h 731"/>
                <a:gd name="T42" fmla="*/ 636 w 1279"/>
                <a:gd name="T43" fmla="*/ 700 h 731"/>
                <a:gd name="T44" fmla="*/ 636 w 1279"/>
                <a:gd name="T45" fmla="*/ 699 h 731"/>
                <a:gd name="T46" fmla="*/ 633 w 1279"/>
                <a:gd name="T47" fmla="*/ 692 h 731"/>
                <a:gd name="T48" fmla="*/ 625 w 1279"/>
                <a:gd name="T49" fmla="*/ 676 h 731"/>
                <a:gd name="T50" fmla="*/ 616 w 1279"/>
                <a:gd name="T51" fmla="*/ 650 h 731"/>
                <a:gd name="T52" fmla="*/ 606 w 1279"/>
                <a:gd name="T53" fmla="*/ 619 h 731"/>
                <a:gd name="T54" fmla="*/ 601 w 1279"/>
                <a:gd name="T55" fmla="*/ 586 h 731"/>
                <a:gd name="T56" fmla="*/ 601 w 1279"/>
                <a:gd name="T57" fmla="*/ 553 h 731"/>
                <a:gd name="T58" fmla="*/ 610 w 1279"/>
                <a:gd name="T59" fmla="*/ 521 h 731"/>
                <a:gd name="T60" fmla="*/ 629 w 1279"/>
                <a:gd name="T61" fmla="*/ 495 h 7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79"/>
                <a:gd name="T94" fmla="*/ 0 h 731"/>
                <a:gd name="T95" fmla="*/ 1279 w 1279"/>
                <a:gd name="T96" fmla="*/ 731 h 7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79" h="731">
                  <a:moveTo>
                    <a:pt x="629" y="495"/>
                  </a:moveTo>
                  <a:lnTo>
                    <a:pt x="1279" y="248"/>
                  </a:lnTo>
                  <a:lnTo>
                    <a:pt x="681" y="0"/>
                  </a:lnTo>
                  <a:lnTo>
                    <a:pt x="16" y="150"/>
                  </a:lnTo>
                  <a:lnTo>
                    <a:pt x="14" y="156"/>
                  </a:lnTo>
                  <a:lnTo>
                    <a:pt x="8" y="169"/>
                  </a:lnTo>
                  <a:lnTo>
                    <a:pt x="4" y="190"/>
                  </a:lnTo>
                  <a:lnTo>
                    <a:pt x="0" y="219"/>
                  </a:lnTo>
                  <a:lnTo>
                    <a:pt x="0" y="251"/>
                  </a:lnTo>
                  <a:lnTo>
                    <a:pt x="8" y="289"/>
                  </a:lnTo>
                  <a:lnTo>
                    <a:pt x="26" y="329"/>
                  </a:lnTo>
                  <a:lnTo>
                    <a:pt x="53" y="371"/>
                  </a:lnTo>
                  <a:lnTo>
                    <a:pt x="54" y="371"/>
                  </a:lnTo>
                  <a:lnTo>
                    <a:pt x="54" y="372"/>
                  </a:lnTo>
                  <a:lnTo>
                    <a:pt x="644" y="731"/>
                  </a:lnTo>
                  <a:lnTo>
                    <a:pt x="646" y="721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3" y="692"/>
                  </a:lnTo>
                  <a:lnTo>
                    <a:pt x="625" y="676"/>
                  </a:lnTo>
                  <a:lnTo>
                    <a:pt x="616" y="650"/>
                  </a:lnTo>
                  <a:lnTo>
                    <a:pt x="606" y="619"/>
                  </a:lnTo>
                  <a:lnTo>
                    <a:pt x="601" y="586"/>
                  </a:lnTo>
                  <a:lnTo>
                    <a:pt x="601" y="553"/>
                  </a:lnTo>
                  <a:lnTo>
                    <a:pt x="610" y="521"/>
                  </a:lnTo>
                  <a:lnTo>
                    <a:pt x="629" y="4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1" name="Freeform 1467">
              <a:extLst>
                <a:ext uri="{FF2B5EF4-FFF2-40B4-BE49-F238E27FC236}">
                  <a16:creationId xmlns:a16="http://schemas.microsoft.com/office/drawing/2014/main" id="{71A5ECB1-C74E-DD48-AD01-3EF95ADB3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637"/>
              <a:ext cx="574" cy="221"/>
            </a:xfrm>
            <a:custGeom>
              <a:avLst/>
              <a:gdLst>
                <a:gd name="T0" fmla="*/ 1148 w 1148"/>
                <a:gd name="T1" fmla="*/ 220 h 443"/>
                <a:gd name="T2" fmla="*/ 567 w 1148"/>
                <a:gd name="T3" fmla="*/ 443 h 443"/>
                <a:gd name="T4" fmla="*/ 0 w 1148"/>
                <a:gd name="T5" fmla="*/ 140 h 443"/>
                <a:gd name="T6" fmla="*/ 619 w 1148"/>
                <a:gd name="T7" fmla="*/ 0 h 443"/>
                <a:gd name="T8" fmla="*/ 1148 w 1148"/>
                <a:gd name="T9" fmla="*/ 220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8"/>
                <a:gd name="T16" fmla="*/ 0 h 443"/>
                <a:gd name="T17" fmla="*/ 1148 w 1148"/>
                <a:gd name="T18" fmla="*/ 443 h 4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8" h="443">
                  <a:moveTo>
                    <a:pt x="1148" y="220"/>
                  </a:moveTo>
                  <a:lnTo>
                    <a:pt x="567" y="443"/>
                  </a:lnTo>
                  <a:lnTo>
                    <a:pt x="0" y="140"/>
                  </a:lnTo>
                  <a:lnTo>
                    <a:pt x="619" y="0"/>
                  </a:lnTo>
                  <a:lnTo>
                    <a:pt x="1148" y="22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2" name="Freeform 1468">
              <a:extLst>
                <a:ext uri="{FF2B5EF4-FFF2-40B4-BE49-F238E27FC236}">
                  <a16:creationId xmlns:a16="http://schemas.microsoft.com/office/drawing/2014/main" id="{6A55053B-DB6E-5641-BEF6-6B4A3B913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1712"/>
              <a:ext cx="293" cy="252"/>
            </a:xfrm>
            <a:custGeom>
              <a:avLst/>
              <a:gdLst>
                <a:gd name="T0" fmla="*/ 583 w 585"/>
                <a:gd name="T1" fmla="*/ 504 h 504"/>
                <a:gd name="T2" fmla="*/ 45 w 585"/>
                <a:gd name="T3" fmla="*/ 174 h 504"/>
                <a:gd name="T4" fmla="*/ 24 w 585"/>
                <a:gd name="T5" fmla="*/ 144 h 504"/>
                <a:gd name="T6" fmla="*/ 10 w 585"/>
                <a:gd name="T7" fmla="*/ 117 h 504"/>
                <a:gd name="T8" fmla="*/ 2 w 585"/>
                <a:gd name="T9" fmla="*/ 90 h 504"/>
                <a:gd name="T10" fmla="*/ 0 w 585"/>
                <a:gd name="T11" fmla="*/ 66 h 504"/>
                <a:gd name="T12" fmla="*/ 0 w 585"/>
                <a:gd name="T13" fmla="*/ 44 h 504"/>
                <a:gd name="T14" fmla="*/ 2 w 585"/>
                <a:gd name="T15" fmla="*/ 26 h 504"/>
                <a:gd name="T16" fmla="*/ 6 w 585"/>
                <a:gd name="T17" fmla="*/ 11 h 504"/>
                <a:gd name="T18" fmla="*/ 9 w 585"/>
                <a:gd name="T19" fmla="*/ 0 h 504"/>
                <a:gd name="T20" fmla="*/ 585 w 585"/>
                <a:gd name="T21" fmla="*/ 308 h 504"/>
                <a:gd name="T22" fmla="*/ 572 w 585"/>
                <a:gd name="T23" fmla="*/ 330 h 504"/>
                <a:gd name="T24" fmla="*/ 562 w 585"/>
                <a:gd name="T25" fmla="*/ 353 h 504"/>
                <a:gd name="T26" fmla="*/ 559 w 585"/>
                <a:gd name="T27" fmla="*/ 378 h 504"/>
                <a:gd name="T28" fmla="*/ 559 w 585"/>
                <a:gd name="T29" fmla="*/ 404 h 504"/>
                <a:gd name="T30" fmla="*/ 561 w 585"/>
                <a:gd name="T31" fmla="*/ 431 h 504"/>
                <a:gd name="T32" fmla="*/ 567 w 585"/>
                <a:gd name="T33" fmla="*/ 457 h 504"/>
                <a:gd name="T34" fmla="*/ 574 w 585"/>
                <a:gd name="T35" fmla="*/ 481 h 504"/>
                <a:gd name="T36" fmla="*/ 583 w 585"/>
                <a:gd name="T37" fmla="*/ 504 h 50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85"/>
                <a:gd name="T58" fmla="*/ 0 h 504"/>
                <a:gd name="T59" fmla="*/ 585 w 585"/>
                <a:gd name="T60" fmla="*/ 504 h 50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85" h="504">
                  <a:moveTo>
                    <a:pt x="583" y="504"/>
                  </a:moveTo>
                  <a:lnTo>
                    <a:pt x="45" y="174"/>
                  </a:lnTo>
                  <a:lnTo>
                    <a:pt x="24" y="144"/>
                  </a:lnTo>
                  <a:lnTo>
                    <a:pt x="10" y="117"/>
                  </a:lnTo>
                  <a:lnTo>
                    <a:pt x="2" y="90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2" y="26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85" y="308"/>
                  </a:lnTo>
                  <a:lnTo>
                    <a:pt x="572" y="330"/>
                  </a:lnTo>
                  <a:lnTo>
                    <a:pt x="562" y="353"/>
                  </a:lnTo>
                  <a:lnTo>
                    <a:pt x="559" y="378"/>
                  </a:lnTo>
                  <a:lnTo>
                    <a:pt x="559" y="404"/>
                  </a:lnTo>
                  <a:lnTo>
                    <a:pt x="561" y="431"/>
                  </a:lnTo>
                  <a:lnTo>
                    <a:pt x="567" y="457"/>
                  </a:lnTo>
                  <a:lnTo>
                    <a:pt x="574" y="481"/>
                  </a:lnTo>
                  <a:lnTo>
                    <a:pt x="583" y="50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3" name="Freeform 1469">
              <a:extLst>
                <a:ext uri="{FF2B5EF4-FFF2-40B4-BE49-F238E27FC236}">
                  <a16:creationId xmlns:a16="http://schemas.microsoft.com/office/drawing/2014/main" id="{1A49FDC0-C381-8349-AFD2-CCFD28D3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757"/>
              <a:ext cx="339" cy="232"/>
            </a:xfrm>
            <a:custGeom>
              <a:avLst/>
              <a:gdLst>
                <a:gd name="T0" fmla="*/ 599 w 680"/>
                <a:gd name="T1" fmla="*/ 139 h 465"/>
                <a:gd name="T2" fmla="*/ 0 w 680"/>
                <a:gd name="T3" fmla="*/ 381 h 465"/>
                <a:gd name="T4" fmla="*/ 7 w 680"/>
                <a:gd name="T5" fmla="*/ 402 h 465"/>
                <a:gd name="T6" fmla="*/ 606 w 680"/>
                <a:gd name="T7" fmla="*/ 159 h 465"/>
                <a:gd name="T8" fmla="*/ 643 w 680"/>
                <a:gd name="T9" fmla="*/ 193 h 465"/>
                <a:gd name="T10" fmla="*/ 33 w 680"/>
                <a:gd name="T11" fmla="*/ 444 h 465"/>
                <a:gd name="T12" fmla="*/ 40 w 680"/>
                <a:gd name="T13" fmla="*/ 465 h 465"/>
                <a:gd name="T14" fmla="*/ 680 w 680"/>
                <a:gd name="T15" fmla="*/ 201 h 465"/>
                <a:gd name="T16" fmla="*/ 617 w 680"/>
                <a:gd name="T17" fmla="*/ 142 h 465"/>
                <a:gd name="T18" fmla="*/ 614 w 680"/>
                <a:gd name="T19" fmla="*/ 0 h 465"/>
                <a:gd name="T20" fmla="*/ 597 w 680"/>
                <a:gd name="T21" fmla="*/ 0 h 465"/>
                <a:gd name="T22" fmla="*/ 597 w 680"/>
                <a:gd name="T23" fmla="*/ 44 h 465"/>
                <a:gd name="T24" fmla="*/ 599 w 680"/>
                <a:gd name="T25" fmla="*/ 139 h 4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80"/>
                <a:gd name="T40" fmla="*/ 0 h 465"/>
                <a:gd name="T41" fmla="*/ 680 w 680"/>
                <a:gd name="T42" fmla="*/ 465 h 4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80" h="465">
                  <a:moveTo>
                    <a:pt x="599" y="139"/>
                  </a:moveTo>
                  <a:lnTo>
                    <a:pt x="0" y="381"/>
                  </a:lnTo>
                  <a:lnTo>
                    <a:pt x="7" y="402"/>
                  </a:lnTo>
                  <a:lnTo>
                    <a:pt x="606" y="159"/>
                  </a:lnTo>
                  <a:lnTo>
                    <a:pt x="643" y="193"/>
                  </a:lnTo>
                  <a:lnTo>
                    <a:pt x="33" y="444"/>
                  </a:lnTo>
                  <a:lnTo>
                    <a:pt x="40" y="465"/>
                  </a:lnTo>
                  <a:lnTo>
                    <a:pt x="680" y="201"/>
                  </a:lnTo>
                  <a:lnTo>
                    <a:pt x="617" y="142"/>
                  </a:lnTo>
                  <a:lnTo>
                    <a:pt x="614" y="0"/>
                  </a:lnTo>
                  <a:lnTo>
                    <a:pt x="597" y="0"/>
                  </a:lnTo>
                  <a:lnTo>
                    <a:pt x="597" y="44"/>
                  </a:lnTo>
                  <a:lnTo>
                    <a:pt x="599" y="1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4" name="Freeform 1470">
              <a:extLst>
                <a:ext uri="{FF2B5EF4-FFF2-40B4-BE49-F238E27FC236}">
                  <a16:creationId xmlns:a16="http://schemas.microsoft.com/office/drawing/2014/main" id="{E10122DC-6C0F-B741-A14F-AA342EAF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589"/>
              <a:ext cx="323" cy="148"/>
            </a:xfrm>
            <a:custGeom>
              <a:avLst/>
              <a:gdLst>
                <a:gd name="T0" fmla="*/ 38 w 647"/>
                <a:gd name="T1" fmla="*/ 149 h 296"/>
                <a:gd name="T2" fmla="*/ 5 w 647"/>
                <a:gd name="T3" fmla="*/ 185 h 296"/>
                <a:gd name="T4" fmla="*/ 0 w 647"/>
                <a:gd name="T5" fmla="*/ 238 h 296"/>
                <a:gd name="T6" fmla="*/ 7 w 647"/>
                <a:gd name="T7" fmla="*/ 274 h 296"/>
                <a:gd name="T8" fmla="*/ 9 w 647"/>
                <a:gd name="T9" fmla="*/ 296 h 296"/>
                <a:gd name="T10" fmla="*/ 642 w 647"/>
                <a:gd name="T11" fmla="*/ 131 h 296"/>
                <a:gd name="T12" fmla="*/ 647 w 647"/>
                <a:gd name="T13" fmla="*/ 0 h 296"/>
                <a:gd name="T14" fmla="*/ 38 w 647"/>
                <a:gd name="T15" fmla="*/ 149 h 2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47"/>
                <a:gd name="T25" fmla="*/ 0 h 296"/>
                <a:gd name="T26" fmla="*/ 647 w 647"/>
                <a:gd name="T27" fmla="*/ 296 h 2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47" h="296">
                  <a:moveTo>
                    <a:pt x="38" y="149"/>
                  </a:moveTo>
                  <a:lnTo>
                    <a:pt x="5" y="185"/>
                  </a:lnTo>
                  <a:lnTo>
                    <a:pt x="0" y="238"/>
                  </a:lnTo>
                  <a:lnTo>
                    <a:pt x="7" y="274"/>
                  </a:lnTo>
                  <a:lnTo>
                    <a:pt x="9" y="296"/>
                  </a:lnTo>
                  <a:lnTo>
                    <a:pt x="642" y="131"/>
                  </a:lnTo>
                  <a:lnTo>
                    <a:pt x="647" y="0"/>
                  </a:lnTo>
                  <a:lnTo>
                    <a:pt x="38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5" name="Freeform 1471">
              <a:extLst>
                <a:ext uri="{FF2B5EF4-FFF2-40B4-BE49-F238E27FC236}">
                  <a16:creationId xmlns:a16="http://schemas.microsoft.com/office/drawing/2014/main" id="{8827FAB3-7CC1-1C47-ABD8-4AB69677D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656"/>
              <a:ext cx="342" cy="111"/>
            </a:xfrm>
            <a:custGeom>
              <a:avLst/>
              <a:gdLst>
                <a:gd name="T0" fmla="*/ 0 w 685"/>
                <a:gd name="T1" fmla="*/ 169 h 221"/>
                <a:gd name="T2" fmla="*/ 29 w 685"/>
                <a:gd name="T3" fmla="*/ 221 h 221"/>
                <a:gd name="T4" fmla="*/ 685 w 685"/>
                <a:gd name="T5" fmla="*/ 50 h 221"/>
                <a:gd name="T6" fmla="*/ 631 w 685"/>
                <a:gd name="T7" fmla="*/ 0 h 221"/>
                <a:gd name="T8" fmla="*/ 0 w 685"/>
                <a:gd name="T9" fmla="*/ 169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5"/>
                <a:gd name="T16" fmla="*/ 0 h 221"/>
                <a:gd name="T17" fmla="*/ 685 w 685"/>
                <a:gd name="T18" fmla="*/ 221 h 2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5" h="221">
                  <a:moveTo>
                    <a:pt x="0" y="169"/>
                  </a:moveTo>
                  <a:lnTo>
                    <a:pt x="29" y="221"/>
                  </a:lnTo>
                  <a:lnTo>
                    <a:pt x="685" y="50"/>
                  </a:lnTo>
                  <a:lnTo>
                    <a:pt x="631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6" name="Freeform 1472">
              <a:extLst>
                <a:ext uri="{FF2B5EF4-FFF2-40B4-BE49-F238E27FC236}">
                  <a16:creationId xmlns:a16="http://schemas.microsoft.com/office/drawing/2014/main" id="{EECFFDFB-90EE-F549-94EF-7A631455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1450"/>
              <a:ext cx="640" cy="323"/>
            </a:xfrm>
            <a:custGeom>
              <a:avLst/>
              <a:gdLst>
                <a:gd name="T0" fmla="*/ 608 w 1281"/>
                <a:gd name="T1" fmla="*/ 434 h 644"/>
                <a:gd name="T2" fmla="*/ 1281 w 1281"/>
                <a:gd name="T3" fmla="*/ 267 h 644"/>
                <a:gd name="T4" fmla="*/ 705 w 1281"/>
                <a:gd name="T5" fmla="*/ 0 h 644"/>
                <a:gd name="T6" fmla="*/ 26 w 1281"/>
                <a:gd name="T7" fmla="*/ 81 h 644"/>
                <a:gd name="T8" fmla="*/ 22 w 1281"/>
                <a:gd name="T9" fmla="*/ 84 h 644"/>
                <a:gd name="T10" fmla="*/ 16 w 1281"/>
                <a:gd name="T11" fmla="*/ 95 h 644"/>
                <a:gd name="T12" fmla="*/ 8 w 1281"/>
                <a:gd name="T13" fmla="*/ 114 h 644"/>
                <a:gd name="T14" fmla="*/ 3 w 1281"/>
                <a:gd name="T15" fmla="*/ 138 h 644"/>
                <a:gd name="T16" fmla="*/ 0 w 1281"/>
                <a:gd name="T17" fmla="*/ 167 h 644"/>
                <a:gd name="T18" fmla="*/ 4 w 1281"/>
                <a:gd name="T19" fmla="*/ 200 h 644"/>
                <a:gd name="T20" fmla="*/ 16 w 1281"/>
                <a:gd name="T21" fmla="*/ 236 h 644"/>
                <a:gd name="T22" fmla="*/ 39 w 1281"/>
                <a:gd name="T23" fmla="*/ 275 h 644"/>
                <a:gd name="T24" fmla="*/ 39 w 1281"/>
                <a:gd name="T25" fmla="*/ 275 h 644"/>
                <a:gd name="T26" fmla="*/ 41 w 1281"/>
                <a:gd name="T27" fmla="*/ 275 h 644"/>
                <a:gd name="T28" fmla="*/ 41 w 1281"/>
                <a:gd name="T29" fmla="*/ 276 h 644"/>
                <a:gd name="T30" fmla="*/ 41 w 1281"/>
                <a:gd name="T31" fmla="*/ 276 h 644"/>
                <a:gd name="T32" fmla="*/ 41 w 1281"/>
                <a:gd name="T33" fmla="*/ 276 h 644"/>
                <a:gd name="T34" fmla="*/ 42 w 1281"/>
                <a:gd name="T35" fmla="*/ 276 h 644"/>
                <a:gd name="T36" fmla="*/ 600 w 1281"/>
                <a:gd name="T37" fmla="*/ 644 h 644"/>
                <a:gd name="T38" fmla="*/ 602 w 1281"/>
                <a:gd name="T39" fmla="*/ 636 h 644"/>
                <a:gd name="T40" fmla="*/ 595 w 1281"/>
                <a:gd name="T41" fmla="*/ 617 h 644"/>
                <a:gd name="T42" fmla="*/ 594 w 1281"/>
                <a:gd name="T43" fmla="*/ 616 h 644"/>
                <a:gd name="T44" fmla="*/ 594 w 1281"/>
                <a:gd name="T45" fmla="*/ 616 h 644"/>
                <a:gd name="T46" fmla="*/ 592 w 1281"/>
                <a:gd name="T47" fmla="*/ 610 h 644"/>
                <a:gd name="T48" fmla="*/ 585 w 1281"/>
                <a:gd name="T49" fmla="*/ 594 h 644"/>
                <a:gd name="T50" fmla="*/ 578 w 1281"/>
                <a:gd name="T51" fmla="*/ 571 h 644"/>
                <a:gd name="T52" fmla="*/ 572 w 1281"/>
                <a:gd name="T53" fmla="*/ 543 h 644"/>
                <a:gd name="T54" fmla="*/ 570 w 1281"/>
                <a:gd name="T55" fmla="*/ 513 h 644"/>
                <a:gd name="T56" fmla="*/ 573 w 1281"/>
                <a:gd name="T57" fmla="*/ 483 h 644"/>
                <a:gd name="T58" fmla="*/ 585 w 1281"/>
                <a:gd name="T59" fmla="*/ 456 h 644"/>
                <a:gd name="T60" fmla="*/ 608 w 1281"/>
                <a:gd name="T61" fmla="*/ 434 h 6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81"/>
                <a:gd name="T94" fmla="*/ 0 h 644"/>
                <a:gd name="T95" fmla="*/ 1281 w 1281"/>
                <a:gd name="T96" fmla="*/ 644 h 6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81" h="644">
                  <a:moveTo>
                    <a:pt x="608" y="434"/>
                  </a:moveTo>
                  <a:lnTo>
                    <a:pt x="1281" y="267"/>
                  </a:lnTo>
                  <a:lnTo>
                    <a:pt x="705" y="0"/>
                  </a:lnTo>
                  <a:lnTo>
                    <a:pt x="26" y="81"/>
                  </a:lnTo>
                  <a:lnTo>
                    <a:pt x="22" y="84"/>
                  </a:lnTo>
                  <a:lnTo>
                    <a:pt x="16" y="95"/>
                  </a:lnTo>
                  <a:lnTo>
                    <a:pt x="8" y="114"/>
                  </a:lnTo>
                  <a:lnTo>
                    <a:pt x="3" y="138"/>
                  </a:lnTo>
                  <a:lnTo>
                    <a:pt x="0" y="167"/>
                  </a:lnTo>
                  <a:lnTo>
                    <a:pt x="4" y="200"/>
                  </a:lnTo>
                  <a:lnTo>
                    <a:pt x="16" y="236"/>
                  </a:lnTo>
                  <a:lnTo>
                    <a:pt x="39" y="275"/>
                  </a:lnTo>
                  <a:lnTo>
                    <a:pt x="41" y="275"/>
                  </a:lnTo>
                  <a:lnTo>
                    <a:pt x="41" y="276"/>
                  </a:lnTo>
                  <a:lnTo>
                    <a:pt x="42" y="276"/>
                  </a:lnTo>
                  <a:lnTo>
                    <a:pt x="600" y="644"/>
                  </a:lnTo>
                  <a:lnTo>
                    <a:pt x="602" y="636"/>
                  </a:lnTo>
                  <a:lnTo>
                    <a:pt x="595" y="617"/>
                  </a:lnTo>
                  <a:lnTo>
                    <a:pt x="594" y="616"/>
                  </a:lnTo>
                  <a:lnTo>
                    <a:pt x="592" y="610"/>
                  </a:lnTo>
                  <a:lnTo>
                    <a:pt x="585" y="594"/>
                  </a:lnTo>
                  <a:lnTo>
                    <a:pt x="578" y="571"/>
                  </a:lnTo>
                  <a:lnTo>
                    <a:pt x="572" y="543"/>
                  </a:lnTo>
                  <a:lnTo>
                    <a:pt x="570" y="513"/>
                  </a:lnTo>
                  <a:lnTo>
                    <a:pt x="573" y="483"/>
                  </a:lnTo>
                  <a:lnTo>
                    <a:pt x="585" y="456"/>
                  </a:lnTo>
                  <a:lnTo>
                    <a:pt x="608" y="4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7" name="Freeform 1473">
              <a:extLst>
                <a:ext uri="{FF2B5EF4-FFF2-40B4-BE49-F238E27FC236}">
                  <a16:creationId xmlns:a16="http://schemas.microsoft.com/office/drawing/2014/main" id="{8C612412-BCCA-7941-BD79-C8C10DDD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462"/>
              <a:ext cx="571" cy="194"/>
            </a:xfrm>
            <a:custGeom>
              <a:avLst/>
              <a:gdLst>
                <a:gd name="T0" fmla="*/ 1143 w 1143"/>
                <a:gd name="T1" fmla="*/ 237 h 389"/>
                <a:gd name="T2" fmla="*/ 540 w 1143"/>
                <a:gd name="T3" fmla="*/ 389 h 389"/>
                <a:gd name="T4" fmla="*/ 0 w 1143"/>
                <a:gd name="T5" fmla="*/ 76 h 389"/>
                <a:gd name="T6" fmla="*/ 633 w 1143"/>
                <a:gd name="T7" fmla="*/ 0 h 389"/>
                <a:gd name="T8" fmla="*/ 1143 w 1143"/>
                <a:gd name="T9" fmla="*/ 237 h 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3"/>
                <a:gd name="T16" fmla="*/ 0 h 389"/>
                <a:gd name="T17" fmla="*/ 1143 w 1143"/>
                <a:gd name="T18" fmla="*/ 389 h 3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3" h="389">
                  <a:moveTo>
                    <a:pt x="1143" y="237"/>
                  </a:moveTo>
                  <a:lnTo>
                    <a:pt x="540" y="389"/>
                  </a:lnTo>
                  <a:lnTo>
                    <a:pt x="0" y="76"/>
                  </a:lnTo>
                  <a:lnTo>
                    <a:pt x="633" y="0"/>
                  </a:lnTo>
                  <a:lnTo>
                    <a:pt x="1143" y="2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8" name="Freeform 1474">
              <a:extLst>
                <a:ext uri="{FF2B5EF4-FFF2-40B4-BE49-F238E27FC236}">
                  <a16:creationId xmlns:a16="http://schemas.microsoft.com/office/drawing/2014/main" id="{C68B3D7D-358A-7D4F-81F3-1EA5CEDE6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1503"/>
              <a:ext cx="282" cy="246"/>
            </a:xfrm>
            <a:custGeom>
              <a:avLst/>
              <a:gdLst>
                <a:gd name="T0" fmla="*/ 544 w 565"/>
                <a:gd name="T1" fmla="*/ 492 h 492"/>
                <a:gd name="T2" fmla="*/ 34 w 565"/>
                <a:gd name="T3" fmla="*/ 154 h 492"/>
                <a:gd name="T4" fmla="*/ 17 w 565"/>
                <a:gd name="T5" fmla="*/ 126 h 492"/>
                <a:gd name="T6" fmla="*/ 7 w 565"/>
                <a:gd name="T7" fmla="*/ 101 h 492"/>
                <a:gd name="T8" fmla="*/ 1 w 565"/>
                <a:gd name="T9" fmla="*/ 78 h 492"/>
                <a:gd name="T10" fmla="*/ 0 w 565"/>
                <a:gd name="T11" fmla="*/ 56 h 492"/>
                <a:gd name="T12" fmla="*/ 2 w 565"/>
                <a:gd name="T13" fmla="*/ 38 h 492"/>
                <a:gd name="T14" fmla="*/ 7 w 565"/>
                <a:gd name="T15" fmla="*/ 22 h 492"/>
                <a:gd name="T16" fmla="*/ 11 w 565"/>
                <a:gd name="T17" fmla="*/ 9 h 492"/>
                <a:gd name="T18" fmla="*/ 16 w 565"/>
                <a:gd name="T19" fmla="*/ 0 h 492"/>
                <a:gd name="T20" fmla="*/ 565 w 565"/>
                <a:gd name="T21" fmla="*/ 318 h 492"/>
                <a:gd name="T22" fmla="*/ 549 w 565"/>
                <a:gd name="T23" fmla="*/ 336 h 492"/>
                <a:gd name="T24" fmla="*/ 538 w 565"/>
                <a:gd name="T25" fmla="*/ 356 h 492"/>
                <a:gd name="T26" fmla="*/ 531 w 565"/>
                <a:gd name="T27" fmla="*/ 378 h 492"/>
                <a:gd name="T28" fmla="*/ 529 w 565"/>
                <a:gd name="T29" fmla="*/ 401 h 492"/>
                <a:gd name="T30" fmla="*/ 529 w 565"/>
                <a:gd name="T31" fmla="*/ 424 h 492"/>
                <a:gd name="T32" fmla="*/ 532 w 565"/>
                <a:gd name="T33" fmla="*/ 448 h 492"/>
                <a:gd name="T34" fmla="*/ 537 w 565"/>
                <a:gd name="T35" fmla="*/ 471 h 492"/>
                <a:gd name="T36" fmla="*/ 544 w 565"/>
                <a:gd name="T37" fmla="*/ 492 h 49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5"/>
                <a:gd name="T58" fmla="*/ 0 h 492"/>
                <a:gd name="T59" fmla="*/ 565 w 565"/>
                <a:gd name="T60" fmla="*/ 492 h 49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5" h="492">
                  <a:moveTo>
                    <a:pt x="544" y="492"/>
                  </a:moveTo>
                  <a:lnTo>
                    <a:pt x="34" y="154"/>
                  </a:lnTo>
                  <a:lnTo>
                    <a:pt x="17" y="126"/>
                  </a:lnTo>
                  <a:lnTo>
                    <a:pt x="7" y="101"/>
                  </a:lnTo>
                  <a:lnTo>
                    <a:pt x="1" y="78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7" y="22"/>
                  </a:lnTo>
                  <a:lnTo>
                    <a:pt x="11" y="9"/>
                  </a:lnTo>
                  <a:lnTo>
                    <a:pt x="16" y="0"/>
                  </a:lnTo>
                  <a:lnTo>
                    <a:pt x="565" y="318"/>
                  </a:lnTo>
                  <a:lnTo>
                    <a:pt x="549" y="336"/>
                  </a:lnTo>
                  <a:lnTo>
                    <a:pt x="538" y="356"/>
                  </a:lnTo>
                  <a:lnTo>
                    <a:pt x="531" y="378"/>
                  </a:lnTo>
                  <a:lnTo>
                    <a:pt x="529" y="401"/>
                  </a:lnTo>
                  <a:lnTo>
                    <a:pt x="529" y="424"/>
                  </a:lnTo>
                  <a:lnTo>
                    <a:pt x="532" y="448"/>
                  </a:lnTo>
                  <a:lnTo>
                    <a:pt x="537" y="471"/>
                  </a:lnTo>
                  <a:lnTo>
                    <a:pt x="544" y="49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69" name="Freeform 1475">
              <a:extLst>
                <a:ext uri="{FF2B5EF4-FFF2-40B4-BE49-F238E27FC236}">
                  <a16:creationId xmlns:a16="http://schemas.microsoft.com/office/drawing/2014/main" id="{2CE52744-DC19-8847-A6DB-EE73C8556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1589"/>
              <a:ext cx="350" cy="184"/>
            </a:xfrm>
            <a:custGeom>
              <a:avLst/>
              <a:gdLst>
                <a:gd name="T0" fmla="*/ 626 w 701"/>
                <a:gd name="T1" fmla="*/ 104 h 367"/>
                <a:gd name="T2" fmla="*/ 625 w 701"/>
                <a:gd name="T3" fmla="*/ 127 h 367"/>
                <a:gd name="T4" fmla="*/ 0 w 701"/>
                <a:gd name="T5" fmla="*/ 289 h 367"/>
                <a:gd name="T6" fmla="*/ 5 w 701"/>
                <a:gd name="T7" fmla="*/ 309 h 367"/>
                <a:gd name="T8" fmla="*/ 631 w 701"/>
                <a:gd name="T9" fmla="*/ 146 h 367"/>
                <a:gd name="T10" fmla="*/ 664 w 701"/>
                <a:gd name="T11" fmla="*/ 180 h 367"/>
                <a:gd name="T12" fmla="*/ 28 w 701"/>
                <a:gd name="T13" fmla="*/ 349 h 367"/>
                <a:gd name="T14" fmla="*/ 33 w 701"/>
                <a:gd name="T15" fmla="*/ 367 h 367"/>
                <a:gd name="T16" fmla="*/ 701 w 701"/>
                <a:gd name="T17" fmla="*/ 190 h 367"/>
                <a:gd name="T18" fmla="*/ 642 w 701"/>
                <a:gd name="T19" fmla="*/ 131 h 367"/>
                <a:gd name="T20" fmla="*/ 651 w 701"/>
                <a:gd name="T21" fmla="*/ 3 h 367"/>
                <a:gd name="T22" fmla="*/ 634 w 701"/>
                <a:gd name="T23" fmla="*/ 0 h 367"/>
                <a:gd name="T24" fmla="*/ 631 w 701"/>
                <a:gd name="T25" fmla="*/ 41 h 367"/>
                <a:gd name="T26" fmla="*/ 626 w 701"/>
                <a:gd name="T27" fmla="*/ 104 h 3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01"/>
                <a:gd name="T43" fmla="*/ 0 h 367"/>
                <a:gd name="T44" fmla="*/ 701 w 701"/>
                <a:gd name="T45" fmla="*/ 367 h 36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01" h="367">
                  <a:moveTo>
                    <a:pt x="626" y="104"/>
                  </a:moveTo>
                  <a:lnTo>
                    <a:pt x="625" y="127"/>
                  </a:lnTo>
                  <a:lnTo>
                    <a:pt x="0" y="289"/>
                  </a:lnTo>
                  <a:lnTo>
                    <a:pt x="5" y="309"/>
                  </a:lnTo>
                  <a:lnTo>
                    <a:pt x="631" y="146"/>
                  </a:lnTo>
                  <a:lnTo>
                    <a:pt x="664" y="180"/>
                  </a:lnTo>
                  <a:lnTo>
                    <a:pt x="28" y="349"/>
                  </a:lnTo>
                  <a:lnTo>
                    <a:pt x="33" y="367"/>
                  </a:lnTo>
                  <a:lnTo>
                    <a:pt x="701" y="190"/>
                  </a:lnTo>
                  <a:lnTo>
                    <a:pt x="642" y="131"/>
                  </a:lnTo>
                  <a:lnTo>
                    <a:pt x="651" y="3"/>
                  </a:lnTo>
                  <a:lnTo>
                    <a:pt x="634" y="0"/>
                  </a:lnTo>
                  <a:lnTo>
                    <a:pt x="631" y="41"/>
                  </a:lnTo>
                  <a:lnTo>
                    <a:pt x="626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0" name="Freeform 1476">
              <a:extLst>
                <a:ext uri="{FF2B5EF4-FFF2-40B4-BE49-F238E27FC236}">
                  <a16:creationId xmlns:a16="http://schemas.microsoft.com/office/drawing/2014/main" id="{5AB45AC5-7CE7-BF46-9B96-1FCB762F1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376"/>
              <a:ext cx="301" cy="188"/>
            </a:xfrm>
            <a:custGeom>
              <a:avLst/>
              <a:gdLst>
                <a:gd name="T0" fmla="*/ 28 w 603"/>
                <a:gd name="T1" fmla="*/ 212 h 376"/>
                <a:gd name="T2" fmla="*/ 0 w 603"/>
                <a:gd name="T3" fmla="*/ 256 h 376"/>
                <a:gd name="T4" fmla="*/ 1 w 603"/>
                <a:gd name="T5" fmla="*/ 314 h 376"/>
                <a:gd name="T6" fmla="*/ 11 w 603"/>
                <a:gd name="T7" fmla="*/ 353 h 376"/>
                <a:gd name="T8" fmla="*/ 14 w 603"/>
                <a:gd name="T9" fmla="*/ 376 h 376"/>
                <a:gd name="T10" fmla="*/ 603 w 603"/>
                <a:gd name="T11" fmla="*/ 139 h 376"/>
                <a:gd name="T12" fmla="*/ 595 w 603"/>
                <a:gd name="T13" fmla="*/ 0 h 376"/>
                <a:gd name="T14" fmla="*/ 28 w 603"/>
                <a:gd name="T15" fmla="*/ 212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3"/>
                <a:gd name="T25" fmla="*/ 0 h 376"/>
                <a:gd name="T26" fmla="*/ 603 w 603"/>
                <a:gd name="T27" fmla="*/ 376 h 3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3" h="376">
                  <a:moveTo>
                    <a:pt x="28" y="212"/>
                  </a:moveTo>
                  <a:lnTo>
                    <a:pt x="0" y="256"/>
                  </a:lnTo>
                  <a:lnTo>
                    <a:pt x="1" y="314"/>
                  </a:lnTo>
                  <a:lnTo>
                    <a:pt x="11" y="353"/>
                  </a:lnTo>
                  <a:lnTo>
                    <a:pt x="14" y="376"/>
                  </a:lnTo>
                  <a:lnTo>
                    <a:pt x="603" y="139"/>
                  </a:lnTo>
                  <a:lnTo>
                    <a:pt x="595" y="0"/>
                  </a:lnTo>
                  <a:lnTo>
                    <a:pt x="28" y="2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1" name="Freeform 1477">
              <a:extLst>
                <a:ext uri="{FF2B5EF4-FFF2-40B4-BE49-F238E27FC236}">
                  <a16:creationId xmlns:a16="http://schemas.microsoft.com/office/drawing/2014/main" id="{E7A730FE-CDCD-8247-96C7-4A0C04EE7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448"/>
              <a:ext cx="320" cy="147"/>
            </a:xfrm>
            <a:custGeom>
              <a:avLst/>
              <a:gdLst>
                <a:gd name="T0" fmla="*/ 0 w 641"/>
                <a:gd name="T1" fmla="*/ 242 h 296"/>
                <a:gd name="T2" fmla="*/ 32 w 641"/>
                <a:gd name="T3" fmla="*/ 296 h 296"/>
                <a:gd name="T4" fmla="*/ 641 w 641"/>
                <a:gd name="T5" fmla="*/ 49 h 296"/>
                <a:gd name="T6" fmla="*/ 586 w 641"/>
                <a:gd name="T7" fmla="*/ 0 h 296"/>
                <a:gd name="T8" fmla="*/ 0 w 641"/>
                <a:gd name="T9" fmla="*/ 242 h 2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1"/>
                <a:gd name="T16" fmla="*/ 0 h 296"/>
                <a:gd name="T17" fmla="*/ 641 w 641"/>
                <a:gd name="T18" fmla="*/ 296 h 2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1" h="296">
                  <a:moveTo>
                    <a:pt x="0" y="242"/>
                  </a:moveTo>
                  <a:lnTo>
                    <a:pt x="32" y="296"/>
                  </a:lnTo>
                  <a:lnTo>
                    <a:pt x="641" y="49"/>
                  </a:lnTo>
                  <a:lnTo>
                    <a:pt x="586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2" name="Freeform 1478">
              <a:extLst>
                <a:ext uri="{FF2B5EF4-FFF2-40B4-BE49-F238E27FC236}">
                  <a16:creationId xmlns:a16="http://schemas.microsoft.com/office/drawing/2014/main" id="{05D3AD2D-B704-5947-B356-862F78316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" y="1248"/>
              <a:ext cx="619" cy="353"/>
            </a:xfrm>
            <a:custGeom>
              <a:avLst/>
              <a:gdLst>
                <a:gd name="T0" fmla="*/ 610 w 1238"/>
                <a:gd name="T1" fmla="*/ 479 h 706"/>
                <a:gd name="T2" fmla="*/ 1238 w 1238"/>
                <a:gd name="T3" fmla="*/ 239 h 706"/>
                <a:gd name="T4" fmla="*/ 661 w 1238"/>
                <a:gd name="T5" fmla="*/ 0 h 706"/>
                <a:gd name="T6" fmla="*/ 16 w 1238"/>
                <a:gd name="T7" fmla="*/ 144 h 706"/>
                <a:gd name="T8" fmla="*/ 14 w 1238"/>
                <a:gd name="T9" fmla="*/ 148 h 706"/>
                <a:gd name="T10" fmla="*/ 10 w 1238"/>
                <a:gd name="T11" fmla="*/ 162 h 706"/>
                <a:gd name="T12" fmla="*/ 4 w 1238"/>
                <a:gd name="T13" fmla="*/ 184 h 706"/>
                <a:gd name="T14" fmla="*/ 0 w 1238"/>
                <a:gd name="T15" fmla="*/ 211 h 706"/>
                <a:gd name="T16" fmla="*/ 2 w 1238"/>
                <a:gd name="T17" fmla="*/ 243 h 706"/>
                <a:gd name="T18" fmla="*/ 10 w 1238"/>
                <a:gd name="T19" fmla="*/ 278 h 706"/>
                <a:gd name="T20" fmla="*/ 26 w 1238"/>
                <a:gd name="T21" fmla="*/ 318 h 706"/>
                <a:gd name="T22" fmla="*/ 52 w 1238"/>
                <a:gd name="T23" fmla="*/ 358 h 706"/>
                <a:gd name="T24" fmla="*/ 53 w 1238"/>
                <a:gd name="T25" fmla="*/ 359 h 706"/>
                <a:gd name="T26" fmla="*/ 53 w 1238"/>
                <a:gd name="T27" fmla="*/ 360 h 706"/>
                <a:gd name="T28" fmla="*/ 54 w 1238"/>
                <a:gd name="T29" fmla="*/ 360 h 706"/>
                <a:gd name="T30" fmla="*/ 624 w 1238"/>
                <a:gd name="T31" fmla="*/ 706 h 706"/>
                <a:gd name="T32" fmla="*/ 625 w 1238"/>
                <a:gd name="T33" fmla="*/ 697 h 706"/>
                <a:gd name="T34" fmla="*/ 616 w 1238"/>
                <a:gd name="T35" fmla="*/ 677 h 706"/>
                <a:gd name="T36" fmla="*/ 616 w 1238"/>
                <a:gd name="T37" fmla="*/ 677 h 706"/>
                <a:gd name="T38" fmla="*/ 616 w 1238"/>
                <a:gd name="T39" fmla="*/ 677 h 706"/>
                <a:gd name="T40" fmla="*/ 612 w 1238"/>
                <a:gd name="T41" fmla="*/ 670 h 706"/>
                <a:gd name="T42" fmla="*/ 605 w 1238"/>
                <a:gd name="T43" fmla="*/ 653 h 706"/>
                <a:gd name="T44" fmla="*/ 596 w 1238"/>
                <a:gd name="T45" fmla="*/ 629 h 706"/>
                <a:gd name="T46" fmla="*/ 587 w 1238"/>
                <a:gd name="T47" fmla="*/ 599 h 706"/>
                <a:gd name="T48" fmla="*/ 582 w 1238"/>
                <a:gd name="T49" fmla="*/ 567 h 706"/>
                <a:gd name="T50" fmla="*/ 582 w 1238"/>
                <a:gd name="T51" fmla="*/ 535 h 706"/>
                <a:gd name="T52" fmla="*/ 590 w 1238"/>
                <a:gd name="T53" fmla="*/ 504 h 706"/>
                <a:gd name="T54" fmla="*/ 610 w 1238"/>
                <a:gd name="T55" fmla="*/ 479 h 7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38"/>
                <a:gd name="T85" fmla="*/ 0 h 706"/>
                <a:gd name="T86" fmla="*/ 1238 w 1238"/>
                <a:gd name="T87" fmla="*/ 706 h 7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38" h="706">
                  <a:moveTo>
                    <a:pt x="610" y="479"/>
                  </a:moveTo>
                  <a:lnTo>
                    <a:pt x="1238" y="239"/>
                  </a:lnTo>
                  <a:lnTo>
                    <a:pt x="661" y="0"/>
                  </a:lnTo>
                  <a:lnTo>
                    <a:pt x="16" y="144"/>
                  </a:lnTo>
                  <a:lnTo>
                    <a:pt x="14" y="148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11"/>
                  </a:lnTo>
                  <a:lnTo>
                    <a:pt x="2" y="243"/>
                  </a:lnTo>
                  <a:lnTo>
                    <a:pt x="10" y="278"/>
                  </a:lnTo>
                  <a:lnTo>
                    <a:pt x="26" y="318"/>
                  </a:lnTo>
                  <a:lnTo>
                    <a:pt x="52" y="358"/>
                  </a:lnTo>
                  <a:lnTo>
                    <a:pt x="53" y="359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624" y="706"/>
                  </a:lnTo>
                  <a:lnTo>
                    <a:pt x="625" y="697"/>
                  </a:lnTo>
                  <a:lnTo>
                    <a:pt x="616" y="677"/>
                  </a:lnTo>
                  <a:lnTo>
                    <a:pt x="612" y="670"/>
                  </a:lnTo>
                  <a:lnTo>
                    <a:pt x="605" y="653"/>
                  </a:lnTo>
                  <a:lnTo>
                    <a:pt x="596" y="629"/>
                  </a:lnTo>
                  <a:lnTo>
                    <a:pt x="587" y="599"/>
                  </a:lnTo>
                  <a:lnTo>
                    <a:pt x="582" y="567"/>
                  </a:lnTo>
                  <a:lnTo>
                    <a:pt x="582" y="535"/>
                  </a:lnTo>
                  <a:lnTo>
                    <a:pt x="590" y="504"/>
                  </a:lnTo>
                  <a:lnTo>
                    <a:pt x="610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3" name="Freeform 1479">
              <a:extLst>
                <a:ext uri="{FF2B5EF4-FFF2-40B4-BE49-F238E27FC236}">
                  <a16:creationId xmlns:a16="http://schemas.microsoft.com/office/drawing/2014/main" id="{8E46821E-EED7-9B4B-B060-4B042A31A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261"/>
              <a:ext cx="555" cy="214"/>
            </a:xfrm>
            <a:custGeom>
              <a:avLst/>
              <a:gdLst>
                <a:gd name="T0" fmla="*/ 1112 w 1112"/>
                <a:gd name="T1" fmla="*/ 213 h 428"/>
                <a:gd name="T2" fmla="*/ 549 w 1112"/>
                <a:gd name="T3" fmla="*/ 428 h 428"/>
                <a:gd name="T4" fmla="*/ 0 w 1112"/>
                <a:gd name="T5" fmla="*/ 136 h 428"/>
                <a:gd name="T6" fmla="*/ 598 w 1112"/>
                <a:gd name="T7" fmla="*/ 0 h 428"/>
                <a:gd name="T8" fmla="*/ 1112 w 1112"/>
                <a:gd name="T9" fmla="*/ 213 h 4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2"/>
                <a:gd name="T16" fmla="*/ 0 h 428"/>
                <a:gd name="T17" fmla="*/ 1112 w 1112"/>
                <a:gd name="T18" fmla="*/ 428 h 4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2" h="428">
                  <a:moveTo>
                    <a:pt x="1112" y="213"/>
                  </a:moveTo>
                  <a:lnTo>
                    <a:pt x="549" y="428"/>
                  </a:lnTo>
                  <a:lnTo>
                    <a:pt x="0" y="136"/>
                  </a:lnTo>
                  <a:lnTo>
                    <a:pt x="598" y="0"/>
                  </a:lnTo>
                  <a:lnTo>
                    <a:pt x="1112" y="21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4" name="Freeform 1480">
              <a:extLst>
                <a:ext uri="{FF2B5EF4-FFF2-40B4-BE49-F238E27FC236}">
                  <a16:creationId xmlns:a16="http://schemas.microsoft.com/office/drawing/2014/main" id="{264F923B-E6A0-7E41-8D9E-6906250E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1334"/>
              <a:ext cx="284" cy="244"/>
            </a:xfrm>
            <a:custGeom>
              <a:avLst/>
              <a:gdLst>
                <a:gd name="T0" fmla="*/ 565 w 568"/>
                <a:gd name="T1" fmla="*/ 488 h 488"/>
                <a:gd name="T2" fmla="*/ 45 w 568"/>
                <a:gd name="T3" fmla="*/ 168 h 488"/>
                <a:gd name="T4" fmla="*/ 25 w 568"/>
                <a:gd name="T5" fmla="*/ 140 h 488"/>
                <a:gd name="T6" fmla="*/ 11 w 568"/>
                <a:gd name="T7" fmla="*/ 112 h 488"/>
                <a:gd name="T8" fmla="*/ 5 w 568"/>
                <a:gd name="T9" fmla="*/ 87 h 488"/>
                <a:gd name="T10" fmla="*/ 1 w 568"/>
                <a:gd name="T11" fmla="*/ 64 h 488"/>
                <a:gd name="T12" fmla="*/ 0 w 568"/>
                <a:gd name="T13" fmla="*/ 43 h 488"/>
                <a:gd name="T14" fmla="*/ 2 w 568"/>
                <a:gd name="T15" fmla="*/ 25 h 488"/>
                <a:gd name="T16" fmla="*/ 6 w 568"/>
                <a:gd name="T17" fmla="*/ 11 h 488"/>
                <a:gd name="T18" fmla="*/ 9 w 568"/>
                <a:gd name="T19" fmla="*/ 0 h 488"/>
                <a:gd name="T20" fmla="*/ 568 w 568"/>
                <a:gd name="T21" fmla="*/ 297 h 488"/>
                <a:gd name="T22" fmla="*/ 554 w 568"/>
                <a:gd name="T23" fmla="*/ 318 h 488"/>
                <a:gd name="T24" fmla="*/ 546 w 568"/>
                <a:gd name="T25" fmla="*/ 341 h 488"/>
                <a:gd name="T26" fmla="*/ 542 w 568"/>
                <a:gd name="T27" fmla="*/ 365 h 488"/>
                <a:gd name="T28" fmla="*/ 542 w 568"/>
                <a:gd name="T29" fmla="*/ 390 h 488"/>
                <a:gd name="T30" fmla="*/ 544 w 568"/>
                <a:gd name="T31" fmla="*/ 417 h 488"/>
                <a:gd name="T32" fmla="*/ 550 w 568"/>
                <a:gd name="T33" fmla="*/ 442 h 488"/>
                <a:gd name="T34" fmla="*/ 557 w 568"/>
                <a:gd name="T35" fmla="*/ 466 h 488"/>
                <a:gd name="T36" fmla="*/ 565 w 568"/>
                <a:gd name="T37" fmla="*/ 488 h 4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8"/>
                <a:gd name="T58" fmla="*/ 0 h 488"/>
                <a:gd name="T59" fmla="*/ 568 w 568"/>
                <a:gd name="T60" fmla="*/ 488 h 4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8" h="488">
                  <a:moveTo>
                    <a:pt x="565" y="488"/>
                  </a:moveTo>
                  <a:lnTo>
                    <a:pt x="45" y="168"/>
                  </a:lnTo>
                  <a:lnTo>
                    <a:pt x="25" y="140"/>
                  </a:lnTo>
                  <a:lnTo>
                    <a:pt x="11" y="112"/>
                  </a:lnTo>
                  <a:lnTo>
                    <a:pt x="5" y="87"/>
                  </a:lnTo>
                  <a:lnTo>
                    <a:pt x="1" y="64"/>
                  </a:lnTo>
                  <a:lnTo>
                    <a:pt x="0" y="43"/>
                  </a:lnTo>
                  <a:lnTo>
                    <a:pt x="2" y="25"/>
                  </a:lnTo>
                  <a:lnTo>
                    <a:pt x="6" y="11"/>
                  </a:lnTo>
                  <a:lnTo>
                    <a:pt x="9" y="0"/>
                  </a:lnTo>
                  <a:lnTo>
                    <a:pt x="568" y="297"/>
                  </a:lnTo>
                  <a:lnTo>
                    <a:pt x="554" y="318"/>
                  </a:lnTo>
                  <a:lnTo>
                    <a:pt x="546" y="341"/>
                  </a:lnTo>
                  <a:lnTo>
                    <a:pt x="542" y="365"/>
                  </a:lnTo>
                  <a:lnTo>
                    <a:pt x="542" y="390"/>
                  </a:lnTo>
                  <a:lnTo>
                    <a:pt x="544" y="417"/>
                  </a:lnTo>
                  <a:lnTo>
                    <a:pt x="550" y="442"/>
                  </a:lnTo>
                  <a:lnTo>
                    <a:pt x="557" y="466"/>
                  </a:lnTo>
                  <a:lnTo>
                    <a:pt x="565" y="488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  <p:sp>
          <p:nvSpPr>
            <p:cNvPr id="2375" name="Freeform 1481">
              <a:extLst>
                <a:ext uri="{FF2B5EF4-FFF2-40B4-BE49-F238E27FC236}">
                  <a16:creationId xmlns:a16="http://schemas.microsoft.com/office/drawing/2014/main" id="{F4826322-F7F1-7A41-87B1-623F4A08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377"/>
              <a:ext cx="329" cy="224"/>
            </a:xfrm>
            <a:custGeom>
              <a:avLst/>
              <a:gdLst>
                <a:gd name="T0" fmla="*/ 578 w 658"/>
                <a:gd name="T1" fmla="*/ 109 h 448"/>
                <a:gd name="T2" fmla="*/ 580 w 658"/>
                <a:gd name="T3" fmla="*/ 134 h 448"/>
                <a:gd name="T4" fmla="*/ 0 w 658"/>
                <a:gd name="T5" fmla="*/ 368 h 448"/>
                <a:gd name="T6" fmla="*/ 6 w 658"/>
                <a:gd name="T7" fmla="*/ 387 h 448"/>
                <a:gd name="T8" fmla="*/ 587 w 658"/>
                <a:gd name="T9" fmla="*/ 153 h 448"/>
                <a:gd name="T10" fmla="*/ 622 w 658"/>
                <a:gd name="T11" fmla="*/ 186 h 448"/>
                <a:gd name="T12" fmla="*/ 31 w 658"/>
                <a:gd name="T13" fmla="*/ 429 h 448"/>
                <a:gd name="T14" fmla="*/ 38 w 658"/>
                <a:gd name="T15" fmla="*/ 448 h 448"/>
                <a:gd name="T16" fmla="*/ 658 w 658"/>
                <a:gd name="T17" fmla="*/ 194 h 448"/>
                <a:gd name="T18" fmla="*/ 597 w 658"/>
                <a:gd name="T19" fmla="*/ 137 h 448"/>
                <a:gd name="T20" fmla="*/ 595 w 658"/>
                <a:gd name="T21" fmla="*/ 0 h 448"/>
                <a:gd name="T22" fmla="*/ 577 w 658"/>
                <a:gd name="T23" fmla="*/ 0 h 448"/>
                <a:gd name="T24" fmla="*/ 577 w 658"/>
                <a:gd name="T25" fmla="*/ 41 h 448"/>
                <a:gd name="T26" fmla="*/ 578 w 658"/>
                <a:gd name="T27" fmla="*/ 109 h 4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8"/>
                <a:gd name="T43" fmla="*/ 0 h 448"/>
                <a:gd name="T44" fmla="*/ 658 w 658"/>
                <a:gd name="T45" fmla="*/ 448 h 4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8" h="448">
                  <a:moveTo>
                    <a:pt x="578" y="109"/>
                  </a:moveTo>
                  <a:lnTo>
                    <a:pt x="580" y="134"/>
                  </a:lnTo>
                  <a:lnTo>
                    <a:pt x="0" y="368"/>
                  </a:lnTo>
                  <a:lnTo>
                    <a:pt x="6" y="387"/>
                  </a:lnTo>
                  <a:lnTo>
                    <a:pt x="587" y="153"/>
                  </a:lnTo>
                  <a:lnTo>
                    <a:pt x="622" y="186"/>
                  </a:lnTo>
                  <a:lnTo>
                    <a:pt x="31" y="429"/>
                  </a:lnTo>
                  <a:lnTo>
                    <a:pt x="38" y="448"/>
                  </a:lnTo>
                  <a:lnTo>
                    <a:pt x="658" y="194"/>
                  </a:lnTo>
                  <a:lnTo>
                    <a:pt x="597" y="137"/>
                  </a:lnTo>
                  <a:lnTo>
                    <a:pt x="595" y="0"/>
                  </a:lnTo>
                  <a:lnTo>
                    <a:pt x="577" y="0"/>
                  </a:lnTo>
                  <a:lnTo>
                    <a:pt x="577" y="41"/>
                  </a:lnTo>
                  <a:lnTo>
                    <a:pt x="57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l" rtl="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ar-SA" altLang="ar-SA"/>
            </a:p>
          </p:txBody>
        </p:sp>
      </p:grp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ستطيل 4">
            <a:extLst>
              <a:ext uri="{FF2B5EF4-FFF2-40B4-BE49-F238E27FC236}">
                <a16:creationId xmlns:a16="http://schemas.microsoft.com/office/drawing/2014/main" id="{AF96BE59-88ED-B04A-96D7-AA4E7F5EA38F}"/>
              </a:ext>
            </a:extLst>
          </p:cNvPr>
          <p:cNvSpPr/>
          <p:nvPr/>
        </p:nvSpPr>
        <p:spPr>
          <a:xfrm flipH="1">
            <a:off x="1203959" y="297132"/>
            <a:ext cx="4836478" cy="6103614"/>
          </a:xfrm>
          <a:prstGeom prst="rect">
            <a:avLst/>
          </a:prstGeom>
          <a:gradFill flip="none" rotWithShape="0">
            <a:gsLst>
              <a:gs pos="3000">
                <a:srgbClr val="7030A0"/>
              </a:gs>
              <a:gs pos="76000">
                <a:srgbClr val="DFC5DF"/>
              </a:gs>
              <a:gs pos="18000">
                <a:srgbClr val="FFF6DE"/>
              </a:gs>
              <a:gs pos="61000">
                <a:srgbClr val="B7D0A0"/>
              </a:gs>
              <a:gs pos="29000">
                <a:schemeClr val="accent6">
                  <a:lumMod val="20000"/>
                  <a:lumOff val="80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rgbClr val="0070C0"/>
              </a:gs>
            </a:gsLst>
            <a:lin ang="5400000" scaled="1"/>
            <a:tileRect/>
          </a:gradFill>
          <a:ln>
            <a:solidFill>
              <a:srgbClr val="002060"/>
            </a:solidFill>
            <a:round/>
          </a:ln>
          <a:scene3d>
            <a:camera prst="orthographicFront"/>
            <a:lightRig rig="threePt" dir="t"/>
          </a:scene3d>
          <a:sp3d prstMaterial="matte">
            <a:bevelT prst="angle"/>
            <a:bevelB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9" name="مستطيل مستدير الزوايا 18">
            <a:extLst>
              <a:ext uri="{FF2B5EF4-FFF2-40B4-BE49-F238E27FC236}">
                <a16:creationId xmlns:a16="http://schemas.microsoft.com/office/drawing/2014/main" id="{5A2DD5C3-6C7A-0D46-AE14-24B6BAE2B749}"/>
              </a:ext>
            </a:extLst>
          </p:cNvPr>
          <p:cNvSpPr/>
          <p:nvPr/>
        </p:nvSpPr>
        <p:spPr>
          <a:xfrm>
            <a:off x="5428351" y="364603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0" name="مستطيل مستدير الزوايا 19">
            <a:extLst>
              <a:ext uri="{FF2B5EF4-FFF2-40B4-BE49-F238E27FC236}">
                <a16:creationId xmlns:a16="http://schemas.microsoft.com/office/drawing/2014/main" id="{79785CED-CA91-CD49-AB81-78E792BDBFEA}"/>
              </a:ext>
            </a:extLst>
          </p:cNvPr>
          <p:cNvSpPr/>
          <p:nvPr/>
        </p:nvSpPr>
        <p:spPr>
          <a:xfrm>
            <a:off x="5428351" y="418403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1" name="مستطيل مستدير الزوايا 20">
            <a:extLst>
              <a:ext uri="{FF2B5EF4-FFF2-40B4-BE49-F238E27FC236}">
                <a16:creationId xmlns:a16="http://schemas.microsoft.com/office/drawing/2014/main" id="{1366F773-6876-0B4E-87CA-840358F2D1E9}"/>
              </a:ext>
            </a:extLst>
          </p:cNvPr>
          <p:cNvSpPr/>
          <p:nvPr/>
        </p:nvSpPr>
        <p:spPr>
          <a:xfrm>
            <a:off x="5428351" y="465745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2" name="مستطيل مستدير الزوايا 21">
            <a:extLst>
              <a:ext uri="{FF2B5EF4-FFF2-40B4-BE49-F238E27FC236}">
                <a16:creationId xmlns:a16="http://schemas.microsoft.com/office/drawing/2014/main" id="{F7228C0F-CB74-8449-B2D2-060140ED6CDC}"/>
              </a:ext>
            </a:extLst>
          </p:cNvPr>
          <p:cNvSpPr/>
          <p:nvPr/>
        </p:nvSpPr>
        <p:spPr>
          <a:xfrm>
            <a:off x="5428351" y="512579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3" name="مستطيل مستدير الزوايا 22">
            <a:extLst>
              <a:ext uri="{FF2B5EF4-FFF2-40B4-BE49-F238E27FC236}">
                <a16:creationId xmlns:a16="http://schemas.microsoft.com/office/drawing/2014/main" id="{C6DA50CE-B0A1-2344-83D3-53F22BEEBBE6}"/>
              </a:ext>
            </a:extLst>
          </p:cNvPr>
          <p:cNvSpPr/>
          <p:nvPr/>
        </p:nvSpPr>
        <p:spPr>
          <a:xfrm>
            <a:off x="5428351" y="5591268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24" name="مستطيل مستدير الزوايا 23">
            <a:extLst>
              <a:ext uri="{FF2B5EF4-FFF2-40B4-BE49-F238E27FC236}">
                <a16:creationId xmlns:a16="http://schemas.microsoft.com/office/drawing/2014/main" id="{6D817F78-3620-7F42-A40D-04D2892DF35C}"/>
              </a:ext>
            </a:extLst>
          </p:cNvPr>
          <p:cNvSpPr/>
          <p:nvPr/>
        </p:nvSpPr>
        <p:spPr>
          <a:xfrm>
            <a:off x="5443232" y="6078489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19488" name="Google Shape;150;p5">
            <a:extLst>
              <a:ext uri="{FF2B5EF4-FFF2-40B4-BE49-F238E27FC236}">
                <a16:creationId xmlns:a16="http://schemas.microsoft.com/office/drawing/2014/main" id="{4E8AFA14-7337-774E-8AD8-834DE961C7E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8400" y="3741555"/>
            <a:ext cx="547687" cy="604838"/>
            <a:chOff x="1283516" y="896752"/>
            <a:chExt cx="509409" cy="351872"/>
          </a:xfrm>
        </p:grpSpPr>
        <p:sp>
          <p:nvSpPr>
            <p:cNvPr id="26" name="Google Shape;152;p5">
              <a:extLst>
                <a:ext uri="{FF2B5EF4-FFF2-40B4-BE49-F238E27FC236}">
                  <a16:creationId xmlns:a16="http://schemas.microsoft.com/office/drawing/2014/main" id="{4CB99A64-6BF8-B049-A2B2-AF809F48CCD8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153;p5">
              <a:extLst>
                <a:ext uri="{FF2B5EF4-FFF2-40B4-BE49-F238E27FC236}">
                  <a16:creationId xmlns:a16="http://schemas.microsoft.com/office/drawing/2014/main" id="{908AAFE2-0877-6847-9545-E4B43632A06C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89" name="Google Shape;150;p5">
            <a:extLst>
              <a:ext uri="{FF2B5EF4-FFF2-40B4-BE49-F238E27FC236}">
                <a16:creationId xmlns:a16="http://schemas.microsoft.com/office/drawing/2014/main" id="{94DB4187-3204-F444-B2CC-AFD5755C98D3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48603" y="4714150"/>
            <a:ext cx="547688" cy="604838"/>
            <a:chOff x="1283516" y="896752"/>
            <a:chExt cx="509409" cy="351872"/>
          </a:xfrm>
        </p:grpSpPr>
        <p:sp>
          <p:nvSpPr>
            <p:cNvPr id="41" name="Google Shape;152;p5">
              <a:extLst>
                <a:ext uri="{FF2B5EF4-FFF2-40B4-BE49-F238E27FC236}">
                  <a16:creationId xmlns:a16="http://schemas.microsoft.com/office/drawing/2014/main" id="{BE4F4187-6E97-1B44-93A1-CE3BD11E697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53;p5">
              <a:extLst>
                <a:ext uri="{FF2B5EF4-FFF2-40B4-BE49-F238E27FC236}">
                  <a16:creationId xmlns:a16="http://schemas.microsoft.com/office/drawing/2014/main" id="{9D1943E1-7D9F-864F-AD8C-25D6BDDF07EB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90" name="Google Shape;150;p5">
            <a:extLst>
              <a:ext uri="{FF2B5EF4-FFF2-40B4-BE49-F238E27FC236}">
                <a16:creationId xmlns:a16="http://schemas.microsoft.com/office/drawing/2014/main" id="{3EBD406E-7E33-444D-8362-710CCC16F63E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81942" y="5650775"/>
            <a:ext cx="547687" cy="604838"/>
            <a:chOff x="1283516" y="896752"/>
            <a:chExt cx="509409" cy="351872"/>
          </a:xfrm>
        </p:grpSpPr>
        <p:sp>
          <p:nvSpPr>
            <p:cNvPr id="44" name="Google Shape;152;p5">
              <a:extLst>
                <a:ext uri="{FF2B5EF4-FFF2-40B4-BE49-F238E27FC236}">
                  <a16:creationId xmlns:a16="http://schemas.microsoft.com/office/drawing/2014/main" id="{14A1B242-C85A-624C-BC36-201B414DCD70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53;p5">
              <a:extLst>
                <a:ext uri="{FF2B5EF4-FFF2-40B4-BE49-F238E27FC236}">
                  <a16:creationId xmlns:a16="http://schemas.microsoft.com/office/drawing/2014/main" id="{9039D2BB-ACDF-1740-B3F4-2FA6903E018E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" name="مستطيل 27">
            <a:extLst>
              <a:ext uri="{FF2B5EF4-FFF2-40B4-BE49-F238E27FC236}">
                <a16:creationId xmlns:a16="http://schemas.microsoft.com/office/drawing/2014/main" id="{1D2AB5BE-F582-2F46-97A9-521F7F569D64}"/>
              </a:ext>
            </a:extLst>
          </p:cNvPr>
          <p:cNvSpPr/>
          <p:nvPr/>
        </p:nvSpPr>
        <p:spPr>
          <a:xfrm>
            <a:off x="2123427" y="1625545"/>
            <a:ext cx="2803525" cy="93345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500" dirty="0">
                <a:solidFill>
                  <a:srgbClr val="002060"/>
                </a:solidFill>
                <a:latin typeface="18 Khebrat Musamim" pitchFamily="2" charset="0"/>
                <a:cs typeface="KufiStandardGK" pitchFamily="2" charset="-78"/>
              </a:rPr>
              <a:t>١-٦</a:t>
            </a:r>
            <a:r>
              <a:rPr lang="ar-SA" sz="4500" dirty="0">
                <a:solidFill>
                  <a:srgbClr val="0070C0"/>
                </a:solidFill>
                <a:latin typeface="18 Khebrat Musamim" pitchFamily="2" charset="0"/>
                <a:cs typeface="KufiStandardGK" pitchFamily="2" charset="-78"/>
              </a:rPr>
              <a:t> </a:t>
            </a:r>
          </a:p>
        </p:txBody>
      </p:sp>
      <p:sp>
        <p:nvSpPr>
          <p:cNvPr id="68" name="مستطيل مستدير الزوايا 67">
            <a:extLst>
              <a:ext uri="{FF2B5EF4-FFF2-40B4-BE49-F238E27FC236}">
                <a16:creationId xmlns:a16="http://schemas.microsoft.com/office/drawing/2014/main" id="{34359695-56C4-A041-98F8-207CCAB49801}"/>
              </a:ext>
            </a:extLst>
          </p:cNvPr>
          <p:cNvSpPr/>
          <p:nvPr/>
        </p:nvSpPr>
        <p:spPr>
          <a:xfrm>
            <a:off x="5397871" y="537073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69" name="مستطيل مستدير الزوايا 68">
            <a:extLst>
              <a:ext uri="{FF2B5EF4-FFF2-40B4-BE49-F238E27FC236}">
                <a16:creationId xmlns:a16="http://schemas.microsoft.com/office/drawing/2014/main" id="{1233A23D-0D7A-DB46-81AC-FCD9263E6B79}"/>
              </a:ext>
            </a:extLst>
          </p:cNvPr>
          <p:cNvSpPr/>
          <p:nvPr/>
        </p:nvSpPr>
        <p:spPr>
          <a:xfrm>
            <a:off x="5397871" y="1075074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0" name="مستطيل مستدير الزوايا 69">
            <a:extLst>
              <a:ext uri="{FF2B5EF4-FFF2-40B4-BE49-F238E27FC236}">
                <a16:creationId xmlns:a16="http://schemas.microsoft.com/office/drawing/2014/main" id="{973B7A8A-97BD-8447-9DDB-0E703D44C482}"/>
              </a:ext>
            </a:extLst>
          </p:cNvPr>
          <p:cNvSpPr/>
          <p:nvPr/>
        </p:nvSpPr>
        <p:spPr>
          <a:xfrm>
            <a:off x="5397871" y="2016831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1" name="مستطيل مستدير الزوايا 70">
            <a:extLst>
              <a:ext uri="{FF2B5EF4-FFF2-40B4-BE49-F238E27FC236}">
                <a16:creationId xmlns:a16="http://schemas.microsoft.com/office/drawing/2014/main" id="{7D5135A3-A11B-6046-AE04-F9D6F8FCAA07}"/>
              </a:ext>
            </a:extLst>
          </p:cNvPr>
          <p:cNvSpPr/>
          <p:nvPr/>
        </p:nvSpPr>
        <p:spPr>
          <a:xfrm>
            <a:off x="5397870" y="2603295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sp>
        <p:nvSpPr>
          <p:cNvPr id="72" name="مستطيل مستدير الزوايا 71">
            <a:extLst>
              <a:ext uri="{FF2B5EF4-FFF2-40B4-BE49-F238E27FC236}">
                <a16:creationId xmlns:a16="http://schemas.microsoft.com/office/drawing/2014/main" id="{0513526F-1414-624C-8D90-D5AB3A3E2C5F}"/>
              </a:ext>
            </a:extLst>
          </p:cNvPr>
          <p:cNvSpPr/>
          <p:nvPr/>
        </p:nvSpPr>
        <p:spPr>
          <a:xfrm>
            <a:off x="5397870" y="310783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3" name="Google Shape;150;p5">
            <a:extLst>
              <a:ext uri="{FF2B5EF4-FFF2-40B4-BE49-F238E27FC236}">
                <a16:creationId xmlns:a16="http://schemas.microsoft.com/office/drawing/2014/main" id="{EA5E1B57-1AE3-B849-9191-E0FC27D854AF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618137" y="617765"/>
            <a:ext cx="547687" cy="604838"/>
            <a:chOff x="1283516" y="896752"/>
            <a:chExt cx="509409" cy="351872"/>
          </a:xfrm>
        </p:grpSpPr>
        <p:sp>
          <p:nvSpPr>
            <p:cNvPr id="74" name="Google Shape;152;p5">
              <a:extLst>
                <a:ext uri="{FF2B5EF4-FFF2-40B4-BE49-F238E27FC236}">
                  <a16:creationId xmlns:a16="http://schemas.microsoft.com/office/drawing/2014/main" id="{AF557BAB-63F1-854B-96AB-20F4501374BE}"/>
                </a:ext>
              </a:extLst>
            </p:cNvPr>
            <p:cNvSpPr/>
            <p:nvPr/>
          </p:nvSpPr>
          <p:spPr>
            <a:xfrm>
              <a:off x="1283516" y="898599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153;p5">
              <a:extLst>
                <a:ext uri="{FF2B5EF4-FFF2-40B4-BE49-F238E27FC236}">
                  <a16:creationId xmlns:a16="http://schemas.microsoft.com/office/drawing/2014/main" id="{CCCC8714-7263-1B46-835D-BDFEB2533B8B}"/>
                </a:ext>
              </a:extLst>
            </p:cNvPr>
            <p:cNvSpPr/>
            <p:nvPr/>
          </p:nvSpPr>
          <p:spPr>
            <a:xfrm>
              <a:off x="1286469" y="1198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" name="Google Shape;150;p5">
            <a:extLst>
              <a:ext uri="{FF2B5EF4-FFF2-40B4-BE49-F238E27FC236}">
                <a16:creationId xmlns:a16="http://schemas.microsoft.com/office/drawing/2014/main" id="{8EE82A37-53D5-C04C-A0D2-EBFF0A59370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25308" y="2664477"/>
            <a:ext cx="547687" cy="604838"/>
            <a:chOff x="1283516" y="896752"/>
            <a:chExt cx="509409" cy="351872"/>
          </a:xfrm>
        </p:grpSpPr>
        <p:sp>
          <p:nvSpPr>
            <p:cNvPr id="80" name="Google Shape;152;p5">
              <a:extLst>
                <a:ext uri="{FF2B5EF4-FFF2-40B4-BE49-F238E27FC236}">
                  <a16:creationId xmlns:a16="http://schemas.microsoft.com/office/drawing/2014/main" id="{2E4550FB-96D8-3A46-83F8-9D3D7FF9891F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153;p5">
              <a:extLst>
                <a:ext uri="{FF2B5EF4-FFF2-40B4-BE49-F238E27FC236}">
                  <a16:creationId xmlns:a16="http://schemas.microsoft.com/office/drawing/2014/main" id="{F99B2149-9220-7843-9EAB-AD9BBAFAADC8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" name="مستطيل مستدير الزوايا 81">
            <a:extLst>
              <a:ext uri="{FF2B5EF4-FFF2-40B4-BE49-F238E27FC236}">
                <a16:creationId xmlns:a16="http://schemas.microsoft.com/office/drawing/2014/main" id="{4C677F04-F7F9-1347-BC8A-CD9A17319463}"/>
              </a:ext>
            </a:extLst>
          </p:cNvPr>
          <p:cNvSpPr/>
          <p:nvPr/>
        </p:nvSpPr>
        <p:spPr>
          <a:xfrm>
            <a:off x="5415611" y="1553352"/>
            <a:ext cx="481749" cy="207100"/>
          </a:xfrm>
          <a:prstGeom prst="roundRect">
            <a:avLst/>
          </a:prstGeom>
          <a:gradFill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path path="shape">
              <a:fillToRect l="50000" t="50000" r="50000" b="50000"/>
            </a:path>
          </a:gradFill>
          <a:effectLst>
            <a:glow rad="63500">
              <a:schemeClr val="accent3">
                <a:satMod val="175000"/>
                <a:alpha val="40000"/>
              </a:schemeClr>
            </a:glow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endParaRPr lang="ar-SA" sz="1350"/>
          </a:p>
        </p:txBody>
      </p:sp>
      <p:grpSp>
        <p:nvGrpSpPr>
          <p:cNvPr id="76" name="Google Shape;150;p5">
            <a:extLst>
              <a:ext uri="{FF2B5EF4-FFF2-40B4-BE49-F238E27FC236}">
                <a16:creationId xmlns:a16="http://schemas.microsoft.com/office/drawing/2014/main" id="{E0C564EF-015A-144A-9505-953B5652D52B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5537490" y="1610705"/>
            <a:ext cx="547688" cy="604838"/>
            <a:chOff x="1283516" y="896752"/>
            <a:chExt cx="509409" cy="351872"/>
          </a:xfrm>
        </p:grpSpPr>
        <p:sp>
          <p:nvSpPr>
            <p:cNvPr id="77" name="Google Shape;152;p5">
              <a:extLst>
                <a:ext uri="{FF2B5EF4-FFF2-40B4-BE49-F238E27FC236}">
                  <a16:creationId xmlns:a16="http://schemas.microsoft.com/office/drawing/2014/main" id="{78A81C5B-F1D7-8A45-8B4F-338E13FE1EDC}"/>
                </a:ext>
              </a:extLst>
            </p:cNvPr>
            <p:cNvSpPr/>
            <p:nvPr/>
          </p:nvSpPr>
          <p:spPr>
            <a:xfrm>
              <a:off x="1283516" y="896752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153;p5">
              <a:extLst>
                <a:ext uri="{FF2B5EF4-FFF2-40B4-BE49-F238E27FC236}">
                  <a16:creationId xmlns:a16="http://schemas.microsoft.com/office/drawing/2014/main" id="{80376ABE-E8CA-3F4A-BF0C-2E5E34C19320}"/>
                </a:ext>
              </a:extLst>
            </p:cNvPr>
            <p:cNvSpPr/>
            <p:nvPr/>
          </p:nvSpPr>
          <p:spPr>
            <a:xfrm>
              <a:off x="1286469" y="1196905"/>
              <a:ext cx="506456" cy="51719"/>
            </a:xfrm>
            <a:prstGeom prst="flowChartTerminator">
              <a:avLst/>
            </a:prstGeom>
            <a:gradFill>
              <a:gsLst>
                <a:gs pos="0">
                  <a:srgbClr val="595959"/>
                </a:gs>
                <a:gs pos="24000">
                  <a:srgbClr val="3F3F3F"/>
                </a:gs>
                <a:gs pos="47000">
                  <a:schemeClr val="lt1"/>
                </a:gs>
                <a:gs pos="79668">
                  <a:schemeClr val="lt1"/>
                </a:gs>
                <a:gs pos="93000">
                  <a:srgbClr val="3F3F3F"/>
                </a:gs>
                <a:gs pos="100000">
                  <a:srgbClr val="3F3F3F"/>
                </a:gs>
              </a:gsLst>
              <a:lin ang="0" scaled="0"/>
            </a:gradFill>
            <a:ln>
              <a:noFill/>
            </a:ln>
          </p:spPr>
          <p:txBody>
            <a:bodyPr spcFirstLastPara="1" lIns="68569" tIns="34275" rIns="68569" bIns="34275" anchor="ctr"/>
            <a:lstStyle/>
            <a:p>
              <a:pPr algn="ctr" defTabSz="685800">
                <a:defRPr/>
              </a:pPr>
              <a:endParaRPr sz="1350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3" name="صورة 82">
            <a:extLst>
              <a:ext uri="{FF2B5EF4-FFF2-40B4-BE49-F238E27FC236}">
                <a16:creationId xmlns:a16="http://schemas.microsoft.com/office/drawing/2014/main" id="{78CB6D9D-4961-FF43-BFBB-6317E73BCB0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4942447">
            <a:off x="2186288" y="3302508"/>
            <a:ext cx="3233475" cy="2830722"/>
          </a:xfrm>
          <a:prstGeom prst="rect">
            <a:avLst/>
          </a:prstGeom>
        </p:spPr>
      </p:pic>
      <p:pic>
        <p:nvPicPr>
          <p:cNvPr id="84" name="صورة 83">
            <a:extLst>
              <a:ext uri="{FF2B5EF4-FFF2-40B4-BE49-F238E27FC236}">
                <a16:creationId xmlns:a16="http://schemas.microsoft.com/office/drawing/2014/main" id="{F6005693-C927-BA48-B298-7BA94A43BE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4043280" y="674068"/>
            <a:ext cx="1625764" cy="1324533"/>
          </a:xfrm>
          <a:prstGeom prst="rect">
            <a:avLst/>
          </a:prstGeom>
        </p:spPr>
      </p:pic>
      <p:pic>
        <p:nvPicPr>
          <p:cNvPr id="88" name="صورة 87">
            <a:extLst>
              <a:ext uri="{FF2B5EF4-FFF2-40B4-BE49-F238E27FC236}">
                <a16:creationId xmlns:a16="http://schemas.microsoft.com/office/drawing/2014/main" id="{D50C3389-53AC-DD41-80DD-8B4633A00E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81" t="28481" r="11885" b="24222"/>
          <a:stretch/>
        </p:blipFill>
        <p:spPr>
          <a:xfrm>
            <a:off x="1239384" y="4527299"/>
            <a:ext cx="2191955" cy="1978304"/>
          </a:xfrm>
          <a:prstGeom prst="rect">
            <a:avLst/>
          </a:prstGeom>
        </p:spPr>
      </p:pic>
      <p:pic>
        <p:nvPicPr>
          <p:cNvPr id="90" name="صورة 89">
            <a:extLst>
              <a:ext uri="{FF2B5EF4-FFF2-40B4-BE49-F238E27FC236}">
                <a16:creationId xmlns:a16="http://schemas.microsoft.com/office/drawing/2014/main" id="{FF614D9E-CEFA-D246-B8C6-DE007A8B5EEC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213950" y="252340"/>
            <a:ext cx="1391310" cy="1394099"/>
          </a:xfrm>
          <a:prstGeom prst="rect">
            <a:avLst/>
          </a:prstGeom>
        </p:spPr>
      </p:pic>
      <p:pic>
        <p:nvPicPr>
          <p:cNvPr id="43" name="صورة 42">
            <a:extLst>
              <a:ext uri="{FF2B5EF4-FFF2-40B4-BE49-F238E27FC236}">
                <a16:creationId xmlns:a16="http://schemas.microsoft.com/office/drawing/2014/main" id="{A5852512-8145-024A-81ED-42934ACE5D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533" b="56657"/>
          <a:stretch/>
        </p:blipFill>
        <p:spPr>
          <a:xfrm rot="19997602">
            <a:off x="806612" y="857915"/>
            <a:ext cx="3684235" cy="3001599"/>
          </a:xfrm>
          <a:prstGeom prst="rect">
            <a:avLst/>
          </a:prstGeom>
        </p:spPr>
      </p:pic>
      <p:sp>
        <p:nvSpPr>
          <p:cNvPr id="30" name="مستطيل 29">
            <a:extLst>
              <a:ext uri="{FF2B5EF4-FFF2-40B4-BE49-F238E27FC236}">
                <a16:creationId xmlns:a16="http://schemas.microsoft.com/office/drawing/2014/main" id="{5381303A-A7E5-C14D-9AEF-BAD32960FF0D}"/>
              </a:ext>
            </a:extLst>
          </p:cNvPr>
          <p:cNvSpPr/>
          <p:nvPr/>
        </p:nvSpPr>
        <p:spPr>
          <a:xfrm>
            <a:off x="1820989" y="2953957"/>
            <a:ext cx="3509632" cy="933451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>
              <a:defRPr/>
            </a:pPr>
            <a:r>
              <a:rPr lang="ar-SA" sz="4000" dirty="0">
                <a:solidFill>
                  <a:srgbClr val="002060"/>
                </a:solidFill>
                <a:latin typeface="Beirut" pitchFamily="2" charset="-78"/>
                <a:cs typeface="Beirut" pitchFamily="2" charset="-78"/>
              </a:rPr>
              <a:t>المعادلات</a:t>
            </a:r>
          </a:p>
        </p:txBody>
      </p:sp>
    </p:spTree>
    <p:extLst>
      <p:ext uri="{BB962C8B-B14F-4D97-AF65-F5344CB8AC3E}">
        <p14:creationId xmlns:p14="http://schemas.microsoft.com/office/powerpoint/2010/main" val="3162339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مجموعة 29">
            <a:extLst>
              <a:ext uri="{FF2B5EF4-FFF2-40B4-BE49-F238E27FC236}">
                <a16:creationId xmlns:a16="http://schemas.microsoft.com/office/drawing/2014/main" id="{C0B5D331-EEDD-3047-A95C-5146EFF8A6C4}"/>
              </a:ext>
            </a:extLst>
          </p:cNvPr>
          <p:cNvGrpSpPr/>
          <p:nvPr/>
        </p:nvGrpSpPr>
        <p:grpSpPr>
          <a:xfrm>
            <a:off x="389263" y="397063"/>
            <a:ext cx="11413473" cy="6416041"/>
            <a:chOff x="930927" y="251063"/>
            <a:chExt cx="10382250" cy="6416041"/>
          </a:xfrm>
        </p:grpSpPr>
        <p:sp>
          <p:nvSpPr>
            <p:cNvPr id="31" name="مستطيل 30">
              <a:extLst>
                <a:ext uri="{FF2B5EF4-FFF2-40B4-BE49-F238E27FC236}">
                  <a16:creationId xmlns:a16="http://schemas.microsoft.com/office/drawing/2014/main" id="{73B4B7B6-CA6E-4747-8CC2-DDD46BC87841}"/>
                </a:ext>
              </a:extLst>
            </p:cNvPr>
            <p:cNvSpPr/>
            <p:nvPr/>
          </p:nvSpPr>
          <p:spPr>
            <a:xfrm>
              <a:off x="930927" y="251063"/>
              <a:ext cx="5177561" cy="6416041"/>
            </a:xfrm>
            <a:prstGeom prst="rect">
              <a:avLst/>
            </a:prstGeom>
            <a:gradFill>
              <a:gsLst>
                <a:gs pos="0">
                  <a:srgbClr val="84DDEF"/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rgbClr val="FFF6DE"/>
                </a:gs>
              </a:gsLst>
              <a:lin ang="5400000" scaled="1"/>
            </a:gra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83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  <a:scene3d>
              <a:camera prst="orthographicFront"/>
              <a:lightRig rig="threePt" dir="t"/>
            </a:scene3d>
            <a:sp3d prstMaterial="matt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32" name="مستطيل 31">
              <a:extLst>
                <a:ext uri="{FF2B5EF4-FFF2-40B4-BE49-F238E27FC236}">
                  <a16:creationId xmlns:a16="http://schemas.microsoft.com/office/drawing/2014/main" id="{54380C2E-C43D-5A41-9E98-85F4567F6DE3}"/>
                </a:ext>
              </a:extLst>
            </p:cNvPr>
            <p:cNvSpPr/>
            <p:nvPr/>
          </p:nvSpPr>
          <p:spPr>
            <a:xfrm>
              <a:off x="6135616" y="251063"/>
              <a:ext cx="5177561" cy="6416041"/>
            </a:xfrm>
            <a:prstGeom prst="rect">
              <a:avLst/>
            </a:prstGeom>
            <a:gradFill>
              <a:gsLst>
                <a:gs pos="0">
                  <a:srgbClr val="84DDEF"/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rgbClr val="FFF6DE"/>
                </a:gs>
              </a:gsLst>
              <a:lin ang="5400000" scaled="1"/>
            </a:gra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83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  <a:scene3d>
              <a:camera prst="orthographicFront"/>
              <a:lightRig rig="threePt" dir="t"/>
            </a:scene3d>
            <a:sp3d prstMaterial="matte"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33" name="مستطيل ذو زاوية واحدة مستديرة 32">
              <a:extLst>
                <a:ext uri="{FF2B5EF4-FFF2-40B4-BE49-F238E27FC236}">
                  <a16:creationId xmlns:a16="http://schemas.microsoft.com/office/drawing/2014/main" id="{E21FC2AE-E19B-9640-9B7A-D0110BFA95BD}"/>
                </a:ext>
              </a:extLst>
            </p:cNvPr>
            <p:cNvSpPr/>
            <p:nvPr/>
          </p:nvSpPr>
          <p:spPr>
            <a:xfrm flipH="1">
              <a:off x="1215771" y="413877"/>
              <a:ext cx="4640815" cy="6012023"/>
            </a:xfrm>
            <a:prstGeom prst="round1Rect">
              <a:avLst/>
            </a:prstGeom>
            <a:blipFill dpi="0" rotWithShape="1">
              <a:blip r:embed="rId2">
                <a:alphaModFix amt="59000"/>
              </a:blip>
              <a:srcRect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/>
            </a:p>
          </p:txBody>
        </p:sp>
        <p:sp>
          <p:nvSpPr>
            <p:cNvPr id="34" name="مستطيل ذو زاوية واحدة مستديرة 33">
              <a:extLst>
                <a:ext uri="{FF2B5EF4-FFF2-40B4-BE49-F238E27FC236}">
                  <a16:creationId xmlns:a16="http://schemas.microsoft.com/office/drawing/2014/main" id="{E45A3754-EE8E-9E42-B2A5-8E8A1887926D}"/>
                </a:ext>
              </a:extLst>
            </p:cNvPr>
            <p:cNvSpPr/>
            <p:nvPr/>
          </p:nvSpPr>
          <p:spPr>
            <a:xfrm>
              <a:off x="6377830" y="421918"/>
              <a:ext cx="4635002" cy="6050214"/>
            </a:xfrm>
            <a:prstGeom prst="round1Rect">
              <a:avLst/>
            </a:prstGeom>
            <a:blipFill dpi="0" rotWithShape="1">
              <a:blip r:embed="rId2">
                <a:alphaModFix amt="59000"/>
              </a:blip>
              <a:srcRect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/>
            </a:p>
          </p:txBody>
        </p:sp>
        <p:grpSp>
          <p:nvGrpSpPr>
            <p:cNvPr id="35" name="مجموعة 34">
              <a:extLst>
                <a:ext uri="{FF2B5EF4-FFF2-40B4-BE49-F238E27FC236}">
                  <a16:creationId xmlns:a16="http://schemas.microsoft.com/office/drawing/2014/main" id="{3D178C63-E5FB-7C45-8F46-EEB0798A5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97473" y="1121410"/>
              <a:ext cx="974668" cy="480398"/>
              <a:chOff x="10372773" y="968175"/>
              <a:chExt cx="1066002" cy="505976"/>
            </a:xfrm>
          </p:grpSpPr>
          <p:sp>
            <p:nvSpPr>
              <p:cNvPr id="83" name="مستطيل ذو زاويتين مستديرتين في نفس الجانب 82">
                <a:extLst>
                  <a:ext uri="{FF2B5EF4-FFF2-40B4-BE49-F238E27FC236}">
                    <a16:creationId xmlns:a16="http://schemas.microsoft.com/office/drawing/2014/main" id="{5FEF52BC-C66A-2044-A7F0-F6AD37762CA9}"/>
                  </a:ext>
                </a:extLst>
              </p:cNvPr>
              <p:cNvSpPr/>
              <p:nvPr/>
            </p:nvSpPr>
            <p:spPr>
              <a:xfrm rot="16200000" flipV="1">
                <a:off x="10652786" y="688162"/>
                <a:ext cx="505976" cy="1066002"/>
              </a:xfrm>
              <a:prstGeom prst="round2SameRect">
                <a:avLst/>
              </a:prstGeom>
              <a:solidFill>
                <a:schemeClr val="accent6">
                  <a:lumMod val="60000"/>
                  <a:lumOff val="40000"/>
                  <a:alpha val="94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 dirty="0"/>
              </a:p>
            </p:txBody>
          </p:sp>
          <p:sp>
            <p:nvSpPr>
              <p:cNvPr id="84" name="مربع نص 83">
                <a:extLst>
                  <a:ext uri="{FF2B5EF4-FFF2-40B4-BE49-F238E27FC236}">
                    <a16:creationId xmlns:a16="http://schemas.microsoft.com/office/drawing/2014/main" id="{336D6E6F-7467-BB4F-A22E-5C58CD96480F}"/>
                  </a:ext>
                </a:extLst>
              </p:cNvPr>
              <p:cNvSpPr txBox="1"/>
              <p:nvPr/>
            </p:nvSpPr>
            <p:spPr>
              <a:xfrm>
                <a:off x="10372773" y="1023507"/>
                <a:ext cx="1034213" cy="316059"/>
              </a:xfrm>
              <a:prstGeom prst="rect">
                <a:avLst/>
              </a:prstGeom>
              <a:solidFill>
                <a:srgbClr val="7A81FF"/>
              </a:solidFill>
            </p:spPr>
            <p:txBody>
              <a:bodyPr rtlCol="1">
                <a:spAutoFit/>
              </a:bodyPr>
              <a:lstStyle/>
              <a:p>
                <a:pPr defTabSz="685800">
                  <a:defRPr/>
                </a:pPr>
                <a:endParaRPr lang="ar-SA" sz="135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" name="مستطيل ذو زاوية واحدة مستديرة 35">
              <a:extLst>
                <a:ext uri="{FF2B5EF4-FFF2-40B4-BE49-F238E27FC236}">
                  <a16:creationId xmlns:a16="http://schemas.microsoft.com/office/drawing/2014/main" id="{D1ABD28D-D19C-EB4D-B841-2BF488C1B7A5}"/>
                </a:ext>
              </a:extLst>
            </p:cNvPr>
            <p:cNvSpPr/>
            <p:nvPr/>
          </p:nvSpPr>
          <p:spPr>
            <a:xfrm>
              <a:off x="6416713" y="440963"/>
              <a:ext cx="4538117" cy="5991922"/>
            </a:xfrm>
            <a:prstGeom prst="round1Rect">
              <a:avLst/>
            </a:prstGeom>
            <a:blipFill>
              <a:blip r:embed="rId2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/>
            </a:p>
          </p:txBody>
        </p:sp>
        <p:sp>
          <p:nvSpPr>
            <p:cNvPr id="37" name="مستطيل ذو زاوية واحدة مستديرة 36">
              <a:extLst>
                <a:ext uri="{FF2B5EF4-FFF2-40B4-BE49-F238E27FC236}">
                  <a16:creationId xmlns:a16="http://schemas.microsoft.com/office/drawing/2014/main" id="{A113A4A4-557F-4C4F-AFC1-438D3EE9E264}"/>
                </a:ext>
              </a:extLst>
            </p:cNvPr>
            <p:cNvSpPr/>
            <p:nvPr/>
          </p:nvSpPr>
          <p:spPr>
            <a:xfrm flipH="1">
              <a:off x="1208858" y="446546"/>
              <a:ext cx="4677632" cy="5905491"/>
            </a:xfrm>
            <a:prstGeom prst="round1Rect">
              <a:avLst/>
            </a:prstGeom>
            <a:blipFill>
              <a:blip r:embed="rId2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/>
            </a:p>
          </p:txBody>
        </p:sp>
        <p:grpSp>
          <p:nvGrpSpPr>
            <p:cNvPr id="38" name="مجموعة 150">
              <a:extLst>
                <a:ext uri="{FF2B5EF4-FFF2-40B4-BE49-F238E27FC236}">
                  <a16:creationId xmlns:a16="http://schemas.microsoft.com/office/drawing/2014/main" id="{2CD808A1-93F1-F245-9660-F8DFBBA3F1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1569" y="1963617"/>
              <a:ext cx="893285" cy="631152"/>
              <a:chOff x="5588071" y="1636276"/>
              <a:chExt cx="974777" cy="666294"/>
            </a:xfrm>
          </p:grpSpPr>
          <p:grpSp>
            <p:nvGrpSpPr>
              <p:cNvPr id="75" name="مجموعة 151">
                <a:extLst>
                  <a:ext uri="{FF2B5EF4-FFF2-40B4-BE49-F238E27FC236}">
                    <a16:creationId xmlns:a16="http://schemas.microsoft.com/office/drawing/2014/main" id="{9073B15D-4A5D-4B43-8619-131965A193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79" name="مستطيل مستدير الزوايا 78">
                  <a:extLst>
                    <a:ext uri="{FF2B5EF4-FFF2-40B4-BE49-F238E27FC236}">
                      <a16:creationId xmlns:a16="http://schemas.microsoft.com/office/drawing/2014/main" id="{0811EFF9-89B6-B54F-A2F0-9D10734D7B3A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80" name="مستطيل مستدير الزوايا 79">
                  <a:extLst>
                    <a:ext uri="{FF2B5EF4-FFF2-40B4-BE49-F238E27FC236}">
                      <a16:creationId xmlns:a16="http://schemas.microsoft.com/office/drawing/2014/main" id="{82CEC008-6F2F-BC43-BDC2-B20B2263BF71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81" name="مستطيل مستدير الزوايا 80">
                  <a:extLst>
                    <a:ext uri="{FF2B5EF4-FFF2-40B4-BE49-F238E27FC236}">
                      <a16:creationId xmlns:a16="http://schemas.microsoft.com/office/drawing/2014/main" id="{BF239EEC-C58F-5843-AC77-AD2E88F9B53B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82" name="مستطيل مستدير الزوايا 81">
                  <a:extLst>
                    <a:ext uri="{FF2B5EF4-FFF2-40B4-BE49-F238E27FC236}">
                      <a16:creationId xmlns:a16="http://schemas.microsoft.com/office/drawing/2014/main" id="{A98ABE49-10BC-B342-A769-B115268DF625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76" name="Google Shape;150;p5">
                <a:extLst>
                  <a:ext uri="{FF2B5EF4-FFF2-40B4-BE49-F238E27FC236}">
                    <a16:creationId xmlns:a16="http://schemas.microsoft.com/office/drawing/2014/main" id="{138D182C-E034-7B4A-B378-7086FB42B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77" name="Google Shape;152;p5">
                  <a:extLst>
                    <a:ext uri="{FF2B5EF4-FFF2-40B4-BE49-F238E27FC236}">
                      <a16:creationId xmlns:a16="http://schemas.microsoft.com/office/drawing/2014/main" id="{59F0BD79-4DC6-974D-9990-7CC1DDA94398}"/>
                    </a:ext>
                  </a:extLst>
                </p:cNvPr>
                <p:cNvSpPr/>
                <p:nvPr/>
              </p:nvSpPr>
              <p:spPr>
                <a:xfrm>
                  <a:off x="1391643" y="923180"/>
                  <a:ext cx="507075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8" name="Google Shape;153;p5">
                  <a:extLst>
                    <a:ext uri="{FF2B5EF4-FFF2-40B4-BE49-F238E27FC236}">
                      <a16:creationId xmlns:a16="http://schemas.microsoft.com/office/drawing/2014/main" id="{99B719AC-8E32-A94F-AD50-6D332A9BD4E0}"/>
                    </a:ext>
                  </a:extLst>
                </p:cNvPr>
                <p:cNvSpPr/>
                <p:nvPr/>
              </p:nvSpPr>
              <p:spPr>
                <a:xfrm>
                  <a:off x="1391643" y="1108609"/>
                  <a:ext cx="507075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9" name="مجموعة 149">
              <a:extLst>
                <a:ext uri="{FF2B5EF4-FFF2-40B4-BE49-F238E27FC236}">
                  <a16:creationId xmlns:a16="http://schemas.microsoft.com/office/drawing/2014/main" id="{BFC37D8A-864D-8940-85E8-AB0CBC59D2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7383" y="745534"/>
              <a:ext cx="891347" cy="633163"/>
              <a:chOff x="5588071" y="1636276"/>
              <a:chExt cx="974777" cy="666294"/>
            </a:xfrm>
          </p:grpSpPr>
          <p:grpSp>
            <p:nvGrpSpPr>
              <p:cNvPr id="67" name="مجموعة 148">
                <a:extLst>
                  <a:ext uri="{FF2B5EF4-FFF2-40B4-BE49-F238E27FC236}">
                    <a16:creationId xmlns:a16="http://schemas.microsoft.com/office/drawing/2014/main" id="{6CAE34CC-C665-D947-BEBE-59D9C248D7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71" name="مستطيل مستدير الزوايا 70">
                  <a:extLst>
                    <a:ext uri="{FF2B5EF4-FFF2-40B4-BE49-F238E27FC236}">
                      <a16:creationId xmlns:a16="http://schemas.microsoft.com/office/drawing/2014/main" id="{E086D76F-78C6-EF4B-AD1E-688CA19FE56F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72" name="مستطيل مستدير الزوايا 71">
                  <a:extLst>
                    <a:ext uri="{FF2B5EF4-FFF2-40B4-BE49-F238E27FC236}">
                      <a16:creationId xmlns:a16="http://schemas.microsoft.com/office/drawing/2014/main" id="{AAB06CE3-6BD8-A145-ADA1-37C5EF1E4DBE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73" name="مستطيل مستدير الزوايا 72">
                  <a:extLst>
                    <a:ext uri="{FF2B5EF4-FFF2-40B4-BE49-F238E27FC236}">
                      <a16:creationId xmlns:a16="http://schemas.microsoft.com/office/drawing/2014/main" id="{A07DD71A-E506-E348-B9C5-0EE380B707C4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74" name="مستطيل مستدير الزوايا 73">
                  <a:extLst>
                    <a:ext uri="{FF2B5EF4-FFF2-40B4-BE49-F238E27FC236}">
                      <a16:creationId xmlns:a16="http://schemas.microsoft.com/office/drawing/2014/main" id="{2C90E30D-9DB9-C24C-9DB6-83AC9E87B28D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68" name="Google Shape;150;p5">
                <a:extLst>
                  <a:ext uri="{FF2B5EF4-FFF2-40B4-BE49-F238E27FC236}">
                    <a16:creationId xmlns:a16="http://schemas.microsoft.com/office/drawing/2014/main" id="{A0E153FF-F002-2B4B-9EAF-77C1AA122A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69" name="Google Shape;152;p5">
                  <a:extLst>
                    <a:ext uri="{FF2B5EF4-FFF2-40B4-BE49-F238E27FC236}">
                      <a16:creationId xmlns:a16="http://schemas.microsoft.com/office/drawing/2014/main" id="{0FB3AB76-AA1A-7A47-8558-9C0BA1B8817A}"/>
                    </a:ext>
                  </a:extLst>
                </p:cNvPr>
                <p:cNvSpPr/>
                <p:nvPr/>
              </p:nvSpPr>
              <p:spPr>
                <a:xfrm>
                  <a:off x="1391860" y="924942"/>
                  <a:ext cx="506701" cy="51755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0" name="Google Shape;153;p5">
                  <a:extLst>
                    <a:ext uri="{FF2B5EF4-FFF2-40B4-BE49-F238E27FC236}">
                      <a16:creationId xmlns:a16="http://schemas.microsoft.com/office/drawing/2014/main" id="{9A9082D9-114A-144A-BFBF-0E67B02EBB8F}"/>
                    </a:ext>
                  </a:extLst>
                </p:cNvPr>
                <p:cNvSpPr/>
                <p:nvPr/>
              </p:nvSpPr>
              <p:spPr>
                <a:xfrm>
                  <a:off x="1391860" y="1110707"/>
                  <a:ext cx="506701" cy="51755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40" name="مجموعة 159">
              <a:extLst>
                <a:ext uri="{FF2B5EF4-FFF2-40B4-BE49-F238E27FC236}">
                  <a16:creationId xmlns:a16="http://schemas.microsoft.com/office/drawing/2014/main" id="{67BEFF42-D732-844E-8010-A3FB91BAF6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80256" y="3177679"/>
              <a:ext cx="893284" cy="631152"/>
              <a:chOff x="5588071" y="1636276"/>
              <a:chExt cx="974777" cy="666294"/>
            </a:xfrm>
          </p:grpSpPr>
          <p:grpSp>
            <p:nvGrpSpPr>
              <p:cNvPr id="59" name="مجموعة 160">
                <a:extLst>
                  <a:ext uri="{FF2B5EF4-FFF2-40B4-BE49-F238E27FC236}">
                    <a16:creationId xmlns:a16="http://schemas.microsoft.com/office/drawing/2014/main" id="{16E38548-A6EA-BF4D-AB20-E8143F23E2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63" name="مستطيل مستدير الزوايا 62">
                  <a:extLst>
                    <a:ext uri="{FF2B5EF4-FFF2-40B4-BE49-F238E27FC236}">
                      <a16:creationId xmlns:a16="http://schemas.microsoft.com/office/drawing/2014/main" id="{93306D4E-43C6-4545-9B56-67818F737D9F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64" name="مستطيل مستدير الزوايا 63">
                  <a:extLst>
                    <a:ext uri="{FF2B5EF4-FFF2-40B4-BE49-F238E27FC236}">
                      <a16:creationId xmlns:a16="http://schemas.microsoft.com/office/drawing/2014/main" id="{032D67B4-41BA-4F46-8978-32CD707D0A90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65" name="مستطيل مستدير الزوايا 64">
                  <a:extLst>
                    <a:ext uri="{FF2B5EF4-FFF2-40B4-BE49-F238E27FC236}">
                      <a16:creationId xmlns:a16="http://schemas.microsoft.com/office/drawing/2014/main" id="{B98A7C2F-7BE0-C44F-950F-408689271E8B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66" name="مستطيل مستدير الزوايا 65">
                  <a:extLst>
                    <a:ext uri="{FF2B5EF4-FFF2-40B4-BE49-F238E27FC236}">
                      <a16:creationId xmlns:a16="http://schemas.microsoft.com/office/drawing/2014/main" id="{B8A666B8-3AFA-CE4D-956B-D845C3708FA5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60" name="Google Shape;150;p5">
                <a:extLst>
                  <a:ext uri="{FF2B5EF4-FFF2-40B4-BE49-F238E27FC236}">
                    <a16:creationId xmlns:a16="http://schemas.microsoft.com/office/drawing/2014/main" id="{B6A993E3-7718-5449-AF49-AB9C44C2C5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61" name="Google Shape;152;p5">
                  <a:extLst>
                    <a:ext uri="{FF2B5EF4-FFF2-40B4-BE49-F238E27FC236}">
                      <a16:creationId xmlns:a16="http://schemas.microsoft.com/office/drawing/2014/main" id="{C42A338F-3A54-C543-B944-8297A6766403}"/>
                    </a:ext>
                  </a:extLst>
                </p:cNvPr>
                <p:cNvSpPr/>
                <p:nvPr/>
              </p:nvSpPr>
              <p:spPr>
                <a:xfrm>
                  <a:off x="1391643" y="921325"/>
                  <a:ext cx="507076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" name="Google Shape;153;p5">
                  <a:extLst>
                    <a:ext uri="{FF2B5EF4-FFF2-40B4-BE49-F238E27FC236}">
                      <a16:creationId xmlns:a16="http://schemas.microsoft.com/office/drawing/2014/main" id="{8973E54F-1DED-2C4A-B4C9-8F8558B0CC20}"/>
                    </a:ext>
                  </a:extLst>
                </p:cNvPr>
                <p:cNvSpPr/>
                <p:nvPr/>
              </p:nvSpPr>
              <p:spPr>
                <a:xfrm>
                  <a:off x="1391643" y="1106755"/>
                  <a:ext cx="507076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41" name="مجموعة 94">
              <a:extLst>
                <a:ext uri="{FF2B5EF4-FFF2-40B4-BE49-F238E27FC236}">
                  <a16:creationId xmlns:a16="http://schemas.microsoft.com/office/drawing/2014/main" id="{F72EF6D2-F5C8-0B4C-A0F8-6E07D46976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5758" y="4363602"/>
              <a:ext cx="893284" cy="631152"/>
              <a:chOff x="5588071" y="1636276"/>
              <a:chExt cx="974777" cy="666294"/>
            </a:xfrm>
          </p:grpSpPr>
          <p:grpSp>
            <p:nvGrpSpPr>
              <p:cNvPr id="51" name="مجموعة 95">
                <a:extLst>
                  <a:ext uri="{FF2B5EF4-FFF2-40B4-BE49-F238E27FC236}">
                    <a16:creationId xmlns:a16="http://schemas.microsoft.com/office/drawing/2014/main" id="{9440468A-6F59-4C41-9E74-2DBD95FFED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55" name="مستطيل مستدير الزوايا 54">
                  <a:extLst>
                    <a:ext uri="{FF2B5EF4-FFF2-40B4-BE49-F238E27FC236}">
                      <a16:creationId xmlns:a16="http://schemas.microsoft.com/office/drawing/2014/main" id="{48544D50-B0FF-EF4C-BB48-33797203E270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56" name="مستطيل مستدير الزوايا 55">
                  <a:extLst>
                    <a:ext uri="{FF2B5EF4-FFF2-40B4-BE49-F238E27FC236}">
                      <a16:creationId xmlns:a16="http://schemas.microsoft.com/office/drawing/2014/main" id="{DEE7D8A0-D1FF-EB42-AF6C-CC719B74240F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57" name="مستطيل مستدير الزوايا 56">
                  <a:extLst>
                    <a:ext uri="{FF2B5EF4-FFF2-40B4-BE49-F238E27FC236}">
                      <a16:creationId xmlns:a16="http://schemas.microsoft.com/office/drawing/2014/main" id="{C322A00C-44A6-274B-A2F2-D6C4A6D95F33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58" name="مستطيل مستدير الزوايا 57">
                  <a:extLst>
                    <a:ext uri="{FF2B5EF4-FFF2-40B4-BE49-F238E27FC236}">
                      <a16:creationId xmlns:a16="http://schemas.microsoft.com/office/drawing/2014/main" id="{2B0F5453-E18C-E745-87ED-4E76EFBC69A6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52" name="Google Shape;150;p5">
                <a:extLst>
                  <a:ext uri="{FF2B5EF4-FFF2-40B4-BE49-F238E27FC236}">
                    <a16:creationId xmlns:a16="http://schemas.microsoft.com/office/drawing/2014/main" id="{A4451075-18C4-DA4B-AD3F-49350EC76C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53" name="Google Shape;152;p5">
                  <a:extLst>
                    <a:ext uri="{FF2B5EF4-FFF2-40B4-BE49-F238E27FC236}">
                      <a16:creationId xmlns:a16="http://schemas.microsoft.com/office/drawing/2014/main" id="{8335EEB2-6026-D948-B695-DC94966DB65D}"/>
                    </a:ext>
                  </a:extLst>
                </p:cNvPr>
                <p:cNvSpPr/>
                <p:nvPr/>
              </p:nvSpPr>
              <p:spPr>
                <a:xfrm>
                  <a:off x="1391643" y="921325"/>
                  <a:ext cx="507076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" name="Google Shape;153;p5">
                  <a:extLst>
                    <a:ext uri="{FF2B5EF4-FFF2-40B4-BE49-F238E27FC236}">
                      <a16:creationId xmlns:a16="http://schemas.microsoft.com/office/drawing/2014/main" id="{068064BB-442E-7447-8C05-EE6C80D70E37}"/>
                    </a:ext>
                  </a:extLst>
                </p:cNvPr>
                <p:cNvSpPr/>
                <p:nvPr/>
              </p:nvSpPr>
              <p:spPr>
                <a:xfrm>
                  <a:off x="1391643" y="1106755"/>
                  <a:ext cx="507076" cy="51920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42" name="مجموعة 110">
              <a:extLst>
                <a:ext uri="{FF2B5EF4-FFF2-40B4-BE49-F238E27FC236}">
                  <a16:creationId xmlns:a16="http://schemas.microsoft.com/office/drawing/2014/main" id="{A58DCC24-6B8F-284C-94B3-BCEFB27F9F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9320" y="5547514"/>
              <a:ext cx="891347" cy="633161"/>
              <a:chOff x="5588071" y="1636276"/>
              <a:chExt cx="974777" cy="666294"/>
            </a:xfrm>
          </p:grpSpPr>
          <p:grpSp>
            <p:nvGrpSpPr>
              <p:cNvPr id="43" name="مجموعة 111">
                <a:extLst>
                  <a:ext uri="{FF2B5EF4-FFF2-40B4-BE49-F238E27FC236}">
                    <a16:creationId xmlns:a16="http://schemas.microsoft.com/office/drawing/2014/main" id="{58363077-08DB-4047-9E68-0CD63A04DC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71" y="1636276"/>
                <a:ext cx="974777" cy="666294"/>
                <a:chOff x="5588071" y="1636276"/>
                <a:chExt cx="974777" cy="666294"/>
              </a:xfrm>
            </p:grpSpPr>
            <p:sp>
              <p:nvSpPr>
                <p:cNvPr id="47" name="مستطيل مستدير الزوايا 46">
                  <a:extLst>
                    <a:ext uri="{FF2B5EF4-FFF2-40B4-BE49-F238E27FC236}">
                      <a16:creationId xmlns:a16="http://schemas.microsoft.com/office/drawing/2014/main" id="{389FA508-9B27-DB42-BD0B-FC83BBB52D36}"/>
                    </a:ext>
                  </a:extLst>
                </p:cNvPr>
                <p:cNvSpPr/>
                <p:nvPr/>
              </p:nvSpPr>
              <p:spPr>
                <a:xfrm>
                  <a:off x="6144246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48" name="مستطيل مستدير الزوايا 47">
                  <a:extLst>
                    <a:ext uri="{FF2B5EF4-FFF2-40B4-BE49-F238E27FC236}">
                      <a16:creationId xmlns:a16="http://schemas.microsoft.com/office/drawing/2014/main" id="{7ED893FD-CF70-BE47-BAF3-15271E07DB4B}"/>
                    </a:ext>
                  </a:extLst>
                </p:cNvPr>
                <p:cNvSpPr/>
                <p:nvPr/>
              </p:nvSpPr>
              <p:spPr>
                <a:xfrm>
                  <a:off x="6164740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49" name="مستطيل مستدير الزوايا 48">
                  <a:extLst>
                    <a:ext uri="{FF2B5EF4-FFF2-40B4-BE49-F238E27FC236}">
                      <a16:creationId xmlns:a16="http://schemas.microsoft.com/office/drawing/2014/main" id="{C97B6A6B-FE12-034A-BECD-883AABFD3083}"/>
                    </a:ext>
                  </a:extLst>
                </p:cNvPr>
                <p:cNvSpPr/>
                <p:nvPr/>
              </p:nvSpPr>
              <p:spPr>
                <a:xfrm>
                  <a:off x="5588071" y="1636276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  <p:sp>
              <p:nvSpPr>
                <p:cNvPr id="50" name="مستطيل مستدير الزوايا 49">
                  <a:extLst>
                    <a:ext uri="{FF2B5EF4-FFF2-40B4-BE49-F238E27FC236}">
                      <a16:creationId xmlns:a16="http://schemas.microsoft.com/office/drawing/2014/main" id="{F3F129EC-998C-FC4F-9E11-117A2E842A81}"/>
                    </a:ext>
                  </a:extLst>
                </p:cNvPr>
                <p:cNvSpPr/>
                <p:nvPr/>
              </p:nvSpPr>
              <p:spPr>
                <a:xfrm>
                  <a:off x="5588071" y="2087104"/>
                  <a:ext cx="398108" cy="215466"/>
                </a:xfrm>
                <a:prstGeom prst="roundRect">
                  <a:avLst/>
                </a:prstGeom>
                <a:gradFill>
                  <a:gsLst>
                    <a:gs pos="0">
                      <a:schemeClr val="accent3">
                        <a:lumMod val="5000"/>
                        <a:lumOff val="95000"/>
                      </a:schemeClr>
                    </a:gs>
                    <a:gs pos="74000">
                      <a:schemeClr val="accent3">
                        <a:lumMod val="45000"/>
                        <a:lumOff val="55000"/>
                      </a:schemeClr>
                    </a:gs>
                    <a:gs pos="83000">
                      <a:schemeClr val="accent3">
                        <a:lumMod val="45000"/>
                        <a:lumOff val="55000"/>
                      </a:schemeClr>
                    </a:gs>
                    <a:gs pos="100000">
                      <a:schemeClr val="accent3">
                        <a:lumMod val="30000"/>
                        <a:lumOff val="7000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effectLst>
                  <a:glow rad="63500">
                    <a:schemeClr val="accent3">
                      <a:satMod val="175000"/>
                      <a:alpha val="40000"/>
                    </a:schemeClr>
                  </a:glow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1" anchor="ctr"/>
                <a:lstStyle/>
                <a:p>
                  <a:pPr algn="ctr" defTabSz="685800">
                    <a:defRPr/>
                  </a:pPr>
                  <a:endParaRPr lang="ar-SA" sz="1350"/>
                </a:p>
              </p:txBody>
            </p:sp>
          </p:grpSp>
          <p:grpSp>
            <p:nvGrpSpPr>
              <p:cNvPr id="44" name="Google Shape;150;p5">
                <a:extLst>
                  <a:ext uri="{FF2B5EF4-FFF2-40B4-BE49-F238E27FC236}">
                    <a16:creationId xmlns:a16="http://schemas.microsoft.com/office/drawing/2014/main" id="{D3F1BE8A-57F8-9342-81AA-BAA52079DE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V="1">
                <a:off x="5691669" y="1697556"/>
                <a:ext cx="727328" cy="543734"/>
                <a:chOff x="1391688" y="923067"/>
                <a:chExt cx="507038" cy="237574"/>
              </a:xfrm>
            </p:grpSpPr>
            <p:sp>
              <p:nvSpPr>
                <p:cNvPr id="45" name="Google Shape;152;p5">
                  <a:extLst>
                    <a:ext uri="{FF2B5EF4-FFF2-40B4-BE49-F238E27FC236}">
                      <a16:creationId xmlns:a16="http://schemas.microsoft.com/office/drawing/2014/main" id="{2373C709-B2DE-8F47-86BE-C742CAF40D35}"/>
                    </a:ext>
                  </a:extLst>
                </p:cNvPr>
                <p:cNvSpPr/>
                <p:nvPr/>
              </p:nvSpPr>
              <p:spPr>
                <a:xfrm>
                  <a:off x="1391860" y="923094"/>
                  <a:ext cx="506700" cy="51755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 dirty="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" name="Google Shape;153;p5">
                  <a:extLst>
                    <a:ext uri="{FF2B5EF4-FFF2-40B4-BE49-F238E27FC236}">
                      <a16:creationId xmlns:a16="http://schemas.microsoft.com/office/drawing/2014/main" id="{599CD37F-7D78-D14B-9F92-CB5902DF8E9E}"/>
                    </a:ext>
                  </a:extLst>
                </p:cNvPr>
                <p:cNvSpPr/>
                <p:nvPr/>
              </p:nvSpPr>
              <p:spPr>
                <a:xfrm>
                  <a:off x="1391860" y="1108859"/>
                  <a:ext cx="506700" cy="51755"/>
                </a:xfrm>
                <a:prstGeom prst="flowChartTerminator">
                  <a:avLst/>
                </a:prstGeom>
                <a:gradFill>
                  <a:gsLst>
                    <a:gs pos="0">
                      <a:srgbClr val="595959"/>
                    </a:gs>
                    <a:gs pos="24000">
                      <a:srgbClr val="3F3F3F"/>
                    </a:gs>
                    <a:gs pos="47000">
                      <a:schemeClr val="lt1"/>
                    </a:gs>
                    <a:gs pos="79668">
                      <a:schemeClr val="lt1"/>
                    </a:gs>
                    <a:gs pos="93000">
                      <a:srgbClr val="3F3F3F"/>
                    </a:gs>
                    <a:gs pos="100000">
                      <a:srgbClr val="3F3F3F"/>
                    </a:gs>
                  </a:gsLst>
                  <a:lin ang="0" scaled="0"/>
                </a:gradFill>
                <a:ln>
                  <a:noFill/>
                </a:ln>
              </p:spPr>
              <p:txBody>
                <a:bodyPr spcFirstLastPara="1" lIns="68569" tIns="34275" rIns="68569" bIns="34275" anchor="ctr"/>
                <a:lstStyle/>
                <a:p>
                  <a:pPr algn="ctr" defTabSz="685800">
                    <a:defRPr/>
                  </a:pPr>
                  <a:endParaRPr sz="1350">
                    <a:solidFill>
                      <a:schemeClr val="lt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pic>
        <p:nvPicPr>
          <p:cNvPr id="7" name="Picture 4">
            <a:extLst>
              <a:ext uri="{FF2B5EF4-FFF2-40B4-BE49-F238E27FC236}">
                <a16:creationId xmlns:a16="http://schemas.microsoft.com/office/drawing/2014/main" id="{E311A1CB-E8A4-4E48-96F5-56DDE1AB58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061043" y="2963827"/>
            <a:ext cx="3609981" cy="928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9E38041-B709-7A49-9BDD-71EF9C1323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rcRect b="76168"/>
          <a:stretch/>
        </p:blipFill>
        <p:spPr bwMode="auto">
          <a:xfrm>
            <a:off x="7198153" y="4078486"/>
            <a:ext cx="3352803" cy="8342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836C1549-187A-CD40-94CE-2B5C6DF931D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rcRect t="23832" b="46563"/>
          <a:stretch/>
        </p:blipFill>
        <p:spPr bwMode="auto">
          <a:xfrm>
            <a:off x="7212673" y="4864184"/>
            <a:ext cx="3352803" cy="10363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" name="Picture 7">
            <a:extLst>
              <a:ext uri="{FF2B5EF4-FFF2-40B4-BE49-F238E27FC236}">
                <a16:creationId xmlns:a16="http://schemas.microsoft.com/office/drawing/2014/main" id="{5ABE8A4E-EB4E-6C41-ADC8-7C2C918416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rcRect t="51696"/>
          <a:stretch/>
        </p:blipFill>
        <p:spPr bwMode="auto">
          <a:xfrm>
            <a:off x="1303713" y="825168"/>
            <a:ext cx="4212178" cy="877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4" name="مجموعة 35">
            <a:extLst>
              <a:ext uri="{FF2B5EF4-FFF2-40B4-BE49-F238E27FC236}">
                <a16:creationId xmlns:a16="http://schemas.microsoft.com/office/drawing/2014/main" id="{70952024-4AEC-1146-B656-EAF99E7A01DA}"/>
              </a:ext>
            </a:extLst>
          </p:cNvPr>
          <p:cNvGrpSpPr/>
          <p:nvPr/>
        </p:nvGrpSpPr>
        <p:grpSpPr>
          <a:xfrm>
            <a:off x="1701653" y="2133805"/>
            <a:ext cx="3143272" cy="4130404"/>
            <a:chOff x="214282" y="928670"/>
            <a:chExt cx="4152916" cy="4786346"/>
          </a:xfrm>
        </p:grpSpPr>
        <p:pic>
          <p:nvPicPr>
            <p:cNvPr id="15" name="Picture 70">
              <a:extLst>
                <a:ext uri="{FF2B5EF4-FFF2-40B4-BE49-F238E27FC236}">
                  <a16:creationId xmlns:a16="http://schemas.microsoft.com/office/drawing/2014/main" id="{5316DE9B-6525-E14A-877C-CF4A1FDBCF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214282" y="928670"/>
              <a:ext cx="4152916" cy="47863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angle"/>
              <a:bevelB prst="angle"/>
            </a:sp3d>
          </p:spPr>
        </p:pic>
        <p:pic>
          <p:nvPicPr>
            <p:cNvPr id="16" name="Picture 8">
              <a:extLst>
                <a:ext uri="{FF2B5EF4-FFF2-40B4-BE49-F238E27FC236}">
                  <a16:creationId xmlns:a16="http://schemas.microsoft.com/office/drawing/2014/main" id="{B87F7490-A9AF-D74A-B4A6-9196D1AFDF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642910" y="2300282"/>
              <a:ext cx="595315" cy="3571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angle"/>
              <a:bevelB prst="angle"/>
            </a:sp3d>
          </p:spPr>
        </p:pic>
        <p:pic>
          <p:nvPicPr>
            <p:cNvPr id="17" name="Picture 72">
              <a:extLst>
                <a:ext uri="{FF2B5EF4-FFF2-40B4-BE49-F238E27FC236}">
                  <a16:creationId xmlns:a16="http://schemas.microsoft.com/office/drawing/2014/main" id="{CF9C9289-3478-2D48-BB7B-A8A0D94C8C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642909" y="2857494"/>
              <a:ext cx="719998" cy="43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angle"/>
              <a:bevelB prst="angle"/>
            </a:sp3d>
          </p:spPr>
        </p:pic>
        <p:pic>
          <p:nvPicPr>
            <p:cNvPr id="18" name="Picture 8">
              <a:extLst>
                <a:ext uri="{FF2B5EF4-FFF2-40B4-BE49-F238E27FC236}">
                  <a16:creationId xmlns:a16="http://schemas.microsoft.com/office/drawing/2014/main" id="{FFF3298D-3B4A-704F-B6AE-859E8E09C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642910" y="3457574"/>
              <a:ext cx="595315" cy="3571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angle"/>
              <a:bevelB prst="angle"/>
            </a:sp3d>
          </p:spPr>
        </p:pic>
        <p:pic>
          <p:nvPicPr>
            <p:cNvPr id="19" name="Picture 8">
              <a:extLst>
                <a:ext uri="{FF2B5EF4-FFF2-40B4-BE49-F238E27FC236}">
                  <a16:creationId xmlns:a16="http://schemas.microsoft.com/office/drawing/2014/main" id="{0B4C9012-ADF6-DC4B-A24A-92EAAEB9E9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642909" y="4014793"/>
              <a:ext cx="599998" cy="36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angle"/>
              <a:bevelB prst="angle"/>
            </a:sp3d>
          </p:spPr>
        </p:pic>
        <p:pic>
          <p:nvPicPr>
            <p:cNvPr id="20" name="Picture 8">
              <a:extLst>
                <a:ext uri="{FF2B5EF4-FFF2-40B4-BE49-F238E27FC236}">
                  <a16:creationId xmlns:a16="http://schemas.microsoft.com/office/drawing/2014/main" id="{72BE8E0E-488F-A240-AE4C-B416EB7FF7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642910" y="4608929"/>
              <a:ext cx="624847" cy="43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angle"/>
              <a:bevelB prst="angle"/>
            </a:sp3d>
          </p:spPr>
        </p:pic>
        <p:pic>
          <p:nvPicPr>
            <p:cNvPr id="21" name="Picture 8">
              <a:extLst>
                <a:ext uri="{FF2B5EF4-FFF2-40B4-BE49-F238E27FC236}">
                  <a16:creationId xmlns:a16="http://schemas.microsoft.com/office/drawing/2014/main" id="{752FB02B-181E-1345-9D3B-9842871048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691401" y="5196731"/>
              <a:ext cx="527864" cy="43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prst="angle"/>
              <a:bevelB prst="angle"/>
            </a:sp3d>
          </p:spPr>
        </p:pic>
      </p:grpSp>
      <p:sp>
        <p:nvSpPr>
          <p:cNvPr id="22" name="مربع نص 28">
            <a:extLst>
              <a:ext uri="{FF2B5EF4-FFF2-40B4-BE49-F238E27FC236}">
                <a16:creationId xmlns:a16="http://schemas.microsoft.com/office/drawing/2014/main" id="{F17BD18C-0530-374D-86D5-0FA6C1398614}"/>
              </a:ext>
            </a:extLst>
          </p:cNvPr>
          <p:cNvSpPr txBox="1"/>
          <p:nvPr/>
        </p:nvSpPr>
        <p:spPr>
          <a:xfrm>
            <a:off x="2119956" y="3262766"/>
            <a:ext cx="357190" cy="461665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٦</a:t>
            </a:r>
          </a:p>
        </p:txBody>
      </p:sp>
      <p:sp>
        <p:nvSpPr>
          <p:cNvPr id="23" name="مربع نص 21">
            <a:extLst>
              <a:ext uri="{FF2B5EF4-FFF2-40B4-BE49-F238E27FC236}">
                <a16:creationId xmlns:a16="http://schemas.microsoft.com/office/drawing/2014/main" id="{DFDF1707-7CA1-8B43-8EAB-1A57A534006B}"/>
              </a:ext>
            </a:extLst>
          </p:cNvPr>
          <p:cNvSpPr txBox="1"/>
          <p:nvPr/>
        </p:nvSpPr>
        <p:spPr>
          <a:xfrm>
            <a:off x="2017003" y="3777403"/>
            <a:ext cx="609884" cy="461665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١٠</a:t>
            </a:r>
          </a:p>
        </p:txBody>
      </p:sp>
      <p:sp>
        <p:nvSpPr>
          <p:cNvPr id="24" name="مربع نص 36">
            <a:extLst>
              <a:ext uri="{FF2B5EF4-FFF2-40B4-BE49-F238E27FC236}">
                <a16:creationId xmlns:a16="http://schemas.microsoft.com/office/drawing/2014/main" id="{277183EF-DD4F-8441-A927-FFE32F2C057F}"/>
              </a:ext>
            </a:extLst>
          </p:cNvPr>
          <p:cNvSpPr txBox="1"/>
          <p:nvPr/>
        </p:nvSpPr>
        <p:spPr>
          <a:xfrm>
            <a:off x="2105031" y="4267151"/>
            <a:ext cx="357190" cy="461665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٦</a:t>
            </a:r>
          </a:p>
        </p:txBody>
      </p:sp>
      <p:sp>
        <p:nvSpPr>
          <p:cNvPr id="25" name="مربع نص 37">
            <a:extLst>
              <a:ext uri="{FF2B5EF4-FFF2-40B4-BE49-F238E27FC236}">
                <a16:creationId xmlns:a16="http://schemas.microsoft.com/office/drawing/2014/main" id="{5592CB55-495E-AA40-AF94-246B5818D329}"/>
              </a:ext>
            </a:extLst>
          </p:cNvPr>
          <p:cNvSpPr txBox="1"/>
          <p:nvPr/>
        </p:nvSpPr>
        <p:spPr>
          <a:xfrm>
            <a:off x="2021926" y="4753022"/>
            <a:ext cx="571504" cy="461665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١٢</a:t>
            </a:r>
          </a:p>
        </p:txBody>
      </p:sp>
      <p:sp>
        <p:nvSpPr>
          <p:cNvPr id="26" name="مربع نص 38">
            <a:extLst>
              <a:ext uri="{FF2B5EF4-FFF2-40B4-BE49-F238E27FC236}">
                <a16:creationId xmlns:a16="http://schemas.microsoft.com/office/drawing/2014/main" id="{B0DEA0EF-228A-494A-A9FD-B7DDD4E3EDD2}"/>
              </a:ext>
            </a:extLst>
          </p:cNvPr>
          <p:cNvSpPr txBox="1"/>
          <p:nvPr/>
        </p:nvSpPr>
        <p:spPr>
          <a:xfrm>
            <a:off x="2119956" y="5290737"/>
            <a:ext cx="357190" cy="461665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٩</a:t>
            </a:r>
          </a:p>
        </p:txBody>
      </p:sp>
      <p:sp>
        <p:nvSpPr>
          <p:cNvPr id="27" name="مربع نص 39">
            <a:extLst>
              <a:ext uri="{FF2B5EF4-FFF2-40B4-BE49-F238E27FC236}">
                <a16:creationId xmlns:a16="http://schemas.microsoft.com/office/drawing/2014/main" id="{1E0D2CD8-DAA3-B348-9226-6F8EC8C0C2EB}"/>
              </a:ext>
            </a:extLst>
          </p:cNvPr>
          <p:cNvSpPr txBox="1"/>
          <p:nvPr/>
        </p:nvSpPr>
        <p:spPr>
          <a:xfrm>
            <a:off x="1976789" y="5818457"/>
            <a:ext cx="571504" cy="461665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 prst="angle"/>
            <a:bevelB prst="angle"/>
          </a:sp3d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١٠</a:t>
            </a:r>
          </a:p>
        </p:txBody>
      </p:sp>
      <p:sp>
        <p:nvSpPr>
          <p:cNvPr id="28" name="مربع نص 40">
            <a:extLst>
              <a:ext uri="{FF2B5EF4-FFF2-40B4-BE49-F238E27FC236}">
                <a16:creationId xmlns:a16="http://schemas.microsoft.com/office/drawing/2014/main" id="{8D08D8F8-C8C5-A84D-9A6F-30DD445DE83B}"/>
              </a:ext>
            </a:extLst>
          </p:cNvPr>
          <p:cNvSpPr txBox="1"/>
          <p:nvPr/>
        </p:nvSpPr>
        <p:spPr>
          <a:xfrm>
            <a:off x="7701876" y="5808087"/>
            <a:ext cx="2328314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>
                <a:solidFill>
                  <a:srgbClr val="FF0000"/>
                </a:solidFill>
              </a:rPr>
              <a:t>الخسارة = ١٤ ــ  الفوز</a:t>
            </a:r>
          </a:p>
        </p:txBody>
      </p:sp>
      <p:sp>
        <p:nvSpPr>
          <p:cNvPr id="29" name="مربع نص 41">
            <a:extLst>
              <a:ext uri="{FF2B5EF4-FFF2-40B4-BE49-F238E27FC236}">
                <a16:creationId xmlns:a16="http://schemas.microsoft.com/office/drawing/2014/main" id="{DD964571-D809-5E47-9D12-8D4F9B424B47}"/>
              </a:ext>
            </a:extLst>
          </p:cNvPr>
          <p:cNvSpPr txBox="1"/>
          <p:nvPr/>
        </p:nvSpPr>
        <p:spPr>
          <a:xfrm>
            <a:off x="2947128" y="1702356"/>
            <a:ext cx="178595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1">
            <a:spAutoFit/>
          </a:bodyPr>
          <a:lstStyle/>
          <a:p>
            <a:pPr algn="ctr"/>
            <a:r>
              <a:rPr lang="ar-SA" sz="2000" b="1" dirty="0">
                <a:solidFill>
                  <a:srgbClr val="FF0000"/>
                </a:solidFill>
              </a:rPr>
              <a:t>س = ١٤ ــ  ف</a:t>
            </a:r>
          </a:p>
        </p:txBody>
      </p:sp>
      <p:pic>
        <p:nvPicPr>
          <p:cNvPr id="86" name="صورة 85">
            <a:extLst>
              <a:ext uri="{FF2B5EF4-FFF2-40B4-BE49-F238E27FC236}">
                <a16:creationId xmlns:a16="http://schemas.microsoft.com/office/drawing/2014/main" id="{03CA0CD0-1A72-4D44-BFAA-913C5492918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80695" y="1044291"/>
            <a:ext cx="4131746" cy="1970735"/>
          </a:xfrm>
          <a:prstGeom prst="rect">
            <a:avLst/>
          </a:prstGeom>
        </p:spPr>
      </p:pic>
      <p:sp>
        <p:nvSpPr>
          <p:cNvPr id="85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CB3A07E-4FE2-5F48-B991-EEBD6C3BA844}"/>
              </a:ext>
            </a:extLst>
          </p:cNvPr>
          <p:cNvSpPr/>
          <p:nvPr/>
        </p:nvSpPr>
        <p:spPr>
          <a:xfrm flipH="1">
            <a:off x="897067" y="5927500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١٠</a:t>
            </a:r>
          </a:p>
        </p:txBody>
      </p:sp>
    </p:spTree>
    <p:extLst>
      <p:ext uri="{BB962C8B-B14F-4D97-AF65-F5344CB8AC3E}">
        <p14:creationId xmlns:p14="http://schemas.microsoft.com/office/powerpoint/2010/main" val="23500391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800" decel="100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800" decel="100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8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800" decel="100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80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25" grpId="0"/>
      <p:bldP spid="26" grpId="0"/>
      <p:bldP spid="27" grpId="0"/>
      <p:bldP spid="28" grpId="0" animBg="1"/>
      <p:bldP spid="29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endParaRPr lang="ar-SA" sz="1350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16713" y="440963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33232" y="527394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63" name="Group 9">
            <a:extLst>
              <a:ext uri="{FF2B5EF4-FFF2-40B4-BE49-F238E27FC236}">
                <a16:creationId xmlns:a16="http://schemas.microsoft.com/office/drawing/2014/main" id="{B505C15A-E303-7541-B7A0-AF0ED547D12C}"/>
              </a:ext>
            </a:extLst>
          </p:cNvPr>
          <p:cNvGrpSpPr>
            <a:grpSpLocks/>
          </p:cNvGrpSpPr>
          <p:nvPr/>
        </p:nvGrpSpPr>
        <p:grpSpPr bwMode="auto">
          <a:xfrm>
            <a:off x="3187898" y="1841966"/>
            <a:ext cx="7105724" cy="457200"/>
            <a:chOff x="1820" y="709"/>
            <a:chExt cx="3404" cy="214"/>
          </a:xfrm>
        </p:grpSpPr>
        <p:pic>
          <p:nvPicPr>
            <p:cNvPr id="64" name="Picture 3">
              <a:extLst>
                <a:ext uri="{FF2B5EF4-FFF2-40B4-BE49-F238E27FC236}">
                  <a16:creationId xmlns:a16="http://schemas.microsoft.com/office/drawing/2014/main" id="{46D109B5-81B6-C644-BBBC-AE9402B191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68" y="709"/>
              <a:ext cx="756" cy="2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65" name="Group 7">
              <a:extLst>
                <a:ext uri="{FF2B5EF4-FFF2-40B4-BE49-F238E27FC236}">
                  <a16:creationId xmlns:a16="http://schemas.microsoft.com/office/drawing/2014/main" id="{BD1693F9-4A56-4342-AFE9-DB9103A0C1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0" y="725"/>
              <a:ext cx="2461" cy="198"/>
              <a:chOff x="1575" y="799"/>
              <a:chExt cx="2461" cy="198"/>
            </a:xfrm>
          </p:grpSpPr>
          <p:pic>
            <p:nvPicPr>
              <p:cNvPr id="69" name="Picture 5">
                <a:extLst>
                  <a:ext uri="{FF2B5EF4-FFF2-40B4-BE49-F238E27FC236}">
                    <a16:creationId xmlns:a16="http://schemas.microsoft.com/office/drawing/2014/main" id="{18D5BCE2-3463-7F40-9A2E-96466D3DC5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2" y="799"/>
                <a:ext cx="2154" cy="19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70" name="Picture 6">
                <a:extLst>
                  <a:ext uri="{FF2B5EF4-FFF2-40B4-BE49-F238E27FC236}">
                    <a16:creationId xmlns:a16="http://schemas.microsoft.com/office/drawing/2014/main" id="{DCB2010F-CBC6-3146-B847-87A08D0311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75" y="815"/>
                <a:ext cx="306" cy="1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68" name="Picture 8">
              <a:extLst>
                <a:ext uri="{FF2B5EF4-FFF2-40B4-BE49-F238E27FC236}">
                  <a16:creationId xmlns:a16="http://schemas.microsoft.com/office/drawing/2014/main" id="{A4A48830-E33D-9D45-87CF-D98B324828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4" y="799"/>
              <a:ext cx="156" cy="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71" name="Picture 10">
            <a:extLst>
              <a:ext uri="{FF2B5EF4-FFF2-40B4-BE49-F238E27FC236}">
                <a16:creationId xmlns:a16="http://schemas.microsoft.com/office/drawing/2014/main" id="{5310DC87-8F2D-9D46-A456-D606EF991E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8634" y="2447732"/>
            <a:ext cx="500063" cy="352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11">
            <a:extLst>
              <a:ext uri="{FF2B5EF4-FFF2-40B4-BE49-F238E27FC236}">
                <a16:creationId xmlns:a16="http://schemas.microsoft.com/office/drawing/2014/main" id="{8F81754E-4EDE-2A47-87C7-D60DF07D23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146" y="2460431"/>
            <a:ext cx="908050" cy="336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12">
            <a:extLst>
              <a:ext uri="{FF2B5EF4-FFF2-40B4-BE49-F238E27FC236}">
                <a16:creationId xmlns:a16="http://schemas.microsoft.com/office/drawing/2014/main" id="{E0A6390B-C31B-8843-8FC7-755A6F7F7B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9934" y="2473131"/>
            <a:ext cx="1052513" cy="366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13">
            <a:extLst>
              <a:ext uri="{FF2B5EF4-FFF2-40B4-BE49-F238E27FC236}">
                <a16:creationId xmlns:a16="http://schemas.microsoft.com/office/drawing/2014/main" id="{45E35294-7748-8B42-AC6E-5BCAAA856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4058" y="2508056"/>
            <a:ext cx="1619250" cy="336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14">
            <a:extLst>
              <a:ext uri="{FF2B5EF4-FFF2-40B4-BE49-F238E27FC236}">
                <a16:creationId xmlns:a16="http://schemas.microsoft.com/office/drawing/2014/main" id="{27848CC6-E3E9-2740-9969-F2FCCC2B74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0671" y="2943032"/>
            <a:ext cx="5829300" cy="382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6" name="Group 32">
            <a:extLst>
              <a:ext uri="{FF2B5EF4-FFF2-40B4-BE49-F238E27FC236}">
                <a16:creationId xmlns:a16="http://schemas.microsoft.com/office/drawing/2014/main" id="{9B72F6B6-DBD8-9C45-A524-E5DDF79CBFB3}"/>
              </a:ext>
            </a:extLst>
          </p:cNvPr>
          <p:cNvGrpSpPr>
            <a:grpSpLocks/>
          </p:cNvGrpSpPr>
          <p:nvPr/>
        </p:nvGrpSpPr>
        <p:grpSpPr bwMode="auto">
          <a:xfrm>
            <a:off x="3179240" y="3334216"/>
            <a:ext cx="7158037" cy="473085"/>
            <a:chOff x="647" y="1343"/>
            <a:chExt cx="4846" cy="299"/>
          </a:xfrm>
        </p:grpSpPr>
        <p:pic>
          <p:nvPicPr>
            <p:cNvPr id="77" name="Picture 15">
              <a:extLst>
                <a:ext uri="{FF2B5EF4-FFF2-40B4-BE49-F238E27FC236}">
                  <a16:creationId xmlns:a16="http://schemas.microsoft.com/office/drawing/2014/main" id="{8C6E6EAB-5530-D244-B385-805B09ACF1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14" y="1343"/>
              <a:ext cx="4079" cy="2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31">
              <a:extLst>
                <a:ext uri="{FF2B5EF4-FFF2-40B4-BE49-F238E27FC236}">
                  <a16:creationId xmlns:a16="http://schemas.microsoft.com/office/drawing/2014/main" id="{3318101F-B36C-7640-9E71-74A9C51AA0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" y="1402"/>
              <a:ext cx="776" cy="2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79" name="Picture 33">
            <a:extLst>
              <a:ext uri="{FF2B5EF4-FFF2-40B4-BE49-F238E27FC236}">
                <a16:creationId xmlns:a16="http://schemas.microsoft.com/office/drawing/2014/main" id="{DD64CB00-B9BA-0341-A663-80B75617E3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5434" y="3943157"/>
            <a:ext cx="5795963" cy="4778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" name="Picture 34">
            <a:extLst>
              <a:ext uri="{FF2B5EF4-FFF2-40B4-BE49-F238E27FC236}">
                <a16:creationId xmlns:a16="http://schemas.microsoft.com/office/drawing/2014/main" id="{F14AEDA5-DEBD-AD4C-959B-5FE4F550CA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4749" y="4372706"/>
            <a:ext cx="3142877" cy="489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" name="Picture 35">
            <a:extLst>
              <a:ext uri="{FF2B5EF4-FFF2-40B4-BE49-F238E27FC236}">
                <a16:creationId xmlns:a16="http://schemas.microsoft.com/office/drawing/2014/main" id="{8AE32C4B-3EDA-7544-9F08-0ABCA568B2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6505" y="4446140"/>
            <a:ext cx="2986088" cy="3797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صورة 6" descr="صورة تحتوي على نص, سبورة بيضاء&#10;&#10;تم إنشاء الوصف تلقائياً">
            <a:extLst>
              <a:ext uri="{FF2B5EF4-FFF2-40B4-BE49-F238E27FC236}">
                <a16:creationId xmlns:a16="http://schemas.microsoft.com/office/drawing/2014/main" id="{5545870A-D62C-1D45-AB3A-B9B2701445D5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l="5806" r="3335" b="8041"/>
          <a:stretch/>
        </p:blipFill>
        <p:spPr>
          <a:xfrm>
            <a:off x="1202261" y="697546"/>
            <a:ext cx="9758697" cy="4996249"/>
          </a:xfrm>
          <a:prstGeom prst="rect">
            <a:avLst/>
          </a:prstGeom>
        </p:spPr>
      </p:pic>
      <p:sp>
        <p:nvSpPr>
          <p:cNvPr id="82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D7AD0F57-36EF-1949-9A68-3A977968D6F1}"/>
              </a:ext>
            </a:extLst>
          </p:cNvPr>
          <p:cNvSpPr/>
          <p:nvPr/>
        </p:nvSpPr>
        <p:spPr>
          <a:xfrm flipH="1">
            <a:off x="1132157" y="5841898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٨</a:t>
            </a:r>
          </a:p>
        </p:txBody>
      </p:sp>
    </p:spTree>
    <p:extLst>
      <p:ext uri="{BB962C8B-B14F-4D97-AF65-F5344CB8AC3E}">
        <p14:creationId xmlns:p14="http://schemas.microsoft.com/office/powerpoint/2010/main" val="37837504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3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5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3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CABFA7C-E60E-4FED-90ED-AF327CBB867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24000" y="888173"/>
            <a:ext cx="9144000" cy="5111321"/>
          </a:xfrm>
          <a:prstGeom prst="rect">
            <a:avLst/>
          </a:prstGeom>
        </p:spPr>
      </p:pic>
      <p:pic>
        <p:nvPicPr>
          <p:cNvPr id="7" name="Picture 6" descr="A close up of a logo&#10;&#10;Description automatically generated">
            <a:extLst>
              <a:ext uri="{FF2B5EF4-FFF2-40B4-BE49-F238E27FC236}">
                <a16:creationId xmlns:a16="http://schemas.microsoft.com/office/drawing/2014/main" id="{4B3B2013-CA87-4A13-BF40-60ED3EEB326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3781" y="2447944"/>
            <a:ext cx="1050944" cy="1118726"/>
          </a:xfrm>
          <a:prstGeom prst="rect">
            <a:avLst/>
          </a:prstGeom>
        </p:spPr>
      </p:pic>
      <p:pic>
        <p:nvPicPr>
          <p:cNvPr id="9" name="Picture 8" descr="A close up of a logo&#10;&#10;Description automatically generated">
            <a:extLst>
              <a:ext uri="{FF2B5EF4-FFF2-40B4-BE49-F238E27FC236}">
                <a16:creationId xmlns:a16="http://schemas.microsoft.com/office/drawing/2014/main" id="{0733487A-7574-4E63-8722-D23FDBCDD8C0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0903" y="2419948"/>
            <a:ext cx="1046921" cy="1068050"/>
          </a:xfrm>
          <a:prstGeom prst="rect">
            <a:avLst/>
          </a:prstGeom>
        </p:spPr>
      </p:pic>
      <p:pic>
        <p:nvPicPr>
          <p:cNvPr id="56" name="Picture 55" descr="A close up of a logo&#10;&#10;Description automatically generated">
            <a:extLst>
              <a:ext uri="{FF2B5EF4-FFF2-40B4-BE49-F238E27FC236}">
                <a16:creationId xmlns:a16="http://schemas.microsoft.com/office/drawing/2014/main" id="{424399D9-4A3F-48BB-B996-80C3DCF31CC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4225" y="3406423"/>
            <a:ext cx="1044239" cy="1068050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128F977E-6645-43FF-BA36-8B40D1F9A4F8}"/>
              </a:ext>
            </a:extLst>
          </p:cNvPr>
          <p:cNvSpPr txBox="1"/>
          <p:nvPr/>
        </p:nvSpPr>
        <p:spPr>
          <a:xfrm>
            <a:off x="3599279" y="3720446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٨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58" name="Picture 57" descr="A close up of a logo&#10;&#10;Description automatically generated">
            <a:extLst>
              <a:ext uri="{FF2B5EF4-FFF2-40B4-BE49-F238E27FC236}">
                <a16:creationId xmlns:a16="http://schemas.microsoft.com/office/drawing/2014/main" id="{3E898476-2838-4695-A7C1-E3F32EB5293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1431" y="2540672"/>
            <a:ext cx="1044239" cy="1068050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id="{E1EC9BA9-4CA8-4D9B-880F-BD43B038E9C5}"/>
              </a:ext>
            </a:extLst>
          </p:cNvPr>
          <p:cNvSpPr txBox="1"/>
          <p:nvPr/>
        </p:nvSpPr>
        <p:spPr>
          <a:xfrm>
            <a:off x="5536485" y="2854695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٩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60" name="Picture 59" descr="A close up of a logo&#10;&#10;Description automatically generated">
            <a:extLst>
              <a:ext uri="{FF2B5EF4-FFF2-40B4-BE49-F238E27FC236}">
                <a16:creationId xmlns:a16="http://schemas.microsoft.com/office/drawing/2014/main" id="{FBE49927-C141-4F4D-BC7B-F6472F3FD5E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2021" y="1790266"/>
            <a:ext cx="1044239" cy="1068050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1A233601-DAAE-48F4-B002-09C496C5F1F4}"/>
              </a:ext>
            </a:extLst>
          </p:cNvPr>
          <p:cNvSpPr txBox="1"/>
          <p:nvPr/>
        </p:nvSpPr>
        <p:spPr>
          <a:xfrm>
            <a:off x="7185832" y="2104289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٤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62" name="Picture 61" descr="A close up of a logo&#10;&#10;Description automatically generated">
            <a:extLst>
              <a:ext uri="{FF2B5EF4-FFF2-40B4-BE49-F238E27FC236}">
                <a16:creationId xmlns:a16="http://schemas.microsoft.com/office/drawing/2014/main" id="{D5B71083-773D-4F8B-97E6-2F4BA5B1E5D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1431" y="4658592"/>
            <a:ext cx="1044239" cy="1068050"/>
          </a:xfrm>
          <a:prstGeom prst="rect">
            <a:avLst/>
          </a:prstGeom>
        </p:spPr>
      </p:pic>
      <p:sp>
        <p:nvSpPr>
          <p:cNvPr id="63" name="TextBox 62">
            <a:extLst>
              <a:ext uri="{FF2B5EF4-FFF2-40B4-BE49-F238E27FC236}">
                <a16:creationId xmlns:a16="http://schemas.microsoft.com/office/drawing/2014/main" id="{41F74EE7-8A50-489E-B2A0-2C6E79B4E7AB}"/>
              </a:ext>
            </a:extLst>
          </p:cNvPr>
          <p:cNvSpPr txBox="1"/>
          <p:nvPr/>
        </p:nvSpPr>
        <p:spPr>
          <a:xfrm>
            <a:off x="5536485" y="4972615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١</a:t>
            </a: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</p:txBody>
      </p:sp>
      <p:pic>
        <p:nvPicPr>
          <p:cNvPr id="64" name="Picture 63" descr="A close up of a logo&#10;&#10;Description automatically generated">
            <a:extLst>
              <a:ext uri="{FF2B5EF4-FFF2-40B4-BE49-F238E27FC236}">
                <a16:creationId xmlns:a16="http://schemas.microsoft.com/office/drawing/2014/main" id="{4B777D70-99ED-4897-86B3-1837AF507850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6454" y="3427768"/>
            <a:ext cx="1044239" cy="1068050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4219C920-5378-47B1-98EF-B146BEFA8A11}"/>
              </a:ext>
            </a:extLst>
          </p:cNvPr>
          <p:cNvSpPr txBox="1"/>
          <p:nvPr/>
        </p:nvSpPr>
        <p:spPr>
          <a:xfrm>
            <a:off x="7571508" y="3741791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٢٥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2C377C0-E997-48D8-8C1F-343C626B672C}"/>
              </a:ext>
            </a:extLst>
          </p:cNvPr>
          <p:cNvSpPr txBox="1"/>
          <p:nvPr/>
        </p:nvSpPr>
        <p:spPr>
          <a:xfrm>
            <a:off x="2981542" y="2721803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٢٨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67" name="Picture 66" descr="A close up of a logo&#10;&#10;Description automatically generated">
            <a:extLst>
              <a:ext uri="{FF2B5EF4-FFF2-40B4-BE49-F238E27FC236}">
                <a16:creationId xmlns:a16="http://schemas.microsoft.com/office/drawing/2014/main" id="{EBB6A022-EA7F-4019-889A-4D7B109AB0C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4074" y="1643680"/>
            <a:ext cx="1046921" cy="1068050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F7CEDD9B-9344-4F23-9929-DB045E9116E8}"/>
              </a:ext>
            </a:extLst>
          </p:cNvPr>
          <p:cNvSpPr txBox="1"/>
          <p:nvPr/>
        </p:nvSpPr>
        <p:spPr>
          <a:xfrm>
            <a:off x="4856814" y="2041000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٢٤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71" name="Picture 70" descr="A close up of a logo&#10;&#10;Description automatically generated">
            <a:extLst>
              <a:ext uri="{FF2B5EF4-FFF2-40B4-BE49-F238E27FC236}">
                <a16:creationId xmlns:a16="http://schemas.microsoft.com/office/drawing/2014/main" id="{5D03AE46-93DD-43A5-B620-AE60E6619F9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2387" y="2759572"/>
            <a:ext cx="1046921" cy="1068050"/>
          </a:xfrm>
          <a:prstGeom prst="rect">
            <a:avLst/>
          </a:prstGeom>
        </p:spPr>
      </p:pic>
      <p:sp>
        <p:nvSpPr>
          <p:cNvPr id="72" name="TextBox 71">
            <a:extLst>
              <a:ext uri="{FF2B5EF4-FFF2-40B4-BE49-F238E27FC236}">
                <a16:creationId xmlns:a16="http://schemas.microsoft.com/office/drawing/2014/main" id="{5B4F14AB-0D51-4D3F-9FAA-42469285D886}"/>
              </a:ext>
            </a:extLst>
          </p:cNvPr>
          <p:cNvSpPr txBox="1"/>
          <p:nvPr/>
        </p:nvSpPr>
        <p:spPr>
          <a:xfrm>
            <a:off x="6681784" y="3061426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١٩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73" name="Picture 72" descr="A close up of a logo&#10;&#10;Description automatically generated">
            <a:extLst>
              <a:ext uri="{FF2B5EF4-FFF2-40B4-BE49-F238E27FC236}">
                <a16:creationId xmlns:a16="http://schemas.microsoft.com/office/drawing/2014/main" id="{2083864B-D1A9-48B7-9276-16C2EB345075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1204" y="2457718"/>
            <a:ext cx="1046921" cy="1068050"/>
          </a:xfrm>
          <a:prstGeom prst="rect">
            <a:avLst/>
          </a:prstGeom>
        </p:spPr>
      </p:pic>
      <p:sp>
        <p:nvSpPr>
          <p:cNvPr id="74" name="TextBox 73">
            <a:extLst>
              <a:ext uri="{FF2B5EF4-FFF2-40B4-BE49-F238E27FC236}">
                <a16:creationId xmlns:a16="http://schemas.microsoft.com/office/drawing/2014/main" id="{090880C8-19BB-4620-B125-03C8CFEAAD01}"/>
              </a:ext>
            </a:extLst>
          </p:cNvPr>
          <p:cNvSpPr txBox="1"/>
          <p:nvPr/>
        </p:nvSpPr>
        <p:spPr>
          <a:xfrm>
            <a:off x="8161843" y="2759573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٦٣</a:t>
            </a: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</p:txBody>
      </p:sp>
      <p:pic>
        <p:nvPicPr>
          <p:cNvPr id="80" name="Picture 79" descr="A close up of a logo&#10;&#10;Description automatically generated">
            <a:extLst>
              <a:ext uri="{FF2B5EF4-FFF2-40B4-BE49-F238E27FC236}">
                <a16:creationId xmlns:a16="http://schemas.microsoft.com/office/drawing/2014/main" id="{DBB6FF24-9828-4377-A676-7DD0E000851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2831" y="1575325"/>
            <a:ext cx="1050944" cy="1068050"/>
          </a:xfrm>
          <a:prstGeom prst="rect">
            <a:avLst/>
          </a:prstGeom>
        </p:spPr>
      </p:pic>
      <p:sp>
        <p:nvSpPr>
          <p:cNvPr id="81" name="TextBox 80">
            <a:extLst>
              <a:ext uri="{FF2B5EF4-FFF2-40B4-BE49-F238E27FC236}">
                <a16:creationId xmlns:a16="http://schemas.microsoft.com/office/drawing/2014/main" id="{E1819508-78B0-4F7F-818B-99C74731DA07}"/>
              </a:ext>
            </a:extLst>
          </p:cNvPr>
          <p:cNvSpPr txBox="1"/>
          <p:nvPr/>
        </p:nvSpPr>
        <p:spPr>
          <a:xfrm>
            <a:off x="3573821" y="1911824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٣٢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82" name="Picture 81" descr="A close up of a logo&#10;&#10;Description automatically generated">
            <a:extLst>
              <a:ext uri="{FF2B5EF4-FFF2-40B4-BE49-F238E27FC236}">
                <a16:creationId xmlns:a16="http://schemas.microsoft.com/office/drawing/2014/main" id="{1D549818-C376-4AC5-A68F-B59A41C5CBA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5182" y="4442018"/>
            <a:ext cx="1050944" cy="1068050"/>
          </a:xfrm>
          <a:prstGeom prst="rect">
            <a:avLst/>
          </a:prstGeom>
        </p:spPr>
      </p:pic>
      <p:sp>
        <p:nvSpPr>
          <p:cNvPr id="83" name="TextBox 82">
            <a:extLst>
              <a:ext uri="{FF2B5EF4-FFF2-40B4-BE49-F238E27FC236}">
                <a16:creationId xmlns:a16="http://schemas.microsoft.com/office/drawing/2014/main" id="{A32B3EA1-3117-4AB2-BF15-DBB996D961CC}"/>
              </a:ext>
            </a:extLst>
          </p:cNvPr>
          <p:cNvSpPr txBox="1"/>
          <p:nvPr/>
        </p:nvSpPr>
        <p:spPr>
          <a:xfrm>
            <a:off x="3046172" y="4778518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١٧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84" name="Picture 83" descr="A close up of a logo&#10;&#10;Description automatically generated">
            <a:extLst>
              <a:ext uri="{FF2B5EF4-FFF2-40B4-BE49-F238E27FC236}">
                <a16:creationId xmlns:a16="http://schemas.microsoft.com/office/drawing/2014/main" id="{6D3C41D6-3505-4C43-8113-8F5200F5EEA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9434" y="3531334"/>
            <a:ext cx="1050944" cy="1068050"/>
          </a:xfrm>
          <a:prstGeom prst="rect">
            <a:avLst/>
          </a:prstGeom>
        </p:spPr>
      </p:pic>
      <p:sp>
        <p:nvSpPr>
          <p:cNvPr id="85" name="TextBox 84">
            <a:extLst>
              <a:ext uri="{FF2B5EF4-FFF2-40B4-BE49-F238E27FC236}">
                <a16:creationId xmlns:a16="http://schemas.microsoft.com/office/drawing/2014/main" id="{B43C2AF2-981A-40E0-A590-91186B261A8B}"/>
              </a:ext>
            </a:extLst>
          </p:cNvPr>
          <p:cNvSpPr txBox="1"/>
          <p:nvPr/>
        </p:nvSpPr>
        <p:spPr>
          <a:xfrm>
            <a:off x="4870424" y="3867834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٥٧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86" name="Picture 85" descr="A close up of a logo&#10;&#10;Description automatically generated">
            <a:extLst>
              <a:ext uri="{FF2B5EF4-FFF2-40B4-BE49-F238E27FC236}">
                <a16:creationId xmlns:a16="http://schemas.microsoft.com/office/drawing/2014/main" id="{05BF0DA6-CFC5-4703-8B68-C228385110C5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9628" y="4522480"/>
            <a:ext cx="1050944" cy="1068050"/>
          </a:xfrm>
          <a:prstGeom prst="rect">
            <a:avLst/>
          </a:prstGeom>
        </p:spPr>
      </p:pic>
      <p:sp>
        <p:nvSpPr>
          <p:cNvPr id="87" name="TextBox 86">
            <a:extLst>
              <a:ext uri="{FF2B5EF4-FFF2-40B4-BE49-F238E27FC236}">
                <a16:creationId xmlns:a16="http://schemas.microsoft.com/office/drawing/2014/main" id="{0423CEB6-BFC4-4FDC-B412-DDD495191064}"/>
              </a:ext>
            </a:extLst>
          </p:cNvPr>
          <p:cNvSpPr txBox="1"/>
          <p:nvPr/>
        </p:nvSpPr>
        <p:spPr>
          <a:xfrm>
            <a:off x="6767973" y="4802767"/>
            <a:ext cx="7127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١١</a:t>
            </a: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3FBB355-C051-4A95-BF5C-5B13F5137F98}"/>
              </a:ext>
            </a:extLst>
          </p:cNvPr>
          <p:cNvSpPr txBox="1"/>
          <p:nvPr/>
        </p:nvSpPr>
        <p:spPr>
          <a:xfrm>
            <a:off x="4195429" y="2788018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٣٣</a:t>
            </a: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</p:txBody>
      </p:sp>
      <p:pic>
        <p:nvPicPr>
          <p:cNvPr id="94" name="Picture 93" descr="A close up of a logo&#10;&#10;Description automatically generated">
            <a:extLst>
              <a:ext uri="{FF2B5EF4-FFF2-40B4-BE49-F238E27FC236}">
                <a16:creationId xmlns:a16="http://schemas.microsoft.com/office/drawing/2014/main" id="{89655306-3420-41E2-9212-048A4292794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9141" y="1627907"/>
            <a:ext cx="1050944" cy="1118726"/>
          </a:xfrm>
          <a:prstGeom prst="rect">
            <a:avLst/>
          </a:prstGeom>
        </p:spPr>
      </p:pic>
      <p:sp>
        <p:nvSpPr>
          <p:cNvPr id="95" name="TextBox 94">
            <a:extLst>
              <a:ext uri="{FF2B5EF4-FFF2-40B4-BE49-F238E27FC236}">
                <a16:creationId xmlns:a16="http://schemas.microsoft.com/office/drawing/2014/main" id="{E007E606-AC5E-49C8-A1A3-E074A0AF3204}"/>
              </a:ext>
            </a:extLst>
          </p:cNvPr>
          <p:cNvSpPr txBox="1"/>
          <p:nvPr/>
        </p:nvSpPr>
        <p:spPr>
          <a:xfrm>
            <a:off x="6120789" y="1967980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٥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96" name="Picture 95" descr="A close up of a logo&#10;&#10;Description automatically generated">
            <a:extLst>
              <a:ext uri="{FF2B5EF4-FFF2-40B4-BE49-F238E27FC236}">
                <a16:creationId xmlns:a16="http://schemas.microsoft.com/office/drawing/2014/main" id="{8FC0FAA8-842B-499D-A705-3E44DCAA515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0768" y="3642291"/>
            <a:ext cx="1050944" cy="1118726"/>
          </a:xfrm>
          <a:prstGeom prst="rect">
            <a:avLst/>
          </a:prstGeom>
        </p:spPr>
      </p:pic>
      <p:sp>
        <p:nvSpPr>
          <p:cNvPr id="97" name="TextBox 96">
            <a:extLst>
              <a:ext uri="{FF2B5EF4-FFF2-40B4-BE49-F238E27FC236}">
                <a16:creationId xmlns:a16="http://schemas.microsoft.com/office/drawing/2014/main" id="{F16D06EC-0B67-4021-BF52-809B1CF01B36}"/>
              </a:ext>
            </a:extLst>
          </p:cNvPr>
          <p:cNvSpPr txBox="1"/>
          <p:nvPr/>
        </p:nvSpPr>
        <p:spPr>
          <a:xfrm>
            <a:off x="6052416" y="3982364"/>
            <a:ext cx="6876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١٥</a:t>
            </a: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</p:txBody>
      </p:sp>
      <p:pic>
        <p:nvPicPr>
          <p:cNvPr id="98" name="Picture 97" descr="A close up of a logo&#10;&#10;Description automatically generated">
            <a:extLst>
              <a:ext uri="{FF2B5EF4-FFF2-40B4-BE49-F238E27FC236}">
                <a16:creationId xmlns:a16="http://schemas.microsoft.com/office/drawing/2014/main" id="{B954DC69-C8AA-4836-B53F-89305429ADB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0095" y="4528605"/>
            <a:ext cx="1050944" cy="1118726"/>
          </a:xfrm>
          <a:prstGeom prst="rect">
            <a:avLst/>
          </a:prstGeom>
        </p:spPr>
      </p:pic>
      <p:sp>
        <p:nvSpPr>
          <p:cNvPr id="99" name="TextBox 98">
            <a:extLst>
              <a:ext uri="{FF2B5EF4-FFF2-40B4-BE49-F238E27FC236}">
                <a16:creationId xmlns:a16="http://schemas.microsoft.com/office/drawing/2014/main" id="{2EB36DF2-1A7B-4349-BD86-CAFCF29F7CD9}"/>
              </a:ext>
            </a:extLst>
          </p:cNvPr>
          <p:cNvSpPr txBox="1"/>
          <p:nvPr/>
        </p:nvSpPr>
        <p:spPr>
          <a:xfrm>
            <a:off x="4321743" y="4868678"/>
            <a:ext cx="7429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 rtl="0"/>
            <a:r>
              <a:rPr lang="ar-SA" sz="24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١٠٠</a:t>
            </a: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2" name="2 Minute Countdown Timer">
            <a:hlinkClick r:id="" action="ppaction://media"/>
            <a:extLst>
              <a:ext uri="{FF2B5EF4-FFF2-40B4-BE49-F238E27FC236}">
                <a16:creationId xmlns:a16="http://schemas.microsoft.com/office/drawing/2014/main" id="{923CAC1C-731D-488C-BF1E-412A3B307E6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0"/>
          <a:srcRect l="16444" t="33864" r="24023" b="31840"/>
          <a:stretch/>
        </p:blipFill>
        <p:spPr>
          <a:xfrm>
            <a:off x="1533197" y="837990"/>
            <a:ext cx="2256395" cy="731188"/>
          </a:xfrm>
          <a:prstGeom prst="rect">
            <a:avLst/>
          </a:prstGeom>
        </p:spPr>
      </p:pic>
      <p:pic>
        <p:nvPicPr>
          <p:cNvPr id="50" name="صورة 49">
            <a:extLst>
              <a:ext uri="{FF2B5EF4-FFF2-40B4-BE49-F238E27FC236}">
                <a16:creationId xmlns:a16="http://schemas.microsoft.com/office/drawing/2014/main" id="{44A5D909-2208-48BD-9DB0-4E724F389E7F}"/>
              </a:ext>
            </a:extLst>
          </p:cNvPr>
          <p:cNvPicPr>
            <a:picLocks noChangeAspect="1"/>
          </p:cNvPicPr>
          <p:nvPr/>
        </p:nvPicPr>
        <p:blipFill>
          <a:blip r:embed="rId11">
            <a:duotone>
              <a:prstClr val="black"/>
              <a:srgbClr val="FFCCFF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10087919" y="317692"/>
            <a:ext cx="2015714" cy="4953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scene3d>
            <a:camera prst="isometricOffAxis2Lef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1" name="Picture 5">
            <a:extLst>
              <a:ext uri="{FF2B5EF4-FFF2-40B4-BE49-F238E27FC236}">
                <a16:creationId xmlns:a16="http://schemas.microsoft.com/office/drawing/2014/main" id="{A09A0D7D-8223-497C-A356-E41B6F5F1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4154" y="369062"/>
            <a:ext cx="1343025" cy="519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821CD7B0-0AB3-4098-8598-C38A045449B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642916" y="362012"/>
            <a:ext cx="1408298" cy="469433"/>
          </a:xfrm>
          <a:prstGeom prst="rect">
            <a:avLst/>
          </a:prstGeom>
        </p:spPr>
      </p:pic>
      <p:pic>
        <p:nvPicPr>
          <p:cNvPr id="54" name="Picture 7">
            <a:extLst>
              <a:ext uri="{FF2B5EF4-FFF2-40B4-BE49-F238E27FC236}">
                <a16:creationId xmlns:a16="http://schemas.microsoft.com/office/drawing/2014/main" id="{88272395-171A-46F7-8D83-5D6FD7FE44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7824" y="352048"/>
            <a:ext cx="1189037" cy="468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2">
            <a:extLst>
              <a:ext uri="{FF2B5EF4-FFF2-40B4-BE49-F238E27FC236}">
                <a16:creationId xmlns:a16="http://schemas.microsoft.com/office/drawing/2014/main" id="{71916A21-1BE5-47D9-8BC9-E4D9087479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6800" y="22507"/>
            <a:ext cx="1552578" cy="2594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مربع نص 4">
            <a:extLst>
              <a:ext uri="{FF2B5EF4-FFF2-40B4-BE49-F238E27FC236}">
                <a16:creationId xmlns:a16="http://schemas.microsoft.com/office/drawing/2014/main" id="{72FA89BD-8B03-4791-80FD-158209CB97C3}"/>
              </a:ext>
            </a:extLst>
          </p:cNvPr>
          <p:cNvSpPr txBox="1"/>
          <p:nvPr/>
        </p:nvSpPr>
        <p:spPr>
          <a:xfrm>
            <a:off x="4539253" y="-35534"/>
            <a:ext cx="340383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000" b="1" dirty="0">
                <a:solidFill>
                  <a:srgbClr val="A50001"/>
                </a:solidFill>
                <a:cs typeface="SKR HEAD1" pitchFamily="2" charset="-78"/>
              </a:rPr>
              <a:t>اضغطي على الإجابات الصحيحة </a:t>
            </a:r>
          </a:p>
        </p:txBody>
      </p:sp>
      <p:sp>
        <p:nvSpPr>
          <p:cNvPr id="44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EC3E5247-28D2-FA4E-A7DB-F58CF5DA6BBE}"/>
              </a:ext>
            </a:extLst>
          </p:cNvPr>
          <p:cNvSpPr/>
          <p:nvPr/>
        </p:nvSpPr>
        <p:spPr>
          <a:xfrm flipH="1">
            <a:off x="1548146" y="5718368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٩</a:t>
            </a:r>
          </a:p>
        </p:txBody>
      </p:sp>
    </p:spTree>
    <p:extLst>
      <p:ext uri="{BB962C8B-B14F-4D97-AF65-F5344CB8AC3E}">
        <p14:creationId xmlns:p14="http://schemas.microsoft.com/office/powerpoint/2010/main" val="187804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25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503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109" restart="whenNotActive" fill="hold" evtFilter="cancelBubble" nodeType="interactiveSeq">
                <p:stCondLst>
                  <p:cond evt="onClick" delay="0">
                    <p:tgtEl>
                      <p:spTgt spid="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" fill="hold">
                      <p:stCondLst>
                        <p:cond delay="0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145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6" fill="hold">
                      <p:stCondLst>
                        <p:cond delay="0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video>
              <p:cMediaNode vol="80000">
                <p:cTn id="154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15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6" fill="hold">
                      <p:stCondLst>
                        <p:cond delay="0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59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  <p:bldLst>
      <p:bldP spid="57" grpId="0"/>
      <p:bldP spid="59" grpId="0"/>
      <p:bldP spid="61" grpId="0"/>
      <p:bldP spid="63" grpId="0"/>
      <p:bldP spid="65" grpId="0"/>
      <p:bldP spid="66" grpId="0"/>
      <p:bldP spid="68" grpId="0"/>
      <p:bldP spid="72" grpId="0"/>
      <p:bldP spid="74" grpId="0"/>
      <p:bldP spid="81" grpId="0"/>
      <p:bldP spid="83" grpId="0"/>
      <p:bldP spid="85" grpId="0"/>
      <p:bldP spid="87" grpId="0"/>
      <p:bldP spid="92" grpId="0"/>
      <p:bldP spid="95" grpId="0"/>
      <p:bldP spid="97" grpId="0"/>
      <p:bldP spid="99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55337" y="463122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33">
            <a:extLst>
              <a:ext uri="{FF2B5EF4-FFF2-40B4-BE49-F238E27FC236}">
                <a16:creationId xmlns:a16="http://schemas.microsoft.com/office/drawing/2014/main" id="{58C83A84-3742-C542-AE1A-EC5CFB7DE810}"/>
              </a:ext>
            </a:extLst>
          </p:cNvPr>
          <p:cNvGrpSpPr/>
          <p:nvPr/>
        </p:nvGrpSpPr>
        <p:grpSpPr>
          <a:xfrm>
            <a:off x="1760044" y="766502"/>
            <a:ext cx="8425838" cy="930004"/>
            <a:chOff x="503880" y="855922"/>
            <a:chExt cx="8425838" cy="930004"/>
          </a:xfrm>
        </p:grpSpPr>
        <p:sp>
          <p:nvSpPr>
            <p:cNvPr id="62" name="دبوس زينة 34">
              <a:extLst>
                <a:ext uri="{FF2B5EF4-FFF2-40B4-BE49-F238E27FC236}">
                  <a16:creationId xmlns:a16="http://schemas.microsoft.com/office/drawing/2014/main" id="{FEFABB77-F5BB-CC4E-9573-D8F2162A6871}"/>
                </a:ext>
              </a:extLst>
            </p:cNvPr>
            <p:cNvSpPr/>
            <p:nvPr/>
          </p:nvSpPr>
          <p:spPr>
            <a:xfrm>
              <a:off x="503880" y="85592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      حل المعادلة  </a:t>
              </a:r>
              <a:r>
                <a:rPr lang="ar-SA" sz="2400" b="1" dirty="0">
                  <a:solidFill>
                    <a:srgbClr val="FF0000"/>
                  </a:solidFill>
                </a:rPr>
                <a:t>ب</a:t>
              </a:r>
              <a:r>
                <a:rPr lang="ar-SA" sz="2400" b="1" dirty="0">
                  <a:solidFill>
                    <a:schemeClr val="tx1"/>
                  </a:solidFill>
                </a:rPr>
                <a:t> ــ ٥ = ٢٠  ذهنيا .</a:t>
              </a:r>
            </a:p>
          </p:txBody>
        </p:sp>
        <p:sp>
          <p:nvSpPr>
            <p:cNvPr id="64" name="دبوس زينة 36">
              <a:extLst>
                <a:ext uri="{FF2B5EF4-FFF2-40B4-BE49-F238E27FC236}">
                  <a16:creationId xmlns:a16="http://schemas.microsoft.com/office/drawing/2014/main" id="{37FDE0DA-ABE6-8141-95EC-9B4E3B79F191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38">
            <a:extLst>
              <a:ext uri="{FF2B5EF4-FFF2-40B4-BE49-F238E27FC236}">
                <a16:creationId xmlns:a16="http://schemas.microsoft.com/office/drawing/2014/main" id="{978C00E6-F22B-1149-B1AD-E4A4E866EBCA}"/>
              </a:ext>
            </a:extLst>
          </p:cNvPr>
          <p:cNvSpPr txBox="1"/>
          <p:nvPr/>
        </p:nvSpPr>
        <p:spPr>
          <a:xfrm>
            <a:off x="2694392" y="2183762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ب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6" name="مجموعة 40">
            <a:extLst>
              <a:ext uri="{FF2B5EF4-FFF2-40B4-BE49-F238E27FC236}">
                <a16:creationId xmlns:a16="http://schemas.microsoft.com/office/drawing/2014/main" id="{1200C8E0-395A-E147-8020-6DB34F9D8CDD}"/>
              </a:ext>
            </a:extLst>
          </p:cNvPr>
          <p:cNvGrpSpPr/>
          <p:nvPr/>
        </p:nvGrpSpPr>
        <p:grpSpPr>
          <a:xfrm>
            <a:off x="1966371" y="2032177"/>
            <a:ext cx="3000396" cy="3690958"/>
            <a:chOff x="1714480" y="2000240"/>
            <a:chExt cx="3000396" cy="3690958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A9A2E770-AED3-C549-A1FC-5835D305C2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وسيلة شرح على شكل سحابة 42">
              <a:extLst>
                <a:ext uri="{FF2B5EF4-FFF2-40B4-BE49-F238E27FC236}">
                  <a16:creationId xmlns:a16="http://schemas.microsoft.com/office/drawing/2014/main" id="{26639B15-A23E-4B4B-9A13-7C29540FAC27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7" name="مربع نص 43">
            <a:extLst>
              <a:ext uri="{FF2B5EF4-FFF2-40B4-BE49-F238E27FC236}">
                <a16:creationId xmlns:a16="http://schemas.microsoft.com/office/drawing/2014/main" id="{6C82FBC8-8F73-524A-8F95-5BBF23E8EAA9}"/>
              </a:ext>
            </a:extLst>
          </p:cNvPr>
          <p:cNvSpPr txBox="1"/>
          <p:nvPr/>
        </p:nvSpPr>
        <p:spPr>
          <a:xfrm>
            <a:off x="8085604" y="3681728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=٢٠</a:t>
            </a:r>
          </a:p>
        </p:txBody>
      </p:sp>
      <p:sp>
        <p:nvSpPr>
          <p:cNvPr id="8" name="مربع نص 44">
            <a:extLst>
              <a:ext uri="{FF2B5EF4-FFF2-40B4-BE49-F238E27FC236}">
                <a16:creationId xmlns:a16="http://schemas.microsoft.com/office/drawing/2014/main" id="{6EB9F239-4713-5F45-AD8C-C341493FBBFB}"/>
              </a:ext>
            </a:extLst>
          </p:cNvPr>
          <p:cNvSpPr txBox="1"/>
          <p:nvPr/>
        </p:nvSpPr>
        <p:spPr>
          <a:xfrm>
            <a:off x="9114312" y="3681728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٢٠</a:t>
            </a:r>
          </a:p>
        </p:txBody>
      </p:sp>
      <p:sp>
        <p:nvSpPr>
          <p:cNvPr id="9" name="خماسي 45">
            <a:extLst>
              <a:ext uri="{FF2B5EF4-FFF2-40B4-BE49-F238E27FC236}">
                <a16:creationId xmlns:a16="http://schemas.microsoft.com/office/drawing/2014/main" id="{FDE71E17-CF0B-3340-BFB5-6DD7D6FFB841}"/>
              </a:ext>
            </a:extLst>
          </p:cNvPr>
          <p:cNvSpPr/>
          <p:nvPr/>
        </p:nvSpPr>
        <p:spPr>
          <a:xfrm rot="5400000">
            <a:off x="8914284" y="2557467"/>
            <a:ext cx="1000132" cy="885832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46">
            <a:extLst>
              <a:ext uri="{FF2B5EF4-FFF2-40B4-BE49-F238E27FC236}">
                <a16:creationId xmlns:a16="http://schemas.microsoft.com/office/drawing/2014/main" id="{FFC83300-D1AE-5B45-818F-608780AA9959}"/>
              </a:ext>
            </a:extLst>
          </p:cNvPr>
          <p:cNvSpPr txBox="1"/>
          <p:nvPr/>
        </p:nvSpPr>
        <p:spPr>
          <a:xfrm>
            <a:off x="9400064" y="2471743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ب</a:t>
            </a:r>
          </a:p>
        </p:txBody>
      </p:sp>
      <p:sp>
        <p:nvSpPr>
          <p:cNvPr id="13" name="مربع نص 47">
            <a:extLst>
              <a:ext uri="{FF2B5EF4-FFF2-40B4-BE49-F238E27FC236}">
                <a16:creationId xmlns:a16="http://schemas.microsoft.com/office/drawing/2014/main" id="{CCB0F593-079B-1E43-B2A7-E3A7662359CB}"/>
              </a:ext>
            </a:extLst>
          </p:cNvPr>
          <p:cNvSpPr txBox="1"/>
          <p:nvPr/>
        </p:nvSpPr>
        <p:spPr>
          <a:xfrm>
            <a:off x="8114180" y="2500319"/>
            <a:ext cx="135732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 ٥  = ٢٠</a:t>
            </a:r>
          </a:p>
        </p:txBody>
      </p:sp>
      <p:sp>
        <p:nvSpPr>
          <p:cNvPr id="14" name="مربع نص 48">
            <a:extLst>
              <a:ext uri="{FF2B5EF4-FFF2-40B4-BE49-F238E27FC236}">
                <a16:creationId xmlns:a16="http://schemas.microsoft.com/office/drawing/2014/main" id="{E18CED08-4BA9-DD46-A0EC-692961D79E4D}"/>
              </a:ext>
            </a:extLst>
          </p:cNvPr>
          <p:cNvSpPr txBox="1"/>
          <p:nvPr/>
        </p:nvSpPr>
        <p:spPr>
          <a:xfrm>
            <a:off x="9114312" y="4643459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5" name="مربع نص 49">
            <a:extLst>
              <a:ext uri="{FF2B5EF4-FFF2-40B4-BE49-F238E27FC236}">
                <a16:creationId xmlns:a16="http://schemas.microsoft.com/office/drawing/2014/main" id="{CC0E7ED7-77CE-394F-A5FF-5BCE5AC66732}"/>
              </a:ext>
            </a:extLst>
          </p:cNvPr>
          <p:cNvSpPr txBox="1"/>
          <p:nvPr/>
        </p:nvSpPr>
        <p:spPr>
          <a:xfrm>
            <a:off x="8571384" y="4657745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٢٥</a:t>
            </a:r>
          </a:p>
        </p:txBody>
      </p:sp>
      <p:sp>
        <p:nvSpPr>
          <p:cNvPr id="16" name="مربع نص 50">
            <a:extLst>
              <a:ext uri="{FF2B5EF4-FFF2-40B4-BE49-F238E27FC236}">
                <a16:creationId xmlns:a16="http://schemas.microsoft.com/office/drawing/2014/main" id="{C277165E-6769-F74E-82D1-8BFD06739E0E}"/>
              </a:ext>
            </a:extLst>
          </p:cNvPr>
          <p:cNvSpPr txBox="1"/>
          <p:nvPr/>
        </p:nvSpPr>
        <p:spPr>
          <a:xfrm>
            <a:off x="9328628" y="2500319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٢٥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512AA7CD-A651-7546-9900-3C33148014F4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صـ٣٢</a:t>
            </a:r>
          </a:p>
        </p:txBody>
      </p:sp>
      <p:sp>
        <p:nvSpPr>
          <p:cNvPr id="76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AEA5E295-B2B8-D54B-836E-DC070740EE47}"/>
              </a:ext>
            </a:extLst>
          </p:cNvPr>
          <p:cNvSpPr/>
          <p:nvPr/>
        </p:nvSpPr>
        <p:spPr>
          <a:xfrm flipH="1">
            <a:off x="1132157" y="5841898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١٠</a:t>
            </a:r>
          </a:p>
        </p:txBody>
      </p:sp>
      <p:sp>
        <p:nvSpPr>
          <p:cNvPr id="77" name="مستطيل 76">
            <a:extLst>
              <a:ext uri="{FF2B5EF4-FFF2-40B4-BE49-F238E27FC236}">
                <a16:creationId xmlns:a16="http://schemas.microsoft.com/office/drawing/2014/main" id="{627054D0-F91E-4943-BAD2-97D6FCE083E7}"/>
              </a:ext>
            </a:extLst>
          </p:cNvPr>
          <p:cNvSpPr/>
          <p:nvPr/>
        </p:nvSpPr>
        <p:spPr>
          <a:xfrm rot="385153">
            <a:off x="8584462" y="1002292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  <p:pic>
        <p:nvPicPr>
          <p:cNvPr id="78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ED431CA0-4F3A-6648-B62B-896F85408F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072014" y="229366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33501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8" grpId="0"/>
      <p:bldP spid="9" grpId="0" animBg="1"/>
      <p:bldP spid="12" grpId="0"/>
      <p:bldP spid="12" grpId="1"/>
      <p:bldP spid="13" grpId="0"/>
      <p:bldP spid="14" grpId="0"/>
      <p:bldP spid="15" grpId="0"/>
      <p:bldP spid="16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3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41774" y="438126"/>
            <a:ext cx="4538117" cy="5991922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3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50">
            <a:extLst>
              <a:ext uri="{FF2B5EF4-FFF2-40B4-BE49-F238E27FC236}">
                <a16:creationId xmlns:a16="http://schemas.microsoft.com/office/drawing/2014/main" id="{DBD53BD6-B400-7C42-BBF1-F885A2EEE2FC}"/>
              </a:ext>
            </a:extLst>
          </p:cNvPr>
          <p:cNvGrpSpPr/>
          <p:nvPr/>
        </p:nvGrpSpPr>
        <p:grpSpPr>
          <a:xfrm>
            <a:off x="1501133" y="722006"/>
            <a:ext cx="8619236" cy="928694"/>
            <a:chOff x="571472" y="857232"/>
            <a:chExt cx="8619236" cy="928694"/>
          </a:xfrm>
        </p:grpSpPr>
        <p:sp>
          <p:nvSpPr>
            <p:cNvPr id="62" name="دبوس زينة 53">
              <a:extLst>
                <a:ext uri="{FF2B5EF4-FFF2-40B4-BE49-F238E27FC236}">
                  <a16:creationId xmlns:a16="http://schemas.microsoft.com/office/drawing/2014/main" id="{5001014F-F561-574E-AA00-4EC35CCB7FBE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٨ = </a:t>
              </a:r>
              <a:r>
                <a:rPr lang="ar-SA" sz="2400" b="1" dirty="0">
                  <a:solidFill>
                    <a:srgbClr val="FF0000"/>
                  </a:solidFill>
                </a:rPr>
                <a:t>ص</a:t>
              </a:r>
              <a:r>
                <a:rPr lang="ar-SA" sz="2400" b="1" dirty="0">
                  <a:solidFill>
                    <a:schemeClr val="tx1"/>
                  </a:solidFill>
                </a:rPr>
                <a:t> ÷ ٣ ذهنيا .</a:t>
              </a:r>
            </a:p>
          </p:txBody>
        </p:sp>
        <p:sp>
          <p:nvSpPr>
            <p:cNvPr id="64" name="دبوس زينة 56">
              <a:extLst>
                <a:ext uri="{FF2B5EF4-FFF2-40B4-BE49-F238E27FC236}">
                  <a16:creationId xmlns:a16="http://schemas.microsoft.com/office/drawing/2014/main" id="{B1ABDC6F-F64B-1D43-84CB-435CB9F47171}"/>
                </a:ext>
              </a:extLst>
            </p:cNvPr>
            <p:cNvSpPr/>
            <p:nvPr/>
          </p:nvSpPr>
          <p:spPr>
            <a:xfrm>
              <a:off x="7715271" y="857232"/>
              <a:ext cx="1475437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58">
            <a:extLst>
              <a:ext uri="{FF2B5EF4-FFF2-40B4-BE49-F238E27FC236}">
                <a16:creationId xmlns:a16="http://schemas.microsoft.com/office/drawing/2014/main" id="{5111A3D1-4045-AB4F-A926-EB9CDD52ADCF}"/>
              </a:ext>
            </a:extLst>
          </p:cNvPr>
          <p:cNvSpPr txBox="1"/>
          <p:nvPr/>
        </p:nvSpPr>
        <p:spPr>
          <a:xfrm>
            <a:off x="3215645" y="2193333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ص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6" name="مجموعة 60">
            <a:extLst>
              <a:ext uri="{FF2B5EF4-FFF2-40B4-BE49-F238E27FC236}">
                <a16:creationId xmlns:a16="http://schemas.microsoft.com/office/drawing/2014/main" id="{82D4FC50-6AFB-5A45-8907-F0C39879B00D}"/>
              </a:ext>
            </a:extLst>
          </p:cNvPr>
          <p:cNvGrpSpPr/>
          <p:nvPr/>
        </p:nvGrpSpPr>
        <p:grpSpPr>
          <a:xfrm>
            <a:off x="2644141" y="2050457"/>
            <a:ext cx="3000396" cy="3690958"/>
            <a:chOff x="1714480" y="2000240"/>
            <a:chExt cx="3000396" cy="3690958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77679B63-92E2-E844-A6A2-0DEBCAE3E3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وسيلة شرح على شكل سحابة 62">
              <a:extLst>
                <a:ext uri="{FF2B5EF4-FFF2-40B4-BE49-F238E27FC236}">
                  <a16:creationId xmlns:a16="http://schemas.microsoft.com/office/drawing/2014/main" id="{FF3A1E63-844C-4B4E-B3B5-EC588D68E0D7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7" name="مربع نص 63">
            <a:extLst>
              <a:ext uri="{FF2B5EF4-FFF2-40B4-BE49-F238E27FC236}">
                <a16:creationId xmlns:a16="http://schemas.microsoft.com/office/drawing/2014/main" id="{32DD9563-B5FC-3B44-B840-966EA4DFECFC}"/>
              </a:ext>
            </a:extLst>
          </p:cNvPr>
          <p:cNvSpPr txBox="1"/>
          <p:nvPr/>
        </p:nvSpPr>
        <p:spPr>
          <a:xfrm>
            <a:off x="8416333" y="3660494"/>
            <a:ext cx="78581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٨ =</a:t>
            </a:r>
          </a:p>
        </p:txBody>
      </p:sp>
      <p:sp>
        <p:nvSpPr>
          <p:cNvPr id="8" name="مربع نص 64">
            <a:extLst>
              <a:ext uri="{FF2B5EF4-FFF2-40B4-BE49-F238E27FC236}">
                <a16:creationId xmlns:a16="http://schemas.microsoft.com/office/drawing/2014/main" id="{F7B6EC3C-EB38-9241-BBE6-D2B0E99BFEDF}"/>
              </a:ext>
            </a:extLst>
          </p:cNvPr>
          <p:cNvSpPr txBox="1"/>
          <p:nvPr/>
        </p:nvSpPr>
        <p:spPr>
          <a:xfrm>
            <a:off x="7816251" y="3660494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٨</a:t>
            </a:r>
          </a:p>
        </p:txBody>
      </p:sp>
      <p:sp>
        <p:nvSpPr>
          <p:cNvPr id="9" name="خماسي 65">
            <a:extLst>
              <a:ext uri="{FF2B5EF4-FFF2-40B4-BE49-F238E27FC236}">
                <a16:creationId xmlns:a16="http://schemas.microsoft.com/office/drawing/2014/main" id="{4871E331-3E80-D64B-867B-49BA7DAF83E9}"/>
              </a:ext>
            </a:extLst>
          </p:cNvPr>
          <p:cNvSpPr/>
          <p:nvPr/>
        </p:nvSpPr>
        <p:spPr>
          <a:xfrm rot="5400000">
            <a:off x="7616227" y="2507657"/>
            <a:ext cx="1000132" cy="942984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66">
            <a:extLst>
              <a:ext uri="{FF2B5EF4-FFF2-40B4-BE49-F238E27FC236}">
                <a16:creationId xmlns:a16="http://schemas.microsoft.com/office/drawing/2014/main" id="{9734BF76-F8D4-A14B-8D57-DA1B2DAD7883}"/>
              </a:ext>
            </a:extLst>
          </p:cNvPr>
          <p:cNvSpPr txBox="1"/>
          <p:nvPr/>
        </p:nvSpPr>
        <p:spPr>
          <a:xfrm>
            <a:off x="8144867" y="2450509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ص</a:t>
            </a:r>
          </a:p>
        </p:txBody>
      </p:sp>
      <p:sp>
        <p:nvSpPr>
          <p:cNvPr id="13" name="مربع نص 67">
            <a:extLst>
              <a:ext uri="{FF2B5EF4-FFF2-40B4-BE49-F238E27FC236}">
                <a16:creationId xmlns:a16="http://schemas.microsoft.com/office/drawing/2014/main" id="{8A8D831A-BB27-1541-9FB4-594FCB0B4C41}"/>
              </a:ext>
            </a:extLst>
          </p:cNvPr>
          <p:cNvSpPr txBox="1"/>
          <p:nvPr/>
        </p:nvSpPr>
        <p:spPr>
          <a:xfrm>
            <a:off x="7573363" y="2479085"/>
            <a:ext cx="157163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٨ =      ÷ ٣</a:t>
            </a:r>
          </a:p>
        </p:txBody>
      </p:sp>
      <p:sp>
        <p:nvSpPr>
          <p:cNvPr id="14" name="مربع نص 68">
            <a:extLst>
              <a:ext uri="{FF2B5EF4-FFF2-40B4-BE49-F238E27FC236}">
                <a16:creationId xmlns:a16="http://schemas.microsoft.com/office/drawing/2014/main" id="{4790A7AB-686D-5840-A0C9-B71859794D02}"/>
              </a:ext>
            </a:extLst>
          </p:cNvPr>
          <p:cNvSpPr txBox="1"/>
          <p:nvPr/>
        </p:nvSpPr>
        <p:spPr>
          <a:xfrm>
            <a:off x="8787809" y="4622225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5" name="مربع نص 69">
            <a:extLst>
              <a:ext uri="{FF2B5EF4-FFF2-40B4-BE49-F238E27FC236}">
                <a16:creationId xmlns:a16="http://schemas.microsoft.com/office/drawing/2014/main" id="{A8AEA20B-B8E5-EA43-AFB4-CF45930BD04F}"/>
              </a:ext>
            </a:extLst>
          </p:cNvPr>
          <p:cNvSpPr txBox="1"/>
          <p:nvPr/>
        </p:nvSpPr>
        <p:spPr>
          <a:xfrm>
            <a:off x="8244881" y="4636511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٢٤</a:t>
            </a:r>
          </a:p>
        </p:txBody>
      </p:sp>
      <p:sp>
        <p:nvSpPr>
          <p:cNvPr id="16" name="مربع نص 70">
            <a:extLst>
              <a:ext uri="{FF2B5EF4-FFF2-40B4-BE49-F238E27FC236}">
                <a16:creationId xmlns:a16="http://schemas.microsoft.com/office/drawing/2014/main" id="{BA0369AC-A4D5-F242-A04F-F3C46682939D}"/>
              </a:ext>
            </a:extLst>
          </p:cNvPr>
          <p:cNvSpPr txBox="1"/>
          <p:nvPr/>
        </p:nvSpPr>
        <p:spPr>
          <a:xfrm>
            <a:off x="8059141" y="247908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٢٤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76D0787F-E900-E444-9B4D-7F676E76B1DC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صـ٣٢</a:t>
            </a:r>
          </a:p>
        </p:txBody>
      </p:sp>
      <p:sp>
        <p:nvSpPr>
          <p:cNvPr id="76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E779FECB-CB43-6949-96AE-B10A2F3DAD4A}"/>
              </a:ext>
            </a:extLst>
          </p:cNvPr>
          <p:cNvSpPr/>
          <p:nvPr/>
        </p:nvSpPr>
        <p:spPr>
          <a:xfrm flipH="1">
            <a:off x="1208858" y="5793967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١١</a:t>
            </a:r>
          </a:p>
        </p:txBody>
      </p:sp>
      <p:sp>
        <p:nvSpPr>
          <p:cNvPr id="77" name="مستطيل 76">
            <a:extLst>
              <a:ext uri="{FF2B5EF4-FFF2-40B4-BE49-F238E27FC236}">
                <a16:creationId xmlns:a16="http://schemas.microsoft.com/office/drawing/2014/main" id="{34699676-C4D0-184A-9ED3-8AAADC44B7B8}"/>
              </a:ext>
            </a:extLst>
          </p:cNvPr>
          <p:cNvSpPr/>
          <p:nvPr/>
        </p:nvSpPr>
        <p:spPr>
          <a:xfrm rot="385153">
            <a:off x="8367736" y="1015893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  <p:pic>
        <p:nvPicPr>
          <p:cNvPr id="78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3D8C2EB9-019C-3848-B89D-5B098AA3BFF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855288" y="242967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00344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8" grpId="0"/>
      <p:bldP spid="9" grpId="0" animBg="1"/>
      <p:bldP spid="12" grpId="0"/>
      <p:bldP spid="12" grpId="1"/>
      <p:bldP spid="13" grpId="0"/>
      <p:bldP spid="14" grpId="0"/>
      <p:bldP spid="15" grpId="0"/>
      <p:bldP spid="16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تحقق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501843" y="451064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50">
            <a:extLst>
              <a:ext uri="{FF2B5EF4-FFF2-40B4-BE49-F238E27FC236}">
                <a16:creationId xmlns:a16="http://schemas.microsoft.com/office/drawing/2014/main" id="{2F0FA547-3DA6-AD42-862B-A19E82684518}"/>
              </a:ext>
            </a:extLst>
          </p:cNvPr>
          <p:cNvGrpSpPr/>
          <p:nvPr/>
        </p:nvGrpSpPr>
        <p:grpSpPr>
          <a:xfrm>
            <a:off x="2053378" y="920407"/>
            <a:ext cx="8358246" cy="928694"/>
            <a:chOff x="571472" y="857232"/>
            <a:chExt cx="8358246" cy="928694"/>
          </a:xfrm>
        </p:grpSpPr>
        <p:sp>
          <p:nvSpPr>
            <p:cNvPr id="62" name="دبوس زينة 53">
              <a:extLst>
                <a:ext uri="{FF2B5EF4-FFF2-40B4-BE49-F238E27FC236}">
                  <a16:creationId xmlns:a16="http://schemas.microsoft.com/office/drawing/2014/main" id="{F7690173-8F67-DD49-8EC5-2D8481239A22}"/>
                </a:ext>
              </a:extLst>
            </p:cNvPr>
            <p:cNvSpPr/>
            <p:nvPr/>
          </p:nvSpPr>
          <p:spPr>
            <a:xfrm>
              <a:off x="571472" y="857232"/>
              <a:ext cx="7143800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٧ </a:t>
              </a:r>
              <a:r>
                <a:rPr lang="ar-SA" sz="2400" b="1" dirty="0">
                  <a:solidFill>
                    <a:srgbClr val="FF0000"/>
                  </a:solidFill>
                </a:rPr>
                <a:t>ع</a:t>
              </a:r>
              <a:r>
                <a:rPr lang="ar-SA" sz="2400" b="1" dirty="0">
                  <a:solidFill>
                    <a:schemeClr val="tx1"/>
                  </a:solidFill>
                </a:rPr>
                <a:t> = ٥٦  ذهنيا .</a:t>
              </a:r>
            </a:p>
          </p:txBody>
        </p:sp>
        <p:sp>
          <p:nvSpPr>
            <p:cNvPr id="64" name="دبوس زينة 56">
              <a:extLst>
                <a:ext uri="{FF2B5EF4-FFF2-40B4-BE49-F238E27FC236}">
                  <a16:creationId xmlns:a16="http://schemas.microsoft.com/office/drawing/2014/main" id="{C5075AC4-8F04-7D48-BF08-EF44A4BAE378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58">
            <a:extLst>
              <a:ext uri="{FF2B5EF4-FFF2-40B4-BE49-F238E27FC236}">
                <a16:creationId xmlns:a16="http://schemas.microsoft.com/office/drawing/2014/main" id="{6B2D7134-3744-CF40-99C6-84C937DB6DED}"/>
              </a:ext>
            </a:extLst>
          </p:cNvPr>
          <p:cNvSpPr txBox="1"/>
          <p:nvPr/>
        </p:nvSpPr>
        <p:spPr>
          <a:xfrm>
            <a:off x="2624366" y="2195103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 err="1">
                <a:solidFill>
                  <a:srgbClr val="FF0000"/>
                </a:solidFill>
              </a:rPr>
              <a:t>ع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6" name="مجموعة 60">
            <a:extLst>
              <a:ext uri="{FF2B5EF4-FFF2-40B4-BE49-F238E27FC236}">
                <a16:creationId xmlns:a16="http://schemas.microsoft.com/office/drawing/2014/main" id="{416EEB4A-3070-004F-A530-4D4DC4F4B4E3}"/>
              </a:ext>
            </a:extLst>
          </p:cNvPr>
          <p:cNvGrpSpPr/>
          <p:nvPr/>
        </p:nvGrpSpPr>
        <p:grpSpPr>
          <a:xfrm>
            <a:off x="1942151" y="2063867"/>
            <a:ext cx="3000396" cy="3690958"/>
            <a:chOff x="1714480" y="2000240"/>
            <a:chExt cx="3000396" cy="3690958"/>
          </a:xfrm>
        </p:grpSpPr>
        <p:pic>
          <p:nvPicPr>
            <p:cNvPr id="71" name="Picture 2">
              <a:extLst>
                <a:ext uri="{FF2B5EF4-FFF2-40B4-BE49-F238E27FC236}">
                  <a16:creationId xmlns:a16="http://schemas.microsoft.com/office/drawing/2014/main" id="{97815113-E4B5-C94A-83E4-D41E33446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وسيلة شرح على شكل سحابة 62">
              <a:extLst>
                <a:ext uri="{FF2B5EF4-FFF2-40B4-BE49-F238E27FC236}">
                  <a16:creationId xmlns:a16="http://schemas.microsoft.com/office/drawing/2014/main" id="{366E1085-DA1A-AE47-857E-665A99DD5748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7" name="مربع نص 63">
            <a:extLst>
              <a:ext uri="{FF2B5EF4-FFF2-40B4-BE49-F238E27FC236}">
                <a16:creationId xmlns:a16="http://schemas.microsoft.com/office/drawing/2014/main" id="{38E3029A-9115-1345-848C-E2E72D0E49A5}"/>
              </a:ext>
            </a:extLst>
          </p:cNvPr>
          <p:cNvSpPr txBox="1"/>
          <p:nvPr/>
        </p:nvSpPr>
        <p:spPr>
          <a:xfrm>
            <a:off x="8039884" y="3858895"/>
            <a:ext cx="9144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٥٦</a:t>
            </a:r>
          </a:p>
        </p:txBody>
      </p:sp>
      <p:sp>
        <p:nvSpPr>
          <p:cNvPr id="8" name="مربع نص 64">
            <a:extLst>
              <a:ext uri="{FF2B5EF4-FFF2-40B4-BE49-F238E27FC236}">
                <a16:creationId xmlns:a16="http://schemas.microsoft.com/office/drawing/2014/main" id="{B6CE86E0-8DAC-A049-A17D-E260444A9EB9}"/>
              </a:ext>
            </a:extLst>
          </p:cNvPr>
          <p:cNvSpPr txBox="1"/>
          <p:nvPr/>
        </p:nvSpPr>
        <p:spPr>
          <a:xfrm>
            <a:off x="8897138" y="3858895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٥٦</a:t>
            </a:r>
          </a:p>
        </p:txBody>
      </p:sp>
      <p:sp>
        <p:nvSpPr>
          <p:cNvPr id="9" name="خماسي 65">
            <a:extLst>
              <a:ext uri="{FF2B5EF4-FFF2-40B4-BE49-F238E27FC236}">
                <a16:creationId xmlns:a16="http://schemas.microsoft.com/office/drawing/2014/main" id="{B30B9709-F141-BF45-A18A-DDCEC4C114C4}"/>
              </a:ext>
            </a:extLst>
          </p:cNvPr>
          <p:cNvSpPr/>
          <p:nvPr/>
        </p:nvSpPr>
        <p:spPr>
          <a:xfrm rot="5400000">
            <a:off x="8704257" y="2741777"/>
            <a:ext cx="1000132" cy="871546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ربع نص 67">
            <a:extLst>
              <a:ext uri="{FF2B5EF4-FFF2-40B4-BE49-F238E27FC236}">
                <a16:creationId xmlns:a16="http://schemas.microsoft.com/office/drawing/2014/main" id="{A46CEAB4-0623-5C48-A079-556E55C27285}"/>
              </a:ext>
            </a:extLst>
          </p:cNvPr>
          <p:cNvSpPr txBox="1"/>
          <p:nvPr/>
        </p:nvSpPr>
        <p:spPr>
          <a:xfrm>
            <a:off x="7911294" y="2682244"/>
            <a:ext cx="178595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٧        = ٥٦</a:t>
            </a:r>
          </a:p>
        </p:txBody>
      </p:sp>
      <p:sp>
        <p:nvSpPr>
          <p:cNvPr id="13" name="مربع نص 68">
            <a:extLst>
              <a:ext uri="{FF2B5EF4-FFF2-40B4-BE49-F238E27FC236}">
                <a16:creationId xmlns:a16="http://schemas.microsoft.com/office/drawing/2014/main" id="{980D7CF8-8F85-424B-822B-85A8C2557958}"/>
              </a:ext>
            </a:extLst>
          </p:cNvPr>
          <p:cNvSpPr txBox="1"/>
          <p:nvPr/>
        </p:nvSpPr>
        <p:spPr>
          <a:xfrm>
            <a:off x="9340054" y="4820626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4" name="مربع نص 69">
            <a:extLst>
              <a:ext uri="{FF2B5EF4-FFF2-40B4-BE49-F238E27FC236}">
                <a16:creationId xmlns:a16="http://schemas.microsoft.com/office/drawing/2014/main" id="{3E5E7D1C-1873-744F-83B0-AD4684AF0A66}"/>
              </a:ext>
            </a:extLst>
          </p:cNvPr>
          <p:cNvSpPr txBox="1"/>
          <p:nvPr/>
        </p:nvSpPr>
        <p:spPr>
          <a:xfrm>
            <a:off x="8797126" y="4834912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٨</a:t>
            </a:r>
          </a:p>
        </p:txBody>
      </p:sp>
      <p:sp>
        <p:nvSpPr>
          <p:cNvPr id="15" name="مربع نص 70">
            <a:extLst>
              <a:ext uri="{FF2B5EF4-FFF2-40B4-BE49-F238E27FC236}">
                <a16:creationId xmlns:a16="http://schemas.microsoft.com/office/drawing/2014/main" id="{7CDA8F26-4805-F643-8D44-DE95A95DB270}"/>
              </a:ext>
            </a:extLst>
          </p:cNvPr>
          <p:cNvSpPr txBox="1"/>
          <p:nvPr/>
        </p:nvSpPr>
        <p:spPr>
          <a:xfrm>
            <a:off x="8682826" y="2649207"/>
            <a:ext cx="8572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( ٨ )</a:t>
            </a:r>
          </a:p>
        </p:txBody>
      </p:sp>
      <p:sp>
        <p:nvSpPr>
          <p:cNvPr id="16" name="مربع نص 66">
            <a:extLst>
              <a:ext uri="{FF2B5EF4-FFF2-40B4-BE49-F238E27FC236}">
                <a16:creationId xmlns:a16="http://schemas.microsoft.com/office/drawing/2014/main" id="{99B229D5-B0D8-8E4A-B26A-309F9A7B38AD}"/>
              </a:ext>
            </a:extLst>
          </p:cNvPr>
          <p:cNvSpPr txBox="1"/>
          <p:nvPr/>
        </p:nvSpPr>
        <p:spPr>
          <a:xfrm flipH="1">
            <a:off x="8721405" y="2592467"/>
            <a:ext cx="63151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ع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0A364ACC-41EB-2446-97B4-84B84BDDC211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صـ٣٢</a:t>
            </a:r>
          </a:p>
        </p:txBody>
      </p:sp>
      <p:sp>
        <p:nvSpPr>
          <p:cNvPr id="76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150DA18B-C161-6544-AC88-8983663ADDFB}"/>
              </a:ext>
            </a:extLst>
          </p:cNvPr>
          <p:cNvSpPr/>
          <p:nvPr/>
        </p:nvSpPr>
        <p:spPr>
          <a:xfrm flipH="1">
            <a:off x="1216386" y="5753999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١٢</a:t>
            </a:r>
          </a:p>
        </p:txBody>
      </p:sp>
      <p:sp>
        <p:nvSpPr>
          <p:cNvPr id="77" name="مستطيل 76">
            <a:extLst>
              <a:ext uri="{FF2B5EF4-FFF2-40B4-BE49-F238E27FC236}">
                <a16:creationId xmlns:a16="http://schemas.microsoft.com/office/drawing/2014/main" id="{81E2703E-5D78-9F45-841C-1B66C51D5D4B}"/>
              </a:ext>
            </a:extLst>
          </p:cNvPr>
          <p:cNvSpPr/>
          <p:nvPr/>
        </p:nvSpPr>
        <p:spPr>
          <a:xfrm rot="385153">
            <a:off x="8845290" y="1077366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تحقق من فهمك</a:t>
            </a:r>
          </a:p>
        </p:txBody>
      </p:sp>
      <p:pic>
        <p:nvPicPr>
          <p:cNvPr id="78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5B85C74E-4819-A548-A7B0-4527D641419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10332842" y="304440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201443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8" grpId="0"/>
      <p:bldP spid="9" grpId="0" animBg="1"/>
      <p:bldP spid="12" grpId="0"/>
      <p:bldP spid="13" grpId="0"/>
      <p:bldP spid="14" grpId="0"/>
      <p:bldP spid="15" grpId="0"/>
      <p:bldP spid="16" grpId="0"/>
      <p:bldP spid="16" grpId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06629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50">
            <a:extLst>
              <a:ext uri="{FF2B5EF4-FFF2-40B4-BE49-F238E27FC236}">
                <a16:creationId xmlns:a16="http://schemas.microsoft.com/office/drawing/2014/main" id="{09AA6F45-1609-4A4A-945D-F95AB004B62F}"/>
              </a:ext>
            </a:extLst>
          </p:cNvPr>
          <p:cNvGrpSpPr/>
          <p:nvPr/>
        </p:nvGrpSpPr>
        <p:grpSpPr>
          <a:xfrm>
            <a:off x="1375244" y="705641"/>
            <a:ext cx="8501122" cy="928694"/>
            <a:chOff x="428596" y="857232"/>
            <a:chExt cx="8501122" cy="928694"/>
          </a:xfrm>
        </p:grpSpPr>
        <p:sp>
          <p:nvSpPr>
            <p:cNvPr id="62" name="دبوس زينة 53">
              <a:extLst>
                <a:ext uri="{FF2B5EF4-FFF2-40B4-BE49-F238E27FC236}">
                  <a16:creationId xmlns:a16="http://schemas.microsoft.com/office/drawing/2014/main" id="{78089AC6-D46A-054A-A0BD-97D0C5DE620A}"/>
                </a:ext>
              </a:extLst>
            </p:cNvPr>
            <p:cNvSpPr/>
            <p:nvPr/>
          </p:nvSpPr>
          <p:spPr>
            <a:xfrm>
              <a:off x="428596" y="857232"/>
              <a:ext cx="728667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 ٧٥ = </a:t>
              </a:r>
              <a:r>
                <a:rPr lang="ar-SA" sz="2400" b="1" dirty="0">
                  <a:solidFill>
                    <a:srgbClr val="FF0000"/>
                  </a:solidFill>
                </a:rPr>
                <a:t>و</a:t>
              </a:r>
              <a:r>
                <a:rPr lang="ar-SA" sz="2400" b="1" dirty="0">
                  <a:solidFill>
                    <a:schemeClr val="tx1"/>
                  </a:solidFill>
                </a:rPr>
                <a:t> + ٧٢  ذهنيا .</a:t>
              </a:r>
            </a:p>
          </p:txBody>
        </p:sp>
        <p:sp>
          <p:nvSpPr>
            <p:cNvPr id="64" name="دبوس زينة 56">
              <a:extLst>
                <a:ext uri="{FF2B5EF4-FFF2-40B4-BE49-F238E27FC236}">
                  <a16:creationId xmlns:a16="http://schemas.microsoft.com/office/drawing/2014/main" id="{637C664B-FC9D-7648-A4E1-22BD6CD3D38F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70">
            <a:extLst>
              <a:ext uri="{FF2B5EF4-FFF2-40B4-BE49-F238E27FC236}">
                <a16:creationId xmlns:a16="http://schemas.microsoft.com/office/drawing/2014/main" id="{65D6E4B3-469F-B84B-AB56-E0C7D0CABFAA}"/>
              </a:ext>
            </a:extLst>
          </p:cNvPr>
          <p:cNvSpPr txBox="1"/>
          <p:nvPr/>
        </p:nvSpPr>
        <p:spPr>
          <a:xfrm>
            <a:off x="3375508" y="2158219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و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4" name="مجموعة 71">
            <a:extLst>
              <a:ext uri="{FF2B5EF4-FFF2-40B4-BE49-F238E27FC236}">
                <a16:creationId xmlns:a16="http://schemas.microsoft.com/office/drawing/2014/main" id="{F6C8509C-2679-1D42-A4A2-3801E68C3109}"/>
              </a:ext>
            </a:extLst>
          </p:cNvPr>
          <p:cNvGrpSpPr/>
          <p:nvPr/>
        </p:nvGrpSpPr>
        <p:grpSpPr>
          <a:xfrm>
            <a:off x="2661128" y="2015343"/>
            <a:ext cx="3000396" cy="3690958"/>
            <a:chOff x="1714480" y="2000240"/>
            <a:chExt cx="3000396" cy="3690958"/>
          </a:xfrm>
        </p:grpSpPr>
        <p:pic>
          <p:nvPicPr>
            <p:cNvPr id="70" name="Picture 2">
              <a:extLst>
                <a:ext uri="{FF2B5EF4-FFF2-40B4-BE49-F238E27FC236}">
                  <a16:creationId xmlns:a16="http://schemas.microsoft.com/office/drawing/2014/main" id="{A4DC40E0-C7DF-D145-A887-BEF1C2ECA1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1" name="وسيلة شرح على شكل سحابة 73">
              <a:extLst>
                <a:ext uri="{FF2B5EF4-FFF2-40B4-BE49-F238E27FC236}">
                  <a16:creationId xmlns:a16="http://schemas.microsoft.com/office/drawing/2014/main" id="{C389755E-9EED-7D4B-A81B-2766271EA7B5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ربع نص 74">
            <a:extLst>
              <a:ext uri="{FF2B5EF4-FFF2-40B4-BE49-F238E27FC236}">
                <a16:creationId xmlns:a16="http://schemas.microsoft.com/office/drawing/2014/main" id="{CC23A11B-88E7-6741-B0AF-4963CB4E5A59}"/>
              </a:ext>
            </a:extLst>
          </p:cNvPr>
          <p:cNvSpPr txBox="1"/>
          <p:nvPr/>
        </p:nvSpPr>
        <p:spPr>
          <a:xfrm>
            <a:off x="8319018" y="3625380"/>
            <a:ext cx="9144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٧٥ =</a:t>
            </a:r>
          </a:p>
        </p:txBody>
      </p:sp>
      <p:sp>
        <p:nvSpPr>
          <p:cNvPr id="7" name="مربع نص 75">
            <a:extLst>
              <a:ext uri="{FF2B5EF4-FFF2-40B4-BE49-F238E27FC236}">
                <a16:creationId xmlns:a16="http://schemas.microsoft.com/office/drawing/2014/main" id="{FE57ED83-A41D-FC47-B66B-FB1BF7A8E9B2}"/>
              </a:ext>
            </a:extLst>
          </p:cNvPr>
          <p:cNvSpPr txBox="1"/>
          <p:nvPr/>
        </p:nvSpPr>
        <p:spPr>
          <a:xfrm>
            <a:off x="7590350" y="3625380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٧٥</a:t>
            </a:r>
          </a:p>
        </p:txBody>
      </p:sp>
      <p:sp>
        <p:nvSpPr>
          <p:cNvPr id="8" name="خماسي 76">
            <a:extLst>
              <a:ext uri="{FF2B5EF4-FFF2-40B4-BE49-F238E27FC236}">
                <a16:creationId xmlns:a16="http://schemas.microsoft.com/office/drawing/2014/main" id="{AAA9E379-A12B-9643-876F-B1835436D2B2}"/>
              </a:ext>
            </a:extLst>
          </p:cNvPr>
          <p:cNvSpPr/>
          <p:nvPr/>
        </p:nvSpPr>
        <p:spPr>
          <a:xfrm rot="5400000">
            <a:off x="7390326" y="2472543"/>
            <a:ext cx="1000132" cy="942984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ربع نص 78">
            <a:extLst>
              <a:ext uri="{FF2B5EF4-FFF2-40B4-BE49-F238E27FC236}">
                <a16:creationId xmlns:a16="http://schemas.microsoft.com/office/drawing/2014/main" id="{1679F9C1-3133-B54F-9A40-C92C46B59D1A}"/>
              </a:ext>
            </a:extLst>
          </p:cNvPr>
          <p:cNvSpPr txBox="1"/>
          <p:nvPr/>
        </p:nvSpPr>
        <p:spPr>
          <a:xfrm>
            <a:off x="7304598" y="2448729"/>
            <a:ext cx="185738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٧٥ =     + ٧٢</a:t>
            </a:r>
          </a:p>
        </p:txBody>
      </p:sp>
      <p:sp>
        <p:nvSpPr>
          <p:cNvPr id="12" name="مربع نص 79">
            <a:extLst>
              <a:ext uri="{FF2B5EF4-FFF2-40B4-BE49-F238E27FC236}">
                <a16:creationId xmlns:a16="http://schemas.microsoft.com/office/drawing/2014/main" id="{D9F22631-ADC2-5A4B-B7DD-FA3F97AAE115}"/>
              </a:ext>
            </a:extLst>
          </p:cNvPr>
          <p:cNvSpPr txBox="1"/>
          <p:nvPr/>
        </p:nvSpPr>
        <p:spPr>
          <a:xfrm>
            <a:off x="8804796" y="4587111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3" name="مربع نص 80">
            <a:extLst>
              <a:ext uri="{FF2B5EF4-FFF2-40B4-BE49-F238E27FC236}">
                <a16:creationId xmlns:a16="http://schemas.microsoft.com/office/drawing/2014/main" id="{058AA616-18CD-7148-BB05-E277AFC6BF3F}"/>
              </a:ext>
            </a:extLst>
          </p:cNvPr>
          <p:cNvSpPr txBox="1"/>
          <p:nvPr/>
        </p:nvSpPr>
        <p:spPr>
          <a:xfrm>
            <a:off x="8261868" y="4601397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</a:t>
            </a:r>
          </a:p>
        </p:txBody>
      </p:sp>
      <p:sp>
        <p:nvSpPr>
          <p:cNvPr id="14" name="مربع نص 81">
            <a:extLst>
              <a:ext uri="{FF2B5EF4-FFF2-40B4-BE49-F238E27FC236}">
                <a16:creationId xmlns:a16="http://schemas.microsoft.com/office/drawing/2014/main" id="{F069C321-F7A2-2540-B62D-774C7A678BE5}"/>
              </a:ext>
            </a:extLst>
          </p:cNvPr>
          <p:cNvSpPr txBox="1"/>
          <p:nvPr/>
        </p:nvSpPr>
        <p:spPr>
          <a:xfrm>
            <a:off x="7961828" y="2458552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</a:t>
            </a:r>
          </a:p>
        </p:txBody>
      </p:sp>
      <p:sp>
        <p:nvSpPr>
          <p:cNvPr id="15" name="مربع نص 77">
            <a:extLst>
              <a:ext uri="{FF2B5EF4-FFF2-40B4-BE49-F238E27FC236}">
                <a16:creationId xmlns:a16="http://schemas.microsoft.com/office/drawing/2014/main" id="{30087F9A-8409-484A-B738-25C119A7F2E3}"/>
              </a:ext>
            </a:extLst>
          </p:cNvPr>
          <p:cNvSpPr txBox="1"/>
          <p:nvPr/>
        </p:nvSpPr>
        <p:spPr>
          <a:xfrm flipH="1">
            <a:off x="8004688" y="2450639"/>
            <a:ext cx="45720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35C7BB22-98DA-2841-9B29-D5AD69097A19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صـ٣٣</a:t>
            </a:r>
          </a:p>
        </p:txBody>
      </p:sp>
      <p:sp>
        <p:nvSpPr>
          <p:cNvPr id="76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614CFC5-EA26-E245-A1E4-76DD4963BA86}"/>
              </a:ext>
            </a:extLst>
          </p:cNvPr>
          <p:cNvSpPr/>
          <p:nvPr/>
        </p:nvSpPr>
        <p:spPr>
          <a:xfrm flipH="1">
            <a:off x="1279923" y="5739116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١٣</a:t>
            </a:r>
          </a:p>
        </p:txBody>
      </p:sp>
      <p:sp>
        <p:nvSpPr>
          <p:cNvPr id="77" name="مستطيل 76">
            <a:extLst>
              <a:ext uri="{FF2B5EF4-FFF2-40B4-BE49-F238E27FC236}">
                <a16:creationId xmlns:a16="http://schemas.microsoft.com/office/drawing/2014/main" id="{4EC85E9C-96C9-0C4E-BE50-F37497176584}"/>
              </a:ext>
            </a:extLst>
          </p:cNvPr>
          <p:cNvSpPr/>
          <p:nvPr/>
        </p:nvSpPr>
        <p:spPr>
          <a:xfrm rot="385153">
            <a:off x="8316291" y="962887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pic>
        <p:nvPicPr>
          <p:cNvPr id="78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D358F35F-74D3-284D-A42E-C0D01F91384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916719" y="233772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561039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8" grpId="0" animBg="1"/>
      <p:bldP spid="9" grpId="0"/>
      <p:bldP spid="12" grpId="0"/>
      <p:bldP spid="13" grpId="0"/>
      <p:bldP spid="14" grpId="0"/>
      <p:bldP spid="15" grpId="0"/>
      <p:bldP spid="15" grpId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صورة 56">
            <a:extLst>
              <a:ext uri="{FF2B5EF4-FFF2-40B4-BE49-F238E27FC236}">
                <a16:creationId xmlns:a16="http://schemas.microsoft.com/office/drawing/2014/main" id="{BA1B8A35-7182-9A44-8472-8018BC2D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805483" y="-252407"/>
            <a:ext cx="8160822" cy="8177183"/>
          </a:xfrm>
          <a:prstGeom prst="rect">
            <a:avLst/>
          </a:prstGeom>
        </p:spPr>
      </p:pic>
      <p:sp>
        <p:nvSpPr>
          <p:cNvPr id="40" name="مستطيل 39">
            <a:extLst>
              <a:ext uri="{FF2B5EF4-FFF2-40B4-BE49-F238E27FC236}">
                <a16:creationId xmlns:a16="http://schemas.microsoft.com/office/drawing/2014/main" id="{44B23806-9ECD-164F-8EEE-6AD46AA0C773}"/>
              </a:ext>
            </a:extLst>
          </p:cNvPr>
          <p:cNvSpPr/>
          <p:nvPr/>
        </p:nvSpPr>
        <p:spPr>
          <a:xfrm>
            <a:off x="930927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5" name="مستطيل 4">
            <a:extLst>
              <a:ext uri="{FF2B5EF4-FFF2-40B4-BE49-F238E27FC236}">
                <a16:creationId xmlns:a16="http://schemas.microsoft.com/office/drawing/2014/main" id="{EC4B3BBF-B640-9245-833C-7455DFE211CF}"/>
              </a:ext>
            </a:extLst>
          </p:cNvPr>
          <p:cNvSpPr/>
          <p:nvPr/>
        </p:nvSpPr>
        <p:spPr>
          <a:xfrm>
            <a:off x="6135616" y="251063"/>
            <a:ext cx="5177561" cy="6416041"/>
          </a:xfrm>
          <a:prstGeom prst="rect">
            <a:avLst/>
          </a:prstGeom>
          <a:gradFill>
            <a:gsLst>
              <a:gs pos="0">
                <a:srgbClr val="84DDEF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rgbClr val="FFF6DE"/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scene3d>
            <a:camera prst="orthographicFront"/>
            <a:lightRig rig="threePt" dir="t"/>
          </a:scene3d>
          <a:sp3d prstMaterial="matt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 dirty="0"/>
          </a:p>
        </p:txBody>
      </p:sp>
      <p:sp>
        <p:nvSpPr>
          <p:cNvPr id="11" name="مستطيل ذو زاوية واحدة مستديرة 10">
            <a:extLst>
              <a:ext uri="{FF2B5EF4-FFF2-40B4-BE49-F238E27FC236}">
                <a16:creationId xmlns:a16="http://schemas.microsoft.com/office/drawing/2014/main" id="{5B631456-EC16-3A4D-9F31-219C4042379B}"/>
              </a:ext>
            </a:extLst>
          </p:cNvPr>
          <p:cNvSpPr/>
          <p:nvPr/>
        </p:nvSpPr>
        <p:spPr>
          <a:xfrm flipH="1">
            <a:off x="1215771" y="413877"/>
            <a:ext cx="4640815" cy="6012023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146" name="مستطيل ذو زاوية واحدة مستديرة 145">
            <a:extLst>
              <a:ext uri="{FF2B5EF4-FFF2-40B4-BE49-F238E27FC236}">
                <a16:creationId xmlns:a16="http://schemas.microsoft.com/office/drawing/2014/main" id="{F6CED11E-8733-5D4F-ABC3-0489C18AF84D}"/>
              </a:ext>
            </a:extLst>
          </p:cNvPr>
          <p:cNvSpPr/>
          <p:nvPr/>
        </p:nvSpPr>
        <p:spPr>
          <a:xfrm>
            <a:off x="6377830" y="421918"/>
            <a:ext cx="4635002" cy="6050214"/>
          </a:xfrm>
          <a:prstGeom prst="round1Rect">
            <a:avLst/>
          </a:prstGeo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36C685A5-481C-D846-BC88-DAC444732834}"/>
              </a:ext>
            </a:extLst>
          </p:cNvPr>
          <p:cNvGrpSpPr>
            <a:grpSpLocks/>
          </p:cNvGrpSpPr>
          <p:nvPr/>
        </p:nvGrpSpPr>
        <p:grpSpPr bwMode="auto">
          <a:xfrm>
            <a:off x="9997473" y="1121410"/>
            <a:ext cx="974668" cy="480398"/>
            <a:chOff x="10372773" y="968175"/>
            <a:chExt cx="1066002" cy="505976"/>
          </a:xfrm>
        </p:grpSpPr>
        <p:sp>
          <p:nvSpPr>
            <p:cNvPr id="59" name="مستطيل ذو زاويتين مستديرتين في نفس الجانب 58">
              <a:extLst>
                <a:ext uri="{FF2B5EF4-FFF2-40B4-BE49-F238E27FC236}">
                  <a16:creationId xmlns:a16="http://schemas.microsoft.com/office/drawing/2014/main" id="{D544BABA-C8B4-0A4D-BE12-97963EF46C80}"/>
                </a:ext>
              </a:extLst>
            </p:cNvPr>
            <p:cNvSpPr/>
            <p:nvPr/>
          </p:nvSpPr>
          <p:spPr>
            <a:xfrm rot="16200000" flipV="1">
              <a:off x="10652786" y="688162"/>
              <a:ext cx="505976" cy="1066002"/>
            </a:xfrm>
            <a:prstGeom prst="round2SameRect">
              <a:avLst/>
            </a:prstGeom>
            <a:solidFill>
              <a:schemeClr val="accent6">
                <a:lumMod val="60000"/>
                <a:lumOff val="40000"/>
                <a:alpha val="94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 defTabSz="685800">
                <a:defRPr/>
              </a:pPr>
              <a:endParaRPr lang="ar-SA" sz="1350" dirty="0"/>
            </a:p>
          </p:txBody>
        </p:sp>
        <p:sp>
          <p:nvSpPr>
            <p:cNvPr id="60" name="مربع نص 59">
              <a:extLst>
                <a:ext uri="{FF2B5EF4-FFF2-40B4-BE49-F238E27FC236}">
                  <a16:creationId xmlns:a16="http://schemas.microsoft.com/office/drawing/2014/main" id="{F02DD5D7-3530-0D43-B502-EC9CF52F1010}"/>
                </a:ext>
              </a:extLst>
            </p:cNvPr>
            <p:cNvSpPr txBox="1"/>
            <p:nvPr/>
          </p:nvSpPr>
          <p:spPr>
            <a:xfrm>
              <a:off x="10372773" y="1023507"/>
              <a:ext cx="1034213" cy="316059"/>
            </a:xfrm>
            <a:prstGeom prst="rect">
              <a:avLst/>
            </a:prstGeom>
            <a:solidFill>
              <a:srgbClr val="7A81FF"/>
            </a:solidFill>
          </p:spPr>
          <p:txBody>
            <a:bodyPr rtlCol="1">
              <a:spAutoFit/>
            </a:bodyPr>
            <a:lstStyle/>
            <a:p>
              <a:pPr defTabSz="685800">
                <a:defRPr/>
              </a:pPr>
              <a:r>
                <a:rPr lang="ar-SA" sz="1350" dirty="0">
                  <a:solidFill>
                    <a:schemeClr val="bg1"/>
                  </a:solidFill>
                </a:rPr>
                <a:t>تأكد</a:t>
              </a:r>
            </a:p>
          </p:txBody>
        </p:sp>
      </p:grpSp>
      <p:sp>
        <p:nvSpPr>
          <p:cNvPr id="67" name="مستطيل ذو زاوية واحدة مستديرة 66">
            <a:extLst>
              <a:ext uri="{FF2B5EF4-FFF2-40B4-BE49-F238E27FC236}">
                <a16:creationId xmlns:a16="http://schemas.microsoft.com/office/drawing/2014/main" id="{0F3EB21D-2CCD-8E4A-8EF5-6C36BEEBD91C}"/>
              </a:ext>
            </a:extLst>
          </p:cNvPr>
          <p:cNvSpPr/>
          <p:nvPr/>
        </p:nvSpPr>
        <p:spPr>
          <a:xfrm>
            <a:off x="6439379" y="444160"/>
            <a:ext cx="4538117" cy="5991922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sp>
        <p:nvSpPr>
          <p:cNvPr id="66" name="مستطيل ذو زاوية واحدة مستديرة 65">
            <a:extLst>
              <a:ext uri="{FF2B5EF4-FFF2-40B4-BE49-F238E27FC236}">
                <a16:creationId xmlns:a16="http://schemas.microsoft.com/office/drawing/2014/main" id="{AE7F4C68-15C9-1549-819B-FB714BCCFC97}"/>
              </a:ext>
            </a:extLst>
          </p:cNvPr>
          <p:cNvSpPr/>
          <p:nvPr/>
        </p:nvSpPr>
        <p:spPr>
          <a:xfrm flipH="1">
            <a:off x="1208858" y="446546"/>
            <a:ext cx="4677632" cy="5905491"/>
          </a:xfrm>
          <a:prstGeom prst="round1Rect">
            <a:avLst/>
          </a:prstGeom>
          <a:blipFill>
            <a:blip r:embed="rId4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defTabSz="685800">
              <a:defRPr/>
            </a:pPr>
            <a:endParaRPr lang="ar-SA" sz="1350"/>
          </a:p>
        </p:txBody>
      </p:sp>
      <p:grpSp>
        <p:nvGrpSpPr>
          <p:cNvPr id="20488" name="مجموعة 150">
            <a:extLst>
              <a:ext uri="{FF2B5EF4-FFF2-40B4-BE49-F238E27FC236}">
                <a16:creationId xmlns:a16="http://schemas.microsoft.com/office/drawing/2014/main" id="{4B0357C6-8132-834C-9588-E08EAFFFBB3E}"/>
              </a:ext>
            </a:extLst>
          </p:cNvPr>
          <p:cNvGrpSpPr>
            <a:grpSpLocks/>
          </p:cNvGrpSpPr>
          <p:nvPr/>
        </p:nvGrpSpPr>
        <p:grpSpPr bwMode="auto">
          <a:xfrm>
            <a:off x="5701569" y="1963617"/>
            <a:ext cx="893285" cy="631152"/>
            <a:chOff x="5588071" y="1636276"/>
            <a:chExt cx="974777" cy="666294"/>
          </a:xfrm>
        </p:grpSpPr>
        <p:grpSp>
          <p:nvGrpSpPr>
            <p:cNvPr id="20557" name="مجموعة 151">
              <a:extLst>
                <a:ext uri="{FF2B5EF4-FFF2-40B4-BE49-F238E27FC236}">
                  <a16:creationId xmlns:a16="http://schemas.microsoft.com/office/drawing/2014/main" id="{39A914F0-45DE-804A-AA93-0CA551094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56" name="مستطيل مستدير الزوايا 155">
                <a:extLst>
                  <a:ext uri="{FF2B5EF4-FFF2-40B4-BE49-F238E27FC236}">
                    <a16:creationId xmlns:a16="http://schemas.microsoft.com/office/drawing/2014/main" id="{9EDEFC73-8C4E-AA4F-9842-F14235EE158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7" name="مستطيل مستدير الزوايا 156">
                <a:extLst>
                  <a:ext uri="{FF2B5EF4-FFF2-40B4-BE49-F238E27FC236}">
                    <a16:creationId xmlns:a16="http://schemas.microsoft.com/office/drawing/2014/main" id="{6B08B555-ACCF-604E-9E9E-ED1337DBC8F0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8" name="مستطيل مستدير الزوايا 157">
                <a:extLst>
                  <a:ext uri="{FF2B5EF4-FFF2-40B4-BE49-F238E27FC236}">
                    <a16:creationId xmlns:a16="http://schemas.microsoft.com/office/drawing/2014/main" id="{EF4B3582-B17E-7E40-8F17-404B70CFE62E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59" name="مستطيل مستدير الزوايا 158">
                <a:extLst>
                  <a:ext uri="{FF2B5EF4-FFF2-40B4-BE49-F238E27FC236}">
                    <a16:creationId xmlns:a16="http://schemas.microsoft.com/office/drawing/2014/main" id="{00B9A856-248E-5B45-BDC0-DE703F16CEDE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58" name="Google Shape;150;p5">
              <a:extLst>
                <a:ext uri="{FF2B5EF4-FFF2-40B4-BE49-F238E27FC236}">
                  <a16:creationId xmlns:a16="http://schemas.microsoft.com/office/drawing/2014/main" id="{B951B9F0-77F4-434E-9578-083C6BF081FA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54" name="Google Shape;152;p5">
                <a:extLst>
                  <a:ext uri="{FF2B5EF4-FFF2-40B4-BE49-F238E27FC236}">
                    <a16:creationId xmlns:a16="http://schemas.microsoft.com/office/drawing/2014/main" id="{5F936048-8118-284B-BFF1-A6B0EAA769B0}"/>
                  </a:ext>
                </a:extLst>
              </p:cNvPr>
              <p:cNvSpPr/>
              <p:nvPr/>
            </p:nvSpPr>
            <p:spPr>
              <a:xfrm>
                <a:off x="1391643" y="923180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3;p5">
                <a:extLst>
                  <a:ext uri="{FF2B5EF4-FFF2-40B4-BE49-F238E27FC236}">
                    <a16:creationId xmlns:a16="http://schemas.microsoft.com/office/drawing/2014/main" id="{44DA7AA6-49CD-8C44-A02C-DA2A7371E73C}"/>
                  </a:ext>
                </a:extLst>
              </p:cNvPr>
              <p:cNvSpPr/>
              <p:nvPr/>
            </p:nvSpPr>
            <p:spPr>
              <a:xfrm>
                <a:off x="1391643" y="1108609"/>
                <a:ext cx="507075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89" name="مجموعة 149">
            <a:extLst>
              <a:ext uri="{FF2B5EF4-FFF2-40B4-BE49-F238E27FC236}">
                <a16:creationId xmlns:a16="http://schemas.microsoft.com/office/drawing/2014/main" id="{C641AF9F-6EB7-384F-BB5D-B33F53E6E557}"/>
              </a:ext>
            </a:extLst>
          </p:cNvPr>
          <p:cNvGrpSpPr>
            <a:grpSpLocks/>
          </p:cNvGrpSpPr>
          <p:nvPr/>
        </p:nvGrpSpPr>
        <p:grpSpPr bwMode="auto">
          <a:xfrm>
            <a:off x="5707383" y="745534"/>
            <a:ext cx="891347" cy="633163"/>
            <a:chOff x="5588071" y="1636276"/>
            <a:chExt cx="974777" cy="666294"/>
          </a:xfrm>
        </p:grpSpPr>
        <p:grpSp>
          <p:nvGrpSpPr>
            <p:cNvPr id="20541" name="مجموعة 148">
              <a:extLst>
                <a:ext uri="{FF2B5EF4-FFF2-40B4-BE49-F238E27FC236}">
                  <a16:creationId xmlns:a16="http://schemas.microsoft.com/office/drawing/2014/main" id="{2DDD4929-BE11-2347-8C70-9ED9F968E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3" name="مستطيل مستدير الزوايا 102">
                <a:extLst>
                  <a:ext uri="{FF2B5EF4-FFF2-40B4-BE49-F238E27FC236}">
                    <a16:creationId xmlns:a16="http://schemas.microsoft.com/office/drawing/2014/main" id="{F1873BD5-0D0B-9543-A62A-00CEE3A44C3C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4" name="مستطيل مستدير الزوايا 103">
                <a:extLst>
                  <a:ext uri="{FF2B5EF4-FFF2-40B4-BE49-F238E27FC236}">
                    <a16:creationId xmlns:a16="http://schemas.microsoft.com/office/drawing/2014/main" id="{D14CAA02-FA89-054F-87B5-51467901687A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5" name="مستطيل مستدير الزوايا 104">
                <a:extLst>
                  <a:ext uri="{FF2B5EF4-FFF2-40B4-BE49-F238E27FC236}">
                    <a16:creationId xmlns:a16="http://schemas.microsoft.com/office/drawing/2014/main" id="{327FE259-5977-334D-AD40-4251EC6D7DC0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6" name="مستطيل مستدير الزوايا 105">
                <a:extLst>
                  <a:ext uri="{FF2B5EF4-FFF2-40B4-BE49-F238E27FC236}">
                    <a16:creationId xmlns:a16="http://schemas.microsoft.com/office/drawing/2014/main" id="{81D2AF9D-0C06-B54D-82A3-FC7702B063B5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42" name="Google Shape;150;p5">
              <a:extLst>
                <a:ext uri="{FF2B5EF4-FFF2-40B4-BE49-F238E27FC236}">
                  <a16:creationId xmlns:a16="http://schemas.microsoft.com/office/drawing/2014/main" id="{704034CE-5D7D-BB46-835A-9D9BEEA876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08" name="Google Shape;152;p5">
                <a:extLst>
                  <a:ext uri="{FF2B5EF4-FFF2-40B4-BE49-F238E27FC236}">
                    <a16:creationId xmlns:a16="http://schemas.microsoft.com/office/drawing/2014/main" id="{F54A46E7-6F5A-CB41-AE35-FC6DDCF8E5A8}"/>
                  </a:ext>
                </a:extLst>
              </p:cNvPr>
              <p:cNvSpPr/>
              <p:nvPr/>
            </p:nvSpPr>
            <p:spPr>
              <a:xfrm>
                <a:off x="1391860" y="924942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53;p5">
                <a:extLst>
                  <a:ext uri="{FF2B5EF4-FFF2-40B4-BE49-F238E27FC236}">
                    <a16:creationId xmlns:a16="http://schemas.microsoft.com/office/drawing/2014/main" id="{CD619EC6-5C4E-A348-AF02-D37601EF15A0}"/>
                  </a:ext>
                </a:extLst>
              </p:cNvPr>
              <p:cNvSpPr/>
              <p:nvPr/>
            </p:nvSpPr>
            <p:spPr>
              <a:xfrm>
                <a:off x="1391860" y="1110707"/>
                <a:ext cx="506701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0" name="مجموعة 159">
            <a:extLst>
              <a:ext uri="{FF2B5EF4-FFF2-40B4-BE49-F238E27FC236}">
                <a16:creationId xmlns:a16="http://schemas.microsoft.com/office/drawing/2014/main" id="{F36ECD74-C71D-7C4B-A2A1-C178F39FCD7B}"/>
              </a:ext>
            </a:extLst>
          </p:cNvPr>
          <p:cNvGrpSpPr>
            <a:grpSpLocks/>
          </p:cNvGrpSpPr>
          <p:nvPr/>
        </p:nvGrpSpPr>
        <p:grpSpPr bwMode="auto">
          <a:xfrm>
            <a:off x="5680256" y="3177679"/>
            <a:ext cx="893284" cy="631152"/>
            <a:chOff x="5588071" y="1636276"/>
            <a:chExt cx="974777" cy="666294"/>
          </a:xfrm>
        </p:grpSpPr>
        <p:grpSp>
          <p:nvGrpSpPr>
            <p:cNvPr id="20525" name="مجموعة 160">
              <a:extLst>
                <a:ext uri="{FF2B5EF4-FFF2-40B4-BE49-F238E27FC236}">
                  <a16:creationId xmlns:a16="http://schemas.microsoft.com/office/drawing/2014/main" id="{4F5A8D26-DA82-4447-871D-098CC8C4C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65" name="مستطيل مستدير الزوايا 164">
                <a:extLst>
                  <a:ext uri="{FF2B5EF4-FFF2-40B4-BE49-F238E27FC236}">
                    <a16:creationId xmlns:a16="http://schemas.microsoft.com/office/drawing/2014/main" id="{9508F1A9-7128-0848-A674-DC77F3ADAB6A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6" name="مستطيل مستدير الزوايا 165">
                <a:extLst>
                  <a:ext uri="{FF2B5EF4-FFF2-40B4-BE49-F238E27FC236}">
                    <a16:creationId xmlns:a16="http://schemas.microsoft.com/office/drawing/2014/main" id="{CB5A67BA-C297-5544-AE38-2AA346CEDBCD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7" name="مستطيل مستدير الزوايا 166">
                <a:extLst>
                  <a:ext uri="{FF2B5EF4-FFF2-40B4-BE49-F238E27FC236}">
                    <a16:creationId xmlns:a16="http://schemas.microsoft.com/office/drawing/2014/main" id="{4D72069D-C9B3-EF45-90A8-8660C927D0CD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68" name="مستطيل مستدير الزوايا 167">
                <a:extLst>
                  <a:ext uri="{FF2B5EF4-FFF2-40B4-BE49-F238E27FC236}">
                    <a16:creationId xmlns:a16="http://schemas.microsoft.com/office/drawing/2014/main" id="{5956203C-4930-B246-AB2F-B5B746B76BDB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26" name="Google Shape;150;p5">
              <a:extLst>
                <a:ext uri="{FF2B5EF4-FFF2-40B4-BE49-F238E27FC236}">
                  <a16:creationId xmlns:a16="http://schemas.microsoft.com/office/drawing/2014/main" id="{69A7929B-FF86-1D49-9382-6B216277AA07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63" name="Google Shape;152;p5">
                <a:extLst>
                  <a:ext uri="{FF2B5EF4-FFF2-40B4-BE49-F238E27FC236}">
                    <a16:creationId xmlns:a16="http://schemas.microsoft.com/office/drawing/2014/main" id="{E7FD637C-9B60-ED43-A69F-51E7CCAFF1DC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53;p5">
                <a:extLst>
                  <a:ext uri="{FF2B5EF4-FFF2-40B4-BE49-F238E27FC236}">
                    <a16:creationId xmlns:a16="http://schemas.microsoft.com/office/drawing/2014/main" id="{F0B204D9-5508-3546-9804-17107E83498F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1" name="مجموعة 94">
            <a:extLst>
              <a:ext uri="{FF2B5EF4-FFF2-40B4-BE49-F238E27FC236}">
                <a16:creationId xmlns:a16="http://schemas.microsoft.com/office/drawing/2014/main" id="{965D2337-44F4-894A-9C25-441D0F254B54}"/>
              </a:ext>
            </a:extLst>
          </p:cNvPr>
          <p:cNvGrpSpPr>
            <a:grpSpLocks/>
          </p:cNvGrpSpPr>
          <p:nvPr/>
        </p:nvGrpSpPr>
        <p:grpSpPr bwMode="auto">
          <a:xfrm>
            <a:off x="5695758" y="4363602"/>
            <a:ext cx="893284" cy="631152"/>
            <a:chOff x="5588071" y="1636276"/>
            <a:chExt cx="974777" cy="666294"/>
          </a:xfrm>
        </p:grpSpPr>
        <p:grpSp>
          <p:nvGrpSpPr>
            <p:cNvPr id="20509" name="مجموعة 95">
              <a:extLst>
                <a:ext uri="{FF2B5EF4-FFF2-40B4-BE49-F238E27FC236}">
                  <a16:creationId xmlns:a16="http://schemas.microsoft.com/office/drawing/2014/main" id="{534F66C5-8E40-7A41-8059-300FC0025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00" name="مستطيل مستدير الزوايا 99">
                <a:extLst>
                  <a:ext uri="{FF2B5EF4-FFF2-40B4-BE49-F238E27FC236}">
                    <a16:creationId xmlns:a16="http://schemas.microsoft.com/office/drawing/2014/main" id="{784CB944-C396-264A-8EBD-C5D176C6DDB2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1" name="مستطيل مستدير الزوايا 100">
                <a:extLst>
                  <a:ext uri="{FF2B5EF4-FFF2-40B4-BE49-F238E27FC236}">
                    <a16:creationId xmlns:a16="http://schemas.microsoft.com/office/drawing/2014/main" id="{EABE544D-C941-FB44-8B0A-83D8A9E9F9B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02" name="مستطيل مستدير الزوايا 101">
                <a:extLst>
                  <a:ext uri="{FF2B5EF4-FFF2-40B4-BE49-F238E27FC236}">
                    <a16:creationId xmlns:a16="http://schemas.microsoft.com/office/drawing/2014/main" id="{8AE5595F-D091-DD46-B738-7B6092C43231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0" name="مستطيل مستدير الزوايا 109">
                <a:extLst>
                  <a:ext uri="{FF2B5EF4-FFF2-40B4-BE49-F238E27FC236}">
                    <a16:creationId xmlns:a16="http://schemas.microsoft.com/office/drawing/2014/main" id="{8D7E60DC-00D0-0647-A3B2-B39FCD542E56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510" name="Google Shape;150;p5">
              <a:extLst>
                <a:ext uri="{FF2B5EF4-FFF2-40B4-BE49-F238E27FC236}">
                  <a16:creationId xmlns:a16="http://schemas.microsoft.com/office/drawing/2014/main" id="{50DD20FD-9C0B-E44D-80A6-CA9E0DF2A54C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98" name="Google Shape;152;p5">
                <a:extLst>
                  <a:ext uri="{FF2B5EF4-FFF2-40B4-BE49-F238E27FC236}">
                    <a16:creationId xmlns:a16="http://schemas.microsoft.com/office/drawing/2014/main" id="{221B0587-4EB1-A748-8DDF-43676C0F56A6}"/>
                  </a:ext>
                </a:extLst>
              </p:cNvPr>
              <p:cNvSpPr/>
              <p:nvPr/>
            </p:nvSpPr>
            <p:spPr>
              <a:xfrm>
                <a:off x="1391643" y="92132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153;p5">
                <a:extLst>
                  <a:ext uri="{FF2B5EF4-FFF2-40B4-BE49-F238E27FC236}">
                    <a16:creationId xmlns:a16="http://schemas.microsoft.com/office/drawing/2014/main" id="{19994BE9-796B-EE4A-A507-FABE35C38B4A}"/>
                  </a:ext>
                </a:extLst>
              </p:cNvPr>
              <p:cNvSpPr/>
              <p:nvPr/>
            </p:nvSpPr>
            <p:spPr>
              <a:xfrm>
                <a:off x="1391643" y="1106755"/>
                <a:ext cx="507076" cy="51920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492" name="مجموعة 110">
            <a:extLst>
              <a:ext uri="{FF2B5EF4-FFF2-40B4-BE49-F238E27FC236}">
                <a16:creationId xmlns:a16="http://schemas.microsoft.com/office/drawing/2014/main" id="{5211D619-256D-0C4B-9A25-F2854F0D02CD}"/>
              </a:ext>
            </a:extLst>
          </p:cNvPr>
          <p:cNvGrpSpPr>
            <a:grpSpLocks/>
          </p:cNvGrpSpPr>
          <p:nvPr/>
        </p:nvGrpSpPr>
        <p:grpSpPr bwMode="auto">
          <a:xfrm>
            <a:off x="5709320" y="5547514"/>
            <a:ext cx="891347" cy="633161"/>
            <a:chOff x="5588071" y="1636276"/>
            <a:chExt cx="974777" cy="666294"/>
          </a:xfrm>
        </p:grpSpPr>
        <p:grpSp>
          <p:nvGrpSpPr>
            <p:cNvPr id="20493" name="مجموعة 111">
              <a:extLst>
                <a:ext uri="{FF2B5EF4-FFF2-40B4-BE49-F238E27FC236}">
                  <a16:creationId xmlns:a16="http://schemas.microsoft.com/office/drawing/2014/main" id="{07E05D89-881F-FB48-9405-C508FF104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71" y="1636276"/>
              <a:ext cx="974777" cy="666294"/>
              <a:chOff x="5588071" y="1636276"/>
              <a:chExt cx="974777" cy="666294"/>
            </a:xfrm>
          </p:grpSpPr>
          <p:sp>
            <p:nvSpPr>
              <p:cNvPr id="116" name="مستطيل مستدير الزوايا 115">
                <a:extLst>
                  <a:ext uri="{FF2B5EF4-FFF2-40B4-BE49-F238E27FC236}">
                    <a16:creationId xmlns:a16="http://schemas.microsoft.com/office/drawing/2014/main" id="{73EFE8F3-DFBD-844C-B482-E2BD463AFC25}"/>
                  </a:ext>
                </a:extLst>
              </p:cNvPr>
              <p:cNvSpPr/>
              <p:nvPr/>
            </p:nvSpPr>
            <p:spPr>
              <a:xfrm>
                <a:off x="6144246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7" name="مستطيل مستدير الزوايا 116">
                <a:extLst>
                  <a:ext uri="{FF2B5EF4-FFF2-40B4-BE49-F238E27FC236}">
                    <a16:creationId xmlns:a16="http://schemas.microsoft.com/office/drawing/2014/main" id="{0FBFD652-CCDA-A54C-87FC-B15BE505A57B}"/>
                  </a:ext>
                </a:extLst>
              </p:cNvPr>
              <p:cNvSpPr/>
              <p:nvPr/>
            </p:nvSpPr>
            <p:spPr>
              <a:xfrm>
                <a:off x="6164740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8" name="مستطيل مستدير الزوايا 117">
                <a:extLst>
                  <a:ext uri="{FF2B5EF4-FFF2-40B4-BE49-F238E27FC236}">
                    <a16:creationId xmlns:a16="http://schemas.microsoft.com/office/drawing/2014/main" id="{C594E06C-5327-174B-AEA5-F42410A25CF6}"/>
                  </a:ext>
                </a:extLst>
              </p:cNvPr>
              <p:cNvSpPr/>
              <p:nvPr/>
            </p:nvSpPr>
            <p:spPr>
              <a:xfrm>
                <a:off x="5588071" y="1636276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  <p:sp>
            <p:nvSpPr>
              <p:cNvPr id="119" name="مستطيل مستدير الزوايا 118">
                <a:extLst>
                  <a:ext uri="{FF2B5EF4-FFF2-40B4-BE49-F238E27FC236}">
                    <a16:creationId xmlns:a16="http://schemas.microsoft.com/office/drawing/2014/main" id="{4E8B3EC9-0B10-E14F-9ACC-941E96D625D0}"/>
                  </a:ext>
                </a:extLst>
              </p:cNvPr>
              <p:cNvSpPr/>
              <p:nvPr/>
            </p:nvSpPr>
            <p:spPr>
              <a:xfrm>
                <a:off x="5588071" y="2087104"/>
                <a:ext cx="398108" cy="215466"/>
              </a:xfrm>
              <a:prstGeom prst="roundRect">
                <a:avLst/>
              </a:prstGeom>
              <a:gradFill>
                <a:gsLst>
                  <a:gs pos="0">
                    <a:schemeClr val="accent3">
                      <a:lumMod val="5000"/>
                      <a:lumOff val="95000"/>
                    </a:schemeClr>
                  </a:gs>
                  <a:gs pos="74000">
                    <a:schemeClr val="accent3">
                      <a:lumMod val="45000"/>
                      <a:lumOff val="55000"/>
                    </a:schemeClr>
                  </a:gs>
                  <a:gs pos="83000">
                    <a:schemeClr val="accent3">
                      <a:lumMod val="45000"/>
                      <a:lumOff val="55000"/>
                    </a:schemeClr>
                  </a:gs>
                  <a:gs pos="100000">
                    <a:schemeClr val="accent3">
                      <a:lumMod val="30000"/>
                      <a:lumOff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effectLst>
                <a:glow rad="63500">
                  <a:schemeClr val="accent3">
                    <a:satMod val="175000"/>
                    <a:alpha val="40000"/>
                  </a:schemeClr>
                </a:glow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 defTabSz="685800">
                  <a:defRPr/>
                </a:pPr>
                <a:endParaRPr lang="ar-SA" sz="1350"/>
              </a:p>
            </p:txBody>
          </p:sp>
        </p:grpSp>
        <p:grpSp>
          <p:nvGrpSpPr>
            <p:cNvPr id="20494" name="Google Shape;150;p5">
              <a:extLst>
                <a:ext uri="{FF2B5EF4-FFF2-40B4-BE49-F238E27FC236}">
                  <a16:creationId xmlns:a16="http://schemas.microsoft.com/office/drawing/2014/main" id="{C2547250-4C8E-834C-BCEC-13B91311B8B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 flipV="1">
              <a:off x="5691669" y="1697556"/>
              <a:ext cx="727328" cy="543734"/>
              <a:chOff x="1391688" y="923067"/>
              <a:chExt cx="507038" cy="237574"/>
            </a:xfrm>
          </p:grpSpPr>
          <p:sp>
            <p:nvSpPr>
              <p:cNvPr id="114" name="Google Shape;152;p5">
                <a:extLst>
                  <a:ext uri="{FF2B5EF4-FFF2-40B4-BE49-F238E27FC236}">
                    <a16:creationId xmlns:a16="http://schemas.microsoft.com/office/drawing/2014/main" id="{DDE377CE-2366-564F-B9F7-ACF8E9280D0B}"/>
                  </a:ext>
                </a:extLst>
              </p:cNvPr>
              <p:cNvSpPr/>
              <p:nvPr/>
            </p:nvSpPr>
            <p:spPr>
              <a:xfrm>
                <a:off x="1391860" y="923094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 dirty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53;p5">
                <a:extLst>
                  <a:ext uri="{FF2B5EF4-FFF2-40B4-BE49-F238E27FC236}">
                    <a16:creationId xmlns:a16="http://schemas.microsoft.com/office/drawing/2014/main" id="{CFA70577-3913-EC45-B97B-C485855C6443}"/>
                  </a:ext>
                </a:extLst>
              </p:cNvPr>
              <p:cNvSpPr/>
              <p:nvPr/>
            </p:nvSpPr>
            <p:spPr>
              <a:xfrm>
                <a:off x="1391860" y="1108859"/>
                <a:ext cx="506700" cy="51755"/>
              </a:xfrm>
              <a:prstGeom prst="flowChartTerminator">
                <a:avLst/>
              </a:prstGeom>
              <a:gradFill>
                <a:gsLst>
                  <a:gs pos="0">
                    <a:srgbClr val="595959"/>
                  </a:gs>
                  <a:gs pos="24000">
                    <a:srgbClr val="3F3F3F"/>
                  </a:gs>
                  <a:gs pos="47000">
                    <a:schemeClr val="lt1"/>
                  </a:gs>
                  <a:gs pos="79668">
                    <a:schemeClr val="lt1"/>
                  </a:gs>
                  <a:gs pos="93000">
                    <a:srgbClr val="3F3F3F"/>
                  </a:gs>
                  <a:gs pos="100000">
                    <a:srgbClr val="3F3F3F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lIns="68569" tIns="34275" rIns="68569" bIns="34275" anchor="ctr"/>
              <a:lstStyle/>
              <a:p>
                <a:pPr algn="ctr" defTabSz="685800">
                  <a:defRPr/>
                </a:pPr>
                <a:endParaRPr sz="135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" name="صورة 57">
            <a:extLst>
              <a:ext uri="{FF2B5EF4-FFF2-40B4-BE49-F238E27FC236}">
                <a16:creationId xmlns:a16="http://schemas.microsoft.com/office/drawing/2014/main" id="{79DA0FE5-7646-7F48-B618-8EEA458BC6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172769" y="5810101"/>
            <a:ext cx="1081704" cy="1083872"/>
          </a:xfrm>
          <a:prstGeom prst="rect">
            <a:avLst/>
          </a:prstGeom>
        </p:spPr>
      </p:pic>
      <p:grpSp>
        <p:nvGrpSpPr>
          <p:cNvPr id="2" name="مجموعة 50">
            <a:extLst>
              <a:ext uri="{FF2B5EF4-FFF2-40B4-BE49-F238E27FC236}">
                <a16:creationId xmlns:a16="http://schemas.microsoft.com/office/drawing/2014/main" id="{AA922591-D975-B644-B30C-37A3922BDC77}"/>
              </a:ext>
            </a:extLst>
          </p:cNvPr>
          <p:cNvGrpSpPr/>
          <p:nvPr/>
        </p:nvGrpSpPr>
        <p:grpSpPr>
          <a:xfrm>
            <a:off x="1445197" y="822031"/>
            <a:ext cx="8501122" cy="928694"/>
            <a:chOff x="428596" y="857232"/>
            <a:chExt cx="8501122" cy="928694"/>
          </a:xfrm>
        </p:grpSpPr>
        <p:sp>
          <p:nvSpPr>
            <p:cNvPr id="62" name="دبوس زينة 53">
              <a:extLst>
                <a:ext uri="{FF2B5EF4-FFF2-40B4-BE49-F238E27FC236}">
                  <a16:creationId xmlns:a16="http://schemas.microsoft.com/office/drawing/2014/main" id="{36C2E06C-FBB0-5247-8B60-F93C931965DA}"/>
                </a:ext>
              </a:extLst>
            </p:cNvPr>
            <p:cNvSpPr/>
            <p:nvPr/>
          </p:nvSpPr>
          <p:spPr>
            <a:xfrm>
              <a:off x="428596" y="857232"/>
              <a:ext cx="728667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r>
                <a:rPr lang="ar-SA" sz="2400" b="1" dirty="0">
                  <a:solidFill>
                    <a:schemeClr val="tx1"/>
                  </a:solidFill>
                </a:rPr>
                <a:t>حل المعادلة  </a:t>
              </a:r>
              <a:r>
                <a:rPr lang="ar-SA" sz="2400" b="1" dirty="0">
                  <a:solidFill>
                    <a:srgbClr val="FF0000"/>
                  </a:solidFill>
                </a:rPr>
                <a:t>ص</a:t>
              </a:r>
              <a:r>
                <a:rPr lang="ar-SA" sz="2400" b="1" dirty="0">
                  <a:solidFill>
                    <a:schemeClr val="tx1"/>
                  </a:solidFill>
                </a:rPr>
                <a:t> ــ ١٨ = ٢٠  ذهنيا .</a:t>
              </a:r>
            </a:p>
          </p:txBody>
        </p:sp>
        <p:sp>
          <p:nvSpPr>
            <p:cNvPr id="64" name="دبوس زينة 56">
              <a:extLst>
                <a:ext uri="{FF2B5EF4-FFF2-40B4-BE49-F238E27FC236}">
                  <a16:creationId xmlns:a16="http://schemas.microsoft.com/office/drawing/2014/main" id="{22C0863F-7508-9E44-AF6E-1EF755D94327}"/>
                </a:ext>
              </a:extLst>
            </p:cNvPr>
            <p:cNvSpPr/>
            <p:nvPr/>
          </p:nvSpPr>
          <p:spPr>
            <a:xfrm>
              <a:off x="7715272" y="857232"/>
              <a:ext cx="1214446" cy="928694"/>
            </a:xfrm>
            <a:prstGeom prst="plaque">
              <a:avLst/>
            </a:prstGeom>
            <a:solidFill>
              <a:schemeClr val="accent3">
                <a:lumMod val="20000"/>
                <a:lumOff val="80000"/>
              </a:schemeClr>
            </a:solidFill>
            <a:ln w="28575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dirty="0"/>
            </a:p>
          </p:txBody>
        </p:sp>
      </p:grpSp>
      <p:sp>
        <p:nvSpPr>
          <p:cNvPr id="3" name="مربع نص 19">
            <a:extLst>
              <a:ext uri="{FF2B5EF4-FFF2-40B4-BE49-F238E27FC236}">
                <a16:creationId xmlns:a16="http://schemas.microsoft.com/office/drawing/2014/main" id="{03CC2F50-0A54-674B-BDB2-80EBF4EEE128}"/>
              </a:ext>
            </a:extLst>
          </p:cNvPr>
          <p:cNvSpPr txBox="1"/>
          <p:nvPr/>
        </p:nvSpPr>
        <p:spPr>
          <a:xfrm>
            <a:off x="3302585" y="2274609"/>
            <a:ext cx="2000264" cy="110799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200" b="1" dirty="0"/>
              <a:t>ما هي قيمة </a:t>
            </a:r>
            <a:r>
              <a:rPr lang="ar-SA" sz="2200" b="1" dirty="0">
                <a:solidFill>
                  <a:srgbClr val="FF0000"/>
                </a:solidFill>
              </a:rPr>
              <a:t>ص</a:t>
            </a:r>
            <a:r>
              <a:rPr lang="ar-SA" sz="2200" b="1" dirty="0"/>
              <a:t> التي تجعل المعادلة صحيحة</a:t>
            </a:r>
          </a:p>
        </p:txBody>
      </p:sp>
      <p:grpSp>
        <p:nvGrpSpPr>
          <p:cNvPr id="4" name="مجموعة 20">
            <a:extLst>
              <a:ext uri="{FF2B5EF4-FFF2-40B4-BE49-F238E27FC236}">
                <a16:creationId xmlns:a16="http://schemas.microsoft.com/office/drawing/2014/main" id="{15343F55-BC6D-644F-9866-0434872166CE}"/>
              </a:ext>
            </a:extLst>
          </p:cNvPr>
          <p:cNvGrpSpPr/>
          <p:nvPr/>
        </p:nvGrpSpPr>
        <p:grpSpPr>
          <a:xfrm>
            <a:off x="2731081" y="2131733"/>
            <a:ext cx="3000396" cy="3690958"/>
            <a:chOff x="1714480" y="2000240"/>
            <a:chExt cx="3000396" cy="3690958"/>
          </a:xfrm>
        </p:grpSpPr>
        <p:pic>
          <p:nvPicPr>
            <p:cNvPr id="70" name="Picture 2">
              <a:extLst>
                <a:ext uri="{FF2B5EF4-FFF2-40B4-BE49-F238E27FC236}">
                  <a16:creationId xmlns:a16="http://schemas.microsoft.com/office/drawing/2014/main" id="{92930493-3BA2-CC41-980D-F20F255B78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1714480" y="3357562"/>
              <a:ext cx="2214578" cy="23336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1" name="وسيلة شرح على شكل سحابة 22">
              <a:extLst>
                <a:ext uri="{FF2B5EF4-FFF2-40B4-BE49-F238E27FC236}">
                  <a16:creationId xmlns:a16="http://schemas.microsoft.com/office/drawing/2014/main" id="{ABF9D42A-A763-7C45-8A8C-A795B79F4F29}"/>
                </a:ext>
              </a:extLst>
            </p:cNvPr>
            <p:cNvSpPr/>
            <p:nvPr/>
          </p:nvSpPr>
          <p:spPr>
            <a:xfrm>
              <a:off x="2071670" y="2000240"/>
              <a:ext cx="2643206" cy="1285884"/>
            </a:xfrm>
            <a:prstGeom prst="cloudCallou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/>
            </a:p>
          </p:txBody>
        </p:sp>
      </p:grpSp>
      <p:sp>
        <p:nvSpPr>
          <p:cNvPr id="6" name="مربع نص 23">
            <a:extLst>
              <a:ext uri="{FF2B5EF4-FFF2-40B4-BE49-F238E27FC236}">
                <a16:creationId xmlns:a16="http://schemas.microsoft.com/office/drawing/2014/main" id="{3199472E-49E3-2B40-BC77-FA012DF4163E}"/>
              </a:ext>
            </a:extLst>
          </p:cNvPr>
          <p:cNvSpPr txBox="1"/>
          <p:nvPr/>
        </p:nvSpPr>
        <p:spPr>
          <a:xfrm>
            <a:off x="7674591" y="3741770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= ٢٠</a:t>
            </a:r>
          </a:p>
        </p:txBody>
      </p:sp>
      <p:sp>
        <p:nvSpPr>
          <p:cNvPr id="7" name="مربع نص 24">
            <a:extLst>
              <a:ext uri="{FF2B5EF4-FFF2-40B4-BE49-F238E27FC236}">
                <a16:creationId xmlns:a16="http://schemas.microsoft.com/office/drawing/2014/main" id="{8A983021-69CE-2940-BE5B-AF1D394F67FE}"/>
              </a:ext>
            </a:extLst>
          </p:cNvPr>
          <p:cNvSpPr txBox="1"/>
          <p:nvPr/>
        </p:nvSpPr>
        <p:spPr>
          <a:xfrm>
            <a:off x="8789023" y="3741770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/>
              <a:t>٢٠</a:t>
            </a:r>
          </a:p>
        </p:txBody>
      </p:sp>
      <p:sp>
        <p:nvSpPr>
          <p:cNvPr id="8" name="خماسي 25">
            <a:extLst>
              <a:ext uri="{FF2B5EF4-FFF2-40B4-BE49-F238E27FC236}">
                <a16:creationId xmlns:a16="http://schemas.microsoft.com/office/drawing/2014/main" id="{05D2A29A-1EE9-BA4E-BD92-A9B568454C69}"/>
              </a:ext>
            </a:extLst>
          </p:cNvPr>
          <p:cNvSpPr/>
          <p:nvPr/>
        </p:nvSpPr>
        <p:spPr>
          <a:xfrm rot="5400000">
            <a:off x="8588996" y="2546072"/>
            <a:ext cx="1000132" cy="1028706"/>
          </a:xfrm>
          <a:prstGeom prst="homePlate">
            <a:avLst/>
          </a:prstGeom>
          <a:solidFill>
            <a:srgbClr val="FFFF00">
              <a:alpha val="44000"/>
            </a:srgbClr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ربع نص 26">
            <a:extLst>
              <a:ext uri="{FF2B5EF4-FFF2-40B4-BE49-F238E27FC236}">
                <a16:creationId xmlns:a16="http://schemas.microsoft.com/office/drawing/2014/main" id="{E82CB558-798C-4142-88F3-783C88558BA9}"/>
              </a:ext>
            </a:extLst>
          </p:cNvPr>
          <p:cNvSpPr txBox="1"/>
          <p:nvPr/>
        </p:nvSpPr>
        <p:spPr>
          <a:xfrm>
            <a:off x="9160501" y="2531785"/>
            <a:ext cx="428628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ص</a:t>
            </a:r>
          </a:p>
        </p:txBody>
      </p:sp>
      <p:sp>
        <p:nvSpPr>
          <p:cNvPr id="12" name="مربع نص 27">
            <a:extLst>
              <a:ext uri="{FF2B5EF4-FFF2-40B4-BE49-F238E27FC236}">
                <a16:creationId xmlns:a16="http://schemas.microsoft.com/office/drawing/2014/main" id="{B73BEDBD-8CEB-E646-AE96-F32999EB8139}"/>
              </a:ext>
            </a:extLst>
          </p:cNvPr>
          <p:cNvSpPr txBox="1"/>
          <p:nvPr/>
        </p:nvSpPr>
        <p:spPr>
          <a:xfrm>
            <a:off x="7588865" y="2560361"/>
            <a:ext cx="164307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ــ ١٨  = ٢٠</a:t>
            </a:r>
          </a:p>
        </p:txBody>
      </p:sp>
      <p:sp>
        <p:nvSpPr>
          <p:cNvPr id="13" name="مربع نص 28">
            <a:extLst>
              <a:ext uri="{FF2B5EF4-FFF2-40B4-BE49-F238E27FC236}">
                <a16:creationId xmlns:a16="http://schemas.microsoft.com/office/drawing/2014/main" id="{040E6AA0-E930-9949-A40A-897C0ACAC0BB}"/>
              </a:ext>
            </a:extLst>
          </p:cNvPr>
          <p:cNvSpPr txBox="1"/>
          <p:nvPr/>
        </p:nvSpPr>
        <p:spPr>
          <a:xfrm>
            <a:off x="8874749" y="4703501"/>
            <a:ext cx="92869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2400" b="1" dirty="0"/>
              <a:t>الحل =</a:t>
            </a:r>
          </a:p>
        </p:txBody>
      </p:sp>
      <p:sp>
        <p:nvSpPr>
          <p:cNvPr id="14" name="مربع نص 29">
            <a:extLst>
              <a:ext uri="{FF2B5EF4-FFF2-40B4-BE49-F238E27FC236}">
                <a16:creationId xmlns:a16="http://schemas.microsoft.com/office/drawing/2014/main" id="{DA508131-6C4A-5A41-8E80-9D3B23A75AD6}"/>
              </a:ext>
            </a:extLst>
          </p:cNvPr>
          <p:cNvSpPr txBox="1"/>
          <p:nvPr/>
        </p:nvSpPr>
        <p:spPr>
          <a:xfrm>
            <a:off x="8331821" y="4717787"/>
            <a:ext cx="642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٣٨</a:t>
            </a:r>
          </a:p>
        </p:txBody>
      </p:sp>
      <p:sp>
        <p:nvSpPr>
          <p:cNvPr id="15" name="مربع نص 30">
            <a:extLst>
              <a:ext uri="{FF2B5EF4-FFF2-40B4-BE49-F238E27FC236}">
                <a16:creationId xmlns:a16="http://schemas.microsoft.com/office/drawing/2014/main" id="{6582DD33-66FB-BD46-9ED7-6AFDD32AB1CA}"/>
              </a:ext>
            </a:extLst>
          </p:cNvPr>
          <p:cNvSpPr txBox="1"/>
          <p:nvPr/>
        </p:nvSpPr>
        <p:spPr>
          <a:xfrm>
            <a:off x="9089063" y="2560656"/>
            <a:ext cx="57150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b="1" dirty="0">
                <a:solidFill>
                  <a:srgbClr val="FF0000"/>
                </a:solidFill>
              </a:rPr>
              <a:t>٣٨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67249784-8DC2-9A4A-B347-F4C3B5A6D7B7}"/>
              </a:ext>
            </a:extLst>
          </p:cNvPr>
          <p:cNvSpPr txBox="1"/>
          <p:nvPr/>
        </p:nvSpPr>
        <p:spPr>
          <a:xfrm>
            <a:off x="2738015" y="1000174"/>
            <a:ext cx="1486557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dirty="0">
                <a:solidFill>
                  <a:srgbClr val="C00000"/>
                </a:solidFill>
              </a:rPr>
              <a:t>صـ٣٣</a:t>
            </a:r>
          </a:p>
        </p:txBody>
      </p:sp>
      <p:sp>
        <p:nvSpPr>
          <p:cNvPr id="76" name="Right Arrow 4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F07A905E-9E13-154A-B9AD-2E66DE14C7AF}"/>
              </a:ext>
            </a:extLst>
          </p:cNvPr>
          <p:cNvSpPr/>
          <p:nvPr/>
        </p:nvSpPr>
        <p:spPr>
          <a:xfrm flipH="1">
            <a:off x="1351053" y="5641010"/>
            <a:ext cx="1553592" cy="896644"/>
          </a:xfrm>
          <a:prstGeom prst="rightArrow">
            <a:avLst/>
          </a:prstGeom>
          <a:solidFill>
            <a:srgbClr val="C099B2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1400" dirty="0"/>
              <a:t>الصفحة الرئيسية ١٤</a:t>
            </a:r>
          </a:p>
        </p:txBody>
      </p:sp>
      <p:sp>
        <p:nvSpPr>
          <p:cNvPr id="77" name="مستطيل 76">
            <a:extLst>
              <a:ext uri="{FF2B5EF4-FFF2-40B4-BE49-F238E27FC236}">
                <a16:creationId xmlns:a16="http://schemas.microsoft.com/office/drawing/2014/main" id="{5B547FFD-0773-D445-94EC-1719C5198FEF}"/>
              </a:ext>
            </a:extLst>
          </p:cNvPr>
          <p:cNvSpPr/>
          <p:nvPr/>
        </p:nvSpPr>
        <p:spPr>
          <a:xfrm rot="385153">
            <a:off x="8316291" y="962887"/>
            <a:ext cx="1905702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 defTabSz="914400" rtl="1"/>
            <a:r>
              <a:rPr lang="ar-SA" sz="3200" b="1" dirty="0">
                <a:ln w="9525">
                  <a:solidFill>
                    <a:prstClr val="black"/>
                  </a:solidFill>
                  <a:prstDash val="solid"/>
                </a:ln>
                <a:solidFill>
                  <a:srgbClr val="D58C2E">
                    <a:lumMod val="50000"/>
                  </a:srgbClr>
                </a:solidFill>
                <a:effectLst>
                  <a:outerShdw blurRad="12700" dist="38100" dir="2700000" algn="tl" rotWithShape="0">
                    <a:srgbClr val="C9492C">
                      <a:lumMod val="60000"/>
                      <a:lumOff val="40000"/>
                    </a:srgbClr>
                  </a:outerShdw>
                </a:effectLst>
                <a:latin typeface="Aldhabi" panose="01000000000000000000" pitchFamily="2" charset="-78"/>
                <a:cs typeface="Aldhabi" panose="01000000000000000000" pitchFamily="2" charset="-78"/>
              </a:rPr>
              <a:t>تأكد</a:t>
            </a:r>
          </a:p>
        </p:txBody>
      </p:sp>
      <p:pic>
        <p:nvPicPr>
          <p:cNvPr id="78" name="Picture 6" descr="https://i.pinimg.com/564x/f7/b1/09/f7b1094060ec4e7985a4aac0849e9e9f.jpg">
            <a:extLst>
              <a:ext uri="{FF2B5EF4-FFF2-40B4-BE49-F238E27FC236}">
                <a16:creationId xmlns:a16="http://schemas.microsoft.com/office/drawing/2014/main" id="{1CB7631E-F84E-9C49-BFC5-AD5768946C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81" b="13152"/>
          <a:stretch/>
        </p:blipFill>
        <p:spPr bwMode="auto">
          <a:xfrm rot="2225611">
            <a:off x="9916719" y="233772"/>
            <a:ext cx="1278597" cy="1023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159939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0.00532 L 0.06315 0.0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4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8" grpId="0" animBg="1"/>
      <p:bldP spid="9" grpId="0"/>
      <p:bldP spid="9" grpId="1"/>
      <p:bldP spid="12" grpId="0"/>
      <p:bldP spid="13" grpId="0"/>
      <p:bldP spid="14" grpId="0"/>
      <p:bldP spid="15" grpId="0"/>
    </p:bldLst>
  </p:timing>
</p:sld>
</file>

<file path=ppt/theme/theme1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592</TotalTime>
  <Words>7410</Words>
  <Application>Microsoft Macintosh PowerPoint</Application>
  <PresentationFormat>شاشة عريضة</PresentationFormat>
  <Paragraphs>2956</Paragraphs>
  <Slides>169</Slides>
  <Notes>138</Notes>
  <HiddenSlides>0</HiddenSlides>
  <MMClips>1</MMClips>
  <ScaleCrop>false</ScaleCrop>
  <HeadingPairs>
    <vt:vector size="6" baseType="variant">
      <vt:variant>
        <vt:lpstr>الخطوط المستخدمة</vt:lpstr>
      </vt:variant>
      <vt:variant>
        <vt:i4>13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169</vt:i4>
      </vt:variant>
    </vt:vector>
  </HeadingPairs>
  <TitlesOfParts>
    <vt:vector size="183" baseType="lpstr">
      <vt:lpstr>Arial Unicode MS</vt:lpstr>
      <vt:lpstr>Meiryo</vt:lpstr>
      <vt:lpstr>18 Khebrat Musamim</vt:lpstr>
      <vt:lpstr>Aldhabi</vt:lpstr>
      <vt:lpstr>Arial</vt:lpstr>
      <vt:lpstr>Arial Black</vt:lpstr>
      <vt:lpstr>Beirut</vt:lpstr>
      <vt:lpstr>Calibri</vt:lpstr>
      <vt:lpstr>Calibri Light</vt:lpstr>
      <vt:lpstr>Comic Sans MS</vt:lpstr>
      <vt:lpstr>Sakkal Majalla</vt:lpstr>
      <vt:lpstr>Tahoma</vt:lpstr>
      <vt:lpstr>Times New Roman</vt:lpstr>
      <vt:lpstr>نسق Office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بالضرب في ٢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جدول الضرب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جدول الضرب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جدول الضرب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جدول الضرب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عرض تقديمي في PowerPoint</dc:title>
  <dc:creator>بتول فاضل</dc:creator>
  <cp:lastModifiedBy>بتول فاضل</cp:lastModifiedBy>
  <cp:revision>14</cp:revision>
  <dcterms:created xsi:type="dcterms:W3CDTF">2021-08-28T07:17:54Z</dcterms:created>
  <dcterms:modified xsi:type="dcterms:W3CDTF">2023-08-18T11:25:30Z</dcterms:modified>
</cp:coreProperties>
</file>