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63" r:id="rId3"/>
    <p:sldId id="293" r:id="rId4"/>
    <p:sldId id="262" r:id="rId5"/>
    <p:sldId id="264" r:id="rId6"/>
    <p:sldId id="272" r:id="rId7"/>
    <p:sldId id="273" r:id="rId8"/>
    <p:sldId id="275" r:id="rId9"/>
    <p:sldId id="274" r:id="rId10"/>
    <p:sldId id="284" r:id="rId11"/>
    <p:sldId id="287" r:id="rId12"/>
    <p:sldId id="288" r:id="rId13"/>
    <p:sldId id="276" r:id="rId14"/>
    <p:sldId id="271" r:id="rId15"/>
    <p:sldId id="267" r:id="rId16"/>
    <p:sldId id="292" r:id="rId17"/>
    <p:sldId id="270" r:id="rId18"/>
    <p:sldId id="289" r:id="rId19"/>
    <p:sldId id="291" r:id="rId20"/>
    <p:sldId id="269" r:id="rId21"/>
    <p:sldId id="290" r:id="rId22"/>
    <p:sldId id="283" r:id="rId23"/>
    <p:sldId id="281" r:id="rId24"/>
    <p:sldId id="286" r:id="rId25"/>
    <p:sldId id="257" r:id="rId26"/>
    <p:sldId id="294" r:id="rId27"/>
    <p:sldId id="296" r:id="rId28"/>
    <p:sldId id="297" r:id="rId29"/>
    <p:sldId id="295" r:id="rId30"/>
    <p:sldId id="285" r:id="rId31"/>
    <p:sldId id="261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1B7A"/>
    <a:srgbClr val="8A3088"/>
    <a:srgbClr val="39B7BA"/>
    <a:srgbClr val="FDB716"/>
    <a:srgbClr val="4472C4"/>
    <a:srgbClr val="199EC8"/>
    <a:srgbClr val="4A69B0"/>
    <a:srgbClr val="50B9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579A9B-ACE2-4714-9125-D5F5F2125CC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pPr rtl="1"/>
          <a:endParaRPr lang="ar-SA"/>
        </a:p>
      </dgm:t>
    </dgm:pt>
    <dgm:pt modelId="{6D829BD1-78E6-4DB1-9511-018648FC87BB}">
      <dgm:prSet phldrT="[نص]" phldr="1"/>
      <dgm:spPr/>
      <dgm:t>
        <a:bodyPr/>
        <a:lstStyle/>
        <a:p>
          <a:pPr rtl="1"/>
          <a:endParaRPr lang="ar-SA"/>
        </a:p>
      </dgm:t>
    </dgm:pt>
    <dgm:pt modelId="{ED0F90E4-232C-4BE4-A557-92BBCBC1316F}" type="sibTrans" cxnId="{AC7B7352-8035-4561-B1AC-693F9BDF0A57}">
      <dgm:prSet/>
      <dgm:spPr/>
      <dgm:t>
        <a:bodyPr/>
        <a:lstStyle/>
        <a:p>
          <a:pPr rtl="1"/>
          <a:endParaRPr lang="ar-SA"/>
        </a:p>
      </dgm:t>
    </dgm:pt>
    <dgm:pt modelId="{468CDDFD-D3C3-41D2-9EF2-5D3161CE76DA}" type="parTrans" cxnId="{AC7B7352-8035-4561-B1AC-693F9BDF0A57}">
      <dgm:prSet/>
      <dgm:spPr/>
      <dgm:t>
        <a:bodyPr/>
        <a:lstStyle/>
        <a:p>
          <a:pPr rtl="1"/>
          <a:endParaRPr lang="ar-SA"/>
        </a:p>
      </dgm:t>
    </dgm:pt>
    <dgm:pt modelId="{966E8CC6-8AFF-4D18-A6AE-D0B857F0C336}">
      <dgm:prSet phldrT="[نص]" phldr="1"/>
      <dgm:spPr/>
      <dgm:t>
        <a:bodyPr/>
        <a:lstStyle/>
        <a:p>
          <a:pPr rtl="1"/>
          <a:endParaRPr lang="ar-SA"/>
        </a:p>
      </dgm:t>
    </dgm:pt>
    <dgm:pt modelId="{142F46A5-986B-4011-9D90-972D3FD26A15}" type="sibTrans" cxnId="{CF4FD41F-C413-451D-B733-255CC435C971}">
      <dgm:prSet/>
      <dgm:spPr/>
      <dgm:t>
        <a:bodyPr/>
        <a:lstStyle/>
        <a:p>
          <a:pPr rtl="1"/>
          <a:endParaRPr lang="ar-SA"/>
        </a:p>
      </dgm:t>
    </dgm:pt>
    <dgm:pt modelId="{A6D98A41-B625-429A-A185-E1EEA46A50BE}" type="parTrans" cxnId="{CF4FD41F-C413-451D-B733-255CC435C971}">
      <dgm:prSet/>
      <dgm:spPr/>
      <dgm:t>
        <a:bodyPr/>
        <a:lstStyle/>
        <a:p>
          <a:pPr rtl="1"/>
          <a:endParaRPr lang="ar-SA"/>
        </a:p>
      </dgm:t>
    </dgm:pt>
    <dgm:pt modelId="{84D9F88E-A151-4CAD-97CC-D26C6E74FE45}">
      <dgm:prSet phldrT="[نص]" phldr="1"/>
      <dgm:spPr/>
      <dgm:t>
        <a:bodyPr/>
        <a:lstStyle/>
        <a:p>
          <a:pPr rtl="1"/>
          <a:endParaRPr lang="ar-SA"/>
        </a:p>
      </dgm:t>
    </dgm:pt>
    <dgm:pt modelId="{620FBCE1-A0F3-461E-A9E1-D97164455FD2}" type="sibTrans" cxnId="{F778660F-9AC0-48FC-9D0F-450D80E08C96}">
      <dgm:prSet/>
      <dgm:spPr/>
      <dgm:t>
        <a:bodyPr/>
        <a:lstStyle/>
        <a:p>
          <a:pPr rtl="1"/>
          <a:endParaRPr lang="ar-SA"/>
        </a:p>
      </dgm:t>
    </dgm:pt>
    <dgm:pt modelId="{87DD0A14-3FED-455B-A0D5-928CBC8C0B19}" type="parTrans" cxnId="{F778660F-9AC0-48FC-9D0F-450D80E08C96}">
      <dgm:prSet/>
      <dgm:spPr/>
      <dgm:t>
        <a:bodyPr/>
        <a:lstStyle/>
        <a:p>
          <a:pPr rtl="1"/>
          <a:endParaRPr lang="ar-SA"/>
        </a:p>
      </dgm:t>
    </dgm:pt>
    <dgm:pt modelId="{7C5C0677-E216-4EE0-8616-294279FB6E92}">
      <dgm:prSet phldrT="[نص]" phldr="1"/>
      <dgm:spPr/>
      <dgm:t>
        <a:bodyPr/>
        <a:lstStyle/>
        <a:p>
          <a:pPr rtl="1"/>
          <a:endParaRPr lang="ar-SA"/>
        </a:p>
      </dgm:t>
    </dgm:pt>
    <dgm:pt modelId="{8ACA1A73-BF72-47BA-9DD8-B5D6E5E40369}" type="sibTrans" cxnId="{03E17A99-2BAA-4C3E-AB6E-672533435A31}">
      <dgm:prSet/>
      <dgm:spPr/>
      <dgm:t>
        <a:bodyPr/>
        <a:lstStyle/>
        <a:p>
          <a:pPr rtl="1"/>
          <a:endParaRPr lang="ar-SA"/>
        </a:p>
      </dgm:t>
    </dgm:pt>
    <dgm:pt modelId="{50FDEF5A-F636-44C0-BA5B-7C0CB0165B8B}" type="parTrans" cxnId="{03E17A99-2BAA-4C3E-AB6E-672533435A31}">
      <dgm:prSet/>
      <dgm:spPr/>
      <dgm:t>
        <a:bodyPr/>
        <a:lstStyle/>
        <a:p>
          <a:pPr rtl="1"/>
          <a:endParaRPr lang="ar-SA"/>
        </a:p>
      </dgm:t>
    </dgm:pt>
    <dgm:pt modelId="{10B96DB7-423B-470D-BBE6-1D043F1FC942}">
      <dgm:prSet phldrT="[نص]" phldr="1"/>
      <dgm:spPr/>
      <dgm:t>
        <a:bodyPr/>
        <a:lstStyle/>
        <a:p>
          <a:pPr rtl="1"/>
          <a:endParaRPr lang="ar-SA"/>
        </a:p>
      </dgm:t>
    </dgm:pt>
    <dgm:pt modelId="{85CF77BD-8506-4E8D-85C2-F69D6DBB1B22}" type="sibTrans" cxnId="{CEE600E0-C30B-4BFE-9C2D-8B5EFCAAC47B}">
      <dgm:prSet/>
      <dgm:spPr/>
      <dgm:t>
        <a:bodyPr/>
        <a:lstStyle/>
        <a:p>
          <a:pPr rtl="1"/>
          <a:endParaRPr lang="ar-SA"/>
        </a:p>
      </dgm:t>
    </dgm:pt>
    <dgm:pt modelId="{F3929F65-219C-4A25-95FC-63F0F71C8C01}" type="parTrans" cxnId="{CEE600E0-C30B-4BFE-9C2D-8B5EFCAAC47B}">
      <dgm:prSet/>
      <dgm:spPr/>
      <dgm:t>
        <a:bodyPr/>
        <a:lstStyle/>
        <a:p>
          <a:pPr rtl="1"/>
          <a:endParaRPr lang="ar-SA"/>
        </a:p>
      </dgm:t>
    </dgm:pt>
    <dgm:pt modelId="{339E5C08-8DEC-49EE-B761-A18D0DAD28A9}">
      <dgm:prSet phldrT="[نص]" phldr="1"/>
      <dgm:spPr/>
      <dgm:t>
        <a:bodyPr/>
        <a:lstStyle/>
        <a:p>
          <a:pPr rtl="1"/>
          <a:endParaRPr lang="ar-SA"/>
        </a:p>
      </dgm:t>
    </dgm:pt>
    <dgm:pt modelId="{4BB12283-721C-4225-9D25-33FD313026CD}" type="sibTrans" cxnId="{DD61283A-4001-4E8F-A70E-244AAECC352C}">
      <dgm:prSet/>
      <dgm:spPr/>
      <dgm:t>
        <a:bodyPr/>
        <a:lstStyle/>
        <a:p>
          <a:pPr rtl="1"/>
          <a:endParaRPr lang="ar-SA"/>
        </a:p>
      </dgm:t>
    </dgm:pt>
    <dgm:pt modelId="{A9DC93C7-2E79-4CB0-BA6C-D6AA147E9173}" type="parTrans" cxnId="{DD61283A-4001-4E8F-A70E-244AAECC352C}">
      <dgm:prSet/>
      <dgm:spPr/>
      <dgm:t>
        <a:bodyPr/>
        <a:lstStyle/>
        <a:p>
          <a:pPr rtl="1"/>
          <a:endParaRPr lang="ar-SA"/>
        </a:p>
      </dgm:t>
    </dgm:pt>
    <dgm:pt modelId="{FB8EF483-C1F0-441F-AF2E-8E802A45B9BD}">
      <dgm:prSet phldrT="[نص]" phldr="1"/>
      <dgm:spPr/>
      <dgm:t>
        <a:bodyPr/>
        <a:lstStyle/>
        <a:p>
          <a:pPr rtl="1"/>
          <a:endParaRPr lang="ar-SA" dirty="0"/>
        </a:p>
      </dgm:t>
    </dgm:pt>
    <dgm:pt modelId="{C0BDCEED-04D5-42AC-877C-8E62BE9ADF5E}" type="sibTrans" cxnId="{2D07054E-3BF4-4FED-80E7-F880AAFE18FD}">
      <dgm:prSet/>
      <dgm:spPr/>
      <dgm:t>
        <a:bodyPr/>
        <a:lstStyle/>
        <a:p>
          <a:pPr rtl="1"/>
          <a:endParaRPr lang="ar-SA"/>
        </a:p>
      </dgm:t>
    </dgm:pt>
    <dgm:pt modelId="{84526939-6EEF-4295-9253-AEA64D38D1A2}" type="parTrans" cxnId="{2D07054E-3BF4-4FED-80E7-F880AAFE18FD}">
      <dgm:prSet/>
      <dgm:spPr/>
      <dgm:t>
        <a:bodyPr/>
        <a:lstStyle/>
        <a:p>
          <a:pPr rtl="1"/>
          <a:endParaRPr lang="ar-SA"/>
        </a:p>
      </dgm:t>
    </dgm:pt>
    <dgm:pt modelId="{BB5A58C8-2DD4-4148-8C8E-81AA40F41D89}">
      <dgm:prSet phldrT="[نص]" phldr="1"/>
      <dgm:spPr/>
      <dgm:t>
        <a:bodyPr/>
        <a:lstStyle/>
        <a:p>
          <a:pPr rtl="1"/>
          <a:endParaRPr lang="ar-SA"/>
        </a:p>
      </dgm:t>
    </dgm:pt>
    <dgm:pt modelId="{03424BF2-28D9-480D-81B0-D0F1E5CA0A52}" type="sibTrans" cxnId="{42E5899B-D1CD-464F-BCD4-1ECBA7D1A374}">
      <dgm:prSet/>
      <dgm:spPr/>
      <dgm:t>
        <a:bodyPr/>
        <a:lstStyle/>
        <a:p>
          <a:pPr rtl="1"/>
          <a:endParaRPr lang="ar-SA"/>
        </a:p>
      </dgm:t>
    </dgm:pt>
    <dgm:pt modelId="{2C4D8539-9466-4D88-A08E-A6C7C034C2F5}" type="parTrans" cxnId="{42E5899B-D1CD-464F-BCD4-1ECBA7D1A374}">
      <dgm:prSet/>
      <dgm:spPr/>
      <dgm:t>
        <a:bodyPr/>
        <a:lstStyle/>
        <a:p>
          <a:pPr rtl="1"/>
          <a:endParaRPr lang="ar-SA"/>
        </a:p>
      </dgm:t>
    </dgm:pt>
    <dgm:pt modelId="{8A30EB12-D175-431A-8089-63D7DB3B70A7}">
      <dgm:prSet phldrT="[نص]" phldr="1"/>
      <dgm:spPr/>
      <dgm:t>
        <a:bodyPr/>
        <a:lstStyle/>
        <a:p>
          <a:pPr rtl="1"/>
          <a:endParaRPr lang="ar-SA"/>
        </a:p>
      </dgm:t>
    </dgm:pt>
    <dgm:pt modelId="{E18A7799-49A6-4FF8-A905-33C620F002D9}" type="sibTrans" cxnId="{86092784-1F1E-4E7D-9CB9-2D147DCF0301}">
      <dgm:prSet/>
      <dgm:spPr/>
      <dgm:t>
        <a:bodyPr/>
        <a:lstStyle/>
        <a:p>
          <a:pPr rtl="1"/>
          <a:endParaRPr lang="ar-SA"/>
        </a:p>
      </dgm:t>
    </dgm:pt>
    <dgm:pt modelId="{4803339C-5A64-44C7-8978-2448B963BCCC}" type="parTrans" cxnId="{86092784-1F1E-4E7D-9CB9-2D147DCF0301}">
      <dgm:prSet/>
      <dgm:spPr/>
      <dgm:t>
        <a:bodyPr/>
        <a:lstStyle/>
        <a:p>
          <a:pPr rtl="1"/>
          <a:endParaRPr lang="ar-SA"/>
        </a:p>
      </dgm:t>
    </dgm:pt>
    <dgm:pt modelId="{E5B54783-3FAD-4E91-A340-E18B91398148}" type="pres">
      <dgm:prSet presAssocID="{1C579A9B-ACE2-4714-9125-D5F5F2125CC4}" presName="linear" presStyleCnt="0">
        <dgm:presLayoutVars>
          <dgm:dir/>
          <dgm:resizeHandles val="exact"/>
        </dgm:presLayoutVars>
      </dgm:prSet>
      <dgm:spPr/>
    </dgm:pt>
    <dgm:pt modelId="{18E92DD4-4D9D-4B06-A957-BAC8968E105E}" type="pres">
      <dgm:prSet presAssocID="{FB8EF483-C1F0-441F-AF2E-8E802A45B9BD}" presName="comp" presStyleCnt="0"/>
      <dgm:spPr/>
    </dgm:pt>
    <dgm:pt modelId="{0747055C-061F-44BD-8CC5-55847AAB7525}" type="pres">
      <dgm:prSet presAssocID="{FB8EF483-C1F0-441F-AF2E-8E802A45B9BD}" presName="box" presStyleLbl="node1" presStyleIdx="0" presStyleCnt="3"/>
      <dgm:spPr/>
    </dgm:pt>
    <dgm:pt modelId="{D0B31CBF-EE7B-40BF-A530-ADF10B748496}" type="pres">
      <dgm:prSet presAssocID="{FB8EF483-C1F0-441F-AF2E-8E802A45B9BD}" presName="img" presStyleLbl="fgImgPlace1" presStyleIdx="0" presStyleCnt="3"/>
      <dgm:spPr/>
    </dgm:pt>
    <dgm:pt modelId="{D531324F-A4DA-47D2-8863-D351E86EF2E5}" type="pres">
      <dgm:prSet presAssocID="{FB8EF483-C1F0-441F-AF2E-8E802A45B9BD}" presName="text" presStyleLbl="node1" presStyleIdx="0" presStyleCnt="3">
        <dgm:presLayoutVars>
          <dgm:bulletEnabled val="1"/>
        </dgm:presLayoutVars>
      </dgm:prSet>
      <dgm:spPr/>
    </dgm:pt>
    <dgm:pt modelId="{3AEECE36-9D83-4877-B866-C6A9F98D8773}" type="pres">
      <dgm:prSet presAssocID="{C0BDCEED-04D5-42AC-877C-8E62BE9ADF5E}" presName="spacer" presStyleCnt="0"/>
      <dgm:spPr/>
    </dgm:pt>
    <dgm:pt modelId="{0B4AA7EC-C620-44DC-B5FB-C671564DCA02}" type="pres">
      <dgm:prSet presAssocID="{7C5C0677-E216-4EE0-8616-294279FB6E92}" presName="comp" presStyleCnt="0"/>
      <dgm:spPr/>
    </dgm:pt>
    <dgm:pt modelId="{5736D90B-1152-4EB3-ADC4-8CA3252C6DB2}" type="pres">
      <dgm:prSet presAssocID="{7C5C0677-E216-4EE0-8616-294279FB6E92}" presName="box" presStyleLbl="node1" presStyleIdx="1" presStyleCnt="3"/>
      <dgm:spPr/>
    </dgm:pt>
    <dgm:pt modelId="{83326155-7D6E-4351-A319-EC36FD0E7AFF}" type="pres">
      <dgm:prSet presAssocID="{7C5C0677-E216-4EE0-8616-294279FB6E92}" presName="img" presStyleLbl="fgImgPlace1" presStyleIdx="1" presStyleCnt="3"/>
      <dgm:spPr/>
    </dgm:pt>
    <dgm:pt modelId="{599D4E91-F220-4AA8-B5AF-D3628CCF3D3E}" type="pres">
      <dgm:prSet presAssocID="{7C5C0677-E216-4EE0-8616-294279FB6E92}" presName="text" presStyleLbl="node1" presStyleIdx="1" presStyleCnt="3">
        <dgm:presLayoutVars>
          <dgm:bulletEnabled val="1"/>
        </dgm:presLayoutVars>
      </dgm:prSet>
      <dgm:spPr/>
    </dgm:pt>
    <dgm:pt modelId="{46683597-A6C9-4D8A-B7DE-0BBAE0A5AE59}" type="pres">
      <dgm:prSet presAssocID="{8ACA1A73-BF72-47BA-9DD8-B5D6E5E40369}" presName="spacer" presStyleCnt="0"/>
      <dgm:spPr/>
    </dgm:pt>
    <dgm:pt modelId="{615A541B-F3EC-4F57-BFAB-ADCE607E5FB8}" type="pres">
      <dgm:prSet presAssocID="{6D829BD1-78E6-4DB1-9511-018648FC87BB}" presName="comp" presStyleCnt="0"/>
      <dgm:spPr/>
    </dgm:pt>
    <dgm:pt modelId="{46F3E62A-011E-451C-B0B0-4C427EDBDAEA}" type="pres">
      <dgm:prSet presAssocID="{6D829BD1-78E6-4DB1-9511-018648FC87BB}" presName="box" presStyleLbl="node1" presStyleIdx="2" presStyleCnt="3"/>
      <dgm:spPr/>
    </dgm:pt>
    <dgm:pt modelId="{33DE5AC5-A377-465C-8972-4DB52DAC8A86}" type="pres">
      <dgm:prSet presAssocID="{6D829BD1-78E6-4DB1-9511-018648FC87BB}" presName="img" presStyleLbl="fgImgPlace1" presStyleIdx="2" presStyleCnt="3"/>
      <dgm:spPr/>
    </dgm:pt>
    <dgm:pt modelId="{4EA4BD6C-4661-443C-9DB3-394CB2714D8F}" type="pres">
      <dgm:prSet presAssocID="{6D829BD1-78E6-4DB1-9511-018648FC87BB}" presName="text" presStyleLbl="node1" presStyleIdx="2" presStyleCnt="3">
        <dgm:presLayoutVars>
          <dgm:bulletEnabled val="1"/>
        </dgm:presLayoutVars>
      </dgm:prSet>
      <dgm:spPr/>
    </dgm:pt>
  </dgm:ptLst>
  <dgm:cxnLst>
    <dgm:cxn modelId="{F778660F-9AC0-48FC-9D0F-450D80E08C96}" srcId="{6D829BD1-78E6-4DB1-9511-018648FC87BB}" destId="{84D9F88E-A151-4CAD-97CC-D26C6E74FE45}" srcOrd="1" destOrd="0" parTransId="{87DD0A14-3FED-455B-A0D5-928CBC8C0B19}" sibTransId="{620FBCE1-A0F3-461E-A9E1-D97164455FD2}"/>
    <dgm:cxn modelId="{5DB80312-4D92-4520-A4F5-C9A8F9AA0F76}" type="presOf" srcId="{7C5C0677-E216-4EE0-8616-294279FB6E92}" destId="{5736D90B-1152-4EB3-ADC4-8CA3252C6DB2}" srcOrd="0" destOrd="0" presId="urn:microsoft.com/office/officeart/2005/8/layout/vList4"/>
    <dgm:cxn modelId="{94FF8D1A-5D42-475D-9C4F-524F6B146EDF}" type="presOf" srcId="{1C579A9B-ACE2-4714-9125-D5F5F2125CC4}" destId="{E5B54783-3FAD-4E91-A340-E18B91398148}" srcOrd="0" destOrd="0" presId="urn:microsoft.com/office/officeart/2005/8/layout/vList4"/>
    <dgm:cxn modelId="{CF4FD41F-C413-451D-B733-255CC435C971}" srcId="{6D829BD1-78E6-4DB1-9511-018648FC87BB}" destId="{966E8CC6-8AFF-4D18-A6AE-D0B857F0C336}" srcOrd="0" destOrd="0" parTransId="{A6D98A41-B625-429A-A185-E1EEA46A50BE}" sibTransId="{142F46A5-986B-4011-9D90-972D3FD26A15}"/>
    <dgm:cxn modelId="{36121A26-AD56-4503-AF42-064194389D0B}" type="presOf" srcId="{84D9F88E-A151-4CAD-97CC-D26C6E74FE45}" destId="{46F3E62A-011E-451C-B0B0-4C427EDBDAEA}" srcOrd="0" destOrd="2" presId="urn:microsoft.com/office/officeart/2005/8/layout/vList4"/>
    <dgm:cxn modelId="{04A0A931-1870-4F34-9167-306D44130E68}" type="presOf" srcId="{FB8EF483-C1F0-441F-AF2E-8E802A45B9BD}" destId="{0747055C-061F-44BD-8CC5-55847AAB7525}" srcOrd="0" destOrd="0" presId="urn:microsoft.com/office/officeart/2005/8/layout/vList4"/>
    <dgm:cxn modelId="{DD61283A-4001-4E8F-A70E-244AAECC352C}" srcId="{7C5C0677-E216-4EE0-8616-294279FB6E92}" destId="{339E5C08-8DEC-49EE-B761-A18D0DAD28A9}" srcOrd="1" destOrd="0" parTransId="{A9DC93C7-2E79-4CB0-BA6C-D6AA147E9173}" sibTransId="{4BB12283-721C-4225-9D25-33FD313026CD}"/>
    <dgm:cxn modelId="{FAE4063D-4DF6-4A32-ACB7-D8F8E7B784E3}" type="presOf" srcId="{8A30EB12-D175-431A-8089-63D7DB3B70A7}" destId="{D531324F-A4DA-47D2-8863-D351E86EF2E5}" srcOrd="1" destOrd="2" presId="urn:microsoft.com/office/officeart/2005/8/layout/vList4"/>
    <dgm:cxn modelId="{CF77643F-B794-4516-A7F3-4107C32E5B71}" type="presOf" srcId="{7C5C0677-E216-4EE0-8616-294279FB6E92}" destId="{599D4E91-F220-4AA8-B5AF-D3628CCF3D3E}" srcOrd="1" destOrd="0" presId="urn:microsoft.com/office/officeart/2005/8/layout/vList4"/>
    <dgm:cxn modelId="{D5884441-A7EC-44F6-BD1C-14333D9DA575}" type="presOf" srcId="{966E8CC6-8AFF-4D18-A6AE-D0B857F0C336}" destId="{46F3E62A-011E-451C-B0B0-4C427EDBDAEA}" srcOrd="0" destOrd="1" presId="urn:microsoft.com/office/officeart/2005/8/layout/vList4"/>
    <dgm:cxn modelId="{26644943-27AF-456A-A1C9-6F6A0632C002}" type="presOf" srcId="{10B96DB7-423B-470D-BBE6-1D043F1FC942}" destId="{599D4E91-F220-4AA8-B5AF-D3628CCF3D3E}" srcOrd="1" destOrd="1" presId="urn:microsoft.com/office/officeart/2005/8/layout/vList4"/>
    <dgm:cxn modelId="{2D07054E-3BF4-4FED-80E7-F880AAFE18FD}" srcId="{1C579A9B-ACE2-4714-9125-D5F5F2125CC4}" destId="{FB8EF483-C1F0-441F-AF2E-8E802A45B9BD}" srcOrd="0" destOrd="0" parTransId="{84526939-6EEF-4295-9253-AEA64D38D1A2}" sibTransId="{C0BDCEED-04D5-42AC-877C-8E62BE9ADF5E}"/>
    <dgm:cxn modelId="{AC7B7352-8035-4561-B1AC-693F9BDF0A57}" srcId="{1C579A9B-ACE2-4714-9125-D5F5F2125CC4}" destId="{6D829BD1-78E6-4DB1-9511-018648FC87BB}" srcOrd="2" destOrd="0" parTransId="{468CDDFD-D3C3-41D2-9EF2-5D3161CE76DA}" sibTransId="{ED0F90E4-232C-4BE4-A557-92BBCBC1316F}"/>
    <dgm:cxn modelId="{EA7C9A7C-DA5F-40F3-973F-E3C778DD6ED6}" type="presOf" srcId="{6D829BD1-78E6-4DB1-9511-018648FC87BB}" destId="{4EA4BD6C-4661-443C-9DB3-394CB2714D8F}" srcOrd="1" destOrd="0" presId="urn:microsoft.com/office/officeart/2005/8/layout/vList4"/>
    <dgm:cxn modelId="{86092784-1F1E-4E7D-9CB9-2D147DCF0301}" srcId="{FB8EF483-C1F0-441F-AF2E-8E802A45B9BD}" destId="{8A30EB12-D175-431A-8089-63D7DB3B70A7}" srcOrd="1" destOrd="0" parTransId="{4803339C-5A64-44C7-8978-2448B963BCCC}" sibTransId="{E18A7799-49A6-4FF8-A905-33C620F002D9}"/>
    <dgm:cxn modelId="{03E17A99-2BAA-4C3E-AB6E-672533435A31}" srcId="{1C579A9B-ACE2-4714-9125-D5F5F2125CC4}" destId="{7C5C0677-E216-4EE0-8616-294279FB6E92}" srcOrd="1" destOrd="0" parTransId="{50FDEF5A-F636-44C0-BA5B-7C0CB0165B8B}" sibTransId="{8ACA1A73-BF72-47BA-9DD8-B5D6E5E40369}"/>
    <dgm:cxn modelId="{657DCC9A-5A37-4812-AE65-BF5561B1B907}" type="presOf" srcId="{BB5A58C8-2DD4-4148-8C8E-81AA40F41D89}" destId="{D531324F-A4DA-47D2-8863-D351E86EF2E5}" srcOrd="1" destOrd="1" presId="urn:microsoft.com/office/officeart/2005/8/layout/vList4"/>
    <dgm:cxn modelId="{42E5899B-D1CD-464F-BCD4-1ECBA7D1A374}" srcId="{FB8EF483-C1F0-441F-AF2E-8E802A45B9BD}" destId="{BB5A58C8-2DD4-4148-8C8E-81AA40F41D89}" srcOrd="0" destOrd="0" parTransId="{2C4D8539-9466-4D88-A08E-A6C7C034C2F5}" sibTransId="{03424BF2-28D9-480D-81B0-D0F1E5CA0A52}"/>
    <dgm:cxn modelId="{8370EFA4-3B88-4B52-8ED3-3145E6F0188A}" type="presOf" srcId="{339E5C08-8DEC-49EE-B761-A18D0DAD28A9}" destId="{599D4E91-F220-4AA8-B5AF-D3628CCF3D3E}" srcOrd="1" destOrd="2" presId="urn:microsoft.com/office/officeart/2005/8/layout/vList4"/>
    <dgm:cxn modelId="{133444AA-142D-4C6B-B797-5EF9998DA9A0}" type="presOf" srcId="{6D829BD1-78E6-4DB1-9511-018648FC87BB}" destId="{46F3E62A-011E-451C-B0B0-4C427EDBDAEA}" srcOrd="0" destOrd="0" presId="urn:microsoft.com/office/officeart/2005/8/layout/vList4"/>
    <dgm:cxn modelId="{ACCB3CBB-5FBC-4FD8-8B3E-289BFCAC043B}" type="presOf" srcId="{966E8CC6-8AFF-4D18-A6AE-D0B857F0C336}" destId="{4EA4BD6C-4661-443C-9DB3-394CB2714D8F}" srcOrd="1" destOrd="1" presId="urn:microsoft.com/office/officeart/2005/8/layout/vList4"/>
    <dgm:cxn modelId="{8D22BFC3-915A-42E1-9868-1B782D5940D1}" type="presOf" srcId="{BB5A58C8-2DD4-4148-8C8E-81AA40F41D89}" destId="{0747055C-061F-44BD-8CC5-55847AAB7525}" srcOrd="0" destOrd="1" presId="urn:microsoft.com/office/officeart/2005/8/layout/vList4"/>
    <dgm:cxn modelId="{6CC5D3D9-651C-45A8-AD28-0511BB3C2FA4}" type="presOf" srcId="{8A30EB12-D175-431A-8089-63D7DB3B70A7}" destId="{0747055C-061F-44BD-8CC5-55847AAB7525}" srcOrd="0" destOrd="2" presId="urn:microsoft.com/office/officeart/2005/8/layout/vList4"/>
    <dgm:cxn modelId="{856446DF-DDC8-4B37-93D2-2736C2EE115F}" type="presOf" srcId="{339E5C08-8DEC-49EE-B761-A18D0DAD28A9}" destId="{5736D90B-1152-4EB3-ADC4-8CA3252C6DB2}" srcOrd="0" destOrd="2" presId="urn:microsoft.com/office/officeart/2005/8/layout/vList4"/>
    <dgm:cxn modelId="{CEE600E0-C30B-4BFE-9C2D-8B5EFCAAC47B}" srcId="{7C5C0677-E216-4EE0-8616-294279FB6E92}" destId="{10B96DB7-423B-470D-BBE6-1D043F1FC942}" srcOrd="0" destOrd="0" parTransId="{F3929F65-219C-4A25-95FC-63F0F71C8C01}" sibTransId="{85CF77BD-8506-4E8D-85C2-F69D6DBB1B22}"/>
    <dgm:cxn modelId="{6031C7E5-D49D-4C34-990D-542879124235}" type="presOf" srcId="{FB8EF483-C1F0-441F-AF2E-8E802A45B9BD}" destId="{D531324F-A4DA-47D2-8863-D351E86EF2E5}" srcOrd="1" destOrd="0" presId="urn:microsoft.com/office/officeart/2005/8/layout/vList4"/>
    <dgm:cxn modelId="{714E0BEF-1ADE-4B2A-BFB9-0BB009057278}" type="presOf" srcId="{10B96DB7-423B-470D-BBE6-1D043F1FC942}" destId="{5736D90B-1152-4EB3-ADC4-8CA3252C6DB2}" srcOrd="0" destOrd="1" presId="urn:microsoft.com/office/officeart/2005/8/layout/vList4"/>
    <dgm:cxn modelId="{348DC6F1-AA54-44B4-917B-D039554BB632}" type="presOf" srcId="{84D9F88E-A151-4CAD-97CC-D26C6E74FE45}" destId="{4EA4BD6C-4661-443C-9DB3-394CB2714D8F}" srcOrd="1" destOrd="2" presId="urn:microsoft.com/office/officeart/2005/8/layout/vList4"/>
    <dgm:cxn modelId="{53E84EE5-87EC-4BFE-AACC-8187ED0053F1}" type="presParOf" srcId="{E5B54783-3FAD-4E91-A340-E18B91398148}" destId="{18E92DD4-4D9D-4B06-A957-BAC8968E105E}" srcOrd="0" destOrd="0" presId="urn:microsoft.com/office/officeart/2005/8/layout/vList4"/>
    <dgm:cxn modelId="{3690D5C7-CCD3-463F-B1FB-994E160CF76D}" type="presParOf" srcId="{18E92DD4-4D9D-4B06-A957-BAC8968E105E}" destId="{0747055C-061F-44BD-8CC5-55847AAB7525}" srcOrd="0" destOrd="0" presId="urn:microsoft.com/office/officeart/2005/8/layout/vList4"/>
    <dgm:cxn modelId="{E9D17740-014F-4634-9361-2120A2329189}" type="presParOf" srcId="{18E92DD4-4D9D-4B06-A957-BAC8968E105E}" destId="{D0B31CBF-EE7B-40BF-A530-ADF10B748496}" srcOrd="1" destOrd="0" presId="urn:microsoft.com/office/officeart/2005/8/layout/vList4"/>
    <dgm:cxn modelId="{B3B844E9-5F28-42B3-A0C2-760499BB3935}" type="presParOf" srcId="{18E92DD4-4D9D-4B06-A957-BAC8968E105E}" destId="{D531324F-A4DA-47D2-8863-D351E86EF2E5}" srcOrd="2" destOrd="0" presId="urn:microsoft.com/office/officeart/2005/8/layout/vList4"/>
    <dgm:cxn modelId="{72FB1036-6940-4BCE-94F8-015BE379D6E5}" type="presParOf" srcId="{E5B54783-3FAD-4E91-A340-E18B91398148}" destId="{3AEECE36-9D83-4877-B866-C6A9F98D8773}" srcOrd="1" destOrd="0" presId="urn:microsoft.com/office/officeart/2005/8/layout/vList4"/>
    <dgm:cxn modelId="{A075D3F7-263E-4D33-8427-76B1DC1F9556}" type="presParOf" srcId="{E5B54783-3FAD-4E91-A340-E18B91398148}" destId="{0B4AA7EC-C620-44DC-B5FB-C671564DCA02}" srcOrd="2" destOrd="0" presId="urn:microsoft.com/office/officeart/2005/8/layout/vList4"/>
    <dgm:cxn modelId="{4EE922D4-61DC-4BD3-93B8-4E308C599806}" type="presParOf" srcId="{0B4AA7EC-C620-44DC-B5FB-C671564DCA02}" destId="{5736D90B-1152-4EB3-ADC4-8CA3252C6DB2}" srcOrd="0" destOrd="0" presId="urn:microsoft.com/office/officeart/2005/8/layout/vList4"/>
    <dgm:cxn modelId="{FA5E3F7A-337C-431A-9B72-D8350AB9C107}" type="presParOf" srcId="{0B4AA7EC-C620-44DC-B5FB-C671564DCA02}" destId="{83326155-7D6E-4351-A319-EC36FD0E7AFF}" srcOrd="1" destOrd="0" presId="urn:microsoft.com/office/officeart/2005/8/layout/vList4"/>
    <dgm:cxn modelId="{04BE82E5-9203-4763-82FF-D533696CA430}" type="presParOf" srcId="{0B4AA7EC-C620-44DC-B5FB-C671564DCA02}" destId="{599D4E91-F220-4AA8-B5AF-D3628CCF3D3E}" srcOrd="2" destOrd="0" presId="urn:microsoft.com/office/officeart/2005/8/layout/vList4"/>
    <dgm:cxn modelId="{370D778A-BFCD-4E29-A008-B10E98B53D88}" type="presParOf" srcId="{E5B54783-3FAD-4E91-A340-E18B91398148}" destId="{46683597-A6C9-4D8A-B7DE-0BBAE0A5AE59}" srcOrd="3" destOrd="0" presId="urn:microsoft.com/office/officeart/2005/8/layout/vList4"/>
    <dgm:cxn modelId="{50051C87-8FB5-48F5-AEAA-90C90B4FF284}" type="presParOf" srcId="{E5B54783-3FAD-4E91-A340-E18B91398148}" destId="{615A541B-F3EC-4F57-BFAB-ADCE607E5FB8}" srcOrd="4" destOrd="0" presId="urn:microsoft.com/office/officeart/2005/8/layout/vList4"/>
    <dgm:cxn modelId="{CB5EED59-EA08-49C8-8DF8-FEEDDDD5A346}" type="presParOf" srcId="{615A541B-F3EC-4F57-BFAB-ADCE607E5FB8}" destId="{46F3E62A-011E-451C-B0B0-4C427EDBDAEA}" srcOrd="0" destOrd="0" presId="urn:microsoft.com/office/officeart/2005/8/layout/vList4"/>
    <dgm:cxn modelId="{DD10651B-C58F-4C0D-98B6-1DE573E47602}" type="presParOf" srcId="{615A541B-F3EC-4F57-BFAB-ADCE607E5FB8}" destId="{33DE5AC5-A377-465C-8972-4DB52DAC8A86}" srcOrd="1" destOrd="0" presId="urn:microsoft.com/office/officeart/2005/8/layout/vList4"/>
    <dgm:cxn modelId="{FFCBF81D-3169-4000-BB12-C57E09987248}" type="presParOf" srcId="{615A541B-F3EC-4F57-BFAB-ADCE607E5FB8}" destId="{4EA4BD6C-4661-443C-9DB3-394CB2714D8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8C48D1-E580-4462-9E6C-B78AD4943EBA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8A397328-850B-455D-A0A7-60593F9197DF}">
      <dgm:prSet phldrT="[نص]"/>
      <dgm:spPr/>
      <dgm:t>
        <a:bodyPr/>
        <a:lstStyle/>
        <a:p>
          <a:pPr rtl="1"/>
          <a:r>
            <a:rPr lang="en-US" dirty="0"/>
            <a:t>1</a:t>
          </a:r>
          <a:endParaRPr lang="ar-SA" dirty="0"/>
        </a:p>
      </dgm:t>
    </dgm:pt>
    <dgm:pt modelId="{06B6F1A7-BF82-4466-8078-F550B6B2405D}" type="parTrans" cxnId="{99585343-71DB-40CC-A040-EDA00CAC5E53}">
      <dgm:prSet/>
      <dgm:spPr/>
      <dgm:t>
        <a:bodyPr/>
        <a:lstStyle/>
        <a:p>
          <a:pPr rtl="1"/>
          <a:endParaRPr lang="ar-SA"/>
        </a:p>
      </dgm:t>
    </dgm:pt>
    <dgm:pt modelId="{72DF6259-C601-45ED-BA88-69C303F7D03A}" type="sibTrans" cxnId="{99585343-71DB-40CC-A040-EDA00CAC5E53}">
      <dgm:prSet/>
      <dgm:spPr/>
      <dgm:t>
        <a:bodyPr/>
        <a:lstStyle/>
        <a:p>
          <a:pPr rtl="1"/>
          <a:endParaRPr lang="ar-SA"/>
        </a:p>
      </dgm:t>
    </dgm:pt>
    <dgm:pt modelId="{BD434A65-2974-49EB-B50C-7C3203EC9D20}">
      <dgm:prSet phldrT="[نص]"/>
      <dgm:spPr/>
      <dgm:t>
        <a:bodyPr/>
        <a:lstStyle/>
        <a:p>
          <a:pPr rtl="1"/>
          <a:r>
            <a:rPr lang="en-US" dirty="0">
              <a:solidFill>
                <a:srgbClr val="4F4F4F"/>
              </a:solidFill>
              <a:latin typeface="Comic Sans MS" panose="030F0702030302020204" pitchFamily="66" charset="0"/>
            </a:rPr>
            <a:t>Name some apps to contact with others</a:t>
          </a:r>
          <a:endParaRPr lang="ar-SA" dirty="0">
            <a:latin typeface="Comic Sans MS" panose="030F0702030302020204" pitchFamily="66" charset="0"/>
          </a:endParaRPr>
        </a:p>
      </dgm:t>
    </dgm:pt>
    <dgm:pt modelId="{EC4C95A6-0130-49D7-B32E-62D35BFCBFE4}" type="parTrans" cxnId="{3636C14C-825B-493D-8EDF-8E1384730869}">
      <dgm:prSet/>
      <dgm:spPr/>
      <dgm:t>
        <a:bodyPr/>
        <a:lstStyle/>
        <a:p>
          <a:pPr rtl="1"/>
          <a:endParaRPr lang="ar-SA"/>
        </a:p>
      </dgm:t>
    </dgm:pt>
    <dgm:pt modelId="{27310D00-F8F0-41BB-8A88-D7F273C8692C}" type="sibTrans" cxnId="{3636C14C-825B-493D-8EDF-8E1384730869}">
      <dgm:prSet/>
      <dgm:spPr/>
      <dgm:t>
        <a:bodyPr/>
        <a:lstStyle/>
        <a:p>
          <a:pPr rtl="1"/>
          <a:endParaRPr lang="ar-SA"/>
        </a:p>
      </dgm:t>
    </dgm:pt>
    <dgm:pt modelId="{E523476E-8536-4E58-8B03-AEE6DEB63251}">
      <dgm:prSet phldrT="[نص]"/>
      <dgm:spPr/>
      <dgm:t>
        <a:bodyPr/>
        <a:lstStyle/>
        <a:p>
          <a:pPr rtl="1"/>
          <a:r>
            <a:rPr lang="en-US" dirty="0"/>
            <a:t>2</a:t>
          </a:r>
          <a:endParaRPr lang="ar-SA" dirty="0"/>
        </a:p>
      </dgm:t>
    </dgm:pt>
    <dgm:pt modelId="{B21261A7-5E04-4F60-9D1B-F47ADF61800D}" type="parTrans" cxnId="{1BF5BD46-871B-49B0-A133-84C424B25FD9}">
      <dgm:prSet/>
      <dgm:spPr/>
      <dgm:t>
        <a:bodyPr/>
        <a:lstStyle/>
        <a:p>
          <a:pPr rtl="1"/>
          <a:endParaRPr lang="ar-SA"/>
        </a:p>
      </dgm:t>
    </dgm:pt>
    <dgm:pt modelId="{C2867DFE-BC92-4C2A-89AE-59E44A2633CF}" type="sibTrans" cxnId="{1BF5BD46-871B-49B0-A133-84C424B25FD9}">
      <dgm:prSet/>
      <dgm:spPr/>
      <dgm:t>
        <a:bodyPr/>
        <a:lstStyle/>
        <a:p>
          <a:pPr rtl="1"/>
          <a:endParaRPr lang="ar-SA"/>
        </a:p>
      </dgm:t>
    </dgm:pt>
    <dgm:pt modelId="{171C7FAF-449C-4F40-B07C-4506B180F925}">
      <dgm:prSet phldrT="[نص]"/>
      <dgm:spPr/>
      <dgm:t>
        <a:bodyPr/>
        <a:lstStyle/>
        <a:p>
          <a:pPr rtl="1"/>
          <a:r>
            <a:rPr lang="en-US" dirty="0">
              <a:solidFill>
                <a:srgbClr val="4F4F4F"/>
              </a:solidFill>
              <a:latin typeface="Comic Sans MS" panose="030F0702030302020204" pitchFamily="66" charset="0"/>
            </a:rPr>
            <a:t>Find important details from a person’s profile</a:t>
          </a:r>
          <a:endParaRPr lang="ar-SA" dirty="0">
            <a:latin typeface="Comic Sans MS" panose="030F0702030302020204" pitchFamily="66" charset="0"/>
          </a:endParaRPr>
        </a:p>
      </dgm:t>
    </dgm:pt>
    <dgm:pt modelId="{0F759990-7A63-424F-B057-7B5A0DB989B5}" type="parTrans" cxnId="{3B4DC208-03B8-4CD1-892E-E5EF23267B14}">
      <dgm:prSet/>
      <dgm:spPr/>
      <dgm:t>
        <a:bodyPr/>
        <a:lstStyle/>
        <a:p>
          <a:pPr rtl="1"/>
          <a:endParaRPr lang="ar-SA"/>
        </a:p>
      </dgm:t>
    </dgm:pt>
    <dgm:pt modelId="{EDB0B4D5-0951-45A7-B8D6-842F886ABA72}" type="sibTrans" cxnId="{3B4DC208-03B8-4CD1-892E-E5EF23267B14}">
      <dgm:prSet/>
      <dgm:spPr/>
      <dgm:t>
        <a:bodyPr/>
        <a:lstStyle/>
        <a:p>
          <a:pPr rtl="1"/>
          <a:endParaRPr lang="ar-SA"/>
        </a:p>
      </dgm:t>
    </dgm:pt>
    <dgm:pt modelId="{4EBC6C1B-09E8-4F78-9BC9-414ED6CA709A}">
      <dgm:prSet phldrT="[نص]"/>
      <dgm:spPr/>
      <dgm:t>
        <a:bodyPr/>
        <a:lstStyle/>
        <a:p>
          <a:pPr rtl="1"/>
          <a:r>
            <a:rPr lang="en-US" dirty="0"/>
            <a:t>3</a:t>
          </a:r>
          <a:endParaRPr lang="ar-SA" dirty="0"/>
        </a:p>
      </dgm:t>
    </dgm:pt>
    <dgm:pt modelId="{58341542-920B-4D4A-AA3B-E8835D214E22}" type="parTrans" cxnId="{DB89FBD1-BFF3-4B1E-BD1F-26E076F20193}">
      <dgm:prSet/>
      <dgm:spPr/>
      <dgm:t>
        <a:bodyPr/>
        <a:lstStyle/>
        <a:p>
          <a:pPr rtl="1"/>
          <a:endParaRPr lang="ar-SA"/>
        </a:p>
      </dgm:t>
    </dgm:pt>
    <dgm:pt modelId="{BEBADFDD-4FE9-4AD4-B5E9-6D78941BDE72}" type="sibTrans" cxnId="{DB89FBD1-BFF3-4B1E-BD1F-26E076F20193}">
      <dgm:prSet/>
      <dgm:spPr/>
      <dgm:t>
        <a:bodyPr/>
        <a:lstStyle/>
        <a:p>
          <a:pPr rtl="1"/>
          <a:endParaRPr lang="ar-SA"/>
        </a:p>
      </dgm:t>
    </dgm:pt>
    <dgm:pt modelId="{6CB980F3-EE2B-4127-9DBB-AA504C4759D8}">
      <dgm:prSet phldrT="[نص]"/>
      <dgm:spPr/>
      <dgm:t>
        <a:bodyPr/>
        <a:lstStyle/>
        <a:p>
          <a:pPr rtl="1"/>
          <a:r>
            <a:rPr lang="en-US" dirty="0">
              <a:solidFill>
                <a:srgbClr val="4F4F4F"/>
              </a:solidFill>
              <a:latin typeface="Comic Sans MS" panose="030F0702030302020204" pitchFamily="66" charset="0"/>
            </a:rPr>
            <a:t>Write person’s characteristics</a:t>
          </a:r>
          <a:endParaRPr lang="ar-SA" dirty="0">
            <a:latin typeface="Comic Sans MS" panose="030F0702030302020204" pitchFamily="66" charset="0"/>
          </a:endParaRPr>
        </a:p>
      </dgm:t>
    </dgm:pt>
    <dgm:pt modelId="{903F46C5-B455-4D2B-9D33-C34BAEBAB861}" type="parTrans" cxnId="{BB512EFE-10DC-42DD-B62D-0266DEC8636C}">
      <dgm:prSet/>
      <dgm:spPr/>
      <dgm:t>
        <a:bodyPr/>
        <a:lstStyle/>
        <a:p>
          <a:pPr rtl="1"/>
          <a:endParaRPr lang="ar-SA"/>
        </a:p>
      </dgm:t>
    </dgm:pt>
    <dgm:pt modelId="{C12A052B-63BB-4EFB-BC08-A002671977E5}" type="sibTrans" cxnId="{BB512EFE-10DC-42DD-B62D-0266DEC8636C}">
      <dgm:prSet/>
      <dgm:spPr/>
      <dgm:t>
        <a:bodyPr/>
        <a:lstStyle/>
        <a:p>
          <a:pPr rtl="1"/>
          <a:endParaRPr lang="ar-SA"/>
        </a:p>
      </dgm:t>
    </dgm:pt>
    <dgm:pt modelId="{4392BAAF-BC10-4B6F-9924-5498582D6836}" type="pres">
      <dgm:prSet presAssocID="{418C48D1-E580-4462-9E6C-B78AD4943EBA}" presName="Name0" presStyleCnt="0">
        <dgm:presLayoutVars>
          <dgm:chMax/>
          <dgm:chPref/>
          <dgm:dir/>
        </dgm:presLayoutVars>
      </dgm:prSet>
      <dgm:spPr/>
    </dgm:pt>
    <dgm:pt modelId="{E32DA65F-01B0-4653-B39E-803D28D2A5E3}" type="pres">
      <dgm:prSet presAssocID="{8A397328-850B-455D-A0A7-60593F9197DF}" presName="parenttextcomposite" presStyleCnt="0"/>
      <dgm:spPr/>
    </dgm:pt>
    <dgm:pt modelId="{D7DE8E40-62CF-4BCC-818A-BDDD2055C235}" type="pres">
      <dgm:prSet presAssocID="{8A397328-850B-455D-A0A7-60593F9197DF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115FA971-9B78-4277-80EE-8F290718AEF4}" type="pres">
      <dgm:prSet presAssocID="{8A397328-850B-455D-A0A7-60593F9197DF}" presName="composite" presStyleCnt="0"/>
      <dgm:spPr/>
    </dgm:pt>
    <dgm:pt modelId="{46448FB3-F46B-4DAF-9750-FE492761F240}" type="pres">
      <dgm:prSet presAssocID="{8A397328-850B-455D-A0A7-60593F9197DF}" presName="chevron1" presStyleLbl="alignNode1" presStyleIdx="0" presStyleCnt="21"/>
      <dgm:spPr/>
    </dgm:pt>
    <dgm:pt modelId="{1C9FDF79-440E-4A9F-BCCD-03BBDFAD63EC}" type="pres">
      <dgm:prSet presAssocID="{8A397328-850B-455D-A0A7-60593F9197DF}" presName="chevron2" presStyleLbl="alignNode1" presStyleIdx="1" presStyleCnt="21"/>
      <dgm:spPr/>
    </dgm:pt>
    <dgm:pt modelId="{E7607035-26F5-4DDC-8BE8-D08DA092BFB6}" type="pres">
      <dgm:prSet presAssocID="{8A397328-850B-455D-A0A7-60593F9197DF}" presName="chevron3" presStyleLbl="alignNode1" presStyleIdx="2" presStyleCnt="21"/>
      <dgm:spPr/>
    </dgm:pt>
    <dgm:pt modelId="{1DE19921-5F41-4EE6-BAE0-AA48BF3DC63C}" type="pres">
      <dgm:prSet presAssocID="{8A397328-850B-455D-A0A7-60593F9197DF}" presName="chevron4" presStyleLbl="alignNode1" presStyleIdx="3" presStyleCnt="21"/>
      <dgm:spPr/>
    </dgm:pt>
    <dgm:pt modelId="{EFA9456D-E3C1-440D-9488-5E6FBD80CF42}" type="pres">
      <dgm:prSet presAssocID="{8A397328-850B-455D-A0A7-60593F9197DF}" presName="chevron5" presStyleLbl="alignNode1" presStyleIdx="4" presStyleCnt="21"/>
      <dgm:spPr/>
    </dgm:pt>
    <dgm:pt modelId="{7B08792B-BDBD-4EE1-93FF-22A46EFFF421}" type="pres">
      <dgm:prSet presAssocID="{8A397328-850B-455D-A0A7-60593F9197DF}" presName="chevron6" presStyleLbl="alignNode1" presStyleIdx="5" presStyleCnt="21"/>
      <dgm:spPr/>
    </dgm:pt>
    <dgm:pt modelId="{1649E3E6-7676-440D-86DE-3F0B90122A9F}" type="pres">
      <dgm:prSet presAssocID="{8A397328-850B-455D-A0A7-60593F9197DF}" presName="chevron7" presStyleLbl="alignNode1" presStyleIdx="6" presStyleCnt="21"/>
      <dgm:spPr/>
    </dgm:pt>
    <dgm:pt modelId="{66BBC108-07DE-45F3-AB5A-C62B2C866D07}" type="pres">
      <dgm:prSet presAssocID="{8A397328-850B-455D-A0A7-60593F9197DF}" presName="childtext" presStyleLbl="solidFgAcc1" presStyleIdx="0" presStyleCnt="3" custScaleX="101762">
        <dgm:presLayoutVars>
          <dgm:chMax/>
          <dgm:chPref val="0"/>
          <dgm:bulletEnabled val="1"/>
        </dgm:presLayoutVars>
      </dgm:prSet>
      <dgm:spPr/>
    </dgm:pt>
    <dgm:pt modelId="{C1B7FFDC-F022-435E-AB01-B9C8830B367F}" type="pres">
      <dgm:prSet presAssocID="{72DF6259-C601-45ED-BA88-69C303F7D03A}" presName="sibTrans" presStyleCnt="0"/>
      <dgm:spPr/>
    </dgm:pt>
    <dgm:pt modelId="{D326DA6B-FCC9-4AC7-98E4-81B02E57A273}" type="pres">
      <dgm:prSet presAssocID="{E523476E-8536-4E58-8B03-AEE6DEB63251}" presName="parenttextcomposite" presStyleCnt="0"/>
      <dgm:spPr/>
    </dgm:pt>
    <dgm:pt modelId="{678BB782-76BC-45EC-AF1E-F7BB74E339B4}" type="pres">
      <dgm:prSet presAssocID="{E523476E-8536-4E58-8B03-AEE6DEB63251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D5204082-3392-486F-ADC6-28E96F0826DB}" type="pres">
      <dgm:prSet presAssocID="{E523476E-8536-4E58-8B03-AEE6DEB63251}" presName="composite" presStyleCnt="0"/>
      <dgm:spPr/>
    </dgm:pt>
    <dgm:pt modelId="{D8C345FC-E319-437A-BB2D-BE957B3B6447}" type="pres">
      <dgm:prSet presAssocID="{E523476E-8536-4E58-8B03-AEE6DEB63251}" presName="chevron1" presStyleLbl="alignNode1" presStyleIdx="7" presStyleCnt="21"/>
      <dgm:spPr/>
    </dgm:pt>
    <dgm:pt modelId="{8A3AC4E3-261D-424A-9C15-1A3E48726C9A}" type="pres">
      <dgm:prSet presAssocID="{E523476E-8536-4E58-8B03-AEE6DEB63251}" presName="chevron2" presStyleLbl="alignNode1" presStyleIdx="8" presStyleCnt="21"/>
      <dgm:spPr/>
    </dgm:pt>
    <dgm:pt modelId="{913F8FBC-4123-4777-A9D2-94BB46EB8560}" type="pres">
      <dgm:prSet presAssocID="{E523476E-8536-4E58-8B03-AEE6DEB63251}" presName="chevron3" presStyleLbl="alignNode1" presStyleIdx="9" presStyleCnt="21"/>
      <dgm:spPr/>
    </dgm:pt>
    <dgm:pt modelId="{5074AFA0-994D-4E8D-B3E3-933055315C00}" type="pres">
      <dgm:prSet presAssocID="{E523476E-8536-4E58-8B03-AEE6DEB63251}" presName="chevron4" presStyleLbl="alignNode1" presStyleIdx="10" presStyleCnt="21"/>
      <dgm:spPr/>
    </dgm:pt>
    <dgm:pt modelId="{EB5042FF-E571-4105-BC87-884C3560F62F}" type="pres">
      <dgm:prSet presAssocID="{E523476E-8536-4E58-8B03-AEE6DEB63251}" presName="chevron5" presStyleLbl="alignNode1" presStyleIdx="11" presStyleCnt="21"/>
      <dgm:spPr/>
    </dgm:pt>
    <dgm:pt modelId="{A879C0C2-8481-439D-BE94-6DD6A6822E92}" type="pres">
      <dgm:prSet presAssocID="{E523476E-8536-4E58-8B03-AEE6DEB63251}" presName="chevron6" presStyleLbl="alignNode1" presStyleIdx="12" presStyleCnt="21"/>
      <dgm:spPr/>
    </dgm:pt>
    <dgm:pt modelId="{31D04A16-39CC-4B09-954E-8958C67FBEAC}" type="pres">
      <dgm:prSet presAssocID="{E523476E-8536-4E58-8B03-AEE6DEB63251}" presName="chevron7" presStyleLbl="alignNode1" presStyleIdx="13" presStyleCnt="21"/>
      <dgm:spPr/>
    </dgm:pt>
    <dgm:pt modelId="{9D9E2B27-2AB1-4FBD-9C2F-76F3BA56E8A7}" type="pres">
      <dgm:prSet presAssocID="{E523476E-8536-4E58-8B03-AEE6DEB63251}" presName="childtext" presStyleLbl="solidFgAcc1" presStyleIdx="1" presStyleCnt="3" custScaleX="107048">
        <dgm:presLayoutVars>
          <dgm:chMax/>
          <dgm:chPref val="0"/>
          <dgm:bulletEnabled val="1"/>
        </dgm:presLayoutVars>
      </dgm:prSet>
      <dgm:spPr/>
    </dgm:pt>
    <dgm:pt modelId="{BC9ABD7E-307C-4BB8-9A29-6C871B626FC9}" type="pres">
      <dgm:prSet presAssocID="{C2867DFE-BC92-4C2A-89AE-59E44A2633CF}" presName="sibTrans" presStyleCnt="0"/>
      <dgm:spPr/>
    </dgm:pt>
    <dgm:pt modelId="{9A032EDD-E786-44F5-877C-7442D45AA641}" type="pres">
      <dgm:prSet presAssocID="{4EBC6C1B-09E8-4F78-9BC9-414ED6CA709A}" presName="parenttextcomposite" presStyleCnt="0"/>
      <dgm:spPr/>
    </dgm:pt>
    <dgm:pt modelId="{CB2F5FAB-A609-4E06-926E-281E731C9515}" type="pres">
      <dgm:prSet presAssocID="{4EBC6C1B-09E8-4F78-9BC9-414ED6CA709A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9C558F5C-4976-4EA6-A624-C702940DA86B}" type="pres">
      <dgm:prSet presAssocID="{4EBC6C1B-09E8-4F78-9BC9-414ED6CA709A}" presName="composite" presStyleCnt="0"/>
      <dgm:spPr/>
    </dgm:pt>
    <dgm:pt modelId="{BC95B227-AB5A-4FF8-925E-D82ACE917E8E}" type="pres">
      <dgm:prSet presAssocID="{4EBC6C1B-09E8-4F78-9BC9-414ED6CA709A}" presName="chevron1" presStyleLbl="alignNode1" presStyleIdx="14" presStyleCnt="21"/>
      <dgm:spPr/>
    </dgm:pt>
    <dgm:pt modelId="{24ACA7D2-63A9-4B81-ACA4-DC4AB62ACF69}" type="pres">
      <dgm:prSet presAssocID="{4EBC6C1B-09E8-4F78-9BC9-414ED6CA709A}" presName="chevron2" presStyleLbl="alignNode1" presStyleIdx="15" presStyleCnt="21"/>
      <dgm:spPr/>
    </dgm:pt>
    <dgm:pt modelId="{6413905E-C5CE-4673-B40E-6C16BC8B3B92}" type="pres">
      <dgm:prSet presAssocID="{4EBC6C1B-09E8-4F78-9BC9-414ED6CA709A}" presName="chevron3" presStyleLbl="alignNode1" presStyleIdx="16" presStyleCnt="21"/>
      <dgm:spPr/>
    </dgm:pt>
    <dgm:pt modelId="{137901CA-456F-4AD4-BD18-8E9B49E42D80}" type="pres">
      <dgm:prSet presAssocID="{4EBC6C1B-09E8-4F78-9BC9-414ED6CA709A}" presName="chevron4" presStyleLbl="alignNode1" presStyleIdx="17" presStyleCnt="21"/>
      <dgm:spPr/>
    </dgm:pt>
    <dgm:pt modelId="{167222F8-43D2-456F-8BBA-87A98475E6C1}" type="pres">
      <dgm:prSet presAssocID="{4EBC6C1B-09E8-4F78-9BC9-414ED6CA709A}" presName="chevron5" presStyleLbl="alignNode1" presStyleIdx="18" presStyleCnt="21"/>
      <dgm:spPr/>
    </dgm:pt>
    <dgm:pt modelId="{EE2D4E46-70BF-4AEE-B451-AF3B231F9A6F}" type="pres">
      <dgm:prSet presAssocID="{4EBC6C1B-09E8-4F78-9BC9-414ED6CA709A}" presName="chevron6" presStyleLbl="alignNode1" presStyleIdx="19" presStyleCnt="21"/>
      <dgm:spPr/>
    </dgm:pt>
    <dgm:pt modelId="{E8BC3417-05E2-44C9-92F9-BB17F4DB1197}" type="pres">
      <dgm:prSet presAssocID="{4EBC6C1B-09E8-4F78-9BC9-414ED6CA709A}" presName="chevron7" presStyleLbl="alignNode1" presStyleIdx="20" presStyleCnt="21"/>
      <dgm:spPr/>
    </dgm:pt>
    <dgm:pt modelId="{1EB7FA2C-6DA8-4154-937F-3E61829D8BC6}" type="pres">
      <dgm:prSet presAssocID="{4EBC6C1B-09E8-4F78-9BC9-414ED6CA709A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</dgm:pt>
  </dgm:ptLst>
  <dgm:cxnLst>
    <dgm:cxn modelId="{9B5BED01-4B29-4436-AC37-C08C78D21F5E}" type="presOf" srcId="{BD434A65-2974-49EB-B50C-7C3203EC9D20}" destId="{66BBC108-07DE-45F3-AB5A-C62B2C866D07}" srcOrd="0" destOrd="0" presId="urn:microsoft.com/office/officeart/2008/layout/VerticalAccentList"/>
    <dgm:cxn modelId="{3B4DC208-03B8-4CD1-892E-E5EF23267B14}" srcId="{E523476E-8536-4E58-8B03-AEE6DEB63251}" destId="{171C7FAF-449C-4F40-B07C-4506B180F925}" srcOrd="0" destOrd="0" parTransId="{0F759990-7A63-424F-B057-7B5A0DB989B5}" sibTransId="{EDB0B4D5-0951-45A7-B8D6-842F886ABA72}"/>
    <dgm:cxn modelId="{9662EA5B-C38B-4198-A5BC-8BDC44DFD20C}" type="presOf" srcId="{418C48D1-E580-4462-9E6C-B78AD4943EBA}" destId="{4392BAAF-BC10-4B6F-9924-5498582D6836}" srcOrd="0" destOrd="0" presId="urn:microsoft.com/office/officeart/2008/layout/VerticalAccentList"/>
    <dgm:cxn modelId="{4BA3AF5D-26C6-4A51-9276-5DC8BE890948}" type="presOf" srcId="{E523476E-8536-4E58-8B03-AEE6DEB63251}" destId="{678BB782-76BC-45EC-AF1E-F7BB74E339B4}" srcOrd="0" destOrd="0" presId="urn:microsoft.com/office/officeart/2008/layout/VerticalAccentList"/>
    <dgm:cxn modelId="{99585343-71DB-40CC-A040-EDA00CAC5E53}" srcId="{418C48D1-E580-4462-9E6C-B78AD4943EBA}" destId="{8A397328-850B-455D-A0A7-60593F9197DF}" srcOrd="0" destOrd="0" parTransId="{06B6F1A7-BF82-4466-8078-F550B6B2405D}" sibTransId="{72DF6259-C601-45ED-BA88-69C303F7D03A}"/>
    <dgm:cxn modelId="{1BF5BD46-871B-49B0-A133-84C424B25FD9}" srcId="{418C48D1-E580-4462-9E6C-B78AD4943EBA}" destId="{E523476E-8536-4E58-8B03-AEE6DEB63251}" srcOrd="1" destOrd="0" parTransId="{B21261A7-5E04-4F60-9D1B-F47ADF61800D}" sibTransId="{C2867DFE-BC92-4C2A-89AE-59E44A2633CF}"/>
    <dgm:cxn modelId="{3636C14C-825B-493D-8EDF-8E1384730869}" srcId="{8A397328-850B-455D-A0A7-60593F9197DF}" destId="{BD434A65-2974-49EB-B50C-7C3203EC9D20}" srcOrd="0" destOrd="0" parTransId="{EC4C95A6-0130-49D7-B32E-62D35BFCBFE4}" sibTransId="{27310D00-F8F0-41BB-8A88-D7F273C8692C}"/>
    <dgm:cxn modelId="{F27A558B-5247-4620-9108-3C372C41FFAF}" type="presOf" srcId="{171C7FAF-449C-4F40-B07C-4506B180F925}" destId="{9D9E2B27-2AB1-4FBD-9C2F-76F3BA56E8A7}" srcOrd="0" destOrd="0" presId="urn:microsoft.com/office/officeart/2008/layout/VerticalAccentList"/>
    <dgm:cxn modelId="{210B7FA9-1221-4EBA-82DE-BB2AFAB830FD}" type="presOf" srcId="{6CB980F3-EE2B-4127-9DBB-AA504C4759D8}" destId="{1EB7FA2C-6DA8-4154-937F-3E61829D8BC6}" srcOrd="0" destOrd="0" presId="urn:microsoft.com/office/officeart/2008/layout/VerticalAccentList"/>
    <dgm:cxn modelId="{7DCE09B6-C1A1-430B-B9E0-E905BD928812}" type="presOf" srcId="{4EBC6C1B-09E8-4F78-9BC9-414ED6CA709A}" destId="{CB2F5FAB-A609-4E06-926E-281E731C9515}" srcOrd="0" destOrd="0" presId="urn:microsoft.com/office/officeart/2008/layout/VerticalAccentList"/>
    <dgm:cxn modelId="{DB89FBD1-BFF3-4B1E-BD1F-26E076F20193}" srcId="{418C48D1-E580-4462-9E6C-B78AD4943EBA}" destId="{4EBC6C1B-09E8-4F78-9BC9-414ED6CA709A}" srcOrd="2" destOrd="0" parTransId="{58341542-920B-4D4A-AA3B-E8835D214E22}" sibTransId="{BEBADFDD-4FE9-4AD4-B5E9-6D78941BDE72}"/>
    <dgm:cxn modelId="{FDFE55F2-C518-4BE3-894A-89B544CFB81C}" type="presOf" srcId="{8A397328-850B-455D-A0A7-60593F9197DF}" destId="{D7DE8E40-62CF-4BCC-818A-BDDD2055C235}" srcOrd="0" destOrd="0" presId="urn:microsoft.com/office/officeart/2008/layout/VerticalAccentList"/>
    <dgm:cxn modelId="{BB512EFE-10DC-42DD-B62D-0266DEC8636C}" srcId="{4EBC6C1B-09E8-4F78-9BC9-414ED6CA709A}" destId="{6CB980F3-EE2B-4127-9DBB-AA504C4759D8}" srcOrd="0" destOrd="0" parTransId="{903F46C5-B455-4D2B-9D33-C34BAEBAB861}" sibTransId="{C12A052B-63BB-4EFB-BC08-A002671977E5}"/>
    <dgm:cxn modelId="{203B430D-872E-4E9D-8530-E4E6730B5036}" type="presParOf" srcId="{4392BAAF-BC10-4B6F-9924-5498582D6836}" destId="{E32DA65F-01B0-4653-B39E-803D28D2A5E3}" srcOrd="0" destOrd="0" presId="urn:microsoft.com/office/officeart/2008/layout/VerticalAccentList"/>
    <dgm:cxn modelId="{95F33939-2501-47B3-9A21-16A1FF061B71}" type="presParOf" srcId="{E32DA65F-01B0-4653-B39E-803D28D2A5E3}" destId="{D7DE8E40-62CF-4BCC-818A-BDDD2055C235}" srcOrd="0" destOrd="0" presId="urn:microsoft.com/office/officeart/2008/layout/VerticalAccentList"/>
    <dgm:cxn modelId="{71AE0726-1FCB-41EF-BB99-274237E945ED}" type="presParOf" srcId="{4392BAAF-BC10-4B6F-9924-5498582D6836}" destId="{115FA971-9B78-4277-80EE-8F290718AEF4}" srcOrd="1" destOrd="0" presId="urn:microsoft.com/office/officeart/2008/layout/VerticalAccentList"/>
    <dgm:cxn modelId="{74C0CC2E-C225-41C9-AE55-36CD47FC68AC}" type="presParOf" srcId="{115FA971-9B78-4277-80EE-8F290718AEF4}" destId="{46448FB3-F46B-4DAF-9750-FE492761F240}" srcOrd="0" destOrd="0" presId="urn:microsoft.com/office/officeart/2008/layout/VerticalAccentList"/>
    <dgm:cxn modelId="{7033BD34-CE32-40ED-8E70-0508E6612E36}" type="presParOf" srcId="{115FA971-9B78-4277-80EE-8F290718AEF4}" destId="{1C9FDF79-440E-4A9F-BCCD-03BBDFAD63EC}" srcOrd="1" destOrd="0" presId="urn:microsoft.com/office/officeart/2008/layout/VerticalAccentList"/>
    <dgm:cxn modelId="{6BFDB927-F31C-42CB-95C1-4AA9AFABD486}" type="presParOf" srcId="{115FA971-9B78-4277-80EE-8F290718AEF4}" destId="{E7607035-26F5-4DDC-8BE8-D08DA092BFB6}" srcOrd="2" destOrd="0" presId="urn:microsoft.com/office/officeart/2008/layout/VerticalAccentList"/>
    <dgm:cxn modelId="{FE4CDCB2-3FAF-48BE-96ED-3643CDE04EDA}" type="presParOf" srcId="{115FA971-9B78-4277-80EE-8F290718AEF4}" destId="{1DE19921-5F41-4EE6-BAE0-AA48BF3DC63C}" srcOrd="3" destOrd="0" presId="urn:microsoft.com/office/officeart/2008/layout/VerticalAccentList"/>
    <dgm:cxn modelId="{52E3C955-6201-4B0C-9BB2-5C4FC58678CB}" type="presParOf" srcId="{115FA971-9B78-4277-80EE-8F290718AEF4}" destId="{EFA9456D-E3C1-440D-9488-5E6FBD80CF42}" srcOrd="4" destOrd="0" presId="urn:microsoft.com/office/officeart/2008/layout/VerticalAccentList"/>
    <dgm:cxn modelId="{33E55D0D-3936-4380-82AF-2AFED0AF1255}" type="presParOf" srcId="{115FA971-9B78-4277-80EE-8F290718AEF4}" destId="{7B08792B-BDBD-4EE1-93FF-22A46EFFF421}" srcOrd="5" destOrd="0" presId="urn:microsoft.com/office/officeart/2008/layout/VerticalAccentList"/>
    <dgm:cxn modelId="{3C9F7EF8-B6DF-4B15-A13D-6D6F83807666}" type="presParOf" srcId="{115FA971-9B78-4277-80EE-8F290718AEF4}" destId="{1649E3E6-7676-440D-86DE-3F0B90122A9F}" srcOrd="6" destOrd="0" presId="urn:microsoft.com/office/officeart/2008/layout/VerticalAccentList"/>
    <dgm:cxn modelId="{23C78089-A5A4-4572-BB06-F9D60D3F91C2}" type="presParOf" srcId="{115FA971-9B78-4277-80EE-8F290718AEF4}" destId="{66BBC108-07DE-45F3-AB5A-C62B2C866D07}" srcOrd="7" destOrd="0" presId="urn:microsoft.com/office/officeart/2008/layout/VerticalAccentList"/>
    <dgm:cxn modelId="{9E93F999-F027-45F7-A2B2-F62FA159A069}" type="presParOf" srcId="{4392BAAF-BC10-4B6F-9924-5498582D6836}" destId="{C1B7FFDC-F022-435E-AB01-B9C8830B367F}" srcOrd="2" destOrd="0" presId="urn:microsoft.com/office/officeart/2008/layout/VerticalAccentList"/>
    <dgm:cxn modelId="{7C01264B-2BDD-4CF6-BDFB-C910AA24415C}" type="presParOf" srcId="{4392BAAF-BC10-4B6F-9924-5498582D6836}" destId="{D326DA6B-FCC9-4AC7-98E4-81B02E57A273}" srcOrd="3" destOrd="0" presId="urn:microsoft.com/office/officeart/2008/layout/VerticalAccentList"/>
    <dgm:cxn modelId="{0ABAA5E2-08B5-4D0F-A6DA-A2C53E243008}" type="presParOf" srcId="{D326DA6B-FCC9-4AC7-98E4-81B02E57A273}" destId="{678BB782-76BC-45EC-AF1E-F7BB74E339B4}" srcOrd="0" destOrd="0" presId="urn:microsoft.com/office/officeart/2008/layout/VerticalAccentList"/>
    <dgm:cxn modelId="{219D7015-2740-4A7B-9A9A-7B6EC2A65F75}" type="presParOf" srcId="{4392BAAF-BC10-4B6F-9924-5498582D6836}" destId="{D5204082-3392-486F-ADC6-28E96F0826DB}" srcOrd="4" destOrd="0" presId="urn:microsoft.com/office/officeart/2008/layout/VerticalAccentList"/>
    <dgm:cxn modelId="{B8843BFE-9C88-4167-A201-0733FD2DFD2D}" type="presParOf" srcId="{D5204082-3392-486F-ADC6-28E96F0826DB}" destId="{D8C345FC-E319-437A-BB2D-BE957B3B6447}" srcOrd="0" destOrd="0" presId="urn:microsoft.com/office/officeart/2008/layout/VerticalAccentList"/>
    <dgm:cxn modelId="{6BA71D3E-92BD-4F94-B802-35A616422D86}" type="presParOf" srcId="{D5204082-3392-486F-ADC6-28E96F0826DB}" destId="{8A3AC4E3-261D-424A-9C15-1A3E48726C9A}" srcOrd="1" destOrd="0" presId="urn:microsoft.com/office/officeart/2008/layout/VerticalAccentList"/>
    <dgm:cxn modelId="{2D501527-84F6-4528-9BEB-09E6464F5B4E}" type="presParOf" srcId="{D5204082-3392-486F-ADC6-28E96F0826DB}" destId="{913F8FBC-4123-4777-A9D2-94BB46EB8560}" srcOrd="2" destOrd="0" presId="urn:microsoft.com/office/officeart/2008/layout/VerticalAccentList"/>
    <dgm:cxn modelId="{AA1ED521-BF32-4C11-A08F-5B80D2051BBE}" type="presParOf" srcId="{D5204082-3392-486F-ADC6-28E96F0826DB}" destId="{5074AFA0-994D-4E8D-B3E3-933055315C00}" srcOrd="3" destOrd="0" presId="urn:microsoft.com/office/officeart/2008/layout/VerticalAccentList"/>
    <dgm:cxn modelId="{64EF0431-9528-471D-8497-CE1D958C927A}" type="presParOf" srcId="{D5204082-3392-486F-ADC6-28E96F0826DB}" destId="{EB5042FF-E571-4105-BC87-884C3560F62F}" srcOrd="4" destOrd="0" presId="urn:microsoft.com/office/officeart/2008/layout/VerticalAccentList"/>
    <dgm:cxn modelId="{B83DA122-BE83-472C-B1BD-0832C14C4DDD}" type="presParOf" srcId="{D5204082-3392-486F-ADC6-28E96F0826DB}" destId="{A879C0C2-8481-439D-BE94-6DD6A6822E92}" srcOrd="5" destOrd="0" presId="urn:microsoft.com/office/officeart/2008/layout/VerticalAccentList"/>
    <dgm:cxn modelId="{D6185D17-6F1C-47A2-BBF0-3FEC762EBB2B}" type="presParOf" srcId="{D5204082-3392-486F-ADC6-28E96F0826DB}" destId="{31D04A16-39CC-4B09-954E-8958C67FBEAC}" srcOrd="6" destOrd="0" presId="urn:microsoft.com/office/officeart/2008/layout/VerticalAccentList"/>
    <dgm:cxn modelId="{6E861197-5A46-4873-8339-B91CED807EDE}" type="presParOf" srcId="{D5204082-3392-486F-ADC6-28E96F0826DB}" destId="{9D9E2B27-2AB1-4FBD-9C2F-76F3BA56E8A7}" srcOrd="7" destOrd="0" presId="urn:microsoft.com/office/officeart/2008/layout/VerticalAccentList"/>
    <dgm:cxn modelId="{EAB79745-F8E1-4734-B3BB-9303E347248D}" type="presParOf" srcId="{4392BAAF-BC10-4B6F-9924-5498582D6836}" destId="{BC9ABD7E-307C-4BB8-9A29-6C871B626FC9}" srcOrd="5" destOrd="0" presId="urn:microsoft.com/office/officeart/2008/layout/VerticalAccentList"/>
    <dgm:cxn modelId="{3FAF9825-1F00-4A3D-BCC1-E36638B197BF}" type="presParOf" srcId="{4392BAAF-BC10-4B6F-9924-5498582D6836}" destId="{9A032EDD-E786-44F5-877C-7442D45AA641}" srcOrd="6" destOrd="0" presId="urn:microsoft.com/office/officeart/2008/layout/VerticalAccentList"/>
    <dgm:cxn modelId="{085F5E0A-97DE-46D8-9C26-6BA2632A16D1}" type="presParOf" srcId="{9A032EDD-E786-44F5-877C-7442D45AA641}" destId="{CB2F5FAB-A609-4E06-926E-281E731C9515}" srcOrd="0" destOrd="0" presId="urn:microsoft.com/office/officeart/2008/layout/VerticalAccentList"/>
    <dgm:cxn modelId="{10966D6F-0F0A-43B9-8861-B9C609D918AC}" type="presParOf" srcId="{4392BAAF-BC10-4B6F-9924-5498582D6836}" destId="{9C558F5C-4976-4EA6-A624-C702940DA86B}" srcOrd="7" destOrd="0" presId="urn:microsoft.com/office/officeart/2008/layout/VerticalAccentList"/>
    <dgm:cxn modelId="{DC81A99C-A95F-4351-B50F-CF706D881F60}" type="presParOf" srcId="{9C558F5C-4976-4EA6-A624-C702940DA86B}" destId="{BC95B227-AB5A-4FF8-925E-D82ACE917E8E}" srcOrd="0" destOrd="0" presId="urn:microsoft.com/office/officeart/2008/layout/VerticalAccentList"/>
    <dgm:cxn modelId="{A7B5E511-5BAF-4C69-BD67-21EC7629CA57}" type="presParOf" srcId="{9C558F5C-4976-4EA6-A624-C702940DA86B}" destId="{24ACA7D2-63A9-4B81-ACA4-DC4AB62ACF69}" srcOrd="1" destOrd="0" presId="urn:microsoft.com/office/officeart/2008/layout/VerticalAccentList"/>
    <dgm:cxn modelId="{C46AA6EC-2C51-4EDC-98B5-7B5869AC0C1B}" type="presParOf" srcId="{9C558F5C-4976-4EA6-A624-C702940DA86B}" destId="{6413905E-C5CE-4673-B40E-6C16BC8B3B92}" srcOrd="2" destOrd="0" presId="urn:microsoft.com/office/officeart/2008/layout/VerticalAccentList"/>
    <dgm:cxn modelId="{6696E4C1-6A73-4482-8F7F-36C78DFF07E9}" type="presParOf" srcId="{9C558F5C-4976-4EA6-A624-C702940DA86B}" destId="{137901CA-456F-4AD4-BD18-8E9B49E42D80}" srcOrd="3" destOrd="0" presId="urn:microsoft.com/office/officeart/2008/layout/VerticalAccentList"/>
    <dgm:cxn modelId="{1961A013-73AE-47CE-A6C8-C63BD715A023}" type="presParOf" srcId="{9C558F5C-4976-4EA6-A624-C702940DA86B}" destId="{167222F8-43D2-456F-8BBA-87A98475E6C1}" srcOrd="4" destOrd="0" presId="urn:microsoft.com/office/officeart/2008/layout/VerticalAccentList"/>
    <dgm:cxn modelId="{498B936B-AB68-4915-AAAE-655402CE5C9B}" type="presParOf" srcId="{9C558F5C-4976-4EA6-A624-C702940DA86B}" destId="{EE2D4E46-70BF-4AEE-B451-AF3B231F9A6F}" srcOrd="5" destOrd="0" presId="urn:microsoft.com/office/officeart/2008/layout/VerticalAccentList"/>
    <dgm:cxn modelId="{031A3201-AA68-447F-8980-301A08DB3333}" type="presParOf" srcId="{9C558F5C-4976-4EA6-A624-C702940DA86B}" destId="{E8BC3417-05E2-44C9-92F9-BB17F4DB1197}" srcOrd="6" destOrd="0" presId="urn:microsoft.com/office/officeart/2008/layout/VerticalAccentList"/>
    <dgm:cxn modelId="{290FAABA-0469-4F52-9554-19335BEBE609}" type="presParOf" srcId="{9C558F5C-4976-4EA6-A624-C702940DA86B}" destId="{1EB7FA2C-6DA8-4154-937F-3E61829D8BC6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7055C-061F-44BD-8CC5-55847AAB7525}">
      <dsp:nvSpPr>
        <dsp:cNvPr id="0" name=""/>
        <dsp:cNvSpPr/>
      </dsp:nvSpPr>
      <dsp:spPr>
        <a:xfrm>
          <a:off x="0" y="0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 dirty="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0"/>
        <a:ext cx="8276500" cy="1359793"/>
      </dsp:txXfrm>
    </dsp:sp>
    <dsp:sp modelId="{D0B31CBF-EE7B-40BF-A530-ADF10B748496}">
      <dsp:nvSpPr>
        <dsp:cNvPr id="0" name=""/>
        <dsp:cNvSpPr/>
      </dsp:nvSpPr>
      <dsp:spPr>
        <a:xfrm>
          <a:off x="135979" y="135979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6D90B-1152-4EB3-ADC4-8CA3252C6DB2}">
      <dsp:nvSpPr>
        <dsp:cNvPr id="0" name=""/>
        <dsp:cNvSpPr/>
      </dsp:nvSpPr>
      <dsp:spPr>
        <a:xfrm>
          <a:off x="0" y="1495772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1495772"/>
        <a:ext cx="8276500" cy="1359793"/>
      </dsp:txXfrm>
    </dsp:sp>
    <dsp:sp modelId="{83326155-7D6E-4351-A319-EC36FD0E7AFF}">
      <dsp:nvSpPr>
        <dsp:cNvPr id="0" name=""/>
        <dsp:cNvSpPr/>
      </dsp:nvSpPr>
      <dsp:spPr>
        <a:xfrm>
          <a:off x="135979" y="1631751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F3E62A-011E-451C-B0B0-4C427EDBDAEA}">
      <dsp:nvSpPr>
        <dsp:cNvPr id="0" name=""/>
        <dsp:cNvSpPr/>
      </dsp:nvSpPr>
      <dsp:spPr>
        <a:xfrm>
          <a:off x="0" y="2991544"/>
          <a:ext cx="10515600" cy="13597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ar-SA" sz="28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  <a:p>
          <a:pPr marL="228600" lvl="1" indent="-228600" algn="r" defTabSz="9779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ar-SA" sz="2200" kern="1200"/>
        </a:p>
      </dsp:txBody>
      <dsp:txXfrm>
        <a:off x="2239099" y="2991544"/>
        <a:ext cx="8276500" cy="1359793"/>
      </dsp:txXfrm>
    </dsp:sp>
    <dsp:sp modelId="{33DE5AC5-A377-465C-8972-4DB52DAC8A86}">
      <dsp:nvSpPr>
        <dsp:cNvPr id="0" name=""/>
        <dsp:cNvSpPr/>
      </dsp:nvSpPr>
      <dsp:spPr>
        <a:xfrm>
          <a:off x="135979" y="3127524"/>
          <a:ext cx="2103120" cy="1087834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E8E40-62CF-4BCC-818A-BDDD2055C235}">
      <dsp:nvSpPr>
        <dsp:cNvPr id="0" name=""/>
        <dsp:cNvSpPr/>
      </dsp:nvSpPr>
      <dsp:spPr>
        <a:xfrm>
          <a:off x="1947018" y="2763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</a:t>
          </a:r>
          <a:endParaRPr lang="ar-SA" sz="2100" kern="1200" dirty="0"/>
        </a:p>
      </dsp:txBody>
      <dsp:txXfrm>
        <a:off x="1947018" y="2763"/>
        <a:ext cx="5200426" cy="472766"/>
      </dsp:txXfrm>
    </dsp:sp>
    <dsp:sp modelId="{46448FB3-F46B-4DAF-9750-FE492761F240}">
      <dsp:nvSpPr>
        <dsp:cNvPr id="0" name=""/>
        <dsp:cNvSpPr/>
      </dsp:nvSpPr>
      <dsp:spPr>
        <a:xfrm>
          <a:off x="1993430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FDF79-440E-4A9F-BCCD-03BBDFAD63EC}">
      <dsp:nvSpPr>
        <dsp:cNvPr id="0" name=""/>
        <dsp:cNvSpPr/>
      </dsp:nvSpPr>
      <dsp:spPr>
        <a:xfrm>
          <a:off x="2724379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07035-26F5-4DDC-8BE8-D08DA092BFB6}">
      <dsp:nvSpPr>
        <dsp:cNvPr id="0" name=""/>
        <dsp:cNvSpPr/>
      </dsp:nvSpPr>
      <dsp:spPr>
        <a:xfrm>
          <a:off x="3455905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19921-5F41-4EE6-BAE0-AA48BF3DC63C}">
      <dsp:nvSpPr>
        <dsp:cNvPr id="0" name=""/>
        <dsp:cNvSpPr/>
      </dsp:nvSpPr>
      <dsp:spPr>
        <a:xfrm>
          <a:off x="4186854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A9456D-E3C1-440D-9488-5E6FBD80CF42}">
      <dsp:nvSpPr>
        <dsp:cNvPr id="0" name=""/>
        <dsp:cNvSpPr/>
      </dsp:nvSpPr>
      <dsp:spPr>
        <a:xfrm>
          <a:off x="4918381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8792B-BDBD-4EE1-93FF-22A46EFFF421}">
      <dsp:nvSpPr>
        <dsp:cNvPr id="0" name=""/>
        <dsp:cNvSpPr/>
      </dsp:nvSpPr>
      <dsp:spPr>
        <a:xfrm>
          <a:off x="5649330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49E3E6-7676-440D-86DE-3F0B90122A9F}">
      <dsp:nvSpPr>
        <dsp:cNvPr id="0" name=""/>
        <dsp:cNvSpPr/>
      </dsp:nvSpPr>
      <dsp:spPr>
        <a:xfrm>
          <a:off x="6380857" y="475529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BC108-07DE-45F3-AB5A-C62B2C866D07}">
      <dsp:nvSpPr>
        <dsp:cNvPr id="0" name=""/>
        <dsp:cNvSpPr/>
      </dsp:nvSpPr>
      <dsp:spPr>
        <a:xfrm>
          <a:off x="1947018" y="571834"/>
          <a:ext cx="5360855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4F4F4F"/>
              </a:solidFill>
              <a:latin typeface="Comic Sans MS" panose="030F0702030302020204" pitchFamily="66" charset="0"/>
            </a:rPr>
            <a:t>Name some apps to contact with others</a:t>
          </a:r>
          <a:endParaRPr lang="ar-SA" sz="2000" kern="1200" dirty="0">
            <a:latin typeface="Comic Sans MS" panose="030F0702030302020204" pitchFamily="66" charset="0"/>
          </a:endParaRPr>
        </a:p>
      </dsp:txBody>
      <dsp:txXfrm>
        <a:off x="1947018" y="571834"/>
        <a:ext cx="5360855" cy="770433"/>
      </dsp:txXfrm>
    </dsp:sp>
    <dsp:sp modelId="{678BB782-76BC-45EC-AF1E-F7BB74E339B4}">
      <dsp:nvSpPr>
        <dsp:cNvPr id="0" name=""/>
        <dsp:cNvSpPr/>
      </dsp:nvSpPr>
      <dsp:spPr>
        <a:xfrm>
          <a:off x="1947018" y="1491299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</a:t>
          </a:r>
          <a:endParaRPr lang="ar-SA" sz="2100" kern="1200" dirty="0"/>
        </a:p>
      </dsp:txBody>
      <dsp:txXfrm>
        <a:off x="1947018" y="1491299"/>
        <a:ext cx="5200426" cy="472766"/>
      </dsp:txXfrm>
    </dsp:sp>
    <dsp:sp modelId="{D8C345FC-E319-437A-BB2D-BE957B3B6447}">
      <dsp:nvSpPr>
        <dsp:cNvPr id="0" name=""/>
        <dsp:cNvSpPr/>
      </dsp:nvSpPr>
      <dsp:spPr>
        <a:xfrm>
          <a:off x="2132664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AC4E3-261D-424A-9C15-1A3E48726C9A}">
      <dsp:nvSpPr>
        <dsp:cNvPr id="0" name=""/>
        <dsp:cNvSpPr/>
      </dsp:nvSpPr>
      <dsp:spPr>
        <a:xfrm>
          <a:off x="2863613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F8FBC-4123-4777-A9D2-94BB46EB8560}">
      <dsp:nvSpPr>
        <dsp:cNvPr id="0" name=""/>
        <dsp:cNvSpPr/>
      </dsp:nvSpPr>
      <dsp:spPr>
        <a:xfrm>
          <a:off x="3595139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74AFA0-994D-4E8D-B3E3-933055315C00}">
      <dsp:nvSpPr>
        <dsp:cNvPr id="0" name=""/>
        <dsp:cNvSpPr/>
      </dsp:nvSpPr>
      <dsp:spPr>
        <a:xfrm>
          <a:off x="4326088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042FF-E571-4105-BC87-884C3560F62F}">
      <dsp:nvSpPr>
        <dsp:cNvPr id="0" name=""/>
        <dsp:cNvSpPr/>
      </dsp:nvSpPr>
      <dsp:spPr>
        <a:xfrm>
          <a:off x="5057615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9C0C2-8481-439D-BE94-6DD6A6822E92}">
      <dsp:nvSpPr>
        <dsp:cNvPr id="0" name=""/>
        <dsp:cNvSpPr/>
      </dsp:nvSpPr>
      <dsp:spPr>
        <a:xfrm>
          <a:off x="5788564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04A16-39CC-4B09-954E-8958C67FBEAC}">
      <dsp:nvSpPr>
        <dsp:cNvPr id="0" name=""/>
        <dsp:cNvSpPr/>
      </dsp:nvSpPr>
      <dsp:spPr>
        <a:xfrm>
          <a:off x="6520091" y="1964065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9E2B27-2AB1-4FBD-9C2F-76F3BA56E8A7}">
      <dsp:nvSpPr>
        <dsp:cNvPr id="0" name=""/>
        <dsp:cNvSpPr/>
      </dsp:nvSpPr>
      <dsp:spPr>
        <a:xfrm>
          <a:off x="1947018" y="2060369"/>
          <a:ext cx="5639323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4F4F4F"/>
              </a:solidFill>
              <a:latin typeface="Comic Sans MS" panose="030F0702030302020204" pitchFamily="66" charset="0"/>
            </a:rPr>
            <a:t>Find important details from a person’s profile</a:t>
          </a:r>
          <a:endParaRPr lang="ar-SA" sz="2000" kern="1200" dirty="0">
            <a:latin typeface="Comic Sans MS" panose="030F0702030302020204" pitchFamily="66" charset="0"/>
          </a:endParaRPr>
        </a:p>
      </dsp:txBody>
      <dsp:txXfrm>
        <a:off x="1947018" y="2060369"/>
        <a:ext cx="5639323" cy="770433"/>
      </dsp:txXfrm>
    </dsp:sp>
    <dsp:sp modelId="{CB2F5FAB-A609-4E06-926E-281E731C9515}">
      <dsp:nvSpPr>
        <dsp:cNvPr id="0" name=""/>
        <dsp:cNvSpPr/>
      </dsp:nvSpPr>
      <dsp:spPr>
        <a:xfrm>
          <a:off x="1947018" y="2979835"/>
          <a:ext cx="5200426" cy="472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b" anchorCtr="0">
          <a:noAutofit/>
        </a:bodyPr>
        <a:lstStyle/>
        <a:p>
          <a:pPr marL="0" lvl="0" indent="0" algn="ctr" defTabSz="9334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</a:t>
          </a:r>
          <a:endParaRPr lang="ar-SA" sz="2100" kern="1200" dirty="0"/>
        </a:p>
      </dsp:txBody>
      <dsp:txXfrm>
        <a:off x="1947018" y="2979835"/>
        <a:ext cx="5200426" cy="472766"/>
      </dsp:txXfrm>
    </dsp:sp>
    <dsp:sp modelId="{BC95B227-AB5A-4FF8-925E-D82ACE917E8E}">
      <dsp:nvSpPr>
        <dsp:cNvPr id="0" name=""/>
        <dsp:cNvSpPr/>
      </dsp:nvSpPr>
      <dsp:spPr>
        <a:xfrm>
          <a:off x="1947018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CA7D2-63A9-4B81-ACA4-DC4AB62ACF69}">
      <dsp:nvSpPr>
        <dsp:cNvPr id="0" name=""/>
        <dsp:cNvSpPr/>
      </dsp:nvSpPr>
      <dsp:spPr>
        <a:xfrm>
          <a:off x="2677967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13905E-C5CE-4673-B40E-6C16BC8B3B92}">
      <dsp:nvSpPr>
        <dsp:cNvPr id="0" name=""/>
        <dsp:cNvSpPr/>
      </dsp:nvSpPr>
      <dsp:spPr>
        <a:xfrm>
          <a:off x="3409494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901CA-456F-4AD4-BD18-8E9B49E42D80}">
      <dsp:nvSpPr>
        <dsp:cNvPr id="0" name=""/>
        <dsp:cNvSpPr/>
      </dsp:nvSpPr>
      <dsp:spPr>
        <a:xfrm>
          <a:off x="4140443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7222F8-43D2-456F-8BBA-87A98475E6C1}">
      <dsp:nvSpPr>
        <dsp:cNvPr id="0" name=""/>
        <dsp:cNvSpPr/>
      </dsp:nvSpPr>
      <dsp:spPr>
        <a:xfrm>
          <a:off x="4871970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D4E46-70BF-4AEE-B451-AF3B231F9A6F}">
      <dsp:nvSpPr>
        <dsp:cNvPr id="0" name=""/>
        <dsp:cNvSpPr/>
      </dsp:nvSpPr>
      <dsp:spPr>
        <a:xfrm>
          <a:off x="5602919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BC3417-05E2-44C9-92F9-BB17F4DB1197}">
      <dsp:nvSpPr>
        <dsp:cNvPr id="0" name=""/>
        <dsp:cNvSpPr/>
      </dsp:nvSpPr>
      <dsp:spPr>
        <a:xfrm>
          <a:off x="6334445" y="3452601"/>
          <a:ext cx="1216899" cy="963042"/>
        </a:xfrm>
        <a:prstGeom prst="chevron">
          <a:avLst>
            <a:gd name="adj" fmla="val 706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7FA2C-6DA8-4154-937F-3E61829D8BC6}">
      <dsp:nvSpPr>
        <dsp:cNvPr id="0" name=""/>
        <dsp:cNvSpPr/>
      </dsp:nvSpPr>
      <dsp:spPr>
        <a:xfrm>
          <a:off x="1947018" y="3548905"/>
          <a:ext cx="5268032" cy="770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4F4F4F"/>
              </a:solidFill>
              <a:latin typeface="Comic Sans MS" panose="030F0702030302020204" pitchFamily="66" charset="0"/>
            </a:rPr>
            <a:t>Write person’s characteristics</a:t>
          </a:r>
          <a:endParaRPr lang="ar-SA" sz="2000" kern="1200" dirty="0">
            <a:latin typeface="Comic Sans MS" panose="030F0702030302020204" pitchFamily="66" charset="0"/>
          </a:endParaRPr>
        </a:p>
      </dsp:txBody>
      <dsp:txXfrm>
        <a:off x="1947018" y="3548905"/>
        <a:ext cx="5268032" cy="770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30T17:44:42.98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2519,'0'0,"89"-5,45-7,-4-5,-5-5,-14-3,-14-4,-12-5,-8-3,-2-6,-3-3,-1-5,-1-2,0-2,3-3,2-4,1-3,-1-1,3-6,-2 0,-1-3,-1 0,-2 0,3-1,-1 2,2 0,3 2,1-2,3 1,0 1,2-3,0 2,0 0,3 4,3 1,2 3,3 4,4 2,1 4,4 5,0 3,-2 3,0 2,1 3,-1 4,3 6,-2 4,-1 5,-3 6,-5 5,-7 6,-5 10,-8 6,-10 7,-8 7,-7 9,-7 6,-6 7,-7 6,-6 8,-5 10,-2 9,-3 4,-4-1,0-3,0-3,1-1,-2 0,0 4,2 1,-3 4,-1 3,0 2,2 3,1 2,1 0,5 0,3-2,3-4,4-7,3-6,5-8,6-5,6-5,7-3,6-4,5-7,7-6,8-5,7-7,5-5,8-7,5-8,4-11,3-8,1-11,5-11,0-8,0-13,2-12,-4-12,-6-9,-10-3,-10-4,-10 1,-12-1,-12 2,-13 2,-11 3,-11 4,-16 58,0-29,-4-21,-11 3,-9 2,11 48,-14-25,-21-21,-13 2,34 44,-27-19,-38-16,-13 5,-15 3,-10 10,-8 8,-11 9,-9 11,-9 13,-9 12,-5 10,-2 12,1 8,2 7,7 5,11 3,10 7,12 5,11 7,11 7,13 3,13 0,13 0,12 1,11 0,13-1,29-60,-7 32,12-34,-3 36,7-38,3 39,0-37,8 31,-4-33,13 34,-8-33,18 31,26 28,14-3,13-5,11-5,12-9,12-7,10-8,9-11,9-8,5-9,1-7,2-10,1-8,1-11,0-10,3-9,-3-8,0-9,0-6,-3-5,-3-6,-3-8,-2-7,-2-7,-3-5,-7-2,-3-4,-2-5,-4-5,-4-5,-5 2,-8 7,-4 4,-7 4,-3 3,-4 3,-2 5,-2 3,-3 7,-3 5,-5 9,-6 8,1 4,1 5,2 6,4 6,4 3,2 7,3 7,0 7,-2 8,1 7,-1 6,1 6,1 6,-3 3,-3 5,-2 6,-2 3,-5 3,-1 3,-1 5,1 6,-3 2,-4 1,-6 1,-4 0,-5-1,-2 2,-4 0,-4 0,-4-1,-1 2,-3-1,1-1,-2 0,1-1,-4-1,-2 0,0 3,-2-1,-1 2,-3 4,0 4,-4 1,-3 0,-4-3,-2-3,-2-4,-4-1,-3-1,-4-2,2-3,-3 0,0-3,1-2,0-2,-1-5,3-3,-2-4,3-3,1-4,2-4,2-3,1-3,1-2,0 0,-3-1,1 0,-1 0,1 1,0-1,1 1,-2 0,0-3,-3 0,1-3,-2 1,1-3,1-1,1 1,-1 1,1-1,-2 3,1-2,0-2,2-1,1-2,1-1,1 0,0-1,0 0,-3-1,-3 1,-2 0,-3-3,-2-3,-3-3,-2-4,-2-6,0-3,1-3,-2-4,1-2,2-1,1 2,1 2,1 5,0 2,1 4,3 2,2 1,4 0,2 4,2 2,0 3,2 2,-1 2,1 1,-1 0,1 1,-1-1,0 1,0 2,0 3,0 6,3 7,3 7,3 4,-1 5,2 2,1 0,1-1,1-3,0-1,-2-5,1-1,-1-4,1-3,-2-2,-2-4,-1-2,-1-2,-2-4,2-2,1-1,2-2,5 0,4 0,5-1,2 1,2-3,4-3,4-3,2-5,3-4,2-4,0-3,1-1,-8 3,-10 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744537-C024-4163-B121-BD773A7F4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8CA3A1E-590D-4CB6-9400-F64ED173F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5B7D9FA-FEA4-457F-B0F7-40476636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837EE4D-615D-4A33-970C-992C642B6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0223D1-1227-4E77-9B83-B8D8B456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020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203EB4-5A32-4820-8D49-25831E21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CA4C090-5B2C-4D34-AF61-94008636C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85845B-3DC7-4CC4-94C2-65A55749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8A68B15-CCB0-4E06-9824-610A051B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D78F15-A8E9-4D38-BE25-2F9977015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042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40EE8C2-70A6-4927-AC20-8F8CDCA3B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357FE1F-90EB-4668-872D-2A397224E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118C16C-F986-492A-97BF-83F18B942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9D5D5D-7083-46DA-995D-F1E6B8F8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3D56A4-2D0D-4A5A-B8EF-A6F617D04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5331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F855FA-EF8F-4E95-BCF8-852B7DF5D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C1251D-D22F-4FEC-8EAF-580B865CB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4B0CD2-88B2-461B-90F0-9D5787057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5EEE32-AB50-4A6B-B624-547216E2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12358C-268E-4880-B186-44DF96B4C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745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B12C68-864E-4E1E-B82E-5309647DE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C3AA57-582D-44B3-9641-A7C188567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0BBB5A-4F3C-4B10-B9FF-E1FFC9B39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0D38B7-D290-4B23-BEE0-5B9F783F9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7880374-562A-428C-82EA-F44F41B4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115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1FEF91-ACC6-4D30-B48D-4A3946418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2D0AD10-6A3D-4E98-B13F-782FFF7EF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CD092AE-E963-45DC-B2F5-D923DE9914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E4F9585-70B1-4747-891A-28B22F5F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A2A54A0-1425-40FF-B765-D5298B96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0D28D4-0CE9-409B-8791-D515054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7310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C3C1986-7380-4AE6-B1B3-981364A2E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6656C80-BBC7-4439-ACF4-EBA06E908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32ACDEC-C131-4235-BD24-CAA6B4094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153CB03-FB0C-472E-804E-4CE8BD459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68B151A-2D0F-44CC-93C5-0AC1662F4B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9F8680E-2003-4013-8B76-557FEE176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F49BE3E-D086-46CA-B687-E4050701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97FD846-B283-4E3D-A9DD-D2620AF5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097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D9BF12-5F61-4C83-9007-35D0B443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877A3E5-9BB1-47C8-A4A4-3287D8691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708F240-A77C-4A44-B34F-B65C839D8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3D93549-77EB-4EB4-976E-110032AB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609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1DA4BE0-5C82-4964-8DE6-8B0095C2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8AEA203-C9C4-4677-8DED-E7BC800E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28C9489-37F4-42D5-80E5-F764FCB9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5555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1B9BAB-D29C-49C4-925D-03678F8A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1319A7E-0E34-4999-B8FF-C7EF89102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19DE60F-2834-4AF5-BD3C-06813676B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1F38E2-21E5-41D3-B3EC-2342F209D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97DA91C-56A9-4ECF-82F0-F13081D99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93D60E8-C077-4582-B0DD-F52FB89D4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924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F3A238-5715-4792-9AE1-807925DC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1E1773D-9713-4483-8A09-CC5DCA350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96B7906-D6E0-4FE1-8B8D-8A27E469C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1E0A31B-9A73-4BE2-8774-98C052606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2D9D789-7CCB-4213-A57B-4835A936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338FBEC-3692-4DA5-8603-96DACCDDB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01434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BDC9D24-9EBF-4EA1-9F65-71B7B152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DE7A04A-605C-429F-8D3B-1EF54B799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A04B40-7C23-4ACA-8450-78058A03F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BEE7A-3EF1-4911-A649-304F3A257A32}" type="datetimeFigureOut">
              <a:rPr lang="ar-SA" smtClean="0"/>
              <a:t>22/01/43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C7DE79-475D-40DF-9755-6347F9207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ABA8794-4CF0-40C9-B71B-D64B3E5EF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D109B-FAFC-4E63-AA9D-2119858D71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719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hyperlink" Target="https://dictionary.cambridge.org/" TargetMode="External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R_NzVpTOfQ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0" y="-42863"/>
            <a:ext cx="12192000" cy="694372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EC1AD06-8B5C-4F3C-825A-94D494E37BC8}"/>
              </a:ext>
            </a:extLst>
          </p:cNvPr>
          <p:cNvSpPr/>
          <p:nvPr/>
        </p:nvSpPr>
        <p:spPr>
          <a:xfrm>
            <a:off x="1085849" y="710658"/>
            <a:ext cx="6257925" cy="1941533"/>
          </a:xfrm>
          <a:prstGeom prst="roundRect">
            <a:avLst/>
          </a:prstGeom>
          <a:solidFill>
            <a:srgbClr val="8A30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2"/>
            <a:r>
              <a:rPr lang="en-US" sz="6600" b="1" dirty="0">
                <a:solidFill>
                  <a:srgbClr val="39B7BA"/>
                </a:solidFill>
                <a:latin typeface="Forte" panose="03060902040502070203" pitchFamily="66" charset="0"/>
                <a:cs typeface="Calibri" panose="020F0502020204030204" pitchFamily="34" charset="0"/>
              </a:rPr>
              <a:t> Connected by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0B70608-5225-4181-AAAF-530122BF296A}"/>
              </a:ext>
            </a:extLst>
          </p:cNvPr>
          <p:cNvSpPr txBox="1"/>
          <p:nvPr/>
        </p:nvSpPr>
        <p:spPr>
          <a:xfrm>
            <a:off x="4732850" y="4489004"/>
            <a:ext cx="463463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Forte" panose="03060902040502070203" pitchFamily="66" charset="0"/>
                <a:cs typeface="Calibri" panose="020F0502020204030204" pitchFamily="34" charset="0"/>
              </a:rPr>
              <a:t>Listen and Discuss</a:t>
            </a:r>
          </a:p>
          <a:p>
            <a:endParaRPr lang="ar-SA" sz="3200" dirty="0">
              <a:latin typeface="Forte" panose="03060902040502070203" pitchFamily="66" charset="0"/>
            </a:endParaRPr>
          </a:p>
        </p:txBody>
      </p:sp>
      <p:pic>
        <p:nvPicPr>
          <p:cNvPr id="8" name="Picture 2" descr="Kids technology Royalty Free Vector Image - VectorStock">
            <a:extLst>
              <a:ext uri="{FF2B5EF4-FFF2-40B4-BE49-F238E27FC236}">
                <a16:creationId xmlns:a16="http://schemas.microsoft.com/office/drawing/2014/main" id="{B0238599-71B5-4D82-A610-D0A43F9F5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87"/>
          <a:stretch/>
        </p:blipFill>
        <p:spPr bwMode="auto">
          <a:xfrm>
            <a:off x="7617621" y="1218120"/>
            <a:ext cx="4395786" cy="272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A3A5C0D-567B-4862-9C7A-A9A44423E55D}"/>
              </a:ext>
            </a:extLst>
          </p:cNvPr>
          <p:cNvSpPr txBox="1"/>
          <p:nvPr/>
        </p:nvSpPr>
        <p:spPr>
          <a:xfrm>
            <a:off x="5571050" y="5354890"/>
            <a:ext cx="463463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dirty="0">
                <a:latin typeface="Forte" panose="03060902040502070203" pitchFamily="66" charset="0"/>
                <a:cs typeface="Calibri" panose="020F0502020204030204" pitchFamily="34" charset="0"/>
              </a:rPr>
              <a:t>By : Asma AlMjlad</a:t>
            </a:r>
            <a:endParaRPr lang="ar-SA" sz="3200" dirty="0">
              <a:latin typeface="Forte" panose="03060902040502070203" pitchFamily="66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36E3DA7F-81F3-49DA-BFCC-C5699C1B108D}"/>
                  </a:ext>
                </a:extLst>
              </p14:cNvPr>
              <p14:cNvContentPartPr/>
              <p14:nvPr/>
            </p14:nvContentPartPr>
            <p14:xfrm>
              <a:off x="7385475" y="506730"/>
              <a:ext cx="4212000" cy="111708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36E3DA7F-81F3-49DA-BFCC-C5699C1B10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67475" y="488730"/>
                <a:ext cx="4247640" cy="115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5334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FE49291-A42D-4BB7-A7D5-862FC1EE1836}"/>
              </a:ext>
            </a:extLst>
          </p:cNvPr>
          <p:cNvSpPr/>
          <p:nvPr/>
        </p:nvSpPr>
        <p:spPr>
          <a:xfrm>
            <a:off x="7265192" y="339724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923D214-A7A6-4420-94A7-3CA4C20678A6}"/>
              </a:ext>
            </a:extLst>
          </p:cNvPr>
          <p:cNvSpPr/>
          <p:nvPr/>
        </p:nvSpPr>
        <p:spPr>
          <a:xfrm>
            <a:off x="3024189" y="365125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3574FAE-6237-4E29-AB7C-E24B645D338D}"/>
              </a:ext>
            </a:extLst>
          </p:cNvPr>
          <p:cNvSpPr/>
          <p:nvPr/>
        </p:nvSpPr>
        <p:spPr>
          <a:xfrm>
            <a:off x="7292578" y="569118"/>
            <a:ext cx="4110036" cy="5322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ar-SA" dirty="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A6AAEC3-FEEF-4309-845D-5F02071121C9}"/>
              </a:ext>
            </a:extLst>
          </p:cNvPr>
          <p:cNvSpPr/>
          <p:nvPr/>
        </p:nvSpPr>
        <p:spPr>
          <a:xfrm>
            <a:off x="3231356" y="609600"/>
            <a:ext cx="4110036" cy="5322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سكرابز">
            <a:extLst>
              <a:ext uri="{FF2B5EF4-FFF2-40B4-BE49-F238E27FC236}">
                <a16:creationId xmlns:a16="http://schemas.microsoft.com/office/drawing/2014/main" id="{AA180446-7165-4D03-B12A-BCF669E43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7" y="933450"/>
            <a:ext cx="7620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pontaneous Stock Illustrations – 1,561 Spontaneous Stock Illustrations,  Vectors &amp;amp; Clipart - Dreamstime">
            <a:extLst>
              <a:ext uri="{FF2B5EF4-FFF2-40B4-BE49-F238E27FC236}">
                <a16:creationId xmlns:a16="http://schemas.microsoft.com/office/drawing/2014/main" id="{BE231F4E-7056-42AB-932A-B6ABE511C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373" y="933450"/>
            <a:ext cx="2658533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A0C0537-B68F-4A92-B8B7-7A5BE9F653E2}"/>
              </a:ext>
            </a:extLst>
          </p:cNvPr>
          <p:cNvSpPr txBox="1"/>
          <p:nvPr/>
        </p:nvSpPr>
        <p:spPr>
          <a:xfrm>
            <a:off x="3796373" y="2457451"/>
            <a:ext cx="23938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spontaneous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4" name="Picture 6" descr="Pin on More on shark">
            <a:extLst>
              <a:ext uri="{FF2B5EF4-FFF2-40B4-BE49-F238E27FC236}">
                <a16:creationId xmlns:a16="http://schemas.microsoft.com/office/drawing/2014/main" id="{7329BEC2-D42B-46C7-8B2E-71ED93072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35"/>
          <a:stretch/>
        </p:blipFill>
        <p:spPr bwMode="auto">
          <a:xfrm>
            <a:off x="3766295" y="3006072"/>
            <a:ext cx="2709633" cy="165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B174C22-833F-4BD0-88E9-59A2E3AEFE49}"/>
              </a:ext>
            </a:extLst>
          </p:cNvPr>
          <p:cNvSpPr txBox="1"/>
          <p:nvPr/>
        </p:nvSpPr>
        <p:spPr>
          <a:xfrm>
            <a:off x="3796373" y="4792008"/>
            <a:ext cx="23938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Fin soup 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 descr="Older Businessman And Pointing Finger Stock Vector - Illustration of  person, pointed: 121699345">
            <a:extLst>
              <a:ext uri="{FF2B5EF4-FFF2-40B4-BE49-F238E27FC236}">
                <a16:creationId xmlns:a16="http://schemas.microsoft.com/office/drawing/2014/main" id="{8880F2B7-BE1E-4417-B173-9E8470812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052" y="609600"/>
            <a:ext cx="1531937" cy="18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C2CB157-75C1-439F-9FA1-4FBE9393BE95}"/>
              </a:ext>
            </a:extLst>
          </p:cNvPr>
          <p:cNvSpPr txBox="1"/>
          <p:nvPr/>
        </p:nvSpPr>
        <p:spPr>
          <a:xfrm>
            <a:off x="7847417" y="2457451"/>
            <a:ext cx="3317071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straightforward person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968287C-4B10-41A6-B6BA-131A2D3375FA}"/>
              </a:ext>
            </a:extLst>
          </p:cNvPr>
          <p:cNvSpPr txBox="1"/>
          <p:nvPr/>
        </p:nvSpPr>
        <p:spPr>
          <a:xfrm>
            <a:off x="7548559" y="5161220"/>
            <a:ext cx="331707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obsessed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4" descr="Addict GIFs | Tenor">
            <a:extLst>
              <a:ext uri="{FF2B5EF4-FFF2-40B4-BE49-F238E27FC236}">
                <a16:creationId xmlns:a16="http://schemas.microsoft.com/office/drawing/2014/main" id="{E4EE642B-2847-4FA9-82DE-162BAAD00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063" y="3632452"/>
            <a:ext cx="1364881" cy="11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69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FE49291-A42D-4BB7-A7D5-862FC1EE1836}"/>
              </a:ext>
            </a:extLst>
          </p:cNvPr>
          <p:cNvSpPr/>
          <p:nvPr/>
        </p:nvSpPr>
        <p:spPr>
          <a:xfrm>
            <a:off x="7265192" y="339724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923D214-A7A6-4420-94A7-3CA4C20678A6}"/>
              </a:ext>
            </a:extLst>
          </p:cNvPr>
          <p:cNvSpPr/>
          <p:nvPr/>
        </p:nvSpPr>
        <p:spPr>
          <a:xfrm>
            <a:off x="3024189" y="365125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3574FAE-6237-4E29-AB7C-E24B645D338D}"/>
              </a:ext>
            </a:extLst>
          </p:cNvPr>
          <p:cNvSpPr/>
          <p:nvPr/>
        </p:nvSpPr>
        <p:spPr>
          <a:xfrm>
            <a:off x="7319964" y="601663"/>
            <a:ext cx="4110036" cy="5322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A6AAEC3-FEEF-4309-845D-5F02071121C9}"/>
              </a:ext>
            </a:extLst>
          </p:cNvPr>
          <p:cNvSpPr/>
          <p:nvPr/>
        </p:nvSpPr>
        <p:spPr>
          <a:xfrm>
            <a:off x="3231356" y="601663"/>
            <a:ext cx="4110036" cy="5322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سكرابز">
            <a:extLst>
              <a:ext uri="{FF2B5EF4-FFF2-40B4-BE49-F238E27FC236}">
                <a16:creationId xmlns:a16="http://schemas.microsoft.com/office/drawing/2014/main" id="{AA180446-7165-4D03-B12A-BCF669E43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7" y="933450"/>
            <a:ext cx="7620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29945262-99D9-4476-9C65-85C18D19985C}"/>
              </a:ext>
            </a:extLst>
          </p:cNvPr>
          <p:cNvSpPr txBox="1"/>
          <p:nvPr/>
        </p:nvSpPr>
        <p:spPr>
          <a:xfrm>
            <a:off x="3545684" y="2743496"/>
            <a:ext cx="29313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39B7BA"/>
                </a:solidFill>
                <a:latin typeface="Comic Sans MS" panose="030F0702030302020204" pitchFamily="66" charset="0"/>
              </a:rPr>
              <a:t>software engineer</a:t>
            </a:r>
            <a:endParaRPr lang="ar-SA" sz="24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Kết quả hình ảnh cho developer | Website development company, Website  development, Development">
            <a:extLst>
              <a:ext uri="{FF2B5EF4-FFF2-40B4-BE49-F238E27FC236}">
                <a16:creationId xmlns:a16="http://schemas.microsoft.com/office/drawing/2014/main" id="{F2577856-8EB4-48F5-9BA1-6FB0EEACF4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261" y="762000"/>
            <a:ext cx="3014027" cy="189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702ECD9-963D-4046-B00F-1AF6A16AF609}"/>
              </a:ext>
            </a:extLst>
          </p:cNvPr>
          <p:cNvSpPr txBox="1"/>
          <p:nvPr/>
        </p:nvSpPr>
        <p:spPr>
          <a:xfrm>
            <a:off x="3823098" y="5246042"/>
            <a:ext cx="22443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>
                <a:solidFill>
                  <a:srgbClr val="39B7BA"/>
                </a:solidFill>
                <a:latin typeface="Comic Sans MS" panose="030F0702030302020204" pitchFamily="66" charset="0"/>
              </a:rPr>
              <a:t>loner</a:t>
            </a:r>
            <a:endParaRPr lang="ar-SA" sz="2400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4" name="Picture 4" descr="Feeling Sad GIFs | Tenor">
            <a:extLst>
              <a:ext uri="{FF2B5EF4-FFF2-40B4-BE49-F238E27FC236}">
                <a16:creationId xmlns:a16="http://schemas.microsoft.com/office/drawing/2014/main" id="{BAE97FB0-820D-4C7E-BBF2-6C4145742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181" y="3205161"/>
            <a:ext cx="18002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racking Up Laughing GIFs | Tenor">
            <a:extLst>
              <a:ext uri="{FF2B5EF4-FFF2-40B4-BE49-F238E27FC236}">
                <a16:creationId xmlns:a16="http://schemas.microsoft.com/office/drawing/2014/main" id="{72E1B034-C32A-4FC8-9DF6-74C4C62B4E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515" y="2243138"/>
            <a:ext cx="20955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63D99F0-9640-49EE-8C45-8C90A24B4334}"/>
              </a:ext>
            </a:extLst>
          </p:cNvPr>
          <p:cNvSpPr txBox="1"/>
          <p:nvPr/>
        </p:nvSpPr>
        <p:spPr>
          <a:xfrm>
            <a:off x="7929557" y="4365625"/>
            <a:ext cx="296704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39B7BA"/>
                </a:solidFill>
                <a:latin typeface="Comic Sans MS" panose="030F0702030302020204" pitchFamily="66" charset="0"/>
              </a:rPr>
              <a:t>cracking people up</a:t>
            </a:r>
            <a:endParaRPr lang="ar-SA" sz="24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985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FE49291-A42D-4BB7-A7D5-862FC1EE1836}"/>
              </a:ext>
            </a:extLst>
          </p:cNvPr>
          <p:cNvSpPr/>
          <p:nvPr/>
        </p:nvSpPr>
        <p:spPr>
          <a:xfrm>
            <a:off x="7265192" y="339724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923D214-A7A6-4420-94A7-3CA4C20678A6}"/>
              </a:ext>
            </a:extLst>
          </p:cNvPr>
          <p:cNvSpPr/>
          <p:nvPr/>
        </p:nvSpPr>
        <p:spPr>
          <a:xfrm>
            <a:off x="3024189" y="365125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B3574FAE-6237-4E29-AB7C-E24B645D338D}"/>
              </a:ext>
            </a:extLst>
          </p:cNvPr>
          <p:cNvSpPr/>
          <p:nvPr/>
        </p:nvSpPr>
        <p:spPr>
          <a:xfrm>
            <a:off x="7319964" y="601663"/>
            <a:ext cx="4110036" cy="5322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CA6AAEC3-FEEF-4309-845D-5F02071121C9}"/>
              </a:ext>
            </a:extLst>
          </p:cNvPr>
          <p:cNvSpPr/>
          <p:nvPr/>
        </p:nvSpPr>
        <p:spPr>
          <a:xfrm>
            <a:off x="3231356" y="601663"/>
            <a:ext cx="4110036" cy="53228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سكرابز">
            <a:extLst>
              <a:ext uri="{FF2B5EF4-FFF2-40B4-BE49-F238E27FC236}">
                <a16:creationId xmlns:a16="http://schemas.microsoft.com/office/drawing/2014/main" id="{AA180446-7165-4D03-B12A-BCF669E43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7" y="933450"/>
            <a:ext cx="7620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Laid Back GIFs | Tenor">
            <a:extLst>
              <a:ext uri="{FF2B5EF4-FFF2-40B4-BE49-F238E27FC236}">
                <a16:creationId xmlns:a16="http://schemas.microsoft.com/office/drawing/2014/main" id="{E1C7E2FD-423F-4975-8390-35F544D06E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59" y="1648946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B2E7D4B-8B14-45C4-A41D-336DD4FC8942}"/>
              </a:ext>
            </a:extLst>
          </p:cNvPr>
          <p:cNvSpPr txBox="1"/>
          <p:nvPr/>
        </p:nvSpPr>
        <p:spPr>
          <a:xfrm>
            <a:off x="4320182" y="4511208"/>
            <a:ext cx="185618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>
                <a:solidFill>
                  <a:srgbClr val="39B7BA"/>
                </a:solidFill>
                <a:latin typeface="Comic Sans MS" panose="030F0702030302020204" pitchFamily="66" charset="0"/>
              </a:rPr>
              <a:t>Laid back</a:t>
            </a:r>
            <a:endParaRPr lang="ar-SA" sz="2800" b="1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8" name="Picture 4" descr="Encouragement GIFs - Get the best gif on GIFER">
            <a:extLst>
              <a:ext uri="{FF2B5EF4-FFF2-40B4-BE49-F238E27FC236}">
                <a16:creationId xmlns:a16="http://schemas.microsoft.com/office/drawing/2014/main" id="{BA5A4D33-24D6-4942-8E6F-1853EFA928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09" y="1333500"/>
            <a:ext cx="2513407" cy="286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48C76F7E-7D25-4436-880C-ED457A8FCE2C}"/>
              </a:ext>
            </a:extLst>
          </p:cNvPr>
          <p:cNvSpPr txBox="1"/>
          <p:nvPr/>
        </p:nvSpPr>
        <p:spPr>
          <a:xfrm>
            <a:off x="7667627" y="4692621"/>
            <a:ext cx="314324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rgbClr val="39B7BA"/>
                </a:solidFill>
                <a:latin typeface="Comic Sans MS" panose="030F0702030302020204" pitchFamily="66" charset="0"/>
              </a:rPr>
              <a:t>encouragement</a:t>
            </a:r>
            <a:endParaRPr lang="ar-SA" sz="2800" dirty="0">
              <a:solidFill>
                <a:srgbClr val="39B7BA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0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9426918-FB60-467B-A62C-816653581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240" y="86181"/>
            <a:ext cx="7754079" cy="6090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D9BF5F2-0F52-4A74-9D0D-E80296CA75D6}"/>
              </a:ext>
            </a:extLst>
          </p:cNvPr>
          <p:cNvSpPr/>
          <p:nvPr/>
        </p:nvSpPr>
        <p:spPr>
          <a:xfrm>
            <a:off x="1133475" y="1690688"/>
            <a:ext cx="4333875" cy="623887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Where is he from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7F62E43-1AE9-4EEE-BD90-DB444A29FC57}"/>
              </a:ext>
            </a:extLst>
          </p:cNvPr>
          <p:cNvSpPr/>
          <p:nvPr/>
        </p:nvSpPr>
        <p:spPr>
          <a:xfrm>
            <a:off x="1285874" y="496888"/>
            <a:ext cx="4333875" cy="623887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Who is he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5E3D7EE-197F-441C-BAF4-626CFB4A9DA8}"/>
              </a:ext>
            </a:extLst>
          </p:cNvPr>
          <p:cNvSpPr/>
          <p:nvPr/>
        </p:nvSpPr>
        <p:spPr>
          <a:xfrm>
            <a:off x="1485899" y="2819628"/>
            <a:ext cx="4333875" cy="623887"/>
          </a:xfrm>
          <a:prstGeom prst="round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Describe </a:t>
            </a:r>
            <a:r>
              <a:rPr lang="en-US" sz="2400" dirty="0" err="1">
                <a:latin typeface="Comic Sans MS" panose="030F0702030302020204" pitchFamily="66" charset="0"/>
              </a:rPr>
              <a:t>Faisl</a:t>
            </a:r>
            <a:r>
              <a:rPr lang="en-US" sz="2400" dirty="0">
                <a:latin typeface="Comic Sans MS" panose="030F0702030302020204" pitchFamily="66" charset="0"/>
              </a:rPr>
              <a:t> .</a:t>
            </a:r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3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01C0552-48AE-4D45-A446-40CC8170B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470" y="152400"/>
            <a:ext cx="6773179" cy="602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BE75890-211E-43D4-9365-86F73D631FDE}"/>
              </a:ext>
            </a:extLst>
          </p:cNvPr>
          <p:cNvSpPr/>
          <p:nvPr/>
        </p:nvSpPr>
        <p:spPr>
          <a:xfrm>
            <a:off x="1494973" y="1344613"/>
            <a:ext cx="4238625" cy="663575"/>
          </a:xfrm>
          <a:prstGeom prst="roundRect">
            <a:avLst/>
          </a:prstGeom>
          <a:solidFill>
            <a:srgbClr val="39B7B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Who is he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5C51E21-E308-4A48-B32F-AEEEB99E05B3}"/>
              </a:ext>
            </a:extLst>
          </p:cNvPr>
          <p:cNvSpPr/>
          <p:nvPr/>
        </p:nvSpPr>
        <p:spPr>
          <a:xfrm>
            <a:off x="890587" y="2511426"/>
            <a:ext cx="4238625" cy="663575"/>
          </a:xfrm>
          <a:prstGeom prst="roundRect">
            <a:avLst/>
          </a:prstGeom>
          <a:solidFill>
            <a:srgbClr val="39B7B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How old is he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9ABC392-1805-47DA-9E1F-564B44A29E2C}"/>
              </a:ext>
            </a:extLst>
          </p:cNvPr>
          <p:cNvSpPr/>
          <p:nvPr/>
        </p:nvSpPr>
        <p:spPr>
          <a:xfrm>
            <a:off x="1943100" y="3495676"/>
            <a:ext cx="4238625" cy="663575"/>
          </a:xfrm>
          <a:prstGeom prst="roundRect">
            <a:avLst/>
          </a:prstGeom>
          <a:solidFill>
            <a:srgbClr val="39B7BA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his father do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2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0C2D6C6-548E-4C56-A243-A506A5092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83" y="511018"/>
            <a:ext cx="7459116" cy="454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13F070BD-198F-4CBA-ABD7-0430A548F64B}"/>
              </a:ext>
            </a:extLst>
          </p:cNvPr>
          <p:cNvSpPr/>
          <p:nvPr/>
        </p:nvSpPr>
        <p:spPr>
          <a:xfrm>
            <a:off x="832917" y="1725550"/>
            <a:ext cx="4324350" cy="685800"/>
          </a:xfrm>
          <a:prstGeom prst="roundRect">
            <a:avLst/>
          </a:prstGeom>
          <a:solidFill>
            <a:srgbClr val="FDB71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Who is he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244BDCC-56F0-4A7A-A261-07905E94F515}"/>
              </a:ext>
            </a:extLst>
          </p:cNvPr>
          <p:cNvSpPr/>
          <p:nvPr/>
        </p:nvSpPr>
        <p:spPr>
          <a:xfrm>
            <a:off x="832917" y="2889027"/>
            <a:ext cx="4324350" cy="685800"/>
          </a:xfrm>
          <a:prstGeom prst="roundRect">
            <a:avLst/>
          </a:prstGeom>
          <a:solidFill>
            <a:srgbClr val="FDB71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Is he from Oman 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D9B4FDEB-B474-4157-ADE1-50338E9AD8C6}"/>
              </a:ext>
            </a:extLst>
          </p:cNvPr>
          <p:cNvSpPr/>
          <p:nvPr/>
        </p:nvSpPr>
        <p:spPr>
          <a:xfrm>
            <a:off x="4162424" y="5324028"/>
            <a:ext cx="6543675" cy="685800"/>
          </a:xfrm>
          <a:prstGeom prst="roundRect">
            <a:avLst/>
          </a:prstGeom>
          <a:solidFill>
            <a:srgbClr val="FDB71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important things about Ahmad?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26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79DBA0-38C4-426F-B13D-5FAADA7E6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F35A01A-28A0-41EF-BA28-C028C4997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6B46B9E-B4A3-49F4-939B-95D6CCF41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-12137" y="55594"/>
            <a:ext cx="12192000" cy="6943725"/>
          </a:xfrm>
          <a:prstGeom prst="rect">
            <a:avLst/>
          </a:prstGeom>
        </p:spPr>
      </p:pic>
      <p:pic>
        <p:nvPicPr>
          <p:cNvPr id="10242" name="Picture 2" descr="phnsft | Mood Stickers - One sticker says more than thousand words!">
            <a:extLst>
              <a:ext uri="{FF2B5EF4-FFF2-40B4-BE49-F238E27FC236}">
                <a16:creationId xmlns:a16="http://schemas.microsoft.com/office/drawing/2014/main" id="{9EC746E3-A5D7-494C-9BDE-DCF704C3F1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04" y="578726"/>
            <a:ext cx="3248025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ractice GIFs - Get the best GIF on GIPHY">
            <a:extLst>
              <a:ext uri="{FF2B5EF4-FFF2-40B4-BE49-F238E27FC236}">
                <a16:creationId xmlns:a16="http://schemas.microsoft.com/office/drawing/2014/main" id="{8056A995-2B64-4C04-963F-978562654B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938" y="2060513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456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-12137" y="55594"/>
            <a:ext cx="12192000" cy="694372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76AAE17B-81FB-4A50-B407-2EF3CDB3625A}"/>
              </a:ext>
            </a:extLst>
          </p:cNvPr>
          <p:cNvSpPr txBox="1"/>
          <p:nvPr/>
        </p:nvSpPr>
        <p:spPr>
          <a:xfrm>
            <a:off x="3409950" y="3769732"/>
            <a:ext cx="820102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8A3088"/>
                </a:solidFill>
                <a:latin typeface="Comic Sans MS" panose="030F0702030302020204" pitchFamily="66" charset="0"/>
              </a:rPr>
              <a:t>List 3 or 4 words or phrases that describe the</a:t>
            </a:r>
            <a:r>
              <a:rPr lang="en-US" sz="3600" dirty="0">
                <a:solidFill>
                  <a:srgbClr val="8A3088"/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8A3088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person’s personality </a:t>
            </a:r>
            <a:endParaRPr lang="ar-SA" sz="3600" dirty="0">
              <a:solidFill>
                <a:srgbClr val="8A3088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7E12854-DE85-4B4F-AEF2-E18E6779B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" b="99251" l="22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855" y="384480"/>
            <a:ext cx="2392927" cy="2871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436790F-3900-4BCE-949C-BD47D96D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0562">
            <a:off x="3457191" y="1207475"/>
            <a:ext cx="2376795" cy="1554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The 1-Minute Rule Made My Life a Million Times Easier | SELF">
            <a:extLst>
              <a:ext uri="{FF2B5EF4-FFF2-40B4-BE49-F238E27FC236}">
                <a16:creationId xmlns:a16="http://schemas.microsoft.com/office/drawing/2014/main" id="{442E6B09-F492-4301-AE91-EA28508659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170" y="845007"/>
            <a:ext cx="1269031" cy="16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129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Picture 2" descr="نتيجة بحث الصور عن megnactis clipart">
            <a:extLst>
              <a:ext uri="{FF2B5EF4-FFF2-40B4-BE49-F238E27FC236}">
                <a16:creationId xmlns:a16="http://schemas.microsoft.com/office/drawing/2014/main" id="{3A2B46C2-5B61-457B-95F9-25585A70B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416" r="1"/>
          <a:stretch/>
        </p:blipFill>
        <p:spPr bwMode="auto">
          <a:xfrm>
            <a:off x="3598754" y="3026275"/>
            <a:ext cx="3064480" cy="30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B6DD785-4774-48FF-BB28-7F85FC88EC2F}"/>
              </a:ext>
            </a:extLst>
          </p:cNvPr>
          <p:cNvSpPr/>
          <p:nvPr/>
        </p:nvSpPr>
        <p:spPr>
          <a:xfrm>
            <a:off x="6744693" y="1583517"/>
            <a:ext cx="4757309" cy="824885"/>
          </a:xfrm>
          <a:prstGeom prst="roundRect">
            <a:avLst/>
          </a:prstGeom>
          <a:solidFill>
            <a:srgbClr val="BE19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a person is ready to do something  without a lot of planning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4" descr="نتيجة بحث الصور عن steel paper clipart png">
            <a:extLst>
              <a:ext uri="{FF2B5EF4-FFF2-40B4-BE49-F238E27FC236}">
                <a16:creationId xmlns:a16="http://schemas.microsoft.com/office/drawing/2014/main" id="{4438C9E8-28A3-4ECE-88AB-9E7AF3541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5850">
            <a:off x="8290622" y="-603413"/>
            <a:ext cx="1094681" cy="350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E6507E39-CF21-4E66-B506-B7D93F16A972}"/>
              </a:ext>
            </a:extLst>
          </p:cNvPr>
          <p:cNvSpPr/>
          <p:nvPr/>
        </p:nvSpPr>
        <p:spPr>
          <a:xfrm>
            <a:off x="6744693" y="3243796"/>
            <a:ext cx="3925915" cy="824885"/>
          </a:xfrm>
          <a:prstGeom prst="roundRect">
            <a:avLst/>
          </a:prstGeom>
          <a:solidFill>
            <a:srgbClr val="BE19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latin typeface="Comic Sans MS" panose="030F0702030302020204" pitchFamily="66" charset="0"/>
              </a:rPr>
              <a:t> </a:t>
            </a:r>
            <a:r>
              <a:rPr lang="en-US" b="1" dirty="0">
                <a:latin typeface="Comic Sans MS" panose="030F0702030302020204" pitchFamily="66" charset="0"/>
              </a:rPr>
              <a:t>a person do every thing with a </a:t>
            </a:r>
            <a:r>
              <a:rPr lang="en-US" b="1" dirty="0" err="1">
                <a:latin typeface="Comic Sans MS" panose="030F0702030302020204" pitchFamily="66" charset="0"/>
              </a:rPr>
              <a:t>olt</a:t>
            </a:r>
            <a:r>
              <a:rPr lang="en-US" b="1" dirty="0">
                <a:latin typeface="Comic Sans MS" panose="030F0702030302020204" pitchFamily="66" charset="0"/>
              </a:rPr>
              <a:t> of planning </a:t>
            </a:r>
            <a:endParaRPr lang="ar-SA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نتيجة بحث الصور عن steel paper clipart png">
            <a:extLst>
              <a:ext uri="{FF2B5EF4-FFF2-40B4-BE49-F238E27FC236}">
                <a16:creationId xmlns:a16="http://schemas.microsoft.com/office/drawing/2014/main" id="{3E8B3BA0-6BA6-4446-883F-4F350C8C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4392">
            <a:off x="9078863" y="1337711"/>
            <a:ext cx="1055353" cy="337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eeling Faces for Bulletin Board by Margaret Huntington | TpT">
            <a:extLst>
              <a:ext uri="{FF2B5EF4-FFF2-40B4-BE49-F238E27FC236}">
                <a16:creationId xmlns:a16="http://schemas.microsoft.com/office/drawing/2014/main" id="{BFB75004-7420-4244-BCF3-8BADF5933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17" y="740813"/>
            <a:ext cx="856242" cy="77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What Is Wrong Emoticon Stock Illustration - Download Image Now - iStock">
            <a:extLst>
              <a:ext uri="{FF2B5EF4-FFF2-40B4-BE49-F238E27FC236}">
                <a16:creationId xmlns:a16="http://schemas.microsoft.com/office/drawing/2014/main" id="{C5B4FCB8-53EB-4801-B8F3-A56D427F6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133" y="2890420"/>
            <a:ext cx="888813" cy="82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829D4F45-FB64-455E-AEF5-E58957FAD658}"/>
              </a:ext>
            </a:extLst>
          </p:cNvPr>
          <p:cNvSpPr/>
          <p:nvPr/>
        </p:nvSpPr>
        <p:spPr>
          <a:xfrm>
            <a:off x="1825706" y="995268"/>
            <a:ext cx="4159872" cy="744847"/>
          </a:xfrm>
          <a:prstGeom prst="roundRect">
            <a:avLst/>
          </a:prstGeom>
          <a:solidFill>
            <a:srgbClr val="CDD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spontaneous means…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6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Picture 2" descr="نتيجة بحث الصور عن megnactis clipart">
            <a:extLst>
              <a:ext uri="{FF2B5EF4-FFF2-40B4-BE49-F238E27FC236}">
                <a16:creationId xmlns:a16="http://schemas.microsoft.com/office/drawing/2014/main" id="{E6CAD3E5-C0D9-4958-B9C5-F38FCDEFC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416" r="1"/>
          <a:stretch/>
        </p:blipFill>
        <p:spPr bwMode="auto">
          <a:xfrm rot="1973386">
            <a:off x="3031137" y="1932663"/>
            <a:ext cx="3288360" cy="32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BB4E673-F442-419A-8EA3-159E17592EAA}"/>
              </a:ext>
            </a:extLst>
          </p:cNvPr>
          <p:cNvSpPr/>
          <p:nvPr/>
        </p:nvSpPr>
        <p:spPr>
          <a:xfrm>
            <a:off x="7257551" y="3077595"/>
            <a:ext cx="3508702" cy="788533"/>
          </a:xfrm>
          <a:prstGeom prst="roundRect">
            <a:avLst/>
          </a:prstGeom>
          <a:solidFill>
            <a:srgbClr val="BE19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make people laugh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DA4BCC9-352A-42BD-A90D-4B0018BBEF68}"/>
              </a:ext>
            </a:extLst>
          </p:cNvPr>
          <p:cNvSpPr/>
          <p:nvPr/>
        </p:nvSpPr>
        <p:spPr>
          <a:xfrm>
            <a:off x="7257551" y="1264577"/>
            <a:ext cx="3508702" cy="788533"/>
          </a:xfrm>
          <a:prstGeom prst="roundRect">
            <a:avLst/>
          </a:prstGeom>
          <a:solidFill>
            <a:srgbClr val="BE19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Make people like you</a:t>
            </a:r>
            <a:endParaRPr lang="ar-SA" sz="2400" b="1" dirty="0">
              <a:latin typeface="Comic Sans MS" panose="030F0702030302020204" pitchFamily="66" charset="0"/>
            </a:endParaRPr>
          </a:p>
        </p:txBody>
      </p:sp>
      <p:pic>
        <p:nvPicPr>
          <p:cNvPr id="10" name="Picture 4" descr="نتيجة بحث الصور عن steel paper clipart png">
            <a:extLst>
              <a:ext uri="{FF2B5EF4-FFF2-40B4-BE49-F238E27FC236}">
                <a16:creationId xmlns:a16="http://schemas.microsoft.com/office/drawing/2014/main" id="{781BD560-5745-481D-8894-1FF937CBE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5850">
            <a:off x="8247215" y="-745979"/>
            <a:ext cx="1046440" cy="334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نتيجة بحث الصور عن steel paper clipart png">
            <a:extLst>
              <a:ext uri="{FF2B5EF4-FFF2-40B4-BE49-F238E27FC236}">
                <a16:creationId xmlns:a16="http://schemas.microsoft.com/office/drawing/2014/main" id="{8AB4CC49-BEF3-4C72-8D41-CE994BEC1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4392">
            <a:off x="9090230" y="1203057"/>
            <a:ext cx="1008843" cy="322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eeling Faces for Bulletin Board by Margaret Huntington | TpT">
            <a:extLst>
              <a:ext uri="{FF2B5EF4-FFF2-40B4-BE49-F238E27FC236}">
                <a16:creationId xmlns:a16="http://schemas.microsoft.com/office/drawing/2014/main" id="{4D033DA1-DCD7-4B9C-8166-F34E71E4E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5026" y="2371978"/>
            <a:ext cx="818509" cy="74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What Is Wrong Emoticon Stock Illustration - Download Image Now - iStock">
            <a:extLst>
              <a:ext uri="{FF2B5EF4-FFF2-40B4-BE49-F238E27FC236}">
                <a16:creationId xmlns:a16="http://schemas.microsoft.com/office/drawing/2014/main" id="{EFDB1C7B-BC46-442D-B665-9AB584C93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828" y="417542"/>
            <a:ext cx="849645" cy="78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B9FD36C5-251B-4B8A-A786-B7663C6A4323}"/>
              </a:ext>
            </a:extLst>
          </p:cNvPr>
          <p:cNvSpPr/>
          <p:nvPr/>
        </p:nvSpPr>
        <p:spPr>
          <a:xfrm>
            <a:off x="1566448" y="790751"/>
            <a:ext cx="4334584" cy="712023"/>
          </a:xfrm>
          <a:prstGeom prst="roundRect">
            <a:avLst/>
          </a:prstGeom>
          <a:solidFill>
            <a:srgbClr val="CDD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crack people up means..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49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graphicFrame>
        <p:nvGraphicFramePr>
          <p:cNvPr id="4" name="عنصر نائب للمحتوى 3">
            <a:extLst>
              <a:ext uri="{FF2B5EF4-FFF2-40B4-BE49-F238E27FC236}">
                <a16:creationId xmlns:a16="http://schemas.microsoft.com/office/drawing/2014/main" id="{CBC85A88-F5DB-408F-BEBB-EA150DB525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26737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graphicFrame>
        <p:nvGraphicFramePr>
          <p:cNvPr id="7" name="رسم تخطيطي 6">
            <a:extLst>
              <a:ext uri="{FF2B5EF4-FFF2-40B4-BE49-F238E27FC236}">
                <a16:creationId xmlns:a16="http://schemas.microsoft.com/office/drawing/2014/main" id="{3326AAE7-4C54-4BCF-B197-ACE0EE1707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292081"/>
              </p:ext>
            </p:extLst>
          </p:nvPr>
        </p:nvGraphicFramePr>
        <p:xfrm>
          <a:off x="2088891" y="1690688"/>
          <a:ext cx="9684010" cy="4418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376E02C6-3A6F-43E2-8FC1-E4F2E0417ECE}"/>
              </a:ext>
            </a:extLst>
          </p:cNvPr>
          <p:cNvSpPr/>
          <p:nvPr/>
        </p:nvSpPr>
        <p:spPr>
          <a:xfrm>
            <a:off x="1465545" y="814192"/>
            <a:ext cx="3244241" cy="1011433"/>
          </a:xfrm>
          <a:prstGeom prst="roundRect">
            <a:avLst/>
          </a:prstGeom>
          <a:solidFill>
            <a:srgbClr val="4472C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Forte" panose="03060902040502070203" pitchFamily="66" charset="0"/>
              </a:rPr>
              <a:t>Objectives </a:t>
            </a:r>
            <a:endParaRPr lang="ar-SA" sz="32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Picture 2" descr="نتيجة بحث الصور عن megnactis clipart">
            <a:extLst>
              <a:ext uri="{FF2B5EF4-FFF2-40B4-BE49-F238E27FC236}">
                <a16:creationId xmlns:a16="http://schemas.microsoft.com/office/drawing/2014/main" id="{BD811DDC-366F-4FB9-822B-375443745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416" r="1"/>
          <a:stretch/>
        </p:blipFill>
        <p:spPr bwMode="auto">
          <a:xfrm>
            <a:off x="3424724" y="2744107"/>
            <a:ext cx="3583446" cy="354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250B68D-8A1E-4C09-9EC9-AC5786A25FA3}"/>
              </a:ext>
            </a:extLst>
          </p:cNvPr>
          <p:cNvSpPr/>
          <p:nvPr/>
        </p:nvSpPr>
        <p:spPr>
          <a:xfrm>
            <a:off x="7008170" y="1284977"/>
            <a:ext cx="3547138" cy="817814"/>
          </a:xfrm>
          <a:prstGeom prst="roundRect">
            <a:avLst/>
          </a:prstGeom>
          <a:solidFill>
            <a:srgbClr val="BE19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not be too serious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4" descr="نتيجة بحث الصور عن steel paper clipart png">
            <a:extLst>
              <a:ext uri="{FF2B5EF4-FFF2-40B4-BE49-F238E27FC236}">
                <a16:creationId xmlns:a16="http://schemas.microsoft.com/office/drawing/2014/main" id="{9AEA8A92-DB8B-4459-9177-78EAA7E9C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5850">
            <a:off x="8226282" y="-736073"/>
            <a:ext cx="1085298" cy="347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D72F3D9A-B0B5-41CD-A86C-56F3965404A8}"/>
              </a:ext>
            </a:extLst>
          </p:cNvPr>
          <p:cNvSpPr/>
          <p:nvPr/>
        </p:nvSpPr>
        <p:spPr>
          <a:xfrm>
            <a:off x="7719375" y="3100613"/>
            <a:ext cx="3547138" cy="817814"/>
          </a:xfrm>
          <a:prstGeom prst="roundRect">
            <a:avLst/>
          </a:prstGeom>
          <a:solidFill>
            <a:srgbClr val="BE19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To become worried  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pic>
        <p:nvPicPr>
          <p:cNvPr id="12" name="Picture 4" descr="نتيجة بحث الصور عن steel paper clipart png">
            <a:extLst>
              <a:ext uri="{FF2B5EF4-FFF2-40B4-BE49-F238E27FC236}">
                <a16:creationId xmlns:a16="http://schemas.microsoft.com/office/drawing/2014/main" id="{F56E0B85-1B8B-4FBA-98FB-8450039FB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4392">
            <a:off x="9012971" y="1207429"/>
            <a:ext cx="1046307" cy="334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eeling Faces for Bulletin Board by Margaret Huntington | TpT">
            <a:extLst>
              <a:ext uri="{FF2B5EF4-FFF2-40B4-BE49-F238E27FC236}">
                <a16:creationId xmlns:a16="http://schemas.microsoft.com/office/drawing/2014/main" id="{1E1D736A-DC37-4ADD-AC34-34D742791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308" y="597206"/>
            <a:ext cx="848903" cy="76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What Is Wrong Emoticon Stock Illustration - Download Image Now - iStock">
            <a:extLst>
              <a:ext uri="{FF2B5EF4-FFF2-40B4-BE49-F238E27FC236}">
                <a16:creationId xmlns:a16="http://schemas.microsoft.com/office/drawing/2014/main" id="{F37F8E76-2186-46AC-AA28-94DB300D4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759" y="4229879"/>
            <a:ext cx="881195" cy="81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96429903-AD13-4230-8F09-2BA8C664B34E}"/>
              </a:ext>
            </a:extLst>
          </p:cNvPr>
          <p:cNvSpPr/>
          <p:nvPr/>
        </p:nvSpPr>
        <p:spPr>
          <a:xfrm>
            <a:off x="1686508" y="851397"/>
            <a:ext cx="4214523" cy="738463"/>
          </a:xfrm>
          <a:prstGeom prst="roundRect">
            <a:avLst/>
          </a:prstGeom>
          <a:solidFill>
            <a:srgbClr val="CDD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lighten up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3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Picture 2" descr="نتيجة بحث الصور عن megnactis clipart">
            <a:extLst>
              <a:ext uri="{FF2B5EF4-FFF2-40B4-BE49-F238E27FC236}">
                <a16:creationId xmlns:a16="http://schemas.microsoft.com/office/drawing/2014/main" id="{DBDC4AD8-F91B-4828-BE3F-018A12562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" t="416" r="1"/>
          <a:stretch/>
        </p:blipFill>
        <p:spPr bwMode="auto">
          <a:xfrm rot="1973386">
            <a:off x="2946219" y="1868845"/>
            <a:ext cx="2834091" cy="280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BC07B24-7DE0-43F9-A5E1-A170FA36EF1C}"/>
              </a:ext>
            </a:extLst>
          </p:cNvPr>
          <p:cNvSpPr/>
          <p:nvPr/>
        </p:nvSpPr>
        <p:spPr>
          <a:xfrm>
            <a:off x="6400800" y="4978359"/>
            <a:ext cx="5152840" cy="748263"/>
          </a:xfrm>
          <a:prstGeom prst="roundRect">
            <a:avLst/>
          </a:prstGeom>
          <a:solidFill>
            <a:srgbClr val="BE19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a person who likes simple things in life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B5A5983-FA8C-46E3-8FB6-54271A7CA76C}"/>
              </a:ext>
            </a:extLst>
          </p:cNvPr>
          <p:cNvSpPr/>
          <p:nvPr/>
        </p:nvSpPr>
        <p:spPr>
          <a:xfrm>
            <a:off x="6095999" y="2895406"/>
            <a:ext cx="4844143" cy="748263"/>
          </a:xfrm>
          <a:prstGeom prst="roundRect">
            <a:avLst/>
          </a:prstGeom>
          <a:solidFill>
            <a:srgbClr val="BE19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Adventure  person and love to do new things </a:t>
            </a:r>
            <a:endParaRPr lang="ar-SA" sz="2000" b="1" dirty="0">
              <a:latin typeface="Comic Sans MS" panose="030F0702030302020204" pitchFamily="66" charset="0"/>
            </a:endParaRPr>
          </a:p>
        </p:txBody>
      </p:sp>
      <p:pic>
        <p:nvPicPr>
          <p:cNvPr id="11" name="Picture 4" descr="نتيجة بحث الصور عن steel paper clipart png">
            <a:extLst>
              <a:ext uri="{FF2B5EF4-FFF2-40B4-BE49-F238E27FC236}">
                <a16:creationId xmlns:a16="http://schemas.microsoft.com/office/drawing/2014/main" id="{956A13C7-8EA4-4375-8465-89753CE26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5850">
            <a:off x="9641213" y="3316248"/>
            <a:ext cx="838592" cy="268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نتيجة بحث الصور عن steel paper clipart png">
            <a:extLst>
              <a:ext uri="{FF2B5EF4-FFF2-40B4-BE49-F238E27FC236}">
                <a16:creationId xmlns:a16="http://schemas.microsoft.com/office/drawing/2014/main" id="{3FEFE947-8ABB-4B88-941C-1B245C6B5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34392">
            <a:off x="9300601" y="1033577"/>
            <a:ext cx="957324" cy="306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eeling Faces for Bulletin Board by Margaret Huntington | TpT">
            <a:extLst>
              <a:ext uri="{FF2B5EF4-FFF2-40B4-BE49-F238E27FC236}">
                <a16:creationId xmlns:a16="http://schemas.microsoft.com/office/drawing/2014/main" id="{788787A5-41BF-414D-AC7E-3DA03B36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499" y="4320153"/>
            <a:ext cx="776708" cy="70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What Is Wrong Emoticon Stock Illustration - Download Image Now - iStock">
            <a:extLst>
              <a:ext uri="{FF2B5EF4-FFF2-40B4-BE49-F238E27FC236}">
                <a16:creationId xmlns:a16="http://schemas.microsoft.com/office/drawing/2014/main" id="{FDCDE717-0CF3-4942-8C0C-2057C96B8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8960" y="1770588"/>
            <a:ext cx="806254" cy="74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A390E8F6-0A97-4DB6-BF14-8F16E7BE0822}"/>
              </a:ext>
            </a:extLst>
          </p:cNvPr>
          <p:cNvSpPr/>
          <p:nvPr/>
        </p:nvSpPr>
        <p:spPr>
          <a:xfrm>
            <a:off x="1636196" y="1015028"/>
            <a:ext cx="4590432" cy="675660"/>
          </a:xfrm>
          <a:prstGeom prst="roundRect">
            <a:avLst/>
          </a:prstGeom>
          <a:solidFill>
            <a:srgbClr val="CDD7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down to earth means ..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81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y Sponsored Content Can Tell Stories And Establish Trust With Consumers">
            <a:extLst>
              <a:ext uri="{FF2B5EF4-FFF2-40B4-BE49-F238E27FC236}">
                <a16:creationId xmlns:a16="http://schemas.microsoft.com/office/drawing/2014/main" id="{29E5CDA6-05DC-41BA-A082-F6919981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3965535"/>
            <a:ext cx="3498411" cy="279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A38AAECD-2EDA-4485-96C9-855FB1068C3E}"/>
              </a:ext>
            </a:extLst>
          </p:cNvPr>
          <p:cNvSpPr/>
          <p:nvPr/>
        </p:nvSpPr>
        <p:spPr>
          <a:xfrm>
            <a:off x="200024" y="128588"/>
            <a:ext cx="66675" cy="462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D9CB620-08EB-4241-82E0-40783CBAAE93}"/>
              </a:ext>
            </a:extLst>
          </p:cNvPr>
          <p:cNvSpPr/>
          <p:nvPr/>
        </p:nvSpPr>
        <p:spPr>
          <a:xfrm rot="5400000" flipH="1">
            <a:off x="7810854" y="2510192"/>
            <a:ext cx="52388" cy="8386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C661ED0-AD22-4BDF-BF32-EC2C7243872E}"/>
              </a:ext>
            </a:extLst>
          </p:cNvPr>
          <p:cNvSpPr txBox="1"/>
          <p:nvPr/>
        </p:nvSpPr>
        <p:spPr>
          <a:xfrm>
            <a:off x="-762000" y="6445449"/>
            <a:ext cx="27622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srgbClr val="199EC8"/>
                </a:solidFill>
                <a:latin typeface="Forte" panose="03060902040502070203" pitchFamily="66" charset="0"/>
              </a:rPr>
              <a:t>By: ET Asma AlMjlad</a:t>
            </a:r>
            <a:endParaRPr lang="ar-SA" sz="1400" dirty="0">
              <a:solidFill>
                <a:srgbClr val="199EC8"/>
              </a:solidFill>
              <a:latin typeface="Forte" panose="03060902040502070203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CF1CD30-CC61-467A-AF08-7F95DA92EDE2}"/>
              </a:ext>
            </a:extLst>
          </p:cNvPr>
          <p:cNvSpPr/>
          <p:nvPr/>
        </p:nvSpPr>
        <p:spPr>
          <a:xfrm>
            <a:off x="80961" y="552450"/>
            <a:ext cx="371475" cy="36195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4B42EB9-85C0-4BDA-AB95-9095BA0FC360}"/>
              </a:ext>
            </a:extLst>
          </p:cNvPr>
          <p:cNvSpPr/>
          <p:nvPr/>
        </p:nvSpPr>
        <p:spPr>
          <a:xfrm>
            <a:off x="3272546" y="6083499"/>
            <a:ext cx="371475" cy="36195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04" name="Picture 8" descr="Media Logo PNG Pic | PNG All">
            <a:extLst>
              <a:ext uri="{FF2B5EF4-FFF2-40B4-BE49-F238E27FC236}">
                <a16:creationId xmlns:a16="http://schemas.microsoft.com/office/drawing/2014/main" id="{5A1AC825-140F-462A-AB3C-2023AC99E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719" r="66406" b="20078"/>
          <a:stretch/>
        </p:blipFill>
        <p:spPr bwMode="auto">
          <a:xfrm>
            <a:off x="223837" y="2209207"/>
            <a:ext cx="615068" cy="51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Media Logo PNG Pic | PNG All">
            <a:extLst>
              <a:ext uri="{FF2B5EF4-FFF2-40B4-BE49-F238E27FC236}">
                <a16:creationId xmlns:a16="http://schemas.microsoft.com/office/drawing/2014/main" id="{EBE909DC-8B9B-43CF-BBC1-9EB063F94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719" r="66406" b="20078"/>
          <a:stretch/>
        </p:blipFill>
        <p:spPr bwMode="auto">
          <a:xfrm>
            <a:off x="2720051" y="4284926"/>
            <a:ext cx="337474" cy="2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Media Logo PNG Pic | PNG All">
            <a:extLst>
              <a:ext uri="{FF2B5EF4-FFF2-40B4-BE49-F238E27FC236}">
                <a16:creationId xmlns:a16="http://schemas.microsoft.com/office/drawing/2014/main" id="{0ADB8433-680E-4AEE-97E7-0C887752C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274" r="63284" b="48431"/>
          <a:stretch/>
        </p:blipFill>
        <p:spPr bwMode="auto">
          <a:xfrm>
            <a:off x="200024" y="3700462"/>
            <a:ext cx="67221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edia Logo PNG Pic | PNG All">
            <a:extLst>
              <a:ext uri="{FF2B5EF4-FFF2-40B4-BE49-F238E27FC236}">
                <a16:creationId xmlns:a16="http://schemas.microsoft.com/office/drawing/2014/main" id="{CDECD81F-52D2-4FAF-8B8C-27FED4BD7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274" r="63284" b="48431"/>
          <a:stretch/>
        </p:blipFill>
        <p:spPr bwMode="auto">
          <a:xfrm>
            <a:off x="2936436" y="5778699"/>
            <a:ext cx="67221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Media Logo PNG Pic | PNG All">
            <a:extLst>
              <a:ext uri="{FF2B5EF4-FFF2-40B4-BE49-F238E27FC236}">
                <a16:creationId xmlns:a16="http://schemas.microsoft.com/office/drawing/2014/main" id="{4A90C29F-FE56-4C9E-BCE4-62A8FBDC6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5" t="17152" r="32071" b="52414"/>
          <a:stretch/>
        </p:blipFill>
        <p:spPr bwMode="auto">
          <a:xfrm>
            <a:off x="21428" y="1472549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edia Logo PNG Pic | PNG All">
            <a:extLst>
              <a:ext uri="{FF2B5EF4-FFF2-40B4-BE49-F238E27FC236}">
                <a16:creationId xmlns:a16="http://schemas.microsoft.com/office/drawing/2014/main" id="{58B7CBFC-9D0A-4151-9CC2-5CEA158FD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17932" r="4576" b="51634"/>
          <a:stretch/>
        </p:blipFill>
        <p:spPr bwMode="auto">
          <a:xfrm>
            <a:off x="-35367" y="3008413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Media Logo PNG Pic | PNG All">
            <a:extLst>
              <a:ext uri="{FF2B5EF4-FFF2-40B4-BE49-F238E27FC236}">
                <a16:creationId xmlns:a16="http://schemas.microsoft.com/office/drawing/2014/main" id="{CA0FD3D3-24F3-4C1E-803F-C4FF8DFE0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4" t="50187" r="32832" b="19379"/>
          <a:stretch/>
        </p:blipFill>
        <p:spPr bwMode="auto">
          <a:xfrm>
            <a:off x="166686" y="594421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Media Logo PNG Pic | PNG All">
            <a:extLst>
              <a:ext uri="{FF2B5EF4-FFF2-40B4-BE49-F238E27FC236}">
                <a16:creationId xmlns:a16="http://schemas.microsoft.com/office/drawing/2014/main" id="{B7FFD593-D186-4BB7-8230-AF33435B9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4" t="50187" r="32832" b="19379"/>
          <a:stretch/>
        </p:blipFill>
        <p:spPr bwMode="auto">
          <a:xfrm>
            <a:off x="3072520" y="5094017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964CD91-9FC8-4AE2-90A4-5823B5967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7" t="34667" r="37299" b="28602"/>
          <a:stretch/>
        </p:blipFill>
        <p:spPr>
          <a:xfrm>
            <a:off x="3191538" y="876243"/>
            <a:ext cx="8919456" cy="4927688"/>
          </a:xfrm>
          <a:prstGeom prst="rect">
            <a:avLst/>
          </a:prstGeom>
        </p:spPr>
      </p:pic>
      <p:sp>
        <p:nvSpPr>
          <p:cNvPr id="23" name="عنوان 2">
            <a:extLst>
              <a:ext uri="{FF2B5EF4-FFF2-40B4-BE49-F238E27FC236}">
                <a16:creationId xmlns:a16="http://schemas.microsoft.com/office/drawing/2014/main" id="{0C40F7F4-35C3-4721-8805-8698D54E3D5B}"/>
              </a:ext>
            </a:extLst>
          </p:cNvPr>
          <p:cNvSpPr txBox="1">
            <a:spLocks/>
          </p:cNvSpPr>
          <p:nvPr/>
        </p:nvSpPr>
        <p:spPr>
          <a:xfrm>
            <a:off x="7330929" y="2894240"/>
            <a:ext cx="1331609" cy="520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عنوان 2">
            <a:extLst>
              <a:ext uri="{FF2B5EF4-FFF2-40B4-BE49-F238E27FC236}">
                <a16:creationId xmlns:a16="http://schemas.microsoft.com/office/drawing/2014/main" id="{8ED1418C-7C39-45AA-BC4A-53BE5284CA08}"/>
              </a:ext>
            </a:extLst>
          </p:cNvPr>
          <p:cNvSpPr txBox="1">
            <a:spLocks/>
          </p:cNvSpPr>
          <p:nvPr/>
        </p:nvSpPr>
        <p:spPr>
          <a:xfrm>
            <a:off x="7670592" y="4901652"/>
            <a:ext cx="1331609" cy="520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عنوان 2">
            <a:extLst>
              <a:ext uri="{FF2B5EF4-FFF2-40B4-BE49-F238E27FC236}">
                <a16:creationId xmlns:a16="http://schemas.microsoft.com/office/drawing/2014/main" id="{BEA45276-747E-4B52-93F7-B812BE2F1319}"/>
              </a:ext>
            </a:extLst>
          </p:cNvPr>
          <p:cNvSpPr txBox="1">
            <a:spLocks/>
          </p:cNvSpPr>
          <p:nvPr/>
        </p:nvSpPr>
        <p:spPr>
          <a:xfrm>
            <a:off x="8158243" y="5362208"/>
            <a:ext cx="1331609" cy="520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Luke</a:t>
            </a:r>
            <a:endParaRPr lang="ar-SA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عنوان 2">
            <a:extLst>
              <a:ext uri="{FF2B5EF4-FFF2-40B4-BE49-F238E27FC236}">
                <a16:creationId xmlns:a16="http://schemas.microsoft.com/office/drawing/2014/main" id="{1445D9CC-BCF6-4CCC-A73E-C02EC61B083A}"/>
              </a:ext>
            </a:extLst>
          </p:cNvPr>
          <p:cNvSpPr txBox="1">
            <a:spLocks/>
          </p:cNvSpPr>
          <p:nvPr/>
        </p:nvSpPr>
        <p:spPr>
          <a:xfrm>
            <a:off x="6242434" y="3340087"/>
            <a:ext cx="1915809" cy="520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Ahmed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عنوان 2">
            <a:extLst>
              <a:ext uri="{FF2B5EF4-FFF2-40B4-BE49-F238E27FC236}">
                <a16:creationId xmlns:a16="http://schemas.microsoft.com/office/drawing/2014/main" id="{27594076-660B-44DE-BAD8-C88537CB5C01}"/>
              </a:ext>
            </a:extLst>
          </p:cNvPr>
          <p:cNvSpPr txBox="1">
            <a:spLocks/>
          </p:cNvSpPr>
          <p:nvPr/>
        </p:nvSpPr>
        <p:spPr>
          <a:xfrm>
            <a:off x="6768257" y="4151165"/>
            <a:ext cx="1915809" cy="520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Ahmed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عنوان 2">
            <a:extLst>
              <a:ext uri="{FF2B5EF4-FFF2-40B4-BE49-F238E27FC236}">
                <a16:creationId xmlns:a16="http://schemas.microsoft.com/office/drawing/2014/main" id="{3BD0922A-6E1F-4740-840D-94DBD481682C}"/>
              </a:ext>
            </a:extLst>
          </p:cNvPr>
          <p:cNvSpPr txBox="1">
            <a:spLocks/>
          </p:cNvSpPr>
          <p:nvPr/>
        </p:nvSpPr>
        <p:spPr>
          <a:xfrm>
            <a:off x="8640788" y="4551054"/>
            <a:ext cx="1915809" cy="520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Faisal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عنوان 2">
            <a:extLst>
              <a:ext uri="{FF2B5EF4-FFF2-40B4-BE49-F238E27FC236}">
                <a16:creationId xmlns:a16="http://schemas.microsoft.com/office/drawing/2014/main" id="{510080FE-6343-40A0-8E22-1BF61BA75A22}"/>
              </a:ext>
            </a:extLst>
          </p:cNvPr>
          <p:cNvSpPr txBox="1">
            <a:spLocks/>
          </p:cNvSpPr>
          <p:nvPr/>
        </p:nvSpPr>
        <p:spPr>
          <a:xfrm>
            <a:off x="5988994" y="3785934"/>
            <a:ext cx="1915809" cy="520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Faisal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2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A38AAECD-2EDA-4485-96C9-855FB1068C3E}"/>
              </a:ext>
            </a:extLst>
          </p:cNvPr>
          <p:cNvSpPr/>
          <p:nvPr/>
        </p:nvSpPr>
        <p:spPr>
          <a:xfrm>
            <a:off x="200024" y="128588"/>
            <a:ext cx="66675" cy="462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AD9CB620-08EB-4241-82E0-40783CBAAE93}"/>
              </a:ext>
            </a:extLst>
          </p:cNvPr>
          <p:cNvSpPr/>
          <p:nvPr/>
        </p:nvSpPr>
        <p:spPr>
          <a:xfrm rot="5400000" flipH="1">
            <a:off x="7810854" y="2510192"/>
            <a:ext cx="52388" cy="8386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C661ED0-AD22-4BDF-BF32-EC2C7243872E}"/>
              </a:ext>
            </a:extLst>
          </p:cNvPr>
          <p:cNvSpPr txBox="1"/>
          <p:nvPr/>
        </p:nvSpPr>
        <p:spPr>
          <a:xfrm>
            <a:off x="-762000" y="6445449"/>
            <a:ext cx="27622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srgbClr val="199EC8"/>
                </a:solidFill>
                <a:latin typeface="Forte" panose="03060902040502070203" pitchFamily="66" charset="0"/>
              </a:rPr>
              <a:t>By: ET Asma AlMjlad</a:t>
            </a:r>
            <a:endParaRPr lang="ar-SA" sz="1400" dirty="0">
              <a:solidFill>
                <a:srgbClr val="199EC8"/>
              </a:solidFill>
              <a:latin typeface="Forte" panose="03060902040502070203" pitchFamily="66" charset="0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CF1CD30-CC61-467A-AF08-7F95DA92EDE2}"/>
              </a:ext>
            </a:extLst>
          </p:cNvPr>
          <p:cNvSpPr/>
          <p:nvPr/>
        </p:nvSpPr>
        <p:spPr>
          <a:xfrm>
            <a:off x="80961" y="552450"/>
            <a:ext cx="371475" cy="36195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4B42EB9-85C0-4BDA-AB95-9095BA0FC360}"/>
              </a:ext>
            </a:extLst>
          </p:cNvPr>
          <p:cNvSpPr/>
          <p:nvPr/>
        </p:nvSpPr>
        <p:spPr>
          <a:xfrm>
            <a:off x="3272546" y="6083499"/>
            <a:ext cx="371475" cy="36195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04" name="Picture 8" descr="Media Logo PNG Pic | PNG All">
            <a:extLst>
              <a:ext uri="{FF2B5EF4-FFF2-40B4-BE49-F238E27FC236}">
                <a16:creationId xmlns:a16="http://schemas.microsoft.com/office/drawing/2014/main" id="{5A1AC825-140F-462A-AB3C-2023AC99E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719" r="66406" b="20078"/>
          <a:stretch/>
        </p:blipFill>
        <p:spPr bwMode="auto">
          <a:xfrm>
            <a:off x="223837" y="2209207"/>
            <a:ext cx="615068" cy="51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Media Logo PNG Pic | PNG All">
            <a:extLst>
              <a:ext uri="{FF2B5EF4-FFF2-40B4-BE49-F238E27FC236}">
                <a16:creationId xmlns:a16="http://schemas.microsoft.com/office/drawing/2014/main" id="{EBE909DC-8B9B-43CF-BBC1-9EB063F94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719" r="66406" b="20078"/>
          <a:stretch/>
        </p:blipFill>
        <p:spPr bwMode="auto">
          <a:xfrm>
            <a:off x="2720051" y="4284926"/>
            <a:ext cx="337474" cy="2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Media Logo PNG Pic | PNG All">
            <a:extLst>
              <a:ext uri="{FF2B5EF4-FFF2-40B4-BE49-F238E27FC236}">
                <a16:creationId xmlns:a16="http://schemas.microsoft.com/office/drawing/2014/main" id="{0ADB8433-680E-4AEE-97E7-0C887752C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274" r="63284" b="48431"/>
          <a:stretch/>
        </p:blipFill>
        <p:spPr bwMode="auto">
          <a:xfrm>
            <a:off x="200024" y="3700462"/>
            <a:ext cx="67221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edia Logo PNG Pic | PNG All">
            <a:extLst>
              <a:ext uri="{FF2B5EF4-FFF2-40B4-BE49-F238E27FC236}">
                <a16:creationId xmlns:a16="http://schemas.microsoft.com/office/drawing/2014/main" id="{CDECD81F-52D2-4FAF-8B8C-27FED4BD7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274" r="63284" b="48431"/>
          <a:stretch/>
        </p:blipFill>
        <p:spPr bwMode="auto">
          <a:xfrm>
            <a:off x="2936436" y="5778699"/>
            <a:ext cx="67221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Media Logo PNG Pic | PNG All">
            <a:extLst>
              <a:ext uri="{FF2B5EF4-FFF2-40B4-BE49-F238E27FC236}">
                <a16:creationId xmlns:a16="http://schemas.microsoft.com/office/drawing/2014/main" id="{4A90C29F-FE56-4C9E-BCE4-62A8FBDC6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5" t="17152" r="32071" b="52414"/>
          <a:stretch/>
        </p:blipFill>
        <p:spPr bwMode="auto">
          <a:xfrm>
            <a:off x="21428" y="1472549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edia Logo PNG Pic | PNG All">
            <a:extLst>
              <a:ext uri="{FF2B5EF4-FFF2-40B4-BE49-F238E27FC236}">
                <a16:creationId xmlns:a16="http://schemas.microsoft.com/office/drawing/2014/main" id="{58B7CBFC-9D0A-4151-9CC2-5CEA158FD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17932" r="4576" b="51634"/>
          <a:stretch/>
        </p:blipFill>
        <p:spPr bwMode="auto">
          <a:xfrm>
            <a:off x="-35367" y="3008413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Media Logo PNG Pic | PNG All">
            <a:extLst>
              <a:ext uri="{FF2B5EF4-FFF2-40B4-BE49-F238E27FC236}">
                <a16:creationId xmlns:a16="http://schemas.microsoft.com/office/drawing/2014/main" id="{CA0FD3D3-24F3-4C1E-803F-C4FF8DFE0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4" t="50187" r="32832" b="19379"/>
          <a:stretch/>
        </p:blipFill>
        <p:spPr bwMode="auto">
          <a:xfrm>
            <a:off x="166686" y="594421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Media Logo PNG Pic | PNG All">
            <a:extLst>
              <a:ext uri="{FF2B5EF4-FFF2-40B4-BE49-F238E27FC236}">
                <a16:creationId xmlns:a16="http://schemas.microsoft.com/office/drawing/2014/main" id="{B7FFD593-D186-4BB7-8230-AF33435B9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4" t="50187" r="32832" b="19379"/>
          <a:stretch/>
        </p:blipFill>
        <p:spPr bwMode="auto">
          <a:xfrm>
            <a:off x="3072520" y="5094017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A3E64053-E9E0-48FF-8315-A58D2823C4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8194" name="Picture 2" descr="Bible Clip Art by Phillip Martin, Proverbs">
            <a:extLst>
              <a:ext uri="{FF2B5EF4-FFF2-40B4-BE49-F238E27FC236}">
                <a16:creationId xmlns:a16="http://schemas.microsoft.com/office/drawing/2014/main" id="{DB7C42A8-A46A-4085-B743-68F0C881C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52" y="3287018"/>
            <a:ext cx="4715554" cy="293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1A8ACDEB-9B06-4A4E-A282-179AF56768E8}"/>
              </a:ext>
            </a:extLst>
          </p:cNvPr>
          <p:cNvSpPr/>
          <p:nvPr/>
        </p:nvSpPr>
        <p:spPr>
          <a:xfrm>
            <a:off x="8229752" y="821346"/>
            <a:ext cx="3340553" cy="1552575"/>
          </a:xfrm>
          <a:prstGeom prst="cloudCallout">
            <a:avLst>
              <a:gd name="adj1" fmla="val 18271"/>
              <a:gd name="adj2" fmla="val 98959"/>
            </a:avLst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omic Sans MS" panose="030F0702030302020204" pitchFamily="66" charset="0"/>
              </a:rPr>
              <a:t>Proverb </a:t>
            </a:r>
            <a:endParaRPr lang="ar-SA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F1E84FC6-4B94-4EA3-B2DA-AD8293F84CD1}"/>
              </a:ext>
            </a:extLst>
          </p:cNvPr>
          <p:cNvSpPr/>
          <p:nvPr/>
        </p:nvSpPr>
        <p:spPr>
          <a:xfrm>
            <a:off x="2659644" y="3601938"/>
            <a:ext cx="6089535" cy="682988"/>
          </a:xfrm>
          <a:prstGeom prst="roundRect">
            <a:avLst/>
          </a:prstGeom>
          <a:solidFill>
            <a:srgbClr val="39B7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famous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phrase or </a:t>
            </a:r>
            <a:r>
              <a:rPr lang="en-US" b="1" i="0" u="none" strike="noStrike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sentence</a:t>
            </a:r>
            <a:r>
              <a:rPr lang="en-US" b="1" i="0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 that gives you </a:t>
            </a:r>
            <a:r>
              <a:rPr lang="en-US" b="1" i="0" u="sng" dirty="0">
                <a:solidFill>
                  <a:srgbClr val="1D2A57"/>
                </a:solidFill>
                <a:effectLst/>
                <a:latin typeface="Arial" panose="020B0604020202020204" pitchFamily="34" charset="0"/>
              </a:rPr>
              <a:t>advice</a:t>
            </a:r>
            <a:endParaRPr lang="en-US" b="1" i="0" dirty="0">
              <a:solidFill>
                <a:srgbClr val="1D2A57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6" name="Picture 4" descr="Cambridge Dictionary | English Dictionary, Translations &amp;amp; Thesaurus">
            <a:hlinkClick r:id="rId5"/>
            <a:extLst>
              <a:ext uri="{FF2B5EF4-FFF2-40B4-BE49-F238E27FC236}">
                <a16:creationId xmlns:a16="http://schemas.microsoft.com/office/drawing/2014/main" id="{CD393ED0-972D-4685-A563-0C7D8D19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88" y="1906434"/>
            <a:ext cx="1222282" cy="122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his week&amp;#39;s Jr Rabbi is...">
            <a:extLst>
              <a:ext uri="{FF2B5EF4-FFF2-40B4-BE49-F238E27FC236}">
                <a16:creationId xmlns:a16="http://schemas.microsoft.com/office/drawing/2014/main" id="{C36C8526-AD75-45BA-A5C5-43DBE897B1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13" y="517349"/>
            <a:ext cx="2627539" cy="26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32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DCF1CD30-CC61-467A-AF08-7F95DA92EDE2}"/>
              </a:ext>
            </a:extLst>
          </p:cNvPr>
          <p:cNvSpPr/>
          <p:nvPr/>
        </p:nvSpPr>
        <p:spPr>
          <a:xfrm>
            <a:off x="80961" y="552450"/>
            <a:ext cx="371475" cy="36195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04B42EB9-85C0-4BDA-AB95-9095BA0FC360}"/>
              </a:ext>
            </a:extLst>
          </p:cNvPr>
          <p:cNvSpPr/>
          <p:nvPr/>
        </p:nvSpPr>
        <p:spPr>
          <a:xfrm>
            <a:off x="3272546" y="6083499"/>
            <a:ext cx="371475" cy="361950"/>
          </a:xfrm>
          <a:prstGeom prst="ellipse">
            <a:avLst/>
          </a:prstGeom>
          <a:solidFill>
            <a:srgbClr val="FDB71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04" name="Picture 8" descr="Media Logo PNG Pic | PNG All">
            <a:extLst>
              <a:ext uri="{FF2B5EF4-FFF2-40B4-BE49-F238E27FC236}">
                <a16:creationId xmlns:a16="http://schemas.microsoft.com/office/drawing/2014/main" id="{5A1AC825-140F-462A-AB3C-2023AC99E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719" r="66406" b="20078"/>
          <a:stretch/>
        </p:blipFill>
        <p:spPr bwMode="auto">
          <a:xfrm>
            <a:off x="223837" y="2209207"/>
            <a:ext cx="615068" cy="51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Media Logo PNG Pic | PNG All">
            <a:extLst>
              <a:ext uri="{FF2B5EF4-FFF2-40B4-BE49-F238E27FC236}">
                <a16:creationId xmlns:a16="http://schemas.microsoft.com/office/drawing/2014/main" id="{EBE909DC-8B9B-43CF-BBC1-9EB063F94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1719" r="66406" b="20078"/>
          <a:stretch/>
        </p:blipFill>
        <p:spPr bwMode="auto">
          <a:xfrm>
            <a:off x="2720051" y="4284926"/>
            <a:ext cx="337474" cy="28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Media Logo PNG Pic | PNG All">
            <a:extLst>
              <a:ext uri="{FF2B5EF4-FFF2-40B4-BE49-F238E27FC236}">
                <a16:creationId xmlns:a16="http://schemas.microsoft.com/office/drawing/2014/main" id="{CDECD81F-52D2-4FAF-8B8C-27FED4BD79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274" r="63284" b="48431"/>
          <a:stretch/>
        </p:blipFill>
        <p:spPr bwMode="auto">
          <a:xfrm>
            <a:off x="2936436" y="5778699"/>
            <a:ext cx="672219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Media Logo PNG Pic | PNG All">
            <a:extLst>
              <a:ext uri="{FF2B5EF4-FFF2-40B4-BE49-F238E27FC236}">
                <a16:creationId xmlns:a16="http://schemas.microsoft.com/office/drawing/2014/main" id="{4A90C29F-FE56-4C9E-BCE4-62A8FBDC6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5" t="17152" r="32071" b="52414"/>
          <a:stretch/>
        </p:blipFill>
        <p:spPr bwMode="auto">
          <a:xfrm>
            <a:off x="21428" y="1472549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Media Logo PNG Pic | PNG All">
            <a:extLst>
              <a:ext uri="{FF2B5EF4-FFF2-40B4-BE49-F238E27FC236}">
                <a16:creationId xmlns:a16="http://schemas.microsoft.com/office/drawing/2014/main" id="{58B7CBFC-9D0A-4151-9CC2-5CEA158FDF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0" t="17932" r="4576" b="51634"/>
          <a:stretch/>
        </p:blipFill>
        <p:spPr bwMode="auto">
          <a:xfrm>
            <a:off x="-35367" y="3008413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Media Logo PNG Pic | PNG All">
            <a:extLst>
              <a:ext uri="{FF2B5EF4-FFF2-40B4-BE49-F238E27FC236}">
                <a16:creationId xmlns:a16="http://schemas.microsoft.com/office/drawing/2014/main" id="{CA0FD3D3-24F3-4C1E-803F-C4FF8DFE0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4" t="50187" r="32832" b="19379"/>
          <a:stretch/>
        </p:blipFill>
        <p:spPr bwMode="auto">
          <a:xfrm>
            <a:off x="166686" y="594421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Media Logo PNG Pic | PNG All">
            <a:extLst>
              <a:ext uri="{FF2B5EF4-FFF2-40B4-BE49-F238E27FC236}">
                <a16:creationId xmlns:a16="http://schemas.microsoft.com/office/drawing/2014/main" id="{B7FFD593-D186-4BB7-8230-AF33435B9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4" t="50187" r="32832" b="19379"/>
          <a:stretch/>
        </p:blipFill>
        <p:spPr bwMode="auto">
          <a:xfrm>
            <a:off x="3072520" y="5094017"/>
            <a:ext cx="571500" cy="55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F3FEB6C8-6F64-4F30-B055-944D8A4B4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50249D8-5973-4F6D-86BE-1E8956E0D4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7" t="71682" r="37299" b="8266"/>
          <a:stretch/>
        </p:blipFill>
        <p:spPr>
          <a:xfrm>
            <a:off x="2400119" y="581916"/>
            <a:ext cx="9568044" cy="3061038"/>
          </a:xfrm>
          <a:prstGeom prst="rect">
            <a:avLst/>
          </a:prstGeom>
        </p:spPr>
      </p:pic>
      <p:sp>
        <p:nvSpPr>
          <p:cNvPr id="17" name="عنوان 2">
            <a:extLst>
              <a:ext uri="{FF2B5EF4-FFF2-40B4-BE49-F238E27FC236}">
                <a16:creationId xmlns:a16="http://schemas.microsoft.com/office/drawing/2014/main" id="{69A71B99-F12F-4F21-9914-1E8E993C7EBA}"/>
              </a:ext>
            </a:extLst>
          </p:cNvPr>
          <p:cNvSpPr txBox="1">
            <a:spLocks/>
          </p:cNvSpPr>
          <p:nvPr/>
        </p:nvSpPr>
        <p:spPr>
          <a:xfrm>
            <a:off x="2068104" y="1751154"/>
            <a:ext cx="1915809" cy="520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Faisal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عنوان 2">
            <a:extLst>
              <a:ext uri="{FF2B5EF4-FFF2-40B4-BE49-F238E27FC236}">
                <a16:creationId xmlns:a16="http://schemas.microsoft.com/office/drawing/2014/main" id="{D31F2D88-09C6-4FE4-88ED-71EA33774B05}"/>
              </a:ext>
            </a:extLst>
          </p:cNvPr>
          <p:cNvSpPr txBox="1">
            <a:spLocks/>
          </p:cNvSpPr>
          <p:nvPr/>
        </p:nvSpPr>
        <p:spPr>
          <a:xfrm>
            <a:off x="2068103" y="2242833"/>
            <a:ext cx="1915809" cy="5202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Faisal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0E645188-0862-4233-83DE-5CFB15FB591B}"/>
              </a:ext>
            </a:extLst>
          </p:cNvPr>
          <p:cNvSpPr txBox="1"/>
          <p:nvPr/>
        </p:nvSpPr>
        <p:spPr>
          <a:xfrm>
            <a:off x="1869440" y="2721818"/>
            <a:ext cx="106699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Ahmad</a:t>
            </a:r>
            <a:endParaRPr lang="ar-SA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C1D3B1B-F008-43C4-A2D7-4600BC0A4DB7}"/>
              </a:ext>
            </a:extLst>
          </p:cNvPr>
          <p:cNvSpPr txBox="1"/>
          <p:nvPr/>
        </p:nvSpPr>
        <p:spPr>
          <a:xfrm>
            <a:off x="11048999" y="1751154"/>
            <a:ext cx="9191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Luke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B4386C4-DEC6-4392-B818-2ACC278BFA13}"/>
              </a:ext>
            </a:extLst>
          </p:cNvPr>
          <p:cNvSpPr txBox="1"/>
          <p:nvPr/>
        </p:nvSpPr>
        <p:spPr>
          <a:xfrm>
            <a:off x="10123897" y="2241180"/>
            <a:ext cx="9686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Luke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581CF97-5F2D-4B38-A829-2D8546E0E4B8}"/>
              </a:ext>
            </a:extLst>
          </p:cNvPr>
          <p:cNvSpPr txBox="1"/>
          <p:nvPr/>
        </p:nvSpPr>
        <p:spPr>
          <a:xfrm>
            <a:off x="9854474" y="2829393"/>
            <a:ext cx="9361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Faisal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 descr="Answer GIF - Find on GIFER">
            <a:extLst>
              <a:ext uri="{FF2B5EF4-FFF2-40B4-BE49-F238E27FC236}">
                <a16:creationId xmlns:a16="http://schemas.microsoft.com/office/drawing/2014/main" id="{47AD8264-157D-4B7B-866E-BC2E1FB4E3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69" y="3769476"/>
            <a:ext cx="454342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1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" grpId="0"/>
      <p:bldP spid="3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A66F921-1C1F-4377-9B40-910D0A767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2052" name="Picture 4" descr="Social Network Computer Network Social Media Marketing - Social ...  #2031861 - PNG Images - PNGio">
            <a:extLst>
              <a:ext uri="{FF2B5EF4-FFF2-40B4-BE49-F238E27FC236}">
                <a16:creationId xmlns:a16="http://schemas.microsoft.com/office/drawing/2014/main" id="{5A0E7CF3-3DA0-42D1-9536-4254EA423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6570">
            <a:off x="1290918" y="631815"/>
            <a:ext cx="2474501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Thinking About Social Media | Kids Helpline @ School">
            <a:extLst>
              <a:ext uri="{FF2B5EF4-FFF2-40B4-BE49-F238E27FC236}">
                <a16:creationId xmlns:a16="http://schemas.microsoft.com/office/drawing/2014/main" id="{AF2885EE-D6F9-4FAF-AECD-5CAAECB8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62" y="3600449"/>
            <a:ext cx="3386138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النيابة العامة» تحذر الطلاب من التصوير داخل المنشآت التعليمية - أخبار  السعودية | صحيفة عكاظ">
            <a:extLst>
              <a:ext uri="{FF2B5EF4-FFF2-40B4-BE49-F238E27FC236}">
                <a16:creationId xmlns:a16="http://schemas.microsoft.com/office/drawing/2014/main" id="{9E7B1613-22A6-49B3-A2C2-7306C5BCF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3761"/>
            <a:ext cx="4428445" cy="528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362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7D950D-31E2-4411-964C-29C3E199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F4E8B7E-0F1F-41DB-9B44-7960AEF9D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5B92733-8187-497F-B11D-F0BD5E96E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13316" name="Picture 4" descr="An example of verified Twitter users, Twitter&amp;#39;s own profile | Download  Scientific Diagram">
            <a:extLst>
              <a:ext uri="{FF2B5EF4-FFF2-40B4-BE49-F238E27FC236}">
                <a16:creationId xmlns:a16="http://schemas.microsoft.com/office/drawing/2014/main" id="{7B444A06-51BF-4A66-9E58-42F208562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95" y="2260677"/>
            <a:ext cx="7896906" cy="405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ids technology Royalty Free Vector Image - VectorStock | Kids technology,  Student cartoon, Technology vector">
            <a:extLst>
              <a:ext uri="{FF2B5EF4-FFF2-40B4-BE49-F238E27FC236}">
                <a16:creationId xmlns:a16="http://schemas.microsoft.com/office/drawing/2014/main" id="{9661FC9B-D47D-4D17-9C1C-E781999B9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0" r="-1" b="13611"/>
          <a:stretch/>
        </p:blipFill>
        <p:spPr bwMode="auto">
          <a:xfrm>
            <a:off x="866095" y="1073916"/>
            <a:ext cx="2162175" cy="20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Twitter Logo png images | PNGEgg">
            <a:extLst>
              <a:ext uri="{FF2B5EF4-FFF2-40B4-BE49-F238E27FC236}">
                <a16:creationId xmlns:a16="http://schemas.microsoft.com/office/drawing/2014/main" id="{7B42F751-A2C2-4A9D-BAA5-9126BBC254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8000" y1="49414" x2="42667" y2="65234"/>
                        <a14:foregroundMark x1="42667" y1="65234" x2="50333" y2="45313"/>
                        <a14:foregroundMark x1="50333" y1="45313" x2="43889" y2="39844"/>
                        <a14:foregroundMark x1="43889" y1="39844" x2="59444" y2="60156"/>
                        <a14:foregroundMark x1="59444" y1="60156" x2="60333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25" t="6027" r="22572" b="9598"/>
          <a:stretch/>
        </p:blipFill>
        <p:spPr bwMode="auto">
          <a:xfrm rot="1141019">
            <a:off x="9567903" y="681037"/>
            <a:ext cx="1345946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5181456-54CB-4F41-9E66-310123302B33}"/>
              </a:ext>
            </a:extLst>
          </p:cNvPr>
          <p:cNvSpPr/>
          <p:nvPr/>
        </p:nvSpPr>
        <p:spPr>
          <a:xfrm>
            <a:off x="3494314" y="925286"/>
            <a:ext cx="5780315" cy="1039317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Write your own profile .</a:t>
            </a:r>
            <a:endParaRPr lang="ar-SA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0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BE3F98-5D26-4A6C-8855-2E6BAD4E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34222DB-86EC-4D79-B116-C4232CEBA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2B98BD6-02A4-4D68-BFD0-3FD6AB26D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CE425B5-22DC-4254-8D06-8AD88F3FC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28" t="16389" r="28125" b="7361"/>
          <a:stretch/>
        </p:blipFill>
        <p:spPr>
          <a:xfrm>
            <a:off x="3895725" y="114367"/>
            <a:ext cx="6534150" cy="61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7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BE3F98-5D26-4A6C-8855-2E6BAD4E8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34222DB-86EC-4D79-B116-C4232CEBA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2B98BD6-02A4-4D68-BFD0-3FD6AB26D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0786152A-CB62-487F-B114-72F0666B8D28}"/>
              </a:ext>
            </a:extLst>
          </p:cNvPr>
          <p:cNvSpPr/>
          <p:nvPr/>
        </p:nvSpPr>
        <p:spPr>
          <a:xfrm>
            <a:off x="2833687" y="828676"/>
            <a:ext cx="8634413" cy="4234656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05A7299-0283-43DE-A78B-166FF3758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50" t="52361" r="21094" b="6944"/>
          <a:stretch/>
        </p:blipFill>
        <p:spPr>
          <a:xfrm>
            <a:off x="3264693" y="1278334"/>
            <a:ext cx="7527132" cy="356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190ABF-C3D2-4A6B-A724-A646AA37F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E806039-6E08-47A6-9F97-096F435B5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14340" name="Picture 4" descr="YouTube Banner Size &amp;amp; YouTube Channel Art Size Guide | August 2021">
            <a:hlinkClick r:id="rId3"/>
            <a:extLst>
              <a:ext uri="{FF2B5EF4-FFF2-40B4-BE49-F238E27FC236}">
                <a16:creationId xmlns:a16="http://schemas.microsoft.com/office/drawing/2014/main" id="{288376EA-59FE-469C-A0F4-EA5B69173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921519"/>
            <a:ext cx="4822371" cy="266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D77AC9D9-B95D-49A5-B3DB-1A939F672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036" y="1412758"/>
            <a:ext cx="2825278" cy="1863841"/>
          </a:xfrm>
        </p:spPr>
      </p:pic>
    </p:spTree>
    <p:extLst>
      <p:ext uri="{BB962C8B-B14F-4D97-AF65-F5344CB8AC3E}">
        <p14:creationId xmlns:p14="http://schemas.microsoft.com/office/powerpoint/2010/main" val="4171103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EF2F53-9514-4942-95CF-B80F5954D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559E89E-324A-412E-AA2C-6D458C19D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98503D5-0BFA-48F9-B5EC-035A258E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11266" name="Picture 2" descr="وَمَا أُوتِيتُم مِّنَ الْعِلْمِ إِلَّا قَلِيلًا: مقطع من تدبر سورة الإسراء  - YouTube">
            <a:extLst>
              <a:ext uri="{FF2B5EF4-FFF2-40B4-BE49-F238E27FC236}">
                <a16:creationId xmlns:a16="http://schemas.microsoft.com/office/drawing/2014/main" id="{4822D0EA-43A3-4D79-BAA1-ACA85B86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57" y="1623333"/>
            <a:ext cx="6346371" cy="356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371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762A5E-81F2-4713-9675-00F85843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CD1BF09-E25C-49EA-B5AA-F875B18FB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1793CA6-13A9-48C5-B399-679AD8BC64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9" name="Picture 2" descr="You do your homework this evening -">
            <a:extLst>
              <a:ext uri="{FF2B5EF4-FFF2-40B4-BE49-F238E27FC236}">
                <a16:creationId xmlns:a16="http://schemas.microsoft.com/office/drawing/2014/main" id="{B40EEA9F-890F-4DAA-8B65-2C65B842EC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15" y="2667000"/>
            <a:ext cx="2517507" cy="230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mework-clipart-no-homework-clipart-2 | New Cumnock Primary School">
            <a:extLst>
              <a:ext uri="{FF2B5EF4-FFF2-40B4-BE49-F238E27FC236}">
                <a16:creationId xmlns:a16="http://schemas.microsoft.com/office/drawing/2014/main" id="{04671635-445A-4FD0-905D-3F70DA55B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681037"/>
            <a:ext cx="663892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منصة مدرستي">
            <a:extLst>
              <a:ext uri="{FF2B5EF4-FFF2-40B4-BE49-F238E27FC236}">
                <a16:creationId xmlns:a16="http://schemas.microsoft.com/office/drawing/2014/main" id="{2D744060-C1D5-464E-BD2C-23E5E3C3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3029393"/>
            <a:ext cx="3609975" cy="17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12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A97FECFF-91B5-4B72-B878-D224EBDF34EA}"/>
              </a:ext>
            </a:extLst>
          </p:cNvPr>
          <p:cNvSpPr txBox="1"/>
          <p:nvPr/>
        </p:nvSpPr>
        <p:spPr>
          <a:xfrm>
            <a:off x="952500" y="6258349"/>
            <a:ext cx="276225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400" dirty="0">
                <a:solidFill>
                  <a:srgbClr val="4472C4"/>
                </a:solidFill>
                <a:latin typeface="Forte" panose="03060902040502070203" pitchFamily="66" charset="0"/>
              </a:rPr>
              <a:t>By: ET Asma AlMjlad</a:t>
            </a:r>
            <a:endParaRPr lang="ar-SA" sz="1400" dirty="0">
              <a:solidFill>
                <a:srgbClr val="4472C4"/>
              </a:solidFill>
              <a:latin typeface="Forte" panose="03060902040502070203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728D176-ECCC-4734-B6B6-98AC1BE09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pic>
        <p:nvPicPr>
          <p:cNvPr id="8" name="Picture 2" descr="36 Have A Nice Day Lettering Calligraphy Illustrations, Royalty-Free Vector  Graphics &amp; Clip Art - iStock">
            <a:extLst>
              <a:ext uri="{FF2B5EF4-FFF2-40B4-BE49-F238E27FC236}">
                <a16:creationId xmlns:a16="http://schemas.microsoft.com/office/drawing/2014/main" id="{AC57BEB1-F8E1-4246-8CB6-79EC80E59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37" y="667111"/>
            <a:ext cx="5299364" cy="529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9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ECAC75-AA3E-4AE1-977E-3158DB0B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C3CE27-0E78-422E-BF1E-B057C83E6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15B089D-EE30-40C9-A9F2-E2F6F77EE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0" y="0"/>
            <a:ext cx="12296775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402C5CDC-C953-49D2-814F-E74DA6497E6A}"/>
              </a:ext>
            </a:extLst>
          </p:cNvPr>
          <p:cNvSpPr/>
          <p:nvPr/>
        </p:nvSpPr>
        <p:spPr>
          <a:xfrm>
            <a:off x="1011117" y="1055632"/>
            <a:ext cx="10725771" cy="1125976"/>
          </a:xfrm>
          <a:prstGeom prst="roundRect">
            <a:avLst/>
          </a:prstGeom>
          <a:solidFill>
            <a:srgbClr val="199EC8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How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do you communicate with your friends when you are not in the school?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F2479AE-E623-4859-9703-DB5C00076BED}"/>
              </a:ext>
            </a:extLst>
          </p:cNvPr>
          <p:cNvSpPr/>
          <p:nvPr/>
        </p:nvSpPr>
        <p:spPr>
          <a:xfrm>
            <a:off x="519766" y="2402355"/>
            <a:ext cx="8987490" cy="917901"/>
          </a:xfrm>
          <a:prstGeom prst="roundRect">
            <a:avLst/>
          </a:prstGeom>
          <a:solidFill>
            <a:srgbClr val="FDB71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Name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some means of communication involved technology?</a:t>
            </a:r>
            <a:endParaRPr lang="ar-SA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BEDEB07-3841-40F7-99A4-AF10B442E23F}"/>
              </a:ext>
            </a:extLst>
          </p:cNvPr>
          <p:cNvSpPr/>
          <p:nvPr/>
        </p:nvSpPr>
        <p:spPr>
          <a:xfrm>
            <a:off x="2700423" y="3542343"/>
            <a:ext cx="7875699" cy="917901"/>
          </a:xfrm>
          <a:prstGeom prst="roundRect">
            <a:avLst/>
          </a:prstGeom>
          <a:solidFill>
            <a:srgbClr val="199EC8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Who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can you get your lessons before now ?</a:t>
            </a:r>
          </a:p>
        </p:txBody>
      </p:sp>
    </p:spTree>
    <p:extLst>
      <p:ext uri="{BB962C8B-B14F-4D97-AF65-F5344CB8AC3E}">
        <p14:creationId xmlns:p14="http://schemas.microsoft.com/office/powerpoint/2010/main" val="213536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7170" name="Picture 2" descr="Social Media GIF | Gfycat">
            <a:extLst>
              <a:ext uri="{FF2B5EF4-FFF2-40B4-BE49-F238E27FC236}">
                <a16:creationId xmlns:a16="http://schemas.microsoft.com/office/drawing/2014/main" id="{2381AA20-0C64-458C-8AFB-D5E416EA5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173" y="2719018"/>
            <a:ext cx="3277291" cy="359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F8C1C01-5A4E-48AF-9121-E3A4C8680663}"/>
              </a:ext>
            </a:extLst>
          </p:cNvPr>
          <p:cNvSpPr/>
          <p:nvPr/>
        </p:nvSpPr>
        <p:spPr>
          <a:xfrm>
            <a:off x="1547453" y="785054"/>
            <a:ext cx="6468162" cy="917901"/>
          </a:xfrm>
          <a:prstGeom prst="roundRect">
            <a:avLst/>
          </a:prstGeom>
          <a:solidFill>
            <a:srgbClr val="FDB71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are applications do you use ?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6DAC50D-4857-4585-A464-34A65BCEAF2E}"/>
              </a:ext>
            </a:extLst>
          </p:cNvPr>
          <p:cNvSpPr/>
          <p:nvPr/>
        </p:nvSpPr>
        <p:spPr>
          <a:xfrm>
            <a:off x="3783458" y="1862054"/>
            <a:ext cx="7305209" cy="917901"/>
          </a:xfrm>
          <a:prstGeom prst="roundRect">
            <a:avLst/>
          </a:prstGeom>
          <a:solidFill>
            <a:srgbClr val="199EC8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Do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you have an account on social media ?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4D3D188-2D0C-47B0-BDB8-DC2AE3493E56}"/>
              </a:ext>
            </a:extLst>
          </p:cNvPr>
          <p:cNvSpPr/>
          <p:nvPr/>
        </p:nvSpPr>
        <p:spPr>
          <a:xfrm>
            <a:off x="2943616" y="2841689"/>
            <a:ext cx="6078152" cy="917901"/>
          </a:xfrm>
          <a:prstGeom prst="roundRect">
            <a:avLst/>
          </a:prstGeom>
          <a:solidFill>
            <a:srgbClr val="FDB716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do you post in your account ?</a:t>
            </a:r>
          </a:p>
        </p:txBody>
      </p:sp>
    </p:spTree>
    <p:extLst>
      <p:ext uri="{BB962C8B-B14F-4D97-AF65-F5344CB8AC3E}">
        <p14:creationId xmlns:p14="http://schemas.microsoft.com/office/powerpoint/2010/main" val="28639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ECAC75-AA3E-4AE1-977E-3158DB0B3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C3CE27-0E78-422E-BF1E-B057C83E6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15B089D-EE30-40C9-A9F2-E2F6F77EE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22778" r="23672" b="11389"/>
          <a:stretch/>
        </p:blipFill>
        <p:spPr>
          <a:xfrm>
            <a:off x="137787" y="-53685"/>
            <a:ext cx="12296775" cy="6858000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ABEDEB07-3841-40F7-99A4-AF10B442E23F}"/>
              </a:ext>
            </a:extLst>
          </p:cNvPr>
          <p:cNvSpPr/>
          <p:nvPr/>
        </p:nvSpPr>
        <p:spPr>
          <a:xfrm>
            <a:off x="838200" y="777788"/>
            <a:ext cx="7646487" cy="917901"/>
          </a:xfrm>
          <a:prstGeom prst="roundRect">
            <a:avLst/>
          </a:prstGeom>
          <a:solidFill>
            <a:srgbClr val="4472C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Who can you get your lessons before now 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1F38AAF8-915F-4177-A9DD-C3DA0C06FA5F}"/>
              </a:ext>
            </a:extLst>
          </p:cNvPr>
          <p:cNvSpPr/>
          <p:nvPr/>
        </p:nvSpPr>
        <p:spPr>
          <a:xfrm>
            <a:off x="1266959" y="2164497"/>
            <a:ext cx="8407116" cy="917901"/>
          </a:xfrm>
          <a:prstGeom prst="roundRect">
            <a:avLst/>
          </a:prstGeom>
          <a:solidFill>
            <a:srgbClr val="4472C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Do you prefer online or face to face learning ? 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0D03F624-6084-4E62-8AFD-4AD1895EDF78}"/>
              </a:ext>
            </a:extLst>
          </p:cNvPr>
          <p:cNvSpPr/>
          <p:nvPr/>
        </p:nvSpPr>
        <p:spPr>
          <a:xfrm>
            <a:off x="5798037" y="3316652"/>
            <a:ext cx="1938794" cy="917901"/>
          </a:xfrm>
          <a:prstGeom prst="roundRect">
            <a:avLst/>
          </a:prstGeom>
          <a:solidFill>
            <a:srgbClr val="4472C4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Why ?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DISTANCE LEARNING CLIP ART in 2021 | Teacher cartoon, Distance learning,  Gym games for kids">
            <a:extLst>
              <a:ext uri="{FF2B5EF4-FFF2-40B4-BE49-F238E27FC236}">
                <a16:creationId xmlns:a16="http://schemas.microsoft.com/office/drawing/2014/main" id="{1AA86365-AFB4-4BBE-B9B7-B8B25DC60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215" y="1992410"/>
            <a:ext cx="2637447" cy="264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30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4" t="24653" r="24376" b="10830"/>
          <a:stretch/>
        </p:blipFill>
        <p:spPr>
          <a:xfrm>
            <a:off x="-2869" y="162838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DF6F3BB-B086-4266-BF2F-946D214839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89" t="22649" r="46986" b="7225"/>
          <a:stretch/>
        </p:blipFill>
        <p:spPr>
          <a:xfrm>
            <a:off x="4103321" y="162838"/>
            <a:ext cx="3979621" cy="52233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33F16E-9031-4DB8-A99D-3AB3FDB33A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08" t="23014" r="47500" b="6940"/>
          <a:stretch/>
        </p:blipFill>
        <p:spPr>
          <a:xfrm>
            <a:off x="8082942" y="162838"/>
            <a:ext cx="3979621" cy="522335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585077F7-12BB-4C06-A33F-7DE0D39588EF}"/>
              </a:ext>
            </a:extLst>
          </p:cNvPr>
          <p:cNvSpPr txBox="1"/>
          <p:nvPr/>
        </p:nvSpPr>
        <p:spPr>
          <a:xfrm>
            <a:off x="642492" y="1363464"/>
            <a:ext cx="25237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dirty="0">
                <a:latin typeface="Arial Rounded MT Bold" panose="020F0704030504030204" pitchFamily="34" charset="0"/>
              </a:rPr>
              <a:t> @ Pages: 6-7</a:t>
            </a:r>
            <a:endParaRPr lang="ar-SA" sz="1800" dirty="0">
              <a:latin typeface="Arial Rounded MT Bold" panose="020F0704030504030204" pitchFamily="34" charset="0"/>
            </a:endParaRPr>
          </a:p>
          <a:p>
            <a:endParaRPr lang="ar-SA" dirty="0"/>
          </a:p>
        </p:txBody>
      </p:sp>
      <p:pic>
        <p:nvPicPr>
          <p:cNvPr id="4" name="1-1">
            <a:hlinkClick r:id="" action="ppaction://media"/>
            <a:extLst>
              <a:ext uri="{FF2B5EF4-FFF2-40B4-BE49-F238E27FC236}">
                <a16:creationId xmlns:a16="http://schemas.microsoft.com/office/drawing/2014/main" id="{AFDB52F3-C402-4F25-B2FA-8B848C2BBCE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4111" y="2140822"/>
            <a:ext cx="984250" cy="984250"/>
          </a:xfrm>
        </p:spPr>
      </p:pic>
      <p:pic>
        <p:nvPicPr>
          <p:cNvPr id="10" name="عنصر نائب للمحتوى 9" descr="التسويق">
            <a:extLst>
              <a:ext uri="{FF2B5EF4-FFF2-40B4-BE49-F238E27FC236}">
                <a16:creationId xmlns:a16="http://schemas.microsoft.com/office/drawing/2014/main" id="{47723849-0BD6-4A7F-8A83-FF69F30275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47164" y="145237"/>
            <a:ext cx="914400" cy="914400"/>
          </a:xfrm>
          <a:prstGeom prst="rect">
            <a:avLst/>
          </a:prstGeom>
        </p:spPr>
      </p:pic>
      <p:pic>
        <p:nvPicPr>
          <p:cNvPr id="11" name="رسم 10" descr="كتاب مفتوح">
            <a:extLst>
              <a:ext uri="{FF2B5EF4-FFF2-40B4-BE49-F238E27FC236}">
                <a16:creationId xmlns:a16="http://schemas.microsoft.com/office/drawing/2014/main" id="{5E5439EB-DD8C-4BDB-A017-21E2C8F5D9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8626" y="1077238"/>
            <a:ext cx="914400" cy="914400"/>
          </a:xfrm>
          <a:prstGeom prst="rect">
            <a:avLst/>
          </a:prstGeom>
        </p:spPr>
      </p:pic>
      <p:pic>
        <p:nvPicPr>
          <p:cNvPr id="12" name="Picture 2" descr="معجون التعرية ممتع سماعات clip art png - rentastaffblog.com">
            <a:extLst>
              <a:ext uri="{FF2B5EF4-FFF2-40B4-BE49-F238E27FC236}">
                <a16:creationId xmlns:a16="http://schemas.microsoft.com/office/drawing/2014/main" id="{A43C4A81-FB80-4820-8789-C20DAB338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402" y="2295465"/>
            <a:ext cx="745808" cy="6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212506B-2FB0-4F41-8302-FD6644E2788F}"/>
              </a:ext>
            </a:extLst>
          </p:cNvPr>
          <p:cNvSpPr txBox="1"/>
          <p:nvPr/>
        </p:nvSpPr>
        <p:spPr>
          <a:xfrm>
            <a:off x="1402874" y="2448281"/>
            <a:ext cx="177577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latin typeface="Comic Sans MS" panose="030F0702030302020204" pitchFamily="66" charset="0"/>
              </a:rPr>
              <a:t>Listen </a:t>
            </a:r>
            <a:endParaRPr lang="ar-SA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42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DF6F3BB-B086-4266-BF2F-946D21483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2089" t="22649" r="46986" b="7225"/>
          <a:stretch/>
        </p:blipFill>
        <p:spPr>
          <a:xfrm>
            <a:off x="4103321" y="162839"/>
            <a:ext cx="3979621" cy="522335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33F16E-9031-4DB8-A99D-3AB3FDB33A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rcRect l="22808" t="23014" r="47500" b="6940"/>
          <a:stretch/>
        </p:blipFill>
        <p:spPr>
          <a:xfrm>
            <a:off x="8082942" y="162838"/>
            <a:ext cx="3979621" cy="5223353"/>
          </a:xfrm>
          <a:prstGeom prst="rect">
            <a:avLst/>
          </a:prstGeom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BEE789E6-41DE-437D-B6F2-4572242624CA}"/>
              </a:ext>
            </a:extLst>
          </p:cNvPr>
          <p:cNvSpPr/>
          <p:nvPr/>
        </p:nvSpPr>
        <p:spPr>
          <a:xfrm>
            <a:off x="2815233" y="2192577"/>
            <a:ext cx="3979621" cy="723900"/>
          </a:xfrm>
          <a:prstGeom prst="wedgeRoundRectCallout">
            <a:avLst>
              <a:gd name="adj1" fmla="val -2643"/>
              <a:gd name="adj2" fmla="val 86184"/>
              <a:gd name="adj3" fmla="val 16667"/>
            </a:avLst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How many 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characters </a:t>
            </a:r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are they ?</a:t>
            </a:r>
            <a:endParaRPr lang="ar-SA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5A2D5254-3951-490C-BBA1-DBAF02A350BE}"/>
              </a:ext>
            </a:extLst>
          </p:cNvPr>
          <p:cNvSpPr/>
          <p:nvPr/>
        </p:nvSpPr>
        <p:spPr>
          <a:xfrm>
            <a:off x="6186299" y="3855125"/>
            <a:ext cx="3979621" cy="723900"/>
          </a:xfrm>
          <a:prstGeom prst="wedgeRoundRectCallout">
            <a:avLst>
              <a:gd name="adj1" fmla="val -46443"/>
              <a:gd name="adj2" fmla="val 101973"/>
              <a:gd name="adj3" fmla="val 16667"/>
            </a:avLst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  <a:r>
              <a:rPr lang="en-US" sz="1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are these 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called?</a:t>
            </a:r>
            <a:endParaRPr lang="ar-SA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F76EF6FC-773E-48F5-9334-06020E1B2BC1}"/>
              </a:ext>
            </a:extLst>
          </p:cNvPr>
          <p:cNvSpPr/>
          <p:nvPr/>
        </p:nvSpPr>
        <p:spPr>
          <a:xfrm>
            <a:off x="7438898" y="1491576"/>
            <a:ext cx="3979621" cy="723900"/>
          </a:xfrm>
          <a:prstGeom prst="wedgeRoundRectCallout">
            <a:avLst>
              <a:gd name="adj1" fmla="val -8866"/>
              <a:gd name="adj2" fmla="val 91448"/>
              <a:gd name="adj3" fmla="val 16667"/>
            </a:avLst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where you </a:t>
            </a:r>
            <a:r>
              <a:rPr lang="en-US" b="1" dirty="0">
                <a:solidFill>
                  <a:schemeClr val="bg1"/>
                </a:solidFill>
                <a:latin typeface="Comic Sans MS" panose="030F0702030302020204" pitchFamily="66" charset="0"/>
              </a:rPr>
              <a:t>see like these in?</a:t>
            </a:r>
            <a:endParaRPr lang="ar-SA" sz="1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 descr="Postman Clipart - Clipart Suggest">
            <a:extLst>
              <a:ext uri="{FF2B5EF4-FFF2-40B4-BE49-F238E27FC236}">
                <a16:creationId xmlns:a16="http://schemas.microsoft.com/office/drawing/2014/main" id="{04C467BA-75C8-490B-B80F-66CCB2E35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6" y="312324"/>
            <a:ext cx="2062162" cy="275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nvelope - ‹ - Envelope Clipart - Png Download (#538741) - PikPng">
            <a:extLst>
              <a:ext uri="{FF2B5EF4-FFF2-40B4-BE49-F238E27FC236}">
                <a16:creationId xmlns:a16="http://schemas.microsoft.com/office/drawing/2014/main" id="{967FD422-8D7C-4743-9E2D-6DD56E393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9246" r="3878" b="7281"/>
          <a:stretch/>
        </p:blipFill>
        <p:spPr bwMode="auto">
          <a:xfrm rot="20484735">
            <a:off x="2498459" y="1641062"/>
            <a:ext cx="960818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nvelope - ‹ - Envelope Clipart - Png Download (#538741) - PikPng">
            <a:extLst>
              <a:ext uri="{FF2B5EF4-FFF2-40B4-BE49-F238E27FC236}">
                <a16:creationId xmlns:a16="http://schemas.microsoft.com/office/drawing/2014/main" id="{01334F81-AC28-4F67-AA7D-6B5556BD5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9246" r="3878" b="7281"/>
          <a:stretch/>
        </p:blipFill>
        <p:spPr bwMode="auto">
          <a:xfrm rot="20484735">
            <a:off x="5839645" y="3464590"/>
            <a:ext cx="960818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nvelope - ‹ - Envelope Clipart - Png Download (#538741) - PikPng">
            <a:extLst>
              <a:ext uri="{FF2B5EF4-FFF2-40B4-BE49-F238E27FC236}">
                <a16:creationId xmlns:a16="http://schemas.microsoft.com/office/drawing/2014/main" id="{D7F1DC1D-95ED-4592-BBCB-DE5F71D63D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t="9246" r="3878" b="7281"/>
          <a:stretch/>
        </p:blipFill>
        <p:spPr bwMode="auto">
          <a:xfrm rot="20484735">
            <a:off x="7031809" y="1062158"/>
            <a:ext cx="960818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83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2D12D6-2D6F-41C2-A848-F080F5DA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4C131C-AC54-4F55-AECC-1CFC606EB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9F3544C-E253-4C43-BD66-2A5C85C38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4" t="24653" r="24376" b="10830"/>
          <a:stretch/>
        </p:blipFill>
        <p:spPr>
          <a:xfrm>
            <a:off x="1" y="0"/>
            <a:ext cx="12192000" cy="6943725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FE49291-A42D-4BB7-A7D5-862FC1EE1836}"/>
              </a:ext>
            </a:extLst>
          </p:cNvPr>
          <p:cNvSpPr/>
          <p:nvPr/>
        </p:nvSpPr>
        <p:spPr>
          <a:xfrm>
            <a:off x="6091239" y="606424"/>
            <a:ext cx="4295775" cy="5730875"/>
          </a:xfrm>
          <a:prstGeom prst="roundRect">
            <a:avLst/>
          </a:prstGeom>
          <a:solidFill>
            <a:srgbClr val="C11B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Picture 2" descr="سكرابز">
            <a:extLst>
              <a:ext uri="{FF2B5EF4-FFF2-40B4-BE49-F238E27FC236}">
                <a16:creationId xmlns:a16="http://schemas.microsoft.com/office/drawing/2014/main" id="{E7915CE9-939C-4CB8-B9DA-D6754E9F2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9" y="959643"/>
            <a:ext cx="762000" cy="493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085FD35F-DD1E-4E1B-AF49-964F0ABDA173}"/>
              </a:ext>
            </a:extLst>
          </p:cNvPr>
          <p:cNvSpPr/>
          <p:nvPr/>
        </p:nvSpPr>
        <p:spPr>
          <a:xfrm>
            <a:off x="6657289" y="1408113"/>
            <a:ext cx="3377986" cy="43513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098" name="Picture 2" descr="Friday, March 1 - Mr. Jost&amp;#39;s Internet Classroom">
            <a:extLst>
              <a:ext uri="{FF2B5EF4-FFF2-40B4-BE49-F238E27FC236}">
                <a16:creationId xmlns:a16="http://schemas.microsoft.com/office/drawing/2014/main" id="{97987BBF-8D08-45AD-A95A-EDB84D923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716" y="3086101"/>
            <a:ext cx="2888820" cy="25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orporate News — Pet Space">
            <a:extLst>
              <a:ext uri="{FF2B5EF4-FFF2-40B4-BE49-F238E27FC236}">
                <a16:creationId xmlns:a16="http://schemas.microsoft.com/office/drawing/2014/main" id="{FC4470E4-EE03-48E6-A1CD-7D630C4553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275" y="1503363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Thinking About Social Media | Kids Helpline @ School">
            <a:extLst>
              <a:ext uri="{FF2B5EF4-FFF2-40B4-BE49-F238E27FC236}">
                <a16:creationId xmlns:a16="http://schemas.microsoft.com/office/drawing/2014/main" id="{43D86D3C-7C7F-4727-8F3A-58E4EB39E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796" y="365125"/>
            <a:ext cx="3386138" cy="338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3516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313</Words>
  <Application>Microsoft Office PowerPoint</Application>
  <PresentationFormat>شاشة عريضة</PresentationFormat>
  <Paragraphs>74</Paragraphs>
  <Slides>31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8" baseType="lpstr">
      <vt:lpstr>Arial</vt:lpstr>
      <vt:lpstr>Arial Rounded MT Bold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6</cp:revision>
  <dcterms:created xsi:type="dcterms:W3CDTF">2021-08-30T07:34:24Z</dcterms:created>
  <dcterms:modified xsi:type="dcterms:W3CDTF">2021-08-30T20:04:15Z</dcterms:modified>
</cp:coreProperties>
</file>