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8" r:id="rId6"/>
    <p:sldId id="261" r:id="rId7"/>
    <p:sldId id="267" r:id="rId8"/>
    <p:sldId id="266" r:id="rId9"/>
    <p:sldId id="271" r:id="rId10"/>
    <p:sldId id="276" r:id="rId11"/>
    <p:sldId id="277" r:id="rId12"/>
    <p:sldId id="270" r:id="rId13"/>
    <p:sldId id="272" r:id="rId14"/>
    <p:sldId id="269" r:id="rId15"/>
    <p:sldId id="273" r:id="rId16"/>
    <p:sldId id="264" r:id="rId17"/>
    <p:sldId id="274" r:id="rId18"/>
    <p:sldId id="265" r:id="rId19"/>
    <p:sldId id="263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094"/>
    <a:srgbClr val="F2D992"/>
    <a:srgbClr val="EAC255"/>
    <a:srgbClr val="298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A1E2AD-153E-A9F5-36EB-C23E57A09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077004-BD04-978C-C32B-A4AC906D0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4851A4-7739-2C66-7CF6-069F42F0B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6B57E5-6E8C-CD79-1003-988980525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A8B39A-D309-4BC5-CE28-E0A1A1EB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982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1E8FF3-8FCB-0091-B4A3-37D8C0BD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53211CF-1927-41BC-5B83-95551E16C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9467DC-6347-B273-BBCF-D9347179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587863-FB44-CBBC-332A-A1A00DEE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03CFBC-CF29-CD88-9290-48FD0D0E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177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23761C9-1C04-2BA9-0DEF-C9117F67C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ED4003D-45D2-3641-E017-EFE489F50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E8F369-F1C1-0A74-8FCE-E054D920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51263B5-B185-7958-6A4C-061505F5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35A215-9956-83AC-ECAF-5E3145C30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265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A3CB20-8E70-A29D-A6D8-45287454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C23F1A-C5B1-91E5-7FDD-D36F20ED3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150B79-6BF4-000E-9C91-B6F821D0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2770A7-5653-FEC4-9267-245B6845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9A921D-10C5-4442-2028-729E48A3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294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C08737-CDC8-5991-6F2D-D0351E59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98DF5A2-FF66-B8EA-F7D2-7A7A70B0D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8BBF3E5-B098-913D-E171-5CDE527A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DA1395-1041-79E3-7BF9-815F11FF1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6309ED-B7D8-EAC6-358A-3B84265D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350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7FDCFF-9799-D713-C460-9EB0FD10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FB464B-92A7-0C2D-E52B-754CFF1C1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D9742A5-33FD-6933-CBB5-D497D9FC7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0971DF5-50D1-A170-C3E8-891FEDA0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B11F9A7-F337-3780-B09C-6D3BF26D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E44056-65EF-4162-91AA-6FFD4546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04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51EE4A-1270-43AB-6920-74B00EB9B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07E31D8-446A-332D-03F6-D665001F3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8E5C2F2-06F8-1021-B021-8050AF966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8EDCD46-A0AC-E551-7D07-30C2A81A2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AEC4218-DB2C-42C6-5DF7-8F607BFBF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B79C73E-CCE1-2124-B63D-7DA40DB0A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7A12863-049E-C23E-6C3A-0796FDE1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F2172E1-81CD-305D-FA62-4E298601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435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00EFD8-685D-3289-6903-16020771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4275356-83C2-1081-BAAA-E7B1D45F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C668ACB-2A81-CB70-539F-8FF0EC88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49D8A14-42D1-A532-ECB7-E37F8C46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350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16BCF4-77AA-351C-C4A9-DAA8AE6F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680E56E-143B-AF29-78C3-6CC6D2A1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226F3C2-9F40-CFB4-CD57-29AB2A4D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293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0C19F3-5068-0332-D115-5ABA45140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3DF1F12-5EAB-3B66-8BFD-23D31A8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757669E-67EB-D959-38CD-ED3F1E1EF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47CF99-25EB-4B4A-AA3A-EFD3DDE6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022D6D-66E7-DC15-EF69-2B677AF4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2AE394F-D239-AE8F-3E6B-7BA3F4E8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844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2B1634-96D5-F026-D434-F7113D6F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2885D70-8027-76F1-899C-39039DE44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50FA2A1-56DD-0B27-F24A-F15DA3201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C3C49D7-779C-4FA3-6C48-11E320D5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386976D-B979-68A1-20F0-7585669C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0FD2E00-2CD1-B19F-EF77-41902B9D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476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D1D6351-2500-589C-944E-2E62829A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BB40760-7FA3-B427-7002-579874302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011760-D3E9-0BB5-5707-C60BAF9B6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C039B-DC39-4260-8BE7-7C9A8D05045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8355AD-764E-7AD8-31BF-E361DB250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DEF1B0-7E2E-6805-C93D-AC373CE9E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67EC-84C0-495E-BFA9-49970EDDD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33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61.png"/><Relationship Id="rId3" Type="http://schemas.openxmlformats.org/officeDocument/2006/relationships/image" Target="../media/image10.png"/><Relationship Id="rId21" Type="http://schemas.openxmlformats.org/officeDocument/2006/relationships/image" Target="../media/image63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59.sv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58.png"/><Relationship Id="rId23" Type="http://schemas.openxmlformats.org/officeDocument/2006/relationships/image" Target="../media/image64.png"/><Relationship Id="rId10" Type="http://schemas.openxmlformats.org/officeDocument/2006/relationships/image" Target="../media/image7.svg"/><Relationship Id="rId19" Type="http://schemas.openxmlformats.org/officeDocument/2006/relationships/image" Target="../media/image62.pn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Relationship Id="rId22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60.png"/><Relationship Id="rId10" Type="http://schemas.openxmlformats.org/officeDocument/2006/relationships/image" Target="../media/image7.svg"/><Relationship Id="rId19" Type="http://schemas.openxmlformats.org/officeDocument/2006/relationships/image" Target="../media/image59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47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57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54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46.png"/><Relationship Id="rId10" Type="http://schemas.openxmlformats.org/officeDocument/2006/relationships/image" Target="../media/image7.svg"/><Relationship Id="rId19" Type="http://schemas.openxmlformats.org/officeDocument/2006/relationships/image" Target="../media/image66.pn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69.svg"/><Relationship Id="rId2" Type="http://schemas.openxmlformats.org/officeDocument/2006/relationships/image" Target="../media/image1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67.png"/><Relationship Id="rId10" Type="http://schemas.openxmlformats.org/officeDocument/2006/relationships/image" Target="../media/image7.svg"/><Relationship Id="rId19" Type="http://schemas.openxmlformats.org/officeDocument/2006/relationships/image" Target="../media/image59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59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68.png"/><Relationship Id="rId10" Type="http://schemas.openxmlformats.org/officeDocument/2006/relationships/image" Target="../media/image7.svg"/><Relationship Id="rId19" Type="http://schemas.openxmlformats.org/officeDocument/2006/relationships/image" Target="../media/image70.pn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59.svg"/><Relationship Id="rId3" Type="http://schemas.openxmlformats.org/officeDocument/2006/relationships/image" Target="../media/image10.png"/><Relationship Id="rId21" Type="http://schemas.openxmlformats.org/officeDocument/2006/relationships/image" Target="../media/image72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71.png"/><Relationship Id="rId10" Type="http://schemas.openxmlformats.org/officeDocument/2006/relationships/image" Target="../media/image7.svg"/><Relationship Id="rId19" Type="http://schemas.openxmlformats.org/officeDocument/2006/relationships/image" Target="../media/image53.pn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59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68.png"/><Relationship Id="rId10" Type="http://schemas.openxmlformats.org/officeDocument/2006/relationships/image" Target="../media/image7.svg"/><Relationship Id="rId19" Type="http://schemas.openxmlformats.org/officeDocument/2006/relationships/image" Target="../media/image73.pn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59.sv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74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hyperlink" Target="https://t.me/fatimahalsubeie" TargetMode="External"/><Relationship Id="rId3" Type="http://schemas.openxmlformats.org/officeDocument/2006/relationships/image" Target="../media/image10.png"/><Relationship Id="rId21" Type="http://schemas.openxmlformats.org/officeDocument/2006/relationships/image" Target="../media/image76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hyperlink" Target="https://linktr.ee/Refa2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59.sv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58.png"/><Relationship Id="rId10" Type="http://schemas.openxmlformats.org/officeDocument/2006/relationships/image" Target="../media/image7.svg"/><Relationship Id="rId19" Type="http://schemas.openxmlformats.org/officeDocument/2006/relationships/image" Target="../media/image75.pn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6.png"/><Relationship Id="rId21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openxmlformats.org/officeDocument/2006/relationships/image" Target="../media/image15.pn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2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0.svg"/><Relationship Id="rId22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20.png"/><Relationship Id="rId26" Type="http://schemas.openxmlformats.org/officeDocument/2006/relationships/image" Target="../media/image45.png"/><Relationship Id="rId3" Type="http://schemas.openxmlformats.org/officeDocument/2006/relationships/image" Target="../media/image10.png"/><Relationship Id="rId21" Type="http://schemas.openxmlformats.org/officeDocument/2006/relationships/image" Target="../media/image4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microsoft.com/office/2007/relationships/hdphoto" Target="../media/hdphoto1.wdp"/><Relationship Id="rId25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24" Type="http://schemas.openxmlformats.org/officeDocument/2006/relationships/image" Target="../media/image43.png"/><Relationship Id="rId5" Type="http://schemas.openxmlformats.org/officeDocument/2006/relationships/image" Target="../media/image12.png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28" Type="http://schemas.openxmlformats.org/officeDocument/2006/relationships/image" Target="../media/image47.svg"/><Relationship Id="rId10" Type="http://schemas.openxmlformats.org/officeDocument/2006/relationships/image" Target="../media/image7.svg"/><Relationship Id="rId19" Type="http://schemas.openxmlformats.org/officeDocument/2006/relationships/image" Target="../media/image21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17" Type="http://schemas.microsoft.com/office/2007/relationships/hdphoto" Target="../media/hdphoto2.wdp"/><Relationship Id="rId2" Type="http://schemas.openxmlformats.org/officeDocument/2006/relationships/image" Target="../media/image4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svg"/><Relationship Id="rId5" Type="http://schemas.openxmlformats.org/officeDocument/2006/relationships/image" Target="../media/image11.svg"/><Relationship Id="rId15" Type="http://schemas.openxmlformats.org/officeDocument/2006/relationships/image" Target="../media/image23.sv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50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image" Target="../media/image7.svg"/><Relationship Id="rId17" Type="http://schemas.openxmlformats.org/officeDocument/2006/relationships/image" Target="../media/image51.png"/><Relationship Id="rId2" Type="http://schemas.openxmlformats.org/officeDocument/2006/relationships/video" Target="../media/media1.mp4"/><Relationship Id="rId16" Type="http://schemas.openxmlformats.org/officeDocument/2006/relationships/image" Target="../media/image23.svg"/><Relationship Id="rId20" Type="http://schemas.openxmlformats.org/officeDocument/2006/relationships/image" Target="../media/image52.png"/><Relationship Id="rId1" Type="http://schemas.microsoft.com/office/2007/relationships/media" Target="../media/media1.mp4"/><Relationship Id="rId6" Type="http://schemas.openxmlformats.org/officeDocument/2006/relationships/image" Target="../media/image11.sv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23" Type="http://schemas.openxmlformats.org/officeDocument/2006/relationships/image" Target="../media/image55.png"/><Relationship Id="rId10" Type="http://schemas.openxmlformats.org/officeDocument/2006/relationships/image" Target="../media/image15.png"/><Relationship Id="rId19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9.svg"/><Relationship Id="rId22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47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56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46.png"/><Relationship Id="rId10" Type="http://schemas.openxmlformats.org/officeDocument/2006/relationships/image" Target="../media/image7.svg"/><Relationship Id="rId19" Type="http://schemas.openxmlformats.org/officeDocument/2006/relationships/image" Target="../media/image54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E0FB57C-4C62-8CC7-A112-D5DE2F1A0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2415" y="1823169"/>
            <a:ext cx="4756136" cy="174581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B9DA820-F4D5-9BDB-A3FE-0500C5FC4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48590" y="2217597"/>
            <a:ext cx="667588" cy="83426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4FEE484-AE3F-9DC0-95A4-4A71C0E0D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91401" y="2217597"/>
            <a:ext cx="667588" cy="834262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E2BB308-5C52-3A59-6E4B-9AAB068508B0}"/>
              </a:ext>
            </a:extLst>
          </p:cNvPr>
          <p:cNvGrpSpPr/>
          <p:nvPr/>
        </p:nvGrpSpPr>
        <p:grpSpPr>
          <a:xfrm>
            <a:off x="6769563" y="2715313"/>
            <a:ext cx="317836" cy="310926"/>
            <a:chOff x="11117650" y="1"/>
            <a:chExt cx="1074349" cy="1029422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AD12F5E9-693A-82BB-4847-11741FA2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B138816B-4DFF-E167-CE8D-89F59C59B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11076EAE-F7BA-5A9E-C4C9-7DC66729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93016A70-44B5-06D1-280A-A1B3733215E6}"/>
              </a:ext>
            </a:extLst>
          </p:cNvPr>
          <p:cNvGrpSpPr/>
          <p:nvPr/>
        </p:nvGrpSpPr>
        <p:grpSpPr>
          <a:xfrm flipH="1">
            <a:off x="10065977" y="2740933"/>
            <a:ext cx="317836" cy="310926"/>
            <a:chOff x="11117650" y="1"/>
            <a:chExt cx="1074349" cy="1029422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CCA0DDDF-678A-CB1B-1133-A05FD12F4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39A45D00-6D72-3E06-8026-BD68B7E59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83AF9D2E-4B5C-47FA-73C6-EEAA8B36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431C6A1D-DDA8-8933-C4DA-4CC9688F7D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200000" flipH="1">
            <a:off x="2844642" y="2524038"/>
            <a:ext cx="439467" cy="446137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AB6F3779-3B36-535F-5250-4F123C6E08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82645" y="2906189"/>
            <a:ext cx="3511217" cy="3511217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DF71A492-1900-D0E9-D517-57C6A3555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9077" y="1409187"/>
            <a:ext cx="2737825" cy="101738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95420CF6-7341-1F5B-1DB7-1B7C402E563F}"/>
              </a:ext>
            </a:extLst>
          </p:cNvPr>
          <p:cNvSpPr/>
          <p:nvPr/>
        </p:nvSpPr>
        <p:spPr>
          <a:xfrm>
            <a:off x="7342197" y="2188925"/>
            <a:ext cx="2334884" cy="94513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kern="0" dirty="0">
                <a:solidFill>
                  <a:schemeClr val="bg1"/>
                </a:solidFill>
                <a:latin typeface="Calibri"/>
                <a:cs typeface="Calibri" panose="020F0502020204030204" pitchFamily="34" charset="0"/>
              </a:rPr>
              <a:t>النسبة</a:t>
            </a:r>
            <a:endParaRPr kumimoji="0" lang="ar-SA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C166DD0E-7261-43AD-DEED-D02C51E6209E}"/>
              </a:ext>
            </a:extLst>
          </p:cNvPr>
          <p:cNvSpPr/>
          <p:nvPr/>
        </p:nvSpPr>
        <p:spPr>
          <a:xfrm>
            <a:off x="1818392" y="1481431"/>
            <a:ext cx="2696582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الاستراتيجيات المستخدمة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3A2F337A-E5D1-504C-F0A3-36600C7BC8A2}"/>
              </a:ext>
            </a:extLst>
          </p:cNvPr>
          <p:cNvSpPr/>
          <p:nvPr/>
        </p:nvSpPr>
        <p:spPr>
          <a:xfrm>
            <a:off x="1559684" y="3240177"/>
            <a:ext cx="3009384" cy="280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</a:p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7A000378-302C-0D4E-A8E4-A45F5CD021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748234" y="2229702"/>
            <a:ext cx="934887" cy="863583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DCE45C39-5774-82E0-AE5E-7536D73F79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528737" y="2137036"/>
            <a:ext cx="934887" cy="863583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89" name="Picture 3">
            <a:extLst>
              <a:ext uri="{FF2B5EF4-FFF2-40B4-BE49-F238E27FC236}">
                <a16:creationId xmlns:a16="http://schemas.microsoft.com/office/drawing/2014/main" id="{3A2E83AF-9BA0-4D5E-912F-6C21777F55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925966" y="4425932"/>
            <a:ext cx="3260844" cy="1797471"/>
          </a:xfrm>
          <a:prstGeom prst="rect">
            <a:avLst/>
          </a:prstGeom>
        </p:spPr>
      </p:pic>
      <p:sp>
        <p:nvSpPr>
          <p:cNvPr id="90" name="مستطيل 89">
            <a:extLst>
              <a:ext uri="{FF2B5EF4-FFF2-40B4-BE49-F238E27FC236}">
                <a16:creationId xmlns:a16="http://schemas.microsoft.com/office/drawing/2014/main" id="{F8C24EC1-187F-34D8-8667-25B0D6F7FEC5}"/>
              </a:ext>
            </a:extLst>
          </p:cNvPr>
          <p:cNvSpPr/>
          <p:nvPr/>
        </p:nvSpPr>
        <p:spPr>
          <a:xfrm>
            <a:off x="7851926" y="4852099"/>
            <a:ext cx="2334884" cy="94513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 panose="020F0502020204030204" pitchFamily="34" charset="0"/>
              </a:rPr>
              <a:t>اليوم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92" name="Picture 5">
            <a:extLst>
              <a:ext uri="{FF2B5EF4-FFF2-40B4-BE49-F238E27FC236}">
                <a16:creationId xmlns:a16="http://schemas.microsoft.com/office/drawing/2014/main" id="{55759CD9-B868-54D1-1FE6-35737CF815E6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532953" y="2469975"/>
            <a:ext cx="801936" cy="10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AA7A2F4-2F06-8DE3-4F6F-63779F00E6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968478" y="137846"/>
            <a:ext cx="3901202" cy="92329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C8BBA68-5728-ECE0-1DB8-1E080FDC4BB2}"/>
              </a:ext>
            </a:extLst>
          </p:cNvPr>
          <p:cNvSpPr/>
          <p:nvPr/>
        </p:nvSpPr>
        <p:spPr>
          <a:xfrm>
            <a:off x="3764025" y="242831"/>
            <a:ext cx="4208900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النسبة في الحياة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D15C4B8-DBB7-BCC2-B823-C26BAA831BD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6405" t="2917" r="14654" b="1648"/>
          <a:stretch/>
        </p:blipFill>
        <p:spPr>
          <a:xfrm>
            <a:off x="8590125" y="1699875"/>
            <a:ext cx="3307560" cy="3953103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50FB64DA-AB8B-2B70-55BA-3808C950E7A5}"/>
              </a:ext>
            </a:extLst>
          </p:cNvPr>
          <p:cNvSpPr/>
          <p:nvPr/>
        </p:nvSpPr>
        <p:spPr>
          <a:xfrm>
            <a:off x="8807202" y="482875"/>
            <a:ext cx="2284332" cy="882568"/>
          </a:xfrm>
          <a:custGeom>
            <a:avLst/>
            <a:gdLst>
              <a:gd name="connsiteX0" fmla="*/ 0 w 2284332"/>
              <a:gd name="connsiteY0" fmla="*/ 147098 h 882568"/>
              <a:gd name="connsiteX1" fmla="*/ 147098 w 2284332"/>
              <a:gd name="connsiteY1" fmla="*/ 0 h 882568"/>
              <a:gd name="connsiteX2" fmla="*/ 1332527 w 2284332"/>
              <a:gd name="connsiteY2" fmla="*/ 0 h 882568"/>
              <a:gd name="connsiteX3" fmla="*/ 1332527 w 2284332"/>
              <a:gd name="connsiteY3" fmla="*/ 0 h 882568"/>
              <a:gd name="connsiteX4" fmla="*/ 1903610 w 2284332"/>
              <a:gd name="connsiteY4" fmla="*/ 0 h 882568"/>
              <a:gd name="connsiteX5" fmla="*/ 2137234 w 2284332"/>
              <a:gd name="connsiteY5" fmla="*/ 0 h 882568"/>
              <a:gd name="connsiteX6" fmla="*/ 2284332 w 2284332"/>
              <a:gd name="connsiteY6" fmla="*/ 147098 h 882568"/>
              <a:gd name="connsiteX7" fmla="*/ 2284332 w 2284332"/>
              <a:gd name="connsiteY7" fmla="*/ 514831 h 882568"/>
              <a:gd name="connsiteX8" fmla="*/ 2284332 w 2284332"/>
              <a:gd name="connsiteY8" fmla="*/ 514831 h 882568"/>
              <a:gd name="connsiteX9" fmla="*/ 2284332 w 2284332"/>
              <a:gd name="connsiteY9" fmla="*/ 735473 h 882568"/>
              <a:gd name="connsiteX10" fmla="*/ 2284332 w 2284332"/>
              <a:gd name="connsiteY10" fmla="*/ 735470 h 882568"/>
              <a:gd name="connsiteX11" fmla="*/ 2137234 w 2284332"/>
              <a:gd name="connsiteY11" fmla="*/ 882568 h 882568"/>
              <a:gd name="connsiteX12" fmla="*/ 1903610 w 2284332"/>
              <a:gd name="connsiteY12" fmla="*/ 882568 h 882568"/>
              <a:gd name="connsiteX13" fmla="*/ 1786439 w 2284332"/>
              <a:gd name="connsiteY13" fmla="*/ 1146985 h 882568"/>
              <a:gd name="connsiteX14" fmla="*/ 1332527 w 2284332"/>
              <a:gd name="connsiteY14" fmla="*/ 882568 h 882568"/>
              <a:gd name="connsiteX15" fmla="*/ 147098 w 2284332"/>
              <a:gd name="connsiteY15" fmla="*/ 882568 h 882568"/>
              <a:gd name="connsiteX16" fmla="*/ 0 w 2284332"/>
              <a:gd name="connsiteY16" fmla="*/ 735470 h 882568"/>
              <a:gd name="connsiteX17" fmla="*/ 0 w 2284332"/>
              <a:gd name="connsiteY17" fmla="*/ 735473 h 882568"/>
              <a:gd name="connsiteX18" fmla="*/ 0 w 2284332"/>
              <a:gd name="connsiteY18" fmla="*/ 514831 h 882568"/>
              <a:gd name="connsiteX19" fmla="*/ 0 w 2284332"/>
              <a:gd name="connsiteY19" fmla="*/ 514831 h 882568"/>
              <a:gd name="connsiteX20" fmla="*/ 0 w 2284332"/>
              <a:gd name="connsiteY20" fmla="*/ 147098 h 8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84332" h="882568" fill="none" extrusionOk="0">
                <a:moveTo>
                  <a:pt x="0" y="147098"/>
                </a:moveTo>
                <a:cubicBezTo>
                  <a:pt x="4122" y="63488"/>
                  <a:pt x="70224" y="6146"/>
                  <a:pt x="147098" y="0"/>
                </a:cubicBezTo>
                <a:cubicBezTo>
                  <a:pt x="408873" y="4724"/>
                  <a:pt x="942901" y="91459"/>
                  <a:pt x="1332527" y="0"/>
                </a:cubicBezTo>
                <a:lnTo>
                  <a:pt x="1332527" y="0"/>
                </a:lnTo>
                <a:cubicBezTo>
                  <a:pt x="1495824" y="-45600"/>
                  <a:pt x="1709163" y="14831"/>
                  <a:pt x="1903610" y="0"/>
                </a:cubicBezTo>
                <a:cubicBezTo>
                  <a:pt x="1994815" y="17190"/>
                  <a:pt x="2023057" y="15357"/>
                  <a:pt x="2137234" y="0"/>
                </a:cubicBezTo>
                <a:cubicBezTo>
                  <a:pt x="2211650" y="2675"/>
                  <a:pt x="2278419" y="71275"/>
                  <a:pt x="2284332" y="147098"/>
                </a:cubicBezTo>
                <a:cubicBezTo>
                  <a:pt x="2258838" y="270166"/>
                  <a:pt x="2254714" y="384397"/>
                  <a:pt x="2284332" y="514831"/>
                </a:cubicBezTo>
                <a:lnTo>
                  <a:pt x="2284332" y="514831"/>
                </a:lnTo>
                <a:cubicBezTo>
                  <a:pt x="2278605" y="569785"/>
                  <a:pt x="2290593" y="627370"/>
                  <a:pt x="2284332" y="735473"/>
                </a:cubicBezTo>
                <a:lnTo>
                  <a:pt x="2284332" y="735470"/>
                </a:lnTo>
                <a:cubicBezTo>
                  <a:pt x="2278390" y="809957"/>
                  <a:pt x="2210372" y="869924"/>
                  <a:pt x="2137234" y="882568"/>
                </a:cubicBezTo>
                <a:cubicBezTo>
                  <a:pt x="2107959" y="864702"/>
                  <a:pt x="2012479" y="874593"/>
                  <a:pt x="1903610" y="882568"/>
                </a:cubicBezTo>
                <a:cubicBezTo>
                  <a:pt x="1840752" y="1008835"/>
                  <a:pt x="1850900" y="1032496"/>
                  <a:pt x="1786439" y="1146985"/>
                </a:cubicBezTo>
                <a:cubicBezTo>
                  <a:pt x="1588026" y="1013152"/>
                  <a:pt x="1405063" y="923477"/>
                  <a:pt x="1332527" y="882568"/>
                </a:cubicBezTo>
                <a:cubicBezTo>
                  <a:pt x="1011125" y="870424"/>
                  <a:pt x="538134" y="853095"/>
                  <a:pt x="147098" y="882568"/>
                </a:cubicBezTo>
                <a:cubicBezTo>
                  <a:pt x="71798" y="890217"/>
                  <a:pt x="-4752" y="818963"/>
                  <a:pt x="0" y="735470"/>
                </a:cubicBezTo>
                <a:lnTo>
                  <a:pt x="0" y="735473"/>
                </a:lnTo>
                <a:cubicBezTo>
                  <a:pt x="-4647" y="684275"/>
                  <a:pt x="-15813" y="564960"/>
                  <a:pt x="0" y="514831"/>
                </a:cubicBezTo>
                <a:lnTo>
                  <a:pt x="0" y="514831"/>
                </a:lnTo>
                <a:cubicBezTo>
                  <a:pt x="17159" y="339242"/>
                  <a:pt x="4416" y="269906"/>
                  <a:pt x="0" y="147098"/>
                </a:cubicBezTo>
                <a:close/>
              </a:path>
              <a:path w="2284332" h="882568" stroke="0" extrusionOk="0">
                <a:moveTo>
                  <a:pt x="0" y="147098"/>
                </a:moveTo>
                <a:cubicBezTo>
                  <a:pt x="-12790" y="68166"/>
                  <a:pt x="69593" y="-5739"/>
                  <a:pt x="147098" y="0"/>
                </a:cubicBezTo>
                <a:cubicBezTo>
                  <a:pt x="373068" y="-104560"/>
                  <a:pt x="991110" y="31987"/>
                  <a:pt x="1332527" y="0"/>
                </a:cubicBezTo>
                <a:lnTo>
                  <a:pt x="1332527" y="0"/>
                </a:lnTo>
                <a:cubicBezTo>
                  <a:pt x="1614573" y="-32956"/>
                  <a:pt x="1669322" y="-31989"/>
                  <a:pt x="1903610" y="0"/>
                </a:cubicBezTo>
                <a:cubicBezTo>
                  <a:pt x="1993376" y="-2751"/>
                  <a:pt x="2101492" y="-10554"/>
                  <a:pt x="2137234" y="0"/>
                </a:cubicBezTo>
                <a:cubicBezTo>
                  <a:pt x="2210943" y="7690"/>
                  <a:pt x="2282066" y="80889"/>
                  <a:pt x="2284332" y="147098"/>
                </a:cubicBezTo>
                <a:cubicBezTo>
                  <a:pt x="2303000" y="260059"/>
                  <a:pt x="2298673" y="404865"/>
                  <a:pt x="2284332" y="514831"/>
                </a:cubicBezTo>
                <a:lnTo>
                  <a:pt x="2284332" y="514831"/>
                </a:lnTo>
                <a:cubicBezTo>
                  <a:pt x="2289095" y="591566"/>
                  <a:pt x="2267290" y="700682"/>
                  <a:pt x="2284332" y="735473"/>
                </a:cubicBezTo>
                <a:lnTo>
                  <a:pt x="2284332" y="735470"/>
                </a:lnTo>
                <a:cubicBezTo>
                  <a:pt x="2289491" y="817129"/>
                  <a:pt x="2216394" y="884231"/>
                  <a:pt x="2137234" y="882568"/>
                </a:cubicBezTo>
                <a:cubicBezTo>
                  <a:pt x="2113852" y="882991"/>
                  <a:pt x="1927539" y="883546"/>
                  <a:pt x="1903610" y="882568"/>
                </a:cubicBezTo>
                <a:cubicBezTo>
                  <a:pt x="1859093" y="978995"/>
                  <a:pt x="1798708" y="1060667"/>
                  <a:pt x="1786439" y="1146985"/>
                </a:cubicBezTo>
                <a:cubicBezTo>
                  <a:pt x="1618377" y="1041019"/>
                  <a:pt x="1543007" y="990640"/>
                  <a:pt x="1332527" y="882568"/>
                </a:cubicBezTo>
                <a:cubicBezTo>
                  <a:pt x="788265" y="880067"/>
                  <a:pt x="331890" y="937236"/>
                  <a:pt x="147098" y="882568"/>
                </a:cubicBezTo>
                <a:cubicBezTo>
                  <a:pt x="70072" y="888774"/>
                  <a:pt x="6476" y="825042"/>
                  <a:pt x="0" y="735470"/>
                </a:cubicBezTo>
                <a:lnTo>
                  <a:pt x="0" y="735473"/>
                </a:lnTo>
                <a:cubicBezTo>
                  <a:pt x="17082" y="688299"/>
                  <a:pt x="3507" y="550555"/>
                  <a:pt x="0" y="514831"/>
                </a:cubicBezTo>
                <a:lnTo>
                  <a:pt x="0" y="514831"/>
                </a:lnTo>
                <a:cubicBezTo>
                  <a:pt x="28202" y="387994"/>
                  <a:pt x="-12029" y="269564"/>
                  <a:pt x="0" y="147098"/>
                </a:cubicBezTo>
                <a:close/>
              </a:path>
            </a:pathLst>
          </a:custGeom>
          <a:solidFill>
            <a:srgbClr val="F2D992"/>
          </a:solidFill>
          <a:ln>
            <a:solidFill>
              <a:schemeClr val="accent5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786892888">
                  <a:prstGeom prst="wedgeRoundRectCallout">
                    <a:avLst>
                      <a:gd name="adj1" fmla="val 28204"/>
                      <a:gd name="adj2" fmla="val 799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يتم إعداد كيكة الشوكولاتة 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C9DE806-CCBF-EFF6-F622-B4A5C96ACA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40623" y="1438810"/>
            <a:ext cx="3757742" cy="476522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7B90E4A-DCD6-02E7-8C24-741797AC8B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46" b="92593" l="7889" r="91556">
                        <a14:foregroundMark x1="90444" y1="53984" x2="91556" y2="65208"/>
                        <a14:foregroundMark x1="91556" y1="65208" x2="88556" y2="79686"/>
                        <a14:foregroundMark x1="88556" y1="79686" x2="88556" y2="79686"/>
                        <a14:foregroundMark x1="82222" y1="88889" x2="67889" y2="92593"/>
                        <a14:foregroundMark x1="67889" y1="92593" x2="60778" y2="89001"/>
                        <a14:foregroundMark x1="60778" y1="89001" x2="60333" y2="88552"/>
                        <a14:foregroundMark x1="9444" y1="52974" x2="12111" y2="69360"/>
                        <a14:foregroundMark x1="62111" y1="9877" x2="32111" y2="9091"/>
                        <a14:foregroundMark x1="51333" y1="5724" x2="44111" y2="4714"/>
                        <a14:foregroundMark x1="44111" y1="4714" x2="36333" y2="6958"/>
                        <a14:foregroundMark x1="36333" y1="6958" x2="36222" y2="7520"/>
                        <a14:foregroundMark x1="16444" y1="58698" x2="16444" y2="58698"/>
                        <a14:foregroundMark x1="9444" y1="53648" x2="7889" y2="66105"/>
                        <a14:foregroundMark x1="7889" y1="66105" x2="10111" y2="68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220" y="1862247"/>
            <a:ext cx="1832504" cy="181417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781B75-9995-3CED-CF1A-7AC14AF3786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000" b="91528" l="11328" r="29688">
                        <a14:foregroundMark x1="22656" y1="91528" x2="22656" y2="91528"/>
                        <a14:foregroundMark x1="22656" y1="91528" x2="21719" y2="90972"/>
                        <a14:foregroundMark x1="11328" y1="54028" x2="11328" y2="54028"/>
                        <a14:foregroundMark x1="21797" y1="50278" x2="21797" y2="50278"/>
                      </a14:backgroundRemoval>
                    </a14:imgEffect>
                  </a14:imgLayer>
                </a14:imgProps>
              </a:ext>
            </a:extLst>
          </a:blip>
          <a:srcRect l="9943" t="45051" r="68118" b="5202"/>
          <a:stretch/>
        </p:blipFill>
        <p:spPr>
          <a:xfrm>
            <a:off x="479463" y="1575013"/>
            <a:ext cx="2098178" cy="227524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428A167-32A7-A51C-2F12-31819F584BA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950" t="1515" r="34107" b="11010"/>
          <a:stretch/>
        </p:blipFill>
        <p:spPr>
          <a:xfrm>
            <a:off x="918518" y="3676426"/>
            <a:ext cx="3357038" cy="27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15C4B8-DBB7-BCC2-B823-C26BAA831BD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405" t="2917" r="14654" b="1648"/>
          <a:stretch/>
        </p:blipFill>
        <p:spPr>
          <a:xfrm>
            <a:off x="9431623" y="2295037"/>
            <a:ext cx="2432575" cy="290734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7B90E4A-DCD6-02E7-8C24-741797AC8B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46" b="92593" l="7889" r="91556">
                        <a14:foregroundMark x1="90444" y1="53984" x2="91556" y2="65208"/>
                        <a14:foregroundMark x1="91556" y1="65208" x2="88556" y2="79686"/>
                        <a14:foregroundMark x1="88556" y1="79686" x2="88556" y2="79686"/>
                        <a14:foregroundMark x1="82222" y1="88889" x2="67889" y2="92593"/>
                        <a14:foregroundMark x1="67889" y1="92593" x2="60778" y2="89001"/>
                        <a14:foregroundMark x1="60778" y1="89001" x2="60333" y2="88552"/>
                        <a14:foregroundMark x1="9444" y1="52974" x2="12111" y2="69360"/>
                        <a14:foregroundMark x1="62111" y1="9877" x2="32111" y2="9091"/>
                        <a14:foregroundMark x1="51333" y1="5724" x2="44111" y2="4714"/>
                        <a14:foregroundMark x1="44111" y1="4714" x2="36333" y2="6958"/>
                        <a14:foregroundMark x1="36333" y1="6958" x2="36222" y2="7520"/>
                        <a14:foregroundMark x1="16444" y1="58698" x2="16444" y2="58698"/>
                        <a14:foregroundMark x1="9444" y1="53648" x2="7889" y2="66105"/>
                        <a14:foregroundMark x1="7889" y1="66105" x2="10111" y2="68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9898" y="2608743"/>
            <a:ext cx="1832504" cy="1814179"/>
          </a:xfrm>
          <a:prstGeom prst="rect">
            <a:avLst/>
          </a:prstGeom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D39FA72F-3032-351F-0A91-EABB41E123E7}"/>
              </a:ext>
            </a:extLst>
          </p:cNvPr>
          <p:cNvSpPr/>
          <p:nvPr/>
        </p:nvSpPr>
        <p:spPr>
          <a:xfrm>
            <a:off x="7867446" y="482875"/>
            <a:ext cx="3181255" cy="1276197"/>
          </a:xfrm>
          <a:custGeom>
            <a:avLst/>
            <a:gdLst>
              <a:gd name="connsiteX0" fmla="*/ 0 w 3181255"/>
              <a:gd name="connsiteY0" fmla="*/ 212704 h 1276197"/>
              <a:gd name="connsiteX1" fmla="*/ 212704 w 3181255"/>
              <a:gd name="connsiteY1" fmla="*/ 0 h 1276197"/>
              <a:gd name="connsiteX2" fmla="*/ 530209 w 3181255"/>
              <a:gd name="connsiteY2" fmla="*/ 0 h 1276197"/>
              <a:gd name="connsiteX3" fmla="*/ 530209 w 3181255"/>
              <a:gd name="connsiteY3" fmla="*/ 0 h 1276197"/>
              <a:gd name="connsiteX4" fmla="*/ 1325523 w 3181255"/>
              <a:gd name="connsiteY4" fmla="*/ 0 h 1276197"/>
              <a:gd name="connsiteX5" fmla="*/ 2968551 w 3181255"/>
              <a:gd name="connsiteY5" fmla="*/ 0 h 1276197"/>
              <a:gd name="connsiteX6" fmla="*/ 3181255 w 3181255"/>
              <a:gd name="connsiteY6" fmla="*/ 212704 h 1276197"/>
              <a:gd name="connsiteX7" fmla="*/ 3181255 w 3181255"/>
              <a:gd name="connsiteY7" fmla="*/ 744448 h 1276197"/>
              <a:gd name="connsiteX8" fmla="*/ 3181255 w 3181255"/>
              <a:gd name="connsiteY8" fmla="*/ 744448 h 1276197"/>
              <a:gd name="connsiteX9" fmla="*/ 3181255 w 3181255"/>
              <a:gd name="connsiteY9" fmla="*/ 1063498 h 1276197"/>
              <a:gd name="connsiteX10" fmla="*/ 3181255 w 3181255"/>
              <a:gd name="connsiteY10" fmla="*/ 1063493 h 1276197"/>
              <a:gd name="connsiteX11" fmla="*/ 2968551 w 3181255"/>
              <a:gd name="connsiteY11" fmla="*/ 1276197 h 1276197"/>
              <a:gd name="connsiteX12" fmla="*/ 1325523 w 3181255"/>
              <a:gd name="connsiteY12" fmla="*/ 1276197 h 1276197"/>
              <a:gd name="connsiteX13" fmla="*/ 774127 w 3181255"/>
              <a:gd name="connsiteY13" fmla="*/ 1867217 h 1276197"/>
              <a:gd name="connsiteX14" fmla="*/ 530209 w 3181255"/>
              <a:gd name="connsiteY14" fmla="*/ 1276197 h 1276197"/>
              <a:gd name="connsiteX15" fmla="*/ 212704 w 3181255"/>
              <a:gd name="connsiteY15" fmla="*/ 1276197 h 1276197"/>
              <a:gd name="connsiteX16" fmla="*/ 0 w 3181255"/>
              <a:gd name="connsiteY16" fmla="*/ 1063493 h 1276197"/>
              <a:gd name="connsiteX17" fmla="*/ 0 w 3181255"/>
              <a:gd name="connsiteY17" fmla="*/ 1063498 h 1276197"/>
              <a:gd name="connsiteX18" fmla="*/ 0 w 3181255"/>
              <a:gd name="connsiteY18" fmla="*/ 744448 h 1276197"/>
              <a:gd name="connsiteX19" fmla="*/ 0 w 3181255"/>
              <a:gd name="connsiteY19" fmla="*/ 744448 h 1276197"/>
              <a:gd name="connsiteX20" fmla="*/ 0 w 3181255"/>
              <a:gd name="connsiteY20" fmla="*/ 212704 h 127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81255" h="1276197" fill="none" extrusionOk="0">
                <a:moveTo>
                  <a:pt x="0" y="212704"/>
                </a:moveTo>
                <a:cubicBezTo>
                  <a:pt x="4574" y="92601"/>
                  <a:pt x="106958" y="16508"/>
                  <a:pt x="212704" y="0"/>
                </a:cubicBezTo>
                <a:cubicBezTo>
                  <a:pt x="317846" y="17007"/>
                  <a:pt x="465233" y="-22476"/>
                  <a:pt x="530209" y="0"/>
                </a:cubicBezTo>
                <a:lnTo>
                  <a:pt x="530209" y="0"/>
                </a:lnTo>
                <a:cubicBezTo>
                  <a:pt x="834442" y="54936"/>
                  <a:pt x="1141944" y="-31312"/>
                  <a:pt x="1325523" y="0"/>
                </a:cubicBezTo>
                <a:cubicBezTo>
                  <a:pt x="2105038" y="11867"/>
                  <a:pt x="2527434" y="143247"/>
                  <a:pt x="2968551" y="0"/>
                </a:cubicBezTo>
                <a:cubicBezTo>
                  <a:pt x="3069696" y="6400"/>
                  <a:pt x="3177273" y="98879"/>
                  <a:pt x="3181255" y="212704"/>
                </a:cubicBezTo>
                <a:cubicBezTo>
                  <a:pt x="3156160" y="444400"/>
                  <a:pt x="3208482" y="667822"/>
                  <a:pt x="3181255" y="744448"/>
                </a:cubicBezTo>
                <a:lnTo>
                  <a:pt x="3181255" y="744448"/>
                </a:lnTo>
                <a:cubicBezTo>
                  <a:pt x="3166945" y="800991"/>
                  <a:pt x="3177110" y="971425"/>
                  <a:pt x="3181255" y="1063498"/>
                </a:cubicBezTo>
                <a:lnTo>
                  <a:pt x="3181255" y="1063493"/>
                </a:lnTo>
                <a:cubicBezTo>
                  <a:pt x="3167874" y="1165760"/>
                  <a:pt x="3078820" y="1264955"/>
                  <a:pt x="2968551" y="1276197"/>
                </a:cubicBezTo>
                <a:cubicBezTo>
                  <a:pt x="2703163" y="1269013"/>
                  <a:pt x="1740254" y="1171828"/>
                  <a:pt x="1325523" y="1276197"/>
                </a:cubicBezTo>
                <a:cubicBezTo>
                  <a:pt x="1246388" y="1357227"/>
                  <a:pt x="1019326" y="1618609"/>
                  <a:pt x="774127" y="1867217"/>
                </a:cubicBezTo>
                <a:cubicBezTo>
                  <a:pt x="768050" y="1786461"/>
                  <a:pt x="654260" y="1506940"/>
                  <a:pt x="530209" y="1276197"/>
                </a:cubicBezTo>
                <a:cubicBezTo>
                  <a:pt x="465508" y="1295892"/>
                  <a:pt x="270185" y="1302651"/>
                  <a:pt x="212704" y="1276197"/>
                </a:cubicBezTo>
                <a:cubicBezTo>
                  <a:pt x="109564" y="1294656"/>
                  <a:pt x="-19230" y="1190083"/>
                  <a:pt x="0" y="1063493"/>
                </a:cubicBezTo>
                <a:lnTo>
                  <a:pt x="0" y="1063498"/>
                </a:lnTo>
                <a:cubicBezTo>
                  <a:pt x="25372" y="975402"/>
                  <a:pt x="21226" y="853640"/>
                  <a:pt x="0" y="744448"/>
                </a:cubicBezTo>
                <a:lnTo>
                  <a:pt x="0" y="744448"/>
                </a:lnTo>
                <a:cubicBezTo>
                  <a:pt x="45585" y="507537"/>
                  <a:pt x="-11897" y="325401"/>
                  <a:pt x="0" y="212704"/>
                </a:cubicBezTo>
                <a:close/>
              </a:path>
              <a:path w="3181255" h="1276197" stroke="0" extrusionOk="0">
                <a:moveTo>
                  <a:pt x="0" y="212704"/>
                </a:moveTo>
                <a:cubicBezTo>
                  <a:pt x="-8281" y="96725"/>
                  <a:pt x="106430" y="-17209"/>
                  <a:pt x="212704" y="0"/>
                </a:cubicBezTo>
                <a:cubicBezTo>
                  <a:pt x="344320" y="-21126"/>
                  <a:pt x="427537" y="-5024"/>
                  <a:pt x="530209" y="0"/>
                </a:cubicBezTo>
                <a:lnTo>
                  <a:pt x="530209" y="0"/>
                </a:lnTo>
                <a:cubicBezTo>
                  <a:pt x="686254" y="38972"/>
                  <a:pt x="1152771" y="45609"/>
                  <a:pt x="1325523" y="0"/>
                </a:cubicBezTo>
                <a:cubicBezTo>
                  <a:pt x="1595163" y="-123540"/>
                  <a:pt x="2708025" y="-74231"/>
                  <a:pt x="2968551" y="0"/>
                </a:cubicBezTo>
                <a:cubicBezTo>
                  <a:pt x="3084985" y="1061"/>
                  <a:pt x="3180522" y="100091"/>
                  <a:pt x="3181255" y="212704"/>
                </a:cubicBezTo>
                <a:cubicBezTo>
                  <a:pt x="3215594" y="387079"/>
                  <a:pt x="3151903" y="507564"/>
                  <a:pt x="3181255" y="744448"/>
                </a:cubicBezTo>
                <a:lnTo>
                  <a:pt x="3181255" y="744448"/>
                </a:lnTo>
                <a:cubicBezTo>
                  <a:pt x="3164190" y="786665"/>
                  <a:pt x="3206466" y="1012694"/>
                  <a:pt x="3181255" y="1063498"/>
                </a:cubicBezTo>
                <a:lnTo>
                  <a:pt x="3181255" y="1063493"/>
                </a:lnTo>
                <a:cubicBezTo>
                  <a:pt x="3182661" y="1181080"/>
                  <a:pt x="3080185" y="1280865"/>
                  <a:pt x="2968551" y="1276197"/>
                </a:cubicBezTo>
                <a:cubicBezTo>
                  <a:pt x="2686291" y="1356946"/>
                  <a:pt x="1590335" y="1402792"/>
                  <a:pt x="1325523" y="1276197"/>
                </a:cubicBezTo>
                <a:cubicBezTo>
                  <a:pt x="1146169" y="1529787"/>
                  <a:pt x="1031954" y="1597438"/>
                  <a:pt x="774127" y="1867217"/>
                </a:cubicBezTo>
                <a:cubicBezTo>
                  <a:pt x="706312" y="1663806"/>
                  <a:pt x="687097" y="1543223"/>
                  <a:pt x="530209" y="1276197"/>
                </a:cubicBezTo>
                <a:cubicBezTo>
                  <a:pt x="421361" y="1303896"/>
                  <a:pt x="344302" y="1298562"/>
                  <a:pt x="212704" y="1276197"/>
                </a:cubicBezTo>
                <a:cubicBezTo>
                  <a:pt x="97274" y="1279205"/>
                  <a:pt x="9263" y="1192885"/>
                  <a:pt x="0" y="1063493"/>
                </a:cubicBezTo>
                <a:lnTo>
                  <a:pt x="0" y="1063498"/>
                </a:lnTo>
                <a:cubicBezTo>
                  <a:pt x="-19217" y="984459"/>
                  <a:pt x="17397" y="801768"/>
                  <a:pt x="0" y="744448"/>
                </a:cubicBezTo>
                <a:lnTo>
                  <a:pt x="0" y="744448"/>
                </a:lnTo>
                <a:cubicBezTo>
                  <a:pt x="-33917" y="513495"/>
                  <a:pt x="45352" y="444591"/>
                  <a:pt x="0" y="212704"/>
                </a:cubicBezTo>
                <a:close/>
              </a:path>
            </a:pathLst>
          </a:custGeom>
          <a:solidFill>
            <a:srgbClr val="F2D992"/>
          </a:solidFill>
          <a:ln>
            <a:solidFill>
              <a:schemeClr val="accent5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786892888">
                  <a:prstGeom prst="wedgeRoundRectCallout">
                    <a:avLst>
                      <a:gd name="adj1" fmla="val -25666"/>
                      <a:gd name="adj2" fmla="val 9631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كم عدد البيض المستخدم لمقدار واحد من الكيك ؟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6E3ADA4D-1D45-1CA8-72B1-C32E376B9B15}"/>
              </a:ext>
            </a:extLst>
          </p:cNvPr>
          <p:cNvSpPr/>
          <p:nvPr/>
        </p:nvSpPr>
        <p:spPr>
          <a:xfrm>
            <a:off x="2302730" y="494110"/>
            <a:ext cx="3795168" cy="1276197"/>
          </a:xfrm>
          <a:custGeom>
            <a:avLst/>
            <a:gdLst>
              <a:gd name="connsiteX0" fmla="*/ 0 w 3795168"/>
              <a:gd name="connsiteY0" fmla="*/ 212704 h 1276197"/>
              <a:gd name="connsiteX1" fmla="*/ 212704 w 3795168"/>
              <a:gd name="connsiteY1" fmla="*/ 0 h 1276197"/>
              <a:gd name="connsiteX2" fmla="*/ 2213848 w 3795168"/>
              <a:gd name="connsiteY2" fmla="*/ 0 h 1276197"/>
              <a:gd name="connsiteX3" fmla="*/ 2213848 w 3795168"/>
              <a:gd name="connsiteY3" fmla="*/ 0 h 1276197"/>
              <a:gd name="connsiteX4" fmla="*/ 3162640 w 3795168"/>
              <a:gd name="connsiteY4" fmla="*/ 0 h 1276197"/>
              <a:gd name="connsiteX5" fmla="*/ 3582464 w 3795168"/>
              <a:gd name="connsiteY5" fmla="*/ 0 h 1276197"/>
              <a:gd name="connsiteX6" fmla="*/ 3795168 w 3795168"/>
              <a:gd name="connsiteY6" fmla="*/ 212704 h 1276197"/>
              <a:gd name="connsiteX7" fmla="*/ 3795168 w 3795168"/>
              <a:gd name="connsiteY7" fmla="*/ 744448 h 1276197"/>
              <a:gd name="connsiteX8" fmla="*/ 3795168 w 3795168"/>
              <a:gd name="connsiteY8" fmla="*/ 744448 h 1276197"/>
              <a:gd name="connsiteX9" fmla="*/ 3795168 w 3795168"/>
              <a:gd name="connsiteY9" fmla="*/ 1063498 h 1276197"/>
              <a:gd name="connsiteX10" fmla="*/ 3795168 w 3795168"/>
              <a:gd name="connsiteY10" fmla="*/ 1063493 h 1276197"/>
              <a:gd name="connsiteX11" fmla="*/ 3582464 w 3795168"/>
              <a:gd name="connsiteY11" fmla="*/ 1276197 h 1276197"/>
              <a:gd name="connsiteX12" fmla="*/ 3162640 w 3795168"/>
              <a:gd name="connsiteY12" fmla="*/ 1276197 h 1276197"/>
              <a:gd name="connsiteX13" fmla="*/ 2402949 w 3795168"/>
              <a:gd name="connsiteY13" fmla="*/ 1728660 h 1276197"/>
              <a:gd name="connsiteX14" fmla="*/ 2213848 w 3795168"/>
              <a:gd name="connsiteY14" fmla="*/ 1276197 h 1276197"/>
              <a:gd name="connsiteX15" fmla="*/ 212704 w 3795168"/>
              <a:gd name="connsiteY15" fmla="*/ 1276197 h 1276197"/>
              <a:gd name="connsiteX16" fmla="*/ 0 w 3795168"/>
              <a:gd name="connsiteY16" fmla="*/ 1063493 h 1276197"/>
              <a:gd name="connsiteX17" fmla="*/ 0 w 3795168"/>
              <a:gd name="connsiteY17" fmla="*/ 1063498 h 1276197"/>
              <a:gd name="connsiteX18" fmla="*/ 0 w 3795168"/>
              <a:gd name="connsiteY18" fmla="*/ 744448 h 1276197"/>
              <a:gd name="connsiteX19" fmla="*/ 0 w 3795168"/>
              <a:gd name="connsiteY19" fmla="*/ 744448 h 1276197"/>
              <a:gd name="connsiteX20" fmla="*/ 0 w 3795168"/>
              <a:gd name="connsiteY20" fmla="*/ 212704 h 127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95168" h="1276197" fill="none" extrusionOk="0">
                <a:moveTo>
                  <a:pt x="0" y="212704"/>
                </a:moveTo>
                <a:cubicBezTo>
                  <a:pt x="4574" y="92601"/>
                  <a:pt x="106958" y="16508"/>
                  <a:pt x="212704" y="0"/>
                </a:cubicBezTo>
                <a:cubicBezTo>
                  <a:pt x="534857" y="-97780"/>
                  <a:pt x="1813654" y="-50028"/>
                  <a:pt x="2213848" y="0"/>
                </a:cubicBezTo>
                <a:lnTo>
                  <a:pt x="2213848" y="0"/>
                </a:lnTo>
                <a:cubicBezTo>
                  <a:pt x="2422496" y="-81404"/>
                  <a:pt x="2934460" y="61532"/>
                  <a:pt x="3162640" y="0"/>
                </a:cubicBezTo>
                <a:cubicBezTo>
                  <a:pt x="3329955" y="24399"/>
                  <a:pt x="3453629" y="-21073"/>
                  <a:pt x="3582464" y="0"/>
                </a:cubicBezTo>
                <a:cubicBezTo>
                  <a:pt x="3683609" y="6400"/>
                  <a:pt x="3791186" y="98879"/>
                  <a:pt x="3795168" y="212704"/>
                </a:cubicBezTo>
                <a:cubicBezTo>
                  <a:pt x="3770073" y="444400"/>
                  <a:pt x="3822395" y="667822"/>
                  <a:pt x="3795168" y="744448"/>
                </a:cubicBezTo>
                <a:lnTo>
                  <a:pt x="3795168" y="744448"/>
                </a:lnTo>
                <a:cubicBezTo>
                  <a:pt x="3780858" y="800991"/>
                  <a:pt x="3791023" y="971425"/>
                  <a:pt x="3795168" y="1063498"/>
                </a:cubicBezTo>
                <a:lnTo>
                  <a:pt x="3795168" y="1063493"/>
                </a:lnTo>
                <a:cubicBezTo>
                  <a:pt x="3781787" y="1165760"/>
                  <a:pt x="3692733" y="1264955"/>
                  <a:pt x="3582464" y="1276197"/>
                </a:cubicBezTo>
                <a:cubicBezTo>
                  <a:pt x="3503558" y="1250958"/>
                  <a:pt x="3318889" y="1261833"/>
                  <a:pt x="3162640" y="1276197"/>
                </a:cubicBezTo>
                <a:cubicBezTo>
                  <a:pt x="3015907" y="1305132"/>
                  <a:pt x="2763274" y="1505349"/>
                  <a:pt x="2402949" y="1728660"/>
                </a:cubicBezTo>
                <a:cubicBezTo>
                  <a:pt x="2367633" y="1531556"/>
                  <a:pt x="2307809" y="1395083"/>
                  <a:pt x="2213848" y="1276197"/>
                </a:cubicBezTo>
                <a:cubicBezTo>
                  <a:pt x="1526466" y="1216433"/>
                  <a:pt x="869775" y="1136294"/>
                  <a:pt x="212704" y="1276197"/>
                </a:cubicBezTo>
                <a:cubicBezTo>
                  <a:pt x="109564" y="1294656"/>
                  <a:pt x="-19230" y="1190083"/>
                  <a:pt x="0" y="1063493"/>
                </a:cubicBezTo>
                <a:lnTo>
                  <a:pt x="0" y="1063498"/>
                </a:lnTo>
                <a:cubicBezTo>
                  <a:pt x="25372" y="975402"/>
                  <a:pt x="21226" y="853640"/>
                  <a:pt x="0" y="744448"/>
                </a:cubicBezTo>
                <a:lnTo>
                  <a:pt x="0" y="744448"/>
                </a:lnTo>
                <a:cubicBezTo>
                  <a:pt x="45585" y="507537"/>
                  <a:pt x="-11897" y="325401"/>
                  <a:pt x="0" y="212704"/>
                </a:cubicBezTo>
                <a:close/>
              </a:path>
              <a:path w="3795168" h="1276197" stroke="0" extrusionOk="0">
                <a:moveTo>
                  <a:pt x="0" y="212704"/>
                </a:moveTo>
                <a:cubicBezTo>
                  <a:pt x="-8281" y="96725"/>
                  <a:pt x="106430" y="-17209"/>
                  <a:pt x="212704" y="0"/>
                </a:cubicBezTo>
                <a:cubicBezTo>
                  <a:pt x="1046238" y="16641"/>
                  <a:pt x="1250914" y="-7567"/>
                  <a:pt x="2213848" y="0"/>
                </a:cubicBezTo>
                <a:lnTo>
                  <a:pt x="2213848" y="0"/>
                </a:lnTo>
                <a:cubicBezTo>
                  <a:pt x="2520740" y="80046"/>
                  <a:pt x="2848520" y="-25089"/>
                  <a:pt x="3162640" y="0"/>
                </a:cubicBezTo>
                <a:cubicBezTo>
                  <a:pt x="3248923" y="17838"/>
                  <a:pt x="3515259" y="-28461"/>
                  <a:pt x="3582464" y="0"/>
                </a:cubicBezTo>
                <a:cubicBezTo>
                  <a:pt x="3698898" y="1061"/>
                  <a:pt x="3794435" y="100091"/>
                  <a:pt x="3795168" y="212704"/>
                </a:cubicBezTo>
                <a:cubicBezTo>
                  <a:pt x="3829507" y="387079"/>
                  <a:pt x="3765816" y="507564"/>
                  <a:pt x="3795168" y="744448"/>
                </a:cubicBezTo>
                <a:lnTo>
                  <a:pt x="3795168" y="744448"/>
                </a:lnTo>
                <a:cubicBezTo>
                  <a:pt x="3778103" y="786665"/>
                  <a:pt x="3820379" y="1012694"/>
                  <a:pt x="3795168" y="1063498"/>
                </a:cubicBezTo>
                <a:lnTo>
                  <a:pt x="3795168" y="1063493"/>
                </a:lnTo>
                <a:cubicBezTo>
                  <a:pt x="3796574" y="1181080"/>
                  <a:pt x="3694098" y="1280865"/>
                  <a:pt x="3582464" y="1276197"/>
                </a:cubicBezTo>
                <a:cubicBezTo>
                  <a:pt x="3403807" y="1309849"/>
                  <a:pt x="3353137" y="1256669"/>
                  <a:pt x="3162640" y="1276197"/>
                </a:cubicBezTo>
                <a:cubicBezTo>
                  <a:pt x="3002643" y="1428080"/>
                  <a:pt x="2730208" y="1471187"/>
                  <a:pt x="2402949" y="1728660"/>
                </a:cubicBezTo>
                <a:cubicBezTo>
                  <a:pt x="2389242" y="1657355"/>
                  <a:pt x="2325910" y="1444316"/>
                  <a:pt x="2213848" y="1276197"/>
                </a:cubicBezTo>
                <a:cubicBezTo>
                  <a:pt x="1745730" y="1150093"/>
                  <a:pt x="615440" y="1116964"/>
                  <a:pt x="212704" y="1276197"/>
                </a:cubicBezTo>
                <a:cubicBezTo>
                  <a:pt x="97274" y="1279205"/>
                  <a:pt x="9263" y="1192885"/>
                  <a:pt x="0" y="1063493"/>
                </a:cubicBezTo>
                <a:lnTo>
                  <a:pt x="0" y="1063498"/>
                </a:lnTo>
                <a:cubicBezTo>
                  <a:pt x="-19217" y="984459"/>
                  <a:pt x="17397" y="801768"/>
                  <a:pt x="0" y="744448"/>
                </a:cubicBezTo>
                <a:lnTo>
                  <a:pt x="0" y="744448"/>
                </a:lnTo>
                <a:cubicBezTo>
                  <a:pt x="-33917" y="513495"/>
                  <a:pt x="45352" y="444591"/>
                  <a:pt x="0" y="212704"/>
                </a:cubicBezTo>
                <a:close/>
              </a:path>
            </a:pathLst>
          </a:custGeom>
          <a:solidFill>
            <a:srgbClr val="F2D992"/>
          </a:solidFill>
          <a:ln>
            <a:solidFill>
              <a:schemeClr val="accent5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786892888">
                  <a:prstGeom prst="wedgeRoundRectCallout">
                    <a:avLst>
                      <a:gd name="adj1" fmla="val 13316"/>
                      <a:gd name="adj2" fmla="val 8545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كم عدد البيض المستخدم لمقدارين من الكيك ؟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6FD90E7-2F36-F6BA-7ED8-7661FD60B3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46" b="92593" l="7889" r="91556">
                        <a14:foregroundMark x1="90444" y1="53984" x2="91556" y2="65208"/>
                        <a14:foregroundMark x1="91556" y1="65208" x2="88556" y2="79686"/>
                        <a14:foregroundMark x1="88556" y1="79686" x2="88556" y2="79686"/>
                        <a14:foregroundMark x1="82222" y1="88889" x2="67889" y2="92593"/>
                        <a14:foregroundMark x1="67889" y1="92593" x2="60778" y2="89001"/>
                        <a14:foregroundMark x1="60778" y1="89001" x2="60333" y2="88552"/>
                        <a14:foregroundMark x1="9444" y1="52974" x2="12111" y2="69360"/>
                        <a14:foregroundMark x1="62111" y1="9877" x2="32111" y2="9091"/>
                        <a14:foregroundMark x1="51333" y1="5724" x2="44111" y2="4714"/>
                        <a14:foregroundMark x1="44111" y1="4714" x2="36333" y2="6958"/>
                        <a14:foregroundMark x1="36333" y1="6958" x2="36222" y2="7520"/>
                        <a14:foregroundMark x1="16444" y1="58698" x2="16444" y2="58698"/>
                        <a14:foregroundMark x1="9444" y1="53648" x2="7889" y2="66105"/>
                        <a14:foregroundMark x1="7889" y1="66105" x2="10111" y2="68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833" y="1362353"/>
            <a:ext cx="1832504" cy="181417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8EE2A-978B-59CD-E4A2-703329FA735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405" t="2917" r="14654" b="1648"/>
          <a:stretch/>
        </p:blipFill>
        <p:spPr>
          <a:xfrm>
            <a:off x="4771761" y="2327583"/>
            <a:ext cx="2432575" cy="290734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C3D0A81-CFFA-FF94-A600-A43492CD13E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405" t="2917" r="14654" b="1648"/>
          <a:stretch/>
        </p:blipFill>
        <p:spPr>
          <a:xfrm>
            <a:off x="2344257" y="2296091"/>
            <a:ext cx="2374111" cy="29073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8919EFE-0D3C-279C-2199-4DFFF76310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46" b="92593" l="7889" r="91556">
                        <a14:foregroundMark x1="90444" y1="53984" x2="91556" y2="65208"/>
                        <a14:foregroundMark x1="91556" y1="65208" x2="88556" y2="79686"/>
                        <a14:foregroundMark x1="88556" y1="79686" x2="88556" y2="79686"/>
                        <a14:foregroundMark x1="82222" y1="88889" x2="67889" y2="92593"/>
                        <a14:foregroundMark x1="67889" y1="92593" x2="60778" y2="89001"/>
                        <a14:foregroundMark x1="60778" y1="89001" x2="60333" y2="88552"/>
                        <a14:foregroundMark x1="9444" y1="52974" x2="12111" y2="69360"/>
                        <a14:foregroundMark x1="62111" y1="9877" x2="32111" y2="9091"/>
                        <a14:foregroundMark x1="51333" y1="5724" x2="44111" y2="4714"/>
                        <a14:foregroundMark x1="44111" y1="4714" x2="36333" y2="6958"/>
                        <a14:foregroundMark x1="36333" y1="6958" x2="36222" y2="7520"/>
                        <a14:foregroundMark x1="16444" y1="58698" x2="16444" y2="58698"/>
                        <a14:foregroundMark x1="9444" y1="53648" x2="7889" y2="66105"/>
                        <a14:foregroundMark x1="7889" y1="66105" x2="10111" y2="68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94" y="3344958"/>
            <a:ext cx="1832504" cy="1814179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2644E00-D65B-1736-8398-5F0BC05D41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76085" y="5548634"/>
            <a:ext cx="7169264" cy="1100825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A11DE75-B490-6AC1-1EE0-7FC26546BB8B}"/>
              </a:ext>
            </a:extLst>
          </p:cNvPr>
          <p:cNvSpPr/>
          <p:nvPr/>
        </p:nvSpPr>
        <p:spPr>
          <a:xfrm>
            <a:off x="3026554" y="5709002"/>
            <a:ext cx="6255625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هل نسبة عدد البيض مع مقدار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الكيك متكافئتان 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4FA0637-1248-9517-1760-DE49609F3B9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342" t="48507" r="40083" b="29882"/>
          <a:stretch/>
        </p:blipFill>
        <p:spPr>
          <a:xfrm>
            <a:off x="892885" y="1515541"/>
            <a:ext cx="9008891" cy="4541013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ACD1B2-F284-6461-9409-4696BF89F13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0656" t="37526" r="25716" b="26003"/>
          <a:stretch/>
        </p:blipFill>
        <p:spPr>
          <a:xfrm>
            <a:off x="9730293" y="2072192"/>
            <a:ext cx="2038716" cy="3556826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828B02A-E2C4-A5F1-24D6-2F76B9972F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783892" y="482785"/>
            <a:ext cx="2480548" cy="83764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1AB5DC2-285D-9017-F27C-83B514251031}"/>
              </a:ext>
            </a:extLst>
          </p:cNvPr>
          <p:cNvSpPr/>
          <p:nvPr/>
        </p:nvSpPr>
        <p:spPr>
          <a:xfrm>
            <a:off x="4652682" y="482785"/>
            <a:ext cx="2742968" cy="776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D94AFDD-FA9C-F4CC-BD0E-DA94163319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89679" y="3221418"/>
            <a:ext cx="1743310" cy="62591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34D185F-8147-7090-E6FD-0969D49EB731}"/>
              </a:ext>
            </a:extLst>
          </p:cNvPr>
          <p:cNvSpPr/>
          <p:nvPr/>
        </p:nvSpPr>
        <p:spPr>
          <a:xfrm>
            <a:off x="194698" y="3134001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D5CA41A-A78B-0AE5-1D69-BCEC055F26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15492" y="877143"/>
            <a:ext cx="2557165" cy="71332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7B9D4A5-8605-533E-A533-51CE3EF1C9BB}"/>
              </a:ext>
            </a:extLst>
          </p:cNvPr>
          <p:cNvSpPr/>
          <p:nvPr/>
        </p:nvSpPr>
        <p:spPr>
          <a:xfrm>
            <a:off x="5737313" y="860490"/>
            <a:ext cx="230535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12A1C49-1016-899B-C00C-1BAC3903D60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218" t="70275" r="29782" b="17570"/>
          <a:stretch/>
        </p:blipFill>
        <p:spPr>
          <a:xfrm>
            <a:off x="2270363" y="2259795"/>
            <a:ext cx="9491114" cy="2653641"/>
          </a:xfrm>
          <a:prstGeom prst="rect">
            <a:avLst/>
          </a:prstGeom>
          <a:ln>
            <a:solidFill>
              <a:srgbClr val="F2D992"/>
            </a:solidFill>
          </a:ln>
        </p:spPr>
      </p:pic>
    </p:spTree>
    <p:extLst>
      <p:ext uri="{BB962C8B-B14F-4D97-AF65-F5344CB8AC3E}">
        <p14:creationId xmlns:p14="http://schemas.microsoft.com/office/powerpoint/2010/main" val="21961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7DA3AE1-1DCF-9691-73A3-85076CE80CC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1934" t="42431" r="34070" b="47688"/>
          <a:stretch/>
        </p:blipFill>
        <p:spPr>
          <a:xfrm>
            <a:off x="1163452" y="1179458"/>
            <a:ext cx="10262969" cy="1871830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3C02568-FE62-95F1-58CD-20380BA8D2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904" t="52616" r="34070" b="38275"/>
          <a:stretch/>
        </p:blipFill>
        <p:spPr>
          <a:xfrm>
            <a:off x="1129581" y="3789283"/>
            <a:ext cx="10284484" cy="1725551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86A4D24-A263-4BFD-4B42-5720D386C1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57" y="1422515"/>
            <a:ext cx="1743310" cy="62591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E3AA8C-A08C-442A-6881-25B9569408DC}"/>
              </a:ext>
            </a:extLst>
          </p:cNvPr>
          <p:cNvSpPr/>
          <p:nvPr/>
        </p:nvSpPr>
        <p:spPr>
          <a:xfrm>
            <a:off x="-153724" y="1335098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D071C50-6A7D-B2F6-7EB9-5B0A5D935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57" y="3890008"/>
            <a:ext cx="1743310" cy="625911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AEC3810-E40E-983C-B395-37D8D7D579B6}"/>
              </a:ext>
            </a:extLst>
          </p:cNvPr>
          <p:cNvSpPr/>
          <p:nvPr/>
        </p:nvSpPr>
        <p:spPr>
          <a:xfrm>
            <a:off x="-153724" y="3802591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541A3B5-4C2E-DBFD-58A7-A52B2DE787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761815" y="160426"/>
            <a:ext cx="1962175" cy="84159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A3D449-579E-6C11-ADFB-7097133DBC5D}"/>
              </a:ext>
            </a:extLst>
          </p:cNvPr>
          <p:cNvSpPr/>
          <p:nvPr/>
        </p:nvSpPr>
        <p:spPr>
          <a:xfrm>
            <a:off x="5543675" y="200113"/>
            <a:ext cx="230535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تأكد :</a:t>
            </a:r>
          </a:p>
        </p:txBody>
      </p:sp>
    </p:spTree>
    <p:extLst>
      <p:ext uri="{BB962C8B-B14F-4D97-AF65-F5344CB8AC3E}">
        <p14:creationId xmlns:p14="http://schemas.microsoft.com/office/powerpoint/2010/main" val="27002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86A4D24-A263-4BFD-4B42-5720D386C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2843" y="1293425"/>
            <a:ext cx="1743310" cy="62591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E3AA8C-A08C-442A-6881-25B9569408DC}"/>
              </a:ext>
            </a:extLst>
          </p:cNvPr>
          <p:cNvSpPr/>
          <p:nvPr/>
        </p:nvSpPr>
        <p:spPr>
          <a:xfrm>
            <a:off x="1497862" y="1206008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541A3B5-4C2E-DBFD-58A7-A52B2DE787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873687" y="483523"/>
            <a:ext cx="3167304" cy="84159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A3D449-579E-6C11-ADFB-7097133DBC5D}"/>
              </a:ext>
            </a:extLst>
          </p:cNvPr>
          <p:cNvSpPr/>
          <p:nvPr/>
        </p:nvSpPr>
        <p:spPr>
          <a:xfrm>
            <a:off x="4785519" y="519706"/>
            <a:ext cx="329065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تدرب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وحل المسائل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E8EE29C-9D6A-F713-380F-C7597A205AF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9715" t="45861" r="34729" b="40513"/>
          <a:stretch/>
        </p:blipFill>
        <p:spPr>
          <a:xfrm>
            <a:off x="1075516" y="2211902"/>
            <a:ext cx="10040967" cy="3258080"/>
          </a:xfrm>
          <a:prstGeom prst="rect">
            <a:avLst/>
          </a:prstGeom>
          <a:ln>
            <a:solidFill>
              <a:srgbClr val="F2D992"/>
            </a:solidFill>
          </a:ln>
        </p:spPr>
      </p:pic>
    </p:spTree>
    <p:extLst>
      <p:ext uri="{BB962C8B-B14F-4D97-AF65-F5344CB8AC3E}">
        <p14:creationId xmlns:p14="http://schemas.microsoft.com/office/powerpoint/2010/main" val="120760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FC38C8-0A0E-3E03-389B-657EA68B01E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965" t="12937" r="10712" b="14359"/>
          <a:stretch/>
        </p:blipFill>
        <p:spPr>
          <a:xfrm>
            <a:off x="37177" y="1797835"/>
            <a:ext cx="3000671" cy="282541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E06C975-E518-5B78-1A08-4572C03DEDA9}"/>
              </a:ext>
            </a:extLst>
          </p:cNvPr>
          <p:cNvSpPr txBox="1"/>
          <p:nvPr/>
        </p:nvSpPr>
        <p:spPr>
          <a:xfrm>
            <a:off x="3091266" y="1191899"/>
            <a:ext cx="8670211" cy="4401205"/>
          </a:xfrm>
          <a:prstGeom prst="rect">
            <a:avLst/>
          </a:prstGeom>
          <a:noFill/>
          <a:ln>
            <a:solidFill>
              <a:srgbClr val="EAC25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749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تحدث القرآن الكريم بدقة عن نسبة </a:t>
            </a:r>
            <a:r>
              <a:rPr lang="ar-SA" sz="2800" b="1" i="0" u="none" strike="noStrike" dirty="0">
                <a:solidFill>
                  <a:srgbClr val="749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البحر إلى البر،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في عدة </a:t>
            </a:r>
            <a:r>
              <a:rPr lang="ar-S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ايات</a:t>
            </a: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قرانية</a:t>
            </a: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وعند استخدام الحساب نصل إلى أن نسبة البحر والبر في القرآن هي 71 %، و29 % على الترتيب .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وعندما نفتح موقع وكالة الفضاء الأمريكية "ناسا" نلاحظ أنهم يحددون نسبة البحر على الأرض بنفس النسب الواردة في القرآن أي 71 % للبحر، و29 % للبرّ .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وهذا تطابق مذهل يشهد على أن الله قد أحكم آيات كتابه وجعل في هذه الآيات تِبياناً لكل شيء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فقال تعالى :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(وَنَزَّلْنَا عَلَيْكَ الْكِتَابَ تِبْيَانًا لِكُلِّ شَيْءٍ وَهُدًى وَرَحْمَةً وَبُشْرَى لِلْمُسْلِمِينَ)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63A930A-164F-BF9D-E17A-24788E973A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792860" y="70522"/>
            <a:ext cx="6068277" cy="92329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203DC98-12FB-5ABB-1A36-9F93C30F24C4}"/>
              </a:ext>
            </a:extLst>
          </p:cNvPr>
          <p:cNvSpPr/>
          <p:nvPr/>
        </p:nvSpPr>
        <p:spPr>
          <a:xfrm>
            <a:off x="3039273" y="155625"/>
            <a:ext cx="519836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نسبة اليابسة والماء في الكرة الأرضية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D8DE44E-21DA-EFA9-071A-08D16E1B64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213402" y="5624758"/>
            <a:ext cx="6934200" cy="12050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8B2CB09-F8D6-4E97-39AF-DCD672679BFD}"/>
              </a:ext>
            </a:extLst>
          </p:cNvPr>
          <p:cNvSpPr/>
          <p:nvPr/>
        </p:nvSpPr>
        <p:spPr>
          <a:xfrm>
            <a:off x="2576086" y="5575288"/>
            <a:ext cx="6208832" cy="130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1C60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سنتعرف على طريقة الحساب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1C60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الفصل الخامس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1C60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" تطبيقات النسبة المئوية "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1C60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CC41B03-7EE8-3EC6-AD66-DFFD32E3B5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05544" y="5247724"/>
            <a:ext cx="998364" cy="13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0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86A4D24-A263-4BFD-4B42-5720D386C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2843" y="1293425"/>
            <a:ext cx="1743310" cy="62591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E3AA8C-A08C-442A-6881-25B9569408DC}"/>
              </a:ext>
            </a:extLst>
          </p:cNvPr>
          <p:cNvSpPr/>
          <p:nvPr/>
        </p:nvSpPr>
        <p:spPr>
          <a:xfrm>
            <a:off x="1497862" y="1206008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541A3B5-4C2E-DBFD-58A7-A52B2DE787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69302" y="407697"/>
            <a:ext cx="4604838" cy="92329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A3D449-579E-6C11-ADFB-7097133DBC5D}"/>
              </a:ext>
            </a:extLst>
          </p:cNvPr>
          <p:cNvSpPr/>
          <p:nvPr/>
        </p:nvSpPr>
        <p:spPr>
          <a:xfrm>
            <a:off x="3867271" y="519706"/>
            <a:ext cx="4208900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مسائل مهارات التفكير العليا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44B2B7B-A0D7-0CF0-00CD-22190D758CE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9014" t="26498" r="32939" b="48959"/>
          <a:stretch/>
        </p:blipFill>
        <p:spPr>
          <a:xfrm>
            <a:off x="941294" y="2029687"/>
            <a:ext cx="9783230" cy="3929459"/>
          </a:xfrm>
          <a:prstGeom prst="rect">
            <a:avLst/>
          </a:prstGeom>
          <a:ln>
            <a:solidFill>
              <a:srgbClr val="F2D992"/>
            </a:solidFill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4219B13-A686-0C86-1176-B8C3CF3D0537}"/>
              </a:ext>
            </a:extLst>
          </p:cNvPr>
          <p:cNvSpPr/>
          <p:nvPr/>
        </p:nvSpPr>
        <p:spPr>
          <a:xfrm>
            <a:off x="9901776" y="2275242"/>
            <a:ext cx="814759" cy="636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32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75F034-5E5D-B54F-371A-90AA07E493B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014" t="26073" r="22295" b="42930"/>
          <a:stretch/>
        </p:blipFill>
        <p:spPr>
          <a:xfrm>
            <a:off x="851516" y="1843950"/>
            <a:ext cx="9995351" cy="3809028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83CE5DE-267F-B242-4B8C-BB550D02EB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44690" y="670560"/>
            <a:ext cx="3745689" cy="92329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80C2392-4B65-8A29-0454-4285C2F39A21}"/>
              </a:ext>
            </a:extLst>
          </p:cNvPr>
          <p:cNvSpPr/>
          <p:nvPr/>
        </p:nvSpPr>
        <p:spPr>
          <a:xfrm>
            <a:off x="3913085" y="750920"/>
            <a:ext cx="4208900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الاختبارات الدولية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523C53D-0633-F492-5BEE-ACD7CFB17C5F}"/>
              </a:ext>
            </a:extLst>
          </p:cNvPr>
          <p:cNvSpPr/>
          <p:nvPr/>
        </p:nvSpPr>
        <p:spPr>
          <a:xfrm>
            <a:off x="9315974" y="4414745"/>
            <a:ext cx="404622" cy="454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D63CD55A-494A-844A-F5DD-22928CD3A0A8}"/>
              </a:ext>
            </a:extLst>
          </p:cNvPr>
          <p:cNvSpPr/>
          <p:nvPr/>
        </p:nvSpPr>
        <p:spPr>
          <a:xfrm>
            <a:off x="4679123" y="4414744"/>
            <a:ext cx="404622" cy="454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039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CDEAE67-77F4-401C-D668-83C79E440B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39920" y="2156861"/>
            <a:ext cx="3745689" cy="260264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75D0601-AD16-6460-42DE-8FB4F47A09AA}"/>
              </a:ext>
            </a:extLst>
          </p:cNvPr>
          <p:cNvSpPr/>
          <p:nvPr/>
        </p:nvSpPr>
        <p:spPr>
          <a:xfrm>
            <a:off x="6645417" y="2417045"/>
            <a:ext cx="4025542" cy="184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الواجب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منصة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مدرستي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4A9E4-50EA-E90B-7B81-4693B885F1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2422" y="1757066"/>
            <a:ext cx="4976025" cy="1439992"/>
          </a:xfrm>
          <a:prstGeom prst="rect">
            <a:avLst/>
          </a:prstGeom>
        </p:spPr>
      </p:pic>
      <p:sp>
        <p:nvSpPr>
          <p:cNvPr id="8" name="مستطيل 7">
            <a:hlinkClick r:id="rId17"/>
            <a:extLst>
              <a:ext uri="{FF2B5EF4-FFF2-40B4-BE49-F238E27FC236}">
                <a16:creationId xmlns:a16="http://schemas.microsoft.com/office/drawing/2014/main" id="{4461B704-0810-15A3-C760-0F0018AB2F04}"/>
              </a:ext>
            </a:extLst>
          </p:cNvPr>
          <p:cNvSpPr/>
          <p:nvPr/>
        </p:nvSpPr>
        <p:spPr>
          <a:xfrm>
            <a:off x="867221" y="1827537"/>
            <a:ext cx="4933350" cy="1299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رفعة التعليمية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8597E20-5A29-F908-C24F-512F260B21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01429" y="3537495"/>
            <a:ext cx="5423507" cy="1439992"/>
          </a:xfrm>
          <a:prstGeom prst="rect">
            <a:avLst/>
          </a:prstGeom>
        </p:spPr>
      </p:pic>
      <p:sp>
        <p:nvSpPr>
          <p:cNvPr id="11" name="مستطيل 10">
            <a:hlinkClick r:id="rId18"/>
            <a:extLst>
              <a:ext uri="{FF2B5EF4-FFF2-40B4-BE49-F238E27FC236}">
                <a16:creationId xmlns:a16="http://schemas.microsoft.com/office/drawing/2014/main" id="{3F262DD1-B403-7630-48F8-F22299404BB2}"/>
              </a:ext>
            </a:extLst>
          </p:cNvPr>
          <p:cNvSpPr/>
          <p:nvPr/>
        </p:nvSpPr>
        <p:spPr>
          <a:xfrm>
            <a:off x="802963" y="3352680"/>
            <a:ext cx="4933350" cy="18096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قناة الأستاذة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/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فاطمه صالح السبيعي</a:t>
            </a:r>
          </a:p>
        </p:txBody>
      </p:sp>
      <p:pic>
        <p:nvPicPr>
          <p:cNvPr id="12" name="صورة 11">
            <a:hlinkClick r:id="rId18"/>
            <a:extLst>
              <a:ext uri="{FF2B5EF4-FFF2-40B4-BE49-F238E27FC236}">
                <a16:creationId xmlns:a16="http://schemas.microsoft.com/office/drawing/2014/main" id="{8D6C220D-238F-3FC7-19D5-0F3BA5182A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19" y="3956055"/>
            <a:ext cx="602869" cy="602869"/>
          </a:xfrm>
          <a:prstGeom prst="rect">
            <a:avLst/>
          </a:prstGeom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C18852EA-0199-E2C7-3636-BA2986C351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9643" y="2235783"/>
            <a:ext cx="542779" cy="5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57583D2-CF20-8C4F-D513-9D53109B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4402D60-8969-8699-A4BB-26279D325A16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97BB521-38EA-8C4A-B7ED-55D294C9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18596235-EAE9-3B7A-CDBB-EC2CBD9E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47DC712D-70C7-32C7-4BFD-D997B66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88936" y="5663364"/>
            <a:ext cx="1194635" cy="119463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840" y="5775644"/>
            <a:ext cx="1027693" cy="102975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9487" cy="1024003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60263" cy="860263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AB6F3779-3B36-535F-5250-4F123C6E0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605339" y="2895835"/>
            <a:ext cx="4544409" cy="2692972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DF71A492-1900-D0E9-D517-57C6A35552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602569" y="545281"/>
            <a:ext cx="2986861" cy="858786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C166DD0E-7261-43AD-DEED-D02C51E6209E}"/>
              </a:ext>
            </a:extLst>
          </p:cNvPr>
          <p:cNvSpPr/>
          <p:nvPr/>
        </p:nvSpPr>
        <p:spPr>
          <a:xfrm>
            <a:off x="4701115" y="445653"/>
            <a:ext cx="2789767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استراتيجية التصفح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3A2F337A-E5D1-504C-F0A3-36600C7BC8A2}"/>
              </a:ext>
            </a:extLst>
          </p:cNvPr>
          <p:cNvSpPr/>
          <p:nvPr/>
        </p:nvSpPr>
        <p:spPr>
          <a:xfrm>
            <a:off x="6807775" y="2840815"/>
            <a:ext cx="4139539" cy="280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النسبة على صورة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كسر في أبسط صورة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وأحدد</a:t>
            </a:r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النسب المتكافئة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3">
            <a:extLst>
              <a:ext uri="{FF2B5EF4-FFF2-40B4-BE49-F238E27FC236}">
                <a16:creationId xmlns:a16="http://schemas.microsoft.com/office/drawing/2014/main" id="{ED897ECF-CCFD-711B-1EBC-0E67192AE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8618DCDC-1686-E7DE-D8A2-72DC9E2FC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25D44CEA-E75C-33B7-A431-B0A03F2EF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87AEDED-C6F8-6FDC-3738-C7F4228C72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820878" y="4003841"/>
            <a:ext cx="2442292" cy="124533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18C00A2-2A49-979B-08B0-C783BF4E81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67389" y="4003841"/>
            <a:ext cx="2442292" cy="1245331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6A2EE89F-8E11-C63B-BE17-1674B62CD4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D011E40-FE52-AD63-9B99-F5EDC2708F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423158" y="2440502"/>
            <a:ext cx="2442292" cy="124533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05400EF-9AA0-6D7C-C462-E4FDA1F006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587530" y="2038098"/>
            <a:ext cx="2442292" cy="124533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2EACC886-34CE-EBCE-FDC9-9E3F0CB6E234}"/>
              </a:ext>
            </a:extLst>
          </p:cNvPr>
          <p:cNvSpPr/>
          <p:nvPr/>
        </p:nvSpPr>
        <p:spPr>
          <a:xfrm>
            <a:off x="7537257" y="2156861"/>
            <a:ext cx="2492565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فكرة الدرس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B798F4D-3FA4-0A08-8AC6-75A1F9C361F2}"/>
              </a:ext>
            </a:extLst>
          </p:cNvPr>
          <p:cNvSpPr/>
          <p:nvPr/>
        </p:nvSpPr>
        <p:spPr>
          <a:xfrm>
            <a:off x="2372885" y="2552359"/>
            <a:ext cx="2492565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F72311A-45CF-B81F-8802-9DD306BF3591}"/>
              </a:ext>
            </a:extLst>
          </p:cNvPr>
          <p:cNvSpPr/>
          <p:nvPr/>
        </p:nvSpPr>
        <p:spPr>
          <a:xfrm>
            <a:off x="3795741" y="4153938"/>
            <a:ext cx="2492565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النسبة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FBC38455-00C3-4E12-8AE7-9D01A078299C}"/>
              </a:ext>
            </a:extLst>
          </p:cNvPr>
          <p:cNvSpPr/>
          <p:nvPr/>
        </p:nvSpPr>
        <p:spPr>
          <a:xfrm>
            <a:off x="1042252" y="4108315"/>
            <a:ext cx="2492565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النسب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المتكافئة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D24B60E-18DA-D33E-315D-4AF4528AD1E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B65F0F1E-9B7F-6F6D-DF0E-E111751A71D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CA1172FB-582A-8AC6-75FF-9611BAED875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7DF9CC6D-36CC-C294-AC5E-28F9373460C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998EC639-65C8-DCBD-9EA9-6C8EB2815475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422B61FC-7CD7-91CE-EA8B-A89CB52FF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57E07263-DC2A-4837-92A2-FFDA4385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2DD926F8-6499-90F2-67D9-C61190C2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48" name="Picture 3">
            <a:extLst>
              <a:ext uri="{FF2B5EF4-FFF2-40B4-BE49-F238E27FC236}">
                <a16:creationId xmlns:a16="http://schemas.microsoft.com/office/drawing/2014/main" id="{66BEA2DF-AD27-3863-0193-98D4314E1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47E09E62-D06A-FC5F-405A-E6047EC07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52" name="Picture 3">
            <a:extLst>
              <a:ext uri="{FF2B5EF4-FFF2-40B4-BE49-F238E27FC236}">
                <a16:creationId xmlns:a16="http://schemas.microsoft.com/office/drawing/2014/main" id="{12B20CE0-E8B6-132F-B879-0DFE30FF5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C0D274BD-0448-E5D4-CAC1-072FB0826A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9B7FBDCC-E5F5-9684-1800-0BA4B261816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3C48248-6E6C-5117-CB7D-7B818ED8712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19A997B8-8660-AF12-217C-D6A8B28B9A7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161967A4-0091-DAF0-1EAC-6ECB8E7FF4D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5" grpId="0"/>
      <p:bldP spid="16" grpId="0"/>
      <p:bldP spid="17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E0FB57C-4C62-8CC7-A112-D5DE2F1A0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2415" y="1823169"/>
            <a:ext cx="4756136" cy="174581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B9DA820-F4D5-9BDB-A3FE-0500C5FC4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48590" y="2217597"/>
            <a:ext cx="667588" cy="83426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4FEE484-AE3F-9DC0-95A4-4A71C0E0D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91401" y="2217597"/>
            <a:ext cx="667588" cy="834262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E2BB308-5C52-3A59-6E4B-9AAB068508B0}"/>
              </a:ext>
            </a:extLst>
          </p:cNvPr>
          <p:cNvGrpSpPr/>
          <p:nvPr/>
        </p:nvGrpSpPr>
        <p:grpSpPr>
          <a:xfrm>
            <a:off x="6769563" y="2715313"/>
            <a:ext cx="317836" cy="310926"/>
            <a:chOff x="11117650" y="1"/>
            <a:chExt cx="1074349" cy="1029422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AD12F5E9-693A-82BB-4847-11741FA2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B138816B-4DFF-E167-CE8D-89F59C59B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11076EAE-F7BA-5A9E-C4C9-7DC66729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93016A70-44B5-06D1-280A-A1B3733215E6}"/>
              </a:ext>
            </a:extLst>
          </p:cNvPr>
          <p:cNvGrpSpPr/>
          <p:nvPr/>
        </p:nvGrpSpPr>
        <p:grpSpPr>
          <a:xfrm flipH="1">
            <a:off x="10065977" y="2740933"/>
            <a:ext cx="317836" cy="310926"/>
            <a:chOff x="11117650" y="1"/>
            <a:chExt cx="1074349" cy="1029422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CCA0DDDF-678A-CB1B-1133-A05FD12F4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39A45D00-6D72-3E06-8026-BD68B7E59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83AF9D2E-4B5C-47FA-73C6-EEAA8B36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431C6A1D-DDA8-8933-C4DA-4CC9688F7D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200000" flipH="1">
            <a:off x="2844642" y="2524038"/>
            <a:ext cx="439467" cy="446137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AB6F3779-3B36-535F-5250-4F123C6E08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82645" y="2906189"/>
            <a:ext cx="3511217" cy="3511217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DF71A492-1900-D0E9-D517-57C6A3555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9077" y="1409187"/>
            <a:ext cx="2737825" cy="101738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95420CF6-7341-1F5B-1DB7-1B7C402E563F}"/>
              </a:ext>
            </a:extLst>
          </p:cNvPr>
          <p:cNvSpPr/>
          <p:nvPr/>
        </p:nvSpPr>
        <p:spPr>
          <a:xfrm>
            <a:off x="7342197" y="2188925"/>
            <a:ext cx="2334884" cy="94513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النسبة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C166DD0E-7261-43AD-DEED-D02C51E6209E}"/>
              </a:ext>
            </a:extLst>
          </p:cNvPr>
          <p:cNvSpPr/>
          <p:nvPr/>
        </p:nvSpPr>
        <p:spPr>
          <a:xfrm>
            <a:off x="1818392" y="1481431"/>
            <a:ext cx="2696582" cy="94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الاستراتيجيات المستخدمة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3A2F337A-E5D1-504C-F0A3-36600C7BC8A2}"/>
              </a:ext>
            </a:extLst>
          </p:cNvPr>
          <p:cNvSpPr/>
          <p:nvPr/>
        </p:nvSpPr>
        <p:spPr>
          <a:xfrm>
            <a:off x="1559684" y="3240177"/>
            <a:ext cx="3009384" cy="280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الدقيقة الواحدة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7A000378-302C-0D4E-A8E4-A45F5CD021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748234" y="2229702"/>
            <a:ext cx="934887" cy="863583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DCE45C39-5774-82E0-AE5E-7536D73F79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528737" y="2137036"/>
            <a:ext cx="934887" cy="863583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89" name="Picture 3">
            <a:extLst>
              <a:ext uri="{FF2B5EF4-FFF2-40B4-BE49-F238E27FC236}">
                <a16:creationId xmlns:a16="http://schemas.microsoft.com/office/drawing/2014/main" id="{3A2E83AF-9BA0-4D5E-912F-6C21777F55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925966" y="4425932"/>
            <a:ext cx="3260844" cy="1797471"/>
          </a:xfrm>
          <a:prstGeom prst="rect">
            <a:avLst/>
          </a:prstGeom>
        </p:spPr>
      </p:pic>
      <p:sp>
        <p:nvSpPr>
          <p:cNvPr id="90" name="مستطيل 89">
            <a:extLst>
              <a:ext uri="{FF2B5EF4-FFF2-40B4-BE49-F238E27FC236}">
                <a16:creationId xmlns:a16="http://schemas.microsoft.com/office/drawing/2014/main" id="{F8C24EC1-187F-34D8-8667-25B0D6F7FEC5}"/>
              </a:ext>
            </a:extLst>
          </p:cNvPr>
          <p:cNvSpPr/>
          <p:nvPr/>
        </p:nvSpPr>
        <p:spPr>
          <a:xfrm>
            <a:off x="7851926" y="4852099"/>
            <a:ext cx="2334884" cy="94513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اليوم /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92" name="Picture 5">
            <a:extLst>
              <a:ext uri="{FF2B5EF4-FFF2-40B4-BE49-F238E27FC236}">
                <a16:creationId xmlns:a16="http://schemas.microsoft.com/office/drawing/2014/main" id="{55759CD9-B868-54D1-1FE6-35737CF815E6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532953" y="2469975"/>
            <a:ext cx="801936" cy="10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0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C665891-F788-F6EE-3AA8-838504386AA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2309" t="19043" r="14749" b="58074"/>
          <a:stretch/>
        </p:blipFill>
        <p:spPr>
          <a:xfrm>
            <a:off x="2665803" y="2049052"/>
            <a:ext cx="1355463" cy="133394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1CF8CCC-AFC1-A7E9-424F-990FC9FA318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426" t="545" r="18648"/>
          <a:stretch/>
        </p:blipFill>
        <p:spPr>
          <a:xfrm>
            <a:off x="9213796" y="2189310"/>
            <a:ext cx="2712015" cy="340379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AF2DF55-B7B7-5090-4491-1C569571EA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00067" y="91980"/>
            <a:ext cx="2088492" cy="61061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E162953-3A64-BB05-19D7-01958E2E777C}"/>
              </a:ext>
            </a:extLst>
          </p:cNvPr>
          <p:cNvSpPr/>
          <p:nvPr/>
        </p:nvSpPr>
        <p:spPr>
          <a:xfrm>
            <a:off x="5598378" y="39377"/>
            <a:ext cx="2063753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أسئلة البناء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D036C5-CDA2-B800-A5B6-6CCDE6BF7A18}"/>
              </a:ext>
            </a:extLst>
          </p:cNvPr>
          <p:cNvSpPr/>
          <p:nvPr/>
        </p:nvSpPr>
        <p:spPr>
          <a:xfrm>
            <a:off x="4703543" y="1913161"/>
            <a:ext cx="2805295" cy="16153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F232A47-08A2-A84A-934D-AC7E92FD21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25" t="45007" r="62241" b="31648"/>
          <a:stretch/>
        </p:blipFill>
        <p:spPr>
          <a:xfrm>
            <a:off x="2719591" y="4175083"/>
            <a:ext cx="1301675" cy="13608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33E92E4-A3BD-61A4-CA2C-212E8619AA7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4675" b="34915"/>
          <a:stretch/>
        </p:blipFill>
        <p:spPr>
          <a:xfrm>
            <a:off x="6073894" y="4164605"/>
            <a:ext cx="1353429" cy="13608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263A4E8-141A-C968-91BB-A9F4F4E37A0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69282"/>
          <a:stretch/>
        </p:blipFill>
        <p:spPr>
          <a:xfrm>
            <a:off x="6094098" y="2054432"/>
            <a:ext cx="1353429" cy="1374568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DFF42CB4-59CC-E8EF-B501-BE872D8EC67B}"/>
              </a:ext>
            </a:extLst>
          </p:cNvPr>
          <p:cNvSpPr/>
          <p:nvPr/>
        </p:nvSpPr>
        <p:spPr>
          <a:xfrm>
            <a:off x="7768248" y="1058291"/>
            <a:ext cx="2963424" cy="1451145"/>
          </a:xfrm>
          <a:custGeom>
            <a:avLst/>
            <a:gdLst>
              <a:gd name="connsiteX0" fmla="*/ 0 w 2963424"/>
              <a:gd name="connsiteY0" fmla="*/ 241862 h 1451145"/>
              <a:gd name="connsiteX1" fmla="*/ 241862 w 2963424"/>
              <a:gd name="connsiteY1" fmla="*/ 0 h 1451145"/>
              <a:gd name="connsiteX2" fmla="*/ 1728664 w 2963424"/>
              <a:gd name="connsiteY2" fmla="*/ 0 h 1451145"/>
              <a:gd name="connsiteX3" fmla="*/ 1728664 w 2963424"/>
              <a:gd name="connsiteY3" fmla="*/ 0 h 1451145"/>
              <a:gd name="connsiteX4" fmla="*/ 2469520 w 2963424"/>
              <a:gd name="connsiteY4" fmla="*/ 0 h 1451145"/>
              <a:gd name="connsiteX5" fmla="*/ 2721562 w 2963424"/>
              <a:gd name="connsiteY5" fmla="*/ 0 h 1451145"/>
              <a:gd name="connsiteX6" fmla="*/ 2963424 w 2963424"/>
              <a:gd name="connsiteY6" fmla="*/ 241862 h 1451145"/>
              <a:gd name="connsiteX7" fmla="*/ 2963424 w 2963424"/>
              <a:gd name="connsiteY7" fmla="*/ 846501 h 1451145"/>
              <a:gd name="connsiteX8" fmla="*/ 2963424 w 2963424"/>
              <a:gd name="connsiteY8" fmla="*/ 846501 h 1451145"/>
              <a:gd name="connsiteX9" fmla="*/ 2963424 w 2963424"/>
              <a:gd name="connsiteY9" fmla="*/ 1209288 h 1451145"/>
              <a:gd name="connsiteX10" fmla="*/ 2963424 w 2963424"/>
              <a:gd name="connsiteY10" fmla="*/ 1209283 h 1451145"/>
              <a:gd name="connsiteX11" fmla="*/ 2721562 w 2963424"/>
              <a:gd name="connsiteY11" fmla="*/ 1451145 h 1451145"/>
              <a:gd name="connsiteX12" fmla="*/ 2469520 w 2963424"/>
              <a:gd name="connsiteY12" fmla="*/ 1451145 h 1451145"/>
              <a:gd name="connsiteX13" fmla="*/ 2352810 w 2963424"/>
              <a:gd name="connsiteY13" fmla="*/ 1829807 h 1451145"/>
              <a:gd name="connsiteX14" fmla="*/ 1728664 w 2963424"/>
              <a:gd name="connsiteY14" fmla="*/ 1451145 h 1451145"/>
              <a:gd name="connsiteX15" fmla="*/ 241862 w 2963424"/>
              <a:gd name="connsiteY15" fmla="*/ 1451145 h 1451145"/>
              <a:gd name="connsiteX16" fmla="*/ 0 w 2963424"/>
              <a:gd name="connsiteY16" fmla="*/ 1209283 h 1451145"/>
              <a:gd name="connsiteX17" fmla="*/ 0 w 2963424"/>
              <a:gd name="connsiteY17" fmla="*/ 1209288 h 1451145"/>
              <a:gd name="connsiteX18" fmla="*/ 0 w 2963424"/>
              <a:gd name="connsiteY18" fmla="*/ 846501 h 1451145"/>
              <a:gd name="connsiteX19" fmla="*/ 0 w 2963424"/>
              <a:gd name="connsiteY19" fmla="*/ 846501 h 1451145"/>
              <a:gd name="connsiteX20" fmla="*/ 0 w 2963424"/>
              <a:gd name="connsiteY20" fmla="*/ 241862 h 145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63424" h="1451145" fill="none" extrusionOk="0">
                <a:moveTo>
                  <a:pt x="0" y="241862"/>
                </a:moveTo>
                <a:cubicBezTo>
                  <a:pt x="21227" y="96079"/>
                  <a:pt x="113202" y="6922"/>
                  <a:pt x="241862" y="0"/>
                </a:cubicBezTo>
                <a:cubicBezTo>
                  <a:pt x="791834" y="-85834"/>
                  <a:pt x="1376615" y="107565"/>
                  <a:pt x="1728664" y="0"/>
                </a:cubicBezTo>
                <a:lnTo>
                  <a:pt x="1728664" y="0"/>
                </a:lnTo>
                <a:cubicBezTo>
                  <a:pt x="1957646" y="15722"/>
                  <a:pt x="2230447" y="-36700"/>
                  <a:pt x="2469520" y="0"/>
                </a:cubicBezTo>
                <a:cubicBezTo>
                  <a:pt x="2581057" y="12078"/>
                  <a:pt x="2664466" y="-11056"/>
                  <a:pt x="2721562" y="0"/>
                </a:cubicBezTo>
                <a:cubicBezTo>
                  <a:pt x="2835537" y="7683"/>
                  <a:pt x="2947460" y="122911"/>
                  <a:pt x="2963424" y="241862"/>
                </a:cubicBezTo>
                <a:cubicBezTo>
                  <a:pt x="3016877" y="467895"/>
                  <a:pt x="3016691" y="776294"/>
                  <a:pt x="2963424" y="846501"/>
                </a:cubicBezTo>
                <a:lnTo>
                  <a:pt x="2963424" y="846501"/>
                </a:lnTo>
                <a:cubicBezTo>
                  <a:pt x="2977529" y="960170"/>
                  <a:pt x="2933248" y="1162925"/>
                  <a:pt x="2963424" y="1209288"/>
                </a:cubicBezTo>
                <a:lnTo>
                  <a:pt x="2963424" y="1209283"/>
                </a:lnTo>
                <a:cubicBezTo>
                  <a:pt x="2958164" y="1336883"/>
                  <a:pt x="2848494" y="1440776"/>
                  <a:pt x="2721562" y="1451145"/>
                </a:cubicBezTo>
                <a:cubicBezTo>
                  <a:pt x="2597202" y="1433932"/>
                  <a:pt x="2507026" y="1462430"/>
                  <a:pt x="2469520" y="1451145"/>
                </a:cubicBezTo>
                <a:cubicBezTo>
                  <a:pt x="2427511" y="1515612"/>
                  <a:pt x="2361776" y="1732429"/>
                  <a:pt x="2352810" y="1829807"/>
                </a:cubicBezTo>
                <a:cubicBezTo>
                  <a:pt x="2196695" y="1811425"/>
                  <a:pt x="1916207" y="1579042"/>
                  <a:pt x="1728664" y="1451145"/>
                </a:cubicBezTo>
                <a:cubicBezTo>
                  <a:pt x="1480136" y="1359383"/>
                  <a:pt x="875051" y="1427773"/>
                  <a:pt x="241862" y="1451145"/>
                </a:cubicBezTo>
                <a:cubicBezTo>
                  <a:pt x="113959" y="1458453"/>
                  <a:pt x="-18499" y="1351631"/>
                  <a:pt x="0" y="1209283"/>
                </a:cubicBezTo>
                <a:lnTo>
                  <a:pt x="0" y="1209288"/>
                </a:lnTo>
                <a:cubicBezTo>
                  <a:pt x="-15448" y="1079804"/>
                  <a:pt x="27791" y="925719"/>
                  <a:pt x="0" y="846501"/>
                </a:cubicBezTo>
                <a:lnTo>
                  <a:pt x="0" y="846501"/>
                </a:lnTo>
                <a:cubicBezTo>
                  <a:pt x="2114" y="733760"/>
                  <a:pt x="29541" y="388963"/>
                  <a:pt x="0" y="241862"/>
                </a:cubicBezTo>
                <a:close/>
              </a:path>
              <a:path w="2963424" h="1451145" stroke="0" extrusionOk="0">
                <a:moveTo>
                  <a:pt x="0" y="241862"/>
                </a:moveTo>
                <a:cubicBezTo>
                  <a:pt x="-15695" y="111117"/>
                  <a:pt x="121097" y="-19688"/>
                  <a:pt x="241862" y="0"/>
                </a:cubicBezTo>
                <a:cubicBezTo>
                  <a:pt x="951013" y="-111355"/>
                  <a:pt x="1182404" y="-131665"/>
                  <a:pt x="1728664" y="0"/>
                </a:cubicBezTo>
                <a:lnTo>
                  <a:pt x="1728664" y="0"/>
                </a:lnTo>
                <a:cubicBezTo>
                  <a:pt x="2070021" y="34172"/>
                  <a:pt x="2231979" y="-30774"/>
                  <a:pt x="2469520" y="0"/>
                </a:cubicBezTo>
                <a:cubicBezTo>
                  <a:pt x="2570214" y="-9862"/>
                  <a:pt x="2655824" y="2367"/>
                  <a:pt x="2721562" y="0"/>
                </a:cubicBezTo>
                <a:cubicBezTo>
                  <a:pt x="2851618" y="3596"/>
                  <a:pt x="2963157" y="110057"/>
                  <a:pt x="2963424" y="241862"/>
                </a:cubicBezTo>
                <a:cubicBezTo>
                  <a:pt x="2925009" y="342135"/>
                  <a:pt x="2924683" y="580395"/>
                  <a:pt x="2963424" y="846501"/>
                </a:cubicBezTo>
                <a:lnTo>
                  <a:pt x="2963424" y="846501"/>
                </a:lnTo>
                <a:cubicBezTo>
                  <a:pt x="2930929" y="935596"/>
                  <a:pt x="2935613" y="1068248"/>
                  <a:pt x="2963424" y="1209288"/>
                </a:cubicBezTo>
                <a:lnTo>
                  <a:pt x="2963424" y="1209283"/>
                </a:lnTo>
                <a:cubicBezTo>
                  <a:pt x="2969285" y="1343336"/>
                  <a:pt x="2836226" y="1466266"/>
                  <a:pt x="2721562" y="1451145"/>
                </a:cubicBezTo>
                <a:cubicBezTo>
                  <a:pt x="2610404" y="1434167"/>
                  <a:pt x="2594079" y="1434961"/>
                  <a:pt x="2469520" y="1451145"/>
                </a:cubicBezTo>
                <a:cubicBezTo>
                  <a:pt x="2416799" y="1527775"/>
                  <a:pt x="2364772" y="1745516"/>
                  <a:pt x="2352810" y="1829807"/>
                </a:cubicBezTo>
                <a:cubicBezTo>
                  <a:pt x="2226912" y="1693316"/>
                  <a:pt x="1945570" y="1653792"/>
                  <a:pt x="1728664" y="1451145"/>
                </a:cubicBezTo>
                <a:cubicBezTo>
                  <a:pt x="1034292" y="1476827"/>
                  <a:pt x="664338" y="1379306"/>
                  <a:pt x="241862" y="1451145"/>
                </a:cubicBezTo>
                <a:cubicBezTo>
                  <a:pt x="113755" y="1459202"/>
                  <a:pt x="10927" y="1356919"/>
                  <a:pt x="0" y="1209283"/>
                </a:cubicBezTo>
                <a:lnTo>
                  <a:pt x="0" y="1209288"/>
                </a:lnTo>
                <a:cubicBezTo>
                  <a:pt x="9280" y="1152515"/>
                  <a:pt x="1532" y="973193"/>
                  <a:pt x="0" y="846501"/>
                </a:cubicBezTo>
                <a:lnTo>
                  <a:pt x="0" y="846501"/>
                </a:lnTo>
                <a:cubicBezTo>
                  <a:pt x="-41839" y="555693"/>
                  <a:pt x="5091" y="431582"/>
                  <a:pt x="0" y="24186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F2D992"/>
            </a:solidFill>
            <a:extLst>
              <a:ext uri="{C807C97D-BFC1-408E-A445-0C87EB9F89A2}">
                <ask:lineSketchStyleProps xmlns:ask="http://schemas.microsoft.com/office/drawing/2018/sketchyshapes" sd="2786892888">
                  <a:prstGeom prst="wedgeRoundRectCallout">
                    <a:avLst>
                      <a:gd name="adj1" fmla="val 29395"/>
                      <a:gd name="adj2" fmla="val 7609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ساعد الشيف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كتابة كسور البيتزا المتبقية في أبسط صورة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8253965-8216-9656-FA6F-AA63CC7013B7}"/>
              </a:ext>
            </a:extLst>
          </p:cNvPr>
          <p:cNvSpPr/>
          <p:nvPr/>
        </p:nvSpPr>
        <p:spPr>
          <a:xfrm>
            <a:off x="4716094" y="4037353"/>
            <a:ext cx="2805295" cy="161534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88344AC-EAC4-CEB6-8F81-7BA9E9BE0238}"/>
              </a:ext>
            </a:extLst>
          </p:cNvPr>
          <p:cNvSpPr/>
          <p:nvPr/>
        </p:nvSpPr>
        <p:spPr>
          <a:xfrm>
            <a:off x="1330691" y="1913161"/>
            <a:ext cx="2805295" cy="16153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ADC0336-547A-4B2E-E58C-8F4744372D81}"/>
              </a:ext>
            </a:extLst>
          </p:cNvPr>
          <p:cNvSpPr/>
          <p:nvPr/>
        </p:nvSpPr>
        <p:spPr>
          <a:xfrm>
            <a:off x="1375844" y="4047831"/>
            <a:ext cx="2805295" cy="16153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A670449E-D3D0-EEFD-B9D7-EF5F2883E397}"/>
                  </a:ext>
                </a:extLst>
              </p:cNvPr>
              <p:cNvSpPr/>
              <p:nvPr/>
            </p:nvSpPr>
            <p:spPr>
              <a:xfrm>
                <a:off x="5129144" y="2254932"/>
                <a:ext cx="903643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28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٥</m:t>
                          </m:r>
                        </m:num>
                        <m:den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١٠</m:t>
                          </m:r>
                        </m:den>
                      </m:f>
                    </m:oMath>
                  </m:oMathPara>
                </a14:m>
                <a:endParaRPr lang="ar-SA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A670449E-D3D0-EEFD-B9D7-EF5F2883E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144" y="2254932"/>
                <a:ext cx="903643" cy="97356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مستطيل 18">
                <a:extLst>
                  <a:ext uri="{FF2B5EF4-FFF2-40B4-BE49-F238E27FC236}">
                    <a16:creationId xmlns:a16="http://schemas.microsoft.com/office/drawing/2014/main" id="{7558D118-6E41-FED8-3FA5-E55F72A3F0E7}"/>
                  </a:ext>
                </a:extLst>
              </p:cNvPr>
              <p:cNvSpPr/>
              <p:nvPr/>
            </p:nvSpPr>
            <p:spPr>
              <a:xfrm>
                <a:off x="4757725" y="2254932"/>
                <a:ext cx="742838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ku-Arab-IQ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endParaRPr lang="ar-SA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مستطيل 18">
                <a:extLst>
                  <a:ext uri="{FF2B5EF4-FFF2-40B4-BE49-F238E27FC236}">
                    <a16:creationId xmlns:a16="http://schemas.microsoft.com/office/drawing/2014/main" id="{7558D118-6E41-FED8-3FA5-E55F72A3F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725" y="2254932"/>
                <a:ext cx="742838" cy="973567"/>
              </a:xfrm>
              <a:prstGeom prst="rect">
                <a:avLst/>
              </a:prstGeom>
              <a:blipFill>
                <a:blip r:embed="rId22"/>
                <a:stretch>
                  <a:fillRect r="-131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C5CCF0BC-214D-CBF4-5E1A-CBF35D96017A}"/>
                  </a:ext>
                </a:extLst>
              </p:cNvPr>
              <p:cNvSpPr/>
              <p:nvPr/>
            </p:nvSpPr>
            <p:spPr>
              <a:xfrm>
                <a:off x="4927244" y="4368720"/>
                <a:ext cx="903643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28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٥</m:t>
                          </m:r>
                        </m:num>
                        <m:den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٨</m:t>
                          </m:r>
                        </m:den>
                      </m:f>
                    </m:oMath>
                  </m:oMathPara>
                </a14:m>
                <a:endParaRPr lang="ar-SA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C5CCF0BC-214D-CBF4-5E1A-CBF35D9601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244" y="4368720"/>
                <a:ext cx="903643" cy="97356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7ACB7F26-9C09-5B4F-D315-58E3A0605147}"/>
                  </a:ext>
                </a:extLst>
              </p:cNvPr>
              <p:cNvSpPr/>
              <p:nvPr/>
            </p:nvSpPr>
            <p:spPr>
              <a:xfrm>
                <a:off x="1488119" y="2196582"/>
                <a:ext cx="903643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28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٤</m:t>
                          </m:r>
                        </m:num>
                        <m:den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٧</m:t>
                          </m:r>
                        </m:den>
                      </m:f>
                    </m:oMath>
                  </m:oMathPara>
                </a14:m>
                <a:endParaRPr lang="ar-SA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7ACB7F26-9C09-5B4F-D315-58E3A06051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119" y="2196582"/>
                <a:ext cx="903643" cy="97356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مستطيل 21">
                <a:extLst>
                  <a:ext uri="{FF2B5EF4-FFF2-40B4-BE49-F238E27FC236}">
                    <a16:creationId xmlns:a16="http://schemas.microsoft.com/office/drawing/2014/main" id="{33F33579-FCDB-9FDA-C4E6-23F44EFF221D}"/>
                  </a:ext>
                </a:extLst>
              </p:cNvPr>
              <p:cNvSpPr/>
              <p:nvPr/>
            </p:nvSpPr>
            <p:spPr>
              <a:xfrm>
                <a:off x="1762160" y="4368719"/>
                <a:ext cx="903643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28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٣</m:t>
                          </m:r>
                        </m:num>
                        <m:den>
                          <m:r>
                            <a:rPr lang="ku-Arab-IQ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٦</m:t>
                          </m:r>
                        </m:den>
                      </m:f>
                    </m:oMath>
                  </m:oMathPara>
                </a14:m>
                <a:endParaRPr lang="ar-SA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مستطيل 21">
                <a:extLst>
                  <a:ext uri="{FF2B5EF4-FFF2-40B4-BE49-F238E27FC236}">
                    <a16:creationId xmlns:a16="http://schemas.microsoft.com/office/drawing/2014/main" id="{33F33579-FCDB-9FDA-C4E6-23F44EFF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160" y="4368719"/>
                <a:ext cx="903643" cy="97356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مستطيل 22">
                <a:extLst>
                  <a:ext uri="{FF2B5EF4-FFF2-40B4-BE49-F238E27FC236}">
                    <a16:creationId xmlns:a16="http://schemas.microsoft.com/office/drawing/2014/main" id="{85A8BD3F-1EEE-43B0-CE9E-A6882650B789}"/>
                  </a:ext>
                </a:extLst>
              </p:cNvPr>
              <p:cNvSpPr/>
              <p:nvPr/>
            </p:nvSpPr>
            <p:spPr>
              <a:xfrm>
                <a:off x="1132837" y="4358242"/>
                <a:ext cx="1256415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ku-Arab-IQ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endParaRPr lang="ar-SA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مستطيل 22">
                <a:extLst>
                  <a:ext uri="{FF2B5EF4-FFF2-40B4-BE49-F238E27FC236}">
                    <a16:creationId xmlns:a16="http://schemas.microsoft.com/office/drawing/2014/main" id="{85A8BD3F-1EEE-43B0-CE9E-A6882650B7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837" y="4358242"/>
                <a:ext cx="1256415" cy="97356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AE9B8E18-FF1E-587E-9184-260F74CA23B5}"/>
              </a:ext>
            </a:extLst>
          </p:cNvPr>
          <p:cNvSpPr/>
          <p:nvPr/>
        </p:nvSpPr>
        <p:spPr>
          <a:xfrm>
            <a:off x="7975261" y="4928475"/>
            <a:ext cx="1981903" cy="1025162"/>
          </a:xfrm>
          <a:custGeom>
            <a:avLst/>
            <a:gdLst>
              <a:gd name="connsiteX0" fmla="*/ 0 w 1981903"/>
              <a:gd name="connsiteY0" fmla="*/ 170864 h 1025162"/>
              <a:gd name="connsiteX1" fmla="*/ 170864 w 1981903"/>
              <a:gd name="connsiteY1" fmla="*/ 0 h 1025162"/>
              <a:gd name="connsiteX2" fmla="*/ 1156110 w 1981903"/>
              <a:gd name="connsiteY2" fmla="*/ 0 h 1025162"/>
              <a:gd name="connsiteX3" fmla="*/ 1156110 w 1981903"/>
              <a:gd name="connsiteY3" fmla="*/ 0 h 1025162"/>
              <a:gd name="connsiteX4" fmla="*/ 1651586 w 1981903"/>
              <a:gd name="connsiteY4" fmla="*/ 0 h 1025162"/>
              <a:gd name="connsiteX5" fmla="*/ 1811039 w 1981903"/>
              <a:gd name="connsiteY5" fmla="*/ 0 h 1025162"/>
              <a:gd name="connsiteX6" fmla="*/ 1981903 w 1981903"/>
              <a:gd name="connsiteY6" fmla="*/ 170864 h 1025162"/>
              <a:gd name="connsiteX7" fmla="*/ 1981903 w 1981903"/>
              <a:gd name="connsiteY7" fmla="*/ 170860 h 1025162"/>
              <a:gd name="connsiteX8" fmla="*/ 2292210 w 1981903"/>
              <a:gd name="connsiteY8" fmla="*/ 89784 h 1025162"/>
              <a:gd name="connsiteX9" fmla="*/ 1981903 w 1981903"/>
              <a:gd name="connsiteY9" fmla="*/ 427151 h 1025162"/>
              <a:gd name="connsiteX10" fmla="*/ 1981903 w 1981903"/>
              <a:gd name="connsiteY10" fmla="*/ 854298 h 1025162"/>
              <a:gd name="connsiteX11" fmla="*/ 1811039 w 1981903"/>
              <a:gd name="connsiteY11" fmla="*/ 1025162 h 1025162"/>
              <a:gd name="connsiteX12" fmla="*/ 1651586 w 1981903"/>
              <a:gd name="connsiteY12" fmla="*/ 1025162 h 1025162"/>
              <a:gd name="connsiteX13" fmla="*/ 1156110 w 1981903"/>
              <a:gd name="connsiteY13" fmla="*/ 1025162 h 1025162"/>
              <a:gd name="connsiteX14" fmla="*/ 1156110 w 1981903"/>
              <a:gd name="connsiteY14" fmla="*/ 1025162 h 1025162"/>
              <a:gd name="connsiteX15" fmla="*/ 170864 w 1981903"/>
              <a:gd name="connsiteY15" fmla="*/ 1025162 h 1025162"/>
              <a:gd name="connsiteX16" fmla="*/ 0 w 1981903"/>
              <a:gd name="connsiteY16" fmla="*/ 854298 h 1025162"/>
              <a:gd name="connsiteX17" fmla="*/ 0 w 1981903"/>
              <a:gd name="connsiteY17" fmla="*/ 427151 h 1025162"/>
              <a:gd name="connsiteX18" fmla="*/ 0 w 1981903"/>
              <a:gd name="connsiteY18" fmla="*/ 170860 h 1025162"/>
              <a:gd name="connsiteX19" fmla="*/ 0 w 1981903"/>
              <a:gd name="connsiteY19" fmla="*/ 170860 h 1025162"/>
              <a:gd name="connsiteX20" fmla="*/ 0 w 1981903"/>
              <a:gd name="connsiteY20" fmla="*/ 170864 h 10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81903" h="1025162" fill="none" extrusionOk="0">
                <a:moveTo>
                  <a:pt x="0" y="170864"/>
                </a:moveTo>
                <a:cubicBezTo>
                  <a:pt x="13437" y="68772"/>
                  <a:pt x="77254" y="1064"/>
                  <a:pt x="170864" y="0"/>
                </a:cubicBezTo>
                <a:cubicBezTo>
                  <a:pt x="520547" y="27915"/>
                  <a:pt x="817837" y="-44673"/>
                  <a:pt x="1156110" y="0"/>
                </a:cubicBezTo>
                <a:lnTo>
                  <a:pt x="1156110" y="0"/>
                </a:lnTo>
                <a:cubicBezTo>
                  <a:pt x="1332574" y="-5247"/>
                  <a:pt x="1592351" y="-24355"/>
                  <a:pt x="1651586" y="0"/>
                </a:cubicBezTo>
                <a:cubicBezTo>
                  <a:pt x="1722394" y="6747"/>
                  <a:pt x="1752800" y="-5887"/>
                  <a:pt x="1811039" y="0"/>
                </a:cubicBezTo>
                <a:cubicBezTo>
                  <a:pt x="1891645" y="5394"/>
                  <a:pt x="1971022" y="86468"/>
                  <a:pt x="1981903" y="170864"/>
                </a:cubicBezTo>
                <a:lnTo>
                  <a:pt x="1981903" y="170860"/>
                </a:lnTo>
                <a:cubicBezTo>
                  <a:pt x="2100341" y="128611"/>
                  <a:pt x="2251286" y="88075"/>
                  <a:pt x="2292210" y="89784"/>
                </a:cubicBezTo>
                <a:cubicBezTo>
                  <a:pt x="2228604" y="214170"/>
                  <a:pt x="2081190" y="322328"/>
                  <a:pt x="1981903" y="427151"/>
                </a:cubicBezTo>
                <a:cubicBezTo>
                  <a:pt x="2001113" y="603879"/>
                  <a:pt x="2017144" y="645073"/>
                  <a:pt x="1981903" y="854298"/>
                </a:cubicBezTo>
                <a:cubicBezTo>
                  <a:pt x="1996444" y="936775"/>
                  <a:pt x="1905419" y="1023775"/>
                  <a:pt x="1811039" y="1025162"/>
                </a:cubicBezTo>
                <a:cubicBezTo>
                  <a:pt x="1755946" y="1023390"/>
                  <a:pt x="1714106" y="1036183"/>
                  <a:pt x="1651586" y="1025162"/>
                </a:cubicBezTo>
                <a:cubicBezTo>
                  <a:pt x="1442739" y="987099"/>
                  <a:pt x="1298254" y="988461"/>
                  <a:pt x="1156110" y="1025162"/>
                </a:cubicBezTo>
                <a:lnTo>
                  <a:pt x="1156110" y="1025162"/>
                </a:lnTo>
                <a:cubicBezTo>
                  <a:pt x="675780" y="970707"/>
                  <a:pt x="601761" y="981468"/>
                  <a:pt x="170864" y="1025162"/>
                </a:cubicBezTo>
                <a:cubicBezTo>
                  <a:pt x="79840" y="1029466"/>
                  <a:pt x="-16867" y="956661"/>
                  <a:pt x="0" y="854298"/>
                </a:cubicBezTo>
                <a:cubicBezTo>
                  <a:pt x="-28820" y="708581"/>
                  <a:pt x="23383" y="486366"/>
                  <a:pt x="0" y="427151"/>
                </a:cubicBezTo>
                <a:cubicBezTo>
                  <a:pt x="15456" y="337829"/>
                  <a:pt x="19399" y="265848"/>
                  <a:pt x="0" y="170860"/>
                </a:cubicBezTo>
                <a:lnTo>
                  <a:pt x="0" y="170860"/>
                </a:lnTo>
                <a:lnTo>
                  <a:pt x="0" y="170864"/>
                </a:lnTo>
                <a:close/>
              </a:path>
              <a:path w="1981903" h="1025162" stroke="0" extrusionOk="0">
                <a:moveTo>
                  <a:pt x="0" y="170864"/>
                </a:moveTo>
                <a:cubicBezTo>
                  <a:pt x="-5090" y="77416"/>
                  <a:pt x="80565" y="-6250"/>
                  <a:pt x="170864" y="0"/>
                </a:cubicBezTo>
                <a:cubicBezTo>
                  <a:pt x="332255" y="30545"/>
                  <a:pt x="745589" y="-20725"/>
                  <a:pt x="1156110" y="0"/>
                </a:cubicBezTo>
                <a:lnTo>
                  <a:pt x="1156110" y="0"/>
                </a:lnTo>
                <a:cubicBezTo>
                  <a:pt x="1292401" y="-26506"/>
                  <a:pt x="1469502" y="21474"/>
                  <a:pt x="1651586" y="0"/>
                </a:cubicBezTo>
                <a:cubicBezTo>
                  <a:pt x="1675982" y="-3457"/>
                  <a:pt x="1738333" y="10424"/>
                  <a:pt x="1811039" y="0"/>
                </a:cubicBezTo>
                <a:cubicBezTo>
                  <a:pt x="1898723" y="6823"/>
                  <a:pt x="1981113" y="81740"/>
                  <a:pt x="1981903" y="170864"/>
                </a:cubicBezTo>
                <a:lnTo>
                  <a:pt x="1981903" y="170860"/>
                </a:lnTo>
                <a:cubicBezTo>
                  <a:pt x="2022966" y="158586"/>
                  <a:pt x="2171450" y="136838"/>
                  <a:pt x="2292210" y="89784"/>
                </a:cubicBezTo>
                <a:cubicBezTo>
                  <a:pt x="2192915" y="201311"/>
                  <a:pt x="2127059" y="314637"/>
                  <a:pt x="1981903" y="427151"/>
                </a:cubicBezTo>
                <a:cubicBezTo>
                  <a:pt x="1959292" y="497657"/>
                  <a:pt x="1947271" y="664046"/>
                  <a:pt x="1981903" y="854298"/>
                </a:cubicBezTo>
                <a:cubicBezTo>
                  <a:pt x="1978491" y="954171"/>
                  <a:pt x="1907779" y="1009447"/>
                  <a:pt x="1811039" y="1025162"/>
                </a:cubicBezTo>
                <a:cubicBezTo>
                  <a:pt x="1768149" y="1039506"/>
                  <a:pt x="1670065" y="1035495"/>
                  <a:pt x="1651586" y="1025162"/>
                </a:cubicBezTo>
                <a:cubicBezTo>
                  <a:pt x="1445550" y="1024112"/>
                  <a:pt x="1316504" y="1024637"/>
                  <a:pt x="1156110" y="1025162"/>
                </a:cubicBezTo>
                <a:lnTo>
                  <a:pt x="1156110" y="1025162"/>
                </a:lnTo>
                <a:cubicBezTo>
                  <a:pt x="936840" y="1029168"/>
                  <a:pt x="455397" y="1017154"/>
                  <a:pt x="170864" y="1025162"/>
                </a:cubicBezTo>
                <a:cubicBezTo>
                  <a:pt x="79815" y="1030047"/>
                  <a:pt x="3843" y="953609"/>
                  <a:pt x="0" y="854298"/>
                </a:cubicBezTo>
                <a:cubicBezTo>
                  <a:pt x="2822" y="703750"/>
                  <a:pt x="21826" y="523473"/>
                  <a:pt x="0" y="427151"/>
                </a:cubicBezTo>
                <a:cubicBezTo>
                  <a:pt x="5984" y="361267"/>
                  <a:pt x="21389" y="197509"/>
                  <a:pt x="0" y="170860"/>
                </a:cubicBezTo>
                <a:lnTo>
                  <a:pt x="0" y="170860"/>
                </a:lnTo>
                <a:lnTo>
                  <a:pt x="0" y="170864"/>
                </a:lnTo>
                <a:close/>
              </a:path>
            </a:pathLst>
          </a:custGeom>
          <a:solidFill>
            <a:srgbClr val="F2D992"/>
          </a:solidFill>
          <a:ln>
            <a:solidFill>
              <a:schemeClr val="accent5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786892888">
                  <a:prstGeom prst="wedgeRoundRectCallout">
                    <a:avLst>
                      <a:gd name="adj1" fmla="val 65657"/>
                      <a:gd name="adj2" fmla="val -4124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هل يوجد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كسور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متكافئة 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3895C48-5EEA-DF81-F9F4-35D33A4949D6}"/>
              </a:ext>
            </a:extLst>
          </p:cNvPr>
          <p:cNvSpPr/>
          <p:nvPr/>
        </p:nvSpPr>
        <p:spPr>
          <a:xfrm>
            <a:off x="4716094" y="1908352"/>
            <a:ext cx="2805295" cy="16153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CED5150-D07D-3D90-E171-0E884E81728E}"/>
              </a:ext>
            </a:extLst>
          </p:cNvPr>
          <p:cNvSpPr/>
          <p:nvPr/>
        </p:nvSpPr>
        <p:spPr>
          <a:xfrm>
            <a:off x="1399175" y="4057319"/>
            <a:ext cx="2805295" cy="16153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8293F6B5-B62F-B1BF-A4CD-C3B6CF0C47E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07906" y="246546"/>
            <a:ext cx="1743310" cy="625911"/>
          </a:xfrm>
          <a:prstGeom prst="rect">
            <a:avLst/>
          </a:prstGeom>
        </p:spPr>
      </p:pic>
      <p:sp>
        <p:nvSpPr>
          <p:cNvPr id="64" name="مستطيل 63">
            <a:extLst>
              <a:ext uri="{FF2B5EF4-FFF2-40B4-BE49-F238E27FC236}">
                <a16:creationId xmlns:a16="http://schemas.microsoft.com/office/drawing/2014/main" id="{40051C8E-7EE8-2048-F084-16578E72292C}"/>
              </a:ext>
            </a:extLst>
          </p:cNvPr>
          <p:cNvSpPr/>
          <p:nvPr/>
        </p:nvSpPr>
        <p:spPr>
          <a:xfrm>
            <a:off x="1147685" y="180839"/>
            <a:ext cx="2063753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عصف ذهني</a:t>
            </a:r>
          </a:p>
        </p:txBody>
      </p:sp>
    </p:spTree>
    <p:extLst>
      <p:ext uri="{BB962C8B-B14F-4D97-AF65-F5344CB8AC3E}">
        <p14:creationId xmlns:p14="http://schemas.microsoft.com/office/powerpoint/2010/main" val="15913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3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E1D1A8E-BF98-2D07-2DD0-015DDFBB7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6" t="35843" r="51273" b="31686"/>
          <a:stretch/>
        </p:blipFill>
        <p:spPr>
          <a:xfrm>
            <a:off x="2554016" y="545281"/>
            <a:ext cx="8569391" cy="589855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61B696D-9EEE-8006-4185-3C9BA1D0207D}"/>
              </a:ext>
            </a:extLst>
          </p:cNvPr>
          <p:cNvSpPr/>
          <p:nvPr/>
        </p:nvSpPr>
        <p:spPr>
          <a:xfrm>
            <a:off x="3679114" y="3746974"/>
            <a:ext cx="1355464" cy="71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A7A38E0-F34C-05AE-AF56-7F550231CAFF}"/>
              </a:ext>
            </a:extLst>
          </p:cNvPr>
          <p:cNvSpPr/>
          <p:nvPr/>
        </p:nvSpPr>
        <p:spPr>
          <a:xfrm>
            <a:off x="2401134" y="5415034"/>
            <a:ext cx="1355464" cy="71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B0AC6A0-0C5B-84AF-9E2B-47CAA14ADC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265" t="45882" r="52474" b="39608"/>
          <a:stretch/>
        </p:blipFill>
        <p:spPr>
          <a:xfrm>
            <a:off x="334006" y="4502796"/>
            <a:ext cx="3377901" cy="156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02D2272-0291-A038-AC54-E4399B89799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989" t="20314" r="31664" b="44392"/>
          <a:stretch/>
        </p:blipFill>
        <p:spPr>
          <a:xfrm>
            <a:off x="1261334" y="795741"/>
            <a:ext cx="9611607" cy="5292430"/>
          </a:xfrm>
          <a:prstGeom prst="rect">
            <a:avLst/>
          </a:prstGeom>
          <a:ln>
            <a:solidFill>
              <a:srgbClr val="EAC255"/>
            </a:solidFill>
          </a:ln>
        </p:spPr>
      </p:pic>
    </p:spTree>
    <p:extLst>
      <p:ext uri="{BB962C8B-B14F-4D97-AF65-F5344CB8AC3E}">
        <p14:creationId xmlns:p14="http://schemas.microsoft.com/office/powerpoint/2010/main" val="211091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E36F9AE-4615-7C46-8527-D419C810151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505" t="34039" r="43064" b="31138"/>
          <a:stretch/>
        </p:blipFill>
        <p:spPr>
          <a:xfrm>
            <a:off x="2405651" y="482875"/>
            <a:ext cx="8783620" cy="3926867"/>
          </a:xfrm>
          <a:prstGeom prst="rect">
            <a:avLst/>
          </a:prstGeom>
          <a:ln>
            <a:solidFill>
              <a:srgbClr val="EAC25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B1638-8C4E-05AB-1C33-E6447864FE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47294" y="1174416"/>
            <a:ext cx="1743310" cy="62591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BAD4014-AF71-2186-1F81-B535058650B1}"/>
              </a:ext>
            </a:extLst>
          </p:cNvPr>
          <p:cNvSpPr/>
          <p:nvPr/>
        </p:nvSpPr>
        <p:spPr>
          <a:xfrm>
            <a:off x="301214" y="1108709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89366FC-DB7B-26B3-ED52-3BC3EFC52F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19136" y="5232715"/>
            <a:ext cx="1743310" cy="62591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822E2CD-1AF9-044A-C700-ECFCDB46F201}"/>
              </a:ext>
            </a:extLst>
          </p:cNvPr>
          <p:cNvSpPr/>
          <p:nvPr/>
        </p:nvSpPr>
        <p:spPr>
          <a:xfrm>
            <a:off x="458915" y="5156009"/>
            <a:ext cx="2063753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8FA13AD-A401-01FE-74D5-5EC7826265A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754" t="73804" r="46514" b="16167"/>
          <a:stretch/>
        </p:blipFill>
        <p:spPr>
          <a:xfrm>
            <a:off x="2779708" y="5100396"/>
            <a:ext cx="7852081" cy="1516460"/>
          </a:xfrm>
          <a:prstGeom prst="rect">
            <a:avLst/>
          </a:prstGeom>
          <a:ln>
            <a:solidFill>
              <a:srgbClr val="EAC255"/>
            </a:solidFill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ED7CC72-75B6-95F1-4BCD-8638B30CBC88}"/>
              </a:ext>
            </a:extLst>
          </p:cNvPr>
          <p:cNvSpPr/>
          <p:nvPr/>
        </p:nvSpPr>
        <p:spPr>
          <a:xfrm>
            <a:off x="6244814" y="5869337"/>
            <a:ext cx="371139" cy="713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F9EF1B0-8E93-8194-F778-2332791CB1CF}"/>
              </a:ext>
            </a:extLst>
          </p:cNvPr>
          <p:cNvSpPr/>
          <p:nvPr/>
        </p:nvSpPr>
        <p:spPr>
          <a:xfrm>
            <a:off x="3750833" y="5858626"/>
            <a:ext cx="371139" cy="713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1A43678-3B2C-93FA-521D-9B938243F2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134359" y="4529490"/>
            <a:ext cx="1928213" cy="77816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C880FEE8-8BC0-F963-BE8C-F48D28C23832}"/>
              </a:ext>
            </a:extLst>
          </p:cNvPr>
          <p:cNvSpPr/>
          <p:nvPr/>
        </p:nvSpPr>
        <p:spPr>
          <a:xfrm>
            <a:off x="10073659" y="4524766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20250696-9B3C-7C3D-E96A-291B2DCA8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5752" y="4322636"/>
            <a:ext cx="1606410" cy="7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50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123C7C8-A7EC-1521-150A-D66BC1C70A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172" t="23295" r="40343" b="70117"/>
          <a:stretch/>
        </p:blipFill>
        <p:spPr>
          <a:xfrm>
            <a:off x="2306048" y="239090"/>
            <a:ext cx="7428984" cy="1070385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E328D5B-3419-761F-2AF6-7D9DDCA7439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079" t="29491" r="40781" b="31059"/>
          <a:stretch/>
        </p:blipFill>
        <p:spPr>
          <a:xfrm>
            <a:off x="2210901" y="1491706"/>
            <a:ext cx="7672259" cy="5127204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123A017-2932-7E53-E285-F7BDD81738A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9481" t="30667" r="27011" b="51215"/>
          <a:stretch/>
        </p:blipFill>
        <p:spPr>
          <a:xfrm>
            <a:off x="9932129" y="2582561"/>
            <a:ext cx="2249754" cy="218907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D88CE0A-413B-BFCB-51EE-EF75E2C8A2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07369" y="3116044"/>
            <a:ext cx="1743310" cy="62591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47EAE49-8EC2-09DE-A6A0-CB25A606770B}"/>
              </a:ext>
            </a:extLst>
          </p:cNvPr>
          <p:cNvSpPr/>
          <p:nvPr/>
        </p:nvSpPr>
        <p:spPr>
          <a:xfrm>
            <a:off x="161289" y="3050337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9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AAD22A-D6B1-1349-06C7-C4E26DE7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3" r="79309"/>
          <a:stretch/>
        </p:blipFill>
        <p:spPr>
          <a:xfrm>
            <a:off x="0" y="4582758"/>
            <a:ext cx="2522668" cy="227524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85E1FC6-2D4F-ACCE-E8D3-5FB8B58C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8550" y="5652978"/>
            <a:ext cx="1205021" cy="120502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1190067-BE3B-B9C2-93A3-CABFF55F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50083A2-C9BD-DE78-E6AE-775E4E32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625"/>
            <a:ext cx="1108038" cy="10226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6EFAD105-4ABF-A373-87B0-00461A0B735E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78E0BAE-45F8-5672-CDDF-7AF8505894B9}"/>
              </a:ext>
            </a:extLst>
          </p:cNvPr>
          <p:cNvGrpSpPr/>
          <p:nvPr/>
        </p:nvGrpSpPr>
        <p:grpSpPr>
          <a:xfrm>
            <a:off x="11426421" y="52603"/>
            <a:ext cx="670112" cy="638960"/>
            <a:chOff x="11117650" y="1"/>
            <a:chExt cx="1074349" cy="1029422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7F7975D4-1AD2-7CB2-6E31-7EB125BF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FD5A8BEA-50C9-4180-9EDC-27957D8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D245F68A-4BB9-6723-68A9-F27BA1CF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4095D405-70D0-40A8-E042-5DF2AE8E0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4735" y="191699"/>
            <a:ext cx="345168" cy="361996"/>
          </a:xfrm>
          <a:prstGeom prst="rect">
            <a:avLst/>
          </a:prstGeom>
        </p:spPr>
      </p:pic>
      <p:pic>
        <p:nvPicPr>
          <p:cNvPr id="70" name="Picture 3">
            <a:extLst>
              <a:ext uri="{FF2B5EF4-FFF2-40B4-BE49-F238E27FC236}">
                <a16:creationId xmlns:a16="http://schemas.microsoft.com/office/drawing/2014/main" id="{AA4E9724-90C5-369A-6E6B-70F86DDC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6727" y="217262"/>
            <a:ext cx="295246" cy="309641"/>
          </a:xfrm>
          <a:prstGeom prst="rect">
            <a:avLst/>
          </a:prstGeom>
        </p:spPr>
      </p:pic>
      <p:pic>
        <p:nvPicPr>
          <p:cNvPr id="71" name="Picture 3">
            <a:extLst>
              <a:ext uri="{FF2B5EF4-FFF2-40B4-BE49-F238E27FC236}">
                <a16:creationId xmlns:a16="http://schemas.microsoft.com/office/drawing/2014/main" id="{CE1B59BB-06BD-3C95-DB77-6168B730D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59854" y="248298"/>
            <a:ext cx="228994" cy="240159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CDE86D3-B22A-AC11-5F7A-3782A655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1071" y="19654"/>
            <a:ext cx="840812" cy="776087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06817A7-FBB4-F46A-1B8B-CF6B1D83A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5811" y="744166"/>
            <a:ext cx="256072" cy="776087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BC18E22B-149A-1583-18FF-E48791E04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5811" y="1438810"/>
            <a:ext cx="256072" cy="718051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F7337041-4B13-37E6-D62C-EA629DB6CF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5609" y="19654"/>
            <a:ext cx="840812" cy="219436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6D62541C-63AE-7129-6E57-A3350775F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1776" y="30632"/>
            <a:ext cx="769183" cy="208458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3614714E-DEE8-96E3-8A4D-BA795F6BB0A3}"/>
              </a:ext>
            </a:extLst>
          </p:cNvPr>
          <p:cNvGrpSpPr/>
          <p:nvPr/>
        </p:nvGrpSpPr>
        <p:grpSpPr>
          <a:xfrm>
            <a:off x="11428110" y="52603"/>
            <a:ext cx="670112" cy="638960"/>
            <a:chOff x="11117650" y="1"/>
            <a:chExt cx="1074349" cy="1029422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5ACC14FC-7026-BBCC-D4DD-19D56CD6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140114" y="-22463"/>
              <a:ext cx="1029422" cy="1074349"/>
            </a:xfrm>
            <a:prstGeom prst="rect">
              <a:avLst/>
            </a:prstGeom>
          </p:spPr>
        </p:pic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BE8D6265-3F5F-6CE9-084C-4867C6B0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24943" y="66067"/>
              <a:ext cx="859767" cy="897290"/>
            </a:xfrm>
            <a:prstGeom prst="rect">
              <a:avLst/>
            </a:prstGeom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E55EBF46-90AC-A010-3B37-88704B62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5400000" flipH="1">
              <a:off x="11288443" y="132339"/>
              <a:ext cx="732763" cy="764743"/>
            </a:xfrm>
            <a:prstGeom prst="rect">
              <a:avLst/>
            </a:prstGeom>
          </p:spPr>
        </p:pic>
      </p:grpSp>
      <p:pic>
        <p:nvPicPr>
          <p:cNvPr id="81" name="Picture 3">
            <a:extLst>
              <a:ext uri="{FF2B5EF4-FFF2-40B4-BE49-F238E27FC236}">
                <a16:creationId xmlns:a16="http://schemas.microsoft.com/office/drawing/2014/main" id="{D5D62A26-61D2-47C2-BA53-79E210EB1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596424" y="191699"/>
            <a:ext cx="345168" cy="361996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DD9351BE-3B77-8B5B-02F7-4BDC7F1AF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 flipH="1">
            <a:off x="11628416" y="217262"/>
            <a:ext cx="295246" cy="30964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F390D457-D0CB-F661-9B90-D0B3960FA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 flipH="1">
            <a:off x="11661543" y="248298"/>
            <a:ext cx="228994" cy="240159"/>
          </a:xfrm>
          <a:prstGeom prst="rect">
            <a:avLst/>
          </a:prstGeom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FEEEF0DC-8500-C395-3682-FBEB97ADC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42760" y="19654"/>
            <a:ext cx="840812" cy="776087"/>
          </a:xfrm>
          <a:prstGeom prst="rect">
            <a:avLst/>
          </a:prstGeom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A42C581-7C46-6645-AE9B-D48B6DCE6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/>
          <a:stretch/>
        </p:blipFill>
        <p:spPr>
          <a:xfrm>
            <a:off x="11927500" y="744166"/>
            <a:ext cx="256072" cy="776087"/>
          </a:xfrm>
          <a:prstGeom prst="rect">
            <a:avLst/>
          </a:prstGeom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92259D49-FA1B-27B4-2795-F81A0060A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9545" t="7478"/>
          <a:stretch/>
        </p:blipFill>
        <p:spPr>
          <a:xfrm>
            <a:off x="11927500" y="1438810"/>
            <a:ext cx="256072" cy="718051"/>
          </a:xfrm>
          <a:prstGeom prst="rect">
            <a:avLst/>
          </a:prstGeom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6F399F64-DBDA-DFEF-0FC8-D3553E68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71725"/>
          <a:stretch/>
        </p:blipFill>
        <p:spPr>
          <a:xfrm>
            <a:off x="10587298" y="19654"/>
            <a:ext cx="840812" cy="219436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36EB26C-9BE1-6111-B506-012F41A25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414" r="8519" b="71725"/>
          <a:stretch/>
        </p:blipFill>
        <p:spPr>
          <a:xfrm>
            <a:off x="9903465" y="30632"/>
            <a:ext cx="769183" cy="20845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D94AFDD-FA9C-F4CC-BD0E-DA94163319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89679" y="2871306"/>
            <a:ext cx="1743310" cy="62591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34D185F-8147-7090-E6FD-0969D49EB731}"/>
              </a:ext>
            </a:extLst>
          </p:cNvPr>
          <p:cNvSpPr/>
          <p:nvPr/>
        </p:nvSpPr>
        <p:spPr>
          <a:xfrm>
            <a:off x="194698" y="2783889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A3C95EC-B0D3-D787-6605-92A74D8101A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7343" t="36617" r="42546" b="54799"/>
          <a:stretch/>
        </p:blipFill>
        <p:spPr>
          <a:xfrm>
            <a:off x="2355631" y="2245176"/>
            <a:ext cx="9298640" cy="2046508"/>
          </a:xfrm>
          <a:prstGeom prst="rect">
            <a:avLst/>
          </a:prstGeom>
          <a:ln>
            <a:solidFill>
              <a:srgbClr val="F2D992"/>
            </a:solidFill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D5CA41A-A78B-0AE5-1D69-BCEC055F26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867305" y="877143"/>
            <a:ext cx="2305352" cy="71332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7B9D4A5-8605-533E-A533-51CE3EF1C9BB}"/>
              </a:ext>
            </a:extLst>
          </p:cNvPr>
          <p:cNvSpPr/>
          <p:nvPr/>
        </p:nvSpPr>
        <p:spPr>
          <a:xfrm>
            <a:off x="5993053" y="860490"/>
            <a:ext cx="2049612" cy="713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اختر طريقتك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7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شاشة عريضة</PresentationFormat>
  <Paragraphs>73</Paragraphs>
  <Slides>19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5</cp:revision>
  <dcterms:created xsi:type="dcterms:W3CDTF">2022-12-03T15:58:28Z</dcterms:created>
  <dcterms:modified xsi:type="dcterms:W3CDTF">2022-12-04T21:52:23Z</dcterms:modified>
</cp:coreProperties>
</file>