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400" rtl="1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1pPr>
    <a:lvl2pPr marL="0" marR="0" indent="457200" algn="ctr" defTabSz="2438400" rtl="1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2pPr>
    <a:lvl3pPr marL="0" marR="0" indent="914400" algn="ctr" defTabSz="2438400" rtl="1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3pPr>
    <a:lvl4pPr marL="0" marR="0" indent="1371600" algn="ctr" defTabSz="2438400" rtl="1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4pPr>
    <a:lvl5pPr marL="0" marR="0" indent="1828800" algn="ctr" defTabSz="2438400" rtl="1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5pPr>
    <a:lvl6pPr marL="0" marR="0" indent="2286000" algn="ctr" defTabSz="2438400" rtl="1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6pPr>
    <a:lvl7pPr marL="0" marR="0" indent="2743200" algn="ctr" defTabSz="2438400" rtl="1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7pPr>
    <a:lvl8pPr marL="0" marR="0" indent="3200400" algn="ctr" defTabSz="2438400" rtl="1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8pPr>
    <a:lvl9pPr marL="0" marR="0" indent="3657600" algn="ctr" defTabSz="2438400" rtl="1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217956"/>
              <a:satOff val="14368"/>
              <a:lumOff val="17764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E"/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71091"/>
              <a:satOff val="15926"/>
              <a:lumOff val="22314"/>
            </a:schemeClr>
          </a:solidFill>
        </a:fill>
      </a:tcStyle>
    </a:firstCol>
    <a:lastRow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45B43B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45B43B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9036"/>
              <a:lumOff val="17111"/>
            </a:schemeClr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BD17"/>
          </a:solidFill>
        </a:fill>
      </a:tcStyle>
    </a:firstCol>
    <a:la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FBD17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8A2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F"/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32C5B9"/>
          </a:solidFill>
        </a:fill>
      </a:tcStyle>
    </a:firstCol>
    <a:la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2">
                  <a:hueOff val="240640"/>
                  <a:satOff val="2542"/>
                  <a:lumOff val="-1319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240640"/>
              <a:satOff val="2542"/>
              <a:lumOff val="-13198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F"/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ال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المؤلف والتاريخ"/>
          <p:cNvSpPr txBox="1"/>
          <p:nvPr>
            <p:ph type="body" sz="quarter" idx="21" hasCustomPrompt="1"/>
          </p:nvPr>
        </p:nvSpPr>
        <p:spPr>
          <a:xfrm>
            <a:off x="1219200" y="11986162"/>
            <a:ext cx="21945599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29" sz="3000">
                <a:latin typeface="Geeza Pro Regular"/>
                <a:ea typeface="Geeza Pro Regular"/>
                <a:cs typeface="Geeza Pro Regular"/>
                <a:sym typeface="Geeza Pro Regular"/>
              </a:defRPr>
            </a:lvl1pPr>
          </a:lstStyle>
          <a:p>
            <a:pPr/>
            <a:r>
              <a:t>المؤلف والتاريخ</a:t>
            </a:r>
          </a:p>
        </p:txBody>
      </p:sp>
      <p:sp>
        <p:nvSpPr>
          <p:cNvPr id="12" name="عنوان العرض التقديمي"/>
          <p:cNvSpPr txBox="1"/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pc="-128" sz="12800"/>
            </a:lvl1pPr>
          </a:lstStyle>
          <a:p>
            <a:pPr/>
            <a:r>
              <a:t>عنوان العرض التقديمي</a:t>
            </a:r>
          </a:p>
        </p:txBody>
      </p:sp>
      <p:sp>
        <p:nvSpPr>
          <p:cNvPr id="13" name="مستوى النص الأول…"/>
          <p:cNvSpPr txBox="1"/>
          <p:nvPr>
            <p:ph type="body" sz="quarter" idx="1" hasCustomPrompt="1"/>
          </p:nvPr>
        </p:nvSpPr>
        <p:spPr>
          <a:xfrm>
            <a:off x="1219200" y="7567579"/>
            <a:ext cx="21945600" cy="225059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eeza Pro Bold"/>
                <a:ea typeface="Geeza Pro Bold"/>
                <a:cs typeface="Geeza Pro Bold"/>
                <a:sym typeface="Geeza Pro 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eeza Pro Bold"/>
                <a:ea typeface="Geeza Pro Bold"/>
                <a:cs typeface="Geeza Pro Bold"/>
                <a:sym typeface="Geeza Pro 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eeza Pro Bold"/>
                <a:ea typeface="Geeza Pro Bold"/>
                <a:cs typeface="Geeza Pro Bold"/>
                <a:sym typeface="Geeza Pro 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eeza Pro Bold"/>
                <a:ea typeface="Geeza Pro Bold"/>
                <a:cs typeface="Geeza Pro Bold"/>
                <a:sym typeface="Geeza Pro 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eeza Pro Bold"/>
                <a:ea typeface="Geeza Pro Bold"/>
                <a:cs typeface="Geeza Pro Bold"/>
                <a:sym typeface="Geeza Pro Bold"/>
              </a:defRPr>
            </a:lvl5pPr>
          </a:lstStyle>
          <a:p>
            <a:pPr/>
            <a:r>
              <a:t>العنوان الفرعي للعرض التقديمي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رقم الشريحة"/>
          <p:cNvSpPr txBox="1"/>
          <p:nvPr>
            <p:ph type="sldNum" sz="quarter" idx="2"/>
          </p:nvPr>
        </p:nvSpPr>
        <p:spPr>
          <a:xfrm>
            <a:off x="12005229" y="12706508"/>
            <a:ext cx="381162" cy="42275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ب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مستوى النص الأول…"/>
          <p:cNvSpPr txBox="1"/>
          <p:nvPr>
            <p:ph type="body" idx="1" hasCustomPrompt="1"/>
          </p:nvPr>
        </p:nvSpPr>
        <p:spPr>
          <a:xfrm>
            <a:off x="1219200" y="3251200"/>
            <a:ext cx="21945600" cy="6604000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pPr/>
            <a:r>
              <a:t>بيان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معلومة كبي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معلومات الحقيقة"/>
          <p:cNvSpPr txBox="1"/>
          <p:nvPr>
            <p:ph type="body" sz="quarter" idx="21" hasCustomPrompt="1"/>
          </p:nvPr>
        </p:nvSpPr>
        <p:spPr>
          <a:xfrm>
            <a:off x="1219200" y="8462239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1pPr>
          </a:lstStyle>
          <a:p>
            <a:pPr/>
            <a:r>
              <a:t>معلومات الحقيقة</a:t>
            </a:r>
          </a:p>
        </p:txBody>
      </p:sp>
      <p:sp>
        <p:nvSpPr>
          <p:cNvPr id="107" name="مستوى النص الأول…"/>
          <p:cNvSpPr txBox="1"/>
          <p:nvPr>
            <p:ph type="body" sz="half" idx="1" hasCustomPrompt="1"/>
          </p:nvPr>
        </p:nvSpPr>
        <p:spPr>
          <a:xfrm>
            <a:off x="1219200" y="4214484"/>
            <a:ext cx="21945600" cy="4269708"/>
          </a:xfrm>
          <a:prstGeom prst="rect">
            <a:avLst/>
          </a:prstGeom>
        </p:spPr>
        <p:txBody>
          <a:bodyPr anchor="b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‏١٠٠٪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السمة"/>
          <p:cNvSpPr txBox="1"/>
          <p:nvPr>
            <p:ph type="body" sz="quarter" idx="21" hasCustomPrompt="1"/>
          </p:nvPr>
        </p:nvSpPr>
        <p:spPr>
          <a:xfrm>
            <a:off x="1219200" y="11100053"/>
            <a:ext cx="21945602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1pPr>
          </a:lstStyle>
          <a:p>
            <a:pPr/>
            <a:r>
              <a:t>السمة</a:t>
            </a:r>
          </a:p>
        </p:txBody>
      </p:sp>
      <p:sp>
        <p:nvSpPr>
          <p:cNvPr id="116" name="مستوى النص الأول…"/>
          <p:cNvSpPr txBox="1"/>
          <p:nvPr>
            <p:ph type="body" sz="half" idx="1" hasCustomPrompt="1"/>
          </p:nvPr>
        </p:nvSpPr>
        <p:spPr>
          <a:xfrm>
            <a:off x="1219200" y="4178300"/>
            <a:ext cx="21945600" cy="4416425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"اقتباس ملحوظ"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رقم الشريحة"/>
          <p:cNvSpPr txBox="1"/>
          <p:nvPr>
            <p:ph type="sldNum" sz="quarter" idx="2"/>
          </p:nvPr>
        </p:nvSpPr>
        <p:spPr>
          <a:xfrm>
            <a:off x="12005229" y="12706508"/>
            <a:ext cx="381162" cy="42275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 - ٣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بحر تحت السماء عند غروب الشمس ٢"/>
          <p:cNvSpPr/>
          <p:nvPr>
            <p:ph type="pic" sz="quarter" idx="21"/>
          </p:nvPr>
        </p:nvSpPr>
        <p:spPr>
          <a:xfrm>
            <a:off x="15744825" y="5581752"/>
            <a:ext cx="7365408" cy="82804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بحر تحت السماء عند غروب الشمس ١"/>
          <p:cNvSpPr/>
          <p:nvPr>
            <p:ph type="pic" sz="quarter" idx="22"/>
          </p:nvPr>
        </p:nvSpPr>
        <p:spPr>
          <a:xfrm>
            <a:off x="15363825" y="1270000"/>
            <a:ext cx="8115300" cy="54090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الشاطئ والبحر عند غروب الشمس"/>
          <p:cNvSpPr/>
          <p:nvPr>
            <p:ph type="pic" idx="23"/>
          </p:nvPr>
        </p:nvSpPr>
        <p:spPr>
          <a:xfrm>
            <a:off x="-63500" y="1270000"/>
            <a:ext cx="167640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رقم الشريحة"/>
          <p:cNvSpPr txBox="1"/>
          <p:nvPr>
            <p:ph type="sldNum" sz="quarter" idx="2"/>
          </p:nvPr>
        </p:nvSpPr>
        <p:spPr>
          <a:xfrm>
            <a:off x="12005229" y="12706508"/>
            <a:ext cx="381162" cy="42275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الشاطئ والبحر عند غروب الشمس"/>
          <p:cNvSpPr/>
          <p:nvPr>
            <p:ph type="pic" idx="21"/>
          </p:nvPr>
        </p:nvSpPr>
        <p:spPr>
          <a:xfrm>
            <a:off x="1270000" y="-423334"/>
            <a:ext cx="21844000" cy="145626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رقم الشريحة"/>
          <p:cNvSpPr txBox="1"/>
          <p:nvPr>
            <p:ph type="sldNum" sz="quarter" idx="2"/>
          </p:nvPr>
        </p:nvSpPr>
        <p:spPr>
          <a:xfrm>
            <a:off x="12005229" y="12706508"/>
            <a:ext cx="381162" cy="42275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رقم الشريحة"/>
          <p:cNvSpPr txBox="1"/>
          <p:nvPr>
            <p:ph type="sldNum" sz="quarter" idx="2"/>
          </p:nvPr>
        </p:nvSpPr>
        <p:spPr>
          <a:xfrm>
            <a:off x="12005229" y="12706508"/>
            <a:ext cx="381162" cy="42275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الشاطئ والبحر عند غروب الشمس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عنوان العرض التقديمي"/>
          <p:cNvSpPr txBox="1"/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pc="-128" sz="12800">
                <a:solidFill>
                  <a:srgbClr val="FFFFFF"/>
                </a:solidFill>
              </a:defRPr>
            </a:lvl1pPr>
          </a:lstStyle>
          <a:p>
            <a:pPr/>
            <a:r>
              <a:t>عنوان العرض التقديمي</a:t>
            </a:r>
          </a:p>
        </p:txBody>
      </p:sp>
      <p:sp>
        <p:nvSpPr>
          <p:cNvPr id="23" name="مستوى النص الأول…"/>
          <p:cNvSpPr txBox="1"/>
          <p:nvPr>
            <p:ph type="body" sz="quarter" idx="1" hasCustomPrompt="1"/>
          </p:nvPr>
        </p:nvSpPr>
        <p:spPr>
          <a:xfrm>
            <a:off x="1219200" y="7569200"/>
            <a:ext cx="21945600" cy="22521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eeza Pro Bold"/>
                <a:ea typeface="Geeza Pro Bold"/>
                <a:cs typeface="Geeza Pro Bold"/>
                <a:sym typeface="Geeza Pro 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eeza Pro Bold"/>
                <a:ea typeface="Geeza Pro Bold"/>
                <a:cs typeface="Geeza Pro Bold"/>
                <a:sym typeface="Geeza Pro 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eeza Pro Bold"/>
                <a:ea typeface="Geeza Pro Bold"/>
                <a:cs typeface="Geeza Pro Bold"/>
                <a:sym typeface="Geeza Pro 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eeza Pro Bold"/>
                <a:ea typeface="Geeza Pro Bold"/>
                <a:cs typeface="Geeza Pro Bold"/>
                <a:sym typeface="Geeza Pro 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eeza Pro Bold"/>
                <a:ea typeface="Geeza Pro Bold"/>
                <a:cs typeface="Geeza Pro Bold"/>
                <a:sym typeface="Geeza Pro Bold"/>
              </a:defRPr>
            </a:lvl5pPr>
          </a:lstStyle>
          <a:p>
            <a:pPr/>
            <a:r>
              <a:t>العنوان الفرعي للعرض التقديمي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المؤلف والتاريخ"/>
          <p:cNvSpPr txBox="1"/>
          <p:nvPr>
            <p:ph type="body" sz="quarter" idx="22" hasCustomPrompt="1"/>
          </p:nvPr>
        </p:nvSpPr>
        <p:spPr>
          <a:xfrm>
            <a:off x="1219200" y="11988800"/>
            <a:ext cx="21945602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29" sz="30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lvl1pPr>
          </a:lstStyle>
          <a:p>
            <a:pPr/>
            <a:r>
              <a:t>المؤلف والتاريخ</a:t>
            </a:r>
          </a:p>
        </p:txBody>
      </p:sp>
      <p:sp>
        <p:nvSpPr>
          <p:cNvPr id="2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بديل العنوان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عنوان الشريحة"/>
          <p:cNvSpPr txBox="1"/>
          <p:nvPr>
            <p:ph type="title" hasCustomPrompt="1"/>
          </p:nvPr>
        </p:nvSpPr>
        <p:spPr>
          <a:xfrm>
            <a:off x="1215495" y="4585102"/>
            <a:ext cx="9757338" cy="2540001"/>
          </a:xfrm>
          <a:prstGeom prst="rect">
            <a:avLst/>
          </a:prstGeom>
        </p:spPr>
        <p:txBody>
          <a:bodyPr anchor="b"/>
          <a:lstStyle/>
          <a:p>
            <a:pPr/>
            <a:r>
              <a:t>عنوان الشريحة</a:t>
            </a:r>
          </a:p>
        </p:txBody>
      </p:sp>
      <p:sp>
        <p:nvSpPr>
          <p:cNvPr id="33" name="بحر تحت السماء عند غروب الشمس"/>
          <p:cNvSpPr/>
          <p:nvPr>
            <p:ph type="pic" idx="21"/>
          </p:nvPr>
        </p:nvSpPr>
        <p:spPr>
          <a:xfrm>
            <a:off x="9283700" y="1270000"/>
            <a:ext cx="167513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4" name="مستوى النص الأول…"/>
          <p:cNvSpPr txBox="1"/>
          <p:nvPr>
            <p:ph type="body" sz="quarter" idx="1" hasCustomPrompt="1"/>
          </p:nvPr>
        </p:nvSpPr>
        <p:spPr>
          <a:xfrm>
            <a:off x="1219200" y="7016750"/>
            <a:ext cx="9753600" cy="5416550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5pPr>
          </a:lstStyle>
          <a:p>
            <a:pPr/>
            <a:r>
              <a:t>العنوان الفرعي على الشريحة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والتعداد ال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عنوان الشريحة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عنوان الشريحة</a:t>
            </a:r>
          </a:p>
        </p:txBody>
      </p:sp>
      <p:sp>
        <p:nvSpPr>
          <p:cNvPr id="43" name="مستوى النص الأول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التعداد النقطي في الشريحة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4" name="العنوان الفرعي على الشريحة"/>
          <p:cNvSpPr txBox="1"/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1pPr>
          </a:lstStyle>
          <a:p>
            <a:pPr/>
            <a:r>
              <a:t>العنوان الفرعي على الشريحة</a:t>
            </a:r>
          </a:p>
        </p:txBody>
      </p:sp>
      <p:sp>
        <p:nvSpPr>
          <p:cNvPr id="4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تعداد 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مستوى النص الأول…"/>
          <p:cNvSpPr txBox="1"/>
          <p:nvPr>
            <p:ph type="body" idx="1" hasCustomPrompt="1"/>
          </p:nvPr>
        </p:nvSpPr>
        <p:spPr>
          <a:xfrm>
            <a:off x="1219200" y="4013200"/>
            <a:ext cx="21945600" cy="8487148"/>
          </a:xfrm>
          <a:prstGeom prst="rect">
            <a:avLst/>
          </a:prstGeom>
        </p:spPr>
        <p:txBody>
          <a:bodyPr numCol="2" spcCol="2558384"/>
          <a:lstStyle/>
          <a:p>
            <a:pPr/>
            <a:r>
              <a:t>نص التعداد النقطي في الشريحة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رقم الشريحة"/>
          <p:cNvSpPr txBox="1"/>
          <p:nvPr>
            <p:ph type="sldNum" sz="quarter" idx="2"/>
          </p:nvPr>
        </p:nvSpPr>
        <p:spPr>
          <a:xfrm>
            <a:off x="12005229" y="12706508"/>
            <a:ext cx="381162" cy="42275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والتعداد النقطي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عنوان الشريحة"/>
          <p:cNvSpPr txBox="1"/>
          <p:nvPr>
            <p:ph type="title" hasCustomPrompt="1"/>
          </p:nvPr>
        </p:nvSpPr>
        <p:spPr>
          <a:xfrm>
            <a:off x="1219200" y="774700"/>
            <a:ext cx="9753600" cy="1600200"/>
          </a:xfrm>
          <a:prstGeom prst="rect">
            <a:avLst/>
          </a:prstGeom>
        </p:spPr>
        <p:txBody>
          <a:bodyPr/>
          <a:lstStyle/>
          <a:p>
            <a:pPr/>
            <a:r>
              <a:t>عنوان الشريحة</a:t>
            </a:r>
          </a:p>
        </p:txBody>
      </p:sp>
      <p:sp>
        <p:nvSpPr>
          <p:cNvPr id="61" name="بحر تحت السماء عند غروب الشمس"/>
          <p:cNvSpPr/>
          <p:nvPr>
            <p:ph type="pic" idx="21"/>
          </p:nvPr>
        </p:nvSpPr>
        <p:spPr>
          <a:xfrm>
            <a:off x="12192644" y="718588"/>
            <a:ext cx="10972801" cy="1232962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2" name="العنوان الفرعي على الشريحة"/>
          <p:cNvSpPr txBox="1"/>
          <p:nvPr>
            <p:ph type="body" sz="quarter" idx="22" hasCustomPrompt="1"/>
          </p:nvPr>
        </p:nvSpPr>
        <p:spPr>
          <a:xfrm>
            <a:off x="1219200" y="2387600"/>
            <a:ext cx="9757569" cy="8326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1pPr>
          </a:lstStyle>
          <a:p>
            <a:pPr/>
            <a:r>
              <a:t>العنوان الفرعي على الشريحة</a:t>
            </a:r>
          </a:p>
        </p:txBody>
      </p:sp>
      <p:sp>
        <p:nvSpPr>
          <p:cNvPr id="63" name="مستوى النص الأول…"/>
          <p:cNvSpPr txBox="1"/>
          <p:nvPr>
            <p:ph type="body" sz="half" idx="1" hasCustomPrompt="1"/>
          </p:nvPr>
        </p:nvSpPr>
        <p:spPr>
          <a:xfrm>
            <a:off x="1219200" y="4023221"/>
            <a:ext cx="9757569" cy="8384679"/>
          </a:xfrm>
          <a:prstGeom prst="rect">
            <a:avLst/>
          </a:prstGeom>
        </p:spPr>
        <p:txBody>
          <a:bodyPr/>
          <a:lstStyle/>
          <a:p>
            <a:pPr/>
            <a:r>
              <a:t>نص التعداد النقطي في الشريحة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4" name="رقم الشريحة"/>
          <p:cNvSpPr txBox="1"/>
          <p:nvPr>
            <p:ph type="sldNum" sz="quarter" idx="2"/>
          </p:nvPr>
        </p:nvSpPr>
        <p:spPr>
          <a:xfrm>
            <a:off x="12007769" y="12706508"/>
            <a:ext cx="381162" cy="42275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ق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عنوان القسم"/>
          <p:cNvSpPr txBox="1"/>
          <p:nvPr>
            <p:ph type="title" hasCustomPrompt="1"/>
          </p:nvPr>
        </p:nvSpPr>
        <p:spPr>
          <a:xfrm>
            <a:off x="1219200" y="3242270"/>
            <a:ext cx="21945600" cy="6604001"/>
          </a:xfrm>
          <a:prstGeom prst="rect">
            <a:avLst/>
          </a:prstGeom>
        </p:spPr>
        <p:txBody>
          <a:bodyPr anchor="ctr"/>
          <a:lstStyle>
            <a:lvl1pPr>
              <a:defRPr spc="0" sz="12800"/>
            </a:lvl1pPr>
          </a:lstStyle>
          <a:p>
            <a:pPr/>
            <a:r>
              <a:t>عنوان القسم</a:t>
            </a:r>
          </a:p>
        </p:txBody>
      </p:sp>
      <p:sp>
        <p:nvSpPr>
          <p:cNvPr id="72" name="رقم الشريحة"/>
          <p:cNvSpPr txBox="1"/>
          <p:nvPr>
            <p:ph type="sldNum" sz="quarter" idx="2"/>
          </p:nvPr>
        </p:nvSpPr>
        <p:spPr>
          <a:xfrm>
            <a:off x="12005229" y="12706508"/>
            <a:ext cx="381162" cy="42275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عنوان الشريحة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عنوان الشريحة</a:t>
            </a:r>
          </a:p>
        </p:txBody>
      </p:sp>
      <p:sp>
        <p:nvSpPr>
          <p:cNvPr id="80" name="العنوان الفرعي على الشريحة"/>
          <p:cNvSpPr txBox="1"/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1pPr>
          </a:lstStyle>
          <a:p>
            <a:pPr/>
            <a:r>
              <a:t>العنوان الفرعي على الشريحة</a:t>
            </a:r>
          </a:p>
        </p:txBody>
      </p:sp>
      <p:sp>
        <p:nvSpPr>
          <p:cNvPr id="81" name="رقم الشريحة"/>
          <p:cNvSpPr txBox="1"/>
          <p:nvPr>
            <p:ph type="sldNum" sz="quarter" idx="2"/>
          </p:nvPr>
        </p:nvSpPr>
        <p:spPr>
          <a:xfrm>
            <a:off x="12005229" y="12706508"/>
            <a:ext cx="381162" cy="42275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أجن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عنوان الأجندة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عنوان الأجندة</a:t>
            </a:r>
          </a:p>
        </p:txBody>
      </p:sp>
      <p:sp>
        <p:nvSpPr>
          <p:cNvPr id="89" name="مستوى النص الأول…"/>
          <p:cNvSpPr txBox="1"/>
          <p:nvPr>
            <p:ph type="body" idx="1" hasCustomPrompt="1"/>
          </p:nvPr>
        </p:nvSpPr>
        <p:spPr>
          <a:xfrm>
            <a:off x="1219200" y="4013200"/>
            <a:ext cx="21945600" cy="838554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marL="0" indent="4572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marL="0" indent="9144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marL="0" indent="13716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marL="0" indent="18288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pPr/>
            <a:r>
              <a:t>موضوعات الأجندة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0" name="العنوان الفرعي في الأجندة"/>
          <p:cNvSpPr txBox="1"/>
          <p:nvPr>
            <p:ph type="body" sz="quarter" idx="21" hasCustomPrompt="1"/>
          </p:nvPr>
        </p:nvSpPr>
        <p:spPr>
          <a:xfrm>
            <a:off x="1219200" y="2387115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1pPr>
          </a:lstStyle>
          <a:p>
            <a:pPr/>
            <a:r>
              <a:t>العنوان الفرعي في الأجندة</a:t>
            </a:r>
          </a:p>
        </p:txBody>
      </p:sp>
      <p:sp>
        <p:nvSpPr>
          <p:cNvPr id="91" name="رقم الشريحة"/>
          <p:cNvSpPr txBox="1"/>
          <p:nvPr>
            <p:ph type="sldNum" sz="quarter" idx="2"/>
          </p:nvPr>
        </p:nvSpPr>
        <p:spPr>
          <a:xfrm>
            <a:off x="12005229" y="12706508"/>
            <a:ext cx="381162" cy="42275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الشريحة"/>
          <p:cNvSpPr txBox="1"/>
          <p:nvPr>
            <p:ph type="title" hasCustomPrompt="1"/>
          </p:nvPr>
        </p:nvSpPr>
        <p:spPr>
          <a:xfrm>
            <a:off x="1219200" y="774700"/>
            <a:ext cx="21945600" cy="172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عنوان الشريحة</a:t>
            </a:r>
          </a:p>
        </p:txBody>
      </p:sp>
      <p:sp>
        <p:nvSpPr>
          <p:cNvPr id="3" name="مستوى النص الأول…"/>
          <p:cNvSpPr txBox="1"/>
          <p:nvPr>
            <p:ph type="body" idx="1" hasCustomPrompt="1"/>
          </p:nvPr>
        </p:nvSpPr>
        <p:spPr>
          <a:xfrm>
            <a:off x="1219200" y="4013200"/>
            <a:ext cx="21948577" cy="848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نص التعداد النقطي في الشريحة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رقم الشريحة"/>
          <p:cNvSpPr txBox="1"/>
          <p:nvPr>
            <p:ph type="sldNum" sz="quarter" idx="2"/>
          </p:nvPr>
        </p:nvSpPr>
        <p:spPr>
          <a:xfrm>
            <a:off x="12001419" y="12706508"/>
            <a:ext cx="381162" cy="422753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lnSpc>
                <a:spcPct val="100000"/>
              </a:lnSpc>
              <a:defRPr sz="2000">
                <a:solidFill>
                  <a:srgbClr val="5E5E5E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ctr" defTabSz="243840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1pPr>
      <a:lvl2pPr marL="0" marR="0" indent="457200" algn="ctr" defTabSz="243840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2pPr>
      <a:lvl3pPr marL="0" marR="0" indent="914400" algn="ctr" defTabSz="243840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3pPr>
      <a:lvl4pPr marL="0" marR="0" indent="1371600" algn="ctr" defTabSz="243840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4pPr>
      <a:lvl5pPr marL="0" marR="0" indent="1828800" algn="ctr" defTabSz="243840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5pPr>
      <a:lvl6pPr marL="0" marR="0" indent="2286000" algn="ctr" defTabSz="243840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6pPr>
      <a:lvl7pPr marL="0" marR="0" indent="2743200" algn="ctr" defTabSz="243840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7pPr>
      <a:lvl8pPr marL="0" marR="0" indent="3200400" algn="ctr" defTabSz="243840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8pPr>
      <a:lvl9pPr marL="0" marR="0" indent="3657600" algn="ctr" defTabSz="243840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9pPr>
    </p:titleStyle>
    <p:bodyStyle>
      <a:lvl1pPr marL="546100" marR="0" indent="-546100" algn="r" defTabSz="2438338" rtl="1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1pPr>
      <a:lvl2pPr marL="1092200" marR="0" indent="-546100" algn="r" defTabSz="2438338" rtl="1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2pPr>
      <a:lvl3pPr marL="1638300" marR="0" indent="-546100" algn="r" defTabSz="2438338" rtl="1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3pPr>
      <a:lvl4pPr marL="2184400" marR="0" indent="-546100" algn="r" defTabSz="2438338" rtl="1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4pPr>
      <a:lvl5pPr marL="2730500" marR="0" indent="-546100" algn="r" defTabSz="2438338" rtl="1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5pPr>
      <a:lvl6pPr marL="3276600" marR="0" indent="-546100" algn="r" defTabSz="2438338" rtl="1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6pPr>
      <a:lvl7pPr marL="3822700" marR="0" indent="-546100" algn="r" defTabSz="2438338" rtl="1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7pPr>
      <a:lvl8pPr marL="4368800" marR="0" indent="-546100" algn="r" defTabSz="2438338" rtl="1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8pPr>
      <a:lvl9pPr marL="4914900" marR="0" indent="-546100" algn="r" defTabSz="2438338" rtl="1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9pPr>
    </p:bodyStyle>
    <p:otherStyle>
      <a:lvl1pPr marL="0" marR="0" indent="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1pPr>
      <a:lvl2pPr marL="0" marR="0" indent="4572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2pPr>
      <a:lvl3pPr marL="0" marR="0" indent="9144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3pPr>
      <a:lvl4pPr marL="0" marR="0" indent="13716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4pPr>
      <a:lvl5pPr marL="0" marR="0" indent="18288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5pPr>
      <a:lvl6pPr marL="0" marR="0" indent="22860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6pPr>
      <a:lvl7pPr marL="0" marR="0" indent="27432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7pPr>
      <a:lvl8pPr marL="0" marR="0" indent="32004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8pPr>
      <a:lvl9pPr marL="0" marR="0" indent="36576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.jpeg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3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3.jpeg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3.jpeg"/><Relationship Id="rId3" Type="http://schemas.openxmlformats.org/officeDocument/2006/relationships/image" Target="../media/image2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.jpeg"/><Relationship Id="rId3" Type="http://schemas.openxmlformats.org/officeDocument/2006/relationships/image" Target="../media/image2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4.jpeg"/><Relationship Id="rId3" Type="http://schemas.openxmlformats.org/officeDocument/2006/relationships/hyperlink" Target="https://www.refaheducation.com/ar" TargetMode="External"/><Relationship Id="rId4" Type="http://schemas.openxmlformats.org/officeDocument/2006/relationships/hyperlink" Target="https://t.me/RAFAH_JUNIOR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عودا حميدا ، عاما دراسيا حافلا بالتميز ، و العطاء"/>
          <p:cNvSpPr txBox="1"/>
          <p:nvPr/>
        </p:nvSpPr>
        <p:spPr>
          <a:xfrm rot="20978981">
            <a:off x="7262851" y="4434814"/>
            <a:ext cx="7922677" cy="24600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150000"/>
              </a:lnSpc>
              <a:defRPr sz="5800">
                <a:solidFill>
                  <a:srgbClr val="55A1CA"/>
                </a:solidFill>
                <a:latin typeface="Geeza Pro Bold"/>
                <a:ea typeface="Geeza Pro Bold"/>
                <a:cs typeface="Geeza Pro Bold"/>
                <a:sym typeface="Geeza Pro Bold"/>
              </a:defRPr>
            </a:lvl1pPr>
          </a:lstStyle>
          <a:p>
            <a:pPr rtl="0">
              <a:defRPr/>
            </a:pPr>
            <a:r>
              <a:t>عودا حميدا ، عاما دراسيا حافلا بالتميز ، و العطاء </a:t>
            </a:r>
          </a:p>
        </p:txBody>
      </p:sp>
      <p:pic>
        <p:nvPicPr>
          <p:cNvPr id="152" name="صورة" descr="صورة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785608" y="11830681"/>
            <a:ext cx="1536745" cy="1888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تجميع"/>
          <p:cNvGrpSpPr/>
          <p:nvPr/>
        </p:nvGrpSpPr>
        <p:grpSpPr>
          <a:xfrm>
            <a:off x="2382020" y="12014542"/>
            <a:ext cx="5341891" cy="1556315"/>
            <a:chOff x="0" y="0"/>
            <a:chExt cx="5341890" cy="1556313"/>
          </a:xfrm>
        </p:grpSpPr>
        <p:pic>
          <p:nvPicPr>
            <p:cNvPr id="154" name="معرض الصور" descr="معرض الصور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4765" r="0" b="4765"/>
            <a:stretch>
              <a:fillRect/>
            </a:stretch>
          </p:blipFill>
          <p:spPr>
            <a:xfrm>
              <a:off x="0" y="0"/>
              <a:ext cx="5341891" cy="155631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5" name="الكتاب صفحة ١٢"/>
            <p:cNvSpPr txBox="1"/>
            <p:nvPr/>
          </p:nvSpPr>
          <p:spPr>
            <a:xfrm>
              <a:off x="1411170" y="569368"/>
              <a:ext cx="3090637" cy="627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400">
                  <a:latin typeface="Geeza Pro Bold"/>
                  <a:ea typeface="Geeza Pro Bold"/>
                  <a:cs typeface="Geeza Pro Bold"/>
                  <a:sym typeface="Geeza Pro Bold"/>
                </a:defRPr>
              </a:lvl1pPr>
            </a:lstStyle>
            <a:p>
              <a:pPr rtl="0">
                <a:defRPr/>
              </a:pPr>
              <a:r>
                <a:t>الكتاب صفحة ١٢</a:t>
              </a:r>
            </a:p>
          </p:txBody>
        </p:sp>
      </p:grpSp>
      <p:sp>
        <p:nvSpPr>
          <p:cNvPr id="157" name="تهيئة الفصل الأول القيمة المنزلية"/>
          <p:cNvSpPr txBox="1"/>
          <p:nvPr/>
        </p:nvSpPr>
        <p:spPr>
          <a:xfrm rot="21572067">
            <a:off x="5672165" y="6355498"/>
            <a:ext cx="11215856" cy="10050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150000"/>
              </a:lnSpc>
              <a:defRPr sz="5800">
                <a:solidFill>
                  <a:srgbClr val="9EAB3F"/>
                </a:solidFill>
                <a:latin typeface="Geeza Pro Bold"/>
                <a:ea typeface="Geeza Pro Bold"/>
                <a:cs typeface="Geeza Pro Bold"/>
                <a:sym typeface="Geeza Pro Bold"/>
              </a:defRPr>
            </a:lvl1pPr>
          </a:lstStyle>
          <a:p>
            <a:pPr rtl="0">
              <a:defRPr/>
            </a:pPr>
            <a:r>
              <a:t>تهيئة الفصل الأول القيمة المنزلية</a:t>
            </a:r>
          </a:p>
        </p:txBody>
      </p:sp>
      <p:pic>
        <p:nvPicPr>
          <p:cNvPr id="158" name="صورة" descr="صورة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785609" y="11830680"/>
            <a:ext cx="1536745" cy="18880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تجميع"/>
          <p:cNvGrpSpPr/>
          <p:nvPr/>
        </p:nvGrpSpPr>
        <p:grpSpPr>
          <a:xfrm>
            <a:off x="2213688" y="10812175"/>
            <a:ext cx="5341892" cy="1556315"/>
            <a:chOff x="0" y="0"/>
            <a:chExt cx="5341890" cy="1556313"/>
          </a:xfrm>
        </p:grpSpPr>
        <p:pic>
          <p:nvPicPr>
            <p:cNvPr id="160" name="معرض الصور" descr="معرض الصور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4765" r="0" b="4765"/>
            <a:stretch>
              <a:fillRect/>
            </a:stretch>
          </p:blipFill>
          <p:spPr>
            <a:xfrm>
              <a:off x="0" y="0"/>
              <a:ext cx="5341891" cy="155631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61" name="الكتاب صفحة ١٢"/>
            <p:cNvSpPr txBox="1"/>
            <p:nvPr/>
          </p:nvSpPr>
          <p:spPr>
            <a:xfrm>
              <a:off x="1411170" y="569368"/>
              <a:ext cx="3090637" cy="627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400">
                  <a:latin typeface="Geeza Pro Bold"/>
                  <a:ea typeface="Geeza Pro Bold"/>
                  <a:cs typeface="Geeza Pro Bold"/>
                  <a:sym typeface="Geeza Pro Bold"/>
                </a:defRPr>
              </a:lvl1pPr>
            </a:lstStyle>
            <a:p>
              <a:pPr rtl="0">
                <a:defRPr/>
              </a:pPr>
              <a:r>
                <a:t>الكتاب صفحة ١٢</a:t>
              </a:r>
            </a:p>
          </p:txBody>
        </p:sp>
      </p:grpSp>
      <p:pic>
        <p:nvPicPr>
          <p:cNvPr id="163" name="معرض الصور" descr="معرض الصور"/>
          <p:cNvPicPr>
            <a:picLocks noChangeAspect="1"/>
          </p:cNvPicPr>
          <p:nvPr/>
        </p:nvPicPr>
        <p:blipFill>
          <a:blip r:embed="rId4">
            <a:extLst/>
          </a:blip>
          <a:srcRect l="0" t="4725" r="0" b="4725"/>
          <a:stretch>
            <a:fillRect/>
          </a:stretch>
        </p:blipFill>
        <p:spPr>
          <a:xfrm>
            <a:off x="4585919" y="3569737"/>
            <a:ext cx="17184043" cy="469457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4" name="صورة" descr="صورة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2785609" y="11830680"/>
            <a:ext cx="1536745" cy="18880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" name="تجميع"/>
          <p:cNvGrpSpPr/>
          <p:nvPr/>
        </p:nvGrpSpPr>
        <p:grpSpPr>
          <a:xfrm>
            <a:off x="2213688" y="10812175"/>
            <a:ext cx="5341892" cy="1556315"/>
            <a:chOff x="0" y="0"/>
            <a:chExt cx="5341890" cy="1556313"/>
          </a:xfrm>
        </p:grpSpPr>
        <p:pic>
          <p:nvPicPr>
            <p:cNvPr id="166" name="معرض الصور" descr="معرض الصور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4765" r="0" b="4765"/>
            <a:stretch>
              <a:fillRect/>
            </a:stretch>
          </p:blipFill>
          <p:spPr>
            <a:xfrm>
              <a:off x="0" y="0"/>
              <a:ext cx="5341891" cy="155631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67" name="الكتاب صفحة ١٢"/>
            <p:cNvSpPr txBox="1"/>
            <p:nvPr/>
          </p:nvSpPr>
          <p:spPr>
            <a:xfrm>
              <a:off x="1411170" y="569368"/>
              <a:ext cx="3090637" cy="627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400">
                  <a:latin typeface="Geeza Pro Bold"/>
                  <a:ea typeface="Geeza Pro Bold"/>
                  <a:cs typeface="Geeza Pro Bold"/>
                  <a:sym typeface="Geeza Pro Bold"/>
                </a:defRPr>
              </a:lvl1pPr>
            </a:lstStyle>
            <a:p>
              <a:pPr rtl="0">
                <a:defRPr/>
              </a:pPr>
              <a:r>
                <a:t>الكتاب صفحة ١٢</a:t>
              </a:r>
            </a:p>
          </p:txBody>
        </p:sp>
      </p:grpSp>
      <p:pic>
        <p:nvPicPr>
          <p:cNvPr id="169" name="معرض الصور" descr="معرض الصور"/>
          <p:cNvPicPr>
            <a:picLocks noChangeAspect="1"/>
          </p:cNvPicPr>
          <p:nvPr/>
        </p:nvPicPr>
        <p:blipFill>
          <a:blip r:embed="rId4">
            <a:extLst/>
          </a:blip>
          <a:srcRect l="1871" t="0" r="1871" b="0"/>
          <a:stretch>
            <a:fillRect/>
          </a:stretch>
        </p:blipFill>
        <p:spPr>
          <a:xfrm>
            <a:off x="-5899" y="1888359"/>
            <a:ext cx="22004218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0" name="معرض الصور" descr="معرض الصور"/>
          <p:cNvPicPr>
            <a:picLocks noChangeAspect="1"/>
          </p:cNvPicPr>
          <p:nvPr/>
        </p:nvPicPr>
        <p:blipFill>
          <a:blip r:embed="rId5">
            <a:extLst/>
          </a:blip>
          <a:srcRect l="1206" t="0" r="1206" b="0"/>
          <a:stretch>
            <a:fillRect/>
          </a:stretch>
        </p:blipFill>
        <p:spPr>
          <a:xfrm>
            <a:off x="-580312" y="6721874"/>
            <a:ext cx="22308190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1" name="خط خط" descr="خط خط"/>
          <p:cNvPicPr>
            <a:picLocks noChangeAspect="0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16200000">
            <a:off x="6863548" y="6819899"/>
            <a:ext cx="10656904" cy="76201"/>
          </a:xfrm>
          <a:prstGeom prst="rect">
            <a:avLst/>
          </a:prstGeom>
        </p:spPr>
      </p:pic>
      <p:pic>
        <p:nvPicPr>
          <p:cNvPr id="173" name="خط خط" descr="خط خط"/>
          <p:cNvPicPr>
            <a:picLocks noChangeAspect="0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520510" y="6369606"/>
            <a:ext cx="20080199" cy="76201"/>
          </a:xfrm>
          <a:prstGeom prst="rect">
            <a:avLst/>
          </a:prstGeom>
        </p:spPr>
      </p:pic>
      <p:pic>
        <p:nvPicPr>
          <p:cNvPr id="175" name="صورة" descr="صورة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2785609" y="11830680"/>
            <a:ext cx="1536745" cy="18880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تجميع"/>
          <p:cNvGrpSpPr/>
          <p:nvPr/>
        </p:nvGrpSpPr>
        <p:grpSpPr>
          <a:xfrm>
            <a:off x="2213688" y="10812175"/>
            <a:ext cx="5341892" cy="1556315"/>
            <a:chOff x="0" y="0"/>
            <a:chExt cx="5341890" cy="1556313"/>
          </a:xfrm>
        </p:grpSpPr>
        <p:pic>
          <p:nvPicPr>
            <p:cNvPr id="177" name="معرض الصور" descr="معرض الصور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4765" r="0" b="4765"/>
            <a:stretch>
              <a:fillRect/>
            </a:stretch>
          </p:blipFill>
          <p:spPr>
            <a:xfrm>
              <a:off x="0" y="0"/>
              <a:ext cx="5341891" cy="155631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8" name="الكتاب صفحة ١٢"/>
            <p:cNvSpPr txBox="1"/>
            <p:nvPr/>
          </p:nvSpPr>
          <p:spPr>
            <a:xfrm>
              <a:off x="1411170" y="569368"/>
              <a:ext cx="3090637" cy="627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400">
                  <a:latin typeface="Geeza Pro Bold"/>
                  <a:ea typeface="Geeza Pro Bold"/>
                  <a:cs typeface="Geeza Pro Bold"/>
                  <a:sym typeface="Geeza Pro Bold"/>
                </a:defRPr>
              </a:lvl1pPr>
            </a:lstStyle>
            <a:p>
              <a:pPr rtl="0">
                <a:defRPr/>
              </a:pPr>
              <a:r>
                <a:t>الكتاب صفحة ١٢</a:t>
              </a:r>
            </a:p>
          </p:txBody>
        </p:sp>
      </p:grpSp>
      <p:pic>
        <p:nvPicPr>
          <p:cNvPr id="180" name="خط خط" descr="خط خط"/>
          <p:cNvPicPr>
            <a:picLocks noChangeAspect="0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431901" y="7679392"/>
            <a:ext cx="20297655" cy="76201"/>
          </a:xfrm>
          <a:prstGeom prst="rect">
            <a:avLst/>
          </a:prstGeom>
        </p:spPr>
      </p:pic>
      <p:pic>
        <p:nvPicPr>
          <p:cNvPr id="182" name="معرض الصور" descr="معرض الصور"/>
          <p:cNvPicPr>
            <a:picLocks noChangeAspect="1"/>
          </p:cNvPicPr>
          <p:nvPr/>
        </p:nvPicPr>
        <p:blipFill>
          <a:blip r:embed="rId5">
            <a:extLst/>
          </a:blip>
          <a:srcRect l="0" t="4689" r="0" b="4689"/>
          <a:stretch>
            <a:fillRect/>
          </a:stretch>
        </p:blipFill>
        <p:spPr>
          <a:xfrm>
            <a:off x="2433404" y="3518536"/>
            <a:ext cx="19517192" cy="233538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3" name="معرض الصور" descr="معرض الصور"/>
          <p:cNvPicPr>
            <a:picLocks noChangeAspect="1"/>
          </p:cNvPicPr>
          <p:nvPr/>
        </p:nvPicPr>
        <p:blipFill>
          <a:blip r:embed="rId6">
            <a:extLst/>
          </a:blip>
          <a:srcRect l="0" t="8085" r="0" b="8085"/>
          <a:stretch>
            <a:fillRect/>
          </a:stretch>
        </p:blipFill>
        <p:spPr>
          <a:xfrm>
            <a:off x="1318396" y="8298383"/>
            <a:ext cx="20575466" cy="1977989"/>
          </a:xfrm>
          <a:prstGeom prst="rect">
            <a:avLst/>
          </a:prstGeom>
          <a:ln w="12700">
            <a:miter lim="400000"/>
          </a:ln>
        </p:spPr>
      </p:pic>
      <p:pic>
        <p:nvPicPr>
          <p:cNvPr id="184" name="خط خط" descr="خط خط"/>
          <p:cNvPicPr>
            <a:picLocks noChangeAspect="0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5984236">
            <a:off x="15134995" y="6325467"/>
            <a:ext cx="2803395" cy="76201"/>
          </a:xfrm>
          <a:prstGeom prst="rect">
            <a:avLst/>
          </a:prstGeom>
        </p:spPr>
      </p:pic>
      <p:pic>
        <p:nvPicPr>
          <p:cNvPr id="186" name="خط خط" descr="خط خط"/>
          <p:cNvPicPr>
            <a:picLocks noChangeAspect="0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5984236">
            <a:off x="4248315" y="6325467"/>
            <a:ext cx="2803394" cy="76201"/>
          </a:xfrm>
          <a:prstGeom prst="rect">
            <a:avLst/>
          </a:prstGeom>
        </p:spPr>
      </p:pic>
      <p:pic>
        <p:nvPicPr>
          <p:cNvPr id="188" name="خط خط" descr="خط خط"/>
          <p:cNvPicPr>
            <a:picLocks noChangeAspect="0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5984236">
            <a:off x="9593587" y="6325467"/>
            <a:ext cx="2803394" cy="76201"/>
          </a:xfrm>
          <a:prstGeom prst="rect">
            <a:avLst/>
          </a:prstGeom>
        </p:spPr>
      </p:pic>
      <p:pic>
        <p:nvPicPr>
          <p:cNvPr id="190" name="صورة" descr="صورة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2785609" y="11830680"/>
            <a:ext cx="1536745" cy="18880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" name="تجميع"/>
          <p:cNvGrpSpPr/>
          <p:nvPr/>
        </p:nvGrpSpPr>
        <p:grpSpPr>
          <a:xfrm>
            <a:off x="2382020" y="12014542"/>
            <a:ext cx="5341891" cy="1556315"/>
            <a:chOff x="0" y="0"/>
            <a:chExt cx="5341890" cy="1556313"/>
          </a:xfrm>
        </p:grpSpPr>
        <p:pic>
          <p:nvPicPr>
            <p:cNvPr id="192" name="معرض الصور" descr="معرض الصور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4765" r="0" b="4765"/>
            <a:stretch>
              <a:fillRect/>
            </a:stretch>
          </p:blipFill>
          <p:spPr>
            <a:xfrm>
              <a:off x="0" y="0"/>
              <a:ext cx="5341891" cy="155631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3" name="الكتاب صفحة ١٢"/>
            <p:cNvSpPr txBox="1"/>
            <p:nvPr/>
          </p:nvSpPr>
          <p:spPr>
            <a:xfrm>
              <a:off x="1411170" y="569368"/>
              <a:ext cx="3090637" cy="627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400">
                  <a:latin typeface="Geeza Pro Bold"/>
                  <a:ea typeface="Geeza Pro Bold"/>
                  <a:cs typeface="Geeza Pro Bold"/>
                  <a:sym typeface="Geeza Pro Bold"/>
                </a:defRPr>
              </a:lvl1pPr>
            </a:lstStyle>
            <a:p>
              <a:pPr rtl="0">
                <a:defRPr/>
              </a:pPr>
              <a:r>
                <a:t>الكتاب صفحة ١٢</a:t>
              </a:r>
            </a:p>
          </p:txBody>
        </p:sp>
      </p:grpSp>
      <p:pic>
        <p:nvPicPr>
          <p:cNvPr id="195" name="معرض الصور" descr="معرض الصور"/>
          <p:cNvPicPr>
            <a:picLocks noChangeAspect="1"/>
          </p:cNvPicPr>
          <p:nvPr/>
        </p:nvPicPr>
        <p:blipFill>
          <a:blip r:embed="rId4">
            <a:extLst/>
          </a:blip>
          <a:srcRect l="0" t="2201" r="0" b="2201"/>
          <a:stretch>
            <a:fillRect/>
          </a:stretch>
        </p:blipFill>
        <p:spPr>
          <a:xfrm>
            <a:off x="1936298" y="3557315"/>
            <a:ext cx="17749623" cy="401880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98" name="معرض الصور"/>
          <p:cNvGrpSpPr/>
          <p:nvPr/>
        </p:nvGrpSpPr>
        <p:grpSpPr>
          <a:xfrm>
            <a:off x="2545842" y="8611421"/>
            <a:ext cx="18649520" cy="2579047"/>
            <a:chOff x="0" y="0"/>
            <a:chExt cx="18649519" cy="2579045"/>
          </a:xfrm>
        </p:grpSpPr>
        <p:pic>
          <p:nvPicPr>
            <p:cNvPr id="196" name="_لقطة_الشاشة_١٤٤٥-٠٢-٠٣_في_٢.٠٣.٤٤_م-removebg-preview.png" descr="_لقطة_الشاشة_١٤٤٥-٠٢-٠٣_في_٢.٠٣.٤٤_م-removebg-preview.png"/>
            <p:cNvPicPr>
              <a:picLocks noChangeAspect="1"/>
            </p:cNvPicPr>
            <p:nvPr/>
          </p:nvPicPr>
          <p:blipFill>
            <a:blip r:embed="rId5">
              <a:extLst/>
            </a:blip>
            <a:srcRect l="0" t="10887" r="0" b="10887"/>
            <a:stretch>
              <a:fillRect/>
            </a:stretch>
          </p:blipFill>
          <p:spPr>
            <a:xfrm>
              <a:off x="0" y="0"/>
              <a:ext cx="18649520" cy="188687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7" name="تسمية توضيحية"/>
            <p:cNvSpPr/>
            <p:nvPr/>
          </p:nvSpPr>
          <p:spPr>
            <a:xfrm>
              <a:off x="0" y="1963070"/>
              <a:ext cx="18649520" cy="6159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pPr/>
              <a:r>
                <a:t>تسمية توضيحية</a:t>
              </a:r>
            </a:p>
          </p:txBody>
        </p:sp>
      </p:grpSp>
      <p:pic>
        <p:nvPicPr>
          <p:cNvPr id="199" name="خط خط" descr="خط خط"/>
          <p:cNvPicPr>
            <a:picLocks noChangeAspect="0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260905" y="8055669"/>
            <a:ext cx="19219395" cy="76201"/>
          </a:xfrm>
          <a:prstGeom prst="rect">
            <a:avLst/>
          </a:prstGeom>
        </p:spPr>
      </p:pic>
      <p:pic>
        <p:nvPicPr>
          <p:cNvPr id="201" name="صورة" descr="صورة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2785609" y="11830680"/>
            <a:ext cx="1536745" cy="18880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مستطيل">
            <a:hlinkClick r:id="rId3" invalidUrl="" action="" tgtFrame="" tooltip="" history="1" highlightClick="0" endSnd="0"/>
          </p:cNvPr>
          <p:cNvSpPr/>
          <p:nvPr/>
        </p:nvSpPr>
        <p:spPr>
          <a:xfrm rot="21385633">
            <a:off x="9689330" y="5804815"/>
            <a:ext cx="6212698" cy="1114997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/>
          <a:lstStyle/>
          <a:p>
            <a:pPr defTabSz="1130300">
              <a:lnSpc>
                <a:spcPct val="100000"/>
              </a:lnSpc>
              <a:defRPr sz="32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</a:p>
        </p:txBody>
      </p:sp>
      <p:sp>
        <p:nvSpPr>
          <p:cNvPr id="204" name="مستطيل">
            <a:hlinkClick r:id="rId4" invalidUrl="" action="" tgtFrame="" tooltip="" history="1" highlightClick="0" endSnd="0"/>
          </p:cNvPr>
          <p:cNvSpPr/>
          <p:nvPr/>
        </p:nvSpPr>
        <p:spPr>
          <a:xfrm rot="21385631">
            <a:off x="10380576" y="8045110"/>
            <a:ext cx="1089841" cy="1047276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/>
          <a:lstStyle/>
          <a:p>
            <a:pPr defTabSz="1130300">
              <a:lnSpc>
                <a:spcPct val="100000"/>
              </a:lnSpc>
              <a:defRPr sz="32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eeza Pro Regular"/>
            <a:ea typeface="Geeza Pro Regular"/>
            <a:cs typeface="Geeza Pro Regular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400" rtl="1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eeza Pro Regular"/>
            <a:ea typeface="Geeza Pro Regular"/>
            <a:cs typeface="Geeza Pro Regular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400" rtl="1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