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89" rtl="1" saveSubsetFonts="1" autoCompressPictures="0">
  <p:sldMasterIdLst>
    <p:sldMasterId id="2147483648" r:id="rId1"/>
  </p:sldMasterIdLst>
  <p:notesMasterIdLst>
    <p:notesMasterId r:id="rId30"/>
  </p:notesMasterIdLst>
  <p:sldIdLst>
    <p:sldId id="334" r:id="rId2"/>
    <p:sldId id="257" r:id="rId3"/>
    <p:sldId id="259" r:id="rId4"/>
    <p:sldId id="343" r:id="rId5"/>
    <p:sldId id="258" r:id="rId6"/>
    <p:sldId id="300" r:id="rId7"/>
    <p:sldId id="335" r:id="rId8"/>
    <p:sldId id="346" r:id="rId9"/>
    <p:sldId id="260" r:id="rId10"/>
    <p:sldId id="323" r:id="rId11"/>
    <p:sldId id="330" r:id="rId12"/>
    <p:sldId id="329" r:id="rId13"/>
    <p:sldId id="328" r:id="rId14"/>
    <p:sldId id="327" r:id="rId15"/>
    <p:sldId id="326" r:id="rId16"/>
    <p:sldId id="325" r:id="rId17"/>
    <p:sldId id="324" r:id="rId18"/>
    <p:sldId id="331" r:id="rId19"/>
    <p:sldId id="332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999" r:id="rId28"/>
    <p:sldId id="333" r:id="rId2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6FF672B0-36C5-F74F-8D46-39125EA9C4FF}">
          <p14:sldIdLst>
            <p14:sldId id="334"/>
          </p14:sldIdLst>
        </p14:section>
        <p14:section name="سبوره" id="{07C55BE9-2611-6049-8037-EA58A60BACEE}">
          <p14:sldIdLst>
            <p14:sldId id="257"/>
          </p14:sldIdLst>
        </p14:section>
        <p14:section name="اسئلة" id="{2D5D6413-C7C7-C44C-A998-AFA3BCD77AD4}">
          <p14:sldIdLst>
            <p14:sldId id="259"/>
          </p14:sldIdLst>
        </p14:section>
        <p14:section name="اولى ٣" id="{BB6ACC76-D999-0246-B049-74CB6AE06F29}">
          <p14:sldIdLst>
            <p14:sldId id="343"/>
          </p14:sldIdLst>
        </p14:section>
        <p14:section name="جدول الضرب" id="{E976FEC8-D074-5846-B707-F5691CD14C86}">
          <p14:sldIdLst>
            <p14:sldId id="258"/>
            <p14:sldId id="300"/>
          </p14:sldIdLst>
        </p14:section>
        <p14:section name="استعد" id="{DC40BF54-A5BC-ED4C-B1CF-8621F1448D75}">
          <p14:sldIdLst>
            <p14:sldId id="335"/>
            <p14:sldId id="346"/>
            <p14:sldId id="260"/>
            <p14:sldId id="323"/>
            <p14:sldId id="330"/>
            <p14:sldId id="329"/>
            <p14:sldId id="328"/>
            <p14:sldId id="327"/>
            <p14:sldId id="326"/>
            <p14:sldId id="325"/>
            <p14:sldId id="324"/>
            <p14:sldId id="331"/>
            <p14:sldId id="332"/>
            <p14:sldId id="336"/>
            <p14:sldId id="337"/>
            <p14:sldId id="338"/>
            <p14:sldId id="339"/>
            <p14:sldId id="340"/>
            <p14:sldId id="341"/>
            <p14:sldId id="342"/>
            <p14:sldId id="999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01"/>
    <a:srgbClr val="C099B2"/>
    <a:srgbClr val="B7D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70"/>
    <p:restoredTop sz="93451"/>
  </p:normalViewPr>
  <p:slideViewPr>
    <p:cSldViewPr snapToGrid="0" snapToObjects="1">
      <p:cViewPr varScale="1">
        <p:scale>
          <a:sx n="100" d="100"/>
          <a:sy n="100" d="100"/>
        </p:scale>
        <p:origin x="168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9-13T07:42:36.709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32777 17357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09D3AD7-AB17-F842-A4CD-A0DFBCC5A638}" type="datetimeFigureOut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34A2A00-270E-2541-BEFB-48CECBF1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913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89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90107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102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105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106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107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108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518596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4052480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110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670596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111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22405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76EF01BA-62A3-2646-843F-1E937A1068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0FCC6DD-43A3-7840-B94B-3A6EB69C288D}" type="slidenum">
              <a:rPr lang="ar-SA" altLang="ar-SA"/>
              <a:pPr eaLnBrk="1" hangingPunct="1"/>
              <a:t>93</a:t>
            </a:fld>
            <a:endParaRPr lang="en-US" altLang="ar-SA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BF5C1B10-AEE1-B64C-9A01-7FC0393EA9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8AC906D8-29B3-BD44-A06C-F62302883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SA" altLang="ar-SA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112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8061391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113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328168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114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35310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A2A00-270E-2541-BEFB-48CECBF1B78A}" type="slidenum">
              <a:rPr lang="ar-SA" smtClean="0"/>
              <a:t>115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83609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EEAD5-1FF3-6E41-BCE3-673900F319C6}" type="slidenum">
              <a:rPr lang="ar-SA" smtClean="0"/>
              <a:t>116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43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EEEAD5-1FF3-6E41-BCE3-673900F319C6}" type="slidenum">
              <a:rPr lang="ar-SA" smtClean="0"/>
              <a:t>94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928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96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727691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اذا اختفت النجمة والرقم الإجابة خاطئة اذا اختفى الرقم وبقيت النجمة الإجابة صحيحة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701471-27A2-4B4E-B28A-F3E5BC3E4455}" type="slidenum">
              <a:rPr lang="ar-SA" smtClean="0"/>
              <a:t>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992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98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99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عنصر نائب لصورة الشريحة 1">
            <a:extLst>
              <a:ext uri="{FF2B5EF4-FFF2-40B4-BE49-F238E27FC236}">
                <a16:creationId xmlns:a16="http://schemas.microsoft.com/office/drawing/2014/main" id="{30E90070-B55B-7440-8DC3-FB8DD8449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عنصر نائب للملاحظات 2">
            <a:extLst>
              <a:ext uri="{FF2B5EF4-FFF2-40B4-BE49-F238E27FC236}">
                <a16:creationId xmlns:a16="http://schemas.microsoft.com/office/drawing/2014/main" id="{D96AD39B-12D5-1247-85F9-6F6CA9CF29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algn="r" defTabSz="914400" rtl="1" eaLnBrk="1" latinLnBrk="0" hangingPunct="1"/>
            <a:endParaRPr lang="ar-SA" altLang="ar-SA" dirty="0"/>
          </a:p>
        </p:txBody>
      </p:sp>
      <p:sp>
        <p:nvSpPr>
          <p:cNvPr id="21507" name="عنصر نائب لرقم الشريحة 3">
            <a:extLst>
              <a:ext uri="{FF2B5EF4-FFF2-40B4-BE49-F238E27FC236}">
                <a16:creationId xmlns:a16="http://schemas.microsoft.com/office/drawing/2014/main" id="{A708A0A6-FBE0-6D45-881D-A31C4BEB0E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D413EED-23EA-1744-AC56-8B960BBA30C8}" type="slidenum">
              <a:rPr lang="ar-SA" altLang="ar-SA" smtClean="0"/>
              <a:pPr/>
              <a:t>101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756652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ACAE604-C99C-F64E-AF11-08D1FD773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245AA43-D79E-F940-9EE6-FB1D1BFE5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E0336E-3FFF-BC42-9874-331A4A642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15C32-31D7-F846-B596-E68436B38BD0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49F7B88-B6AA-104A-BCFD-EB0AB316F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74236B-FAF3-F646-B277-EEDBC11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288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E1B870-2714-1748-B76E-C0D31821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73D0B07-3B71-E246-900E-802E47E257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331147-C62A-FD42-A126-1F034942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BDC58-8429-A348-9E9B-52A9AFDE5D36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A16699-D047-4344-99F9-ECCC2EB4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8B8676-4B4D-A24D-AEC8-B8241CE69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05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C0004B9-ABD7-5645-A423-4CEE3425FC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65BD19-D2E3-704B-85C2-4BBF5A69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2EA2E88-C72B-8C4B-884B-569C8876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55B72-46A4-3141-8CB1-821F3E009302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62DB699-B766-8041-AC3A-8A323EE2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B1DEEA-223A-B94F-BC88-BC7892DB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298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عنوان، ومحتوى، واثنان من 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8CE6607-05D1-C84F-8941-ABCF7B0587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A051BB-9ACB-AC47-9DF5-3C00D27F6422}" type="datetime1">
              <a:rPr lang="ar-SA" smtClean="0"/>
              <a:t>22 ربيع الثاني، 1443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0E7DF0-DC85-CB42-85DB-BB4D012A46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EF3BD42-AD11-A543-8D4F-58262862F2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9FC5-8903-FB47-82E2-8942590F4845}" type="slidenum">
              <a:rPr lang="ar-SA" altLang="ar-SA"/>
              <a:pPr/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142635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E90F1C-EDCE-F548-AE97-4744151DE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B84A09-9AAC-884E-95B6-C79FBAC24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359F46-10EC-0F40-AF7A-2ADB38E9F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713EB-783B-6E4D-89F3-315C24EB48C4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4E81C70-28B5-624F-9710-D54031BA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A10B142-F3C2-ED41-8ADA-C6851E27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729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7CFCC4A-B1B8-1C4D-AC89-CFDEEE726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421E4E2-6EC2-624A-886B-4ED9D678E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120CDB-C1F9-014E-ADF2-3C9E45E1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682E-4C94-AF4B-977D-0ED29F19A77E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76B0DA-FE29-4F49-9CE6-0176992BE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C4001F-17FA-2840-870E-00745EB8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0272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D80D3BF-AEF6-D342-AC74-4228FE218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462E72F-6F9B-7C40-8319-0746266721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D9A207-F521-DD4B-8C7F-82EEE2EF7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C175B9C-FA56-044A-A35A-BAB0DB3F9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5C3FC-E515-3346-976F-9AE868C871E9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773E715-7783-2049-9E2E-F260D06CC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965E78A-C432-9E41-A7EC-5D6454B69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28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78D4C1-FF6D-D743-B44D-7CB28096E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CA7EC43-64F3-FA48-A4B5-CB7D479C1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5893CB-53B3-4949-85F5-F7804D5EF9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CAA0E94-EE04-AB4D-BB93-55651D2E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B775FC-FF74-BB46-B72A-D16F2CF46E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8A7325E-EE94-634D-8A78-3D94434A0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66331-9463-9B4D-A498-23A7462D20C6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9A9498B-37D5-F143-BFD8-EE645A89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F397541-E7B4-5F48-8C4A-B73BEB740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3162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4CE190-361D-4D41-A631-D68653DB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0CD59F8-63CD-9141-9644-FA26B2B60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512C0-2AFD-134A-8BC9-1CECF09C4BF5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BDFCF1B-6FC3-CF4C-8FD2-7C1667A1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148211-B23E-CB4A-93CE-BCC487CD2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458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EC629E5-5FCD-DE4D-B909-50ADD46C4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FB116-8F54-4843-9606-CC9E4D7B3370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3DC6465-17FA-C54A-87E4-D7822A97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D9E576C-B40E-3E44-B2A0-E8AD3C45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958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1AB21C0-3973-CD47-B034-B00622C6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6EA4264-D0E7-464A-9AEB-B3D8F142B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E74C705-52C0-FB43-A61D-B76D16BF8D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62D0AD-6DAE-8D48-BFF0-8EFCFB946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ED6F6-9808-0A4A-96D4-011670899714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65E487-D40E-F640-8787-ADFB235AD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D1E583E-F082-DC44-9C78-6EF04DFF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5338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6DAE2-61D5-9040-99B1-C6555786D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839A771-28F7-4F47-8268-2A95012F3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147C937-1BCD-BB48-9C59-A91EE2D40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6C65C82-0C63-D840-9FA1-A58F26EF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816A9-8609-864C-957E-C6C3D27A887E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308DF56-4669-1B4F-88EB-1EBB8E96B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94BA3AF-695B-B243-BD4A-811610CF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0545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047E6D3-D4F1-1C48-A8FC-8CC6682E0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9BB57B-B4FE-F544-B70A-01EC8B415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C44742F-9770-5646-97A5-EBE68820F8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C6F43-2051-4B47-8B17-32BC13AC3008}" type="datetime1">
              <a:rPr lang="ar-SA" smtClean="0"/>
              <a:t>22 ربيع الثاني،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95C032-6763-DF42-9510-1212482D5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0E441E0-568B-C442-A18A-1E6615492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913D-58CC-DA49-B719-410520E0AD7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jpeg"/><Relationship Id="rId18" Type="http://schemas.openxmlformats.org/officeDocument/2006/relationships/image" Target="../media/image14.png"/><Relationship Id="rId26" Type="http://schemas.openxmlformats.org/officeDocument/2006/relationships/hyperlink" Target="https://v-clock.com/timer/#countdown=00:01:00&amp;enabled=0&amp;seconds=0&amp;title=&#1575;&#1604;&#1583;&#1602;&#1610;&#1602;&#1577;+&#1575;&#1604;&#1608;&#1575;&#1581;&#1583;&#1577;&amp;sound=xylophone&amp;loop=1" TargetMode="External"/><Relationship Id="rId39" Type="http://schemas.openxmlformats.org/officeDocument/2006/relationships/slide" Target="slide3.xml"/><Relationship Id="rId21" Type="http://schemas.openxmlformats.org/officeDocument/2006/relationships/image" Target="../media/image16.png"/><Relationship Id="rId42" Type="http://schemas.openxmlformats.org/officeDocument/2006/relationships/slide" Target="slide4.xml"/><Relationship Id="rId55" Type="http://schemas.openxmlformats.org/officeDocument/2006/relationships/slide" Target="slide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jpeg"/><Relationship Id="rId29" Type="http://schemas.openxmlformats.org/officeDocument/2006/relationships/image" Target="../media/image22.png"/><Relationship Id="rId11" Type="http://schemas.openxmlformats.org/officeDocument/2006/relationships/image" Target="../media/image7.gif"/><Relationship Id="rId24" Type="http://schemas.openxmlformats.org/officeDocument/2006/relationships/hyperlink" Target="https://wordwall.net/ar/resource/5782553/&#1575;&#1608;&#1604;&#1609;-&#1637;" TargetMode="External"/><Relationship Id="rId32" Type="http://schemas.openxmlformats.org/officeDocument/2006/relationships/image" Target="../media/image230.png"/><Relationship Id="rId37" Type="http://schemas.openxmlformats.org/officeDocument/2006/relationships/image" Target="../media/image270.png"/><Relationship Id="rId40" Type="http://schemas.openxmlformats.org/officeDocument/2006/relationships/image" Target="../media/image250.png"/><Relationship Id="rId45" Type="http://schemas.openxmlformats.org/officeDocument/2006/relationships/image" Target="../media/image28.png"/><Relationship Id="rId58" Type="http://schemas.openxmlformats.org/officeDocument/2006/relationships/image" Target="../media/image29.jpe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28" Type="http://schemas.openxmlformats.org/officeDocument/2006/relationships/image" Target="../media/image21.png"/><Relationship Id="rId36" Type="http://schemas.openxmlformats.org/officeDocument/2006/relationships/slide" Target="slide7.xml"/><Relationship Id="rId57" Type="http://schemas.openxmlformats.org/officeDocument/2006/relationships/hyperlink" Target="https://drive.google.com/file/d/1PP7Yve2z40QpybFj1CLTOBwKMhEG4kE5/view" TargetMode="External"/><Relationship Id="rId10" Type="http://schemas.openxmlformats.org/officeDocument/2006/relationships/image" Target="../media/image6.gif"/><Relationship Id="rId19" Type="http://schemas.openxmlformats.org/officeDocument/2006/relationships/hyperlink" Target="https://pixabay.com/it/lavagna-bianca-bordo-bianco-3205371/" TargetMode="External"/><Relationship Id="rId31" Type="http://schemas.openxmlformats.org/officeDocument/2006/relationships/slide" Target="slide2.xml"/><Relationship Id="rId44" Type="http://schemas.openxmlformats.org/officeDocument/2006/relationships/image" Target="../media/image27.png"/><Relationship Id="rId6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0.png"/><Relationship Id="rId30" Type="http://schemas.openxmlformats.org/officeDocument/2006/relationships/image" Target="../media/image23.png"/><Relationship Id="rId43" Type="http://schemas.openxmlformats.org/officeDocument/2006/relationships/image" Target="../media/image260.png"/><Relationship Id="rId56" Type="http://schemas.openxmlformats.org/officeDocument/2006/relationships/image" Target="../media/image32.png"/><Relationship Id="rId8" Type="http://schemas.openxmlformats.org/officeDocument/2006/relationships/image" Target="../media/image4.jpg"/><Relationship Id="rId3" Type="http://schemas.openxmlformats.org/officeDocument/2006/relationships/image" Target="../media/image1.png"/><Relationship Id="rId12" Type="http://schemas.openxmlformats.org/officeDocument/2006/relationships/image" Target="../media/image8.gif"/><Relationship Id="rId17" Type="http://schemas.openxmlformats.org/officeDocument/2006/relationships/image" Target="../media/image13.png"/><Relationship Id="rId25" Type="http://schemas.openxmlformats.org/officeDocument/2006/relationships/image" Target="../media/image19.png"/><Relationship Id="rId33" Type="http://schemas.openxmlformats.org/officeDocument/2006/relationships/image" Target="../media/image24.png"/><Relationship Id="rId38" Type="http://schemas.openxmlformats.org/officeDocument/2006/relationships/image" Target="../media/image25.png"/><Relationship Id="rId59" Type="http://schemas.openxmlformats.org/officeDocument/2006/relationships/slide" Target="slide12.xml"/><Relationship Id="rId20" Type="http://schemas.openxmlformats.org/officeDocument/2006/relationships/image" Target="../media/image15.png"/><Relationship Id="rId41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4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asmala.svg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0.pn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g"/><Relationship Id="rId5" Type="http://schemas.openxmlformats.org/officeDocument/2006/relationships/image" Target="../media/image70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7.jpg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microsoft.com/office/2007/relationships/hdphoto" Target="../media/hdphoto2.wdp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6.xml"/><Relationship Id="rId4" Type="http://schemas.openxmlformats.org/officeDocument/2006/relationships/slide" Target="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38.jp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jpg"/><Relationship Id="rId4" Type="http://schemas.openxmlformats.org/officeDocument/2006/relationships/image" Target="../media/image3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1632;p64">
            <a:extLst>
              <a:ext uri="{FF2B5EF4-FFF2-40B4-BE49-F238E27FC236}">
                <a16:creationId xmlns:a16="http://schemas.microsoft.com/office/drawing/2014/main" id="{6F28DC45-9ACB-FB4D-8593-DEBF7E170D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93" t="2151" r="6961" b="1369"/>
          <a:stretch/>
        </p:blipFill>
        <p:spPr>
          <a:xfrm>
            <a:off x="47479" y="-22500"/>
            <a:ext cx="12192000" cy="690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579378B-3117-404A-83F3-E9A06DAC769E}"/>
              </a:ext>
            </a:extLst>
          </p:cNvPr>
          <p:cNvSpPr txBox="1"/>
          <p:nvPr/>
        </p:nvSpPr>
        <p:spPr>
          <a:xfrm>
            <a:off x="4136994" y="2166151"/>
            <a:ext cx="330249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Empty classroom vector</a:t>
            </a:r>
            <a:endParaRPr lang="ar-SA" dirty="0"/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D2DF23F-6C12-4B4B-BF1E-F29B6EEDCD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293" b="36832"/>
          <a:stretch/>
        </p:blipFill>
        <p:spPr>
          <a:xfrm>
            <a:off x="3706187" y="5920690"/>
            <a:ext cx="5564720" cy="987071"/>
          </a:xfrm>
          <a:prstGeom prst="rect">
            <a:avLst/>
          </a:prstGeom>
        </p:spPr>
      </p:pic>
      <p:pic>
        <p:nvPicPr>
          <p:cNvPr id="8" name="صورة 7">
            <a:hlinkClick r:id="rId6" action="ppaction://hlinksldjump"/>
            <a:extLst>
              <a:ext uri="{FF2B5EF4-FFF2-40B4-BE49-F238E27FC236}">
                <a16:creationId xmlns:a16="http://schemas.microsoft.com/office/drawing/2014/main" id="{66912D7D-F6C6-41BD-8AE1-746D1787E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74" y="693117"/>
            <a:ext cx="820423" cy="820423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BB144451-47EE-9E45-968C-D554683B96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" t="8293" r="8269" b="9258"/>
          <a:stretch/>
        </p:blipFill>
        <p:spPr>
          <a:xfrm>
            <a:off x="7805312" y="2505358"/>
            <a:ext cx="1614258" cy="1582502"/>
          </a:xfrm>
          <a:prstGeom prst="rect">
            <a:avLst/>
          </a:prstGeom>
        </p:spPr>
      </p:pic>
      <p:grpSp>
        <p:nvGrpSpPr>
          <p:cNvPr id="35" name="مجموعة 71">
            <a:extLst>
              <a:ext uri="{FF2B5EF4-FFF2-40B4-BE49-F238E27FC236}">
                <a16:creationId xmlns:a16="http://schemas.microsoft.com/office/drawing/2014/main" id="{83856C07-0247-F847-B9EF-2CF1D794CC65}"/>
              </a:ext>
            </a:extLst>
          </p:cNvPr>
          <p:cNvGrpSpPr>
            <a:grpSpLocks/>
          </p:cNvGrpSpPr>
          <p:nvPr/>
        </p:nvGrpSpPr>
        <p:grpSpPr bwMode="auto">
          <a:xfrm>
            <a:off x="1227794" y="259176"/>
            <a:ext cx="1214438" cy="1136650"/>
            <a:chOff x="3326307" y="697407"/>
            <a:chExt cx="5463186" cy="5463186"/>
          </a:xfrm>
        </p:grpSpPr>
        <p:sp>
          <p:nvSpPr>
            <p:cNvPr id="36" name="شكل بيضاوي 35">
              <a:extLst>
                <a:ext uri="{FF2B5EF4-FFF2-40B4-BE49-F238E27FC236}">
                  <a16:creationId xmlns:a16="http://schemas.microsoft.com/office/drawing/2014/main" id="{32FA4909-9464-FB46-A8B1-589A244EC756}"/>
                </a:ext>
              </a:extLst>
            </p:cNvPr>
            <p:cNvSpPr/>
            <p:nvPr/>
          </p:nvSpPr>
          <p:spPr>
            <a:xfrm>
              <a:off x="3326307" y="697407"/>
              <a:ext cx="5463186" cy="5463186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 dirty="0"/>
            </a:p>
          </p:txBody>
        </p:sp>
        <p:grpSp>
          <p:nvGrpSpPr>
            <p:cNvPr id="37" name="مجموعة 74">
              <a:extLst>
                <a:ext uri="{FF2B5EF4-FFF2-40B4-BE49-F238E27FC236}">
                  <a16:creationId xmlns:a16="http://schemas.microsoft.com/office/drawing/2014/main" id="{8CA5CF99-D8F8-B14B-AF4E-6C87D943D1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5176" y="1103486"/>
              <a:ext cx="4682212" cy="4814204"/>
              <a:chOff x="3815176" y="1103486"/>
              <a:chExt cx="4682212" cy="4814204"/>
            </a:xfrm>
          </p:grpSpPr>
          <p:sp>
            <p:nvSpPr>
              <p:cNvPr id="39" name="مربع نص 75">
                <a:extLst>
                  <a:ext uri="{FF2B5EF4-FFF2-40B4-BE49-F238E27FC236}">
                    <a16:creationId xmlns:a16="http://schemas.microsoft.com/office/drawing/2014/main" id="{A2D6F0E8-A30B-4E43-AC1D-33BB33F41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7413" y="1103486"/>
                <a:ext cx="369764" cy="312381"/>
              </a:xfrm>
              <a:custGeom>
                <a:avLst/>
                <a:gdLst>
                  <a:gd name="T0" fmla="*/ 338166 w 369764"/>
                  <a:gd name="T1" fmla="*/ 22199 h 312381"/>
                  <a:gd name="T2" fmla="*/ 360764 w 369764"/>
                  <a:gd name="T3" fmla="*/ 110593 h 312381"/>
                  <a:gd name="T4" fmla="*/ 292368 w 369764"/>
                  <a:gd name="T5" fmla="*/ 182189 h 312381"/>
                  <a:gd name="T6" fmla="*/ 221173 w 369764"/>
                  <a:gd name="T7" fmla="*/ 273783 h 312381"/>
                  <a:gd name="T8" fmla="*/ 322967 w 369764"/>
                  <a:gd name="T9" fmla="*/ 267584 h 312381"/>
                  <a:gd name="T10" fmla="*/ 369764 w 369764"/>
                  <a:gd name="T11" fmla="*/ 292182 h 312381"/>
                  <a:gd name="T12" fmla="*/ 350965 w 369764"/>
                  <a:gd name="T13" fmla="*/ 312181 h 312381"/>
                  <a:gd name="T14" fmla="*/ 322967 w 369764"/>
                  <a:gd name="T15" fmla="*/ 305981 h 312381"/>
                  <a:gd name="T16" fmla="*/ 261570 w 369764"/>
                  <a:gd name="T17" fmla="*/ 308381 h 312381"/>
                  <a:gd name="T18" fmla="*/ 215373 w 369764"/>
                  <a:gd name="T19" fmla="*/ 312381 h 312381"/>
                  <a:gd name="T20" fmla="*/ 202574 w 369764"/>
                  <a:gd name="T21" fmla="*/ 310781 h 312381"/>
                  <a:gd name="T22" fmla="*/ 182175 w 369764"/>
                  <a:gd name="T23" fmla="*/ 273383 h 312381"/>
                  <a:gd name="T24" fmla="*/ 270170 w 369764"/>
                  <a:gd name="T25" fmla="*/ 150391 h 312381"/>
                  <a:gd name="T26" fmla="*/ 325566 w 369764"/>
                  <a:gd name="T27" fmla="*/ 74796 h 312381"/>
                  <a:gd name="T28" fmla="*/ 280369 w 369764"/>
                  <a:gd name="T29" fmla="*/ 42997 h 312381"/>
                  <a:gd name="T30" fmla="*/ 216773 w 369764"/>
                  <a:gd name="T31" fmla="*/ 75995 h 312381"/>
                  <a:gd name="T32" fmla="*/ 182375 w 369764"/>
                  <a:gd name="T33" fmla="*/ 66396 h 312381"/>
                  <a:gd name="T34" fmla="*/ 230572 w 369764"/>
                  <a:gd name="T35" fmla="*/ 18399 h 312381"/>
                  <a:gd name="T36" fmla="*/ 81995 w 369764"/>
                  <a:gd name="T37" fmla="*/ 0 h 312381"/>
                  <a:gd name="T38" fmla="*/ 94195 w 369764"/>
                  <a:gd name="T39" fmla="*/ 29098 h 312381"/>
                  <a:gd name="T40" fmla="*/ 93695 w 369764"/>
                  <a:gd name="T41" fmla="*/ 62796 h 312381"/>
                  <a:gd name="T42" fmla="*/ 89595 w 369764"/>
                  <a:gd name="T43" fmla="*/ 150791 h 312381"/>
                  <a:gd name="T44" fmla="*/ 86395 w 369764"/>
                  <a:gd name="T45" fmla="*/ 246785 h 312381"/>
                  <a:gd name="T46" fmla="*/ 109194 w 369764"/>
                  <a:gd name="T47" fmla="*/ 273583 h 312381"/>
                  <a:gd name="T48" fmla="*/ 128592 w 369764"/>
                  <a:gd name="T49" fmla="*/ 292782 h 312381"/>
                  <a:gd name="T50" fmla="*/ 109194 w 369764"/>
                  <a:gd name="T51" fmla="*/ 311981 h 312381"/>
                  <a:gd name="T52" fmla="*/ 29798 w 369764"/>
                  <a:gd name="T53" fmla="*/ 311781 h 312381"/>
                  <a:gd name="T54" fmla="*/ 0 w 369764"/>
                  <a:gd name="T55" fmla="*/ 294782 h 312381"/>
                  <a:gd name="T56" fmla="*/ 40998 w 369764"/>
                  <a:gd name="T57" fmla="*/ 274783 h 312381"/>
                  <a:gd name="T58" fmla="*/ 47497 w 369764"/>
                  <a:gd name="T59" fmla="*/ 246785 h 312381"/>
                  <a:gd name="T60" fmla="*/ 50397 w 369764"/>
                  <a:gd name="T61" fmla="*/ 141391 h 312381"/>
                  <a:gd name="T62" fmla="*/ 20399 w 369764"/>
                  <a:gd name="T63" fmla="*/ 84795 h 312381"/>
                  <a:gd name="T64" fmla="*/ 600 w 369764"/>
                  <a:gd name="T65" fmla="*/ 64996 h 312381"/>
                  <a:gd name="T66" fmla="*/ 48397 w 369764"/>
                  <a:gd name="T67" fmla="*/ 17799 h 31238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369764" h="312381">
                    <a:moveTo>
                      <a:pt x="280369" y="4600"/>
                    </a:moveTo>
                    <a:cubicBezTo>
                      <a:pt x="301968" y="4600"/>
                      <a:pt x="321233" y="10466"/>
                      <a:pt x="338166" y="22199"/>
                    </a:cubicBezTo>
                    <a:cubicBezTo>
                      <a:pt x="357098" y="35398"/>
                      <a:pt x="366564" y="52330"/>
                      <a:pt x="366564" y="72996"/>
                    </a:cubicBezTo>
                    <a:cubicBezTo>
                      <a:pt x="366564" y="86595"/>
                      <a:pt x="364631" y="99127"/>
                      <a:pt x="360764" y="110593"/>
                    </a:cubicBezTo>
                    <a:cubicBezTo>
                      <a:pt x="356898" y="122059"/>
                      <a:pt x="351032" y="132525"/>
                      <a:pt x="343165" y="141991"/>
                    </a:cubicBezTo>
                    <a:cubicBezTo>
                      <a:pt x="333166" y="153991"/>
                      <a:pt x="316234" y="167390"/>
                      <a:pt x="292368" y="182189"/>
                    </a:cubicBezTo>
                    <a:cubicBezTo>
                      <a:pt x="267303" y="197921"/>
                      <a:pt x="250838" y="209854"/>
                      <a:pt x="242972" y="217987"/>
                    </a:cubicBezTo>
                    <a:cubicBezTo>
                      <a:pt x="228172" y="233319"/>
                      <a:pt x="220906" y="251918"/>
                      <a:pt x="221173" y="273783"/>
                    </a:cubicBezTo>
                    <a:lnTo>
                      <a:pt x="262370" y="269984"/>
                    </a:lnTo>
                    <a:cubicBezTo>
                      <a:pt x="290635" y="268384"/>
                      <a:pt x="310834" y="267584"/>
                      <a:pt x="322967" y="267584"/>
                    </a:cubicBezTo>
                    <a:cubicBezTo>
                      <a:pt x="333099" y="267584"/>
                      <a:pt x="342699" y="269317"/>
                      <a:pt x="351765" y="272783"/>
                    </a:cubicBezTo>
                    <a:cubicBezTo>
                      <a:pt x="363764" y="277450"/>
                      <a:pt x="369764" y="283916"/>
                      <a:pt x="369764" y="292182"/>
                    </a:cubicBezTo>
                    <a:cubicBezTo>
                      <a:pt x="369764" y="297382"/>
                      <a:pt x="367964" y="302015"/>
                      <a:pt x="364364" y="306081"/>
                    </a:cubicBezTo>
                    <a:cubicBezTo>
                      <a:pt x="360764" y="310148"/>
                      <a:pt x="356298" y="312181"/>
                      <a:pt x="350965" y="312181"/>
                    </a:cubicBezTo>
                    <a:cubicBezTo>
                      <a:pt x="347632" y="312181"/>
                      <a:pt x="342932" y="311148"/>
                      <a:pt x="336866" y="309081"/>
                    </a:cubicBezTo>
                    <a:cubicBezTo>
                      <a:pt x="330799" y="307015"/>
                      <a:pt x="326166" y="305981"/>
                      <a:pt x="322967" y="305981"/>
                    </a:cubicBezTo>
                    <a:cubicBezTo>
                      <a:pt x="316167" y="305981"/>
                      <a:pt x="305968" y="306381"/>
                      <a:pt x="292368" y="307181"/>
                    </a:cubicBezTo>
                    <a:cubicBezTo>
                      <a:pt x="278769" y="307981"/>
                      <a:pt x="268503" y="308381"/>
                      <a:pt x="261570" y="308381"/>
                    </a:cubicBezTo>
                    <a:cubicBezTo>
                      <a:pt x="256371" y="308381"/>
                      <a:pt x="248671" y="309048"/>
                      <a:pt x="238472" y="310381"/>
                    </a:cubicBezTo>
                    <a:cubicBezTo>
                      <a:pt x="228272" y="311714"/>
                      <a:pt x="220573" y="312381"/>
                      <a:pt x="215373" y="312381"/>
                    </a:cubicBezTo>
                    <a:cubicBezTo>
                      <a:pt x="213907" y="312381"/>
                      <a:pt x="211773" y="312114"/>
                      <a:pt x="208974" y="311581"/>
                    </a:cubicBezTo>
                    <a:cubicBezTo>
                      <a:pt x="206174" y="311048"/>
                      <a:pt x="204041" y="310781"/>
                      <a:pt x="202574" y="310781"/>
                    </a:cubicBezTo>
                    <a:cubicBezTo>
                      <a:pt x="193375" y="310781"/>
                      <a:pt x="187375" y="306315"/>
                      <a:pt x="184575" y="297382"/>
                    </a:cubicBezTo>
                    <a:cubicBezTo>
                      <a:pt x="182975" y="292716"/>
                      <a:pt x="182175" y="284716"/>
                      <a:pt x="182175" y="273383"/>
                    </a:cubicBezTo>
                    <a:cubicBezTo>
                      <a:pt x="182175" y="242319"/>
                      <a:pt x="190641" y="217320"/>
                      <a:pt x="207574" y="198388"/>
                    </a:cubicBezTo>
                    <a:cubicBezTo>
                      <a:pt x="215307" y="189722"/>
                      <a:pt x="236172" y="173723"/>
                      <a:pt x="270170" y="150391"/>
                    </a:cubicBezTo>
                    <a:cubicBezTo>
                      <a:pt x="289235" y="137325"/>
                      <a:pt x="301968" y="127126"/>
                      <a:pt x="308368" y="119793"/>
                    </a:cubicBezTo>
                    <a:cubicBezTo>
                      <a:pt x="319833" y="106994"/>
                      <a:pt x="325566" y="91994"/>
                      <a:pt x="325566" y="74796"/>
                    </a:cubicBezTo>
                    <a:cubicBezTo>
                      <a:pt x="325566" y="66263"/>
                      <a:pt x="320033" y="58663"/>
                      <a:pt x="308967" y="51997"/>
                    </a:cubicBezTo>
                    <a:cubicBezTo>
                      <a:pt x="299235" y="45997"/>
                      <a:pt x="289702" y="42997"/>
                      <a:pt x="280369" y="42997"/>
                    </a:cubicBezTo>
                    <a:cubicBezTo>
                      <a:pt x="268103" y="42997"/>
                      <a:pt x="256437" y="46531"/>
                      <a:pt x="245371" y="53597"/>
                    </a:cubicBezTo>
                    <a:lnTo>
                      <a:pt x="216773" y="75995"/>
                    </a:lnTo>
                    <a:cubicBezTo>
                      <a:pt x="211040" y="80528"/>
                      <a:pt x="206440" y="82795"/>
                      <a:pt x="202974" y="82795"/>
                    </a:cubicBezTo>
                    <a:cubicBezTo>
                      <a:pt x="189241" y="82795"/>
                      <a:pt x="182375" y="77329"/>
                      <a:pt x="182375" y="66396"/>
                    </a:cubicBezTo>
                    <a:cubicBezTo>
                      <a:pt x="182375" y="60130"/>
                      <a:pt x="184908" y="54730"/>
                      <a:pt x="189975" y="50197"/>
                    </a:cubicBezTo>
                    <a:cubicBezTo>
                      <a:pt x="205574" y="35531"/>
                      <a:pt x="219106" y="24932"/>
                      <a:pt x="230572" y="18399"/>
                    </a:cubicBezTo>
                    <a:cubicBezTo>
                      <a:pt x="246705" y="9200"/>
                      <a:pt x="263304" y="4600"/>
                      <a:pt x="280369" y="46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41" name="مربع نص 76">
                <a:extLst>
                  <a:ext uri="{FF2B5EF4-FFF2-40B4-BE49-F238E27FC236}">
                    <a16:creationId xmlns:a16="http://schemas.microsoft.com/office/drawing/2014/main" id="{6622B40B-056A-BF46-87E4-759D3930C1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58989" y="5592110"/>
                <a:ext cx="199588" cy="325580"/>
              </a:xfrm>
              <a:custGeom>
                <a:avLst/>
                <a:gdLst>
                  <a:gd name="T0" fmla="*/ 97194 w 199588"/>
                  <a:gd name="T1" fmla="*/ 161390 h 325580"/>
                  <a:gd name="T2" fmla="*/ 66396 w 199588"/>
                  <a:gd name="T3" fmla="*/ 167390 h 325580"/>
                  <a:gd name="T4" fmla="*/ 40197 w 199588"/>
                  <a:gd name="T5" fmla="*/ 182789 h 325580"/>
                  <a:gd name="T6" fmla="*/ 38997 w 199588"/>
                  <a:gd name="T7" fmla="*/ 203588 h 325580"/>
                  <a:gd name="T8" fmla="*/ 50997 w 199588"/>
                  <a:gd name="T9" fmla="*/ 261984 h 325580"/>
                  <a:gd name="T10" fmla="*/ 98394 w 199588"/>
                  <a:gd name="T11" fmla="*/ 290782 h 325580"/>
                  <a:gd name="T12" fmla="*/ 145191 w 199588"/>
                  <a:gd name="T13" fmla="*/ 269184 h 325580"/>
                  <a:gd name="T14" fmla="*/ 160590 w 199588"/>
                  <a:gd name="T15" fmla="*/ 216187 h 325580"/>
                  <a:gd name="T16" fmla="*/ 144791 w 199588"/>
                  <a:gd name="T17" fmla="*/ 175090 h 325580"/>
                  <a:gd name="T18" fmla="*/ 97194 w 199588"/>
                  <a:gd name="T19" fmla="*/ 161390 h 325580"/>
                  <a:gd name="T20" fmla="*/ 119793 w 199588"/>
                  <a:gd name="T21" fmla="*/ 0 h 325580"/>
                  <a:gd name="T22" fmla="*/ 133792 w 199588"/>
                  <a:gd name="T23" fmla="*/ 5700 h 325580"/>
                  <a:gd name="T24" fmla="*/ 139991 w 199588"/>
                  <a:gd name="T25" fmla="*/ 19199 h 325580"/>
                  <a:gd name="T26" fmla="*/ 119593 w 199588"/>
                  <a:gd name="T27" fmla="*/ 46997 h 325580"/>
                  <a:gd name="T28" fmla="*/ 78795 w 199588"/>
                  <a:gd name="T29" fmla="*/ 86795 h 325580"/>
                  <a:gd name="T30" fmla="*/ 50997 w 199588"/>
                  <a:gd name="T31" fmla="*/ 136392 h 325580"/>
                  <a:gd name="T32" fmla="*/ 81395 w 199588"/>
                  <a:gd name="T33" fmla="*/ 124493 h 325580"/>
                  <a:gd name="T34" fmla="*/ 102794 w 199588"/>
                  <a:gd name="T35" fmla="*/ 120593 h 325580"/>
                  <a:gd name="T36" fmla="*/ 174589 w 199588"/>
                  <a:gd name="T37" fmla="*/ 145591 h 325580"/>
                  <a:gd name="T38" fmla="*/ 199588 w 199588"/>
                  <a:gd name="T39" fmla="*/ 216187 h 325580"/>
                  <a:gd name="T40" fmla="*/ 172589 w 199588"/>
                  <a:gd name="T41" fmla="*/ 294182 h 325580"/>
                  <a:gd name="T42" fmla="*/ 97194 w 199588"/>
                  <a:gd name="T43" fmla="*/ 325580 h 325580"/>
                  <a:gd name="T44" fmla="*/ 20399 w 199588"/>
                  <a:gd name="T45" fmla="*/ 287383 h 325580"/>
                  <a:gd name="T46" fmla="*/ 0 w 199588"/>
                  <a:gd name="T47" fmla="*/ 203588 h 325580"/>
                  <a:gd name="T48" fmla="*/ 80195 w 199588"/>
                  <a:gd name="T49" fmla="*/ 32198 h 325580"/>
                  <a:gd name="T50" fmla="*/ 98994 w 199588"/>
                  <a:gd name="T51" fmla="*/ 13199 h 325580"/>
                  <a:gd name="T52" fmla="*/ 119793 w 199588"/>
                  <a:gd name="T53" fmla="*/ 0 h 32558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99588" h="325580">
                    <a:moveTo>
                      <a:pt x="97194" y="161390"/>
                    </a:moveTo>
                    <a:cubicBezTo>
                      <a:pt x="85728" y="161390"/>
                      <a:pt x="75462" y="163390"/>
                      <a:pt x="66396" y="167390"/>
                    </a:cubicBezTo>
                    <a:cubicBezTo>
                      <a:pt x="62929" y="168990"/>
                      <a:pt x="54197" y="174123"/>
                      <a:pt x="40197" y="182789"/>
                    </a:cubicBezTo>
                    <a:cubicBezTo>
                      <a:pt x="39397" y="189855"/>
                      <a:pt x="38997" y="196788"/>
                      <a:pt x="38997" y="203588"/>
                    </a:cubicBezTo>
                    <a:cubicBezTo>
                      <a:pt x="38997" y="227453"/>
                      <a:pt x="42997" y="246918"/>
                      <a:pt x="50997" y="261984"/>
                    </a:cubicBezTo>
                    <a:cubicBezTo>
                      <a:pt x="61129" y="281183"/>
                      <a:pt x="76929" y="290782"/>
                      <a:pt x="98394" y="290782"/>
                    </a:cubicBezTo>
                    <a:cubicBezTo>
                      <a:pt x="118526" y="290782"/>
                      <a:pt x="134125" y="283583"/>
                      <a:pt x="145191" y="269184"/>
                    </a:cubicBezTo>
                    <a:cubicBezTo>
                      <a:pt x="155457" y="255851"/>
                      <a:pt x="160590" y="238186"/>
                      <a:pt x="160590" y="216187"/>
                    </a:cubicBezTo>
                    <a:cubicBezTo>
                      <a:pt x="160590" y="197921"/>
                      <a:pt x="155324" y="184222"/>
                      <a:pt x="144791" y="175090"/>
                    </a:cubicBezTo>
                    <a:cubicBezTo>
                      <a:pt x="134258" y="165957"/>
                      <a:pt x="118393" y="161390"/>
                      <a:pt x="97194" y="161390"/>
                    </a:cubicBezTo>
                    <a:close/>
                    <a:moveTo>
                      <a:pt x="119793" y="0"/>
                    </a:moveTo>
                    <a:cubicBezTo>
                      <a:pt x="125126" y="0"/>
                      <a:pt x="129792" y="1900"/>
                      <a:pt x="133792" y="5700"/>
                    </a:cubicBezTo>
                    <a:cubicBezTo>
                      <a:pt x="137791" y="9500"/>
                      <a:pt x="139858" y="13999"/>
                      <a:pt x="139991" y="19199"/>
                    </a:cubicBezTo>
                    <a:cubicBezTo>
                      <a:pt x="140258" y="23999"/>
                      <a:pt x="133458" y="33265"/>
                      <a:pt x="119593" y="46997"/>
                    </a:cubicBezTo>
                    <a:lnTo>
                      <a:pt x="78795" y="86795"/>
                    </a:lnTo>
                    <a:cubicBezTo>
                      <a:pt x="67996" y="97728"/>
                      <a:pt x="58730" y="114260"/>
                      <a:pt x="50997" y="136392"/>
                    </a:cubicBezTo>
                    <a:cubicBezTo>
                      <a:pt x="62596" y="131059"/>
                      <a:pt x="72729" y="127092"/>
                      <a:pt x="81395" y="124493"/>
                    </a:cubicBezTo>
                    <a:cubicBezTo>
                      <a:pt x="90061" y="121893"/>
                      <a:pt x="97194" y="120593"/>
                      <a:pt x="102794" y="120593"/>
                    </a:cubicBezTo>
                    <a:cubicBezTo>
                      <a:pt x="133992" y="120593"/>
                      <a:pt x="157924" y="128926"/>
                      <a:pt x="174589" y="145591"/>
                    </a:cubicBezTo>
                    <a:cubicBezTo>
                      <a:pt x="191255" y="162257"/>
                      <a:pt x="199588" y="185789"/>
                      <a:pt x="199588" y="216187"/>
                    </a:cubicBezTo>
                    <a:cubicBezTo>
                      <a:pt x="199588" y="248052"/>
                      <a:pt x="190588" y="274050"/>
                      <a:pt x="172589" y="294182"/>
                    </a:cubicBezTo>
                    <a:cubicBezTo>
                      <a:pt x="153790" y="315114"/>
                      <a:pt x="128659" y="325580"/>
                      <a:pt x="97194" y="325580"/>
                    </a:cubicBezTo>
                    <a:cubicBezTo>
                      <a:pt x="62396" y="325580"/>
                      <a:pt x="36798" y="312848"/>
                      <a:pt x="20399" y="287383"/>
                    </a:cubicBezTo>
                    <a:cubicBezTo>
                      <a:pt x="6799" y="266451"/>
                      <a:pt x="0" y="238519"/>
                      <a:pt x="0" y="203588"/>
                    </a:cubicBezTo>
                    <a:cubicBezTo>
                      <a:pt x="0" y="137725"/>
                      <a:pt x="26732" y="80595"/>
                      <a:pt x="80195" y="32198"/>
                    </a:cubicBezTo>
                    <a:lnTo>
                      <a:pt x="98994" y="13199"/>
                    </a:lnTo>
                    <a:cubicBezTo>
                      <a:pt x="108193" y="4400"/>
                      <a:pt x="115126" y="0"/>
                      <a:pt x="1197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42" name="مربع نص 77">
                <a:extLst>
                  <a:ext uri="{FF2B5EF4-FFF2-40B4-BE49-F238E27FC236}">
                    <a16:creationId xmlns:a16="http://schemas.microsoft.com/office/drawing/2014/main" id="{CBD01D4A-F925-BA4A-8B07-5B3D24302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9999" y="3354098"/>
                <a:ext cx="187389" cy="314381"/>
              </a:xfrm>
              <a:custGeom>
                <a:avLst/>
                <a:gdLst>
                  <a:gd name="T0" fmla="*/ 84995 w 187389"/>
                  <a:gd name="T1" fmla="*/ 0 h 314381"/>
                  <a:gd name="T2" fmla="*/ 153191 w 187389"/>
                  <a:gd name="T3" fmla="*/ 18999 h 314381"/>
                  <a:gd name="T4" fmla="*/ 180189 w 187389"/>
                  <a:gd name="T5" fmla="*/ 77195 h 314381"/>
                  <a:gd name="T6" fmla="*/ 142192 w 187389"/>
                  <a:gd name="T7" fmla="*/ 139191 h 314381"/>
                  <a:gd name="T8" fmla="*/ 134392 w 187389"/>
                  <a:gd name="T9" fmla="*/ 141991 h 314381"/>
                  <a:gd name="T10" fmla="*/ 174190 w 187389"/>
                  <a:gd name="T11" fmla="*/ 171289 h 314381"/>
                  <a:gd name="T12" fmla="*/ 187389 w 187389"/>
                  <a:gd name="T13" fmla="*/ 219986 h 314381"/>
                  <a:gd name="T14" fmla="*/ 159590 w 187389"/>
                  <a:gd name="T15" fmla="*/ 286882 h 314381"/>
                  <a:gd name="T16" fmla="*/ 91795 w 187389"/>
                  <a:gd name="T17" fmla="*/ 314381 h 314381"/>
                  <a:gd name="T18" fmla="*/ 37598 w 187389"/>
                  <a:gd name="T19" fmla="*/ 301781 h 314381"/>
                  <a:gd name="T20" fmla="*/ 1200 w 187389"/>
                  <a:gd name="T21" fmla="*/ 260784 h 314381"/>
                  <a:gd name="T22" fmla="*/ 0 w 187389"/>
                  <a:gd name="T23" fmla="*/ 253784 h 314381"/>
                  <a:gd name="T24" fmla="*/ 6100 w 187389"/>
                  <a:gd name="T25" fmla="*/ 240485 h 314381"/>
                  <a:gd name="T26" fmla="*/ 20199 w 187389"/>
                  <a:gd name="T27" fmla="*/ 235185 h 314381"/>
                  <a:gd name="T28" fmla="*/ 33998 w 187389"/>
                  <a:gd name="T29" fmla="*/ 242585 h 314381"/>
                  <a:gd name="T30" fmla="*/ 43198 w 187389"/>
                  <a:gd name="T31" fmla="*/ 256384 h 314381"/>
                  <a:gd name="T32" fmla="*/ 62597 w 187389"/>
                  <a:gd name="T33" fmla="*/ 271083 h 314381"/>
                  <a:gd name="T34" fmla="*/ 91795 w 187389"/>
                  <a:gd name="T35" fmla="*/ 275983 h 314381"/>
                  <a:gd name="T36" fmla="*/ 129992 w 187389"/>
                  <a:gd name="T37" fmla="*/ 262384 h 314381"/>
                  <a:gd name="T38" fmla="*/ 147391 w 187389"/>
                  <a:gd name="T39" fmla="*/ 227186 h 314381"/>
                  <a:gd name="T40" fmla="*/ 125193 w 187389"/>
                  <a:gd name="T41" fmla="*/ 178989 h 314381"/>
                  <a:gd name="T42" fmla="*/ 73196 w 187389"/>
                  <a:gd name="T43" fmla="*/ 159990 h 314381"/>
                  <a:gd name="T44" fmla="*/ 50997 w 187389"/>
                  <a:gd name="T45" fmla="*/ 141991 h 314381"/>
                  <a:gd name="T46" fmla="*/ 68396 w 187389"/>
                  <a:gd name="T47" fmla="*/ 123992 h 314381"/>
                  <a:gd name="T48" fmla="*/ 116193 w 187389"/>
                  <a:gd name="T49" fmla="*/ 112193 h 314381"/>
                  <a:gd name="T50" fmla="*/ 136992 w 187389"/>
                  <a:gd name="T51" fmla="*/ 98694 h 314381"/>
                  <a:gd name="T52" fmla="*/ 144191 w 187389"/>
                  <a:gd name="T53" fmla="*/ 77995 h 314381"/>
                  <a:gd name="T54" fmla="*/ 130592 w 187389"/>
                  <a:gd name="T55" fmla="*/ 49597 h 314381"/>
                  <a:gd name="T56" fmla="*/ 89595 w 187389"/>
                  <a:gd name="T57" fmla="*/ 38397 h 314381"/>
                  <a:gd name="T58" fmla="*/ 63197 w 187389"/>
                  <a:gd name="T59" fmla="*/ 44997 h 314381"/>
                  <a:gd name="T60" fmla="*/ 40598 w 187389"/>
                  <a:gd name="T61" fmla="*/ 59196 h 314381"/>
                  <a:gd name="T62" fmla="*/ 29999 w 187389"/>
                  <a:gd name="T63" fmla="*/ 63396 h 314381"/>
                  <a:gd name="T64" fmla="*/ 16299 w 187389"/>
                  <a:gd name="T65" fmla="*/ 57296 h 314381"/>
                  <a:gd name="T66" fmla="*/ 10600 w 187389"/>
                  <a:gd name="T67" fmla="*/ 43397 h 314381"/>
                  <a:gd name="T68" fmla="*/ 41198 w 187389"/>
                  <a:gd name="T69" fmla="*/ 12999 h 314381"/>
                  <a:gd name="T70" fmla="*/ 84995 w 187389"/>
                  <a:gd name="T71" fmla="*/ 0 h 31438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87389" h="314381">
                    <a:moveTo>
                      <a:pt x="84995" y="0"/>
                    </a:moveTo>
                    <a:cubicBezTo>
                      <a:pt x="113660" y="0"/>
                      <a:pt x="136392" y="6333"/>
                      <a:pt x="153191" y="18999"/>
                    </a:cubicBezTo>
                    <a:cubicBezTo>
                      <a:pt x="171190" y="32598"/>
                      <a:pt x="180189" y="51997"/>
                      <a:pt x="180189" y="77195"/>
                    </a:cubicBezTo>
                    <a:cubicBezTo>
                      <a:pt x="180189" y="108526"/>
                      <a:pt x="167523" y="129192"/>
                      <a:pt x="142192" y="139191"/>
                    </a:cubicBezTo>
                    <a:cubicBezTo>
                      <a:pt x="139925" y="140125"/>
                      <a:pt x="137325" y="141058"/>
                      <a:pt x="134392" y="141991"/>
                    </a:cubicBezTo>
                    <a:cubicBezTo>
                      <a:pt x="152124" y="148524"/>
                      <a:pt x="165390" y="158290"/>
                      <a:pt x="174190" y="171289"/>
                    </a:cubicBezTo>
                    <a:cubicBezTo>
                      <a:pt x="182989" y="184289"/>
                      <a:pt x="187389" y="200521"/>
                      <a:pt x="187389" y="219986"/>
                    </a:cubicBezTo>
                    <a:cubicBezTo>
                      <a:pt x="187389" y="246251"/>
                      <a:pt x="178123" y="268550"/>
                      <a:pt x="159590" y="286882"/>
                    </a:cubicBezTo>
                    <a:cubicBezTo>
                      <a:pt x="141058" y="305214"/>
                      <a:pt x="118460" y="314381"/>
                      <a:pt x="91795" y="314381"/>
                    </a:cubicBezTo>
                    <a:cubicBezTo>
                      <a:pt x="71663" y="314381"/>
                      <a:pt x="53597" y="310181"/>
                      <a:pt x="37598" y="301781"/>
                    </a:cubicBezTo>
                    <a:cubicBezTo>
                      <a:pt x="19599" y="292049"/>
                      <a:pt x="7467" y="278383"/>
                      <a:pt x="1200" y="260784"/>
                    </a:cubicBezTo>
                    <a:cubicBezTo>
                      <a:pt x="400" y="258384"/>
                      <a:pt x="0" y="256051"/>
                      <a:pt x="0" y="253784"/>
                    </a:cubicBezTo>
                    <a:cubicBezTo>
                      <a:pt x="0" y="248451"/>
                      <a:pt x="2034" y="244018"/>
                      <a:pt x="6100" y="240485"/>
                    </a:cubicBezTo>
                    <a:cubicBezTo>
                      <a:pt x="10166" y="236952"/>
                      <a:pt x="14866" y="235185"/>
                      <a:pt x="20199" y="235185"/>
                    </a:cubicBezTo>
                    <a:cubicBezTo>
                      <a:pt x="25532" y="235185"/>
                      <a:pt x="30132" y="237652"/>
                      <a:pt x="33998" y="242585"/>
                    </a:cubicBezTo>
                    <a:lnTo>
                      <a:pt x="43198" y="256384"/>
                    </a:lnTo>
                    <a:cubicBezTo>
                      <a:pt x="47998" y="262917"/>
                      <a:pt x="54464" y="267817"/>
                      <a:pt x="62597" y="271083"/>
                    </a:cubicBezTo>
                    <a:cubicBezTo>
                      <a:pt x="70729" y="274350"/>
                      <a:pt x="80462" y="275983"/>
                      <a:pt x="91795" y="275983"/>
                    </a:cubicBezTo>
                    <a:cubicBezTo>
                      <a:pt x="106327" y="275983"/>
                      <a:pt x="119060" y="271450"/>
                      <a:pt x="129992" y="262384"/>
                    </a:cubicBezTo>
                    <a:cubicBezTo>
                      <a:pt x="141592" y="252784"/>
                      <a:pt x="147391" y="241052"/>
                      <a:pt x="147391" y="227186"/>
                    </a:cubicBezTo>
                    <a:cubicBezTo>
                      <a:pt x="147391" y="207054"/>
                      <a:pt x="139992" y="190988"/>
                      <a:pt x="125193" y="178989"/>
                    </a:cubicBezTo>
                    <a:cubicBezTo>
                      <a:pt x="112127" y="168589"/>
                      <a:pt x="94794" y="162257"/>
                      <a:pt x="73196" y="159990"/>
                    </a:cubicBezTo>
                    <a:cubicBezTo>
                      <a:pt x="58397" y="158523"/>
                      <a:pt x="50997" y="152524"/>
                      <a:pt x="50997" y="141991"/>
                    </a:cubicBezTo>
                    <a:cubicBezTo>
                      <a:pt x="50997" y="134125"/>
                      <a:pt x="56797" y="128125"/>
                      <a:pt x="68396" y="123992"/>
                    </a:cubicBezTo>
                    <a:lnTo>
                      <a:pt x="116193" y="112193"/>
                    </a:lnTo>
                    <a:cubicBezTo>
                      <a:pt x="125393" y="108860"/>
                      <a:pt x="132325" y="104360"/>
                      <a:pt x="136992" y="98694"/>
                    </a:cubicBezTo>
                    <a:cubicBezTo>
                      <a:pt x="141658" y="93027"/>
                      <a:pt x="144058" y="86128"/>
                      <a:pt x="144191" y="77995"/>
                    </a:cubicBezTo>
                    <a:cubicBezTo>
                      <a:pt x="144458" y="66262"/>
                      <a:pt x="139925" y="56796"/>
                      <a:pt x="130592" y="49597"/>
                    </a:cubicBezTo>
                    <a:cubicBezTo>
                      <a:pt x="120859" y="42131"/>
                      <a:pt x="107194" y="38397"/>
                      <a:pt x="89595" y="38397"/>
                    </a:cubicBezTo>
                    <a:cubicBezTo>
                      <a:pt x="80529" y="38397"/>
                      <a:pt x="71729" y="40597"/>
                      <a:pt x="63197" y="44997"/>
                    </a:cubicBezTo>
                    <a:lnTo>
                      <a:pt x="40598" y="59196"/>
                    </a:lnTo>
                    <a:cubicBezTo>
                      <a:pt x="36198" y="61996"/>
                      <a:pt x="32665" y="63396"/>
                      <a:pt x="29999" y="63396"/>
                    </a:cubicBezTo>
                    <a:cubicBezTo>
                      <a:pt x="24666" y="63396"/>
                      <a:pt x="20099" y="61363"/>
                      <a:pt x="16299" y="57296"/>
                    </a:cubicBezTo>
                    <a:cubicBezTo>
                      <a:pt x="12500" y="53230"/>
                      <a:pt x="10600" y="48597"/>
                      <a:pt x="10600" y="43397"/>
                    </a:cubicBezTo>
                    <a:cubicBezTo>
                      <a:pt x="10600" y="32864"/>
                      <a:pt x="20799" y="22732"/>
                      <a:pt x="41198" y="12999"/>
                    </a:cubicBezTo>
                    <a:cubicBezTo>
                      <a:pt x="58930" y="4333"/>
                      <a:pt x="73529" y="0"/>
                      <a:pt x="84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44" name="مربع نص 78">
                <a:extLst>
                  <a:ext uri="{FF2B5EF4-FFF2-40B4-BE49-F238E27FC236}">
                    <a16:creationId xmlns:a16="http://schemas.microsoft.com/office/drawing/2014/main" id="{90EF338D-7A4B-304A-A9AB-6F4875A04C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176" y="3352098"/>
                <a:ext cx="208589" cy="326180"/>
              </a:xfrm>
              <a:custGeom>
                <a:avLst/>
                <a:gdLst>
                  <a:gd name="T0" fmla="*/ 105993 w 208589"/>
                  <a:gd name="T1" fmla="*/ 34198 h 326180"/>
                  <a:gd name="T2" fmla="*/ 55496 w 208589"/>
                  <a:gd name="T3" fmla="*/ 51597 h 326180"/>
                  <a:gd name="T4" fmla="*/ 38397 w 208589"/>
                  <a:gd name="T5" fmla="*/ 103994 h 326180"/>
                  <a:gd name="T6" fmla="*/ 58996 w 208589"/>
                  <a:gd name="T7" fmla="*/ 149591 h 326180"/>
                  <a:gd name="T8" fmla="*/ 104793 w 208589"/>
                  <a:gd name="T9" fmla="*/ 163790 h 326180"/>
                  <a:gd name="T10" fmla="*/ 138191 w 208589"/>
                  <a:gd name="T11" fmla="*/ 154190 h 326180"/>
                  <a:gd name="T12" fmla="*/ 166990 w 208589"/>
                  <a:gd name="T13" fmla="*/ 134392 h 326180"/>
                  <a:gd name="T14" fmla="*/ 169589 w 208589"/>
                  <a:gd name="T15" fmla="*/ 106793 h 326180"/>
                  <a:gd name="T16" fmla="*/ 148491 w 208589"/>
                  <a:gd name="T17" fmla="*/ 57996 h 326180"/>
                  <a:gd name="T18" fmla="*/ 105993 w 208589"/>
                  <a:gd name="T19" fmla="*/ 34198 h 326180"/>
                  <a:gd name="T20" fmla="*/ 111593 w 208589"/>
                  <a:gd name="T21" fmla="*/ 0 h 326180"/>
                  <a:gd name="T22" fmla="*/ 177589 w 208589"/>
                  <a:gd name="T23" fmla="*/ 29998 h 326180"/>
                  <a:gd name="T24" fmla="*/ 208587 w 208589"/>
                  <a:gd name="T25" fmla="*/ 106793 h 326180"/>
                  <a:gd name="T26" fmla="*/ 189788 w 208589"/>
                  <a:gd name="T27" fmla="*/ 205387 h 326180"/>
                  <a:gd name="T28" fmla="*/ 134392 w 208589"/>
                  <a:gd name="T29" fmla="*/ 282983 h 326180"/>
                  <a:gd name="T30" fmla="*/ 87594 w 208589"/>
                  <a:gd name="T31" fmla="*/ 308981 h 326180"/>
                  <a:gd name="T32" fmla="*/ 37797 w 208589"/>
                  <a:gd name="T33" fmla="*/ 326180 h 326180"/>
                  <a:gd name="T34" fmla="*/ 24298 w 208589"/>
                  <a:gd name="T35" fmla="*/ 320180 h 326180"/>
                  <a:gd name="T36" fmla="*/ 18999 w 208589"/>
                  <a:gd name="T37" fmla="*/ 306181 h 326180"/>
                  <a:gd name="T38" fmla="*/ 32598 w 208589"/>
                  <a:gd name="T39" fmla="*/ 288382 h 326180"/>
                  <a:gd name="T40" fmla="*/ 65996 w 208589"/>
                  <a:gd name="T41" fmla="*/ 276983 h 326180"/>
                  <a:gd name="T42" fmla="*/ 114993 w 208589"/>
                  <a:gd name="T43" fmla="*/ 247985 h 326180"/>
                  <a:gd name="T44" fmla="*/ 147791 w 208589"/>
                  <a:gd name="T45" fmla="*/ 201388 h 326180"/>
                  <a:gd name="T46" fmla="*/ 156390 w 208589"/>
                  <a:gd name="T47" fmla="*/ 184189 h 326180"/>
                  <a:gd name="T48" fmla="*/ 127592 w 208589"/>
                  <a:gd name="T49" fmla="*/ 195988 h 326180"/>
                  <a:gd name="T50" fmla="*/ 98994 w 208589"/>
                  <a:gd name="T51" fmla="*/ 201388 h 326180"/>
                  <a:gd name="T52" fmla="*/ 33598 w 208589"/>
                  <a:gd name="T53" fmla="*/ 180389 h 326180"/>
                  <a:gd name="T54" fmla="*/ 0 w 208589"/>
                  <a:gd name="T55" fmla="*/ 107593 h 326180"/>
                  <a:gd name="T56" fmla="*/ 34398 w 208589"/>
                  <a:gd name="T57" fmla="*/ 23798 h 326180"/>
                  <a:gd name="T58" fmla="*/ 111593 w 208589"/>
                  <a:gd name="T59" fmla="*/ 0 h 32618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08589" h="326180">
                    <a:moveTo>
                      <a:pt x="105993" y="34198"/>
                    </a:moveTo>
                    <a:cubicBezTo>
                      <a:pt x="83595" y="34198"/>
                      <a:pt x="66762" y="39997"/>
                      <a:pt x="55496" y="51597"/>
                    </a:cubicBezTo>
                    <a:cubicBezTo>
                      <a:pt x="44230" y="63196"/>
                      <a:pt x="38531" y="80662"/>
                      <a:pt x="38397" y="103994"/>
                    </a:cubicBezTo>
                    <a:cubicBezTo>
                      <a:pt x="38397" y="123592"/>
                      <a:pt x="45264" y="138791"/>
                      <a:pt x="58996" y="149591"/>
                    </a:cubicBezTo>
                    <a:cubicBezTo>
                      <a:pt x="71129" y="159057"/>
                      <a:pt x="86394" y="163790"/>
                      <a:pt x="104793" y="163790"/>
                    </a:cubicBezTo>
                    <a:cubicBezTo>
                      <a:pt x="115459" y="163790"/>
                      <a:pt x="126592" y="160590"/>
                      <a:pt x="138191" y="154190"/>
                    </a:cubicBezTo>
                    <a:cubicBezTo>
                      <a:pt x="143524" y="151257"/>
                      <a:pt x="153124" y="144658"/>
                      <a:pt x="166990" y="134392"/>
                    </a:cubicBezTo>
                    <a:cubicBezTo>
                      <a:pt x="168723" y="122792"/>
                      <a:pt x="169589" y="113593"/>
                      <a:pt x="169589" y="106793"/>
                    </a:cubicBezTo>
                    <a:cubicBezTo>
                      <a:pt x="169456" y="90128"/>
                      <a:pt x="162423" y="73862"/>
                      <a:pt x="148491" y="57996"/>
                    </a:cubicBezTo>
                    <a:cubicBezTo>
                      <a:pt x="134558" y="42131"/>
                      <a:pt x="120392" y="34198"/>
                      <a:pt x="105993" y="34198"/>
                    </a:cubicBezTo>
                    <a:close/>
                    <a:moveTo>
                      <a:pt x="111593" y="0"/>
                    </a:moveTo>
                    <a:cubicBezTo>
                      <a:pt x="136125" y="0"/>
                      <a:pt x="158123" y="9999"/>
                      <a:pt x="177589" y="29998"/>
                    </a:cubicBezTo>
                    <a:cubicBezTo>
                      <a:pt x="198121" y="51197"/>
                      <a:pt x="208454" y="76795"/>
                      <a:pt x="208587" y="106793"/>
                    </a:cubicBezTo>
                    <a:cubicBezTo>
                      <a:pt x="208720" y="140658"/>
                      <a:pt x="202454" y="173523"/>
                      <a:pt x="189788" y="205387"/>
                    </a:cubicBezTo>
                    <a:cubicBezTo>
                      <a:pt x="176189" y="239785"/>
                      <a:pt x="157723" y="265650"/>
                      <a:pt x="134392" y="282983"/>
                    </a:cubicBezTo>
                    <a:cubicBezTo>
                      <a:pt x="124659" y="290182"/>
                      <a:pt x="109060" y="298848"/>
                      <a:pt x="87594" y="308981"/>
                    </a:cubicBezTo>
                    <a:cubicBezTo>
                      <a:pt x="63729" y="320447"/>
                      <a:pt x="47130" y="326180"/>
                      <a:pt x="37797" y="326180"/>
                    </a:cubicBezTo>
                    <a:cubicBezTo>
                      <a:pt x="32331" y="326180"/>
                      <a:pt x="27831" y="324180"/>
                      <a:pt x="24298" y="320180"/>
                    </a:cubicBezTo>
                    <a:cubicBezTo>
                      <a:pt x="20765" y="316181"/>
                      <a:pt x="18999" y="311514"/>
                      <a:pt x="18999" y="306181"/>
                    </a:cubicBezTo>
                    <a:cubicBezTo>
                      <a:pt x="18999" y="298315"/>
                      <a:pt x="23532" y="292382"/>
                      <a:pt x="32598" y="288382"/>
                    </a:cubicBezTo>
                    <a:lnTo>
                      <a:pt x="65996" y="276983"/>
                    </a:lnTo>
                    <a:cubicBezTo>
                      <a:pt x="86661" y="268583"/>
                      <a:pt x="102993" y="258917"/>
                      <a:pt x="114993" y="247985"/>
                    </a:cubicBezTo>
                    <a:cubicBezTo>
                      <a:pt x="126992" y="237052"/>
                      <a:pt x="137925" y="221520"/>
                      <a:pt x="147791" y="201388"/>
                    </a:cubicBezTo>
                    <a:lnTo>
                      <a:pt x="156390" y="184189"/>
                    </a:lnTo>
                    <a:cubicBezTo>
                      <a:pt x="148924" y="188455"/>
                      <a:pt x="139325" y="192388"/>
                      <a:pt x="127592" y="195988"/>
                    </a:cubicBezTo>
                    <a:cubicBezTo>
                      <a:pt x="115859" y="199588"/>
                      <a:pt x="106327" y="201388"/>
                      <a:pt x="98994" y="201388"/>
                    </a:cubicBezTo>
                    <a:cubicBezTo>
                      <a:pt x="73795" y="201388"/>
                      <a:pt x="51997" y="194388"/>
                      <a:pt x="33598" y="180389"/>
                    </a:cubicBezTo>
                    <a:cubicBezTo>
                      <a:pt x="11199" y="163323"/>
                      <a:pt x="0" y="139058"/>
                      <a:pt x="0" y="107593"/>
                    </a:cubicBezTo>
                    <a:cubicBezTo>
                      <a:pt x="0" y="70396"/>
                      <a:pt x="11466" y="42464"/>
                      <a:pt x="34398" y="23798"/>
                    </a:cubicBezTo>
                    <a:cubicBezTo>
                      <a:pt x="53996" y="7933"/>
                      <a:pt x="79728" y="0"/>
                      <a:pt x="1115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46" name="مربع نص 79">
                <a:extLst>
                  <a:ext uri="{FF2B5EF4-FFF2-40B4-BE49-F238E27FC236}">
                    <a16:creationId xmlns:a16="http://schemas.microsoft.com/office/drawing/2014/main" id="{3A4116EC-13A5-9440-8CD2-031551061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7069" y="1404126"/>
                <a:ext cx="128592" cy="311981"/>
              </a:xfrm>
              <a:custGeom>
                <a:avLst/>
                <a:gdLst>
                  <a:gd name="T0" fmla="*/ 81995 w 128592"/>
                  <a:gd name="T1" fmla="*/ 0 h 311981"/>
                  <a:gd name="T2" fmla="*/ 95394 w 128592"/>
                  <a:gd name="T3" fmla="*/ 15399 h 311981"/>
                  <a:gd name="T4" fmla="*/ 94195 w 128592"/>
                  <a:gd name="T5" fmla="*/ 29098 h 311981"/>
                  <a:gd name="T6" fmla="*/ 92995 w 128592"/>
                  <a:gd name="T7" fmla="*/ 42797 h 311981"/>
                  <a:gd name="T8" fmla="*/ 93695 w 128592"/>
                  <a:gd name="T9" fmla="*/ 62796 h 311981"/>
                  <a:gd name="T10" fmla="*/ 94395 w 128592"/>
                  <a:gd name="T11" fmla="*/ 82795 h 311981"/>
                  <a:gd name="T12" fmla="*/ 89595 w 128592"/>
                  <a:gd name="T13" fmla="*/ 150791 h 311981"/>
                  <a:gd name="T14" fmla="*/ 84795 w 128592"/>
                  <a:gd name="T15" fmla="*/ 218587 h 311981"/>
                  <a:gd name="T16" fmla="*/ 86395 w 128592"/>
                  <a:gd name="T17" fmla="*/ 246785 h 311981"/>
                  <a:gd name="T18" fmla="*/ 88195 w 128592"/>
                  <a:gd name="T19" fmla="*/ 273983 h 311981"/>
                  <a:gd name="T20" fmla="*/ 109194 w 128592"/>
                  <a:gd name="T21" fmla="*/ 273583 h 311981"/>
                  <a:gd name="T22" fmla="*/ 123093 w 128592"/>
                  <a:gd name="T23" fmla="*/ 279083 h 311981"/>
                  <a:gd name="T24" fmla="*/ 128592 w 128592"/>
                  <a:gd name="T25" fmla="*/ 292782 h 311981"/>
                  <a:gd name="T26" fmla="*/ 123093 w 128592"/>
                  <a:gd name="T27" fmla="*/ 306581 h 311981"/>
                  <a:gd name="T28" fmla="*/ 109194 w 128592"/>
                  <a:gd name="T29" fmla="*/ 311981 h 311981"/>
                  <a:gd name="T30" fmla="*/ 69396 w 128592"/>
                  <a:gd name="T31" fmla="*/ 311981 h 311981"/>
                  <a:gd name="T32" fmla="*/ 29799 w 128592"/>
                  <a:gd name="T33" fmla="*/ 311781 h 311981"/>
                  <a:gd name="T34" fmla="*/ 10200 w 128592"/>
                  <a:gd name="T35" fmla="*/ 309981 h 311981"/>
                  <a:gd name="T36" fmla="*/ 0 w 128592"/>
                  <a:gd name="T37" fmla="*/ 294782 h 311981"/>
                  <a:gd name="T38" fmla="*/ 31398 w 128592"/>
                  <a:gd name="T39" fmla="*/ 274583 h 311981"/>
                  <a:gd name="T40" fmla="*/ 40998 w 128592"/>
                  <a:gd name="T41" fmla="*/ 274783 h 311981"/>
                  <a:gd name="T42" fmla="*/ 49197 w 128592"/>
                  <a:gd name="T43" fmla="*/ 275183 h 311981"/>
                  <a:gd name="T44" fmla="*/ 47497 w 128592"/>
                  <a:gd name="T45" fmla="*/ 246785 h 311981"/>
                  <a:gd name="T46" fmla="*/ 45797 w 128592"/>
                  <a:gd name="T47" fmla="*/ 218587 h 311981"/>
                  <a:gd name="T48" fmla="*/ 50397 w 128592"/>
                  <a:gd name="T49" fmla="*/ 141391 h 311981"/>
                  <a:gd name="T50" fmla="*/ 54597 w 128592"/>
                  <a:gd name="T51" fmla="*/ 63996 h 311981"/>
                  <a:gd name="T52" fmla="*/ 20399 w 128592"/>
                  <a:gd name="T53" fmla="*/ 84795 h 311981"/>
                  <a:gd name="T54" fmla="*/ 6500 w 128592"/>
                  <a:gd name="T55" fmla="*/ 78795 h 311981"/>
                  <a:gd name="T56" fmla="*/ 600 w 128592"/>
                  <a:gd name="T57" fmla="*/ 64996 h 311981"/>
                  <a:gd name="T58" fmla="*/ 17799 w 128592"/>
                  <a:gd name="T59" fmla="*/ 42198 h 311981"/>
                  <a:gd name="T60" fmla="*/ 48397 w 128592"/>
                  <a:gd name="T61" fmla="*/ 17799 h 311981"/>
                  <a:gd name="T62" fmla="*/ 81995 w 128592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28592" h="311981"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9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7" y="224853"/>
                      <a:pt x="45797" y="218587"/>
                    </a:cubicBezTo>
                    <a:cubicBezTo>
                      <a:pt x="45797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47" name="مربع نص 80">
                <a:extLst>
                  <a:ext uri="{FF2B5EF4-FFF2-40B4-BE49-F238E27FC236}">
                    <a16:creationId xmlns:a16="http://schemas.microsoft.com/office/drawing/2014/main" id="{D6C0B1B6-C3AF-BE4D-8A29-2CD73A96D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28783" y="5301068"/>
                <a:ext cx="228786" cy="314780"/>
              </a:xfrm>
              <a:custGeom>
                <a:avLst/>
                <a:gdLst>
                  <a:gd name="T0" fmla="*/ 19599 w 228786"/>
                  <a:gd name="T1" fmla="*/ 0 h 314780"/>
                  <a:gd name="T2" fmla="*/ 95295 w 228786"/>
                  <a:gd name="T3" fmla="*/ 1600 h 314780"/>
                  <a:gd name="T4" fmla="*/ 170990 w 228786"/>
                  <a:gd name="T5" fmla="*/ 3199 h 314780"/>
                  <a:gd name="T6" fmla="*/ 207588 w 228786"/>
                  <a:gd name="T7" fmla="*/ 3199 h 314780"/>
                  <a:gd name="T8" fmla="*/ 228786 w 228786"/>
                  <a:gd name="T9" fmla="*/ 15799 h 314780"/>
                  <a:gd name="T10" fmla="*/ 216787 w 228786"/>
                  <a:gd name="T11" fmla="*/ 40397 h 314780"/>
                  <a:gd name="T12" fmla="*/ 198588 w 228786"/>
                  <a:gd name="T13" fmla="*/ 61596 h 314780"/>
                  <a:gd name="T14" fmla="*/ 150791 w 228786"/>
                  <a:gd name="T15" fmla="*/ 135191 h 314780"/>
                  <a:gd name="T16" fmla="*/ 114393 w 228786"/>
                  <a:gd name="T17" fmla="*/ 214987 h 314780"/>
                  <a:gd name="T18" fmla="*/ 97594 w 228786"/>
                  <a:gd name="T19" fmla="*/ 261184 h 314780"/>
                  <a:gd name="T20" fmla="*/ 78196 w 228786"/>
                  <a:gd name="T21" fmla="*/ 305381 h 314780"/>
                  <a:gd name="T22" fmla="*/ 62197 w 228786"/>
                  <a:gd name="T23" fmla="*/ 314780 h 314780"/>
                  <a:gd name="T24" fmla="*/ 48097 w 228786"/>
                  <a:gd name="T25" fmla="*/ 309181 h 314780"/>
                  <a:gd name="T26" fmla="*/ 41998 w 228786"/>
                  <a:gd name="T27" fmla="*/ 295782 h 314780"/>
                  <a:gd name="T28" fmla="*/ 54797 w 228786"/>
                  <a:gd name="T29" fmla="*/ 256784 h 314780"/>
                  <a:gd name="T30" fmla="*/ 99794 w 228786"/>
                  <a:gd name="T31" fmla="*/ 146591 h 314780"/>
                  <a:gd name="T32" fmla="*/ 160991 w 228786"/>
                  <a:gd name="T33" fmla="*/ 45797 h 314780"/>
                  <a:gd name="T34" fmla="*/ 164790 w 228786"/>
                  <a:gd name="T35" fmla="*/ 41597 h 314780"/>
                  <a:gd name="T36" fmla="*/ 64396 w 228786"/>
                  <a:gd name="T37" fmla="*/ 39597 h 314780"/>
                  <a:gd name="T38" fmla="*/ 19399 w 228786"/>
                  <a:gd name="T39" fmla="*/ 38397 h 314780"/>
                  <a:gd name="T40" fmla="*/ 0 w 228786"/>
                  <a:gd name="T41" fmla="*/ 19198 h 314780"/>
                  <a:gd name="T42" fmla="*/ 5600 w 228786"/>
                  <a:gd name="T43" fmla="*/ 5399 h 314780"/>
                  <a:gd name="T44" fmla="*/ 19599 w 228786"/>
                  <a:gd name="T45" fmla="*/ 0 h 3147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8786" h="314780">
                    <a:moveTo>
                      <a:pt x="19599" y="0"/>
                    </a:moveTo>
                    <a:cubicBezTo>
                      <a:pt x="36398" y="0"/>
                      <a:pt x="61630" y="533"/>
                      <a:pt x="95295" y="1600"/>
                    </a:cubicBezTo>
                    <a:cubicBezTo>
                      <a:pt x="128959" y="2666"/>
                      <a:pt x="154191" y="3199"/>
                      <a:pt x="170990" y="3199"/>
                    </a:cubicBezTo>
                    <a:lnTo>
                      <a:pt x="207588" y="3199"/>
                    </a:lnTo>
                    <a:cubicBezTo>
                      <a:pt x="221720" y="3199"/>
                      <a:pt x="228786" y="7399"/>
                      <a:pt x="228786" y="15799"/>
                    </a:cubicBezTo>
                    <a:cubicBezTo>
                      <a:pt x="228786" y="22065"/>
                      <a:pt x="224787" y="30264"/>
                      <a:pt x="216787" y="40397"/>
                    </a:cubicBezTo>
                    <a:lnTo>
                      <a:pt x="198588" y="61596"/>
                    </a:lnTo>
                    <a:cubicBezTo>
                      <a:pt x="181256" y="81861"/>
                      <a:pt x="165324" y="106393"/>
                      <a:pt x="150791" y="135191"/>
                    </a:cubicBezTo>
                    <a:lnTo>
                      <a:pt x="114393" y="214987"/>
                    </a:lnTo>
                    <a:cubicBezTo>
                      <a:pt x="111860" y="220853"/>
                      <a:pt x="106261" y="236252"/>
                      <a:pt x="97594" y="261184"/>
                    </a:cubicBezTo>
                    <a:cubicBezTo>
                      <a:pt x="90662" y="280916"/>
                      <a:pt x="84195" y="295648"/>
                      <a:pt x="78196" y="305381"/>
                    </a:cubicBezTo>
                    <a:cubicBezTo>
                      <a:pt x="74462" y="311647"/>
                      <a:pt x="69130" y="314780"/>
                      <a:pt x="62197" y="314780"/>
                    </a:cubicBezTo>
                    <a:cubicBezTo>
                      <a:pt x="56864" y="314780"/>
                      <a:pt x="52164" y="312914"/>
                      <a:pt x="48097" y="309181"/>
                    </a:cubicBezTo>
                    <a:cubicBezTo>
                      <a:pt x="44031" y="305448"/>
                      <a:pt x="41998" y="300981"/>
                      <a:pt x="41998" y="295782"/>
                    </a:cubicBezTo>
                    <a:cubicBezTo>
                      <a:pt x="41998" y="290715"/>
                      <a:pt x="46264" y="277716"/>
                      <a:pt x="54797" y="256784"/>
                    </a:cubicBezTo>
                    <a:lnTo>
                      <a:pt x="99794" y="146591"/>
                    </a:lnTo>
                    <a:cubicBezTo>
                      <a:pt x="119660" y="102993"/>
                      <a:pt x="140058" y="69395"/>
                      <a:pt x="160991" y="45797"/>
                    </a:cubicBezTo>
                    <a:lnTo>
                      <a:pt x="164790" y="41597"/>
                    </a:lnTo>
                    <a:lnTo>
                      <a:pt x="64396" y="39597"/>
                    </a:lnTo>
                    <a:lnTo>
                      <a:pt x="19399" y="38397"/>
                    </a:lnTo>
                    <a:cubicBezTo>
                      <a:pt x="6467" y="37197"/>
                      <a:pt x="0" y="30798"/>
                      <a:pt x="0" y="19198"/>
                    </a:cubicBezTo>
                    <a:cubicBezTo>
                      <a:pt x="0" y="13599"/>
                      <a:pt x="1867" y="8999"/>
                      <a:pt x="5600" y="5399"/>
                    </a:cubicBezTo>
                    <a:cubicBezTo>
                      <a:pt x="9333" y="1800"/>
                      <a:pt x="14000" y="0"/>
                      <a:pt x="1959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48" name="مربع نص 81">
                <a:extLst>
                  <a:ext uri="{FF2B5EF4-FFF2-40B4-BE49-F238E27FC236}">
                    <a16:creationId xmlns:a16="http://schemas.microsoft.com/office/drawing/2014/main" id="{8905A5A1-4449-B54C-AE88-E76C54F6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959" y="2230091"/>
                <a:ext cx="187589" cy="307781"/>
              </a:xfrm>
              <a:custGeom>
                <a:avLst/>
                <a:gdLst>
                  <a:gd name="T0" fmla="*/ 98194 w 187589"/>
                  <a:gd name="T1" fmla="*/ 0 h 307781"/>
                  <a:gd name="T2" fmla="*/ 155991 w 187589"/>
                  <a:gd name="T3" fmla="*/ 17599 h 307781"/>
                  <a:gd name="T4" fmla="*/ 184389 w 187589"/>
                  <a:gd name="T5" fmla="*/ 68396 h 307781"/>
                  <a:gd name="T6" fmla="*/ 178589 w 187589"/>
                  <a:gd name="T7" fmla="*/ 105993 h 307781"/>
                  <a:gd name="T8" fmla="*/ 160990 w 187589"/>
                  <a:gd name="T9" fmla="*/ 137391 h 307781"/>
                  <a:gd name="T10" fmla="*/ 110193 w 187589"/>
                  <a:gd name="T11" fmla="*/ 177589 h 307781"/>
                  <a:gd name="T12" fmla="*/ 60797 w 187589"/>
                  <a:gd name="T13" fmla="*/ 213387 h 307781"/>
                  <a:gd name="T14" fmla="*/ 38998 w 187589"/>
                  <a:gd name="T15" fmla="*/ 269183 h 307781"/>
                  <a:gd name="T16" fmla="*/ 80195 w 187589"/>
                  <a:gd name="T17" fmla="*/ 265384 h 307781"/>
                  <a:gd name="T18" fmla="*/ 140792 w 187589"/>
                  <a:gd name="T19" fmla="*/ 262984 h 307781"/>
                  <a:gd name="T20" fmla="*/ 169590 w 187589"/>
                  <a:gd name="T21" fmla="*/ 268184 h 307781"/>
                  <a:gd name="T22" fmla="*/ 187589 w 187589"/>
                  <a:gd name="T23" fmla="*/ 287582 h 307781"/>
                  <a:gd name="T24" fmla="*/ 182189 w 187589"/>
                  <a:gd name="T25" fmla="*/ 301481 h 307781"/>
                  <a:gd name="T26" fmla="*/ 168790 w 187589"/>
                  <a:gd name="T27" fmla="*/ 307581 h 307781"/>
                  <a:gd name="T28" fmla="*/ 154691 w 187589"/>
                  <a:gd name="T29" fmla="*/ 304481 h 307781"/>
                  <a:gd name="T30" fmla="*/ 140792 w 187589"/>
                  <a:gd name="T31" fmla="*/ 301381 h 307781"/>
                  <a:gd name="T32" fmla="*/ 110193 w 187589"/>
                  <a:gd name="T33" fmla="*/ 302581 h 307781"/>
                  <a:gd name="T34" fmla="*/ 79395 w 187589"/>
                  <a:gd name="T35" fmla="*/ 303781 h 307781"/>
                  <a:gd name="T36" fmla="*/ 56297 w 187589"/>
                  <a:gd name="T37" fmla="*/ 305781 h 307781"/>
                  <a:gd name="T38" fmla="*/ 33198 w 187589"/>
                  <a:gd name="T39" fmla="*/ 307781 h 307781"/>
                  <a:gd name="T40" fmla="*/ 26799 w 187589"/>
                  <a:gd name="T41" fmla="*/ 306981 h 307781"/>
                  <a:gd name="T42" fmla="*/ 20399 w 187589"/>
                  <a:gd name="T43" fmla="*/ 306181 h 307781"/>
                  <a:gd name="T44" fmla="*/ 2400 w 187589"/>
                  <a:gd name="T45" fmla="*/ 292782 h 307781"/>
                  <a:gd name="T46" fmla="*/ 0 w 187589"/>
                  <a:gd name="T47" fmla="*/ 268783 h 307781"/>
                  <a:gd name="T48" fmla="*/ 25399 w 187589"/>
                  <a:gd name="T49" fmla="*/ 193788 h 307781"/>
                  <a:gd name="T50" fmla="*/ 87995 w 187589"/>
                  <a:gd name="T51" fmla="*/ 145791 h 307781"/>
                  <a:gd name="T52" fmla="*/ 126193 w 187589"/>
                  <a:gd name="T53" fmla="*/ 115193 h 307781"/>
                  <a:gd name="T54" fmla="*/ 143391 w 187589"/>
                  <a:gd name="T55" fmla="*/ 70196 h 307781"/>
                  <a:gd name="T56" fmla="*/ 126792 w 187589"/>
                  <a:gd name="T57" fmla="*/ 47397 h 307781"/>
                  <a:gd name="T58" fmla="*/ 98194 w 187589"/>
                  <a:gd name="T59" fmla="*/ 38398 h 307781"/>
                  <a:gd name="T60" fmla="*/ 63196 w 187589"/>
                  <a:gd name="T61" fmla="*/ 48997 h 307781"/>
                  <a:gd name="T62" fmla="*/ 34598 w 187589"/>
                  <a:gd name="T63" fmla="*/ 71396 h 307781"/>
                  <a:gd name="T64" fmla="*/ 20799 w 187589"/>
                  <a:gd name="T65" fmla="*/ 78195 h 307781"/>
                  <a:gd name="T66" fmla="*/ 200 w 187589"/>
                  <a:gd name="T67" fmla="*/ 61796 h 307781"/>
                  <a:gd name="T68" fmla="*/ 7800 w 187589"/>
                  <a:gd name="T69" fmla="*/ 45597 h 307781"/>
                  <a:gd name="T70" fmla="*/ 48397 w 187589"/>
                  <a:gd name="T71" fmla="*/ 13799 h 307781"/>
                  <a:gd name="T72" fmla="*/ 98194 w 187589"/>
                  <a:gd name="T73" fmla="*/ 0 h 307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87589" h="307781">
                    <a:moveTo>
                      <a:pt x="98194" y="0"/>
                    </a:moveTo>
                    <a:cubicBezTo>
                      <a:pt x="119793" y="0"/>
                      <a:pt x="139058" y="5866"/>
                      <a:pt x="155991" y="17599"/>
                    </a:cubicBezTo>
                    <a:cubicBezTo>
                      <a:pt x="174923" y="30798"/>
                      <a:pt x="184389" y="47730"/>
                      <a:pt x="184389" y="68396"/>
                    </a:cubicBezTo>
                    <a:cubicBezTo>
                      <a:pt x="184389" y="81995"/>
                      <a:pt x="182456" y="94527"/>
                      <a:pt x="178589" y="105993"/>
                    </a:cubicBezTo>
                    <a:cubicBezTo>
                      <a:pt x="174723" y="117459"/>
                      <a:pt x="168857" y="127925"/>
                      <a:pt x="160990" y="137391"/>
                    </a:cubicBezTo>
                    <a:cubicBezTo>
                      <a:pt x="150991" y="149391"/>
                      <a:pt x="134059" y="162790"/>
                      <a:pt x="110193" y="177589"/>
                    </a:cubicBezTo>
                    <a:cubicBezTo>
                      <a:pt x="85128" y="193321"/>
                      <a:pt x="68663" y="205254"/>
                      <a:pt x="60797" y="213387"/>
                    </a:cubicBezTo>
                    <a:cubicBezTo>
                      <a:pt x="45997" y="228719"/>
                      <a:pt x="38731" y="247318"/>
                      <a:pt x="38998" y="269183"/>
                    </a:cubicBezTo>
                    <a:lnTo>
                      <a:pt x="80195" y="265384"/>
                    </a:lnTo>
                    <a:cubicBezTo>
                      <a:pt x="108460" y="263784"/>
                      <a:pt x="128659" y="262984"/>
                      <a:pt x="140792" y="262984"/>
                    </a:cubicBezTo>
                    <a:cubicBezTo>
                      <a:pt x="150924" y="262984"/>
                      <a:pt x="160524" y="264717"/>
                      <a:pt x="169590" y="268184"/>
                    </a:cubicBezTo>
                    <a:cubicBezTo>
                      <a:pt x="181589" y="272850"/>
                      <a:pt x="187589" y="279316"/>
                      <a:pt x="187589" y="287582"/>
                    </a:cubicBezTo>
                    <a:cubicBezTo>
                      <a:pt x="187589" y="292782"/>
                      <a:pt x="185789" y="297415"/>
                      <a:pt x="182189" y="301481"/>
                    </a:cubicBezTo>
                    <a:cubicBezTo>
                      <a:pt x="178589" y="305548"/>
                      <a:pt x="174123" y="307581"/>
                      <a:pt x="168790" y="307581"/>
                    </a:cubicBezTo>
                    <a:cubicBezTo>
                      <a:pt x="165457" y="307581"/>
                      <a:pt x="160757" y="306548"/>
                      <a:pt x="154691" y="304481"/>
                    </a:cubicBezTo>
                    <a:cubicBezTo>
                      <a:pt x="148625" y="302415"/>
                      <a:pt x="143991" y="301381"/>
                      <a:pt x="140792" y="301381"/>
                    </a:cubicBezTo>
                    <a:cubicBezTo>
                      <a:pt x="133992" y="301381"/>
                      <a:pt x="123793" y="301781"/>
                      <a:pt x="110193" y="302581"/>
                    </a:cubicBezTo>
                    <a:cubicBezTo>
                      <a:pt x="96594" y="303381"/>
                      <a:pt x="86328" y="303781"/>
                      <a:pt x="79395" y="303781"/>
                    </a:cubicBezTo>
                    <a:cubicBezTo>
                      <a:pt x="74196" y="303781"/>
                      <a:pt x="66496" y="304448"/>
                      <a:pt x="56297" y="305781"/>
                    </a:cubicBezTo>
                    <a:cubicBezTo>
                      <a:pt x="46097" y="307114"/>
                      <a:pt x="38398" y="307781"/>
                      <a:pt x="33198" y="307781"/>
                    </a:cubicBezTo>
                    <a:cubicBezTo>
                      <a:pt x="31732" y="307781"/>
                      <a:pt x="29598" y="307514"/>
                      <a:pt x="26799" y="306981"/>
                    </a:cubicBezTo>
                    <a:cubicBezTo>
                      <a:pt x="23999" y="306448"/>
                      <a:pt x="21866" y="306181"/>
                      <a:pt x="20399" y="306181"/>
                    </a:cubicBezTo>
                    <a:cubicBezTo>
                      <a:pt x="11200" y="306181"/>
                      <a:pt x="5200" y="301715"/>
                      <a:pt x="2400" y="292782"/>
                    </a:cubicBezTo>
                    <a:cubicBezTo>
                      <a:pt x="800" y="288116"/>
                      <a:pt x="0" y="280116"/>
                      <a:pt x="0" y="268783"/>
                    </a:cubicBezTo>
                    <a:cubicBezTo>
                      <a:pt x="0" y="237719"/>
                      <a:pt x="8466" y="212720"/>
                      <a:pt x="25399" y="193788"/>
                    </a:cubicBezTo>
                    <a:cubicBezTo>
                      <a:pt x="33132" y="185122"/>
                      <a:pt x="53997" y="169123"/>
                      <a:pt x="87995" y="145791"/>
                    </a:cubicBezTo>
                    <a:cubicBezTo>
                      <a:pt x="107060" y="132725"/>
                      <a:pt x="119793" y="122526"/>
                      <a:pt x="126193" y="115193"/>
                    </a:cubicBezTo>
                    <a:cubicBezTo>
                      <a:pt x="137658" y="102394"/>
                      <a:pt x="143391" y="87395"/>
                      <a:pt x="143391" y="70196"/>
                    </a:cubicBezTo>
                    <a:cubicBezTo>
                      <a:pt x="143391" y="61663"/>
                      <a:pt x="137858" y="54063"/>
                      <a:pt x="126792" y="47397"/>
                    </a:cubicBezTo>
                    <a:cubicBezTo>
                      <a:pt x="117060" y="41397"/>
                      <a:pt x="107527" y="38398"/>
                      <a:pt x="98194" y="38398"/>
                    </a:cubicBezTo>
                    <a:cubicBezTo>
                      <a:pt x="85928" y="38398"/>
                      <a:pt x="74262" y="41931"/>
                      <a:pt x="63196" y="48997"/>
                    </a:cubicBezTo>
                    <a:lnTo>
                      <a:pt x="34598" y="71396"/>
                    </a:lnTo>
                    <a:cubicBezTo>
                      <a:pt x="28865" y="75929"/>
                      <a:pt x="24265" y="78195"/>
                      <a:pt x="20799" y="78195"/>
                    </a:cubicBezTo>
                    <a:cubicBezTo>
                      <a:pt x="7066" y="78195"/>
                      <a:pt x="200" y="72729"/>
                      <a:pt x="200" y="61796"/>
                    </a:cubicBezTo>
                    <a:cubicBezTo>
                      <a:pt x="200" y="55530"/>
                      <a:pt x="2733" y="50130"/>
                      <a:pt x="7800" y="45597"/>
                    </a:cubicBezTo>
                    <a:cubicBezTo>
                      <a:pt x="23399" y="30931"/>
                      <a:pt x="36931" y="20332"/>
                      <a:pt x="48397" y="13799"/>
                    </a:cubicBezTo>
                    <a:cubicBezTo>
                      <a:pt x="64530" y="4600"/>
                      <a:pt x="81129" y="0"/>
                      <a:pt x="98194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50" name="مربع نص 82">
                <a:extLst>
                  <a:ext uri="{FF2B5EF4-FFF2-40B4-BE49-F238E27FC236}">
                    <a16:creationId xmlns:a16="http://schemas.microsoft.com/office/drawing/2014/main" id="{FA8C0D6B-E3C1-3E4C-AF1F-79027736B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7804" y="4476095"/>
                <a:ext cx="200801" cy="315989"/>
              </a:xfrm>
              <a:custGeom>
                <a:avLst/>
                <a:gdLst>
                  <a:gd name="T0" fmla="*/ 96608 w 200801"/>
                  <a:gd name="T1" fmla="*/ 162398 h 315989"/>
                  <a:gd name="T2" fmla="*/ 54210 w 200801"/>
                  <a:gd name="T3" fmla="*/ 187996 h 315989"/>
                  <a:gd name="T4" fmla="*/ 38611 w 200801"/>
                  <a:gd name="T5" fmla="*/ 234794 h 315989"/>
                  <a:gd name="T6" fmla="*/ 61610 w 200801"/>
                  <a:gd name="T7" fmla="*/ 272191 h 315989"/>
                  <a:gd name="T8" fmla="*/ 98408 w 200801"/>
                  <a:gd name="T9" fmla="*/ 280991 h 315989"/>
                  <a:gd name="T10" fmla="*/ 147605 w 200801"/>
                  <a:gd name="T11" fmla="*/ 264392 h 315989"/>
                  <a:gd name="T12" fmla="*/ 158804 w 200801"/>
                  <a:gd name="T13" fmla="*/ 224394 h 315989"/>
                  <a:gd name="T14" fmla="*/ 138405 w 200801"/>
                  <a:gd name="T15" fmla="*/ 182197 h 315989"/>
                  <a:gd name="T16" fmla="*/ 96608 w 200801"/>
                  <a:gd name="T17" fmla="*/ 162398 h 315989"/>
                  <a:gd name="T18" fmla="*/ 100208 w 200801"/>
                  <a:gd name="T19" fmla="*/ 35806 h 315989"/>
                  <a:gd name="T20" fmla="*/ 60810 w 200801"/>
                  <a:gd name="T21" fmla="*/ 50405 h 315989"/>
                  <a:gd name="T22" fmla="*/ 48811 w 200801"/>
                  <a:gd name="T23" fmla="*/ 87203 h 315989"/>
                  <a:gd name="T24" fmla="*/ 94808 w 200801"/>
                  <a:gd name="T25" fmla="*/ 127000 h 315989"/>
                  <a:gd name="T26" fmla="*/ 129206 w 200801"/>
                  <a:gd name="T27" fmla="*/ 113001 h 315989"/>
                  <a:gd name="T28" fmla="*/ 145805 w 200801"/>
                  <a:gd name="T29" fmla="*/ 83003 h 315989"/>
                  <a:gd name="T30" fmla="*/ 133606 w 200801"/>
                  <a:gd name="T31" fmla="*/ 44805 h 315989"/>
                  <a:gd name="T32" fmla="*/ 100208 w 200801"/>
                  <a:gd name="T33" fmla="*/ 35806 h 315989"/>
                  <a:gd name="T34" fmla="*/ 100808 w 200801"/>
                  <a:gd name="T35" fmla="*/ 8 h 315989"/>
                  <a:gd name="T36" fmla="*/ 184802 w 200801"/>
                  <a:gd name="T37" fmla="*/ 83003 h 315989"/>
                  <a:gd name="T38" fmla="*/ 175203 w 200801"/>
                  <a:gd name="T39" fmla="*/ 120001 h 315989"/>
                  <a:gd name="T40" fmla="*/ 145005 w 200801"/>
                  <a:gd name="T41" fmla="*/ 142199 h 315989"/>
                  <a:gd name="T42" fmla="*/ 186802 w 200801"/>
                  <a:gd name="T43" fmla="*/ 174597 h 315989"/>
                  <a:gd name="T44" fmla="*/ 200801 w 200801"/>
                  <a:gd name="T45" fmla="*/ 230794 h 315989"/>
                  <a:gd name="T46" fmla="*/ 170603 w 200801"/>
                  <a:gd name="T47" fmla="*/ 294790 h 315989"/>
                  <a:gd name="T48" fmla="*/ 98408 w 200801"/>
                  <a:gd name="T49" fmla="*/ 315989 h 315989"/>
                  <a:gd name="T50" fmla="*/ 30212 w 200801"/>
                  <a:gd name="T51" fmla="*/ 297590 h 315989"/>
                  <a:gd name="T52" fmla="*/ 14 w 200801"/>
                  <a:gd name="T53" fmla="*/ 236593 h 315989"/>
                  <a:gd name="T54" fmla="*/ 45411 w 200801"/>
                  <a:gd name="T55" fmla="*/ 148599 h 315989"/>
                  <a:gd name="T56" fmla="*/ 9813 w 200801"/>
                  <a:gd name="T57" fmla="*/ 87203 h 315989"/>
                  <a:gd name="T58" fmla="*/ 37211 w 200801"/>
                  <a:gd name="T59" fmla="*/ 24406 h 315989"/>
                  <a:gd name="T60" fmla="*/ 100808 w 200801"/>
                  <a:gd name="T61" fmla="*/ 8 h 31598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00801" h="315989">
                    <a:moveTo>
                      <a:pt x="96608" y="162398"/>
                    </a:moveTo>
                    <a:cubicBezTo>
                      <a:pt x="75409" y="172264"/>
                      <a:pt x="61277" y="180797"/>
                      <a:pt x="54210" y="187996"/>
                    </a:cubicBezTo>
                    <a:cubicBezTo>
                      <a:pt x="43144" y="199062"/>
                      <a:pt x="37945" y="214661"/>
                      <a:pt x="38611" y="234794"/>
                    </a:cubicBezTo>
                    <a:cubicBezTo>
                      <a:pt x="39145" y="251459"/>
                      <a:pt x="46811" y="263925"/>
                      <a:pt x="61610" y="272191"/>
                    </a:cubicBezTo>
                    <a:cubicBezTo>
                      <a:pt x="72409" y="278058"/>
                      <a:pt x="84675" y="280991"/>
                      <a:pt x="98408" y="280991"/>
                    </a:cubicBezTo>
                    <a:cubicBezTo>
                      <a:pt x="121873" y="280991"/>
                      <a:pt x="138272" y="275458"/>
                      <a:pt x="147605" y="264392"/>
                    </a:cubicBezTo>
                    <a:cubicBezTo>
                      <a:pt x="155071" y="255592"/>
                      <a:pt x="158804" y="242260"/>
                      <a:pt x="158804" y="224394"/>
                    </a:cubicBezTo>
                    <a:cubicBezTo>
                      <a:pt x="158804" y="206929"/>
                      <a:pt x="152004" y="192863"/>
                      <a:pt x="138405" y="182197"/>
                    </a:cubicBezTo>
                    <a:cubicBezTo>
                      <a:pt x="129339" y="174864"/>
                      <a:pt x="115407" y="168264"/>
                      <a:pt x="96608" y="162398"/>
                    </a:cubicBezTo>
                    <a:close/>
                    <a:moveTo>
                      <a:pt x="100208" y="35806"/>
                    </a:moveTo>
                    <a:cubicBezTo>
                      <a:pt x="83009" y="35806"/>
                      <a:pt x="69876" y="40672"/>
                      <a:pt x="60810" y="50405"/>
                    </a:cubicBezTo>
                    <a:cubicBezTo>
                      <a:pt x="52677" y="59471"/>
                      <a:pt x="48677" y="71737"/>
                      <a:pt x="48811" y="87203"/>
                    </a:cubicBezTo>
                    <a:cubicBezTo>
                      <a:pt x="48944" y="105868"/>
                      <a:pt x="64276" y="119134"/>
                      <a:pt x="94808" y="127000"/>
                    </a:cubicBezTo>
                    <a:cubicBezTo>
                      <a:pt x="110807" y="122334"/>
                      <a:pt x="122273" y="117667"/>
                      <a:pt x="129206" y="113001"/>
                    </a:cubicBezTo>
                    <a:cubicBezTo>
                      <a:pt x="140272" y="105535"/>
                      <a:pt x="145805" y="95535"/>
                      <a:pt x="145805" y="83003"/>
                    </a:cubicBezTo>
                    <a:cubicBezTo>
                      <a:pt x="145805" y="64871"/>
                      <a:pt x="141738" y="52138"/>
                      <a:pt x="133606" y="44805"/>
                    </a:cubicBezTo>
                    <a:cubicBezTo>
                      <a:pt x="126673" y="38805"/>
                      <a:pt x="115540" y="35806"/>
                      <a:pt x="100208" y="35806"/>
                    </a:cubicBezTo>
                    <a:close/>
                    <a:moveTo>
                      <a:pt x="100808" y="8"/>
                    </a:moveTo>
                    <a:cubicBezTo>
                      <a:pt x="156804" y="-525"/>
                      <a:pt x="184802" y="27140"/>
                      <a:pt x="184802" y="83003"/>
                    </a:cubicBezTo>
                    <a:cubicBezTo>
                      <a:pt x="184802" y="99002"/>
                      <a:pt x="181603" y="111334"/>
                      <a:pt x="175203" y="120001"/>
                    </a:cubicBezTo>
                    <a:cubicBezTo>
                      <a:pt x="170003" y="127200"/>
                      <a:pt x="159937" y="134600"/>
                      <a:pt x="145005" y="142199"/>
                    </a:cubicBezTo>
                    <a:cubicBezTo>
                      <a:pt x="164870" y="152199"/>
                      <a:pt x="178803" y="162998"/>
                      <a:pt x="186802" y="174597"/>
                    </a:cubicBezTo>
                    <a:cubicBezTo>
                      <a:pt x="196135" y="188196"/>
                      <a:pt x="200801" y="206929"/>
                      <a:pt x="200801" y="230794"/>
                    </a:cubicBezTo>
                    <a:cubicBezTo>
                      <a:pt x="200801" y="257992"/>
                      <a:pt x="190735" y="279324"/>
                      <a:pt x="170603" y="294790"/>
                    </a:cubicBezTo>
                    <a:cubicBezTo>
                      <a:pt x="151938" y="308922"/>
                      <a:pt x="127873" y="315989"/>
                      <a:pt x="98408" y="315989"/>
                    </a:cubicBezTo>
                    <a:cubicBezTo>
                      <a:pt x="70276" y="315989"/>
                      <a:pt x="47544" y="309856"/>
                      <a:pt x="30212" y="297590"/>
                    </a:cubicBezTo>
                    <a:cubicBezTo>
                      <a:pt x="10480" y="283724"/>
                      <a:pt x="414" y="263392"/>
                      <a:pt x="14" y="236593"/>
                    </a:cubicBezTo>
                    <a:cubicBezTo>
                      <a:pt x="-520" y="193529"/>
                      <a:pt x="14613" y="164198"/>
                      <a:pt x="45411" y="148599"/>
                    </a:cubicBezTo>
                    <a:cubicBezTo>
                      <a:pt x="21679" y="134200"/>
                      <a:pt x="9813" y="113734"/>
                      <a:pt x="9813" y="87203"/>
                    </a:cubicBezTo>
                    <a:cubicBezTo>
                      <a:pt x="9813" y="62004"/>
                      <a:pt x="18946" y="41072"/>
                      <a:pt x="37211" y="24406"/>
                    </a:cubicBezTo>
                    <a:cubicBezTo>
                      <a:pt x="54677" y="8407"/>
                      <a:pt x="75876" y="275"/>
                      <a:pt x="100808" y="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52" name="مربع نص 83">
                <a:extLst>
                  <a:ext uri="{FF2B5EF4-FFF2-40B4-BE49-F238E27FC236}">
                    <a16:creationId xmlns:a16="http://schemas.microsoft.com/office/drawing/2014/main" id="{8F7A2CA3-C79F-F148-98FF-E3CA7133FE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4666" y="4438051"/>
                <a:ext cx="228186" cy="317181"/>
              </a:xfrm>
              <a:custGeom>
                <a:avLst/>
                <a:gdLst>
                  <a:gd name="T0" fmla="*/ 144391 w 228186"/>
                  <a:gd name="T1" fmla="*/ 55397 h 317181"/>
                  <a:gd name="T2" fmla="*/ 60996 w 228186"/>
                  <a:gd name="T3" fmla="*/ 182989 h 317181"/>
                  <a:gd name="T4" fmla="*/ 144391 w 228186"/>
                  <a:gd name="T5" fmla="*/ 184989 h 317181"/>
                  <a:gd name="T6" fmla="*/ 144391 w 228186"/>
                  <a:gd name="T7" fmla="*/ 55397 h 317181"/>
                  <a:gd name="T8" fmla="*/ 160590 w 228186"/>
                  <a:gd name="T9" fmla="*/ 0 h 317181"/>
                  <a:gd name="T10" fmla="*/ 183188 w 228186"/>
                  <a:gd name="T11" fmla="*/ 19599 h 317181"/>
                  <a:gd name="T12" fmla="*/ 183188 w 228186"/>
                  <a:gd name="T13" fmla="*/ 185789 h 317181"/>
                  <a:gd name="T14" fmla="*/ 191388 w 228186"/>
                  <a:gd name="T15" fmla="*/ 185589 h 317181"/>
                  <a:gd name="T16" fmla="*/ 228186 w 228186"/>
                  <a:gd name="T17" fmla="*/ 205388 h 317181"/>
                  <a:gd name="T18" fmla="*/ 212987 w 228186"/>
                  <a:gd name="T19" fmla="*/ 223587 h 317181"/>
                  <a:gd name="T20" fmla="*/ 183188 w 228186"/>
                  <a:gd name="T21" fmla="*/ 224587 h 317181"/>
                  <a:gd name="T22" fmla="*/ 183188 w 228186"/>
                  <a:gd name="T23" fmla="*/ 298582 h 317181"/>
                  <a:gd name="T24" fmla="*/ 164990 w 228186"/>
                  <a:gd name="T25" fmla="*/ 317181 h 317181"/>
                  <a:gd name="T26" fmla="*/ 143791 w 228186"/>
                  <a:gd name="T27" fmla="*/ 288183 h 317181"/>
                  <a:gd name="T28" fmla="*/ 144191 w 228186"/>
                  <a:gd name="T29" fmla="*/ 277983 h 317181"/>
                  <a:gd name="T30" fmla="*/ 144591 w 228186"/>
                  <a:gd name="T31" fmla="*/ 268984 h 317181"/>
                  <a:gd name="T32" fmla="*/ 144391 w 228186"/>
                  <a:gd name="T33" fmla="*/ 223587 h 317181"/>
                  <a:gd name="T34" fmla="*/ 56196 w 228186"/>
                  <a:gd name="T35" fmla="*/ 221387 h 317181"/>
                  <a:gd name="T36" fmla="*/ 18199 w 228186"/>
                  <a:gd name="T37" fmla="*/ 219587 h 317181"/>
                  <a:gd name="T38" fmla="*/ 0 w 228186"/>
                  <a:gd name="T39" fmla="*/ 205388 h 317181"/>
                  <a:gd name="T40" fmla="*/ 10999 w 228186"/>
                  <a:gd name="T41" fmla="*/ 182589 h 317181"/>
                  <a:gd name="T42" fmla="*/ 28198 w 228186"/>
                  <a:gd name="T43" fmla="*/ 162190 h 317181"/>
                  <a:gd name="T44" fmla="*/ 126592 w 228186"/>
                  <a:gd name="T45" fmla="*/ 18599 h 317181"/>
                  <a:gd name="T46" fmla="*/ 160590 w 228186"/>
                  <a:gd name="T47" fmla="*/ 0 h 3171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8186" h="317181">
                    <a:moveTo>
                      <a:pt x="144391" y="55397"/>
                    </a:moveTo>
                    <a:cubicBezTo>
                      <a:pt x="108793" y="112193"/>
                      <a:pt x="80995" y="154724"/>
                      <a:pt x="60996" y="182989"/>
                    </a:cubicBezTo>
                    <a:lnTo>
                      <a:pt x="144391" y="184989"/>
                    </a:lnTo>
                    <a:lnTo>
                      <a:pt x="144391" y="55397"/>
                    </a:lnTo>
                    <a:close/>
                    <a:moveTo>
                      <a:pt x="160590" y="0"/>
                    </a:moveTo>
                    <a:cubicBezTo>
                      <a:pt x="175656" y="0"/>
                      <a:pt x="183188" y="6533"/>
                      <a:pt x="183188" y="19599"/>
                    </a:cubicBezTo>
                    <a:lnTo>
                      <a:pt x="183188" y="185789"/>
                    </a:lnTo>
                    <a:cubicBezTo>
                      <a:pt x="185455" y="185656"/>
                      <a:pt x="188188" y="185589"/>
                      <a:pt x="191388" y="185589"/>
                    </a:cubicBezTo>
                    <a:cubicBezTo>
                      <a:pt x="215920" y="185589"/>
                      <a:pt x="228186" y="192189"/>
                      <a:pt x="228186" y="205388"/>
                    </a:cubicBezTo>
                    <a:cubicBezTo>
                      <a:pt x="228186" y="214987"/>
                      <a:pt x="223119" y="221053"/>
                      <a:pt x="212987" y="223587"/>
                    </a:cubicBezTo>
                    <a:cubicBezTo>
                      <a:pt x="208454" y="224787"/>
                      <a:pt x="198521" y="225120"/>
                      <a:pt x="183188" y="224587"/>
                    </a:cubicBezTo>
                    <a:lnTo>
                      <a:pt x="183188" y="298582"/>
                    </a:lnTo>
                    <a:cubicBezTo>
                      <a:pt x="183188" y="310981"/>
                      <a:pt x="177122" y="317181"/>
                      <a:pt x="164990" y="317181"/>
                    </a:cubicBezTo>
                    <a:cubicBezTo>
                      <a:pt x="150857" y="317181"/>
                      <a:pt x="143791" y="307515"/>
                      <a:pt x="143791" y="288183"/>
                    </a:cubicBezTo>
                    <a:cubicBezTo>
                      <a:pt x="143791" y="285783"/>
                      <a:pt x="143924" y="282383"/>
                      <a:pt x="144191" y="277983"/>
                    </a:cubicBezTo>
                    <a:cubicBezTo>
                      <a:pt x="144457" y="273584"/>
                      <a:pt x="144591" y="270584"/>
                      <a:pt x="144591" y="268984"/>
                    </a:cubicBezTo>
                    <a:lnTo>
                      <a:pt x="144391" y="223587"/>
                    </a:lnTo>
                    <a:lnTo>
                      <a:pt x="56196" y="221387"/>
                    </a:lnTo>
                    <a:cubicBezTo>
                      <a:pt x="37931" y="221387"/>
                      <a:pt x="25265" y="220787"/>
                      <a:pt x="18199" y="219587"/>
                    </a:cubicBezTo>
                    <a:cubicBezTo>
                      <a:pt x="6066" y="217587"/>
                      <a:pt x="0" y="212854"/>
                      <a:pt x="0" y="205388"/>
                    </a:cubicBezTo>
                    <a:cubicBezTo>
                      <a:pt x="0" y="199388"/>
                      <a:pt x="3666" y="191789"/>
                      <a:pt x="10999" y="182589"/>
                    </a:cubicBezTo>
                    <a:lnTo>
                      <a:pt x="28198" y="162190"/>
                    </a:lnTo>
                    <a:lnTo>
                      <a:pt x="126592" y="18599"/>
                    </a:lnTo>
                    <a:cubicBezTo>
                      <a:pt x="135525" y="6200"/>
                      <a:pt x="146857" y="0"/>
                      <a:pt x="16059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53" name="مربع نص 84">
                <a:extLst>
                  <a:ext uri="{FF2B5EF4-FFF2-40B4-BE49-F238E27FC236}">
                    <a16:creationId xmlns:a16="http://schemas.microsoft.com/office/drawing/2014/main" id="{9EAC5213-86AB-F042-8552-88A4BD311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135" y="2246685"/>
                <a:ext cx="385163" cy="319581"/>
              </a:xfrm>
              <a:custGeom>
                <a:avLst/>
                <a:gdLst>
                  <a:gd name="T0" fmla="*/ 277569 w 385163"/>
                  <a:gd name="T1" fmla="*/ 39398 h 319581"/>
                  <a:gd name="T2" fmla="*/ 218573 w 385163"/>
                  <a:gd name="T3" fmla="*/ 77195 h 319581"/>
                  <a:gd name="T4" fmla="*/ 200374 w 385163"/>
                  <a:gd name="T5" fmla="*/ 149391 h 319581"/>
                  <a:gd name="T6" fmla="*/ 218173 w 385163"/>
                  <a:gd name="T7" fmla="*/ 248185 h 319581"/>
                  <a:gd name="T8" fmla="*/ 271570 w 385163"/>
                  <a:gd name="T9" fmla="*/ 281183 h 319581"/>
                  <a:gd name="T10" fmla="*/ 332366 w 385163"/>
                  <a:gd name="T11" fmla="*/ 232786 h 319581"/>
                  <a:gd name="T12" fmla="*/ 345165 w 385163"/>
                  <a:gd name="T13" fmla="*/ 147591 h 319581"/>
                  <a:gd name="T14" fmla="*/ 328266 w 385163"/>
                  <a:gd name="T15" fmla="*/ 66396 h 319581"/>
                  <a:gd name="T16" fmla="*/ 277569 w 385163"/>
                  <a:gd name="T17" fmla="*/ 39398 h 319581"/>
                  <a:gd name="T18" fmla="*/ 277769 w 385163"/>
                  <a:gd name="T19" fmla="*/ 800 h 319581"/>
                  <a:gd name="T20" fmla="*/ 359764 w 385163"/>
                  <a:gd name="T21" fmla="*/ 45597 h 319581"/>
                  <a:gd name="T22" fmla="*/ 385163 w 385163"/>
                  <a:gd name="T23" fmla="*/ 140192 h 319581"/>
                  <a:gd name="T24" fmla="*/ 356765 w 385163"/>
                  <a:gd name="T25" fmla="*/ 274683 h 319581"/>
                  <a:gd name="T26" fmla="*/ 271570 w 385163"/>
                  <a:gd name="T27" fmla="*/ 319581 h 319581"/>
                  <a:gd name="T28" fmla="*/ 182775 w 385163"/>
                  <a:gd name="T29" fmla="*/ 263984 h 319581"/>
                  <a:gd name="T30" fmla="*/ 161576 w 385163"/>
                  <a:gd name="T31" fmla="*/ 152591 h 319581"/>
                  <a:gd name="T32" fmla="*/ 189175 w 385163"/>
                  <a:gd name="T33" fmla="*/ 51397 h 319581"/>
                  <a:gd name="T34" fmla="*/ 277769 w 385163"/>
                  <a:gd name="T35" fmla="*/ 800 h 319581"/>
                  <a:gd name="T36" fmla="*/ 81995 w 385163"/>
                  <a:gd name="T37" fmla="*/ 0 h 319581"/>
                  <a:gd name="T38" fmla="*/ 95394 w 385163"/>
                  <a:gd name="T39" fmla="*/ 15399 h 319581"/>
                  <a:gd name="T40" fmla="*/ 94194 w 385163"/>
                  <a:gd name="T41" fmla="*/ 29098 h 319581"/>
                  <a:gd name="T42" fmla="*/ 92995 w 385163"/>
                  <a:gd name="T43" fmla="*/ 42798 h 319581"/>
                  <a:gd name="T44" fmla="*/ 93694 w 385163"/>
                  <a:gd name="T45" fmla="*/ 62796 h 319581"/>
                  <a:gd name="T46" fmla="*/ 94394 w 385163"/>
                  <a:gd name="T47" fmla="*/ 82795 h 319581"/>
                  <a:gd name="T48" fmla="*/ 89595 w 385163"/>
                  <a:gd name="T49" fmla="*/ 150791 h 319581"/>
                  <a:gd name="T50" fmla="*/ 84795 w 385163"/>
                  <a:gd name="T51" fmla="*/ 218587 h 319581"/>
                  <a:gd name="T52" fmla="*/ 86395 w 385163"/>
                  <a:gd name="T53" fmla="*/ 246785 h 319581"/>
                  <a:gd name="T54" fmla="*/ 88195 w 385163"/>
                  <a:gd name="T55" fmla="*/ 273983 h 319581"/>
                  <a:gd name="T56" fmla="*/ 109194 w 385163"/>
                  <a:gd name="T57" fmla="*/ 273583 h 319581"/>
                  <a:gd name="T58" fmla="*/ 123093 w 385163"/>
                  <a:gd name="T59" fmla="*/ 279083 h 319581"/>
                  <a:gd name="T60" fmla="*/ 128592 w 385163"/>
                  <a:gd name="T61" fmla="*/ 292782 h 319581"/>
                  <a:gd name="T62" fmla="*/ 123093 w 385163"/>
                  <a:gd name="T63" fmla="*/ 306581 h 319581"/>
                  <a:gd name="T64" fmla="*/ 109194 w 385163"/>
                  <a:gd name="T65" fmla="*/ 311981 h 319581"/>
                  <a:gd name="T66" fmla="*/ 69396 w 385163"/>
                  <a:gd name="T67" fmla="*/ 311981 h 319581"/>
                  <a:gd name="T68" fmla="*/ 29798 w 385163"/>
                  <a:gd name="T69" fmla="*/ 311781 h 319581"/>
                  <a:gd name="T70" fmla="*/ 10200 w 385163"/>
                  <a:gd name="T71" fmla="*/ 309981 h 319581"/>
                  <a:gd name="T72" fmla="*/ 0 w 385163"/>
                  <a:gd name="T73" fmla="*/ 294782 h 319581"/>
                  <a:gd name="T74" fmla="*/ 31398 w 385163"/>
                  <a:gd name="T75" fmla="*/ 274583 h 319581"/>
                  <a:gd name="T76" fmla="*/ 40998 w 385163"/>
                  <a:gd name="T77" fmla="*/ 274783 h 319581"/>
                  <a:gd name="T78" fmla="*/ 49197 w 385163"/>
                  <a:gd name="T79" fmla="*/ 275183 h 319581"/>
                  <a:gd name="T80" fmla="*/ 47497 w 385163"/>
                  <a:gd name="T81" fmla="*/ 246785 h 319581"/>
                  <a:gd name="T82" fmla="*/ 45797 w 385163"/>
                  <a:gd name="T83" fmla="*/ 218587 h 319581"/>
                  <a:gd name="T84" fmla="*/ 50397 w 385163"/>
                  <a:gd name="T85" fmla="*/ 141392 h 319581"/>
                  <a:gd name="T86" fmla="*/ 54597 w 385163"/>
                  <a:gd name="T87" fmla="*/ 63996 h 319581"/>
                  <a:gd name="T88" fmla="*/ 20399 w 385163"/>
                  <a:gd name="T89" fmla="*/ 84795 h 319581"/>
                  <a:gd name="T90" fmla="*/ 6500 w 385163"/>
                  <a:gd name="T91" fmla="*/ 78795 h 319581"/>
                  <a:gd name="T92" fmla="*/ 600 w 385163"/>
                  <a:gd name="T93" fmla="*/ 64996 h 319581"/>
                  <a:gd name="T94" fmla="*/ 17799 w 385163"/>
                  <a:gd name="T95" fmla="*/ 42198 h 319581"/>
                  <a:gd name="T96" fmla="*/ 48397 w 385163"/>
                  <a:gd name="T97" fmla="*/ 17799 h 319581"/>
                  <a:gd name="T98" fmla="*/ 81995 w 385163"/>
                  <a:gd name="T99" fmla="*/ 0 h 31958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85163" h="319581">
                    <a:moveTo>
                      <a:pt x="277569" y="39398"/>
                    </a:moveTo>
                    <a:cubicBezTo>
                      <a:pt x="252771" y="39398"/>
                      <a:pt x="233105" y="51997"/>
                      <a:pt x="218573" y="77195"/>
                    </a:cubicBezTo>
                    <a:cubicBezTo>
                      <a:pt x="206440" y="98261"/>
                      <a:pt x="200374" y="122326"/>
                      <a:pt x="200374" y="149391"/>
                    </a:cubicBezTo>
                    <a:cubicBezTo>
                      <a:pt x="200374" y="193255"/>
                      <a:pt x="206307" y="226186"/>
                      <a:pt x="218173" y="248185"/>
                    </a:cubicBezTo>
                    <a:cubicBezTo>
                      <a:pt x="230039" y="270184"/>
                      <a:pt x="247838" y="281183"/>
                      <a:pt x="271570" y="281183"/>
                    </a:cubicBezTo>
                    <a:cubicBezTo>
                      <a:pt x="299835" y="281183"/>
                      <a:pt x="320100" y="265051"/>
                      <a:pt x="332366" y="232786"/>
                    </a:cubicBezTo>
                    <a:cubicBezTo>
                      <a:pt x="340899" y="210387"/>
                      <a:pt x="345165" y="181989"/>
                      <a:pt x="345165" y="147591"/>
                    </a:cubicBezTo>
                    <a:cubicBezTo>
                      <a:pt x="345165" y="111460"/>
                      <a:pt x="339532" y="84395"/>
                      <a:pt x="328266" y="66396"/>
                    </a:cubicBezTo>
                    <a:cubicBezTo>
                      <a:pt x="317000" y="48397"/>
                      <a:pt x="300101" y="39398"/>
                      <a:pt x="277569" y="39398"/>
                    </a:cubicBezTo>
                    <a:close/>
                    <a:moveTo>
                      <a:pt x="277769" y="800"/>
                    </a:moveTo>
                    <a:cubicBezTo>
                      <a:pt x="312834" y="800"/>
                      <a:pt x="340166" y="15733"/>
                      <a:pt x="359764" y="45597"/>
                    </a:cubicBezTo>
                    <a:cubicBezTo>
                      <a:pt x="376697" y="71462"/>
                      <a:pt x="385163" y="102994"/>
                      <a:pt x="385163" y="140192"/>
                    </a:cubicBezTo>
                    <a:cubicBezTo>
                      <a:pt x="385163" y="199921"/>
                      <a:pt x="375697" y="244752"/>
                      <a:pt x="356765" y="274683"/>
                    </a:cubicBezTo>
                    <a:cubicBezTo>
                      <a:pt x="337832" y="304615"/>
                      <a:pt x="309434" y="319581"/>
                      <a:pt x="271570" y="319581"/>
                    </a:cubicBezTo>
                    <a:cubicBezTo>
                      <a:pt x="231039" y="319581"/>
                      <a:pt x="201441" y="301048"/>
                      <a:pt x="182775" y="263984"/>
                    </a:cubicBezTo>
                    <a:cubicBezTo>
                      <a:pt x="168643" y="235452"/>
                      <a:pt x="161576" y="198321"/>
                      <a:pt x="161576" y="152591"/>
                    </a:cubicBezTo>
                    <a:cubicBezTo>
                      <a:pt x="161576" y="113927"/>
                      <a:pt x="170776" y="80195"/>
                      <a:pt x="189175" y="51397"/>
                    </a:cubicBezTo>
                    <a:cubicBezTo>
                      <a:pt x="210907" y="17666"/>
                      <a:pt x="240438" y="800"/>
                      <a:pt x="277769" y="80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4" y="23032"/>
                      <a:pt x="94194" y="29098"/>
                    </a:cubicBezTo>
                    <a:cubicBezTo>
                      <a:pt x="93395" y="35165"/>
                      <a:pt x="92995" y="39731"/>
                      <a:pt x="92995" y="42798"/>
                    </a:cubicBezTo>
                    <a:cubicBezTo>
                      <a:pt x="92995" y="47197"/>
                      <a:pt x="93228" y="53864"/>
                      <a:pt x="93694" y="62796"/>
                    </a:cubicBezTo>
                    <a:cubicBezTo>
                      <a:pt x="94161" y="71729"/>
                      <a:pt x="94394" y="78395"/>
                      <a:pt x="94394" y="82795"/>
                    </a:cubicBezTo>
                    <a:cubicBezTo>
                      <a:pt x="94394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1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3"/>
                      <a:pt x="45797" y="224853"/>
                      <a:pt x="45797" y="218587"/>
                    </a:cubicBezTo>
                    <a:cubicBezTo>
                      <a:pt x="45797" y="201655"/>
                      <a:pt x="47331" y="175923"/>
                      <a:pt x="50397" y="141392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54" name="مربع نص 85">
                <a:extLst>
                  <a:ext uri="{FF2B5EF4-FFF2-40B4-BE49-F238E27FC236}">
                    <a16:creationId xmlns:a16="http://schemas.microsoft.com/office/drawing/2014/main" id="{3C356A4D-BAE5-7844-8E01-4C4D80C60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015" y="5273582"/>
                <a:ext cx="205387" cy="321380"/>
              </a:xfrm>
              <a:custGeom>
                <a:avLst/>
                <a:gdLst>
                  <a:gd name="T0" fmla="*/ 175189 w 205387"/>
                  <a:gd name="T1" fmla="*/ 0 h 321380"/>
                  <a:gd name="T2" fmla="*/ 188988 w 205387"/>
                  <a:gd name="T3" fmla="*/ 5800 h 321380"/>
                  <a:gd name="T4" fmla="*/ 194988 w 205387"/>
                  <a:gd name="T5" fmla="*/ 19199 h 321380"/>
                  <a:gd name="T6" fmla="*/ 147591 w 205387"/>
                  <a:gd name="T7" fmla="*/ 41598 h 321380"/>
                  <a:gd name="T8" fmla="*/ 131992 w 205387"/>
                  <a:gd name="T9" fmla="*/ 41198 h 321380"/>
                  <a:gd name="T10" fmla="*/ 120592 w 205387"/>
                  <a:gd name="T11" fmla="*/ 40798 h 321380"/>
                  <a:gd name="T12" fmla="*/ 86794 w 205387"/>
                  <a:gd name="T13" fmla="*/ 41398 h 321380"/>
                  <a:gd name="T14" fmla="*/ 52996 w 205387"/>
                  <a:gd name="T15" fmla="*/ 42397 h 321380"/>
                  <a:gd name="T16" fmla="*/ 45597 w 205387"/>
                  <a:gd name="T17" fmla="*/ 108993 h 321380"/>
                  <a:gd name="T18" fmla="*/ 118592 w 205387"/>
                  <a:gd name="T19" fmla="*/ 87195 h 321380"/>
                  <a:gd name="T20" fmla="*/ 185788 w 205387"/>
                  <a:gd name="T21" fmla="*/ 121593 h 321380"/>
                  <a:gd name="T22" fmla="*/ 205387 w 205387"/>
                  <a:gd name="T23" fmla="*/ 195988 h 321380"/>
                  <a:gd name="T24" fmla="*/ 173789 w 205387"/>
                  <a:gd name="T25" fmla="*/ 284983 h 321380"/>
                  <a:gd name="T26" fmla="*/ 87194 w 205387"/>
                  <a:gd name="T27" fmla="*/ 321380 h 321380"/>
                  <a:gd name="T28" fmla="*/ 3599 w 205387"/>
                  <a:gd name="T29" fmla="*/ 279383 h 321380"/>
                  <a:gd name="T30" fmla="*/ 0 w 205387"/>
                  <a:gd name="T31" fmla="*/ 268184 h 321380"/>
                  <a:gd name="T32" fmla="*/ 6199 w 205387"/>
                  <a:gd name="T33" fmla="*/ 254685 h 321380"/>
                  <a:gd name="T34" fmla="*/ 20198 w 205387"/>
                  <a:gd name="T35" fmla="*/ 248985 h 321380"/>
                  <a:gd name="T36" fmla="*/ 35798 w 205387"/>
                  <a:gd name="T37" fmla="*/ 257784 h 321380"/>
                  <a:gd name="T38" fmla="*/ 51797 w 205387"/>
                  <a:gd name="T39" fmla="*/ 274183 h 321380"/>
                  <a:gd name="T40" fmla="*/ 87194 w 205387"/>
                  <a:gd name="T41" fmla="*/ 282983 h 321380"/>
                  <a:gd name="T42" fmla="*/ 144591 w 205387"/>
                  <a:gd name="T43" fmla="*/ 256584 h 321380"/>
                  <a:gd name="T44" fmla="*/ 166390 w 205387"/>
                  <a:gd name="T45" fmla="*/ 195988 h 321380"/>
                  <a:gd name="T46" fmla="*/ 156790 w 205387"/>
                  <a:gd name="T47" fmla="*/ 148591 h 321380"/>
                  <a:gd name="T48" fmla="*/ 118592 w 205387"/>
                  <a:gd name="T49" fmla="*/ 125592 h 321380"/>
                  <a:gd name="T50" fmla="*/ 83595 w 205387"/>
                  <a:gd name="T51" fmla="*/ 131392 h 321380"/>
                  <a:gd name="T52" fmla="*/ 61796 w 205387"/>
                  <a:gd name="T53" fmla="*/ 147191 h 321380"/>
                  <a:gd name="T54" fmla="*/ 39997 w 205387"/>
                  <a:gd name="T55" fmla="*/ 170990 h 321380"/>
                  <a:gd name="T56" fmla="*/ 21998 w 205387"/>
                  <a:gd name="T57" fmla="*/ 179989 h 321380"/>
                  <a:gd name="T58" fmla="*/ 8399 w 205387"/>
                  <a:gd name="T59" fmla="*/ 174289 h 321380"/>
                  <a:gd name="T60" fmla="*/ 2800 w 205387"/>
                  <a:gd name="T61" fmla="*/ 160590 h 321380"/>
                  <a:gd name="T62" fmla="*/ 5999 w 205387"/>
                  <a:gd name="T63" fmla="*/ 124992 h 321380"/>
                  <a:gd name="T64" fmla="*/ 12799 w 205387"/>
                  <a:gd name="T65" fmla="*/ 42198 h 321380"/>
                  <a:gd name="T66" fmla="*/ 9299 w 205387"/>
                  <a:gd name="T67" fmla="*/ 26898 h 321380"/>
                  <a:gd name="T68" fmla="*/ 5799 w 205387"/>
                  <a:gd name="T69" fmla="*/ 14599 h 321380"/>
                  <a:gd name="T70" fmla="*/ 26798 w 205387"/>
                  <a:gd name="T71" fmla="*/ 2400 h 321380"/>
                  <a:gd name="T72" fmla="*/ 38897 w 205387"/>
                  <a:gd name="T73" fmla="*/ 3100 h 321380"/>
                  <a:gd name="T74" fmla="*/ 50997 w 205387"/>
                  <a:gd name="T75" fmla="*/ 3800 h 321380"/>
                  <a:gd name="T76" fmla="*/ 85794 w 205387"/>
                  <a:gd name="T77" fmla="*/ 3000 h 321380"/>
                  <a:gd name="T78" fmla="*/ 120592 w 205387"/>
                  <a:gd name="T79" fmla="*/ 2200 h 321380"/>
                  <a:gd name="T80" fmla="*/ 136991 w 205387"/>
                  <a:gd name="T81" fmla="*/ 2600 h 321380"/>
                  <a:gd name="T82" fmla="*/ 153390 w 205387"/>
                  <a:gd name="T83" fmla="*/ 3000 h 321380"/>
                  <a:gd name="T84" fmla="*/ 164390 w 205387"/>
                  <a:gd name="T85" fmla="*/ 1500 h 321380"/>
                  <a:gd name="T86" fmla="*/ 175189 w 205387"/>
                  <a:gd name="T87" fmla="*/ 0 h 3213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05387" h="321380">
                    <a:moveTo>
                      <a:pt x="175189" y="0"/>
                    </a:moveTo>
                    <a:cubicBezTo>
                      <a:pt x="180389" y="0"/>
                      <a:pt x="184988" y="1933"/>
                      <a:pt x="188988" y="5800"/>
                    </a:cubicBezTo>
                    <a:cubicBezTo>
                      <a:pt x="192988" y="9666"/>
                      <a:pt x="194988" y="14133"/>
                      <a:pt x="194988" y="19199"/>
                    </a:cubicBezTo>
                    <a:cubicBezTo>
                      <a:pt x="194988" y="34131"/>
                      <a:pt x="179189" y="41598"/>
                      <a:pt x="147591" y="41598"/>
                    </a:cubicBezTo>
                    <a:cubicBezTo>
                      <a:pt x="143458" y="41598"/>
                      <a:pt x="138258" y="41464"/>
                      <a:pt x="131992" y="41198"/>
                    </a:cubicBezTo>
                    <a:cubicBezTo>
                      <a:pt x="125725" y="40931"/>
                      <a:pt x="121926" y="40798"/>
                      <a:pt x="120592" y="40798"/>
                    </a:cubicBezTo>
                    <a:lnTo>
                      <a:pt x="86794" y="41398"/>
                    </a:lnTo>
                    <a:lnTo>
                      <a:pt x="52996" y="42397"/>
                    </a:lnTo>
                    <a:cubicBezTo>
                      <a:pt x="52996" y="48397"/>
                      <a:pt x="50530" y="70596"/>
                      <a:pt x="45597" y="108993"/>
                    </a:cubicBezTo>
                    <a:cubicBezTo>
                      <a:pt x="63862" y="94461"/>
                      <a:pt x="88194" y="87195"/>
                      <a:pt x="118592" y="87195"/>
                    </a:cubicBezTo>
                    <a:cubicBezTo>
                      <a:pt x="147924" y="87195"/>
                      <a:pt x="170323" y="98661"/>
                      <a:pt x="185788" y="121593"/>
                    </a:cubicBezTo>
                    <a:cubicBezTo>
                      <a:pt x="198854" y="141058"/>
                      <a:pt x="205387" y="165857"/>
                      <a:pt x="205387" y="195988"/>
                    </a:cubicBezTo>
                    <a:cubicBezTo>
                      <a:pt x="205387" y="231986"/>
                      <a:pt x="194854" y="261651"/>
                      <a:pt x="173789" y="284983"/>
                    </a:cubicBezTo>
                    <a:cubicBezTo>
                      <a:pt x="151924" y="309248"/>
                      <a:pt x="123059" y="321380"/>
                      <a:pt x="87194" y="321380"/>
                    </a:cubicBezTo>
                    <a:cubicBezTo>
                      <a:pt x="49330" y="321380"/>
                      <a:pt x="21465" y="307381"/>
                      <a:pt x="3599" y="279383"/>
                    </a:cubicBezTo>
                    <a:cubicBezTo>
                      <a:pt x="1200" y="275517"/>
                      <a:pt x="0" y="271783"/>
                      <a:pt x="0" y="268184"/>
                    </a:cubicBezTo>
                    <a:cubicBezTo>
                      <a:pt x="0" y="262984"/>
                      <a:pt x="2066" y="258484"/>
                      <a:pt x="6199" y="254685"/>
                    </a:cubicBezTo>
                    <a:cubicBezTo>
                      <a:pt x="10332" y="250885"/>
                      <a:pt x="14999" y="248985"/>
                      <a:pt x="20198" y="248985"/>
                    </a:cubicBezTo>
                    <a:cubicBezTo>
                      <a:pt x="25665" y="248985"/>
                      <a:pt x="30864" y="251918"/>
                      <a:pt x="35798" y="257784"/>
                    </a:cubicBezTo>
                    <a:cubicBezTo>
                      <a:pt x="42864" y="266317"/>
                      <a:pt x="48197" y="271783"/>
                      <a:pt x="51797" y="274183"/>
                    </a:cubicBezTo>
                    <a:cubicBezTo>
                      <a:pt x="60463" y="280050"/>
                      <a:pt x="72262" y="282983"/>
                      <a:pt x="87194" y="282983"/>
                    </a:cubicBezTo>
                    <a:cubicBezTo>
                      <a:pt x="110260" y="282983"/>
                      <a:pt x="129392" y="274183"/>
                      <a:pt x="144591" y="256584"/>
                    </a:cubicBezTo>
                    <a:cubicBezTo>
                      <a:pt x="159123" y="239785"/>
                      <a:pt x="166390" y="219587"/>
                      <a:pt x="166390" y="195988"/>
                    </a:cubicBezTo>
                    <a:cubicBezTo>
                      <a:pt x="166390" y="176523"/>
                      <a:pt x="163190" y="160724"/>
                      <a:pt x="156790" y="148591"/>
                    </a:cubicBezTo>
                    <a:cubicBezTo>
                      <a:pt x="148524" y="133259"/>
                      <a:pt x="135791" y="125592"/>
                      <a:pt x="118592" y="125592"/>
                    </a:cubicBezTo>
                    <a:cubicBezTo>
                      <a:pt x="104327" y="125592"/>
                      <a:pt x="92661" y="127526"/>
                      <a:pt x="83595" y="131392"/>
                    </a:cubicBezTo>
                    <a:cubicBezTo>
                      <a:pt x="76395" y="134459"/>
                      <a:pt x="69129" y="139725"/>
                      <a:pt x="61796" y="147191"/>
                    </a:cubicBezTo>
                    <a:lnTo>
                      <a:pt x="39997" y="170990"/>
                    </a:lnTo>
                    <a:cubicBezTo>
                      <a:pt x="34131" y="176989"/>
                      <a:pt x="28131" y="179989"/>
                      <a:pt x="21998" y="179989"/>
                    </a:cubicBezTo>
                    <a:cubicBezTo>
                      <a:pt x="16665" y="179989"/>
                      <a:pt x="12132" y="178089"/>
                      <a:pt x="8399" y="174289"/>
                    </a:cubicBezTo>
                    <a:cubicBezTo>
                      <a:pt x="4666" y="170490"/>
                      <a:pt x="2800" y="165923"/>
                      <a:pt x="2800" y="160590"/>
                    </a:cubicBezTo>
                    <a:cubicBezTo>
                      <a:pt x="2800" y="157924"/>
                      <a:pt x="3866" y="146058"/>
                      <a:pt x="5999" y="124992"/>
                    </a:cubicBezTo>
                    <a:cubicBezTo>
                      <a:pt x="10532" y="82995"/>
                      <a:pt x="12799" y="55397"/>
                      <a:pt x="12799" y="42198"/>
                    </a:cubicBezTo>
                    <a:cubicBezTo>
                      <a:pt x="12799" y="37531"/>
                      <a:pt x="11632" y="32431"/>
                      <a:pt x="9299" y="26898"/>
                    </a:cubicBezTo>
                    <a:cubicBezTo>
                      <a:pt x="6966" y="21365"/>
                      <a:pt x="5799" y="17266"/>
                      <a:pt x="5799" y="14599"/>
                    </a:cubicBezTo>
                    <a:cubicBezTo>
                      <a:pt x="5799" y="6466"/>
                      <a:pt x="12799" y="2400"/>
                      <a:pt x="26798" y="2400"/>
                    </a:cubicBezTo>
                    <a:cubicBezTo>
                      <a:pt x="29465" y="2400"/>
                      <a:pt x="33498" y="2633"/>
                      <a:pt x="38897" y="3100"/>
                    </a:cubicBezTo>
                    <a:cubicBezTo>
                      <a:pt x="44297" y="3567"/>
                      <a:pt x="48330" y="3800"/>
                      <a:pt x="50997" y="3800"/>
                    </a:cubicBezTo>
                    <a:cubicBezTo>
                      <a:pt x="58729" y="3800"/>
                      <a:pt x="70329" y="3533"/>
                      <a:pt x="85794" y="3000"/>
                    </a:cubicBezTo>
                    <a:cubicBezTo>
                      <a:pt x="101260" y="2467"/>
                      <a:pt x="112859" y="2200"/>
                      <a:pt x="120592" y="2200"/>
                    </a:cubicBezTo>
                    <a:cubicBezTo>
                      <a:pt x="124192" y="2200"/>
                      <a:pt x="129658" y="2333"/>
                      <a:pt x="136991" y="2600"/>
                    </a:cubicBezTo>
                    <a:cubicBezTo>
                      <a:pt x="144324" y="2867"/>
                      <a:pt x="149791" y="3000"/>
                      <a:pt x="153390" y="3000"/>
                    </a:cubicBezTo>
                    <a:cubicBezTo>
                      <a:pt x="155924" y="3000"/>
                      <a:pt x="159590" y="2500"/>
                      <a:pt x="164390" y="1500"/>
                    </a:cubicBezTo>
                    <a:cubicBezTo>
                      <a:pt x="169189" y="500"/>
                      <a:pt x="172789" y="0"/>
                      <a:pt x="175189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  <p:sp>
            <p:nvSpPr>
              <p:cNvPr id="56" name="مربع نص 86">
                <a:extLst>
                  <a:ext uri="{FF2B5EF4-FFF2-40B4-BE49-F238E27FC236}">
                    <a16:creationId xmlns:a16="http://schemas.microsoft.com/office/drawing/2014/main" id="{D5211AC7-F0D1-E648-968F-304D2D9B5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6060" y="1425929"/>
                <a:ext cx="308218" cy="311981"/>
              </a:xfrm>
              <a:custGeom>
                <a:avLst/>
                <a:gdLst>
                  <a:gd name="T0" fmla="*/ 276369 w 308218"/>
                  <a:gd name="T1" fmla="*/ 15399 h 311981"/>
                  <a:gd name="T2" fmla="*/ 273970 w 308218"/>
                  <a:gd name="T3" fmla="*/ 42797 h 311981"/>
                  <a:gd name="T4" fmla="*/ 275370 w 308218"/>
                  <a:gd name="T5" fmla="*/ 82795 h 311981"/>
                  <a:gd name="T6" fmla="*/ 265770 w 308218"/>
                  <a:gd name="T7" fmla="*/ 218587 h 311981"/>
                  <a:gd name="T8" fmla="*/ 269170 w 308218"/>
                  <a:gd name="T9" fmla="*/ 273983 h 311981"/>
                  <a:gd name="T10" fmla="*/ 304068 w 308218"/>
                  <a:gd name="T11" fmla="*/ 279083 h 311981"/>
                  <a:gd name="T12" fmla="*/ 302608 w 308218"/>
                  <a:gd name="T13" fmla="*/ 296007 h 311981"/>
                  <a:gd name="T14" fmla="*/ 250371 w 308218"/>
                  <a:gd name="T15" fmla="*/ 311981 h 311981"/>
                  <a:gd name="T16" fmla="*/ 191175 w 308218"/>
                  <a:gd name="T17" fmla="*/ 309981 h 311981"/>
                  <a:gd name="T18" fmla="*/ 212373 w 308218"/>
                  <a:gd name="T19" fmla="*/ 274583 h 311981"/>
                  <a:gd name="T20" fmla="*/ 230172 w 308218"/>
                  <a:gd name="T21" fmla="*/ 275183 h 311981"/>
                  <a:gd name="T22" fmla="*/ 226772 w 308218"/>
                  <a:gd name="T23" fmla="*/ 218587 h 311981"/>
                  <a:gd name="T24" fmla="*/ 235572 w 308218"/>
                  <a:gd name="T25" fmla="*/ 63996 h 311981"/>
                  <a:gd name="T26" fmla="*/ 187475 w 308218"/>
                  <a:gd name="T27" fmla="*/ 78795 h 311981"/>
                  <a:gd name="T28" fmla="*/ 198774 w 308218"/>
                  <a:gd name="T29" fmla="*/ 42198 h 311981"/>
                  <a:gd name="T30" fmla="*/ 262970 w 308218"/>
                  <a:gd name="T31" fmla="*/ 0 h 311981"/>
                  <a:gd name="T32" fmla="*/ 95394 w 308218"/>
                  <a:gd name="T33" fmla="*/ 15399 h 311981"/>
                  <a:gd name="T34" fmla="*/ 92995 w 308218"/>
                  <a:gd name="T35" fmla="*/ 42797 h 311981"/>
                  <a:gd name="T36" fmla="*/ 94395 w 308218"/>
                  <a:gd name="T37" fmla="*/ 82795 h 311981"/>
                  <a:gd name="T38" fmla="*/ 84795 w 308218"/>
                  <a:gd name="T39" fmla="*/ 218587 h 311981"/>
                  <a:gd name="T40" fmla="*/ 88195 w 308218"/>
                  <a:gd name="T41" fmla="*/ 273983 h 311981"/>
                  <a:gd name="T42" fmla="*/ 123093 w 308218"/>
                  <a:gd name="T43" fmla="*/ 279083 h 311981"/>
                  <a:gd name="T44" fmla="*/ 123093 w 308218"/>
                  <a:gd name="T45" fmla="*/ 306581 h 311981"/>
                  <a:gd name="T46" fmla="*/ 69396 w 308218"/>
                  <a:gd name="T47" fmla="*/ 311981 h 311981"/>
                  <a:gd name="T48" fmla="*/ 10200 w 308218"/>
                  <a:gd name="T49" fmla="*/ 309981 h 311981"/>
                  <a:gd name="T50" fmla="*/ 31398 w 308218"/>
                  <a:gd name="T51" fmla="*/ 274583 h 311981"/>
                  <a:gd name="T52" fmla="*/ 49197 w 308218"/>
                  <a:gd name="T53" fmla="*/ 275183 h 311981"/>
                  <a:gd name="T54" fmla="*/ 45798 w 308218"/>
                  <a:gd name="T55" fmla="*/ 218587 h 311981"/>
                  <a:gd name="T56" fmla="*/ 54597 w 308218"/>
                  <a:gd name="T57" fmla="*/ 63996 h 311981"/>
                  <a:gd name="T58" fmla="*/ 6500 w 308218"/>
                  <a:gd name="T59" fmla="*/ 78795 h 311981"/>
                  <a:gd name="T60" fmla="*/ 17799 w 308218"/>
                  <a:gd name="T61" fmla="*/ 42198 h 311981"/>
                  <a:gd name="T62" fmla="*/ 81995 w 308218"/>
                  <a:gd name="T63" fmla="*/ 0 h 311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08218" h="311981">
                    <a:moveTo>
                      <a:pt x="262970" y="0"/>
                    </a:moveTo>
                    <a:cubicBezTo>
                      <a:pt x="271903" y="0"/>
                      <a:pt x="276369" y="5133"/>
                      <a:pt x="276369" y="15399"/>
                    </a:cubicBezTo>
                    <a:cubicBezTo>
                      <a:pt x="276369" y="18466"/>
                      <a:pt x="275969" y="23032"/>
                      <a:pt x="275170" y="29098"/>
                    </a:cubicBezTo>
                    <a:cubicBezTo>
                      <a:pt x="274370" y="35165"/>
                      <a:pt x="273970" y="39731"/>
                      <a:pt x="273970" y="42797"/>
                    </a:cubicBezTo>
                    <a:cubicBezTo>
                      <a:pt x="273970" y="47197"/>
                      <a:pt x="274203" y="53863"/>
                      <a:pt x="274670" y="62796"/>
                    </a:cubicBezTo>
                    <a:cubicBezTo>
                      <a:pt x="275136" y="71729"/>
                      <a:pt x="275370" y="78395"/>
                      <a:pt x="275370" y="82795"/>
                    </a:cubicBezTo>
                    <a:cubicBezTo>
                      <a:pt x="275370" y="97994"/>
                      <a:pt x="273770" y="120659"/>
                      <a:pt x="270570" y="150791"/>
                    </a:cubicBezTo>
                    <a:cubicBezTo>
                      <a:pt x="267370" y="180922"/>
                      <a:pt x="265770" y="203521"/>
                      <a:pt x="265770" y="218587"/>
                    </a:cubicBezTo>
                    <a:cubicBezTo>
                      <a:pt x="265770" y="226320"/>
                      <a:pt x="266303" y="235719"/>
                      <a:pt x="267370" y="246785"/>
                    </a:cubicBezTo>
                    <a:cubicBezTo>
                      <a:pt x="268437" y="257851"/>
                      <a:pt x="269037" y="266917"/>
                      <a:pt x="269170" y="273983"/>
                    </a:cubicBezTo>
                    <a:lnTo>
                      <a:pt x="290169" y="273583"/>
                    </a:lnTo>
                    <a:cubicBezTo>
                      <a:pt x="295768" y="273583"/>
                      <a:pt x="300401" y="275417"/>
                      <a:pt x="304068" y="279083"/>
                    </a:cubicBezTo>
                    <a:lnTo>
                      <a:pt x="308218" y="289422"/>
                    </a:lnTo>
                    <a:lnTo>
                      <a:pt x="302608" y="296007"/>
                    </a:lnTo>
                    <a:lnTo>
                      <a:pt x="282611" y="311981"/>
                    </a:lnTo>
                    <a:lnTo>
                      <a:pt x="250371" y="311981"/>
                    </a:lnTo>
                    <a:lnTo>
                      <a:pt x="210773" y="311781"/>
                    </a:lnTo>
                    <a:cubicBezTo>
                      <a:pt x="201441" y="311781"/>
                      <a:pt x="194908" y="311181"/>
                      <a:pt x="191175" y="309981"/>
                    </a:cubicBezTo>
                    <a:cubicBezTo>
                      <a:pt x="184375" y="307581"/>
                      <a:pt x="180975" y="302515"/>
                      <a:pt x="180975" y="294782"/>
                    </a:cubicBezTo>
                    <a:cubicBezTo>
                      <a:pt x="180975" y="281316"/>
                      <a:pt x="191441" y="274583"/>
                      <a:pt x="212373" y="274583"/>
                    </a:cubicBezTo>
                    <a:lnTo>
                      <a:pt x="221973" y="274783"/>
                    </a:lnTo>
                    <a:lnTo>
                      <a:pt x="230172" y="275183"/>
                    </a:lnTo>
                    <a:cubicBezTo>
                      <a:pt x="230172" y="268784"/>
                      <a:pt x="229606" y="259318"/>
                      <a:pt x="228472" y="246785"/>
                    </a:cubicBezTo>
                    <a:cubicBezTo>
                      <a:pt x="227339" y="234252"/>
                      <a:pt x="226772" y="224853"/>
                      <a:pt x="226772" y="218587"/>
                    </a:cubicBezTo>
                    <a:cubicBezTo>
                      <a:pt x="226772" y="201654"/>
                      <a:pt x="228306" y="175923"/>
                      <a:pt x="231372" y="141391"/>
                    </a:cubicBezTo>
                    <a:cubicBezTo>
                      <a:pt x="234305" y="107394"/>
                      <a:pt x="235705" y="81595"/>
                      <a:pt x="235572" y="63996"/>
                    </a:cubicBezTo>
                    <a:cubicBezTo>
                      <a:pt x="217706" y="77862"/>
                      <a:pt x="206307" y="84795"/>
                      <a:pt x="201374" y="84795"/>
                    </a:cubicBezTo>
                    <a:cubicBezTo>
                      <a:pt x="196041" y="84795"/>
                      <a:pt x="191408" y="82795"/>
                      <a:pt x="187475" y="78795"/>
                    </a:cubicBezTo>
                    <a:cubicBezTo>
                      <a:pt x="183542" y="74796"/>
                      <a:pt x="181575" y="70196"/>
                      <a:pt x="181575" y="64996"/>
                    </a:cubicBezTo>
                    <a:cubicBezTo>
                      <a:pt x="181575" y="58730"/>
                      <a:pt x="187308" y="51130"/>
                      <a:pt x="198774" y="42198"/>
                    </a:cubicBezTo>
                    <a:cubicBezTo>
                      <a:pt x="205974" y="37131"/>
                      <a:pt x="216173" y="28998"/>
                      <a:pt x="229372" y="17799"/>
                    </a:cubicBezTo>
                    <a:cubicBezTo>
                      <a:pt x="241105" y="5933"/>
                      <a:pt x="252304" y="0"/>
                      <a:pt x="262970" y="0"/>
                    </a:cubicBezTo>
                    <a:close/>
                    <a:moveTo>
                      <a:pt x="81995" y="0"/>
                    </a:moveTo>
                    <a:cubicBezTo>
                      <a:pt x="90928" y="0"/>
                      <a:pt x="95394" y="5133"/>
                      <a:pt x="95394" y="15399"/>
                    </a:cubicBezTo>
                    <a:cubicBezTo>
                      <a:pt x="95394" y="18466"/>
                      <a:pt x="94995" y="23032"/>
                      <a:pt x="94195" y="29098"/>
                    </a:cubicBezTo>
                    <a:cubicBezTo>
                      <a:pt x="93395" y="35165"/>
                      <a:pt x="92995" y="39731"/>
                      <a:pt x="92995" y="42797"/>
                    </a:cubicBezTo>
                    <a:cubicBezTo>
                      <a:pt x="92995" y="47197"/>
                      <a:pt x="93228" y="53863"/>
                      <a:pt x="93695" y="62796"/>
                    </a:cubicBezTo>
                    <a:cubicBezTo>
                      <a:pt x="94161" y="71729"/>
                      <a:pt x="94395" y="78395"/>
                      <a:pt x="94395" y="82795"/>
                    </a:cubicBezTo>
                    <a:cubicBezTo>
                      <a:pt x="94395" y="97994"/>
                      <a:pt x="92795" y="120659"/>
                      <a:pt x="89595" y="150791"/>
                    </a:cubicBezTo>
                    <a:cubicBezTo>
                      <a:pt x="86395" y="180922"/>
                      <a:pt x="84795" y="203521"/>
                      <a:pt x="84795" y="218587"/>
                    </a:cubicBezTo>
                    <a:cubicBezTo>
                      <a:pt x="84795" y="226320"/>
                      <a:pt x="85328" y="235719"/>
                      <a:pt x="86395" y="246785"/>
                    </a:cubicBezTo>
                    <a:cubicBezTo>
                      <a:pt x="87462" y="257851"/>
                      <a:pt x="88062" y="266917"/>
                      <a:pt x="88195" y="273983"/>
                    </a:cubicBezTo>
                    <a:lnTo>
                      <a:pt x="109194" y="273583"/>
                    </a:lnTo>
                    <a:cubicBezTo>
                      <a:pt x="114793" y="273583"/>
                      <a:pt x="119426" y="275417"/>
                      <a:pt x="123093" y="279083"/>
                    </a:cubicBezTo>
                    <a:cubicBezTo>
                      <a:pt x="126759" y="282750"/>
                      <a:pt x="128592" y="287316"/>
                      <a:pt x="128592" y="292782"/>
                    </a:cubicBezTo>
                    <a:cubicBezTo>
                      <a:pt x="128592" y="298382"/>
                      <a:pt x="126759" y="302982"/>
                      <a:pt x="123093" y="306581"/>
                    </a:cubicBezTo>
                    <a:cubicBezTo>
                      <a:pt x="119426" y="310181"/>
                      <a:pt x="114793" y="311981"/>
                      <a:pt x="109194" y="311981"/>
                    </a:cubicBezTo>
                    <a:lnTo>
                      <a:pt x="69396" y="311981"/>
                    </a:lnTo>
                    <a:lnTo>
                      <a:pt x="29798" y="311781"/>
                    </a:lnTo>
                    <a:cubicBezTo>
                      <a:pt x="20466" y="311781"/>
                      <a:pt x="13933" y="311181"/>
                      <a:pt x="10200" y="309981"/>
                    </a:cubicBezTo>
                    <a:cubicBezTo>
                      <a:pt x="3400" y="307581"/>
                      <a:pt x="0" y="302515"/>
                      <a:pt x="0" y="294782"/>
                    </a:cubicBezTo>
                    <a:cubicBezTo>
                      <a:pt x="0" y="281316"/>
                      <a:pt x="10466" y="274583"/>
                      <a:pt x="31398" y="274583"/>
                    </a:cubicBezTo>
                    <a:lnTo>
                      <a:pt x="40998" y="274783"/>
                    </a:lnTo>
                    <a:lnTo>
                      <a:pt x="49197" y="275183"/>
                    </a:lnTo>
                    <a:cubicBezTo>
                      <a:pt x="49197" y="268784"/>
                      <a:pt x="48631" y="259318"/>
                      <a:pt x="47497" y="246785"/>
                    </a:cubicBezTo>
                    <a:cubicBezTo>
                      <a:pt x="46364" y="234252"/>
                      <a:pt x="45798" y="224853"/>
                      <a:pt x="45798" y="218587"/>
                    </a:cubicBezTo>
                    <a:cubicBezTo>
                      <a:pt x="45798" y="201654"/>
                      <a:pt x="47331" y="175923"/>
                      <a:pt x="50397" y="141391"/>
                    </a:cubicBezTo>
                    <a:cubicBezTo>
                      <a:pt x="53330" y="107394"/>
                      <a:pt x="54730" y="81595"/>
                      <a:pt x="54597" y="63996"/>
                    </a:cubicBezTo>
                    <a:cubicBezTo>
                      <a:pt x="36731" y="77862"/>
                      <a:pt x="25332" y="84795"/>
                      <a:pt x="20399" y="84795"/>
                    </a:cubicBezTo>
                    <a:cubicBezTo>
                      <a:pt x="15066" y="84795"/>
                      <a:pt x="10433" y="82795"/>
                      <a:pt x="6500" y="78795"/>
                    </a:cubicBezTo>
                    <a:cubicBezTo>
                      <a:pt x="2567" y="74796"/>
                      <a:pt x="600" y="70196"/>
                      <a:pt x="600" y="64996"/>
                    </a:cubicBezTo>
                    <a:cubicBezTo>
                      <a:pt x="600" y="58730"/>
                      <a:pt x="6333" y="51130"/>
                      <a:pt x="17799" y="42198"/>
                    </a:cubicBezTo>
                    <a:cubicBezTo>
                      <a:pt x="24999" y="37131"/>
                      <a:pt x="35198" y="28998"/>
                      <a:pt x="48397" y="17799"/>
                    </a:cubicBezTo>
                    <a:cubicBezTo>
                      <a:pt x="60130" y="5933"/>
                      <a:pt x="71329" y="0"/>
                      <a:pt x="81995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51435" tIns="25718" rIns="51435" bIns="25718"/>
              <a:lstStyle/>
              <a:p>
                <a:endParaRPr lang="ar-SA"/>
              </a:p>
            </p:txBody>
          </p:sp>
        </p:grpSp>
      </p:grpSp>
      <p:grpSp>
        <p:nvGrpSpPr>
          <p:cNvPr id="58" name="مجموعة 57">
            <a:extLst>
              <a:ext uri="{FF2B5EF4-FFF2-40B4-BE49-F238E27FC236}">
                <a16:creationId xmlns:a16="http://schemas.microsoft.com/office/drawing/2014/main" id="{955292FF-7083-3D46-B30E-6C11940F0CC6}"/>
              </a:ext>
            </a:extLst>
          </p:cNvPr>
          <p:cNvGrpSpPr>
            <a:grpSpLocks/>
          </p:cNvGrpSpPr>
          <p:nvPr/>
        </p:nvGrpSpPr>
        <p:grpSpPr bwMode="auto">
          <a:xfrm>
            <a:off x="1808820" y="367126"/>
            <a:ext cx="66675" cy="1009650"/>
            <a:chOff x="5944770" y="1379001"/>
            <a:chExt cx="226260" cy="3927154"/>
          </a:xfrm>
        </p:grpSpPr>
        <p:sp>
          <p:nvSpPr>
            <p:cNvPr id="59" name="مثلث متساوي الساقين 49">
              <a:extLst>
                <a:ext uri="{FF2B5EF4-FFF2-40B4-BE49-F238E27FC236}">
                  <a16:creationId xmlns:a16="http://schemas.microsoft.com/office/drawing/2014/main" id="{E83954EA-F4AF-DB46-97D1-A62ED8EFD002}"/>
                </a:ext>
              </a:extLst>
            </p:cNvPr>
            <p:cNvSpPr/>
            <p:nvPr/>
          </p:nvSpPr>
          <p:spPr>
            <a:xfrm>
              <a:off x="5944770" y="1379001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60" name="مثلث متساوي الساقين 50">
              <a:extLst>
                <a:ext uri="{FF2B5EF4-FFF2-40B4-BE49-F238E27FC236}">
                  <a16:creationId xmlns:a16="http://schemas.microsoft.com/office/drawing/2014/main" id="{EA1C64C4-90AE-8349-ABB2-C62F0E3F7694}"/>
                </a:ext>
              </a:extLst>
            </p:cNvPr>
            <p:cNvSpPr/>
            <p:nvPr/>
          </p:nvSpPr>
          <p:spPr>
            <a:xfrm flipV="1">
              <a:off x="5944770" y="3342578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grpSp>
        <p:nvGrpSpPr>
          <p:cNvPr id="61" name="مجموعة 60">
            <a:extLst>
              <a:ext uri="{FF2B5EF4-FFF2-40B4-BE49-F238E27FC236}">
                <a16:creationId xmlns:a16="http://schemas.microsoft.com/office/drawing/2014/main" id="{26E37DDB-5A52-324F-93F8-075B76D8A797}"/>
              </a:ext>
            </a:extLst>
          </p:cNvPr>
          <p:cNvGrpSpPr>
            <a:grpSpLocks/>
          </p:cNvGrpSpPr>
          <p:nvPr/>
        </p:nvGrpSpPr>
        <p:grpSpPr bwMode="auto">
          <a:xfrm rot="4908360">
            <a:off x="1751669" y="471901"/>
            <a:ext cx="63500" cy="787400"/>
            <a:chOff x="5944770" y="1379001"/>
            <a:chExt cx="226260" cy="3927154"/>
          </a:xfrm>
        </p:grpSpPr>
        <p:sp>
          <p:nvSpPr>
            <p:cNvPr id="62" name="مثلث متساوي الساقين 52">
              <a:extLst>
                <a:ext uri="{FF2B5EF4-FFF2-40B4-BE49-F238E27FC236}">
                  <a16:creationId xmlns:a16="http://schemas.microsoft.com/office/drawing/2014/main" id="{2E6F926E-9845-F542-8267-5F39ED283703}"/>
                </a:ext>
              </a:extLst>
            </p:cNvPr>
            <p:cNvSpPr/>
            <p:nvPr/>
          </p:nvSpPr>
          <p:spPr>
            <a:xfrm>
              <a:off x="5941542" y="1392220"/>
              <a:ext cx="226260" cy="1963577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  <p:sp>
          <p:nvSpPr>
            <p:cNvPr id="63" name="مثلث متساوي الساقين 53">
              <a:extLst>
                <a:ext uri="{FF2B5EF4-FFF2-40B4-BE49-F238E27FC236}">
                  <a16:creationId xmlns:a16="http://schemas.microsoft.com/office/drawing/2014/main" id="{2FCE1FFD-3999-F440-9F73-0CEC18296471}"/>
                </a:ext>
              </a:extLst>
            </p:cNvPr>
            <p:cNvSpPr/>
            <p:nvPr/>
          </p:nvSpPr>
          <p:spPr>
            <a:xfrm flipV="1">
              <a:off x="5935188" y="3342771"/>
              <a:ext cx="226260" cy="1963577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EG" sz="1013"/>
            </a:p>
          </p:txBody>
        </p:sp>
      </p:grpSp>
      <p:sp>
        <p:nvSpPr>
          <p:cNvPr id="64" name="شكل بيضاوي 63">
            <a:extLst>
              <a:ext uri="{FF2B5EF4-FFF2-40B4-BE49-F238E27FC236}">
                <a16:creationId xmlns:a16="http://schemas.microsoft.com/office/drawing/2014/main" id="{301CD75E-7267-BD46-AF2D-4D49D8DBB0DC}"/>
              </a:ext>
            </a:extLst>
          </p:cNvPr>
          <p:cNvSpPr/>
          <p:nvPr/>
        </p:nvSpPr>
        <p:spPr>
          <a:xfrm>
            <a:off x="1786368" y="811624"/>
            <a:ext cx="98094" cy="10739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EG" sz="1013"/>
          </a:p>
        </p:txBody>
      </p:sp>
      <p:sp>
        <p:nvSpPr>
          <p:cNvPr id="65" name="شكل حر 64">
            <a:extLst>
              <a:ext uri="{FF2B5EF4-FFF2-40B4-BE49-F238E27FC236}">
                <a16:creationId xmlns:a16="http://schemas.microsoft.com/office/drawing/2014/main" id="{F54BD29D-C85D-4444-8882-DCA9A3927796}"/>
              </a:ext>
            </a:extLst>
          </p:cNvPr>
          <p:cNvSpPr/>
          <p:nvPr/>
        </p:nvSpPr>
        <p:spPr>
          <a:xfrm>
            <a:off x="1081744" y="1424402"/>
            <a:ext cx="1468438" cy="1546225"/>
          </a:xfrm>
          <a:custGeom>
            <a:avLst/>
            <a:gdLst>
              <a:gd name="connsiteX0" fmla="*/ 2020636 w 2684787"/>
              <a:gd name="connsiteY0" fmla="*/ 0 h 2747951"/>
              <a:gd name="connsiteX1" fmla="*/ 2651521 w 2684787"/>
              <a:gd name="connsiteY1" fmla="*/ 652812 h 2747951"/>
              <a:gd name="connsiteX2" fmla="*/ 2644171 w 2684787"/>
              <a:gd name="connsiteY2" fmla="*/ 728262 h 2747951"/>
              <a:gd name="connsiteX3" fmla="*/ 2684787 w 2684787"/>
              <a:gd name="connsiteY3" fmla="*/ 728262 h 2747951"/>
              <a:gd name="connsiteX4" fmla="*/ 2684787 w 2684787"/>
              <a:gd name="connsiteY4" fmla="*/ 2747951 h 2747951"/>
              <a:gd name="connsiteX5" fmla="*/ 1371425 w 2684787"/>
              <a:gd name="connsiteY5" fmla="*/ 2747951 h 2747951"/>
              <a:gd name="connsiteX6" fmla="*/ 1371425 w 2684787"/>
              <a:gd name="connsiteY6" fmla="*/ 728262 h 2747951"/>
              <a:gd name="connsiteX7" fmla="*/ 1397102 w 2684787"/>
              <a:gd name="connsiteY7" fmla="*/ 728262 h 2747951"/>
              <a:gd name="connsiteX8" fmla="*/ 1389751 w 2684787"/>
              <a:gd name="connsiteY8" fmla="*/ 652812 h 2747951"/>
              <a:gd name="connsiteX9" fmla="*/ 2020636 w 2684787"/>
              <a:gd name="connsiteY9" fmla="*/ 0 h 2747951"/>
              <a:gd name="connsiteX10" fmla="*/ 649211 w 2684787"/>
              <a:gd name="connsiteY10" fmla="*/ 0 h 2747951"/>
              <a:gd name="connsiteX11" fmla="*/ 1280096 w 2684787"/>
              <a:gd name="connsiteY11" fmla="*/ 652812 h 2747951"/>
              <a:gd name="connsiteX12" fmla="*/ 1272746 w 2684787"/>
              <a:gd name="connsiteY12" fmla="*/ 728262 h 2747951"/>
              <a:gd name="connsiteX13" fmla="*/ 1313362 w 2684787"/>
              <a:gd name="connsiteY13" fmla="*/ 728262 h 2747951"/>
              <a:gd name="connsiteX14" fmla="*/ 1313362 w 2684787"/>
              <a:gd name="connsiteY14" fmla="*/ 2747951 h 2747951"/>
              <a:gd name="connsiteX15" fmla="*/ 0 w 2684787"/>
              <a:gd name="connsiteY15" fmla="*/ 2747951 h 2747951"/>
              <a:gd name="connsiteX16" fmla="*/ 0 w 2684787"/>
              <a:gd name="connsiteY16" fmla="*/ 728262 h 2747951"/>
              <a:gd name="connsiteX17" fmla="*/ 25677 w 2684787"/>
              <a:gd name="connsiteY17" fmla="*/ 728262 h 2747951"/>
              <a:gd name="connsiteX18" fmla="*/ 18326 w 2684787"/>
              <a:gd name="connsiteY18" fmla="*/ 652812 h 2747951"/>
              <a:gd name="connsiteX19" fmla="*/ 649211 w 2684787"/>
              <a:gd name="connsiteY19" fmla="*/ 0 h 274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84787" h="2747951">
                <a:moveTo>
                  <a:pt x="2020636" y="0"/>
                </a:moveTo>
                <a:cubicBezTo>
                  <a:pt x="2369064" y="0"/>
                  <a:pt x="2651521" y="292274"/>
                  <a:pt x="2651521" y="652812"/>
                </a:cubicBezTo>
                <a:lnTo>
                  <a:pt x="2644171" y="728262"/>
                </a:lnTo>
                <a:lnTo>
                  <a:pt x="2684787" y="728262"/>
                </a:lnTo>
                <a:lnTo>
                  <a:pt x="2684787" y="2747951"/>
                </a:lnTo>
                <a:lnTo>
                  <a:pt x="1371425" y="2747951"/>
                </a:lnTo>
                <a:lnTo>
                  <a:pt x="1371425" y="728262"/>
                </a:lnTo>
                <a:lnTo>
                  <a:pt x="1397102" y="728262"/>
                </a:lnTo>
                <a:lnTo>
                  <a:pt x="1389751" y="652812"/>
                </a:lnTo>
                <a:cubicBezTo>
                  <a:pt x="1389751" y="292274"/>
                  <a:pt x="1672208" y="0"/>
                  <a:pt x="2020636" y="0"/>
                </a:cubicBezTo>
                <a:close/>
                <a:moveTo>
                  <a:pt x="649211" y="0"/>
                </a:moveTo>
                <a:cubicBezTo>
                  <a:pt x="997639" y="0"/>
                  <a:pt x="1280096" y="292274"/>
                  <a:pt x="1280096" y="652812"/>
                </a:cubicBezTo>
                <a:lnTo>
                  <a:pt x="1272746" y="728262"/>
                </a:lnTo>
                <a:lnTo>
                  <a:pt x="1313362" y="728262"/>
                </a:lnTo>
                <a:lnTo>
                  <a:pt x="1313362" y="2747951"/>
                </a:lnTo>
                <a:lnTo>
                  <a:pt x="0" y="2747951"/>
                </a:lnTo>
                <a:lnTo>
                  <a:pt x="0" y="728262"/>
                </a:lnTo>
                <a:lnTo>
                  <a:pt x="25677" y="728262"/>
                </a:lnTo>
                <a:lnTo>
                  <a:pt x="18326" y="652812"/>
                </a:lnTo>
                <a:cubicBezTo>
                  <a:pt x="18326" y="292274"/>
                  <a:pt x="300783" y="0"/>
                  <a:pt x="649211" y="0"/>
                </a:cubicBez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514350">
              <a:defRPr/>
            </a:pPr>
            <a:endParaRPr lang="ar-SA" sz="1013" dirty="0"/>
          </a:p>
        </p:txBody>
      </p:sp>
      <p:pic>
        <p:nvPicPr>
          <p:cNvPr id="66" name="صورة 65" descr="صورة تحتوي على سماء, خارجي, طائرة, صورة ظلية&#10;&#10;تم إنشاء الوصف تلقائياً">
            <a:extLst>
              <a:ext uri="{FF2B5EF4-FFF2-40B4-BE49-F238E27FC236}">
                <a16:creationId xmlns:a16="http://schemas.microsoft.com/office/drawing/2014/main" id="{AB5857BA-D6A7-7E49-8A4C-2ACA6BE28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53"/>
          <a:stretch>
            <a:fillRect/>
          </a:stretch>
        </p:blipFill>
        <p:spPr bwMode="auto">
          <a:xfrm>
            <a:off x="1870732" y="2064164"/>
            <a:ext cx="284162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صورة 96">
            <a:extLst>
              <a:ext uri="{FF2B5EF4-FFF2-40B4-BE49-F238E27FC236}">
                <a16:creationId xmlns:a16="http://schemas.microsoft.com/office/drawing/2014/main" id="{E13B2AF8-C3F8-3B44-879E-3E2840AB5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0" t="-2" r="1991" b="37349"/>
          <a:stretch>
            <a:fillRect/>
          </a:stretch>
        </p:blipFill>
        <p:spPr bwMode="auto">
          <a:xfrm>
            <a:off x="1140483" y="2180052"/>
            <a:ext cx="511175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صورة 97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8FD97C57-FF96-FD4B-8D21-C9C161325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02470" y="1373601"/>
            <a:ext cx="779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صورة 98" descr="صورة تحتوي على نافذة, مبنى&#10;&#10;تم إنشاء الوصف تلقائياً">
            <a:extLst>
              <a:ext uri="{FF2B5EF4-FFF2-40B4-BE49-F238E27FC236}">
                <a16:creationId xmlns:a16="http://schemas.microsoft.com/office/drawing/2014/main" id="{C1E951F1-FEF7-BC44-B30F-E8339666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3F4F6"/>
              </a:clrFrom>
              <a:clrTo>
                <a:srgbClr val="F3F4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32" y="1375190"/>
            <a:ext cx="779462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Google Shape;1476;p59">
            <a:extLst>
              <a:ext uri="{FF2B5EF4-FFF2-40B4-BE49-F238E27FC236}">
                <a16:creationId xmlns:a16="http://schemas.microsoft.com/office/drawing/2014/main" id="{D609E579-D52A-0547-B5E9-E4D6AA6FE712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2611" y="4859352"/>
            <a:ext cx="2279175" cy="1722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1478;p59">
            <a:extLst>
              <a:ext uri="{FF2B5EF4-FFF2-40B4-BE49-F238E27FC236}">
                <a16:creationId xmlns:a16="http://schemas.microsoft.com/office/drawing/2014/main" id="{0B95C598-AE61-5A43-99ED-8ABE7E08C697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14355" b="20570"/>
          <a:stretch/>
        </p:blipFill>
        <p:spPr>
          <a:xfrm>
            <a:off x="1690751" y="5317586"/>
            <a:ext cx="4547389" cy="1479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صورة 100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521FE078-82D2-CF43-8B2D-F0220FA15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84" y="4923452"/>
            <a:ext cx="1209675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صورة 101" descr="صورة تحتوي على ماوس, مكواة&#10;&#10;تم إنشاء الوصف تلقائياً">
            <a:extLst>
              <a:ext uri="{FF2B5EF4-FFF2-40B4-BE49-F238E27FC236}">
                <a16:creationId xmlns:a16="http://schemas.microsoft.com/office/drawing/2014/main" id="{2F91E846-A4E1-3A44-B77E-669A17EB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95" y="5712335"/>
            <a:ext cx="255588" cy="15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1B8FE48-9CF5-449E-8FDC-2C7B31A102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5635" t="3489" r="4829" b="19087"/>
          <a:stretch/>
        </p:blipFill>
        <p:spPr>
          <a:xfrm>
            <a:off x="2846308" y="645277"/>
            <a:ext cx="4802819" cy="3016947"/>
          </a:xfrm>
          <a:prstGeom prst="rect">
            <a:avLst/>
          </a:prstGeom>
        </p:spPr>
      </p:pic>
      <p:pic>
        <p:nvPicPr>
          <p:cNvPr id="80" name="Google Shape;1645;p64">
            <a:extLst>
              <a:ext uri="{FF2B5EF4-FFF2-40B4-BE49-F238E27FC236}">
                <a16:creationId xmlns:a16="http://schemas.microsoft.com/office/drawing/2014/main" id="{FA199A98-639D-214A-8F65-D3FBB0CE5888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9439217" y="3748556"/>
            <a:ext cx="1789433" cy="2457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0;p13">
            <a:extLst>
              <a:ext uri="{FF2B5EF4-FFF2-40B4-BE49-F238E27FC236}">
                <a16:creationId xmlns:a16="http://schemas.microsoft.com/office/drawing/2014/main" id="{41D1E857-0077-7543-A240-CBDD31A7F5F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036" y="4572152"/>
            <a:ext cx="3759998" cy="240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DA1FB6D8-C502-424F-B450-8AB506475319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18813" r="25971" b="25115"/>
          <a:stretch/>
        </p:blipFill>
        <p:spPr>
          <a:xfrm>
            <a:off x="7595845" y="1246344"/>
            <a:ext cx="2058298" cy="1260629"/>
          </a:xfrm>
          <a:prstGeom prst="rect">
            <a:avLst/>
          </a:prstGeom>
        </p:spPr>
      </p:pic>
      <p:pic>
        <p:nvPicPr>
          <p:cNvPr id="81" name="Google Shape;1634;p64">
            <a:extLst>
              <a:ext uri="{FF2B5EF4-FFF2-40B4-BE49-F238E27FC236}">
                <a16:creationId xmlns:a16="http://schemas.microsoft.com/office/drawing/2014/main" id="{8A4C5082-233E-7945-9FA8-E2FB45B7E481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54524"/>
          <a:stretch/>
        </p:blipFill>
        <p:spPr>
          <a:xfrm>
            <a:off x="485743" y="3340880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صورة 54">
            <a:hlinkClick r:id="rId24"/>
            <a:extLst>
              <a:ext uri="{FF2B5EF4-FFF2-40B4-BE49-F238E27FC236}">
                <a16:creationId xmlns:a16="http://schemas.microsoft.com/office/drawing/2014/main" id="{232BA8BD-9032-4BDE-BF25-84FA83599F9C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237" y="3269371"/>
            <a:ext cx="488870" cy="455424"/>
          </a:xfrm>
          <a:prstGeom prst="rect">
            <a:avLst/>
          </a:prstGeom>
        </p:spPr>
      </p:pic>
      <p:pic>
        <p:nvPicPr>
          <p:cNvPr id="40" name="صورة 39">
            <a:hlinkClick r:id="rId26"/>
            <a:extLst>
              <a:ext uri="{FF2B5EF4-FFF2-40B4-BE49-F238E27FC236}">
                <a16:creationId xmlns:a16="http://schemas.microsoft.com/office/drawing/2014/main" id="{482C59DA-1AB2-4369-96BB-0F9C9A0A8557}"/>
              </a:ext>
            </a:extLst>
          </p:cNvPr>
          <p:cNvPicPr>
            <a:picLocks/>
          </p:cNvPicPr>
          <p:nvPr/>
        </p:nvPicPr>
        <p:blipFill>
          <a:blip r:embed="rId27"/>
          <a:stretch>
            <a:fillRect/>
          </a:stretch>
        </p:blipFill>
        <p:spPr>
          <a:xfrm>
            <a:off x="894843" y="2970627"/>
            <a:ext cx="643093" cy="725488"/>
          </a:xfrm>
          <a:prstGeom prst="rect">
            <a:avLst/>
          </a:prstGeom>
        </p:spPr>
      </p:pic>
      <p:pic>
        <p:nvPicPr>
          <p:cNvPr id="84" name="Google Shape;1634;p64">
            <a:extLst>
              <a:ext uri="{FF2B5EF4-FFF2-40B4-BE49-F238E27FC236}">
                <a16:creationId xmlns:a16="http://schemas.microsoft.com/office/drawing/2014/main" id="{2FF7461C-50C0-CC44-9600-0E7E9E9D436B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54524"/>
          <a:stretch/>
        </p:blipFill>
        <p:spPr>
          <a:xfrm>
            <a:off x="450396" y="4125365"/>
            <a:ext cx="2288501" cy="8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26F70749-8C5E-EA41-A940-5BFC31656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1831">
            <a:off x="9426818" y="4596223"/>
            <a:ext cx="639763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2">
            <a:extLst>
              <a:ext uri="{FF2B5EF4-FFF2-40B4-BE49-F238E27FC236}">
                <a16:creationId xmlns:a16="http://schemas.microsoft.com/office/drawing/2014/main" id="{A71614D2-E920-1843-87B3-F1FEEFFBE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0916">
            <a:off x="9352686" y="4892799"/>
            <a:ext cx="471488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15721B2-AEC0-944C-B64E-39E1390AEEAE}"/>
              </a:ext>
            </a:extLst>
          </p:cNvPr>
          <p:cNvSpPr/>
          <p:nvPr/>
        </p:nvSpPr>
        <p:spPr>
          <a:xfrm flipH="1">
            <a:off x="107904" y="6266169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</a:t>
            </a:r>
          </a:p>
        </p:txBody>
      </p:sp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صورة المقطع 4">
                <a:extLst>
                  <a:ext uri="{FF2B5EF4-FFF2-40B4-BE49-F238E27FC236}">
                    <a16:creationId xmlns:a16="http://schemas.microsoft.com/office/drawing/2014/main" id="{16ACFD34-3683-CE4F-9081-0770E58CF54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5136614"/>
                  </p:ext>
                </p:extLst>
              </p:nvPr>
            </p:nvGraphicFramePr>
            <p:xfrm>
              <a:off x="2974207" y="790244"/>
              <a:ext cx="4582100" cy="2577431"/>
            </p:xfrm>
            <a:graphic>
              <a:graphicData uri="http://schemas.microsoft.com/office/powerpoint/2016/sectionzoom">
                <psez:sectionZm>
                  <psez:sectionZmObj sectionId="{07C55BE9-2611-6049-8037-EA58A60BACEE}">
                    <psez:zmPr id="{9571C8E8-79F6-C94A-ABEA-A7238439E2BD}" transitionDur="1000" showBg="0">
                      <p166:blipFill xmlns:p166="http://schemas.microsoft.com/office/powerpoint/2016/6/main">
                        <a:blip r:embed="rId3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582100" cy="2577431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صورة المقطع 4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16ACFD34-3683-CE4F-9081-0770E58CF5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974207" y="790244"/>
                <a:ext cx="4582100" cy="25774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8" name="صورة المقطع 17">
                <a:extLst>
                  <a:ext uri="{FF2B5EF4-FFF2-40B4-BE49-F238E27FC236}">
                    <a16:creationId xmlns:a16="http://schemas.microsoft.com/office/drawing/2014/main" id="{E76915E3-A395-B140-AB3A-D726CA2D193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5993349"/>
                  </p:ext>
                </p:extLst>
              </p:nvPr>
            </p:nvGraphicFramePr>
            <p:xfrm>
              <a:off x="7635015" y="1323921"/>
              <a:ext cx="1917549" cy="1095728"/>
            </p:xfrm>
            <a:graphic>
              <a:graphicData uri="http://schemas.microsoft.com/office/powerpoint/2016/sectionzoom">
                <psez:sectionZm>
                  <psez:sectionZmObj sectionId="{DC40BF54-A5BC-ED4C-B1CF-8621F1448D75}">
                    <psez:zmPr id="{14282C2F-F8B9-874B-9540-D191C5038EC7}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17549" cy="109572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8" name="صورة المقطع 17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E76915E3-A395-B140-AB3A-D726CA2D19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635015" y="1323921"/>
                <a:ext cx="1917549" cy="109572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صورة المقطع 2">
                <a:extLst>
                  <a:ext uri="{FF2B5EF4-FFF2-40B4-BE49-F238E27FC236}">
                    <a16:creationId xmlns:a16="http://schemas.microsoft.com/office/drawing/2014/main" id="{36F55C80-0C24-7241-BB35-426A801D0B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0711108"/>
                  </p:ext>
                </p:extLst>
              </p:nvPr>
            </p:nvGraphicFramePr>
            <p:xfrm>
              <a:off x="673638" y="3642131"/>
              <a:ext cx="1927020" cy="1075525"/>
            </p:xfrm>
            <a:graphic>
              <a:graphicData uri="http://schemas.microsoft.com/office/powerpoint/2016/sectionzoom">
                <psez:sectionZm>
                  <psez:sectionZmObj sectionId="{2D5D6413-C7C7-C44C-A998-AFA3BCD77AD4}">
                    <psez:zmPr id="{4BECFC3F-8F7A-5242-81BF-32B1D0A86A2D}" transitionDur="1000" showBg="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27020" cy="1075525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صورة المقطع 2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36F55C80-0C24-7241-BB35-426A801D0B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73638" y="3642131"/>
                <a:ext cx="1927020" cy="1075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6" name="صورة المقطع 5">
                <a:extLst>
                  <a:ext uri="{FF2B5EF4-FFF2-40B4-BE49-F238E27FC236}">
                    <a16:creationId xmlns:a16="http://schemas.microsoft.com/office/drawing/2014/main" id="{919E1E89-B218-B545-B0E5-B4AD5B29A02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0047255"/>
                  </p:ext>
                </p:extLst>
              </p:nvPr>
            </p:nvGraphicFramePr>
            <p:xfrm>
              <a:off x="7886349" y="3055856"/>
              <a:ext cx="1443632" cy="940483"/>
            </p:xfrm>
            <a:graphic>
              <a:graphicData uri="http://schemas.microsoft.com/office/powerpoint/2016/sectionzoom">
                <psez:sectionZm>
                  <psez:sectionZmObj sectionId="{BB6ACC76-D999-0246-B049-74CB6AE06F29}">
                    <psez:zmPr id="{23165441-7E9F-F84D-B836-59F0509C63FE}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43632" cy="9404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6" name="صورة المقطع 5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919E1E89-B218-B545-B0E5-B4AD5B29A0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886349" y="3055856"/>
                <a:ext cx="1443632" cy="9404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6" name="صورة 15" descr="صورة تحتوي على نص, لقطة شاشة, إطار صورة&#10;&#10;تم إنشاء الوصف تلقائياً">
            <a:extLst>
              <a:ext uri="{FF2B5EF4-FFF2-40B4-BE49-F238E27FC236}">
                <a16:creationId xmlns:a16="http://schemas.microsoft.com/office/drawing/2014/main" id="{202C0A5F-7933-7547-AA87-5456D99C1E78}"/>
              </a:ext>
            </a:extLst>
          </p:cNvPr>
          <p:cNvPicPr>
            <a:picLocks noChangeAspect="1"/>
          </p:cNvPicPr>
          <p:nvPr/>
        </p:nvPicPr>
        <p:blipFill rotWithShape="1">
          <a:blip r:embed="rId44"/>
          <a:srcRect l="7533" t="13180" r="8225" b="15648"/>
          <a:stretch/>
        </p:blipFill>
        <p:spPr>
          <a:xfrm>
            <a:off x="9761834" y="1569885"/>
            <a:ext cx="1857707" cy="1582502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7" name="صورة المقطع 6">
                <a:extLst>
                  <a:ext uri="{FF2B5EF4-FFF2-40B4-BE49-F238E27FC236}">
                    <a16:creationId xmlns:a16="http://schemas.microsoft.com/office/drawing/2014/main" id="{BA6EA5C2-60D3-7E4D-BC2B-B69078AD4D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0503163"/>
                  </p:ext>
                </p:extLst>
              </p:nvPr>
            </p:nvGraphicFramePr>
            <p:xfrm>
              <a:off x="9434128" y="1483333"/>
              <a:ext cx="2500905" cy="1714500"/>
            </p:xfrm>
            <a:graphic>
              <a:graphicData uri="http://schemas.microsoft.com/office/powerpoint/2016/sectionzoom">
                <psez:sectionZm>
                  <psez:sectionZmObj sectionId="{E976FEC8-D074-5846-B707-F5691CD14C86}">
                    <psez:zmPr id="{16A97548-B306-5448-90EF-D75F92E15127}" transitionDur="1000" showBg="0">
                      <p166:blipFill xmlns:p166="http://schemas.microsoft.com/office/powerpoint/2016/6/main">
                        <a:blip r:embed="rId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500905" cy="1714500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7" name="صورة المقطع 6">
                <a:hlinkClick r:id="rId55" action="ppaction://hlinksldjump"/>
                <a:extLst>
                  <a:ext uri="{FF2B5EF4-FFF2-40B4-BE49-F238E27FC236}">
                    <a16:creationId xmlns:a16="http://schemas.microsoft.com/office/drawing/2014/main" id="{BA6EA5C2-60D3-7E4D-BC2B-B69078AD4D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434128" y="1483333"/>
                <a:ext cx="2500905" cy="17145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صورة 18" descr="صورة تحتوي على نص&#10;&#10;تم إنشاء الوصف تلقائياً">
            <a:hlinkClick r:id="rId57"/>
            <a:extLst>
              <a:ext uri="{FF2B5EF4-FFF2-40B4-BE49-F238E27FC236}">
                <a16:creationId xmlns:a16="http://schemas.microsoft.com/office/drawing/2014/main" id="{3F88196E-3332-BB45-9B9F-FAF880E33108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8309618" y="4231756"/>
            <a:ext cx="672730" cy="951841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70" name="صورة 69">
            <a:hlinkClick r:id="rId59" action="ppaction://hlinksldjump"/>
            <a:extLst>
              <a:ext uri="{FF2B5EF4-FFF2-40B4-BE49-F238E27FC236}">
                <a16:creationId xmlns:a16="http://schemas.microsoft.com/office/drawing/2014/main" id="{DDA4CF7D-0CB7-874D-9ADF-98B7224CE3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43" y="793396"/>
            <a:ext cx="820423" cy="808724"/>
          </a:xfrm>
          <a:prstGeom prst="rect">
            <a:avLst/>
          </a:prstGeom>
        </p:spPr>
      </p:pic>
      <p:pic>
        <p:nvPicPr>
          <p:cNvPr id="90" name="Google Shape;257;p21">
            <a:extLst>
              <a:ext uri="{FF2B5EF4-FFF2-40B4-BE49-F238E27FC236}">
                <a16:creationId xmlns:a16="http://schemas.microsoft.com/office/drawing/2014/main" id="{00C5F2F7-D461-3143-A9C8-B1B65CD86CA1}"/>
              </a:ext>
            </a:extLst>
          </p:cNvPr>
          <p:cNvPicPr preferRelativeResize="0"/>
          <p:nvPr/>
        </p:nvPicPr>
        <p:blipFill>
          <a:blip r:embed="rId60">
            <a:alphaModFix/>
          </a:blip>
          <a:stretch>
            <a:fillRect/>
          </a:stretch>
        </p:blipFill>
        <p:spPr>
          <a:xfrm flipH="1">
            <a:off x="10471428" y="3681785"/>
            <a:ext cx="1711017" cy="321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7C6C046-6F83-3A4B-A85B-757C6A2C59C9}"/>
              </a:ext>
            </a:extLst>
          </p:cNvPr>
          <p:cNvSpPr txBox="1"/>
          <p:nvPr/>
        </p:nvSpPr>
        <p:spPr>
          <a:xfrm>
            <a:off x="3071210" y="2990342"/>
            <a:ext cx="305931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www.liveworksheets.com</a:t>
            </a:r>
            <a:r>
              <a:rPr lang="en-US" sz="1100" dirty="0"/>
              <a:t>/lm2296863ck</a:t>
            </a:r>
            <a:endParaRPr lang="ar-SA" sz="1100" dirty="0"/>
          </a:p>
        </p:txBody>
      </p:sp>
      <p:sp>
        <p:nvSpPr>
          <p:cNvPr id="72" name="عنصر نائب لرقم الشريحة 3">
            <a:extLst>
              <a:ext uri="{FF2B5EF4-FFF2-40B4-BE49-F238E27FC236}">
                <a16:creationId xmlns:a16="http://schemas.microsoft.com/office/drawing/2014/main" id="{8558E196-FF58-A645-A7D5-3CD42D8CB850}"/>
              </a:ext>
            </a:extLst>
          </p:cNvPr>
          <p:cNvSpPr txBox="1">
            <a:spLocks/>
          </p:cNvSpPr>
          <p:nvPr/>
        </p:nvSpPr>
        <p:spPr>
          <a:xfrm>
            <a:off x="1860969" y="6440505"/>
            <a:ext cx="11887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ar-SA"/>
            </a:defPPr>
            <a:lvl1pPr marL="0" algn="l" defTabSz="914400" rtl="1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spcAft>
                <a:spcPts val="600"/>
              </a:spcAft>
            </a:pPr>
            <a:fld id="{4B1E913D-58CC-DA49-B719-410520E0AD7E}" type="slidenum">
              <a:rPr lang="en-US" sz="1600" smtClean="0">
                <a:solidFill>
                  <a:srgbClr val="002060"/>
                </a:solidFill>
              </a:rPr>
              <a:pPr rtl="0">
                <a:spcAft>
                  <a:spcPts val="600"/>
                </a:spcAft>
              </a:pPr>
              <a:t>89</a:t>
            </a:fld>
            <a:endParaRPr lang="en-US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58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77 0.02223 L -0.13894 0.02223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55337" y="463122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33">
            <a:extLst>
              <a:ext uri="{FF2B5EF4-FFF2-40B4-BE49-F238E27FC236}">
                <a16:creationId xmlns:a16="http://schemas.microsoft.com/office/drawing/2014/main" id="{58C83A84-3742-C542-AE1A-EC5CFB7DE810}"/>
              </a:ext>
            </a:extLst>
          </p:cNvPr>
          <p:cNvGrpSpPr/>
          <p:nvPr/>
        </p:nvGrpSpPr>
        <p:grpSpPr>
          <a:xfrm>
            <a:off x="1760044" y="766502"/>
            <a:ext cx="8425838" cy="930004"/>
            <a:chOff x="503880" y="855922"/>
            <a:chExt cx="8425838" cy="930004"/>
          </a:xfrm>
        </p:grpSpPr>
        <p:sp>
          <p:nvSpPr>
            <p:cNvPr id="62" name="دبوس زينة 34">
              <a:extLst>
                <a:ext uri="{FF2B5EF4-FFF2-40B4-BE49-F238E27FC236}">
                  <a16:creationId xmlns:a16="http://schemas.microsoft.com/office/drawing/2014/main" id="{FEFABB77-F5BB-CC4E-9573-D8F2162A6871}"/>
                </a:ext>
              </a:extLst>
            </p:cNvPr>
            <p:cNvSpPr/>
            <p:nvPr/>
          </p:nvSpPr>
          <p:spPr>
            <a:xfrm>
              <a:off x="503880" y="85592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      حل المعادلة  </a:t>
              </a:r>
              <a:r>
                <a:rPr lang="ar-SA" sz="2400" b="1" dirty="0">
                  <a:solidFill>
                    <a:srgbClr val="FF0000"/>
                  </a:solidFill>
                </a:rPr>
                <a:t>ب</a:t>
              </a:r>
              <a:r>
                <a:rPr lang="ar-SA" sz="2400" b="1" dirty="0">
                  <a:solidFill>
                    <a:schemeClr val="tx1"/>
                  </a:solidFill>
                </a:rPr>
                <a:t> ــ ٥ = ٢٠  ذهنيا .</a:t>
              </a:r>
            </a:p>
          </p:txBody>
        </p:sp>
        <p:sp>
          <p:nvSpPr>
            <p:cNvPr id="64" name="دبوس زينة 36">
              <a:extLst>
                <a:ext uri="{FF2B5EF4-FFF2-40B4-BE49-F238E27FC236}">
                  <a16:creationId xmlns:a16="http://schemas.microsoft.com/office/drawing/2014/main" id="{37FDE0DA-ABE6-8141-95EC-9B4E3B79F191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38">
            <a:extLst>
              <a:ext uri="{FF2B5EF4-FFF2-40B4-BE49-F238E27FC236}">
                <a16:creationId xmlns:a16="http://schemas.microsoft.com/office/drawing/2014/main" id="{978C00E6-F22B-1149-B1AD-E4A4E866EBCA}"/>
              </a:ext>
            </a:extLst>
          </p:cNvPr>
          <p:cNvSpPr txBox="1"/>
          <p:nvPr/>
        </p:nvSpPr>
        <p:spPr>
          <a:xfrm>
            <a:off x="2694392" y="2183762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ب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40">
            <a:extLst>
              <a:ext uri="{FF2B5EF4-FFF2-40B4-BE49-F238E27FC236}">
                <a16:creationId xmlns:a16="http://schemas.microsoft.com/office/drawing/2014/main" id="{1200C8E0-395A-E147-8020-6DB34F9D8CDD}"/>
              </a:ext>
            </a:extLst>
          </p:cNvPr>
          <p:cNvGrpSpPr/>
          <p:nvPr/>
        </p:nvGrpSpPr>
        <p:grpSpPr>
          <a:xfrm>
            <a:off x="1966371" y="2032177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A9A2E770-AED3-C549-A1FC-5835D305C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42">
              <a:extLst>
                <a:ext uri="{FF2B5EF4-FFF2-40B4-BE49-F238E27FC236}">
                  <a16:creationId xmlns:a16="http://schemas.microsoft.com/office/drawing/2014/main" id="{26639B15-A23E-4B4B-9A13-7C29540FAC27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43">
            <a:extLst>
              <a:ext uri="{FF2B5EF4-FFF2-40B4-BE49-F238E27FC236}">
                <a16:creationId xmlns:a16="http://schemas.microsoft.com/office/drawing/2014/main" id="{6C82FBC8-8F73-524A-8F95-5BBF23E8EAA9}"/>
              </a:ext>
            </a:extLst>
          </p:cNvPr>
          <p:cNvSpPr txBox="1"/>
          <p:nvPr/>
        </p:nvSpPr>
        <p:spPr>
          <a:xfrm>
            <a:off x="8085604" y="368172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=٢٠</a:t>
            </a:r>
          </a:p>
        </p:txBody>
      </p:sp>
      <p:sp>
        <p:nvSpPr>
          <p:cNvPr id="8" name="مربع نص 44">
            <a:extLst>
              <a:ext uri="{FF2B5EF4-FFF2-40B4-BE49-F238E27FC236}">
                <a16:creationId xmlns:a16="http://schemas.microsoft.com/office/drawing/2014/main" id="{6EB9F239-4713-5F45-AD8C-C341493FBBFB}"/>
              </a:ext>
            </a:extLst>
          </p:cNvPr>
          <p:cNvSpPr txBox="1"/>
          <p:nvPr/>
        </p:nvSpPr>
        <p:spPr>
          <a:xfrm>
            <a:off x="9114312" y="3681728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٢٠</a:t>
            </a:r>
          </a:p>
        </p:txBody>
      </p:sp>
      <p:sp>
        <p:nvSpPr>
          <p:cNvPr id="9" name="خماسي 45">
            <a:extLst>
              <a:ext uri="{FF2B5EF4-FFF2-40B4-BE49-F238E27FC236}">
                <a16:creationId xmlns:a16="http://schemas.microsoft.com/office/drawing/2014/main" id="{FDE71E17-CF0B-3340-BFB5-6DD7D6FFB841}"/>
              </a:ext>
            </a:extLst>
          </p:cNvPr>
          <p:cNvSpPr/>
          <p:nvPr/>
        </p:nvSpPr>
        <p:spPr>
          <a:xfrm rot="5400000">
            <a:off x="8914284" y="2557467"/>
            <a:ext cx="1000132" cy="885832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46">
            <a:extLst>
              <a:ext uri="{FF2B5EF4-FFF2-40B4-BE49-F238E27FC236}">
                <a16:creationId xmlns:a16="http://schemas.microsoft.com/office/drawing/2014/main" id="{FFC83300-D1AE-5B45-818F-608780AA9959}"/>
              </a:ext>
            </a:extLst>
          </p:cNvPr>
          <p:cNvSpPr txBox="1"/>
          <p:nvPr/>
        </p:nvSpPr>
        <p:spPr>
          <a:xfrm>
            <a:off x="9400064" y="2471743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13" name="مربع نص 47">
            <a:extLst>
              <a:ext uri="{FF2B5EF4-FFF2-40B4-BE49-F238E27FC236}">
                <a16:creationId xmlns:a16="http://schemas.microsoft.com/office/drawing/2014/main" id="{CCB0F593-079B-1E43-B2A7-E3A7662359CB}"/>
              </a:ext>
            </a:extLst>
          </p:cNvPr>
          <p:cNvSpPr txBox="1"/>
          <p:nvPr/>
        </p:nvSpPr>
        <p:spPr>
          <a:xfrm>
            <a:off x="8114180" y="2500319"/>
            <a:ext cx="135732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ــ ٥  = ٢٠</a:t>
            </a:r>
          </a:p>
        </p:txBody>
      </p:sp>
      <p:sp>
        <p:nvSpPr>
          <p:cNvPr id="14" name="مربع نص 48">
            <a:extLst>
              <a:ext uri="{FF2B5EF4-FFF2-40B4-BE49-F238E27FC236}">
                <a16:creationId xmlns:a16="http://schemas.microsoft.com/office/drawing/2014/main" id="{E18CED08-4BA9-DD46-A0EC-692961D79E4D}"/>
              </a:ext>
            </a:extLst>
          </p:cNvPr>
          <p:cNvSpPr txBox="1"/>
          <p:nvPr/>
        </p:nvSpPr>
        <p:spPr>
          <a:xfrm>
            <a:off x="9114312" y="464345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5" name="مربع نص 49">
            <a:extLst>
              <a:ext uri="{FF2B5EF4-FFF2-40B4-BE49-F238E27FC236}">
                <a16:creationId xmlns:a16="http://schemas.microsoft.com/office/drawing/2014/main" id="{CC0E7ED7-77CE-394F-A5FF-5BCE5AC66732}"/>
              </a:ext>
            </a:extLst>
          </p:cNvPr>
          <p:cNvSpPr txBox="1"/>
          <p:nvPr/>
        </p:nvSpPr>
        <p:spPr>
          <a:xfrm>
            <a:off x="8571384" y="4657745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٢٥</a:t>
            </a:r>
          </a:p>
        </p:txBody>
      </p:sp>
      <p:sp>
        <p:nvSpPr>
          <p:cNvPr id="16" name="مربع نص 50">
            <a:extLst>
              <a:ext uri="{FF2B5EF4-FFF2-40B4-BE49-F238E27FC236}">
                <a16:creationId xmlns:a16="http://schemas.microsoft.com/office/drawing/2014/main" id="{C277165E-6769-F74E-82D1-8BFD06739E0E}"/>
              </a:ext>
            </a:extLst>
          </p:cNvPr>
          <p:cNvSpPr txBox="1"/>
          <p:nvPr/>
        </p:nvSpPr>
        <p:spPr>
          <a:xfrm>
            <a:off x="9328628" y="2500319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٢٥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12AA7CD-A651-7546-9900-3C33148014F4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صـ٣٢</a:t>
            </a:r>
          </a:p>
        </p:txBody>
      </p:sp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EA5E295-B2B8-D54B-836E-DC070740EE47}"/>
              </a:ext>
            </a:extLst>
          </p:cNvPr>
          <p:cNvSpPr/>
          <p:nvPr/>
        </p:nvSpPr>
        <p:spPr>
          <a:xfrm flipH="1">
            <a:off x="1132157" y="584189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١٠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627054D0-F91E-4943-BAD2-97D6FCE083E7}"/>
              </a:ext>
            </a:extLst>
          </p:cNvPr>
          <p:cNvSpPr/>
          <p:nvPr/>
        </p:nvSpPr>
        <p:spPr>
          <a:xfrm rot="385153">
            <a:off x="8584462" y="1002292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78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ED431CA0-4F3A-6648-B62B-896F85408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072014" y="229366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EBFCB288-731B-AB4C-919B-8CA1455A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7353" y="6303645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>
                <a:solidFill>
                  <a:schemeClr val="tx1"/>
                </a:solidFill>
              </a:rPr>
              <a:t>98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50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41774" y="438126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DBD53BD6-B400-7C42-BBF1-F885A2EEE2FC}"/>
              </a:ext>
            </a:extLst>
          </p:cNvPr>
          <p:cNvGrpSpPr/>
          <p:nvPr/>
        </p:nvGrpSpPr>
        <p:grpSpPr>
          <a:xfrm>
            <a:off x="1501133" y="722006"/>
            <a:ext cx="8619236" cy="928694"/>
            <a:chOff x="571472" y="857232"/>
            <a:chExt cx="8619236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5001014F-F561-574E-AA00-4EC35CCB7FBE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٨ = </a:t>
              </a:r>
              <a:r>
                <a:rPr lang="ar-SA" sz="2400" b="1" dirty="0">
                  <a:solidFill>
                    <a:srgbClr val="FF0000"/>
                  </a:solidFill>
                </a:rPr>
                <a:t>ص</a:t>
              </a:r>
              <a:r>
                <a:rPr lang="ar-SA" sz="2400" b="1" dirty="0">
                  <a:solidFill>
                    <a:schemeClr val="tx1"/>
                  </a:solidFill>
                </a:rPr>
                <a:t> ÷ ٣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B1ABDC6F-F64B-1D43-84CB-435CB9F47171}"/>
                </a:ext>
              </a:extLst>
            </p:cNvPr>
            <p:cNvSpPr/>
            <p:nvPr/>
          </p:nvSpPr>
          <p:spPr>
            <a:xfrm>
              <a:off x="7715271" y="857232"/>
              <a:ext cx="1475437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58">
            <a:extLst>
              <a:ext uri="{FF2B5EF4-FFF2-40B4-BE49-F238E27FC236}">
                <a16:creationId xmlns:a16="http://schemas.microsoft.com/office/drawing/2014/main" id="{5111A3D1-4045-AB4F-A926-EB9CDD52ADCF}"/>
              </a:ext>
            </a:extLst>
          </p:cNvPr>
          <p:cNvSpPr txBox="1"/>
          <p:nvPr/>
        </p:nvSpPr>
        <p:spPr>
          <a:xfrm>
            <a:off x="3215645" y="2193333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ص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60">
            <a:extLst>
              <a:ext uri="{FF2B5EF4-FFF2-40B4-BE49-F238E27FC236}">
                <a16:creationId xmlns:a16="http://schemas.microsoft.com/office/drawing/2014/main" id="{82D4FC50-6AFB-5A45-8907-F0C39879B00D}"/>
              </a:ext>
            </a:extLst>
          </p:cNvPr>
          <p:cNvGrpSpPr/>
          <p:nvPr/>
        </p:nvGrpSpPr>
        <p:grpSpPr>
          <a:xfrm>
            <a:off x="2644141" y="2050457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77679B63-92E2-E844-A6A2-0DEBCAE3E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62">
              <a:extLst>
                <a:ext uri="{FF2B5EF4-FFF2-40B4-BE49-F238E27FC236}">
                  <a16:creationId xmlns:a16="http://schemas.microsoft.com/office/drawing/2014/main" id="{FF3A1E63-844C-4B4E-B3B5-EC588D68E0D7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3">
            <a:extLst>
              <a:ext uri="{FF2B5EF4-FFF2-40B4-BE49-F238E27FC236}">
                <a16:creationId xmlns:a16="http://schemas.microsoft.com/office/drawing/2014/main" id="{32DD9563-B5FC-3B44-B840-966EA4DFECFC}"/>
              </a:ext>
            </a:extLst>
          </p:cNvPr>
          <p:cNvSpPr txBox="1"/>
          <p:nvPr/>
        </p:nvSpPr>
        <p:spPr>
          <a:xfrm>
            <a:off x="8416333" y="3660494"/>
            <a:ext cx="7858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 =</a:t>
            </a:r>
          </a:p>
        </p:txBody>
      </p:sp>
      <p:sp>
        <p:nvSpPr>
          <p:cNvPr id="8" name="مربع نص 64">
            <a:extLst>
              <a:ext uri="{FF2B5EF4-FFF2-40B4-BE49-F238E27FC236}">
                <a16:creationId xmlns:a16="http://schemas.microsoft.com/office/drawing/2014/main" id="{F7B6EC3C-EB38-9241-BBE6-D2B0E99BFEDF}"/>
              </a:ext>
            </a:extLst>
          </p:cNvPr>
          <p:cNvSpPr txBox="1"/>
          <p:nvPr/>
        </p:nvSpPr>
        <p:spPr>
          <a:xfrm>
            <a:off x="7816251" y="3660494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٨</a:t>
            </a:r>
          </a:p>
        </p:txBody>
      </p:sp>
      <p:sp>
        <p:nvSpPr>
          <p:cNvPr id="9" name="خماسي 65">
            <a:extLst>
              <a:ext uri="{FF2B5EF4-FFF2-40B4-BE49-F238E27FC236}">
                <a16:creationId xmlns:a16="http://schemas.microsoft.com/office/drawing/2014/main" id="{4871E331-3E80-D64B-867B-49BA7DAF83E9}"/>
              </a:ext>
            </a:extLst>
          </p:cNvPr>
          <p:cNvSpPr/>
          <p:nvPr/>
        </p:nvSpPr>
        <p:spPr>
          <a:xfrm rot="5400000">
            <a:off x="7616227" y="2507657"/>
            <a:ext cx="1000132" cy="942984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66">
            <a:extLst>
              <a:ext uri="{FF2B5EF4-FFF2-40B4-BE49-F238E27FC236}">
                <a16:creationId xmlns:a16="http://schemas.microsoft.com/office/drawing/2014/main" id="{9734BF76-F8D4-A14B-8D57-DA1B2DAD7883}"/>
              </a:ext>
            </a:extLst>
          </p:cNvPr>
          <p:cNvSpPr txBox="1"/>
          <p:nvPr/>
        </p:nvSpPr>
        <p:spPr>
          <a:xfrm>
            <a:off x="8144867" y="2450509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13" name="مربع نص 67">
            <a:extLst>
              <a:ext uri="{FF2B5EF4-FFF2-40B4-BE49-F238E27FC236}">
                <a16:creationId xmlns:a16="http://schemas.microsoft.com/office/drawing/2014/main" id="{8A8D831A-BB27-1541-9FB4-594FCB0B4C41}"/>
              </a:ext>
            </a:extLst>
          </p:cNvPr>
          <p:cNvSpPr txBox="1"/>
          <p:nvPr/>
        </p:nvSpPr>
        <p:spPr>
          <a:xfrm>
            <a:off x="7573363" y="2479085"/>
            <a:ext cx="157163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٨ =      ÷ ٣</a:t>
            </a:r>
          </a:p>
        </p:txBody>
      </p:sp>
      <p:sp>
        <p:nvSpPr>
          <p:cNvPr id="14" name="مربع نص 68">
            <a:extLst>
              <a:ext uri="{FF2B5EF4-FFF2-40B4-BE49-F238E27FC236}">
                <a16:creationId xmlns:a16="http://schemas.microsoft.com/office/drawing/2014/main" id="{4790A7AB-686D-5840-A0C9-B71859794D02}"/>
              </a:ext>
            </a:extLst>
          </p:cNvPr>
          <p:cNvSpPr txBox="1"/>
          <p:nvPr/>
        </p:nvSpPr>
        <p:spPr>
          <a:xfrm>
            <a:off x="8787809" y="4622225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5" name="مربع نص 69">
            <a:extLst>
              <a:ext uri="{FF2B5EF4-FFF2-40B4-BE49-F238E27FC236}">
                <a16:creationId xmlns:a16="http://schemas.microsoft.com/office/drawing/2014/main" id="{A8AEA20B-B8E5-EA43-AFB4-CF45930BD04F}"/>
              </a:ext>
            </a:extLst>
          </p:cNvPr>
          <p:cNvSpPr txBox="1"/>
          <p:nvPr/>
        </p:nvSpPr>
        <p:spPr>
          <a:xfrm>
            <a:off x="8244881" y="4636511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٢٤</a:t>
            </a:r>
          </a:p>
        </p:txBody>
      </p:sp>
      <p:sp>
        <p:nvSpPr>
          <p:cNvPr id="16" name="مربع نص 70">
            <a:extLst>
              <a:ext uri="{FF2B5EF4-FFF2-40B4-BE49-F238E27FC236}">
                <a16:creationId xmlns:a16="http://schemas.microsoft.com/office/drawing/2014/main" id="{BA0369AC-A4D5-F242-A04F-F3C46682939D}"/>
              </a:ext>
            </a:extLst>
          </p:cNvPr>
          <p:cNvSpPr txBox="1"/>
          <p:nvPr/>
        </p:nvSpPr>
        <p:spPr>
          <a:xfrm>
            <a:off x="8059141" y="2479085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٢٤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76D0787F-E900-E444-9B4D-7F676E76B1DC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صـ٣٢</a:t>
            </a:r>
          </a:p>
        </p:txBody>
      </p:sp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779FECB-CB43-6949-96AE-B10A2F3DAD4A}"/>
              </a:ext>
            </a:extLst>
          </p:cNvPr>
          <p:cNvSpPr/>
          <p:nvPr/>
        </p:nvSpPr>
        <p:spPr>
          <a:xfrm flipH="1">
            <a:off x="1208858" y="5793967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١١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34699676-C4D0-184A-9ED3-8AAADC44B7B8}"/>
              </a:ext>
            </a:extLst>
          </p:cNvPr>
          <p:cNvSpPr/>
          <p:nvPr/>
        </p:nvSpPr>
        <p:spPr>
          <a:xfrm rot="385153">
            <a:off x="8367736" y="1015893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78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3D8C2EB9-019C-3848-B89D-5B098AA3B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9855288" y="242967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887C084-126D-C944-9B45-0109A3C42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5" y="6319295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99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5003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501843" y="451064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2F0FA547-3DA6-AD42-862B-A19E82684518}"/>
              </a:ext>
            </a:extLst>
          </p:cNvPr>
          <p:cNvGrpSpPr/>
          <p:nvPr/>
        </p:nvGrpSpPr>
        <p:grpSpPr>
          <a:xfrm>
            <a:off x="2053378" y="920407"/>
            <a:ext cx="8358246" cy="928694"/>
            <a:chOff x="571472" y="857232"/>
            <a:chExt cx="8358246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F7690173-8F67-DD49-8EC5-2D8481239A22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٧ </a:t>
              </a:r>
              <a:r>
                <a:rPr lang="ar-SA" sz="2400" b="1" dirty="0">
                  <a:solidFill>
                    <a:srgbClr val="FF0000"/>
                  </a:solidFill>
                </a:rPr>
                <a:t>ع</a:t>
              </a:r>
              <a:r>
                <a:rPr lang="ar-SA" sz="2400" b="1" dirty="0">
                  <a:solidFill>
                    <a:schemeClr val="tx1"/>
                  </a:solidFill>
                </a:rPr>
                <a:t> = ٥٦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C5075AC4-8F04-7D48-BF08-EF44A4BAE378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58">
            <a:extLst>
              <a:ext uri="{FF2B5EF4-FFF2-40B4-BE49-F238E27FC236}">
                <a16:creationId xmlns:a16="http://schemas.microsoft.com/office/drawing/2014/main" id="{6B2D7134-3744-CF40-99C6-84C937DB6DED}"/>
              </a:ext>
            </a:extLst>
          </p:cNvPr>
          <p:cNvSpPr txBox="1"/>
          <p:nvPr/>
        </p:nvSpPr>
        <p:spPr>
          <a:xfrm>
            <a:off x="2624366" y="2195103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 err="1">
                <a:solidFill>
                  <a:srgbClr val="FF0000"/>
                </a:solidFill>
              </a:rPr>
              <a:t>ع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60">
            <a:extLst>
              <a:ext uri="{FF2B5EF4-FFF2-40B4-BE49-F238E27FC236}">
                <a16:creationId xmlns:a16="http://schemas.microsoft.com/office/drawing/2014/main" id="{416EEB4A-3070-004F-A530-4D4DC4F4B4E3}"/>
              </a:ext>
            </a:extLst>
          </p:cNvPr>
          <p:cNvGrpSpPr/>
          <p:nvPr/>
        </p:nvGrpSpPr>
        <p:grpSpPr>
          <a:xfrm>
            <a:off x="1942151" y="2063867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97815113-E4B5-C94A-83E4-D41E33446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62">
              <a:extLst>
                <a:ext uri="{FF2B5EF4-FFF2-40B4-BE49-F238E27FC236}">
                  <a16:creationId xmlns:a16="http://schemas.microsoft.com/office/drawing/2014/main" id="{366E1085-DA1A-AE47-857E-665A99DD5748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3">
            <a:extLst>
              <a:ext uri="{FF2B5EF4-FFF2-40B4-BE49-F238E27FC236}">
                <a16:creationId xmlns:a16="http://schemas.microsoft.com/office/drawing/2014/main" id="{38E3029A-9115-1345-848C-E2E72D0E49A5}"/>
              </a:ext>
            </a:extLst>
          </p:cNvPr>
          <p:cNvSpPr txBox="1"/>
          <p:nvPr/>
        </p:nvSpPr>
        <p:spPr>
          <a:xfrm>
            <a:off x="8039884" y="3858895"/>
            <a:ext cx="914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٥٦</a:t>
            </a:r>
          </a:p>
        </p:txBody>
      </p:sp>
      <p:sp>
        <p:nvSpPr>
          <p:cNvPr id="8" name="مربع نص 64">
            <a:extLst>
              <a:ext uri="{FF2B5EF4-FFF2-40B4-BE49-F238E27FC236}">
                <a16:creationId xmlns:a16="http://schemas.microsoft.com/office/drawing/2014/main" id="{B6CE86E0-8DAC-A049-A17D-E260444A9EB9}"/>
              </a:ext>
            </a:extLst>
          </p:cNvPr>
          <p:cNvSpPr txBox="1"/>
          <p:nvPr/>
        </p:nvSpPr>
        <p:spPr>
          <a:xfrm>
            <a:off x="8897138" y="3858895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٥٦</a:t>
            </a:r>
          </a:p>
        </p:txBody>
      </p:sp>
      <p:sp>
        <p:nvSpPr>
          <p:cNvPr id="9" name="خماسي 65">
            <a:extLst>
              <a:ext uri="{FF2B5EF4-FFF2-40B4-BE49-F238E27FC236}">
                <a16:creationId xmlns:a16="http://schemas.microsoft.com/office/drawing/2014/main" id="{B30B9709-F141-BF45-A18A-DDCEC4C114C4}"/>
              </a:ext>
            </a:extLst>
          </p:cNvPr>
          <p:cNvSpPr/>
          <p:nvPr/>
        </p:nvSpPr>
        <p:spPr>
          <a:xfrm rot="5400000">
            <a:off x="8704257" y="2741777"/>
            <a:ext cx="1000132" cy="87154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67">
            <a:extLst>
              <a:ext uri="{FF2B5EF4-FFF2-40B4-BE49-F238E27FC236}">
                <a16:creationId xmlns:a16="http://schemas.microsoft.com/office/drawing/2014/main" id="{A46CEAB4-0623-5C48-A079-556E55C27285}"/>
              </a:ext>
            </a:extLst>
          </p:cNvPr>
          <p:cNvSpPr txBox="1"/>
          <p:nvPr/>
        </p:nvSpPr>
        <p:spPr>
          <a:xfrm>
            <a:off x="7911294" y="2682244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٧        = ٥٦</a:t>
            </a:r>
          </a:p>
        </p:txBody>
      </p:sp>
      <p:sp>
        <p:nvSpPr>
          <p:cNvPr id="13" name="مربع نص 68">
            <a:extLst>
              <a:ext uri="{FF2B5EF4-FFF2-40B4-BE49-F238E27FC236}">
                <a16:creationId xmlns:a16="http://schemas.microsoft.com/office/drawing/2014/main" id="{980D7CF8-8F85-424B-822B-85A8C2557958}"/>
              </a:ext>
            </a:extLst>
          </p:cNvPr>
          <p:cNvSpPr txBox="1"/>
          <p:nvPr/>
        </p:nvSpPr>
        <p:spPr>
          <a:xfrm>
            <a:off x="9340054" y="4820626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4" name="مربع نص 69">
            <a:extLst>
              <a:ext uri="{FF2B5EF4-FFF2-40B4-BE49-F238E27FC236}">
                <a16:creationId xmlns:a16="http://schemas.microsoft.com/office/drawing/2014/main" id="{3E5E7D1C-1873-744F-83B0-AD4684AF0A66}"/>
              </a:ext>
            </a:extLst>
          </p:cNvPr>
          <p:cNvSpPr txBox="1"/>
          <p:nvPr/>
        </p:nvSpPr>
        <p:spPr>
          <a:xfrm>
            <a:off x="8797126" y="4834912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٨</a:t>
            </a:r>
          </a:p>
        </p:txBody>
      </p:sp>
      <p:sp>
        <p:nvSpPr>
          <p:cNvPr id="15" name="مربع نص 70">
            <a:extLst>
              <a:ext uri="{FF2B5EF4-FFF2-40B4-BE49-F238E27FC236}">
                <a16:creationId xmlns:a16="http://schemas.microsoft.com/office/drawing/2014/main" id="{7CDA8F26-4805-F643-8D44-DE95A95DB270}"/>
              </a:ext>
            </a:extLst>
          </p:cNvPr>
          <p:cNvSpPr txBox="1"/>
          <p:nvPr/>
        </p:nvSpPr>
        <p:spPr>
          <a:xfrm>
            <a:off x="8682826" y="2649207"/>
            <a:ext cx="857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( ٨ )</a:t>
            </a:r>
          </a:p>
        </p:txBody>
      </p:sp>
      <p:sp>
        <p:nvSpPr>
          <p:cNvPr id="16" name="مربع نص 66">
            <a:extLst>
              <a:ext uri="{FF2B5EF4-FFF2-40B4-BE49-F238E27FC236}">
                <a16:creationId xmlns:a16="http://schemas.microsoft.com/office/drawing/2014/main" id="{99B229D5-B0D8-8E4A-B26A-309F9A7B38AD}"/>
              </a:ext>
            </a:extLst>
          </p:cNvPr>
          <p:cNvSpPr txBox="1"/>
          <p:nvPr/>
        </p:nvSpPr>
        <p:spPr>
          <a:xfrm flipH="1">
            <a:off x="8721405" y="2592467"/>
            <a:ext cx="6315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0A364ACC-41EB-2446-97B4-84B84BDDC211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صـ٣٢</a:t>
            </a:r>
          </a:p>
        </p:txBody>
      </p:sp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50DA18B-C161-6544-AC88-8983663ADDFB}"/>
              </a:ext>
            </a:extLst>
          </p:cNvPr>
          <p:cNvSpPr/>
          <p:nvPr/>
        </p:nvSpPr>
        <p:spPr>
          <a:xfrm flipH="1">
            <a:off x="1216386" y="5753999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١٢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81E2703E-5D78-9F45-841C-1B66C51D5D4B}"/>
              </a:ext>
            </a:extLst>
          </p:cNvPr>
          <p:cNvSpPr/>
          <p:nvPr/>
        </p:nvSpPr>
        <p:spPr>
          <a:xfrm rot="385153">
            <a:off x="8845290" y="1077366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78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5B85C74E-4819-A548-A7B0-4527D6414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32842" y="304440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5D8E295-6DEB-DC44-8F31-A383D5B82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551" y="6064352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>
                <a:solidFill>
                  <a:schemeClr val="tx1"/>
                </a:solidFill>
              </a:rPr>
              <a:t>100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4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تأكد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06629" y="444160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09AA6F45-1609-4A4A-945D-F95AB004B62F}"/>
              </a:ext>
            </a:extLst>
          </p:cNvPr>
          <p:cNvGrpSpPr/>
          <p:nvPr/>
        </p:nvGrpSpPr>
        <p:grpSpPr>
          <a:xfrm>
            <a:off x="1375244" y="705641"/>
            <a:ext cx="8501122" cy="928694"/>
            <a:chOff x="428596" y="857232"/>
            <a:chExt cx="8501122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78089AC6-D46A-054A-A0BD-97D0C5DE620A}"/>
                </a:ext>
              </a:extLst>
            </p:cNvPr>
            <p:cNvSpPr/>
            <p:nvPr/>
          </p:nvSpPr>
          <p:spPr>
            <a:xfrm>
              <a:off x="428596" y="857232"/>
              <a:ext cx="728667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 ٧٥ = </a:t>
              </a:r>
              <a:r>
                <a:rPr lang="ar-SA" sz="2400" b="1" dirty="0">
                  <a:solidFill>
                    <a:srgbClr val="FF0000"/>
                  </a:solidFill>
                </a:rPr>
                <a:t>و</a:t>
              </a:r>
              <a:r>
                <a:rPr lang="ar-SA" sz="2400" b="1" dirty="0">
                  <a:solidFill>
                    <a:schemeClr val="tx1"/>
                  </a:solidFill>
                </a:rPr>
                <a:t> + ٧٢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637C664B-FC9D-7648-A4E1-22BD6CD3D38F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70">
            <a:extLst>
              <a:ext uri="{FF2B5EF4-FFF2-40B4-BE49-F238E27FC236}">
                <a16:creationId xmlns:a16="http://schemas.microsoft.com/office/drawing/2014/main" id="{65D6E4B3-469F-B84B-AB56-E0C7D0CABFAA}"/>
              </a:ext>
            </a:extLst>
          </p:cNvPr>
          <p:cNvSpPr txBox="1"/>
          <p:nvPr/>
        </p:nvSpPr>
        <p:spPr>
          <a:xfrm>
            <a:off x="3375508" y="2158219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و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4" name="مجموعة 71">
            <a:extLst>
              <a:ext uri="{FF2B5EF4-FFF2-40B4-BE49-F238E27FC236}">
                <a16:creationId xmlns:a16="http://schemas.microsoft.com/office/drawing/2014/main" id="{F6C8509C-2679-1D42-A4A2-3801E68C3109}"/>
              </a:ext>
            </a:extLst>
          </p:cNvPr>
          <p:cNvGrpSpPr/>
          <p:nvPr/>
        </p:nvGrpSpPr>
        <p:grpSpPr>
          <a:xfrm>
            <a:off x="2661128" y="2015343"/>
            <a:ext cx="3000396" cy="3690958"/>
            <a:chOff x="1714480" y="2000240"/>
            <a:chExt cx="3000396" cy="3690958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A4DC40E0-C7DF-D145-A887-BEF1C2ECA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وسيلة شرح على شكل سحابة 73">
              <a:extLst>
                <a:ext uri="{FF2B5EF4-FFF2-40B4-BE49-F238E27FC236}">
                  <a16:creationId xmlns:a16="http://schemas.microsoft.com/office/drawing/2014/main" id="{C389755E-9EED-7D4B-A81B-2766271EA7B5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74">
            <a:extLst>
              <a:ext uri="{FF2B5EF4-FFF2-40B4-BE49-F238E27FC236}">
                <a16:creationId xmlns:a16="http://schemas.microsoft.com/office/drawing/2014/main" id="{CC23A11B-88E7-6741-B0AF-4963CB4E5A59}"/>
              </a:ext>
            </a:extLst>
          </p:cNvPr>
          <p:cNvSpPr txBox="1"/>
          <p:nvPr/>
        </p:nvSpPr>
        <p:spPr>
          <a:xfrm>
            <a:off x="8319018" y="3625380"/>
            <a:ext cx="914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٧٥ =</a:t>
            </a:r>
          </a:p>
        </p:txBody>
      </p:sp>
      <p:sp>
        <p:nvSpPr>
          <p:cNvPr id="7" name="مربع نص 75">
            <a:extLst>
              <a:ext uri="{FF2B5EF4-FFF2-40B4-BE49-F238E27FC236}">
                <a16:creationId xmlns:a16="http://schemas.microsoft.com/office/drawing/2014/main" id="{FE57ED83-A41D-FC47-B66B-FB1BF7A8E9B2}"/>
              </a:ext>
            </a:extLst>
          </p:cNvPr>
          <p:cNvSpPr txBox="1"/>
          <p:nvPr/>
        </p:nvSpPr>
        <p:spPr>
          <a:xfrm>
            <a:off x="7590350" y="3625380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٧٥</a:t>
            </a:r>
          </a:p>
        </p:txBody>
      </p:sp>
      <p:sp>
        <p:nvSpPr>
          <p:cNvPr id="8" name="خماسي 76">
            <a:extLst>
              <a:ext uri="{FF2B5EF4-FFF2-40B4-BE49-F238E27FC236}">
                <a16:creationId xmlns:a16="http://schemas.microsoft.com/office/drawing/2014/main" id="{AAA9E379-A12B-9643-876F-B1835436D2B2}"/>
              </a:ext>
            </a:extLst>
          </p:cNvPr>
          <p:cNvSpPr/>
          <p:nvPr/>
        </p:nvSpPr>
        <p:spPr>
          <a:xfrm rot="5400000">
            <a:off x="7390326" y="2472543"/>
            <a:ext cx="1000132" cy="942984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78">
            <a:extLst>
              <a:ext uri="{FF2B5EF4-FFF2-40B4-BE49-F238E27FC236}">
                <a16:creationId xmlns:a16="http://schemas.microsoft.com/office/drawing/2014/main" id="{1679F9C1-3133-B54F-9A40-C92C46B59D1A}"/>
              </a:ext>
            </a:extLst>
          </p:cNvPr>
          <p:cNvSpPr txBox="1"/>
          <p:nvPr/>
        </p:nvSpPr>
        <p:spPr>
          <a:xfrm>
            <a:off x="7304598" y="2448729"/>
            <a:ext cx="185738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٧٥ =     + ٧٢</a:t>
            </a:r>
          </a:p>
        </p:txBody>
      </p:sp>
      <p:sp>
        <p:nvSpPr>
          <p:cNvPr id="12" name="مربع نص 79">
            <a:extLst>
              <a:ext uri="{FF2B5EF4-FFF2-40B4-BE49-F238E27FC236}">
                <a16:creationId xmlns:a16="http://schemas.microsoft.com/office/drawing/2014/main" id="{D9F22631-ADC2-5A4B-B7DD-FA3F97AAE115}"/>
              </a:ext>
            </a:extLst>
          </p:cNvPr>
          <p:cNvSpPr txBox="1"/>
          <p:nvPr/>
        </p:nvSpPr>
        <p:spPr>
          <a:xfrm>
            <a:off x="8804796" y="4587111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3" name="مربع نص 80">
            <a:extLst>
              <a:ext uri="{FF2B5EF4-FFF2-40B4-BE49-F238E27FC236}">
                <a16:creationId xmlns:a16="http://schemas.microsoft.com/office/drawing/2014/main" id="{058AA616-18CD-7148-BB05-E277AFC6BF3F}"/>
              </a:ext>
            </a:extLst>
          </p:cNvPr>
          <p:cNvSpPr txBox="1"/>
          <p:nvPr/>
        </p:nvSpPr>
        <p:spPr>
          <a:xfrm>
            <a:off x="8261868" y="4601397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</a:t>
            </a:r>
          </a:p>
        </p:txBody>
      </p:sp>
      <p:sp>
        <p:nvSpPr>
          <p:cNvPr id="14" name="مربع نص 81">
            <a:extLst>
              <a:ext uri="{FF2B5EF4-FFF2-40B4-BE49-F238E27FC236}">
                <a16:creationId xmlns:a16="http://schemas.microsoft.com/office/drawing/2014/main" id="{F069C321-F7A2-2540-B62D-774C7A678BE5}"/>
              </a:ext>
            </a:extLst>
          </p:cNvPr>
          <p:cNvSpPr txBox="1"/>
          <p:nvPr/>
        </p:nvSpPr>
        <p:spPr>
          <a:xfrm>
            <a:off x="7961828" y="2458552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</a:t>
            </a:r>
          </a:p>
        </p:txBody>
      </p:sp>
      <p:sp>
        <p:nvSpPr>
          <p:cNvPr id="15" name="مربع نص 77">
            <a:extLst>
              <a:ext uri="{FF2B5EF4-FFF2-40B4-BE49-F238E27FC236}">
                <a16:creationId xmlns:a16="http://schemas.microsoft.com/office/drawing/2014/main" id="{30087F9A-8409-484A-B738-25C119A7F2E3}"/>
              </a:ext>
            </a:extLst>
          </p:cNvPr>
          <p:cNvSpPr txBox="1"/>
          <p:nvPr/>
        </p:nvSpPr>
        <p:spPr>
          <a:xfrm flipH="1">
            <a:off x="8004688" y="2450639"/>
            <a:ext cx="4572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35C7BB22-98DA-2841-9B29-D5AD69097A19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صـ٣٣</a:t>
            </a:r>
          </a:p>
        </p:txBody>
      </p:sp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614CFC5-EA26-E245-A1E4-76DD4963BA86}"/>
              </a:ext>
            </a:extLst>
          </p:cNvPr>
          <p:cNvSpPr/>
          <p:nvPr/>
        </p:nvSpPr>
        <p:spPr>
          <a:xfrm flipH="1">
            <a:off x="1279923" y="5739116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١٣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EC85E9C-96C9-0C4E-BE50-F37497176584}"/>
              </a:ext>
            </a:extLst>
          </p:cNvPr>
          <p:cNvSpPr/>
          <p:nvPr/>
        </p:nvSpPr>
        <p:spPr>
          <a:xfrm rot="385153">
            <a:off x="8316291" y="962887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78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D358F35F-74D3-284D-A42E-C0D01F913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9916719" y="23377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عنصر نائب لرقم الشريحة 15">
            <a:extLst>
              <a:ext uri="{FF2B5EF4-FFF2-40B4-BE49-F238E27FC236}">
                <a16:creationId xmlns:a16="http://schemas.microsoft.com/office/drawing/2014/main" id="{09CE396B-3662-D74E-8AE7-754B68B73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3915" y="6334116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56103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9" grpId="0"/>
      <p:bldP spid="12" grpId="0"/>
      <p:bldP spid="13" grpId="0"/>
      <p:bldP spid="14" grpId="0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تأكد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39379" y="444160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AA922591-D975-B644-B30C-37A3922BDC77}"/>
              </a:ext>
            </a:extLst>
          </p:cNvPr>
          <p:cNvGrpSpPr/>
          <p:nvPr/>
        </p:nvGrpSpPr>
        <p:grpSpPr>
          <a:xfrm>
            <a:off x="1445197" y="822031"/>
            <a:ext cx="8501122" cy="928694"/>
            <a:chOff x="428596" y="857232"/>
            <a:chExt cx="8501122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36C2E06C-FBB0-5247-8B60-F93C931965DA}"/>
                </a:ext>
              </a:extLst>
            </p:cNvPr>
            <p:cNvSpPr/>
            <p:nvPr/>
          </p:nvSpPr>
          <p:spPr>
            <a:xfrm>
              <a:off x="428596" y="857232"/>
              <a:ext cx="728667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 </a:t>
              </a:r>
              <a:r>
                <a:rPr lang="ar-SA" sz="2400" b="1" dirty="0">
                  <a:solidFill>
                    <a:srgbClr val="FF0000"/>
                  </a:solidFill>
                </a:rPr>
                <a:t>ص</a:t>
              </a:r>
              <a:r>
                <a:rPr lang="ar-SA" sz="2400" b="1" dirty="0">
                  <a:solidFill>
                    <a:schemeClr val="tx1"/>
                  </a:solidFill>
                </a:rPr>
                <a:t> ــ ١٨ = ٢٠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22C0863F-7508-9E44-AF6E-1EF755D94327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19">
            <a:extLst>
              <a:ext uri="{FF2B5EF4-FFF2-40B4-BE49-F238E27FC236}">
                <a16:creationId xmlns:a16="http://schemas.microsoft.com/office/drawing/2014/main" id="{03CC2F50-0A54-674B-BDB2-80EBF4EEE128}"/>
              </a:ext>
            </a:extLst>
          </p:cNvPr>
          <p:cNvSpPr txBox="1"/>
          <p:nvPr/>
        </p:nvSpPr>
        <p:spPr>
          <a:xfrm>
            <a:off x="3302585" y="2274609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ص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4" name="مجموعة 20">
            <a:extLst>
              <a:ext uri="{FF2B5EF4-FFF2-40B4-BE49-F238E27FC236}">
                <a16:creationId xmlns:a16="http://schemas.microsoft.com/office/drawing/2014/main" id="{15343F55-BC6D-644F-9866-0434872166CE}"/>
              </a:ext>
            </a:extLst>
          </p:cNvPr>
          <p:cNvGrpSpPr/>
          <p:nvPr/>
        </p:nvGrpSpPr>
        <p:grpSpPr>
          <a:xfrm>
            <a:off x="2731081" y="2131733"/>
            <a:ext cx="3000396" cy="3690958"/>
            <a:chOff x="1714480" y="2000240"/>
            <a:chExt cx="3000396" cy="3690958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92930493-3BA2-CC41-980D-F20F255B7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وسيلة شرح على شكل سحابة 22">
              <a:extLst>
                <a:ext uri="{FF2B5EF4-FFF2-40B4-BE49-F238E27FC236}">
                  <a16:creationId xmlns:a16="http://schemas.microsoft.com/office/drawing/2014/main" id="{ABF9D42A-A763-7C45-8A8C-A795B79F4F29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23">
            <a:extLst>
              <a:ext uri="{FF2B5EF4-FFF2-40B4-BE49-F238E27FC236}">
                <a16:creationId xmlns:a16="http://schemas.microsoft.com/office/drawing/2014/main" id="{3199472E-49E3-2B40-BC77-FA012DF4163E}"/>
              </a:ext>
            </a:extLst>
          </p:cNvPr>
          <p:cNvSpPr txBox="1"/>
          <p:nvPr/>
        </p:nvSpPr>
        <p:spPr>
          <a:xfrm>
            <a:off x="7674591" y="3741770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٢٠</a:t>
            </a:r>
          </a:p>
        </p:txBody>
      </p:sp>
      <p:sp>
        <p:nvSpPr>
          <p:cNvPr id="7" name="مربع نص 24">
            <a:extLst>
              <a:ext uri="{FF2B5EF4-FFF2-40B4-BE49-F238E27FC236}">
                <a16:creationId xmlns:a16="http://schemas.microsoft.com/office/drawing/2014/main" id="{8A983021-69CE-2940-BE5B-AF1D394F67FE}"/>
              </a:ext>
            </a:extLst>
          </p:cNvPr>
          <p:cNvSpPr txBox="1"/>
          <p:nvPr/>
        </p:nvSpPr>
        <p:spPr>
          <a:xfrm>
            <a:off x="8789023" y="3741770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٢٠</a:t>
            </a:r>
          </a:p>
        </p:txBody>
      </p:sp>
      <p:sp>
        <p:nvSpPr>
          <p:cNvPr id="8" name="خماسي 25">
            <a:extLst>
              <a:ext uri="{FF2B5EF4-FFF2-40B4-BE49-F238E27FC236}">
                <a16:creationId xmlns:a16="http://schemas.microsoft.com/office/drawing/2014/main" id="{05D2A29A-1EE9-BA4E-BD92-A9B568454C69}"/>
              </a:ext>
            </a:extLst>
          </p:cNvPr>
          <p:cNvSpPr/>
          <p:nvPr/>
        </p:nvSpPr>
        <p:spPr>
          <a:xfrm rot="5400000">
            <a:off x="8588996" y="2546072"/>
            <a:ext cx="1000132" cy="102870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26">
            <a:extLst>
              <a:ext uri="{FF2B5EF4-FFF2-40B4-BE49-F238E27FC236}">
                <a16:creationId xmlns:a16="http://schemas.microsoft.com/office/drawing/2014/main" id="{E82CB558-798C-4142-88F3-783C88558BA9}"/>
              </a:ext>
            </a:extLst>
          </p:cNvPr>
          <p:cNvSpPr txBox="1"/>
          <p:nvPr/>
        </p:nvSpPr>
        <p:spPr>
          <a:xfrm>
            <a:off x="9160501" y="2531785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12" name="مربع نص 27">
            <a:extLst>
              <a:ext uri="{FF2B5EF4-FFF2-40B4-BE49-F238E27FC236}">
                <a16:creationId xmlns:a16="http://schemas.microsoft.com/office/drawing/2014/main" id="{B73BEDBD-8CEB-E646-AE96-F32999EB8139}"/>
              </a:ext>
            </a:extLst>
          </p:cNvPr>
          <p:cNvSpPr txBox="1"/>
          <p:nvPr/>
        </p:nvSpPr>
        <p:spPr>
          <a:xfrm>
            <a:off x="7588865" y="2560361"/>
            <a:ext cx="16430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ــ ١٨  = ٢٠</a:t>
            </a:r>
          </a:p>
        </p:txBody>
      </p:sp>
      <p:sp>
        <p:nvSpPr>
          <p:cNvPr id="13" name="مربع نص 28">
            <a:extLst>
              <a:ext uri="{FF2B5EF4-FFF2-40B4-BE49-F238E27FC236}">
                <a16:creationId xmlns:a16="http://schemas.microsoft.com/office/drawing/2014/main" id="{040E6AA0-E930-9949-A40A-897C0ACAC0BB}"/>
              </a:ext>
            </a:extLst>
          </p:cNvPr>
          <p:cNvSpPr txBox="1"/>
          <p:nvPr/>
        </p:nvSpPr>
        <p:spPr>
          <a:xfrm>
            <a:off x="8874749" y="4703501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4" name="مربع نص 29">
            <a:extLst>
              <a:ext uri="{FF2B5EF4-FFF2-40B4-BE49-F238E27FC236}">
                <a16:creationId xmlns:a16="http://schemas.microsoft.com/office/drawing/2014/main" id="{DA508131-6C4A-5A41-8E80-9D3B23A75AD6}"/>
              </a:ext>
            </a:extLst>
          </p:cNvPr>
          <p:cNvSpPr txBox="1"/>
          <p:nvPr/>
        </p:nvSpPr>
        <p:spPr>
          <a:xfrm>
            <a:off x="8331821" y="4717787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٣٨</a:t>
            </a:r>
          </a:p>
        </p:txBody>
      </p:sp>
      <p:sp>
        <p:nvSpPr>
          <p:cNvPr id="15" name="مربع نص 30">
            <a:extLst>
              <a:ext uri="{FF2B5EF4-FFF2-40B4-BE49-F238E27FC236}">
                <a16:creationId xmlns:a16="http://schemas.microsoft.com/office/drawing/2014/main" id="{6582DD33-66FB-BD46-9ED7-6AFDD32AB1CA}"/>
              </a:ext>
            </a:extLst>
          </p:cNvPr>
          <p:cNvSpPr txBox="1"/>
          <p:nvPr/>
        </p:nvSpPr>
        <p:spPr>
          <a:xfrm>
            <a:off x="9089063" y="2560656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٣٨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67249784-8DC2-9A4A-B347-F4C3B5A6D7B7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صـ٣٣</a:t>
            </a:r>
          </a:p>
        </p:txBody>
      </p:sp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07A905E-9E13-154A-B9AD-2E66DE14C7AF}"/>
              </a:ext>
            </a:extLst>
          </p:cNvPr>
          <p:cNvSpPr/>
          <p:nvPr/>
        </p:nvSpPr>
        <p:spPr>
          <a:xfrm flipH="1">
            <a:off x="1351053" y="5641010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١٤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5B547FFD-0773-D445-94EC-1719C5198FEF}"/>
              </a:ext>
            </a:extLst>
          </p:cNvPr>
          <p:cNvSpPr/>
          <p:nvPr/>
        </p:nvSpPr>
        <p:spPr>
          <a:xfrm rot="385153">
            <a:off x="8316291" y="962887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78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1CB7631E-F84E-9C49-BFC5-AD5768946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9916719" y="23377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عنصر نائب لرقم الشريحة 15">
            <a:extLst>
              <a:ext uri="{FF2B5EF4-FFF2-40B4-BE49-F238E27FC236}">
                <a16:creationId xmlns:a16="http://schemas.microsoft.com/office/drawing/2014/main" id="{D59076D0-2A9E-4945-AA9C-0A7712153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0608" y="637313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1599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9" grpId="0"/>
      <p:bldP spid="9" grpId="1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تأكد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23299" y="421918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E08DC01D-08FC-2F42-B131-46BCA1D664A3}"/>
              </a:ext>
            </a:extLst>
          </p:cNvPr>
          <p:cNvGrpSpPr/>
          <p:nvPr/>
        </p:nvGrpSpPr>
        <p:grpSpPr>
          <a:xfrm>
            <a:off x="1822793" y="764218"/>
            <a:ext cx="8501122" cy="928694"/>
            <a:chOff x="428596" y="857232"/>
            <a:chExt cx="8501122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C7A5EA64-93DB-4D46-987F-18B95675FF22}"/>
                </a:ext>
              </a:extLst>
            </p:cNvPr>
            <p:cNvSpPr/>
            <p:nvPr/>
          </p:nvSpPr>
          <p:spPr>
            <a:xfrm>
              <a:off x="428596" y="857232"/>
              <a:ext cx="728667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</a:t>
              </a:r>
              <a:r>
                <a:rPr lang="ar-SA" sz="2400" b="1" u="sng" dirty="0">
                  <a:solidFill>
                    <a:schemeClr val="tx1"/>
                  </a:solidFill>
                </a:rPr>
                <a:t> </a:t>
              </a:r>
              <a:r>
                <a:rPr lang="ar-SA" sz="2400" b="1" u="sng" dirty="0">
                  <a:solidFill>
                    <a:srgbClr val="FF0000"/>
                  </a:solidFill>
                </a:rPr>
                <a:t>د</a:t>
              </a:r>
              <a:r>
                <a:rPr lang="ar-SA" sz="2400" b="1" u="sng" dirty="0">
                  <a:solidFill>
                    <a:schemeClr val="tx1"/>
                  </a:solidFill>
                </a:rPr>
                <a:t> </a:t>
              </a:r>
              <a:r>
                <a:rPr lang="ar-SA" sz="2400" b="1" dirty="0">
                  <a:solidFill>
                    <a:schemeClr val="tx1"/>
                  </a:solidFill>
                </a:rPr>
                <a:t>= ٦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73122ACC-5B68-F641-B42B-27209AFD3A83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19">
            <a:extLst>
              <a:ext uri="{FF2B5EF4-FFF2-40B4-BE49-F238E27FC236}">
                <a16:creationId xmlns:a16="http://schemas.microsoft.com/office/drawing/2014/main" id="{099DBAD6-8EA7-8049-BFEF-6ED87FAC8A43}"/>
              </a:ext>
            </a:extLst>
          </p:cNvPr>
          <p:cNvSpPr txBox="1"/>
          <p:nvPr/>
        </p:nvSpPr>
        <p:spPr>
          <a:xfrm>
            <a:off x="2629606" y="2111976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ص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4" name="مجموعة 20">
            <a:extLst>
              <a:ext uri="{FF2B5EF4-FFF2-40B4-BE49-F238E27FC236}">
                <a16:creationId xmlns:a16="http://schemas.microsoft.com/office/drawing/2014/main" id="{E4555162-66AA-7743-9D4F-58BBA0EACFAD}"/>
              </a:ext>
            </a:extLst>
          </p:cNvPr>
          <p:cNvGrpSpPr/>
          <p:nvPr/>
        </p:nvGrpSpPr>
        <p:grpSpPr>
          <a:xfrm>
            <a:off x="1997543" y="1952665"/>
            <a:ext cx="3000396" cy="3690958"/>
            <a:chOff x="1714480" y="2000240"/>
            <a:chExt cx="3000396" cy="3690958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563F309-EF0E-B54B-B175-E51FAAF07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وسيلة شرح على شكل سحابة 22">
              <a:extLst>
                <a:ext uri="{FF2B5EF4-FFF2-40B4-BE49-F238E27FC236}">
                  <a16:creationId xmlns:a16="http://schemas.microsoft.com/office/drawing/2014/main" id="{09AC9C34-0CF6-164E-8F31-AA240329437E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23">
            <a:extLst>
              <a:ext uri="{FF2B5EF4-FFF2-40B4-BE49-F238E27FC236}">
                <a16:creationId xmlns:a16="http://schemas.microsoft.com/office/drawing/2014/main" id="{F50B9CDB-1B61-4E45-A48C-F2F029353239}"/>
              </a:ext>
            </a:extLst>
          </p:cNvPr>
          <p:cNvSpPr txBox="1"/>
          <p:nvPr/>
        </p:nvSpPr>
        <p:spPr>
          <a:xfrm>
            <a:off x="7595593" y="3625534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٦</a:t>
            </a:r>
          </a:p>
        </p:txBody>
      </p:sp>
      <p:sp>
        <p:nvSpPr>
          <p:cNvPr id="7" name="مربع نص 24">
            <a:extLst>
              <a:ext uri="{FF2B5EF4-FFF2-40B4-BE49-F238E27FC236}">
                <a16:creationId xmlns:a16="http://schemas.microsoft.com/office/drawing/2014/main" id="{414F362F-DD95-C84A-A29D-260141B41B97}"/>
              </a:ext>
            </a:extLst>
          </p:cNvPr>
          <p:cNvSpPr txBox="1"/>
          <p:nvPr/>
        </p:nvSpPr>
        <p:spPr>
          <a:xfrm>
            <a:off x="8265663" y="3666599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</a:t>
            </a:r>
          </a:p>
        </p:txBody>
      </p:sp>
      <p:sp>
        <p:nvSpPr>
          <p:cNvPr id="8" name="خماسي 25">
            <a:extLst>
              <a:ext uri="{FF2B5EF4-FFF2-40B4-BE49-F238E27FC236}">
                <a16:creationId xmlns:a16="http://schemas.microsoft.com/office/drawing/2014/main" id="{3546D35B-CD81-E541-8389-918492469B2F}"/>
              </a:ext>
            </a:extLst>
          </p:cNvPr>
          <p:cNvSpPr/>
          <p:nvPr/>
        </p:nvSpPr>
        <p:spPr>
          <a:xfrm rot="5400000">
            <a:off x="9108642" y="2403460"/>
            <a:ext cx="1000132" cy="102870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26">
            <a:extLst>
              <a:ext uri="{FF2B5EF4-FFF2-40B4-BE49-F238E27FC236}">
                <a16:creationId xmlns:a16="http://schemas.microsoft.com/office/drawing/2014/main" id="{58F0C8E6-60C0-6A4F-A9F5-DD90E51DFDEE}"/>
              </a:ext>
            </a:extLst>
          </p:cNvPr>
          <p:cNvSpPr txBox="1"/>
          <p:nvPr/>
        </p:nvSpPr>
        <p:spPr>
          <a:xfrm>
            <a:off x="8167578" y="2367451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u="sng" dirty="0">
                <a:solidFill>
                  <a:srgbClr val="FF0000"/>
                </a:solidFill>
              </a:rPr>
              <a:t>د</a:t>
            </a:r>
          </a:p>
        </p:txBody>
      </p:sp>
      <p:sp>
        <p:nvSpPr>
          <p:cNvPr id="12" name="مربع نص 27">
            <a:extLst>
              <a:ext uri="{FF2B5EF4-FFF2-40B4-BE49-F238E27FC236}">
                <a16:creationId xmlns:a16="http://schemas.microsoft.com/office/drawing/2014/main" id="{7944EE84-2FC0-0046-92F4-CEE772730EEB}"/>
              </a:ext>
            </a:extLst>
          </p:cNvPr>
          <p:cNvSpPr txBox="1"/>
          <p:nvPr/>
        </p:nvSpPr>
        <p:spPr>
          <a:xfrm>
            <a:off x="6545785" y="2460417"/>
            <a:ext cx="16430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= ٦</a:t>
            </a:r>
          </a:p>
        </p:txBody>
      </p:sp>
      <p:sp>
        <p:nvSpPr>
          <p:cNvPr id="13" name="مربع نص 28">
            <a:extLst>
              <a:ext uri="{FF2B5EF4-FFF2-40B4-BE49-F238E27FC236}">
                <a16:creationId xmlns:a16="http://schemas.microsoft.com/office/drawing/2014/main" id="{E29F0BEC-079F-5A49-ADDA-168E80E3D42F}"/>
              </a:ext>
            </a:extLst>
          </p:cNvPr>
          <p:cNvSpPr txBox="1"/>
          <p:nvPr/>
        </p:nvSpPr>
        <p:spPr>
          <a:xfrm>
            <a:off x="8119848" y="4694915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4" name="مربع نص 29">
            <a:extLst>
              <a:ext uri="{FF2B5EF4-FFF2-40B4-BE49-F238E27FC236}">
                <a16:creationId xmlns:a16="http://schemas.microsoft.com/office/drawing/2014/main" id="{5251481A-BEB1-4A44-8572-627049DC5A8F}"/>
              </a:ext>
            </a:extLst>
          </p:cNvPr>
          <p:cNvSpPr txBox="1"/>
          <p:nvPr/>
        </p:nvSpPr>
        <p:spPr>
          <a:xfrm>
            <a:off x="7576920" y="4709201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٥٤</a:t>
            </a:r>
          </a:p>
        </p:txBody>
      </p:sp>
      <p:sp>
        <p:nvSpPr>
          <p:cNvPr id="15" name="مربع نص 30">
            <a:extLst>
              <a:ext uri="{FF2B5EF4-FFF2-40B4-BE49-F238E27FC236}">
                <a16:creationId xmlns:a16="http://schemas.microsoft.com/office/drawing/2014/main" id="{F948C760-70F3-5C43-8E9B-974365E5B7E6}"/>
              </a:ext>
            </a:extLst>
          </p:cNvPr>
          <p:cNvSpPr txBox="1"/>
          <p:nvPr/>
        </p:nvSpPr>
        <p:spPr>
          <a:xfrm>
            <a:off x="8094260" y="2369101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u="sng" dirty="0">
                <a:solidFill>
                  <a:srgbClr val="FF0000"/>
                </a:solidFill>
              </a:rPr>
              <a:t>٥٤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3837668F-2735-8F42-8C7A-6FD3DE917E61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صـ٣٣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DC37F33-5CED-A043-B5AE-A4A36ECD0719}"/>
              </a:ext>
            </a:extLst>
          </p:cNvPr>
          <p:cNvSpPr txBox="1"/>
          <p:nvPr/>
        </p:nvSpPr>
        <p:spPr>
          <a:xfrm>
            <a:off x="7339397" y="1369506"/>
            <a:ext cx="3810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dirty="0"/>
              <a:t>٩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0B121DB0-3F41-6D47-A6F7-31076F907CF3}"/>
              </a:ext>
            </a:extLst>
          </p:cNvPr>
          <p:cNvSpPr txBox="1"/>
          <p:nvPr/>
        </p:nvSpPr>
        <p:spPr>
          <a:xfrm>
            <a:off x="8176638" y="2794906"/>
            <a:ext cx="381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٩</a:t>
            </a:r>
          </a:p>
        </p:txBody>
      </p:sp>
      <p:sp>
        <p:nvSpPr>
          <p:cNvPr id="78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48CEBF5-F475-3D4C-8F70-A624D4B89DBA}"/>
              </a:ext>
            </a:extLst>
          </p:cNvPr>
          <p:cNvSpPr/>
          <p:nvPr/>
        </p:nvSpPr>
        <p:spPr>
          <a:xfrm flipH="1">
            <a:off x="1286652" y="5724739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١٥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068F45C-3A54-E94E-854E-549C1BB05F46}"/>
              </a:ext>
            </a:extLst>
          </p:cNvPr>
          <p:cNvSpPr/>
          <p:nvPr/>
        </p:nvSpPr>
        <p:spPr>
          <a:xfrm rot="385153">
            <a:off x="8487781" y="962887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4BB158F-E6B0-1E42-B3BD-CA88E1A97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088209" y="233772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25E9A20A-5B89-3540-B9B3-25C28654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4284" y="599049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>
                <a:solidFill>
                  <a:schemeClr val="tx1"/>
                </a:solidFill>
              </a:rPr>
              <a:t>103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21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8" grpId="1" animBg="1"/>
      <p:bldP spid="9" grpId="0"/>
      <p:bldP spid="9" grpId="1"/>
      <p:bldP spid="12" grpId="0"/>
      <p:bldP spid="13" grpId="0"/>
      <p:bldP spid="14" grpId="0"/>
      <p:bldP spid="16" grpId="0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76202" y="444160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45">
            <a:extLst>
              <a:ext uri="{FF2B5EF4-FFF2-40B4-BE49-F238E27FC236}">
                <a16:creationId xmlns:a16="http://schemas.microsoft.com/office/drawing/2014/main" id="{7737BDD3-B2E9-E141-8379-71088E158975}"/>
              </a:ext>
            </a:extLst>
          </p:cNvPr>
          <p:cNvGrpSpPr/>
          <p:nvPr/>
        </p:nvGrpSpPr>
        <p:grpSpPr>
          <a:xfrm>
            <a:off x="1801979" y="602343"/>
            <a:ext cx="8553856" cy="1661824"/>
            <a:chOff x="571472" y="857231"/>
            <a:chExt cx="8553856" cy="1661824"/>
          </a:xfrm>
        </p:grpSpPr>
        <p:sp>
          <p:nvSpPr>
            <p:cNvPr id="62" name="دبوس زينة 50">
              <a:extLst>
                <a:ext uri="{FF2B5EF4-FFF2-40B4-BE49-F238E27FC236}">
                  <a16:creationId xmlns:a16="http://schemas.microsoft.com/office/drawing/2014/main" id="{C4D19449-24E1-CB43-A6BE-77D110AAF8A9}"/>
                </a:ext>
              </a:extLst>
            </p:cNvPr>
            <p:cNvSpPr/>
            <p:nvPr/>
          </p:nvSpPr>
          <p:spPr>
            <a:xfrm>
              <a:off x="571472" y="857231"/>
              <a:ext cx="7143800" cy="1661824"/>
            </a:xfrm>
            <a:prstGeom prst="plaqu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دبوس زينة 55">
              <a:extLst>
                <a:ext uri="{FF2B5EF4-FFF2-40B4-BE49-F238E27FC236}">
                  <a16:creationId xmlns:a16="http://schemas.microsoft.com/office/drawing/2014/main" id="{260321F6-D361-9D46-8513-855D70E22E39}"/>
                </a:ext>
              </a:extLst>
            </p:cNvPr>
            <p:cNvSpPr/>
            <p:nvPr/>
          </p:nvSpPr>
          <p:spPr>
            <a:xfrm>
              <a:off x="7715271" y="1233171"/>
              <a:ext cx="1410057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0550A7-D953-7E4C-8860-990A2347B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4921" y="763969"/>
            <a:ext cx="6043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مربع نص 29">
            <a:extLst>
              <a:ext uri="{FF2B5EF4-FFF2-40B4-BE49-F238E27FC236}">
                <a16:creationId xmlns:a16="http://schemas.microsoft.com/office/drawing/2014/main" id="{C1A83428-5143-1A4F-89D2-BEB8CCDC3706}"/>
              </a:ext>
            </a:extLst>
          </p:cNvPr>
          <p:cNvSpPr txBox="1"/>
          <p:nvPr/>
        </p:nvSpPr>
        <p:spPr>
          <a:xfrm>
            <a:off x="3138118" y="2536479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جـ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30">
            <a:extLst>
              <a:ext uri="{FF2B5EF4-FFF2-40B4-BE49-F238E27FC236}">
                <a16:creationId xmlns:a16="http://schemas.microsoft.com/office/drawing/2014/main" id="{A6E7C61B-3626-2842-87A5-69C27B2EF0EC}"/>
              </a:ext>
            </a:extLst>
          </p:cNvPr>
          <p:cNvGrpSpPr/>
          <p:nvPr/>
        </p:nvGrpSpPr>
        <p:grpSpPr>
          <a:xfrm>
            <a:off x="1968868" y="2379276"/>
            <a:ext cx="3459486" cy="3510241"/>
            <a:chOff x="1262735" y="1858799"/>
            <a:chExt cx="3459486" cy="3510241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D5D7DCE0-EEB5-6845-85BC-1AA3F63B2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62735" y="3036240"/>
              <a:ext cx="2213785" cy="233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32">
              <a:extLst>
                <a:ext uri="{FF2B5EF4-FFF2-40B4-BE49-F238E27FC236}">
                  <a16:creationId xmlns:a16="http://schemas.microsoft.com/office/drawing/2014/main" id="{5982DB7D-418B-604A-B9B9-BC4B26857429}"/>
                </a:ext>
              </a:extLst>
            </p:cNvPr>
            <p:cNvSpPr/>
            <p:nvPr/>
          </p:nvSpPr>
          <p:spPr>
            <a:xfrm>
              <a:off x="2079015" y="1858799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33">
            <a:extLst>
              <a:ext uri="{FF2B5EF4-FFF2-40B4-BE49-F238E27FC236}">
                <a16:creationId xmlns:a16="http://schemas.microsoft.com/office/drawing/2014/main" id="{87E71C3D-3BB4-F84F-892E-1EF69F24F855}"/>
              </a:ext>
            </a:extLst>
          </p:cNvPr>
          <p:cNvSpPr txBox="1"/>
          <p:nvPr/>
        </p:nvSpPr>
        <p:spPr>
          <a:xfrm>
            <a:off x="8145673" y="404089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١٦</a:t>
            </a:r>
          </a:p>
        </p:txBody>
      </p:sp>
      <p:sp>
        <p:nvSpPr>
          <p:cNvPr id="8" name="مربع نص 34">
            <a:extLst>
              <a:ext uri="{FF2B5EF4-FFF2-40B4-BE49-F238E27FC236}">
                <a16:creationId xmlns:a16="http://schemas.microsoft.com/office/drawing/2014/main" id="{193600EA-6E99-0144-AB2C-2E1C0ABE1046}"/>
              </a:ext>
            </a:extLst>
          </p:cNvPr>
          <p:cNvSpPr txBox="1"/>
          <p:nvPr/>
        </p:nvSpPr>
        <p:spPr>
          <a:xfrm>
            <a:off x="9045791" y="4040898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١٦</a:t>
            </a:r>
          </a:p>
        </p:txBody>
      </p:sp>
      <p:sp>
        <p:nvSpPr>
          <p:cNvPr id="9" name="خماسي 35">
            <a:extLst>
              <a:ext uri="{FF2B5EF4-FFF2-40B4-BE49-F238E27FC236}">
                <a16:creationId xmlns:a16="http://schemas.microsoft.com/office/drawing/2014/main" id="{E00AC094-CFA0-7046-88AC-EBE2041A1BEE}"/>
              </a:ext>
            </a:extLst>
          </p:cNvPr>
          <p:cNvSpPr/>
          <p:nvPr/>
        </p:nvSpPr>
        <p:spPr>
          <a:xfrm rot="5400000">
            <a:off x="8852909" y="2952357"/>
            <a:ext cx="1000132" cy="814392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36">
            <a:extLst>
              <a:ext uri="{FF2B5EF4-FFF2-40B4-BE49-F238E27FC236}">
                <a16:creationId xmlns:a16="http://schemas.microsoft.com/office/drawing/2014/main" id="{A08A2353-F1F6-F04A-A4DB-CCED986C799A}"/>
              </a:ext>
            </a:extLst>
          </p:cNvPr>
          <p:cNvSpPr txBox="1"/>
          <p:nvPr/>
        </p:nvSpPr>
        <p:spPr>
          <a:xfrm>
            <a:off x="9374407" y="2830913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جـ</a:t>
            </a:r>
          </a:p>
        </p:txBody>
      </p:sp>
      <p:sp>
        <p:nvSpPr>
          <p:cNvPr id="13" name="مربع نص 37">
            <a:extLst>
              <a:ext uri="{FF2B5EF4-FFF2-40B4-BE49-F238E27FC236}">
                <a16:creationId xmlns:a16="http://schemas.microsoft.com/office/drawing/2014/main" id="{95D819D8-FF87-1D44-BA62-D22059F3FDFF}"/>
              </a:ext>
            </a:extLst>
          </p:cNvPr>
          <p:cNvSpPr txBox="1"/>
          <p:nvPr/>
        </p:nvSpPr>
        <p:spPr>
          <a:xfrm>
            <a:off x="8159961" y="2859489"/>
            <a:ext cx="12858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ــ ٣ = ١٦</a:t>
            </a:r>
          </a:p>
        </p:txBody>
      </p:sp>
      <p:sp>
        <p:nvSpPr>
          <p:cNvPr id="14" name="مربع نص 38">
            <a:extLst>
              <a:ext uri="{FF2B5EF4-FFF2-40B4-BE49-F238E27FC236}">
                <a16:creationId xmlns:a16="http://schemas.microsoft.com/office/drawing/2014/main" id="{9BC0241B-60F2-BF48-B0CC-41F45510EB40}"/>
              </a:ext>
            </a:extLst>
          </p:cNvPr>
          <p:cNvSpPr txBox="1"/>
          <p:nvPr/>
        </p:nvSpPr>
        <p:spPr>
          <a:xfrm>
            <a:off x="8231399" y="5002629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عدد الجوارب =</a:t>
            </a:r>
          </a:p>
        </p:txBody>
      </p:sp>
      <p:sp>
        <p:nvSpPr>
          <p:cNvPr id="15" name="مربع نص 39">
            <a:extLst>
              <a:ext uri="{FF2B5EF4-FFF2-40B4-BE49-F238E27FC236}">
                <a16:creationId xmlns:a16="http://schemas.microsoft.com/office/drawing/2014/main" id="{BAC7E806-B256-8341-BBCE-FB4779921222}"/>
              </a:ext>
            </a:extLst>
          </p:cNvPr>
          <p:cNvSpPr txBox="1"/>
          <p:nvPr/>
        </p:nvSpPr>
        <p:spPr>
          <a:xfrm>
            <a:off x="7731333" y="5016915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١٩</a:t>
            </a:r>
          </a:p>
        </p:txBody>
      </p:sp>
      <p:sp>
        <p:nvSpPr>
          <p:cNvPr id="16" name="مربع نص 40">
            <a:extLst>
              <a:ext uri="{FF2B5EF4-FFF2-40B4-BE49-F238E27FC236}">
                <a16:creationId xmlns:a16="http://schemas.microsoft.com/office/drawing/2014/main" id="{CDFB78D4-71B5-924E-AE85-0C5BB5E8F245}"/>
              </a:ext>
            </a:extLst>
          </p:cNvPr>
          <p:cNvSpPr txBox="1"/>
          <p:nvPr/>
        </p:nvSpPr>
        <p:spPr>
          <a:xfrm>
            <a:off x="9302969" y="2859784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١٩</a:t>
            </a:r>
          </a:p>
        </p:txBody>
      </p:sp>
      <p:sp>
        <p:nvSpPr>
          <p:cNvPr id="17" name="مستطيل مستدير الزوايا 41">
            <a:extLst>
              <a:ext uri="{FF2B5EF4-FFF2-40B4-BE49-F238E27FC236}">
                <a16:creationId xmlns:a16="http://schemas.microsoft.com/office/drawing/2014/main" id="{1F10C195-2D56-5B47-98CA-9F0AB6F49798}"/>
              </a:ext>
            </a:extLst>
          </p:cNvPr>
          <p:cNvSpPr/>
          <p:nvPr/>
        </p:nvSpPr>
        <p:spPr>
          <a:xfrm>
            <a:off x="3873681" y="1621225"/>
            <a:ext cx="78581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A061469-F871-A54B-A90A-3D77140B2D2F}"/>
              </a:ext>
            </a:extLst>
          </p:cNvPr>
          <p:cNvSpPr txBox="1"/>
          <p:nvPr/>
        </p:nvSpPr>
        <p:spPr>
          <a:xfrm>
            <a:off x="8781729" y="48723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صـ٣٣</a:t>
            </a:r>
          </a:p>
        </p:txBody>
      </p:sp>
      <p:sp>
        <p:nvSpPr>
          <p:cNvPr id="78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2BE244-B15D-4A43-BE18-377E21F665AC}"/>
              </a:ext>
            </a:extLst>
          </p:cNvPr>
          <p:cNvSpPr/>
          <p:nvPr/>
        </p:nvSpPr>
        <p:spPr>
          <a:xfrm flipH="1">
            <a:off x="1548146" y="571836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١٦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65AE44FB-F896-F64B-97C1-8AAE2ABF6A8A}"/>
              </a:ext>
            </a:extLst>
          </p:cNvPr>
          <p:cNvSpPr/>
          <p:nvPr/>
        </p:nvSpPr>
        <p:spPr>
          <a:xfrm rot="385153">
            <a:off x="8709069" y="1157760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FEC1DF72-BA1E-6A4B-A1D0-E92182B09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072014" y="229366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C6400951-3A6E-B440-A14E-8988C4DA5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2131" y="633464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5285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تأكد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62371" y="421918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sp>
        <p:nvSpPr>
          <p:cNvPr id="2" name="مربع نص 29">
            <a:extLst>
              <a:ext uri="{FF2B5EF4-FFF2-40B4-BE49-F238E27FC236}">
                <a16:creationId xmlns:a16="http://schemas.microsoft.com/office/drawing/2014/main" id="{23D95400-BE69-7142-AD5B-3583CBDF5B64}"/>
              </a:ext>
            </a:extLst>
          </p:cNvPr>
          <p:cNvSpPr txBox="1"/>
          <p:nvPr/>
        </p:nvSpPr>
        <p:spPr>
          <a:xfrm>
            <a:off x="2460701" y="2450920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ب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3" name="مجموعة 30">
            <a:extLst>
              <a:ext uri="{FF2B5EF4-FFF2-40B4-BE49-F238E27FC236}">
                <a16:creationId xmlns:a16="http://schemas.microsoft.com/office/drawing/2014/main" id="{9AC0B0A5-6D66-784D-BF2E-2243A497CCAC}"/>
              </a:ext>
            </a:extLst>
          </p:cNvPr>
          <p:cNvGrpSpPr/>
          <p:nvPr/>
        </p:nvGrpSpPr>
        <p:grpSpPr>
          <a:xfrm>
            <a:off x="1911206" y="2306883"/>
            <a:ext cx="2944015" cy="3581035"/>
            <a:chOff x="644572" y="1924036"/>
            <a:chExt cx="2944015" cy="3581035"/>
          </a:xfrm>
        </p:grpSpPr>
        <p:pic>
          <p:nvPicPr>
            <p:cNvPr id="63" name="Picture 2">
              <a:extLst>
                <a:ext uri="{FF2B5EF4-FFF2-40B4-BE49-F238E27FC236}">
                  <a16:creationId xmlns:a16="http://schemas.microsoft.com/office/drawing/2014/main" id="{159C87FE-5BFF-6844-ADCE-A6524AE49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4572" y="3171435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" name="وسيلة شرح على شكل سحابة 32">
              <a:extLst>
                <a:ext uri="{FF2B5EF4-FFF2-40B4-BE49-F238E27FC236}">
                  <a16:creationId xmlns:a16="http://schemas.microsoft.com/office/drawing/2014/main" id="{8A6F64F5-DC2B-E143-9E72-E8D0F2DC6C07}"/>
                </a:ext>
              </a:extLst>
            </p:cNvPr>
            <p:cNvSpPr/>
            <p:nvPr/>
          </p:nvSpPr>
          <p:spPr>
            <a:xfrm>
              <a:off x="945381" y="1924036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4" name="مربع نص 33">
            <a:extLst>
              <a:ext uri="{FF2B5EF4-FFF2-40B4-BE49-F238E27FC236}">
                <a16:creationId xmlns:a16="http://schemas.microsoft.com/office/drawing/2014/main" id="{B2DF51FA-359E-3449-B66C-4DB154628A41}"/>
              </a:ext>
            </a:extLst>
          </p:cNvPr>
          <p:cNvSpPr txBox="1"/>
          <p:nvPr/>
        </p:nvSpPr>
        <p:spPr>
          <a:xfrm>
            <a:off x="8124650" y="3993124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٢٨</a:t>
            </a:r>
          </a:p>
        </p:txBody>
      </p:sp>
      <p:sp>
        <p:nvSpPr>
          <p:cNvPr id="6" name="مربع نص 34">
            <a:extLst>
              <a:ext uri="{FF2B5EF4-FFF2-40B4-BE49-F238E27FC236}">
                <a16:creationId xmlns:a16="http://schemas.microsoft.com/office/drawing/2014/main" id="{BEC5B609-F577-5640-9188-AF82D72B2C55}"/>
              </a:ext>
            </a:extLst>
          </p:cNvPr>
          <p:cNvSpPr txBox="1"/>
          <p:nvPr/>
        </p:nvSpPr>
        <p:spPr>
          <a:xfrm>
            <a:off x="9081918" y="3993124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٢٨</a:t>
            </a:r>
          </a:p>
        </p:txBody>
      </p:sp>
      <p:sp>
        <p:nvSpPr>
          <p:cNvPr id="7" name="خماسي 35">
            <a:extLst>
              <a:ext uri="{FF2B5EF4-FFF2-40B4-BE49-F238E27FC236}">
                <a16:creationId xmlns:a16="http://schemas.microsoft.com/office/drawing/2014/main" id="{705F4913-7C3A-2646-B198-72C640982612}"/>
              </a:ext>
            </a:extLst>
          </p:cNvPr>
          <p:cNvSpPr/>
          <p:nvPr/>
        </p:nvSpPr>
        <p:spPr>
          <a:xfrm rot="5400000">
            <a:off x="8874748" y="2904583"/>
            <a:ext cx="1000132" cy="814392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ربع نص 37">
            <a:extLst>
              <a:ext uri="{FF2B5EF4-FFF2-40B4-BE49-F238E27FC236}">
                <a16:creationId xmlns:a16="http://schemas.microsoft.com/office/drawing/2014/main" id="{1630ECEF-876C-4945-9FB8-8DA282F88092}"/>
              </a:ext>
            </a:extLst>
          </p:cNvPr>
          <p:cNvSpPr txBox="1"/>
          <p:nvPr/>
        </p:nvSpPr>
        <p:spPr>
          <a:xfrm>
            <a:off x="8124650" y="2812010"/>
            <a:ext cx="171451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٧ +     = ٢٨</a:t>
            </a:r>
          </a:p>
        </p:txBody>
      </p:sp>
      <p:sp>
        <p:nvSpPr>
          <p:cNvPr id="9" name="مربع نص 38">
            <a:extLst>
              <a:ext uri="{FF2B5EF4-FFF2-40B4-BE49-F238E27FC236}">
                <a16:creationId xmlns:a16="http://schemas.microsoft.com/office/drawing/2014/main" id="{011C2605-9C97-BB42-8D81-735FDC487C2E}"/>
              </a:ext>
            </a:extLst>
          </p:cNvPr>
          <p:cNvSpPr txBox="1"/>
          <p:nvPr/>
        </p:nvSpPr>
        <p:spPr>
          <a:xfrm>
            <a:off x="8267526" y="4954855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عدد النقاط =</a:t>
            </a:r>
          </a:p>
        </p:txBody>
      </p:sp>
      <p:sp>
        <p:nvSpPr>
          <p:cNvPr id="12" name="مربع نص 39">
            <a:extLst>
              <a:ext uri="{FF2B5EF4-FFF2-40B4-BE49-F238E27FC236}">
                <a16:creationId xmlns:a16="http://schemas.microsoft.com/office/drawing/2014/main" id="{C5A3DB26-0B33-1F44-AE96-64ADD37456B5}"/>
              </a:ext>
            </a:extLst>
          </p:cNvPr>
          <p:cNvSpPr txBox="1"/>
          <p:nvPr/>
        </p:nvSpPr>
        <p:spPr>
          <a:xfrm>
            <a:off x="8053212" y="4969141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٢١</a:t>
            </a:r>
          </a:p>
        </p:txBody>
      </p:sp>
      <p:sp>
        <p:nvSpPr>
          <p:cNvPr id="13" name="مربع نص 40">
            <a:extLst>
              <a:ext uri="{FF2B5EF4-FFF2-40B4-BE49-F238E27FC236}">
                <a16:creationId xmlns:a16="http://schemas.microsoft.com/office/drawing/2014/main" id="{6E2AF7F2-A451-5348-BD44-9E303E156629}"/>
              </a:ext>
            </a:extLst>
          </p:cNvPr>
          <p:cNvSpPr txBox="1"/>
          <p:nvPr/>
        </p:nvSpPr>
        <p:spPr>
          <a:xfrm>
            <a:off x="8839030" y="2812010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٢١</a:t>
            </a:r>
          </a:p>
        </p:txBody>
      </p:sp>
      <p:grpSp>
        <p:nvGrpSpPr>
          <p:cNvPr id="14" name="مجموعة 21">
            <a:extLst>
              <a:ext uri="{FF2B5EF4-FFF2-40B4-BE49-F238E27FC236}">
                <a16:creationId xmlns:a16="http://schemas.microsoft.com/office/drawing/2014/main" id="{B7133197-319C-4549-9C4C-CED682720B3F}"/>
              </a:ext>
            </a:extLst>
          </p:cNvPr>
          <p:cNvGrpSpPr/>
          <p:nvPr/>
        </p:nvGrpSpPr>
        <p:grpSpPr>
          <a:xfrm>
            <a:off x="1695230" y="573319"/>
            <a:ext cx="8501122" cy="1643074"/>
            <a:chOff x="428596" y="857232"/>
            <a:chExt cx="8501122" cy="1643074"/>
          </a:xfrm>
        </p:grpSpPr>
        <p:sp>
          <p:nvSpPr>
            <p:cNvPr id="79" name="دبوس زينة 22">
              <a:extLst>
                <a:ext uri="{FF2B5EF4-FFF2-40B4-BE49-F238E27FC236}">
                  <a16:creationId xmlns:a16="http://schemas.microsoft.com/office/drawing/2014/main" id="{17435707-D842-8A4E-8B0F-C31B14230EC6}"/>
                </a:ext>
              </a:extLst>
            </p:cNvPr>
            <p:cNvSpPr/>
            <p:nvPr/>
          </p:nvSpPr>
          <p:spPr>
            <a:xfrm>
              <a:off x="428596" y="857232"/>
              <a:ext cx="7286676" cy="164307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دبوس زينة 24">
              <a:extLst>
                <a:ext uri="{FF2B5EF4-FFF2-40B4-BE49-F238E27FC236}">
                  <a16:creationId xmlns:a16="http://schemas.microsoft.com/office/drawing/2014/main" id="{14BA7CE6-CD1B-EE45-B00A-DF843D2AB7FB}"/>
                </a:ext>
              </a:extLst>
            </p:cNvPr>
            <p:cNvSpPr/>
            <p:nvPr/>
          </p:nvSpPr>
          <p:spPr>
            <a:xfrm>
              <a:off x="7715272" y="121442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83EDCCF4-0CCA-F846-96E1-1D9B9C5B7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296" y="716195"/>
            <a:ext cx="6496057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مربع نص 36">
            <a:extLst>
              <a:ext uri="{FF2B5EF4-FFF2-40B4-BE49-F238E27FC236}">
                <a16:creationId xmlns:a16="http://schemas.microsoft.com/office/drawing/2014/main" id="{B729F4E7-2223-BE4D-A317-864C5645F4B0}"/>
              </a:ext>
            </a:extLst>
          </p:cNvPr>
          <p:cNvSpPr txBox="1"/>
          <p:nvPr/>
        </p:nvSpPr>
        <p:spPr>
          <a:xfrm>
            <a:off x="8910468" y="2771378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17" name="مستطيل مستدير الزوايا 41">
            <a:extLst>
              <a:ext uri="{FF2B5EF4-FFF2-40B4-BE49-F238E27FC236}">
                <a16:creationId xmlns:a16="http://schemas.microsoft.com/office/drawing/2014/main" id="{214AB20A-1554-EC45-96A1-ED37616AEF89}"/>
              </a:ext>
            </a:extLst>
          </p:cNvPr>
          <p:cNvSpPr/>
          <p:nvPr/>
        </p:nvSpPr>
        <p:spPr>
          <a:xfrm>
            <a:off x="6653028" y="1616313"/>
            <a:ext cx="785818" cy="428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71F34543-E64E-494B-A1FC-E726B7AC5076}"/>
              </a:ext>
            </a:extLst>
          </p:cNvPr>
          <p:cNvSpPr txBox="1"/>
          <p:nvPr/>
        </p:nvSpPr>
        <p:spPr>
          <a:xfrm>
            <a:off x="8899960" y="465727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83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A1A96BB-7F3E-D242-B389-88F92C0A8F9F}"/>
              </a:ext>
            </a:extLst>
          </p:cNvPr>
          <p:cNvSpPr/>
          <p:nvPr/>
        </p:nvSpPr>
        <p:spPr>
          <a:xfrm flipH="1">
            <a:off x="1286652" y="5724739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١٧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D0BB7402-E52A-C045-B3D1-8974A1EDCA15}"/>
              </a:ext>
            </a:extLst>
          </p:cNvPr>
          <p:cNvSpPr/>
          <p:nvPr/>
        </p:nvSpPr>
        <p:spPr>
          <a:xfrm rot="385153">
            <a:off x="8586616" y="1177538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85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75AFF2A4-1BA8-7248-9820-F734CCC1F6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187044" y="448423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عنصر نائب لرقم الشريحة 17">
            <a:extLst>
              <a:ext uri="{FF2B5EF4-FFF2-40B4-BE49-F238E27FC236}">
                <a16:creationId xmlns:a16="http://schemas.microsoft.com/office/drawing/2014/main" id="{3AC2ED84-B64A-C64D-9CE6-90356310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1800" y="6317716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015360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 animBg="1"/>
      <p:bldP spid="8" grpId="0"/>
      <p:bldP spid="9" grpId="0"/>
      <p:bldP spid="12" grpId="0"/>
      <p:bldP spid="13" grpId="0"/>
      <p:bldP spid="16" grpId="0"/>
      <p:bldP spid="16" grpId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45025" y="444160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sp>
        <p:nvSpPr>
          <p:cNvPr id="3" name="مربع نص 34">
            <a:extLst>
              <a:ext uri="{FF2B5EF4-FFF2-40B4-BE49-F238E27FC236}">
                <a16:creationId xmlns:a16="http://schemas.microsoft.com/office/drawing/2014/main" id="{329B856B-30AD-F247-954F-34B8B64D84FA}"/>
              </a:ext>
            </a:extLst>
          </p:cNvPr>
          <p:cNvSpPr txBox="1"/>
          <p:nvPr/>
        </p:nvSpPr>
        <p:spPr>
          <a:xfrm>
            <a:off x="5448582" y="2219780"/>
            <a:ext cx="50006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ثمن العلاج الأول + ثمن العلاج الآخر = ٩.٥٥</a:t>
            </a:r>
          </a:p>
        </p:txBody>
      </p:sp>
      <p:grpSp>
        <p:nvGrpSpPr>
          <p:cNvPr id="4" name="مجموعة 50">
            <a:extLst>
              <a:ext uri="{FF2B5EF4-FFF2-40B4-BE49-F238E27FC236}">
                <a16:creationId xmlns:a16="http://schemas.microsoft.com/office/drawing/2014/main" id="{2E3417D2-4851-004E-A95E-CD5935CA044D}"/>
              </a:ext>
            </a:extLst>
          </p:cNvPr>
          <p:cNvGrpSpPr/>
          <p:nvPr/>
        </p:nvGrpSpPr>
        <p:grpSpPr>
          <a:xfrm>
            <a:off x="1545528" y="877051"/>
            <a:ext cx="8724814" cy="928694"/>
            <a:chOff x="571472" y="857232"/>
            <a:chExt cx="8724814" cy="928694"/>
          </a:xfrm>
        </p:grpSpPr>
        <p:sp>
          <p:nvSpPr>
            <p:cNvPr id="64" name="دبوس زينة 22">
              <a:extLst>
                <a:ext uri="{FF2B5EF4-FFF2-40B4-BE49-F238E27FC236}">
                  <a16:creationId xmlns:a16="http://schemas.microsoft.com/office/drawing/2014/main" id="{0169D7BC-7593-0041-9A5E-2B9265A9175F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دبوس زينة 24">
              <a:extLst>
                <a:ext uri="{FF2B5EF4-FFF2-40B4-BE49-F238E27FC236}">
                  <a16:creationId xmlns:a16="http://schemas.microsoft.com/office/drawing/2014/main" id="{0E84AAB0-DE15-1B4B-A8D0-F7D23206350F}"/>
                </a:ext>
              </a:extLst>
            </p:cNvPr>
            <p:cNvSpPr/>
            <p:nvPr/>
          </p:nvSpPr>
          <p:spPr>
            <a:xfrm>
              <a:off x="7715271" y="857232"/>
              <a:ext cx="1581015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6" name="Picture 2">
            <a:extLst>
              <a:ext uri="{FF2B5EF4-FFF2-40B4-BE49-F238E27FC236}">
                <a16:creationId xmlns:a16="http://schemas.microsoft.com/office/drawing/2014/main" id="{B5C08687-E4D0-7D41-8557-6A8AF6055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02850" y="938662"/>
            <a:ext cx="5543559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مربع نص 27">
            <a:extLst>
              <a:ext uri="{FF2B5EF4-FFF2-40B4-BE49-F238E27FC236}">
                <a16:creationId xmlns:a16="http://schemas.microsoft.com/office/drawing/2014/main" id="{51A893A3-D5A5-5E44-838A-FFF10BBE6D4D}"/>
              </a:ext>
            </a:extLst>
          </p:cNvPr>
          <p:cNvSpPr txBox="1"/>
          <p:nvPr/>
        </p:nvSpPr>
        <p:spPr>
          <a:xfrm>
            <a:off x="2643411" y="2390563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 err="1">
                <a:solidFill>
                  <a:srgbClr val="FF0000"/>
                </a:solidFill>
              </a:rPr>
              <a:t>ع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8" name="مجموعة 30">
            <a:extLst>
              <a:ext uri="{FF2B5EF4-FFF2-40B4-BE49-F238E27FC236}">
                <a16:creationId xmlns:a16="http://schemas.microsoft.com/office/drawing/2014/main" id="{A1A0218B-1501-634A-B44E-A494A4531DD8}"/>
              </a:ext>
            </a:extLst>
          </p:cNvPr>
          <p:cNvGrpSpPr/>
          <p:nvPr/>
        </p:nvGrpSpPr>
        <p:grpSpPr>
          <a:xfrm>
            <a:off x="1864903" y="2209007"/>
            <a:ext cx="3000396" cy="3690958"/>
            <a:chOff x="1714480" y="2000240"/>
            <a:chExt cx="3000396" cy="3690958"/>
          </a:xfrm>
        </p:grpSpPr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364FA421-3947-0546-9D52-230A96DEF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وسيلة شرح على شكل سحابة 35">
              <a:extLst>
                <a:ext uri="{FF2B5EF4-FFF2-40B4-BE49-F238E27FC236}">
                  <a16:creationId xmlns:a16="http://schemas.microsoft.com/office/drawing/2014/main" id="{33908A3A-DAC1-ED4B-AA53-9BC7B0C76E72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ربع نص 36">
            <a:extLst>
              <a:ext uri="{FF2B5EF4-FFF2-40B4-BE49-F238E27FC236}">
                <a16:creationId xmlns:a16="http://schemas.microsoft.com/office/drawing/2014/main" id="{1B311779-76FE-B34F-96E3-3E0C95C3FAC3}"/>
              </a:ext>
            </a:extLst>
          </p:cNvPr>
          <p:cNvSpPr txBox="1"/>
          <p:nvPr/>
        </p:nvSpPr>
        <p:spPr>
          <a:xfrm>
            <a:off x="6574764" y="4511170"/>
            <a:ext cx="128588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٩.٥٥</a:t>
            </a:r>
          </a:p>
        </p:txBody>
      </p:sp>
      <p:sp>
        <p:nvSpPr>
          <p:cNvPr id="12" name="مربع نص 37">
            <a:extLst>
              <a:ext uri="{FF2B5EF4-FFF2-40B4-BE49-F238E27FC236}">
                <a16:creationId xmlns:a16="http://schemas.microsoft.com/office/drawing/2014/main" id="{74A3DC74-83C1-2E46-B026-DB58421E7C86}"/>
              </a:ext>
            </a:extLst>
          </p:cNvPr>
          <p:cNvSpPr txBox="1"/>
          <p:nvPr/>
        </p:nvSpPr>
        <p:spPr>
          <a:xfrm>
            <a:off x="8232126" y="4511170"/>
            <a:ext cx="8143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٩.٥٥</a:t>
            </a:r>
          </a:p>
        </p:txBody>
      </p:sp>
      <p:sp>
        <p:nvSpPr>
          <p:cNvPr id="13" name="خماسي 38">
            <a:extLst>
              <a:ext uri="{FF2B5EF4-FFF2-40B4-BE49-F238E27FC236}">
                <a16:creationId xmlns:a16="http://schemas.microsoft.com/office/drawing/2014/main" id="{8D8A65C1-92EF-2045-A889-B59153EA19E1}"/>
              </a:ext>
            </a:extLst>
          </p:cNvPr>
          <p:cNvSpPr/>
          <p:nvPr/>
        </p:nvSpPr>
        <p:spPr>
          <a:xfrm rot="5400000">
            <a:off x="8146398" y="3001145"/>
            <a:ext cx="1000132" cy="1657360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39">
            <a:extLst>
              <a:ext uri="{FF2B5EF4-FFF2-40B4-BE49-F238E27FC236}">
                <a16:creationId xmlns:a16="http://schemas.microsoft.com/office/drawing/2014/main" id="{A655395E-04B5-8E4B-BF4B-ADE9A83BBBD7}"/>
              </a:ext>
            </a:extLst>
          </p:cNvPr>
          <p:cNvSpPr txBox="1"/>
          <p:nvPr/>
        </p:nvSpPr>
        <p:spPr>
          <a:xfrm>
            <a:off x="6689064" y="3330056"/>
            <a:ext cx="28575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٥.٤٠ +           = ٩.٥٥</a:t>
            </a:r>
          </a:p>
        </p:txBody>
      </p:sp>
      <p:sp>
        <p:nvSpPr>
          <p:cNvPr id="15" name="مربع نص 40">
            <a:extLst>
              <a:ext uri="{FF2B5EF4-FFF2-40B4-BE49-F238E27FC236}">
                <a16:creationId xmlns:a16="http://schemas.microsoft.com/office/drawing/2014/main" id="{B9275F11-AA2D-DE4E-B61E-CD5A38040378}"/>
              </a:ext>
            </a:extLst>
          </p:cNvPr>
          <p:cNvSpPr txBox="1"/>
          <p:nvPr/>
        </p:nvSpPr>
        <p:spPr>
          <a:xfrm>
            <a:off x="7546320" y="5472901"/>
            <a:ext cx="22145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ثمن العلاج الآخر =</a:t>
            </a:r>
          </a:p>
        </p:txBody>
      </p:sp>
      <p:sp>
        <p:nvSpPr>
          <p:cNvPr id="16" name="مربع نص 41">
            <a:extLst>
              <a:ext uri="{FF2B5EF4-FFF2-40B4-BE49-F238E27FC236}">
                <a16:creationId xmlns:a16="http://schemas.microsoft.com/office/drawing/2014/main" id="{A841EF05-8B6A-BC46-B753-71B626D68EE6}"/>
              </a:ext>
            </a:extLst>
          </p:cNvPr>
          <p:cNvSpPr txBox="1"/>
          <p:nvPr/>
        </p:nvSpPr>
        <p:spPr>
          <a:xfrm>
            <a:off x="6717640" y="5487187"/>
            <a:ext cx="12144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٤.١٥</a:t>
            </a:r>
          </a:p>
        </p:txBody>
      </p:sp>
      <p:sp>
        <p:nvSpPr>
          <p:cNvPr id="17" name="مربع نص 42">
            <a:extLst>
              <a:ext uri="{FF2B5EF4-FFF2-40B4-BE49-F238E27FC236}">
                <a16:creationId xmlns:a16="http://schemas.microsoft.com/office/drawing/2014/main" id="{93B84AEA-103D-7D42-8A9C-4211217957BF}"/>
              </a:ext>
            </a:extLst>
          </p:cNvPr>
          <p:cNvSpPr txBox="1"/>
          <p:nvPr/>
        </p:nvSpPr>
        <p:spPr>
          <a:xfrm>
            <a:off x="7689196" y="3344344"/>
            <a:ext cx="857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٤.١٥</a:t>
            </a:r>
          </a:p>
        </p:txBody>
      </p:sp>
      <p:sp>
        <p:nvSpPr>
          <p:cNvPr id="18" name="مربع نص 43">
            <a:extLst>
              <a:ext uri="{FF2B5EF4-FFF2-40B4-BE49-F238E27FC236}">
                <a16:creationId xmlns:a16="http://schemas.microsoft.com/office/drawing/2014/main" id="{D6A695BD-94B1-5A4C-BF1E-4C2ACABA0256}"/>
              </a:ext>
            </a:extLst>
          </p:cNvPr>
          <p:cNvSpPr txBox="1"/>
          <p:nvPr/>
        </p:nvSpPr>
        <p:spPr>
          <a:xfrm flipH="1">
            <a:off x="7871892" y="3308294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ع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424EB5B1-6369-CF47-853D-BF0D4BC57BEC}"/>
              </a:ext>
            </a:extLst>
          </p:cNvPr>
          <p:cNvSpPr txBox="1"/>
          <p:nvPr/>
        </p:nvSpPr>
        <p:spPr>
          <a:xfrm>
            <a:off x="8899960" y="465727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صـ٣٣</a:t>
            </a:r>
          </a:p>
        </p:txBody>
      </p:sp>
      <p:sp>
        <p:nvSpPr>
          <p:cNvPr id="78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5BD8A0-1598-5B47-A77D-64A06392123A}"/>
              </a:ext>
            </a:extLst>
          </p:cNvPr>
          <p:cNvSpPr/>
          <p:nvPr/>
        </p:nvSpPr>
        <p:spPr>
          <a:xfrm flipH="1">
            <a:off x="1097010" y="584074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١٨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46C48A02-4578-8843-81F0-F4E887BEEA26}"/>
              </a:ext>
            </a:extLst>
          </p:cNvPr>
          <p:cNvSpPr/>
          <p:nvPr/>
        </p:nvSpPr>
        <p:spPr>
          <a:xfrm rot="385153">
            <a:off x="8584462" y="1002292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تحقق من فهمك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A623B6E9-E9C2-8C40-AB21-FC83F53D8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072014" y="229366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E16CCD24-27C4-6843-91C1-79129983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3700" y="634358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17463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2" grpId="0"/>
      <p:bldP spid="13" grpId="0" animBg="1"/>
      <p:bldP spid="14" grpId="0"/>
      <p:bldP spid="15" grpId="0"/>
      <p:bldP spid="16" grpId="0"/>
      <p:bldP spid="17" grpId="0"/>
      <p:bldP spid="18" grpId="0"/>
      <p:bldP spid="1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تأكد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66965" y="444160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28">
            <a:extLst>
              <a:ext uri="{FF2B5EF4-FFF2-40B4-BE49-F238E27FC236}">
                <a16:creationId xmlns:a16="http://schemas.microsoft.com/office/drawing/2014/main" id="{75613909-EB25-2846-8A5B-5AD641D5C4A5}"/>
              </a:ext>
            </a:extLst>
          </p:cNvPr>
          <p:cNvGrpSpPr/>
          <p:nvPr/>
        </p:nvGrpSpPr>
        <p:grpSpPr>
          <a:xfrm>
            <a:off x="1951359" y="568920"/>
            <a:ext cx="8501122" cy="1285884"/>
            <a:chOff x="428596" y="857232"/>
            <a:chExt cx="8501122" cy="1285884"/>
          </a:xfrm>
        </p:grpSpPr>
        <p:sp>
          <p:nvSpPr>
            <p:cNvPr id="62" name="دبوس زينة 29">
              <a:extLst>
                <a:ext uri="{FF2B5EF4-FFF2-40B4-BE49-F238E27FC236}">
                  <a16:creationId xmlns:a16="http://schemas.microsoft.com/office/drawing/2014/main" id="{3BA52D59-5D44-E945-8451-BD6955A6CE06}"/>
                </a:ext>
              </a:extLst>
            </p:cNvPr>
            <p:cNvSpPr/>
            <p:nvPr/>
          </p:nvSpPr>
          <p:spPr>
            <a:xfrm>
              <a:off x="428596" y="857232"/>
              <a:ext cx="7286676" cy="1285884"/>
            </a:xfrm>
            <a:prstGeom prst="plaque">
              <a:avLst/>
            </a:prstGeom>
            <a:noFill/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دبوس زينة 31">
              <a:extLst>
                <a:ext uri="{FF2B5EF4-FFF2-40B4-BE49-F238E27FC236}">
                  <a16:creationId xmlns:a16="http://schemas.microsoft.com/office/drawing/2014/main" id="{39523AFF-9CC3-6847-A62B-1429085B7C33}"/>
                </a:ext>
              </a:extLst>
            </p:cNvPr>
            <p:cNvSpPr/>
            <p:nvPr/>
          </p:nvSpPr>
          <p:spPr>
            <a:xfrm>
              <a:off x="7715272" y="1014396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64392415-58CE-C04A-B45F-D4021E50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22863" y="754658"/>
            <a:ext cx="6434145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مربع نص 34">
            <a:extLst>
              <a:ext uri="{FF2B5EF4-FFF2-40B4-BE49-F238E27FC236}">
                <a16:creationId xmlns:a16="http://schemas.microsoft.com/office/drawing/2014/main" id="{35FF2C09-DD82-6E4A-9A4D-2C6C0EAA91C2}"/>
              </a:ext>
            </a:extLst>
          </p:cNvPr>
          <p:cNvSpPr txBox="1"/>
          <p:nvPr/>
        </p:nvSpPr>
        <p:spPr>
          <a:xfrm>
            <a:off x="6296384" y="2283153"/>
            <a:ext cx="4286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ثمن الدفتر + ثمن علبة الألوان = ٧.٥</a:t>
            </a:r>
          </a:p>
        </p:txBody>
      </p:sp>
      <p:sp>
        <p:nvSpPr>
          <p:cNvPr id="7" name="مربع نص 47">
            <a:extLst>
              <a:ext uri="{FF2B5EF4-FFF2-40B4-BE49-F238E27FC236}">
                <a16:creationId xmlns:a16="http://schemas.microsoft.com/office/drawing/2014/main" id="{122797FF-2004-1241-9F05-0E4FEC525F68}"/>
              </a:ext>
            </a:extLst>
          </p:cNvPr>
          <p:cNvSpPr txBox="1"/>
          <p:nvPr/>
        </p:nvSpPr>
        <p:spPr>
          <a:xfrm>
            <a:off x="2860065" y="2409526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 err="1">
                <a:solidFill>
                  <a:srgbClr val="FF0000"/>
                </a:solidFill>
              </a:rPr>
              <a:t>د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8" name="مجموعة 48">
            <a:extLst>
              <a:ext uri="{FF2B5EF4-FFF2-40B4-BE49-F238E27FC236}">
                <a16:creationId xmlns:a16="http://schemas.microsoft.com/office/drawing/2014/main" id="{6C977AEE-08B7-A14F-AA6D-E2893A2D04CA}"/>
              </a:ext>
            </a:extLst>
          </p:cNvPr>
          <p:cNvGrpSpPr/>
          <p:nvPr/>
        </p:nvGrpSpPr>
        <p:grpSpPr>
          <a:xfrm>
            <a:off x="2155183" y="2257941"/>
            <a:ext cx="3000396" cy="3690958"/>
            <a:chOff x="1714480" y="2000240"/>
            <a:chExt cx="3000396" cy="3690958"/>
          </a:xfrm>
        </p:grpSpPr>
        <p:pic>
          <p:nvPicPr>
            <p:cNvPr id="73" name="Picture 2">
              <a:extLst>
                <a:ext uri="{FF2B5EF4-FFF2-40B4-BE49-F238E27FC236}">
                  <a16:creationId xmlns:a16="http://schemas.microsoft.com/office/drawing/2014/main" id="{5B332524-A940-5A42-A1B9-0721454EA8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وسيلة شرح على شكل سحابة 50">
              <a:extLst>
                <a:ext uri="{FF2B5EF4-FFF2-40B4-BE49-F238E27FC236}">
                  <a16:creationId xmlns:a16="http://schemas.microsoft.com/office/drawing/2014/main" id="{2B291A79-3CEF-424D-ADBB-78A9CB1A35DA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" name="مربع نص 51">
            <a:extLst>
              <a:ext uri="{FF2B5EF4-FFF2-40B4-BE49-F238E27FC236}">
                <a16:creationId xmlns:a16="http://schemas.microsoft.com/office/drawing/2014/main" id="{C275E991-BF1D-1A44-97C2-5FCAB5D72956}"/>
              </a:ext>
            </a:extLst>
          </p:cNvPr>
          <p:cNvSpPr txBox="1"/>
          <p:nvPr/>
        </p:nvSpPr>
        <p:spPr>
          <a:xfrm>
            <a:off x="7852139" y="420303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٧.٥</a:t>
            </a:r>
          </a:p>
        </p:txBody>
      </p:sp>
      <p:sp>
        <p:nvSpPr>
          <p:cNvPr id="12" name="مربع نص 52">
            <a:extLst>
              <a:ext uri="{FF2B5EF4-FFF2-40B4-BE49-F238E27FC236}">
                <a16:creationId xmlns:a16="http://schemas.microsoft.com/office/drawing/2014/main" id="{6305B443-9198-6D41-B48E-6F933BDE3B6B}"/>
              </a:ext>
            </a:extLst>
          </p:cNvPr>
          <p:cNvSpPr txBox="1"/>
          <p:nvPr/>
        </p:nvSpPr>
        <p:spPr>
          <a:xfrm>
            <a:off x="9138023" y="4203039"/>
            <a:ext cx="81439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٧.٥</a:t>
            </a:r>
          </a:p>
        </p:txBody>
      </p:sp>
      <p:sp>
        <p:nvSpPr>
          <p:cNvPr id="13" name="خماسي 53">
            <a:extLst>
              <a:ext uri="{FF2B5EF4-FFF2-40B4-BE49-F238E27FC236}">
                <a16:creationId xmlns:a16="http://schemas.microsoft.com/office/drawing/2014/main" id="{6A2FE898-AA0B-3C4E-A7C6-309CB6845E05}"/>
              </a:ext>
            </a:extLst>
          </p:cNvPr>
          <p:cNvSpPr/>
          <p:nvPr/>
        </p:nvSpPr>
        <p:spPr>
          <a:xfrm rot="5400000">
            <a:off x="9059440" y="2700157"/>
            <a:ext cx="1000132" cy="1643074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ربع نص 55">
            <a:extLst>
              <a:ext uri="{FF2B5EF4-FFF2-40B4-BE49-F238E27FC236}">
                <a16:creationId xmlns:a16="http://schemas.microsoft.com/office/drawing/2014/main" id="{7F76CFBC-002B-E84D-93F6-29194C142CD6}"/>
              </a:ext>
            </a:extLst>
          </p:cNvPr>
          <p:cNvSpPr txBox="1"/>
          <p:nvPr/>
        </p:nvSpPr>
        <p:spPr>
          <a:xfrm>
            <a:off x="9666663" y="2993054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د</a:t>
            </a:r>
          </a:p>
        </p:txBody>
      </p:sp>
      <p:sp>
        <p:nvSpPr>
          <p:cNvPr id="15" name="مربع نص 56">
            <a:extLst>
              <a:ext uri="{FF2B5EF4-FFF2-40B4-BE49-F238E27FC236}">
                <a16:creationId xmlns:a16="http://schemas.microsoft.com/office/drawing/2014/main" id="{56C7B978-F670-C54C-BA73-4E6CE8271042}"/>
              </a:ext>
            </a:extLst>
          </p:cNvPr>
          <p:cNvSpPr txBox="1"/>
          <p:nvPr/>
        </p:nvSpPr>
        <p:spPr>
          <a:xfrm>
            <a:off x="7452085" y="3021630"/>
            <a:ext cx="22860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 ٤.٢٥  = ٧.٥</a:t>
            </a:r>
          </a:p>
        </p:txBody>
      </p:sp>
      <p:sp>
        <p:nvSpPr>
          <p:cNvPr id="16" name="مربع نص 57">
            <a:extLst>
              <a:ext uri="{FF2B5EF4-FFF2-40B4-BE49-F238E27FC236}">
                <a16:creationId xmlns:a16="http://schemas.microsoft.com/office/drawing/2014/main" id="{AE9C5770-49E9-B44A-BD2F-B9F92FA5BC91}"/>
              </a:ext>
            </a:extLst>
          </p:cNvPr>
          <p:cNvSpPr txBox="1"/>
          <p:nvPr/>
        </p:nvSpPr>
        <p:spPr>
          <a:xfrm>
            <a:off x="8523655" y="5164770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ثمن الدفتر =</a:t>
            </a:r>
          </a:p>
        </p:txBody>
      </p:sp>
      <p:sp>
        <p:nvSpPr>
          <p:cNvPr id="17" name="مربع نص 58">
            <a:extLst>
              <a:ext uri="{FF2B5EF4-FFF2-40B4-BE49-F238E27FC236}">
                <a16:creationId xmlns:a16="http://schemas.microsoft.com/office/drawing/2014/main" id="{BFBA6069-DEC6-B641-B42D-EEB50BC0FF2C}"/>
              </a:ext>
            </a:extLst>
          </p:cNvPr>
          <p:cNvSpPr txBox="1"/>
          <p:nvPr/>
        </p:nvSpPr>
        <p:spPr>
          <a:xfrm>
            <a:off x="8023589" y="5179056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٣.٢٥</a:t>
            </a:r>
          </a:p>
        </p:txBody>
      </p:sp>
      <p:sp>
        <p:nvSpPr>
          <p:cNvPr id="18" name="مربع نص 59">
            <a:extLst>
              <a:ext uri="{FF2B5EF4-FFF2-40B4-BE49-F238E27FC236}">
                <a16:creationId xmlns:a16="http://schemas.microsoft.com/office/drawing/2014/main" id="{1055CBE9-63BE-794B-9A3D-ACFEE9AEE472}"/>
              </a:ext>
            </a:extLst>
          </p:cNvPr>
          <p:cNvSpPr txBox="1"/>
          <p:nvPr/>
        </p:nvSpPr>
        <p:spPr>
          <a:xfrm>
            <a:off x="9595225" y="3007637"/>
            <a:ext cx="857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٣.٢٥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491D8375-48AE-B041-B152-333EB6615468}"/>
              </a:ext>
            </a:extLst>
          </p:cNvPr>
          <p:cNvSpPr txBox="1"/>
          <p:nvPr/>
        </p:nvSpPr>
        <p:spPr>
          <a:xfrm>
            <a:off x="1820462" y="2065668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78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F157E2B-00E7-B748-978C-EDFABB71EFC1}"/>
              </a:ext>
            </a:extLst>
          </p:cNvPr>
          <p:cNvSpPr/>
          <p:nvPr/>
        </p:nvSpPr>
        <p:spPr>
          <a:xfrm flipH="1">
            <a:off x="1378387" y="584189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١٩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AA404D4-4F46-9343-A343-112B9FC4A2D1}"/>
              </a:ext>
            </a:extLst>
          </p:cNvPr>
          <p:cNvSpPr/>
          <p:nvPr/>
        </p:nvSpPr>
        <p:spPr>
          <a:xfrm rot="385153">
            <a:off x="8710074" y="897079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تأكد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4CC59F7D-CDC2-3543-948B-04C06683D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10502" y="167964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A01C4D99-3BE7-D647-9820-38485F2E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6884" y="6294993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107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262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2" grpId="0"/>
      <p:bldP spid="13" grpId="0" animBg="1"/>
      <p:bldP spid="14" grpId="0"/>
      <p:bldP spid="14" grpId="1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E574B4E-CBF4-4E22-BF08-F866E5CA4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03590" y="-135174"/>
            <a:ext cx="5515244" cy="14954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D5703730-1C9F-4B5A-BE5E-03339422C3A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87960"/>
            <a:ext cx="1625600" cy="1625600"/>
          </a:xfrm>
          <a:prstGeom prst="rect">
            <a:avLst/>
          </a:prstGeom>
        </p:spPr>
      </p:pic>
      <p:sp>
        <p:nvSpPr>
          <p:cNvPr id="17" name="مربع نص 9">
            <a:extLst>
              <a:ext uri="{FF2B5EF4-FFF2-40B4-BE49-F238E27FC236}">
                <a16:creationId xmlns:a16="http://schemas.microsoft.com/office/drawing/2014/main" id="{EF82B83F-E53D-6F41-831D-275409928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6481" y="2704880"/>
            <a:ext cx="184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endParaRPr lang="ar-SA" altLang="ar-SA" sz="4400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D75FBDD9-7BF2-114D-BDAB-68BB8326E587}"/>
              </a:ext>
            </a:extLst>
          </p:cNvPr>
          <p:cNvSpPr/>
          <p:nvPr/>
        </p:nvSpPr>
        <p:spPr>
          <a:xfrm>
            <a:off x="4601082" y="2090772"/>
            <a:ext cx="2801938" cy="9350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800" dirty="0">
                <a:solidFill>
                  <a:srgbClr val="FF0000"/>
                </a:solidFill>
                <a:latin typeface="Beirut" pitchFamily="2" charset="-78"/>
                <a:cs typeface="Beirut" pitchFamily="2" charset="-78"/>
              </a:rPr>
              <a:t>١-٦</a:t>
            </a:r>
          </a:p>
          <a:p>
            <a:pPr algn="ctr">
              <a:defRPr/>
            </a:pPr>
            <a:r>
              <a:rPr lang="ar-SA" sz="48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المعادلات</a:t>
            </a:r>
            <a:endParaRPr lang="ar-SA" sz="4800" dirty="0">
              <a:solidFill>
                <a:srgbClr val="00B050"/>
              </a:solidFill>
              <a:latin typeface="Beirut" pitchFamily="2" charset="-78"/>
              <a:cs typeface="Beirut" pitchFamily="2" charset="-78"/>
            </a:endParaRPr>
          </a:p>
        </p:txBody>
      </p:sp>
      <p:sp>
        <p:nvSpPr>
          <p:cNvPr id="20" name="مربع نص 5">
            <a:extLst>
              <a:ext uri="{FF2B5EF4-FFF2-40B4-BE49-F238E27FC236}">
                <a16:creationId xmlns:a16="http://schemas.microsoft.com/office/drawing/2014/main" id="{186193D6-32B2-D044-B948-32ECA39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7839" y="1239557"/>
            <a:ext cx="463016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C00000"/>
                </a:solidFill>
              </a:rPr>
              <a:t>التاريخ  </a:t>
            </a:r>
            <a:r>
              <a:rPr lang="ar-SA" altLang="ar-SA" dirty="0">
                <a:solidFill>
                  <a:srgbClr val="002060"/>
                </a:solidFill>
              </a:rPr>
              <a:t>/  / ١٤٤هـ</a:t>
            </a:r>
          </a:p>
          <a:p>
            <a:pPr defTabSz="685800" rtl="0">
              <a:spcBef>
                <a:spcPct val="0"/>
              </a:spcBef>
              <a:buNone/>
              <a:defRPr/>
            </a:pPr>
            <a:endParaRPr lang="ar-SA" altLang="ar-SA" sz="4400" dirty="0">
              <a:solidFill>
                <a:srgbClr val="002060"/>
              </a:solidFill>
            </a:endParaRPr>
          </a:p>
          <a:p>
            <a:pPr defTabSz="685800" rtl="0">
              <a:spcBef>
                <a:spcPct val="0"/>
              </a:spcBef>
              <a:buNone/>
              <a:defRPr/>
            </a:pPr>
            <a:r>
              <a:rPr lang="ar-SA" altLang="ar-SA" dirty="0">
                <a:solidFill>
                  <a:srgbClr val="002060"/>
                </a:solidFill>
              </a:rPr>
              <a:t> </a:t>
            </a:r>
            <a:r>
              <a:rPr lang="ar-SA" altLang="ar-SA" dirty="0">
                <a:solidFill>
                  <a:srgbClr val="C00000"/>
                </a:solidFill>
              </a:rPr>
              <a:t>رقم الصفحة :</a:t>
            </a:r>
            <a:r>
              <a:rPr lang="ar-SA" altLang="ar-SA" dirty="0">
                <a:solidFill>
                  <a:srgbClr val="00B050"/>
                </a:solidFill>
              </a:rPr>
              <a:t>٣٢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6E80AF1-7A4A-CC49-8CD2-8CDF313C19CE}"/>
              </a:ext>
            </a:extLst>
          </p:cNvPr>
          <p:cNvSpPr/>
          <p:nvPr/>
        </p:nvSpPr>
        <p:spPr>
          <a:xfrm>
            <a:off x="3057898" y="3605140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فكرة الدرس</a:t>
            </a:r>
          </a:p>
          <a:p>
            <a:pPr algn="ctr">
              <a:defRPr/>
            </a:pPr>
            <a:r>
              <a:rPr lang="ar-SA" sz="4000" dirty="0">
                <a:solidFill>
                  <a:srgbClr val="011893"/>
                </a:solidFill>
                <a:latin typeface="Beirut" pitchFamily="2" charset="-78"/>
                <a:cs typeface="Beirut" pitchFamily="2" charset="-78"/>
              </a:rPr>
              <a:t>اكتب معادلات واحلها ذهنياً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D811B8FC-53C6-F940-AC11-1CBCAA7270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88874" y="4746552"/>
            <a:ext cx="1190726" cy="1193711"/>
          </a:xfrm>
          <a:prstGeom prst="rect">
            <a:avLst/>
          </a:prstGeom>
          <a:ln>
            <a:noFill/>
          </a:ln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C0E14F98-96C4-704F-A793-088067BD5BB8}"/>
              </a:ext>
            </a:extLst>
          </p:cNvPr>
          <p:cNvSpPr/>
          <p:nvPr/>
        </p:nvSpPr>
        <p:spPr>
          <a:xfrm>
            <a:off x="7795609" y="4175846"/>
            <a:ext cx="5515244" cy="114141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8F00"/>
                </a:solidFill>
                <a:latin typeface="Beirut" pitchFamily="2" charset="-78"/>
                <a:cs typeface="Beirut" pitchFamily="2" charset="-78"/>
              </a:rPr>
              <a:t>المفردات</a:t>
            </a:r>
          </a:p>
          <a:p>
            <a:pPr algn="ctr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المعادلة</a:t>
            </a:r>
          </a:p>
          <a:p>
            <a:pPr algn="ctr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الحل</a:t>
            </a:r>
          </a:p>
          <a:p>
            <a:pPr algn="ctr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حل المعادلة</a:t>
            </a:r>
          </a:p>
          <a:p>
            <a:pPr algn="ctr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تحديد المعادلة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869DCB73-69CB-934F-B71E-2360853C6692}"/>
              </a:ext>
            </a:extLst>
          </p:cNvPr>
          <p:cNvSpPr/>
          <p:nvPr/>
        </p:nvSpPr>
        <p:spPr>
          <a:xfrm>
            <a:off x="3057898" y="4088429"/>
            <a:ext cx="4970912" cy="725742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6E86B52D-06AC-B543-B9B5-C08DA72C036D}"/>
              </a:ext>
            </a:extLst>
          </p:cNvPr>
          <p:cNvSpPr/>
          <p:nvPr/>
        </p:nvSpPr>
        <p:spPr>
          <a:xfrm>
            <a:off x="9434889" y="3924416"/>
            <a:ext cx="2236684" cy="50285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EBCD0B90-8634-014D-B402-96861C49C74C}"/>
              </a:ext>
            </a:extLst>
          </p:cNvPr>
          <p:cNvSpPr/>
          <p:nvPr/>
        </p:nvSpPr>
        <p:spPr>
          <a:xfrm>
            <a:off x="9450129" y="4534016"/>
            <a:ext cx="2236684" cy="50285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187525CC-D3EB-064F-887E-1A6F626FBDA4}"/>
              </a:ext>
            </a:extLst>
          </p:cNvPr>
          <p:cNvSpPr/>
          <p:nvPr/>
        </p:nvSpPr>
        <p:spPr>
          <a:xfrm>
            <a:off x="9434889" y="5137421"/>
            <a:ext cx="2236684" cy="50285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45102165-36ED-2B40-BC8C-19CCB79757AB}"/>
              </a:ext>
            </a:extLst>
          </p:cNvPr>
          <p:cNvSpPr/>
          <p:nvPr/>
        </p:nvSpPr>
        <p:spPr>
          <a:xfrm>
            <a:off x="9465369" y="5737976"/>
            <a:ext cx="2236684" cy="502859"/>
          </a:xfrm>
          <a:prstGeom prst="rect">
            <a:avLst/>
          </a:prstGeom>
          <a:solidFill>
            <a:srgbClr val="FFFF00">
              <a:alpha val="3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92977B2-7D2E-AB41-A06B-48A769D67AA1}"/>
              </a:ext>
            </a:extLst>
          </p:cNvPr>
          <p:cNvSpPr txBox="1"/>
          <p:nvPr/>
        </p:nvSpPr>
        <p:spPr>
          <a:xfrm>
            <a:off x="4767280" y="3182587"/>
            <a:ext cx="18473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14:cNvPr>
              <p14:cNvContentPartPr/>
              <p14:nvPr/>
            </p14:nvContentPartPr>
            <p14:xfrm>
              <a:off x="11799720" y="6248520"/>
              <a:ext cx="360" cy="360"/>
            </p14:xfrm>
          </p:contentPart>
        </mc:Choice>
        <mc:Fallback xmlns="">
          <p:pic>
            <p:nvPicPr>
              <p:cNvPr id="4" name="حبر 3">
                <a:extLst>
                  <a:ext uri="{FF2B5EF4-FFF2-40B4-BE49-F238E27FC236}">
                    <a16:creationId xmlns:a16="http://schemas.microsoft.com/office/drawing/2014/main" id="{CFD7CEB8-E0A6-4D48-AFBD-687BD6E25D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790360" y="623916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1914795-1200-224A-8F59-895820FBD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90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77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تدرب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24877" y="442914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r>
              <a:rPr lang="ar-SA" sz="1350" dirty="0"/>
              <a:t> 													</a:t>
            </a:r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33">
            <a:extLst>
              <a:ext uri="{FF2B5EF4-FFF2-40B4-BE49-F238E27FC236}">
                <a16:creationId xmlns:a16="http://schemas.microsoft.com/office/drawing/2014/main" id="{58C83A84-3742-C542-AE1A-EC5CFB7DE810}"/>
              </a:ext>
            </a:extLst>
          </p:cNvPr>
          <p:cNvGrpSpPr/>
          <p:nvPr/>
        </p:nvGrpSpPr>
        <p:grpSpPr>
          <a:xfrm>
            <a:off x="1827636" y="743240"/>
            <a:ext cx="8358246" cy="928694"/>
            <a:chOff x="571472" y="857232"/>
            <a:chExt cx="8358246" cy="928694"/>
          </a:xfrm>
        </p:grpSpPr>
        <p:sp>
          <p:nvSpPr>
            <p:cNvPr id="62" name="دبوس زينة 34">
              <a:extLst>
                <a:ext uri="{FF2B5EF4-FFF2-40B4-BE49-F238E27FC236}">
                  <a16:creationId xmlns:a16="http://schemas.microsoft.com/office/drawing/2014/main" id="{FEFABB77-F5BB-CC4E-9573-D8F2162A6871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 </a:t>
              </a:r>
              <a:r>
                <a:rPr lang="ar-SA" sz="2400" b="1" dirty="0">
                  <a:solidFill>
                    <a:srgbClr val="FF0000"/>
                  </a:solidFill>
                </a:rPr>
                <a:t>ب</a:t>
              </a:r>
              <a:r>
                <a:rPr lang="ar-SA" sz="2400" b="1" dirty="0">
                  <a:solidFill>
                    <a:schemeClr val="tx1"/>
                  </a:solidFill>
                </a:rPr>
                <a:t> +٧ = ١٣  ذهنيا .</a:t>
              </a:r>
            </a:p>
          </p:txBody>
        </p:sp>
        <p:sp>
          <p:nvSpPr>
            <p:cNvPr id="64" name="دبوس زينة 36">
              <a:extLst>
                <a:ext uri="{FF2B5EF4-FFF2-40B4-BE49-F238E27FC236}">
                  <a16:creationId xmlns:a16="http://schemas.microsoft.com/office/drawing/2014/main" id="{37FDE0DA-ABE6-8141-95EC-9B4E3B79F191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38">
            <a:extLst>
              <a:ext uri="{FF2B5EF4-FFF2-40B4-BE49-F238E27FC236}">
                <a16:creationId xmlns:a16="http://schemas.microsoft.com/office/drawing/2014/main" id="{978C00E6-F22B-1149-B1AD-E4A4E866EBCA}"/>
              </a:ext>
            </a:extLst>
          </p:cNvPr>
          <p:cNvSpPr txBox="1"/>
          <p:nvPr/>
        </p:nvSpPr>
        <p:spPr>
          <a:xfrm>
            <a:off x="2694392" y="2183762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ب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40">
            <a:extLst>
              <a:ext uri="{FF2B5EF4-FFF2-40B4-BE49-F238E27FC236}">
                <a16:creationId xmlns:a16="http://schemas.microsoft.com/office/drawing/2014/main" id="{1200C8E0-395A-E147-8020-6DB34F9D8CDD}"/>
              </a:ext>
            </a:extLst>
          </p:cNvPr>
          <p:cNvGrpSpPr/>
          <p:nvPr/>
        </p:nvGrpSpPr>
        <p:grpSpPr>
          <a:xfrm>
            <a:off x="1966371" y="2032177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A9A2E770-AED3-C549-A1FC-5835D305C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42">
              <a:extLst>
                <a:ext uri="{FF2B5EF4-FFF2-40B4-BE49-F238E27FC236}">
                  <a16:creationId xmlns:a16="http://schemas.microsoft.com/office/drawing/2014/main" id="{26639B15-A23E-4B4B-9A13-7C29540FAC27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43">
            <a:extLst>
              <a:ext uri="{FF2B5EF4-FFF2-40B4-BE49-F238E27FC236}">
                <a16:creationId xmlns:a16="http://schemas.microsoft.com/office/drawing/2014/main" id="{6C82FBC8-8F73-524A-8F95-5BBF23E8EAA9}"/>
              </a:ext>
            </a:extLst>
          </p:cNvPr>
          <p:cNvSpPr txBox="1"/>
          <p:nvPr/>
        </p:nvSpPr>
        <p:spPr>
          <a:xfrm>
            <a:off x="8085604" y="368172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=١٣</a:t>
            </a:r>
          </a:p>
        </p:txBody>
      </p:sp>
      <p:sp>
        <p:nvSpPr>
          <p:cNvPr id="8" name="مربع نص 44">
            <a:extLst>
              <a:ext uri="{FF2B5EF4-FFF2-40B4-BE49-F238E27FC236}">
                <a16:creationId xmlns:a16="http://schemas.microsoft.com/office/drawing/2014/main" id="{6EB9F239-4713-5F45-AD8C-C341493FBBFB}"/>
              </a:ext>
            </a:extLst>
          </p:cNvPr>
          <p:cNvSpPr txBox="1"/>
          <p:nvPr/>
        </p:nvSpPr>
        <p:spPr>
          <a:xfrm>
            <a:off x="9114312" y="3681728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١٣</a:t>
            </a:r>
          </a:p>
        </p:txBody>
      </p:sp>
      <p:sp>
        <p:nvSpPr>
          <p:cNvPr id="9" name="خماسي 45">
            <a:extLst>
              <a:ext uri="{FF2B5EF4-FFF2-40B4-BE49-F238E27FC236}">
                <a16:creationId xmlns:a16="http://schemas.microsoft.com/office/drawing/2014/main" id="{FDE71E17-CF0B-3340-BFB5-6DD7D6FFB841}"/>
              </a:ext>
            </a:extLst>
          </p:cNvPr>
          <p:cNvSpPr/>
          <p:nvPr/>
        </p:nvSpPr>
        <p:spPr>
          <a:xfrm rot="5400000">
            <a:off x="8914284" y="2557467"/>
            <a:ext cx="1000132" cy="885832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46">
            <a:extLst>
              <a:ext uri="{FF2B5EF4-FFF2-40B4-BE49-F238E27FC236}">
                <a16:creationId xmlns:a16="http://schemas.microsoft.com/office/drawing/2014/main" id="{FFC83300-D1AE-5B45-818F-608780AA9959}"/>
              </a:ext>
            </a:extLst>
          </p:cNvPr>
          <p:cNvSpPr txBox="1"/>
          <p:nvPr/>
        </p:nvSpPr>
        <p:spPr>
          <a:xfrm>
            <a:off x="9400064" y="2471743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ب</a:t>
            </a:r>
          </a:p>
        </p:txBody>
      </p:sp>
      <p:sp>
        <p:nvSpPr>
          <p:cNvPr id="13" name="مربع نص 47">
            <a:extLst>
              <a:ext uri="{FF2B5EF4-FFF2-40B4-BE49-F238E27FC236}">
                <a16:creationId xmlns:a16="http://schemas.microsoft.com/office/drawing/2014/main" id="{CCB0F593-079B-1E43-B2A7-E3A7662359CB}"/>
              </a:ext>
            </a:extLst>
          </p:cNvPr>
          <p:cNvSpPr txBox="1"/>
          <p:nvPr/>
        </p:nvSpPr>
        <p:spPr>
          <a:xfrm>
            <a:off x="7771977" y="2500319"/>
            <a:ext cx="16995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+ ٧  = ١٣</a:t>
            </a:r>
          </a:p>
        </p:txBody>
      </p:sp>
      <p:sp>
        <p:nvSpPr>
          <p:cNvPr id="14" name="مربع نص 48">
            <a:extLst>
              <a:ext uri="{FF2B5EF4-FFF2-40B4-BE49-F238E27FC236}">
                <a16:creationId xmlns:a16="http://schemas.microsoft.com/office/drawing/2014/main" id="{E18CED08-4BA9-DD46-A0EC-692961D79E4D}"/>
              </a:ext>
            </a:extLst>
          </p:cNvPr>
          <p:cNvSpPr txBox="1"/>
          <p:nvPr/>
        </p:nvSpPr>
        <p:spPr>
          <a:xfrm>
            <a:off x="9114312" y="464345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5" name="مربع نص 49">
            <a:extLst>
              <a:ext uri="{FF2B5EF4-FFF2-40B4-BE49-F238E27FC236}">
                <a16:creationId xmlns:a16="http://schemas.microsoft.com/office/drawing/2014/main" id="{CC0E7ED7-77CE-394F-A5FF-5BCE5AC66732}"/>
              </a:ext>
            </a:extLst>
          </p:cNvPr>
          <p:cNvSpPr txBox="1"/>
          <p:nvPr/>
        </p:nvSpPr>
        <p:spPr>
          <a:xfrm>
            <a:off x="8571384" y="4657745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٦</a:t>
            </a:r>
          </a:p>
        </p:txBody>
      </p:sp>
      <p:sp>
        <p:nvSpPr>
          <p:cNvPr id="16" name="مربع نص 50">
            <a:extLst>
              <a:ext uri="{FF2B5EF4-FFF2-40B4-BE49-F238E27FC236}">
                <a16:creationId xmlns:a16="http://schemas.microsoft.com/office/drawing/2014/main" id="{C277165E-6769-F74E-82D1-8BFD06739E0E}"/>
              </a:ext>
            </a:extLst>
          </p:cNvPr>
          <p:cNvSpPr txBox="1"/>
          <p:nvPr/>
        </p:nvSpPr>
        <p:spPr>
          <a:xfrm>
            <a:off x="9347407" y="2528893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٦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12AA7CD-A651-7546-9900-3C33148014F4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75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C605C50-D636-8841-B909-FE895DEA15E7}"/>
              </a:ext>
            </a:extLst>
          </p:cNvPr>
          <p:cNvSpPr/>
          <p:nvPr/>
        </p:nvSpPr>
        <p:spPr>
          <a:xfrm flipH="1">
            <a:off x="711350" y="584189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٢٠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D039BA4-20D8-3B4B-8BA3-4EF4DEB1162F}"/>
              </a:ext>
            </a:extLst>
          </p:cNvPr>
          <p:cNvSpPr/>
          <p:nvPr/>
        </p:nvSpPr>
        <p:spPr>
          <a:xfrm rot="385153">
            <a:off x="8710074" y="897079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79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603168EC-1F67-F445-8404-87A01F56B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10502" y="167964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240223ED-B560-5D4F-B63A-BB556D927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30460" y="6371434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108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65341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تدرب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395314" y="423927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33">
            <a:extLst>
              <a:ext uri="{FF2B5EF4-FFF2-40B4-BE49-F238E27FC236}">
                <a16:creationId xmlns:a16="http://schemas.microsoft.com/office/drawing/2014/main" id="{58C83A84-3742-C542-AE1A-EC5CFB7DE810}"/>
              </a:ext>
            </a:extLst>
          </p:cNvPr>
          <p:cNvGrpSpPr/>
          <p:nvPr/>
        </p:nvGrpSpPr>
        <p:grpSpPr>
          <a:xfrm>
            <a:off x="1827636" y="743240"/>
            <a:ext cx="8358246" cy="928694"/>
            <a:chOff x="571472" y="857232"/>
            <a:chExt cx="8358246" cy="928694"/>
          </a:xfrm>
        </p:grpSpPr>
        <p:sp>
          <p:nvSpPr>
            <p:cNvPr id="62" name="دبوس زينة 34">
              <a:extLst>
                <a:ext uri="{FF2B5EF4-FFF2-40B4-BE49-F238E27FC236}">
                  <a16:creationId xmlns:a16="http://schemas.microsoft.com/office/drawing/2014/main" id="{FEFABB77-F5BB-CC4E-9573-D8F2162A6871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 </a:t>
              </a:r>
              <a:r>
                <a:rPr lang="ar-SA" sz="2400" b="1" dirty="0">
                  <a:solidFill>
                    <a:srgbClr val="FF0000"/>
                  </a:solidFill>
                </a:rPr>
                <a:t>ص</a:t>
              </a:r>
              <a:r>
                <a:rPr lang="ar-SA" sz="2400" b="1" dirty="0">
                  <a:solidFill>
                    <a:schemeClr val="tx1"/>
                  </a:solidFill>
                </a:rPr>
                <a:t> -١٤ = ٢٠  ذهنيا .</a:t>
              </a:r>
            </a:p>
          </p:txBody>
        </p:sp>
        <p:sp>
          <p:nvSpPr>
            <p:cNvPr id="64" name="دبوس زينة 36">
              <a:extLst>
                <a:ext uri="{FF2B5EF4-FFF2-40B4-BE49-F238E27FC236}">
                  <a16:creationId xmlns:a16="http://schemas.microsoft.com/office/drawing/2014/main" id="{37FDE0DA-ABE6-8141-95EC-9B4E3B79F191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38">
            <a:extLst>
              <a:ext uri="{FF2B5EF4-FFF2-40B4-BE49-F238E27FC236}">
                <a16:creationId xmlns:a16="http://schemas.microsoft.com/office/drawing/2014/main" id="{978C00E6-F22B-1149-B1AD-E4A4E866EBCA}"/>
              </a:ext>
            </a:extLst>
          </p:cNvPr>
          <p:cNvSpPr txBox="1"/>
          <p:nvPr/>
        </p:nvSpPr>
        <p:spPr>
          <a:xfrm>
            <a:off x="2694392" y="2183762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ب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40">
            <a:extLst>
              <a:ext uri="{FF2B5EF4-FFF2-40B4-BE49-F238E27FC236}">
                <a16:creationId xmlns:a16="http://schemas.microsoft.com/office/drawing/2014/main" id="{1200C8E0-395A-E147-8020-6DB34F9D8CDD}"/>
              </a:ext>
            </a:extLst>
          </p:cNvPr>
          <p:cNvGrpSpPr/>
          <p:nvPr/>
        </p:nvGrpSpPr>
        <p:grpSpPr>
          <a:xfrm>
            <a:off x="1966371" y="2032177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A9A2E770-AED3-C549-A1FC-5835D305C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42">
              <a:extLst>
                <a:ext uri="{FF2B5EF4-FFF2-40B4-BE49-F238E27FC236}">
                  <a16:creationId xmlns:a16="http://schemas.microsoft.com/office/drawing/2014/main" id="{26639B15-A23E-4B4B-9A13-7C29540FAC27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43">
            <a:extLst>
              <a:ext uri="{FF2B5EF4-FFF2-40B4-BE49-F238E27FC236}">
                <a16:creationId xmlns:a16="http://schemas.microsoft.com/office/drawing/2014/main" id="{6C82FBC8-8F73-524A-8F95-5BBF23E8EAA9}"/>
              </a:ext>
            </a:extLst>
          </p:cNvPr>
          <p:cNvSpPr txBox="1"/>
          <p:nvPr/>
        </p:nvSpPr>
        <p:spPr>
          <a:xfrm>
            <a:off x="8085604" y="368172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=٢٠</a:t>
            </a:r>
          </a:p>
        </p:txBody>
      </p:sp>
      <p:sp>
        <p:nvSpPr>
          <p:cNvPr id="8" name="مربع نص 44">
            <a:extLst>
              <a:ext uri="{FF2B5EF4-FFF2-40B4-BE49-F238E27FC236}">
                <a16:creationId xmlns:a16="http://schemas.microsoft.com/office/drawing/2014/main" id="{6EB9F239-4713-5F45-AD8C-C341493FBBFB}"/>
              </a:ext>
            </a:extLst>
          </p:cNvPr>
          <p:cNvSpPr txBox="1"/>
          <p:nvPr/>
        </p:nvSpPr>
        <p:spPr>
          <a:xfrm>
            <a:off x="8971434" y="3681728"/>
            <a:ext cx="714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٢٠</a:t>
            </a:r>
          </a:p>
        </p:txBody>
      </p:sp>
      <p:sp>
        <p:nvSpPr>
          <p:cNvPr id="9" name="خماسي 45">
            <a:extLst>
              <a:ext uri="{FF2B5EF4-FFF2-40B4-BE49-F238E27FC236}">
                <a16:creationId xmlns:a16="http://schemas.microsoft.com/office/drawing/2014/main" id="{FDE71E17-CF0B-3340-BFB5-6DD7D6FFB841}"/>
              </a:ext>
            </a:extLst>
          </p:cNvPr>
          <p:cNvSpPr/>
          <p:nvPr/>
        </p:nvSpPr>
        <p:spPr>
          <a:xfrm rot="5400000">
            <a:off x="8868300" y="2493530"/>
            <a:ext cx="1000132" cy="977801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46">
            <a:extLst>
              <a:ext uri="{FF2B5EF4-FFF2-40B4-BE49-F238E27FC236}">
                <a16:creationId xmlns:a16="http://schemas.microsoft.com/office/drawing/2014/main" id="{FFC83300-D1AE-5B45-818F-608780AA9959}"/>
              </a:ext>
            </a:extLst>
          </p:cNvPr>
          <p:cNvSpPr txBox="1"/>
          <p:nvPr/>
        </p:nvSpPr>
        <p:spPr>
          <a:xfrm>
            <a:off x="9400064" y="2471743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ص</a:t>
            </a:r>
          </a:p>
        </p:txBody>
      </p:sp>
      <p:sp>
        <p:nvSpPr>
          <p:cNvPr id="13" name="مربع نص 47">
            <a:extLst>
              <a:ext uri="{FF2B5EF4-FFF2-40B4-BE49-F238E27FC236}">
                <a16:creationId xmlns:a16="http://schemas.microsoft.com/office/drawing/2014/main" id="{CCB0F593-079B-1E43-B2A7-E3A7662359CB}"/>
              </a:ext>
            </a:extLst>
          </p:cNvPr>
          <p:cNvSpPr txBox="1"/>
          <p:nvPr/>
        </p:nvSpPr>
        <p:spPr>
          <a:xfrm>
            <a:off x="7771977" y="2500319"/>
            <a:ext cx="169952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-١٤  = ٢٠</a:t>
            </a:r>
          </a:p>
        </p:txBody>
      </p:sp>
      <p:sp>
        <p:nvSpPr>
          <p:cNvPr id="14" name="مربع نص 48">
            <a:extLst>
              <a:ext uri="{FF2B5EF4-FFF2-40B4-BE49-F238E27FC236}">
                <a16:creationId xmlns:a16="http://schemas.microsoft.com/office/drawing/2014/main" id="{E18CED08-4BA9-DD46-A0EC-692961D79E4D}"/>
              </a:ext>
            </a:extLst>
          </p:cNvPr>
          <p:cNvSpPr txBox="1"/>
          <p:nvPr/>
        </p:nvSpPr>
        <p:spPr>
          <a:xfrm>
            <a:off x="9114312" y="464345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5" name="مربع نص 49">
            <a:extLst>
              <a:ext uri="{FF2B5EF4-FFF2-40B4-BE49-F238E27FC236}">
                <a16:creationId xmlns:a16="http://schemas.microsoft.com/office/drawing/2014/main" id="{CC0E7ED7-77CE-394F-A5FF-5BCE5AC66732}"/>
              </a:ext>
            </a:extLst>
          </p:cNvPr>
          <p:cNvSpPr txBox="1"/>
          <p:nvPr/>
        </p:nvSpPr>
        <p:spPr>
          <a:xfrm>
            <a:off x="8571384" y="4657745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٣٤</a:t>
            </a:r>
          </a:p>
        </p:txBody>
      </p:sp>
      <p:sp>
        <p:nvSpPr>
          <p:cNvPr id="16" name="مربع نص 50">
            <a:extLst>
              <a:ext uri="{FF2B5EF4-FFF2-40B4-BE49-F238E27FC236}">
                <a16:creationId xmlns:a16="http://schemas.microsoft.com/office/drawing/2014/main" id="{C277165E-6769-F74E-82D1-8BFD06739E0E}"/>
              </a:ext>
            </a:extLst>
          </p:cNvPr>
          <p:cNvSpPr txBox="1"/>
          <p:nvPr/>
        </p:nvSpPr>
        <p:spPr>
          <a:xfrm>
            <a:off x="9394801" y="2499884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٣٤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12AA7CD-A651-7546-9900-3C33148014F4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75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92C07C2-99BD-0B4F-9CDD-30E91B1340C2}"/>
              </a:ext>
            </a:extLst>
          </p:cNvPr>
          <p:cNvSpPr/>
          <p:nvPr/>
        </p:nvSpPr>
        <p:spPr>
          <a:xfrm flipH="1">
            <a:off x="1520068" y="581010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٢١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37AD8506-6950-FE4F-A9AF-D9C6FEFC4E81}"/>
              </a:ext>
            </a:extLst>
          </p:cNvPr>
          <p:cNvSpPr/>
          <p:nvPr/>
        </p:nvSpPr>
        <p:spPr>
          <a:xfrm rot="385153">
            <a:off x="8710074" y="897079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77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C5E20639-EE97-8449-9280-C07AE4975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10502" y="167964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419DA662-C6A0-AE48-8DA2-B39DF32F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715" y="6306225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109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1701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تدرب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358253" y="418797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2F0FA547-3DA6-AD42-862B-A19E82684518}"/>
              </a:ext>
            </a:extLst>
          </p:cNvPr>
          <p:cNvGrpSpPr/>
          <p:nvPr/>
        </p:nvGrpSpPr>
        <p:grpSpPr>
          <a:xfrm>
            <a:off x="2101754" y="950964"/>
            <a:ext cx="8358246" cy="928694"/>
            <a:chOff x="571472" y="857232"/>
            <a:chExt cx="8358246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F7690173-8F67-DD49-8EC5-2D8481239A22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٧٧ = ٧</a:t>
              </a:r>
              <a:r>
                <a:rPr lang="ar-SA" sz="2400" b="1" dirty="0">
                  <a:solidFill>
                    <a:srgbClr val="C00000"/>
                  </a:solidFill>
                </a:rPr>
                <a:t>ت</a:t>
              </a:r>
              <a:r>
                <a:rPr lang="ar-SA" sz="2400" b="1" dirty="0">
                  <a:solidFill>
                    <a:schemeClr val="tx1"/>
                  </a:solidFill>
                </a:rPr>
                <a:t>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C5075AC4-8F04-7D48-BF08-EF44A4BAE378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58">
            <a:extLst>
              <a:ext uri="{FF2B5EF4-FFF2-40B4-BE49-F238E27FC236}">
                <a16:creationId xmlns:a16="http://schemas.microsoft.com/office/drawing/2014/main" id="{6B2D7134-3744-CF40-99C6-84C937DB6DED}"/>
              </a:ext>
            </a:extLst>
          </p:cNvPr>
          <p:cNvSpPr txBox="1"/>
          <p:nvPr/>
        </p:nvSpPr>
        <p:spPr>
          <a:xfrm>
            <a:off x="2766364" y="2302391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 err="1">
                <a:solidFill>
                  <a:srgbClr val="FF0000"/>
                </a:solidFill>
              </a:rPr>
              <a:t>ع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60">
            <a:extLst>
              <a:ext uri="{FF2B5EF4-FFF2-40B4-BE49-F238E27FC236}">
                <a16:creationId xmlns:a16="http://schemas.microsoft.com/office/drawing/2014/main" id="{416EEB4A-3070-004F-A530-4D4DC4F4B4E3}"/>
              </a:ext>
            </a:extLst>
          </p:cNvPr>
          <p:cNvGrpSpPr/>
          <p:nvPr/>
        </p:nvGrpSpPr>
        <p:grpSpPr>
          <a:xfrm>
            <a:off x="2021287" y="2134472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97815113-E4B5-C94A-83E4-D41E33446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62">
              <a:extLst>
                <a:ext uri="{FF2B5EF4-FFF2-40B4-BE49-F238E27FC236}">
                  <a16:creationId xmlns:a16="http://schemas.microsoft.com/office/drawing/2014/main" id="{366E1085-DA1A-AE47-857E-665A99DD5748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3">
            <a:extLst>
              <a:ext uri="{FF2B5EF4-FFF2-40B4-BE49-F238E27FC236}">
                <a16:creationId xmlns:a16="http://schemas.microsoft.com/office/drawing/2014/main" id="{38E3029A-9115-1345-848C-E2E72D0E49A5}"/>
              </a:ext>
            </a:extLst>
          </p:cNvPr>
          <p:cNvSpPr txBox="1"/>
          <p:nvPr/>
        </p:nvSpPr>
        <p:spPr>
          <a:xfrm>
            <a:off x="8112614" y="3690240"/>
            <a:ext cx="914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٧٧</a:t>
            </a:r>
          </a:p>
        </p:txBody>
      </p:sp>
      <p:sp>
        <p:nvSpPr>
          <p:cNvPr id="8" name="مربع نص 64">
            <a:extLst>
              <a:ext uri="{FF2B5EF4-FFF2-40B4-BE49-F238E27FC236}">
                <a16:creationId xmlns:a16="http://schemas.microsoft.com/office/drawing/2014/main" id="{B6CE86E0-8DAC-A049-A17D-E260444A9EB9}"/>
              </a:ext>
            </a:extLst>
          </p:cNvPr>
          <p:cNvSpPr txBox="1"/>
          <p:nvPr/>
        </p:nvSpPr>
        <p:spPr>
          <a:xfrm>
            <a:off x="8974884" y="3690240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٧٧</a:t>
            </a:r>
          </a:p>
        </p:txBody>
      </p:sp>
      <p:sp>
        <p:nvSpPr>
          <p:cNvPr id="9" name="خماسي 65">
            <a:extLst>
              <a:ext uri="{FF2B5EF4-FFF2-40B4-BE49-F238E27FC236}">
                <a16:creationId xmlns:a16="http://schemas.microsoft.com/office/drawing/2014/main" id="{B30B9709-F141-BF45-A18A-DDCEC4C114C4}"/>
              </a:ext>
            </a:extLst>
          </p:cNvPr>
          <p:cNvSpPr/>
          <p:nvPr/>
        </p:nvSpPr>
        <p:spPr>
          <a:xfrm rot="5400000">
            <a:off x="7849817" y="2900345"/>
            <a:ext cx="1000132" cy="87154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67">
            <a:extLst>
              <a:ext uri="{FF2B5EF4-FFF2-40B4-BE49-F238E27FC236}">
                <a16:creationId xmlns:a16="http://schemas.microsoft.com/office/drawing/2014/main" id="{A46CEAB4-0623-5C48-A079-556E55C27285}"/>
              </a:ext>
            </a:extLst>
          </p:cNvPr>
          <p:cNvSpPr txBox="1"/>
          <p:nvPr/>
        </p:nvSpPr>
        <p:spPr>
          <a:xfrm>
            <a:off x="7960816" y="2756418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٧٧   =</a:t>
            </a:r>
          </a:p>
        </p:txBody>
      </p:sp>
      <p:sp>
        <p:nvSpPr>
          <p:cNvPr id="13" name="مربع نص 68">
            <a:extLst>
              <a:ext uri="{FF2B5EF4-FFF2-40B4-BE49-F238E27FC236}">
                <a16:creationId xmlns:a16="http://schemas.microsoft.com/office/drawing/2014/main" id="{980D7CF8-8F85-424B-822B-85A8C2557958}"/>
              </a:ext>
            </a:extLst>
          </p:cNvPr>
          <p:cNvSpPr txBox="1"/>
          <p:nvPr/>
        </p:nvSpPr>
        <p:spPr>
          <a:xfrm>
            <a:off x="9340054" y="4820626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4" name="مربع نص 69">
            <a:extLst>
              <a:ext uri="{FF2B5EF4-FFF2-40B4-BE49-F238E27FC236}">
                <a16:creationId xmlns:a16="http://schemas.microsoft.com/office/drawing/2014/main" id="{3E5E7D1C-1873-744F-83B0-AD4684AF0A66}"/>
              </a:ext>
            </a:extLst>
          </p:cNvPr>
          <p:cNvSpPr txBox="1"/>
          <p:nvPr/>
        </p:nvSpPr>
        <p:spPr>
          <a:xfrm>
            <a:off x="8797126" y="4834912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١١</a:t>
            </a:r>
          </a:p>
        </p:txBody>
      </p:sp>
      <p:sp>
        <p:nvSpPr>
          <p:cNvPr id="15" name="مربع نص 70">
            <a:extLst>
              <a:ext uri="{FF2B5EF4-FFF2-40B4-BE49-F238E27FC236}">
                <a16:creationId xmlns:a16="http://schemas.microsoft.com/office/drawing/2014/main" id="{7CDA8F26-4805-F643-8D44-DE95A95DB270}"/>
              </a:ext>
            </a:extLst>
          </p:cNvPr>
          <p:cNvSpPr txBox="1"/>
          <p:nvPr/>
        </p:nvSpPr>
        <p:spPr>
          <a:xfrm>
            <a:off x="7583212" y="2805080"/>
            <a:ext cx="114435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( ١١ )</a:t>
            </a:r>
          </a:p>
        </p:txBody>
      </p:sp>
      <p:sp>
        <p:nvSpPr>
          <p:cNvPr id="16" name="مربع نص 66">
            <a:extLst>
              <a:ext uri="{FF2B5EF4-FFF2-40B4-BE49-F238E27FC236}">
                <a16:creationId xmlns:a16="http://schemas.microsoft.com/office/drawing/2014/main" id="{99B229D5-B0D8-8E4A-B26A-309F9A7B38AD}"/>
              </a:ext>
            </a:extLst>
          </p:cNvPr>
          <p:cNvSpPr txBox="1"/>
          <p:nvPr/>
        </p:nvSpPr>
        <p:spPr>
          <a:xfrm flipH="1">
            <a:off x="7968211" y="2793988"/>
            <a:ext cx="6315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>
                <a:solidFill>
                  <a:srgbClr val="FF0000"/>
                </a:solidFill>
              </a:rPr>
              <a:t>ت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0A364ACC-41EB-2446-97B4-84B84BDDC211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77" name="مربع نص 66">
            <a:extLst>
              <a:ext uri="{FF2B5EF4-FFF2-40B4-BE49-F238E27FC236}">
                <a16:creationId xmlns:a16="http://schemas.microsoft.com/office/drawing/2014/main" id="{66493171-03DA-AA43-927A-75C97C3BA8C0}"/>
              </a:ext>
            </a:extLst>
          </p:cNvPr>
          <p:cNvSpPr txBox="1"/>
          <p:nvPr/>
        </p:nvSpPr>
        <p:spPr>
          <a:xfrm flipH="1">
            <a:off x="8299550" y="2816172"/>
            <a:ext cx="6315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8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6E95FA7-1271-3148-87C9-5580EC2896A4}"/>
              </a:ext>
            </a:extLst>
          </p:cNvPr>
          <p:cNvSpPr/>
          <p:nvPr/>
        </p:nvSpPr>
        <p:spPr>
          <a:xfrm flipH="1">
            <a:off x="905524" y="5776259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٢٢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6392578A-FA63-5B4D-AFA7-504AA454E05F}"/>
              </a:ext>
            </a:extLst>
          </p:cNvPr>
          <p:cNvSpPr/>
          <p:nvPr/>
        </p:nvSpPr>
        <p:spPr>
          <a:xfrm rot="385153">
            <a:off x="8754283" y="1074962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4C2BDEFD-DF9D-B946-8CD0-AA125F2687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54711" y="345847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C8F6ED7-575B-C542-B959-C6FC0FAC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720" y="6370745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110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00377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9" grpId="1" animBg="1"/>
      <p:bldP spid="12" grpId="0"/>
      <p:bldP spid="13" grpId="0"/>
      <p:bldP spid="14" grpId="0"/>
      <p:bldP spid="15" grpId="0"/>
      <p:bldP spid="16" grpId="0"/>
      <p:bldP spid="16" grpId="1"/>
      <p:bldP spid="7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تدرب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393332" y="421918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E08DC01D-08FC-2F42-B131-46BCA1D664A3}"/>
              </a:ext>
            </a:extLst>
          </p:cNvPr>
          <p:cNvGrpSpPr/>
          <p:nvPr/>
        </p:nvGrpSpPr>
        <p:grpSpPr>
          <a:xfrm>
            <a:off x="2038119" y="826042"/>
            <a:ext cx="8501122" cy="1337002"/>
            <a:chOff x="428596" y="857232"/>
            <a:chExt cx="8501122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C7A5EA64-93DB-4D46-987F-18B95675FF22}"/>
                </a:ext>
              </a:extLst>
            </p:cNvPr>
            <p:cNvSpPr/>
            <p:nvPr/>
          </p:nvSpPr>
          <p:spPr>
            <a:xfrm>
              <a:off x="428596" y="857232"/>
              <a:ext cx="728667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 </a:t>
              </a:r>
              <a:r>
                <a:rPr lang="ar-SA" sz="2400" b="1" dirty="0">
                  <a:solidFill>
                    <a:srgbClr val="FF0000"/>
                  </a:solidFill>
                </a:rPr>
                <a:t>ن</a:t>
              </a:r>
              <a:r>
                <a:rPr lang="ar-SA" sz="2400" b="1" dirty="0">
                  <a:solidFill>
                    <a:schemeClr val="tx1"/>
                  </a:solidFill>
                </a:rPr>
                <a:t> = </a:t>
              </a:r>
              <a:r>
                <a:rPr lang="ar-SA" sz="2400" b="1" u="sng" dirty="0">
                  <a:solidFill>
                    <a:schemeClr val="tx1"/>
                  </a:solidFill>
                </a:rPr>
                <a:t>٣٠</a:t>
              </a:r>
              <a:r>
                <a:rPr lang="ar-SA" sz="2400" b="1" dirty="0">
                  <a:solidFill>
                    <a:schemeClr val="tx1"/>
                  </a:solidFill>
                </a:rPr>
                <a:t>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73122ACC-5B68-F641-B42B-27209AFD3A83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19">
            <a:extLst>
              <a:ext uri="{FF2B5EF4-FFF2-40B4-BE49-F238E27FC236}">
                <a16:creationId xmlns:a16="http://schemas.microsoft.com/office/drawing/2014/main" id="{099DBAD6-8EA7-8049-BFEF-6ED87FAC8A43}"/>
              </a:ext>
            </a:extLst>
          </p:cNvPr>
          <p:cNvSpPr txBox="1"/>
          <p:nvPr/>
        </p:nvSpPr>
        <p:spPr>
          <a:xfrm>
            <a:off x="2553117" y="2536479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>
                <a:solidFill>
                  <a:srgbClr val="FF0000"/>
                </a:solidFill>
              </a:rPr>
              <a:t>ن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4" name="مجموعة 20">
            <a:extLst>
              <a:ext uri="{FF2B5EF4-FFF2-40B4-BE49-F238E27FC236}">
                <a16:creationId xmlns:a16="http://schemas.microsoft.com/office/drawing/2014/main" id="{E4555162-66AA-7743-9D4F-58BBA0EACFAD}"/>
              </a:ext>
            </a:extLst>
          </p:cNvPr>
          <p:cNvGrpSpPr/>
          <p:nvPr/>
        </p:nvGrpSpPr>
        <p:grpSpPr>
          <a:xfrm>
            <a:off x="1967019" y="2455496"/>
            <a:ext cx="3000396" cy="3690958"/>
            <a:chOff x="1714480" y="2000240"/>
            <a:chExt cx="3000396" cy="3690958"/>
          </a:xfrm>
        </p:grpSpPr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F563F309-EF0E-B54B-B175-E51FAAF07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1" name="وسيلة شرح على شكل سحابة 22">
              <a:extLst>
                <a:ext uri="{FF2B5EF4-FFF2-40B4-BE49-F238E27FC236}">
                  <a16:creationId xmlns:a16="http://schemas.microsoft.com/office/drawing/2014/main" id="{09AC9C34-0CF6-164E-8F31-AA240329437E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6" name="مربع نص 23">
            <a:extLst>
              <a:ext uri="{FF2B5EF4-FFF2-40B4-BE49-F238E27FC236}">
                <a16:creationId xmlns:a16="http://schemas.microsoft.com/office/drawing/2014/main" id="{F50B9CDB-1B61-4E45-A48C-F2F029353239}"/>
              </a:ext>
            </a:extLst>
          </p:cNvPr>
          <p:cNvSpPr txBox="1"/>
          <p:nvPr/>
        </p:nvSpPr>
        <p:spPr>
          <a:xfrm>
            <a:off x="7485662" y="3596362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٥</a:t>
            </a:r>
          </a:p>
        </p:txBody>
      </p:sp>
      <p:sp>
        <p:nvSpPr>
          <p:cNvPr id="7" name="مربع نص 24">
            <a:extLst>
              <a:ext uri="{FF2B5EF4-FFF2-40B4-BE49-F238E27FC236}">
                <a16:creationId xmlns:a16="http://schemas.microsoft.com/office/drawing/2014/main" id="{414F362F-DD95-C84A-A29D-260141B41B97}"/>
              </a:ext>
            </a:extLst>
          </p:cNvPr>
          <p:cNvSpPr txBox="1"/>
          <p:nvPr/>
        </p:nvSpPr>
        <p:spPr>
          <a:xfrm>
            <a:off x="8234148" y="3590477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٥</a:t>
            </a:r>
          </a:p>
        </p:txBody>
      </p:sp>
      <p:sp>
        <p:nvSpPr>
          <p:cNvPr id="8" name="خماسي 25">
            <a:extLst>
              <a:ext uri="{FF2B5EF4-FFF2-40B4-BE49-F238E27FC236}">
                <a16:creationId xmlns:a16="http://schemas.microsoft.com/office/drawing/2014/main" id="{3546D35B-CD81-E541-8389-918492469B2F}"/>
              </a:ext>
            </a:extLst>
          </p:cNvPr>
          <p:cNvSpPr/>
          <p:nvPr/>
        </p:nvSpPr>
        <p:spPr>
          <a:xfrm rot="5400000">
            <a:off x="7290083" y="2490631"/>
            <a:ext cx="1000132" cy="102870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ربع نص 26">
            <a:extLst>
              <a:ext uri="{FF2B5EF4-FFF2-40B4-BE49-F238E27FC236}">
                <a16:creationId xmlns:a16="http://schemas.microsoft.com/office/drawing/2014/main" id="{58F0C8E6-60C0-6A4F-A9F5-DD90E51DFDEE}"/>
              </a:ext>
            </a:extLst>
          </p:cNvPr>
          <p:cNvSpPr txBox="1"/>
          <p:nvPr/>
        </p:nvSpPr>
        <p:spPr>
          <a:xfrm>
            <a:off x="8369881" y="2457736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ن</a:t>
            </a:r>
          </a:p>
        </p:txBody>
      </p:sp>
      <p:sp>
        <p:nvSpPr>
          <p:cNvPr id="12" name="مربع نص 27">
            <a:extLst>
              <a:ext uri="{FF2B5EF4-FFF2-40B4-BE49-F238E27FC236}">
                <a16:creationId xmlns:a16="http://schemas.microsoft.com/office/drawing/2014/main" id="{7944EE84-2FC0-0046-92F4-CEE772730EEB}"/>
              </a:ext>
            </a:extLst>
          </p:cNvPr>
          <p:cNvSpPr txBox="1"/>
          <p:nvPr/>
        </p:nvSpPr>
        <p:spPr>
          <a:xfrm>
            <a:off x="6804546" y="2506810"/>
            <a:ext cx="16430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= </a:t>
            </a:r>
            <a:r>
              <a:rPr lang="ar-SA" sz="2400" b="1" u="sng" dirty="0"/>
              <a:t>٣٠</a:t>
            </a:r>
          </a:p>
        </p:txBody>
      </p:sp>
      <p:sp>
        <p:nvSpPr>
          <p:cNvPr id="13" name="مربع نص 28">
            <a:extLst>
              <a:ext uri="{FF2B5EF4-FFF2-40B4-BE49-F238E27FC236}">
                <a16:creationId xmlns:a16="http://schemas.microsoft.com/office/drawing/2014/main" id="{E29F0BEC-079F-5A49-ADDA-168E80E3D42F}"/>
              </a:ext>
            </a:extLst>
          </p:cNvPr>
          <p:cNvSpPr txBox="1"/>
          <p:nvPr/>
        </p:nvSpPr>
        <p:spPr>
          <a:xfrm>
            <a:off x="8119848" y="4694915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4" name="مربع نص 29">
            <a:extLst>
              <a:ext uri="{FF2B5EF4-FFF2-40B4-BE49-F238E27FC236}">
                <a16:creationId xmlns:a16="http://schemas.microsoft.com/office/drawing/2014/main" id="{5251481A-BEB1-4A44-8572-627049DC5A8F}"/>
              </a:ext>
            </a:extLst>
          </p:cNvPr>
          <p:cNvSpPr txBox="1"/>
          <p:nvPr/>
        </p:nvSpPr>
        <p:spPr>
          <a:xfrm>
            <a:off x="7576920" y="4709201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٥</a:t>
            </a: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3837668F-2735-8F42-8C7A-6FD3DE917E61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DC37F33-5CED-A043-B5AE-A4A36ECD0719}"/>
              </a:ext>
            </a:extLst>
          </p:cNvPr>
          <p:cNvSpPr txBox="1"/>
          <p:nvPr/>
        </p:nvSpPr>
        <p:spPr>
          <a:xfrm>
            <a:off x="6818287" y="1616526"/>
            <a:ext cx="381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٦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0B121DB0-3F41-6D47-A6F7-31076F907CF3}"/>
              </a:ext>
            </a:extLst>
          </p:cNvPr>
          <p:cNvSpPr txBox="1"/>
          <p:nvPr/>
        </p:nvSpPr>
        <p:spPr>
          <a:xfrm>
            <a:off x="7723073" y="2898661"/>
            <a:ext cx="3810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dirty="0"/>
              <a:t>٦</a:t>
            </a:r>
          </a:p>
        </p:txBody>
      </p:sp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E2F201C-3481-1A4A-A57F-0585D552C527}"/>
              </a:ext>
            </a:extLst>
          </p:cNvPr>
          <p:cNvSpPr/>
          <p:nvPr/>
        </p:nvSpPr>
        <p:spPr>
          <a:xfrm flipH="1">
            <a:off x="968225" y="5936384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٢٣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39D28E70-3A31-E74B-9149-6276F6555A23}"/>
              </a:ext>
            </a:extLst>
          </p:cNvPr>
          <p:cNvSpPr/>
          <p:nvPr/>
        </p:nvSpPr>
        <p:spPr>
          <a:xfrm rot="385153">
            <a:off x="8773105" y="1166100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45958558-0350-DB41-80A6-BC538B8DD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73533" y="436985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عنصر نائب لرقم الشريحة 14">
            <a:extLst>
              <a:ext uri="{FF2B5EF4-FFF2-40B4-BE49-F238E27FC236}">
                <a16:creationId xmlns:a16="http://schemas.microsoft.com/office/drawing/2014/main" id="{87EF99B6-009E-274C-8295-C04A83FD4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9308" y="6343045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111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53461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 animBg="1"/>
      <p:bldP spid="8" grpId="1" animBg="1"/>
      <p:bldP spid="9" grpId="0"/>
      <p:bldP spid="12" grpId="0"/>
      <p:bldP spid="13" grpId="0"/>
      <p:bldP spid="14" grpId="0"/>
      <p:bldP spid="16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501843" y="451064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50">
            <a:extLst>
              <a:ext uri="{FF2B5EF4-FFF2-40B4-BE49-F238E27FC236}">
                <a16:creationId xmlns:a16="http://schemas.microsoft.com/office/drawing/2014/main" id="{2F0FA547-3DA6-AD42-862B-A19E82684518}"/>
              </a:ext>
            </a:extLst>
          </p:cNvPr>
          <p:cNvGrpSpPr/>
          <p:nvPr/>
        </p:nvGrpSpPr>
        <p:grpSpPr>
          <a:xfrm>
            <a:off x="2053378" y="920407"/>
            <a:ext cx="8358246" cy="928694"/>
            <a:chOff x="571472" y="857232"/>
            <a:chExt cx="8358246" cy="928694"/>
          </a:xfrm>
        </p:grpSpPr>
        <p:sp>
          <p:nvSpPr>
            <p:cNvPr id="62" name="دبوس زينة 53">
              <a:extLst>
                <a:ext uri="{FF2B5EF4-FFF2-40B4-BE49-F238E27FC236}">
                  <a16:creationId xmlns:a16="http://schemas.microsoft.com/office/drawing/2014/main" id="{F7690173-8F67-DD49-8EC5-2D8481239A22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b="1" dirty="0">
                  <a:solidFill>
                    <a:schemeClr val="tx1"/>
                  </a:solidFill>
                </a:rPr>
                <a:t>حل المعادلة ٧ </a:t>
              </a:r>
              <a:r>
                <a:rPr lang="ar-SA" sz="2400" b="1" dirty="0">
                  <a:solidFill>
                    <a:srgbClr val="FF0000"/>
                  </a:solidFill>
                </a:rPr>
                <a:t>ع</a:t>
              </a:r>
              <a:r>
                <a:rPr lang="ar-SA" sz="2400" b="1" dirty="0">
                  <a:solidFill>
                    <a:schemeClr val="tx1"/>
                  </a:solidFill>
                </a:rPr>
                <a:t> = ٥٦  ذهنيا .</a:t>
              </a:r>
            </a:p>
          </p:txBody>
        </p:sp>
        <p:sp>
          <p:nvSpPr>
            <p:cNvPr id="64" name="دبوس زينة 56">
              <a:extLst>
                <a:ext uri="{FF2B5EF4-FFF2-40B4-BE49-F238E27FC236}">
                  <a16:creationId xmlns:a16="http://schemas.microsoft.com/office/drawing/2014/main" id="{C5075AC4-8F04-7D48-BF08-EF44A4BAE378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58">
            <a:extLst>
              <a:ext uri="{FF2B5EF4-FFF2-40B4-BE49-F238E27FC236}">
                <a16:creationId xmlns:a16="http://schemas.microsoft.com/office/drawing/2014/main" id="{6B2D7134-3744-CF40-99C6-84C937DB6DED}"/>
              </a:ext>
            </a:extLst>
          </p:cNvPr>
          <p:cNvSpPr txBox="1"/>
          <p:nvPr/>
        </p:nvSpPr>
        <p:spPr>
          <a:xfrm>
            <a:off x="2706592" y="2225981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 err="1">
                <a:solidFill>
                  <a:srgbClr val="FF0000"/>
                </a:solidFill>
              </a:rPr>
              <a:t>ع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60">
            <a:extLst>
              <a:ext uri="{FF2B5EF4-FFF2-40B4-BE49-F238E27FC236}">
                <a16:creationId xmlns:a16="http://schemas.microsoft.com/office/drawing/2014/main" id="{416EEB4A-3070-004F-A530-4D4DC4F4B4E3}"/>
              </a:ext>
            </a:extLst>
          </p:cNvPr>
          <p:cNvGrpSpPr/>
          <p:nvPr/>
        </p:nvGrpSpPr>
        <p:grpSpPr>
          <a:xfrm>
            <a:off x="2053378" y="2039124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97815113-E4B5-C94A-83E4-D41E33446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62">
              <a:extLst>
                <a:ext uri="{FF2B5EF4-FFF2-40B4-BE49-F238E27FC236}">
                  <a16:creationId xmlns:a16="http://schemas.microsoft.com/office/drawing/2014/main" id="{366E1085-DA1A-AE47-857E-665A99DD5748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63">
            <a:extLst>
              <a:ext uri="{FF2B5EF4-FFF2-40B4-BE49-F238E27FC236}">
                <a16:creationId xmlns:a16="http://schemas.microsoft.com/office/drawing/2014/main" id="{38E3029A-9115-1345-848C-E2E72D0E49A5}"/>
              </a:ext>
            </a:extLst>
          </p:cNvPr>
          <p:cNvSpPr txBox="1"/>
          <p:nvPr/>
        </p:nvSpPr>
        <p:spPr>
          <a:xfrm>
            <a:off x="8039884" y="3858895"/>
            <a:ext cx="91440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 ٦٣</a:t>
            </a:r>
          </a:p>
        </p:txBody>
      </p:sp>
      <p:sp>
        <p:nvSpPr>
          <p:cNvPr id="8" name="مربع نص 64">
            <a:extLst>
              <a:ext uri="{FF2B5EF4-FFF2-40B4-BE49-F238E27FC236}">
                <a16:creationId xmlns:a16="http://schemas.microsoft.com/office/drawing/2014/main" id="{B6CE86E0-8DAC-A049-A17D-E260444A9EB9}"/>
              </a:ext>
            </a:extLst>
          </p:cNvPr>
          <p:cNvSpPr txBox="1"/>
          <p:nvPr/>
        </p:nvSpPr>
        <p:spPr>
          <a:xfrm>
            <a:off x="8897138" y="3858895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٦٣</a:t>
            </a:r>
          </a:p>
        </p:txBody>
      </p:sp>
      <p:sp>
        <p:nvSpPr>
          <p:cNvPr id="9" name="خماسي 65">
            <a:extLst>
              <a:ext uri="{FF2B5EF4-FFF2-40B4-BE49-F238E27FC236}">
                <a16:creationId xmlns:a16="http://schemas.microsoft.com/office/drawing/2014/main" id="{B30B9709-F141-BF45-A18A-DDCEC4C114C4}"/>
              </a:ext>
            </a:extLst>
          </p:cNvPr>
          <p:cNvSpPr/>
          <p:nvPr/>
        </p:nvSpPr>
        <p:spPr>
          <a:xfrm rot="5400000">
            <a:off x="8704257" y="2741777"/>
            <a:ext cx="1000132" cy="87154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67">
            <a:extLst>
              <a:ext uri="{FF2B5EF4-FFF2-40B4-BE49-F238E27FC236}">
                <a16:creationId xmlns:a16="http://schemas.microsoft.com/office/drawing/2014/main" id="{A46CEAB4-0623-5C48-A079-556E55C27285}"/>
              </a:ext>
            </a:extLst>
          </p:cNvPr>
          <p:cNvSpPr txBox="1"/>
          <p:nvPr/>
        </p:nvSpPr>
        <p:spPr>
          <a:xfrm>
            <a:off x="7911294" y="2682244"/>
            <a:ext cx="178595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٩        = ٦٣</a:t>
            </a:r>
          </a:p>
        </p:txBody>
      </p:sp>
      <p:sp>
        <p:nvSpPr>
          <p:cNvPr id="13" name="مربع نص 68">
            <a:extLst>
              <a:ext uri="{FF2B5EF4-FFF2-40B4-BE49-F238E27FC236}">
                <a16:creationId xmlns:a16="http://schemas.microsoft.com/office/drawing/2014/main" id="{980D7CF8-8F85-424B-822B-85A8C2557958}"/>
              </a:ext>
            </a:extLst>
          </p:cNvPr>
          <p:cNvSpPr txBox="1"/>
          <p:nvPr/>
        </p:nvSpPr>
        <p:spPr>
          <a:xfrm>
            <a:off x="9340054" y="4820626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4" name="مربع نص 69">
            <a:extLst>
              <a:ext uri="{FF2B5EF4-FFF2-40B4-BE49-F238E27FC236}">
                <a16:creationId xmlns:a16="http://schemas.microsoft.com/office/drawing/2014/main" id="{3E5E7D1C-1873-744F-83B0-AD4684AF0A66}"/>
              </a:ext>
            </a:extLst>
          </p:cNvPr>
          <p:cNvSpPr txBox="1"/>
          <p:nvPr/>
        </p:nvSpPr>
        <p:spPr>
          <a:xfrm>
            <a:off x="8797126" y="4834912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٧</a:t>
            </a:r>
          </a:p>
        </p:txBody>
      </p:sp>
      <p:sp>
        <p:nvSpPr>
          <p:cNvPr id="15" name="مربع نص 70">
            <a:extLst>
              <a:ext uri="{FF2B5EF4-FFF2-40B4-BE49-F238E27FC236}">
                <a16:creationId xmlns:a16="http://schemas.microsoft.com/office/drawing/2014/main" id="{7CDA8F26-4805-F643-8D44-DE95A95DB270}"/>
              </a:ext>
            </a:extLst>
          </p:cNvPr>
          <p:cNvSpPr txBox="1"/>
          <p:nvPr/>
        </p:nvSpPr>
        <p:spPr>
          <a:xfrm>
            <a:off x="8775695" y="2699161"/>
            <a:ext cx="857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( ٧ )</a:t>
            </a:r>
          </a:p>
        </p:txBody>
      </p:sp>
      <p:sp>
        <p:nvSpPr>
          <p:cNvPr id="16" name="مربع نص 66">
            <a:extLst>
              <a:ext uri="{FF2B5EF4-FFF2-40B4-BE49-F238E27FC236}">
                <a16:creationId xmlns:a16="http://schemas.microsoft.com/office/drawing/2014/main" id="{99B229D5-B0D8-8E4A-B26A-309F9A7B38AD}"/>
              </a:ext>
            </a:extLst>
          </p:cNvPr>
          <p:cNvSpPr txBox="1"/>
          <p:nvPr/>
        </p:nvSpPr>
        <p:spPr>
          <a:xfrm flipH="1">
            <a:off x="8780563" y="2651443"/>
            <a:ext cx="63151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>
                <a:solidFill>
                  <a:srgbClr val="FF0000"/>
                </a:solidFill>
              </a:rPr>
              <a:t>س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0A364ACC-41EB-2446-97B4-84B84BDDC211}"/>
              </a:ext>
            </a:extLst>
          </p:cNvPr>
          <p:cNvSpPr txBox="1"/>
          <p:nvPr/>
        </p:nvSpPr>
        <p:spPr>
          <a:xfrm>
            <a:off x="2738015" y="1000174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صـ٣٢</a:t>
            </a:r>
          </a:p>
        </p:txBody>
      </p:sp>
      <p:pic>
        <p:nvPicPr>
          <p:cNvPr id="19" name="صورة 18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48D8F8F-25DF-F54F-9DB8-14FA790C4F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5" t="4730" r="5728" b="66239"/>
          <a:stretch/>
        </p:blipFill>
        <p:spPr>
          <a:xfrm>
            <a:off x="2225696" y="941541"/>
            <a:ext cx="6948168" cy="926194"/>
          </a:xfrm>
          <a:prstGeom prst="rect">
            <a:avLst/>
          </a:prstGeom>
        </p:spPr>
      </p:pic>
      <p:sp>
        <p:nvSpPr>
          <p:cNvPr id="76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7A7025A-C82B-3045-AE37-4978B6BE6181}"/>
              </a:ext>
            </a:extLst>
          </p:cNvPr>
          <p:cNvSpPr/>
          <p:nvPr/>
        </p:nvSpPr>
        <p:spPr>
          <a:xfrm flipH="1">
            <a:off x="1028907" y="584189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٢٤</a:t>
            </a: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E1BA6CB1-7386-3D40-AFD2-74D40C3360F6}"/>
              </a:ext>
            </a:extLst>
          </p:cNvPr>
          <p:cNvSpPr txBox="1"/>
          <p:nvPr/>
        </p:nvSpPr>
        <p:spPr>
          <a:xfrm>
            <a:off x="2321068" y="509740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828B3175-B73E-C24C-9B5D-726F28C6F479}"/>
              </a:ext>
            </a:extLst>
          </p:cNvPr>
          <p:cNvSpPr/>
          <p:nvPr/>
        </p:nvSpPr>
        <p:spPr>
          <a:xfrm rot="385153">
            <a:off x="8743416" y="1112481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79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27C17178-3AB6-1F46-AE48-B622857C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43844" y="383366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344747F-7DBF-3F4A-88F8-E92BF09C9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67479" y="6332908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112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84376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9" grpId="1" animBg="1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55337" y="463122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08858" y="446546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2" name="مجموعة 33">
            <a:extLst>
              <a:ext uri="{FF2B5EF4-FFF2-40B4-BE49-F238E27FC236}">
                <a16:creationId xmlns:a16="http://schemas.microsoft.com/office/drawing/2014/main" id="{58C83A84-3742-C542-AE1A-EC5CFB7DE810}"/>
              </a:ext>
            </a:extLst>
          </p:cNvPr>
          <p:cNvGrpSpPr/>
          <p:nvPr/>
        </p:nvGrpSpPr>
        <p:grpSpPr>
          <a:xfrm>
            <a:off x="1794414" y="761155"/>
            <a:ext cx="8358246" cy="928694"/>
            <a:chOff x="571472" y="857232"/>
            <a:chExt cx="8358246" cy="928694"/>
          </a:xfrm>
        </p:grpSpPr>
        <p:sp>
          <p:nvSpPr>
            <p:cNvPr id="62" name="دبوس زينة 34">
              <a:extLst>
                <a:ext uri="{FF2B5EF4-FFF2-40B4-BE49-F238E27FC236}">
                  <a16:creationId xmlns:a16="http://schemas.microsoft.com/office/drawing/2014/main" id="{FEFABB77-F5BB-CC4E-9573-D8F2162A6871}"/>
                </a:ext>
              </a:extLst>
            </p:cNvPr>
            <p:cNvSpPr/>
            <p:nvPr/>
          </p:nvSpPr>
          <p:spPr>
            <a:xfrm>
              <a:off x="571472" y="857232"/>
              <a:ext cx="7143800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endParaRPr lang="ar-SA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دبوس زينة 36">
              <a:extLst>
                <a:ext uri="{FF2B5EF4-FFF2-40B4-BE49-F238E27FC236}">
                  <a16:creationId xmlns:a16="http://schemas.microsoft.com/office/drawing/2014/main" id="{37FDE0DA-ABE6-8141-95EC-9B4E3B79F191}"/>
                </a:ext>
              </a:extLst>
            </p:cNvPr>
            <p:cNvSpPr/>
            <p:nvPr/>
          </p:nvSpPr>
          <p:spPr>
            <a:xfrm>
              <a:off x="7715272" y="857232"/>
              <a:ext cx="1214446" cy="928694"/>
            </a:xfrm>
            <a:prstGeom prst="plaqu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sp>
        <p:nvSpPr>
          <p:cNvPr id="3" name="مربع نص 38">
            <a:extLst>
              <a:ext uri="{FF2B5EF4-FFF2-40B4-BE49-F238E27FC236}">
                <a16:creationId xmlns:a16="http://schemas.microsoft.com/office/drawing/2014/main" id="{978C00E6-F22B-1149-B1AD-E4A4E866EBCA}"/>
              </a:ext>
            </a:extLst>
          </p:cNvPr>
          <p:cNvSpPr txBox="1"/>
          <p:nvPr/>
        </p:nvSpPr>
        <p:spPr>
          <a:xfrm>
            <a:off x="2694392" y="2183762"/>
            <a:ext cx="2000264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200" b="1" dirty="0"/>
              <a:t>ما هي قيمة </a:t>
            </a:r>
            <a:r>
              <a:rPr lang="ar-SA" sz="2200" b="1" dirty="0" err="1">
                <a:solidFill>
                  <a:srgbClr val="FF0000"/>
                </a:solidFill>
              </a:rPr>
              <a:t>ع</a:t>
            </a:r>
            <a:r>
              <a:rPr lang="ar-SA" sz="2200" b="1" dirty="0"/>
              <a:t> التي تجعل المعادلة صحيحة</a:t>
            </a:r>
          </a:p>
        </p:txBody>
      </p:sp>
      <p:grpSp>
        <p:nvGrpSpPr>
          <p:cNvPr id="6" name="مجموعة 40">
            <a:extLst>
              <a:ext uri="{FF2B5EF4-FFF2-40B4-BE49-F238E27FC236}">
                <a16:creationId xmlns:a16="http://schemas.microsoft.com/office/drawing/2014/main" id="{1200C8E0-395A-E147-8020-6DB34F9D8CDD}"/>
              </a:ext>
            </a:extLst>
          </p:cNvPr>
          <p:cNvGrpSpPr/>
          <p:nvPr/>
        </p:nvGrpSpPr>
        <p:grpSpPr>
          <a:xfrm>
            <a:off x="1966371" y="2032177"/>
            <a:ext cx="3000396" cy="3690958"/>
            <a:chOff x="1714480" y="2000240"/>
            <a:chExt cx="3000396" cy="3690958"/>
          </a:xfrm>
        </p:grpSpPr>
        <p:pic>
          <p:nvPicPr>
            <p:cNvPr id="71" name="Picture 2">
              <a:extLst>
                <a:ext uri="{FF2B5EF4-FFF2-40B4-BE49-F238E27FC236}">
                  <a16:creationId xmlns:a16="http://schemas.microsoft.com/office/drawing/2014/main" id="{A9A2E770-AED3-C549-A1FC-5835D305C2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4480" y="3357562"/>
              <a:ext cx="2214578" cy="233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2" name="وسيلة شرح على شكل سحابة 42">
              <a:extLst>
                <a:ext uri="{FF2B5EF4-FFF2-40B4-BE49-F238E27FC236}">
                  <a16:creationId xmlns:a16="http://schemas.microsoft.com/office/drawing/2014/main" id="{26639B15-A23E-4B4B-9A13-7C29540FAC27}"/>
                </a:ext>
              </a:extLst>
            </p:cNvPr>
            <p:cNvSpPr/>
            <p:nvPr/>
          </p:nvSpPr>
          <p:spPr>
            <a:xfrm>
              <a:off x="2071670" y="2000240"/>
              <a:ext cx="2643206" cy="1285884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7" name="مربع نص 43">
            <a:extLst>
              <a:ext uri="{FF2B5EF4-FFF2-40B4-BE49-F238E27FC236}">
                <a16:creationId xmlns:a16="http://schemas.microsoft.com/office/drawing/2014/main" id="{6C82FBC8-8F73-524A-8F95-5BBF23E8EAA9}"/>
              </a:ext>
            </a:extLst>
          </p:cNvPr>
          <p:cNvSpPr txBox="1"/>
          <p:nvPr/>
        </p:nvSpPr>
        <p:spPr>
          <a:xfrm>
            <a:off x="8085604" y="368172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=٤٨</a:t>
            </a:r>
          </a:p>
        </p:txBody>
      </p:sp>
      <p:sp>
        <p:nvSpPr>
          <p:cNvPr id="8" name="مربع نص 44">
            <a:extLst>
              <a:ext uri="{FF2B5EF4-FFF2-40B4-BE49-F238E27FC236}">
                <a16:creationId xmlns:a16="http://schemas.microsoft.com/office/drawing/2014/main" id="{6EB9F239-4713-5F45-AD8C-C341493FBBFB}"/>
              </a:ext>
            </a:extLst>
          </p:cNvPr>
          <p:cNvSpPr txBox="1"/>
          <p:nvPr/>
        </p:nvSpPr>
        <p:spPr>
          <a:xfrm>
            <a:off x="9114312" y="3681728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٤٨</a:t>
            </a:r>
          </a:p>
        </p:txBody>
      </p:sp>
      <p:sp>
        <p:nvSpPr>
          <p:cNvPr id="9" name="خماسي 45">
            <a:extLst>
              <a:ext uri="{FF2B5EF4-FFF2-40B4-BE49-F238E27FC236}">
                <a16:creationId xmlns:a16="http://schemas.microsoft.com/office/drawing/2014/main" id="{FDE71E17-CF0B-3340-BFB5-6DD7D6FFB841}"/>
              </a:ext>
            </a:extLst>
          </p:cNvPr>
          <p:cNvSpPr/>
          <p:nvPr/>
        </p:nvSpPr>
        <p:spPr>
          <a:xfrm rot="5400000">
            <a:off x="8791010" y="2293810"/>
            <a:ext cx="1000132" cy="1321966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46">
            <a:extLst>
              <a:ext uri="{FF2B5EF4-FFF2-40B4-BE49-F238E27FC236}">
                <a16:creationId xmlns:a16="http://schemas.microsoft.com/office/drawing/2014/main" id="{FFC83300-D1AE-5B45-818F-608780AA9959}"/>
              </a:ext>
            </a:extLst>
          </p:cNvPr>
          <p:cNvSpPr txBox="1"/>
          <p:nvPr/>
        </p:nvSpPr>
        <p:spPr>
          <a:xfrm>
            <a:off x="8621850" y="2440704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err="1">
                <a:solidFill>
                  <a:srgbClr val="FF0000"/>
                </a:solidFill>
              </a:rPr>
              <a:t>ع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3" name="مربع نص 47">
            <a:extLst>
              <a:ext uri="{FF2B5EF4-FFF2-40B4-BE49-F238E27FC236}">
                <a16:creationId xmlns:a16="http://schemas.microsoft.com/office/drawing/2014/main" id="{CCB0F593-079B-1E43-B2A7-E3A7662359CB}"/>
              </a:ext>
            </a:extLst>
          </p:cNvPr>
          <p:cNvSpPr txBox="1"/>
          <p:nvPr/>
        </p:nvSpPr>
        <p:spPr>
          <a:xfrm>
            <a:off x="7496300" y="2472578"/>
            <a:ext cx="16516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ــ      = ٤٨</a:t>
            </a:r>
          </a:p>
        </p:txBody>
      </p:sp>
      <p:sp>
        <p:nvSpPr>
          <p:cNvPr id="14" name="مربع نص 48">
            <a:extLst>
              <a:ext uri="{FF2B5EF4-FFF2-40B4-BE49-F238E27FC236}">
                <a16:creationId xmlns:a16="http://schemas.microsoft.com/office/drawing/2014/main" id="{E18CED08-4BA9-DD46-A0EC-692961D79E4D}"/>
              </a:ext>
            </a:extLst>
          </p:cNvPr>
          <p:cNvSpPr txBox="1"/>
          <p:nvPr/>
        </p:nvSpPr>
        <p:spPr>
          <a:xfrm>
            <a:off x="9114312" y="464345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5" name="مربع نص 49">
            <a:extLst>
              <a:ext uri="{FF2B5EF4-FFF2-40B4-BE49-F238E27FC236}">
                <a16:creationId xmlns:a16="http://schemas.microsoft.com/office/drawing/2014/main" id="{CC0E7ED7-77CE-394F-A5FF-5BCE5AC66732}"/>
              </a:ext>
            </a:extLst>
          </p:cNvPr>
          <p:cNvSpPr txBox="1"/>
          <p:nvPr/>
        </p:nvSpPr>
        <p:spPr>
          <a:xfrm>
            <a:off x="8571384" y="4657745"/>
            <a:ext cx="64294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١٦</a:t>
            </a:r>
          </a:p>
        </p:txBody>
      </p:sp>
      <p:sp>
        <p:nvSpPr>
          <p:cNvPr id="16" name="مربع نص 50">
            <a:extLst>
              <a:ext uri="{FF2B5EF4-FFF2-40B4-BE49-F238E27FC236}">
                <a16:creationId xmlns:a16="http://schemas.microsoft.com/office/drawing/2014/main" id="{C277165E-6769-F74E-82D1-8BFD06739E0E}"/>
              </a:ext>
            </a:extLst>
          </p:cNvPr>
          <p:cNvSpPr txBox="1"/>
          <p:nvPr/>
        </p:nvSpPr>
        <p:spPr>
          <a:xfrm>
            <a:off x="8485806" y="2536479"/>
            <a:ext cx="5715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١٦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12AA7CD-A651-7546-9900-3C33148014F4}"/>
              </a:ext>
            </a:extLst>
          </p:cNvPr>
          <p:cNvSpPr txBox="1"/>
          <p:nvPr/>
        </p:nvSpPr>
        <p:spPr>
          <a:xfrm>
            <a:off x="1728782" y="1746165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صـ٣٤</a:t>
            </a:r>
          </a:p>
        </p:txBody>
      </p:sp>
      <p:pic>
        <p:nvPicPr>
          <p:cNvPr id="18" name="صورة 1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9731132-8CAF-1343-A473-0FCFB13374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95" t="66140" r="3681" b="5595"/>
          <a:stretch/>
        </p:blipFill>
        <p:spPr>
          <a:xfrm>
            <a:off x="1805482" y="807845"/>
            <a:ext cx="7047765" cy="870056"/>
          </a:xfrm>
          <a:prstGeom prst="rect">
            <a:avLst/>
          </a:prstGeom>
        </p:spPr>
      </p:pic>
      <p:sp>
        <p:nvSpPr>
          <p:cNvPr id="79" name="مربع نص 43">
            <a:extLst>
              <a:ext uri="{FF2B5EF4-FFF2-40B4-BE49-F238E27FC236}">
                <a16:creationId xmlns:a16="http://schemas.microsoft.com/office/drawing/2014/main" id="{CEC612F8-508B-CF4F-987B-D5662BA7B1F1}"/>
              </a:ext>
            </a:extLst>
          </p:cNvPr>
          <p:cNvSpPr txBox="1"/>
          <p:nvPr/>
        </p:nvSpPr>
        <p:spPr>
          <a:xfrm>
            <a:off x="8957913" y="2514607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٦٤</a:t>
            </a:r>
          </a:p>
        </p:txBody>
      </p:sp>
      <p:sp>
        <p:nvSpPr>
          <p:cNvPr id="77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F4C0019-2B9B-854C-A60E-D67B7624C5DE}"/>
              </a:ext>
            </a:extLst>
          </p:cNvPr>
          <p:cNvSpPr/>
          <p:nvPr/>
        </p:nvSpPr>
        <p:spPr>
          <a:xfrm flipH="1">
            <a:off x="1032268" y="5717935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٢٥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8E8A8366-D0E8-AE4A-9BE3-D3BF39BCC7CC}"/>
              </a:ext>
            </a:extLst>
          </p:cNvPr>
          <p:cNvSpPr/>
          <p:nvPr/>
        </p:nvSpPr>
        <p:spPr>
          <a:xfrm rot="385153">
            <a:off x="8710074" y="897079"/>
            <a:ext cx="1905702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32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تدرب</a:t>
            </a:r>
          </a:p>
        </p:txBody>
      </p:sp>
      <p:pic>
        <p:nvPicPr>
          <p:cNvPr id="80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CE384F59-D548-7D4C-86C6-80FDD476A3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310502" y="167964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عنصر نائب لرقم الشريحة 16">
            <a:extLst>
              <a:ext uri="{FF2B5EF4-FFF2-40B4-BE49-F238E27FC236}">
                <a16:creationId xmlns:a16="http://schemas.microsoft.com/office/drawing/2014/main" id="{86C7AB8E-4CF3-1C46-B43B-97FA048E5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7182" y="6329240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113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508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800" decel="100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  <p:bldP spid="7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صورة 56">
            <a:extLst>
              <a:ext uri="{FF2B5EF4-FFF2-40B4-BE49-F238E27FC236}">
                <a16:creationId xmlns:a16="http://schemas.microsoft.com/office/drawing/2014/main" id="{BA1B8A35-7182-9A44-8472-8018BC2D45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805483" y="-252407"/>
            <a:ext cx="8160822" cy="8177183"/>
          </a:xfrm>
          <a:prstGeom prst="rect">
            <a:avLst/>
          </a:prstGeom>
        </p:spPr>
      </p:pic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4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r>
                <a:rPr lang="ar-SA" sz="1350" dirty="0">
                  <a:solidFill>
                    <a:schemeClr val="bg1"/>
                  </a:solidFill>
                </a:rPr>
                <a:t>تحقق</a:t>
              </a: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55337" y="463122"/>
            <a:ext cx="4538117" cy="5991922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178700" y="520409"/>
            <a:ext cx="4677632" cy="5905491"/>
          </a:xfrm>
          <a:prstGeom prst="round1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sp>
        <p:nvSpPr>
          <p:cNvPr id="7" name="مربع نص 43">
            <a:extLst>
              <a:ext uri="{FF2B5EF4-FFF2-40B4-BE49-F238E27FC236}">
                <a16:creationId xmlns:a16="http://schemas.microsoft.com/office/drawing/2014/main" id="{6C82FBC8-8F73-524A-8F95-5BBF23E8EAA9}"/>
              </a:ext>
            </a:extLst>
          </p:cNvPr>
          <p:cNvSpPr txBox="1"/>
          <p:nvPr/>
        </p:nvSpPr>
        <p:spPr>
          <a:xfrm>
            <a:off x="8138621" y="4393818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=٧٠</a:t>
            </a:r>
          </a:p>
        </p:txBody>
      </p:sp>
      <p:sp>
        <p:nvSpPr>
          <p:cNvPr id="8" name="مربع نص 44">
            <a:extLst>
              <a:ext uri="{FF2B5EF4-FFF2-40B4-BE49-F238E27FC236}">
                <a16:creationId xmlns:a16="http://schemas.microsoft.com/office/drawing/2014/main" id="{6EB9F239-4713-5F45-AD8C-C341493FBBFB}"/>
              </a:ext>
            </a:extLst>
          </p:cNvPr>
          <p:cNvSpPr txBox="1"/>
          <p:nvPr/>
        </p:nvSpPr>
        <p:spPr>
          <a:xfrm>
            <a:off x="9024451" y="4393818"/>
            <a:ext cx="7143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٧٠</a:t>
            </a:r>
          </a:p>
        </p:txBody>
      </p:sp>
      <p:sp>
        <p:nvSpPr>
          <p:cNvPr id="9" name="خماسي 45">
            <a:extLst>
              <a:ext uri="{FF2B5EF4-FFF2-40B4-BE49-F238E27FC236}">
                <a16:creationId xmlns:a16="http://schemas.microsoft.com/office/drawing/2014/main" id="{FDE71E17-CF0B-3340-BFB5-6DD7D6FFB841}"/>
              </a:ext>
            </a:extLst>
          </p:cNvPr>
          <p:cNvSpPr/>
          <p:nvPr/>
        </p:nvSpPr>
        <p:spPr>
          <a:xfrm rot="5400000">
            <a:off x="8967301" y="3269557"/>
            <a:ext cx="1000132" cy="885832"/>
          </a:xfrm>
          <a:prstGeom prst="homePlate">
            <a:avLst/>
          </a:prstGeom>
          <a:solidFill>
            <a:srgbClr val="FFFF00">
              <a:alpha val="44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ربع نص 46">
            <a:extLst>
              <a:ext uri="{FF2B5EF4-FFF2-40B4-BE49-F238E27FC236}">
                <a16:creationId xmlns:a16="http://schemas.microsoft.com/office/drawing/2014/main" id="{FFC83300-D1AE-5B45-818F-608780AA9959}"/>
              </a:ext>
            </a:extLst>
          </p:cNvPr>
          <p:cNvSpPr txBox="1"/>
          <p:nvPr/>
        </p:nvSpPr>
        <p:spPr>
          <a:xfrm>
            <a:off x="9203048" y="3306859"/>
            <a:ext cx="42862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و</a:t>
            </a:r>
          </a:p>
        </p:txBody>
      </p:sp>
      <p:sp>
        <p:nvSpPr>
          <p:cNvPr id="13" name="مربع نص 47">
            <a:extLst>
              <a:ext uri="{FF2B5EF4-FFF2-40B4-BE49-F238E27FC236}">
                <a16:creationId xmlns:a16="http://schemas.microsoft.com/office/drawing/2014/main" id="{CCB0F593-079B-1E43-B2A7-E3A7662359CB}"/>
              </a:ext>
            </a:extLst>
          </p:cNvPr>
          <p:cNvSpPr txBox="1"/>
          <p:nvPr/>
        </p:nvSpPr>
        <p:spPr>
          <a:xfrm>
            <a:off x="7251546" y="3414665"/>
            <a:ext cx="18469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ــ ٣٥  = ٧٠</a:t>
            </a:r>
          </a:p>
        </p:txBody>
      </p:sp>
      <p:sp>
        <p:nvSpPr>
          <p:cNvPr id="14" name="مربع نص 48">
            <a:extLst>
              <a:ext uri="{FF2B5EF4-FFF2-40B4-BE49-F238E27FC236}">
                <a16:creationId xmlns:a16="http://schemas.microsoft.com/office/drawing/2014/main" id="{E18CED08-4BA9-DD46-A0EC-692961D79E4D}"/>
              </a:ext>
            </a:extLst>
          </p:cNvPr>
          <p:cNvSpPr txBox="1"/>
          <p:nvPr/>
        </p:nvSpPr>
        <p:spPr>
          <a:xfrm>
            <a:off x="9167329" y="5355549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الحل =</a:t>
            </a:r>
          </a:p>
        </p:txBody>
      </p:sp>
      <p:sp>
        <p:nvSpPr>
          <p:cNvPr id="15" name="مربع نص 49">
            <a:extLst>
              <a:ext uri="{FF2B5EF4-FFF2-40B4-BE49-F238E27FC236}">
                <a16:creationId xmlns:a16="http://schemas.microsoft.com/office/drawing/2014/main" id="{CC0E7ED7-77CE-394F-A5FF-5BCE5AC66732}"/>
              </a:ext>
            </a:extLst>
          </p:cNvPr>
          <p:cNvSpPr txBox="1"/>
          <p:nvPr/>
        </p:nvSpPr>
        <p:spPr>
          <a:xfrm>
            <a:off x="8338649" y="5369835"/>
            <a:ext cx="92869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١٠٥</a:t>
            </a:r>
          </a:p>
        </p:txBody>
      </p:sp>
      <p:sp>
        <p:nvSpPr>
          <p:cNvPr id="16" name="مربع نص 50">
            <a:extLst>
              <a:ext uri="{FF2B5EF4-FFF2-40B4-BE49-F238E27FC236}">
                <a16:creationId xmlns:a16="http://schemas.microsoft.com/office/drawing/2014/main" id="{C277165E-6769-F74E-82D1-8BFD06739E0E}"/>
              </a:ext>
            </a:extLst>
          </p:cNvPr>
          <p:cNvSpPr txBox="1"/>
          <p:nvPr/>
        </p:nvSpPr>
        <p:spPr>
          <a:xfrm>
            <a:off x="8979356" y="3413538"/>
            <a:ext cx="8045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١٠٥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12AA7CD-A651-7546-9900-3C33148014F4}"/>
              </a:ext>
            </a:extLst>
          </p:cNvPr>
          <p:cNvSpPr txBox="1"/>
          <p:nvPr/>
        </p:nvSpPr>
        <p:spPr>
          <a:xfrm>
            <a:off x="2281717" y="3892716"/>
            <a:ext cx="148655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</a:rPr>
              <a:t>صـ٣٥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1BF14CCF-D0F6-4D4C-8A7E-D536B6CEC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5483" y="520409"/>
            <a:ext cx="8848606" cy="2648138"/>
          </a:xfrm>
          <a:prstGeom prst="rect">
            <a:avLst/>
          </a:prstGeom>
        </p:spPr>
      </p:pic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20DBAE11-A41E-8F4E-95F4-109D63A8475C}"/>
              </a:ext>
            </a:extLst>
          </p:cNvPr>
          <p:cNvSpPr/>
          <p:nvPr/>
        </p:nvSpPr>
        <p:spPr>
          <a:xfrm>
            <a:off x="3768274" y="1324424"/>
            <a:ext cx="1911982" cy="81004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EFD35AA-2101-7F44-BDF2-A0A398EDDA60}"/>
              </a:ext>
            </a:extLst>
          </p:cNvPr>
          <p:cNvSpPr/>
          <p:nvPr/>
        </p:nvSpPr>
        <p:spPr>
          <a:xfrm flipH="1">
            <a:off x="911549" y="5839891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٢٦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2AC02263-FF20-ED4D-8567-2EA491C60FBB}"/>
              </a:ext>
            </a:extLst>
          </p:cNvPr>
          <p:cNvSpPr/>
          <p:nvPr/>
        </p:nvSpPr>
        <p:spPr>
          <a:xfrm rot="385153">
            <a:off x="9020466" y="1338654"/>
            <a:ext cx="1905702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defTabSz="914400" rtl="1"/>
            <a:r>
              <a:rPr lang="ar-SA" sz="2800" b="1" dirty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D58C2E">
                    <a:lumMod val="50000"/>
                  </a:srgbClr>
                </a:solidFill>
                <a:effectLst>
                  <a:outerShdw blurRad="12700" dist="38100" dir="2700000" algn="tl" rotWithShape="0">
                    <a:srgbClr val="C9492C">
                      <a:lumMod val="60000"/>
                      <a:lumOff val="40000"/>
                    </a:srgb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مسائل مهارات التفكير العليا</a:t>
            </a:r>
          </a:p>
        </p:txBody>
      </p:sp>
      <p:pic>
        <p:nvPicPr>
          <p:cNvPr id="71" name="Picture 6" descr="https://i.pinimg.com/564x/f7/b1/09/f7b1094060ec4e7985a4aac0849e9e9f.jpg">
            <a:extLst>
              <a:ext uri="{FF2B5EF4-FFF2-40B4-BE49-F238E27FC236}">
                <a16:creationId xmlns:a16="http://schemas.microsoft.com/office/drawing/2014/main" id="{85679F3E-C062-764B-A91C-59DAFF818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1" b="13152"/>
          <a:stretch/>
        </p:blipFill>
        <p:spPr bwMode="auto">
          <a:xfrm rot="2225611">
            <a:off x="10080673" y="17491"/>
            <a:ext cx="1278597" cy="102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BF4A5756-F9FB-4449-9D6B-6FCB3C8CA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2715" y="6383531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114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434632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2" grpId="0"/>
      <p:bldP spid="12" grpId="1"/>
      <p:bldP spid="13" grpId="0"/>
      <p:bldP spid="14" grpId="0"/>
      <p:bldP spid="15" grpId="0"/>
      <p:bldP spid="16" grpId="0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FFB1B742-925B-4BE0-8CD3-6157599358EE}"/>
              </a:ext>
            </a:extLst>
          </p:cNvPr>
          <p:cNvSpPr txBox="1"/>
          <p:nvPr/>
        </p:nvSpPr>
        <p:spPr>
          <a:xfrm>
            <a:off x="8439578" y="67802"/>
            <a:ext cx="3888432" cy="769441"/>
          </a:xfrm>
          <a:prstGeom prst="rect">
            <a:avLst/>
          </a:prstGeom>
          <a:noFill/>
        </p:spPr>
        <p:txBody>
          <a:bodyPr rtlCol="1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ar-SA" sz="4400" b="1" u="sng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Sakkal Majalla" pitchFamily="2" charset="-78"/>
                <a:cs typeface="Sakkal Majalla" pitchFamily="2" charset="-78"/>
              </a:rPr>
              <a:t>تذكري أن :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28860F2-773F-45E8-83A2-C1F7F7A870A4}"/>
              </a:ext>
            </a:extLst>
          </p:cNvPr>
          <p:cNvSpPr txBox="1"/>
          <p:nvPr/>
        </p:nvSpPr>
        <p:spPr>
          <a:xfrm>
            <a:off x="-184772" y="5638099"/>
            <a:ext cx="3103457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defTabSz="685800">
              <a:defRPr/>
            </a:pPr>
            <a:r>
              <a:rPr lang="ar-SA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AdvertisingMedium" pitchFamily="2" charset="-78"/>
              </a:rPr>
              <a:t>إرشــــــادات وملاحظات</a:t>
            </a:r>
            <a:endParaRPr lang="ar-SA" sz="2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dvertisingMedium" pitchFamily="2" charset="-78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3D28293-8BAD-4131-8EFD-E53ED36BA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39" y="395355"/>
            <a:ext cx="2928843" cy="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61E7A16-D71E-554E-ACD3-1B478E7AA4BF}"/>
              </a:ext>
            </a:extLst>
          </p:cNvPr>
          <p:cNvSpPr/>
          <p:nvPr/>
        </p:nvSpPr>
        <p:spPr>
          <a:xfrm flipH="1">
            <a:off x="1292856" y="6156184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٢٧</a:t>
            </a:r>
          </a:p>
        </p:txBody>
      </p:sp>
      <p:pic>
        <p:nvPicPr>
          <p:cNvPr id="14" name="Picture 4" descr="Retro realistic photo frame with paper clip of wood Premium Vector">
            <a:extLst>
              <a:ext uri="{FF2B5EF4-FFF2-40B4-BE49-F238E27FC236}">
                <a16:creationId xmlns:a16="http://schemas.microsoft.com/office/drawing/2014/main" id="{DBA0A5F0-4805-FD4F-802F-F4FC3718E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8435" y1="30027" x2="78435" y2="30027"/>
                        <a14:foregroundMark x1="78435" y1="26005" x2="78435" y2="26005"/>
                        <a14:foregroundMark x1="77796" y1="23056" x2="77796" y2="23056"/>
                        <a14:foregroundMark x1="75719" y1="24397" x2="75719" y2="24397"/>
                        <a14:foregroundMark x1="67252" y1="26810" x2="67252" y2="26810"/>
                        <a14:foregroundMark x1="47604" y1="31099" x2="47604" y2="31099"/>
                        <a14:foregroundMark x1="47284" y1="22788" x2="47284" y2="22788"/>
                        <a14:foregroundMark x1="55911" y1="29223" x2="55911" y2="29223"/>
                        <a14:foregroundMark x1="58466" y1="28954" x2="58466" y2="28954"/>
                        <a14:foregroundMark x1="61502" y1="28954" x2="61502" y2="28954"/>
                        <a14:foregroundMark x1="60064" y1="27882" x2="60064" y2="27882"/>
                        <a14:foregroundMark x1="64058" y1="27078" x2="64058" y2="27078"/>
                        <a14:foregroundMark x1="66613" y1="27078" x2="66613" y2="27078"/>
                        <a14:foregroundMark x1="28435" y1="34048" x2="28435" y2="34048"/>
                        <a14:foregroundMark x1="15176" y1="33244" x2="15176" y2="33244"/>
                        <a14:foregroundMark x1="6230" y1="52547" x2="6230" y2="52547"/>
                        <a14:foregroundMark x1="16933" y1="21448" x2="16933" y2="21448"/>
                        <a14:foregroundMark x1="16933" y1="21448" x2="16933" y2="21448"/>
                        <a14:foregroundMark x1="17093" y1="26542" x2="17093" y2="26542"/>
                        <a14:foregroundMark x1="17732" y1="28954" x2="18371" y2="42895"/>
                        <a14:foregroundMark x1="20447" y1="32708" x2="30511" y2="33512"/>
                        <a14:foregroundMark x1="17252" y1="34048" x2="6390" y2="33780"/>
                        <a14:foregroundMark x1="46805" y1="28418" x2="19489" y2="24665"/>
                        <a14:foregroundMark x1="16454" y1="24129" x2="0" y2="17158"/>
                        <a14:foregroundMark x1="98722" y1="16890" x2="80032" y2="23592"/>
                        <a14:foregroundMark x1="73642" y1="25469" x2="66933" y2="25469"/>
                        <a14:foregroundMark x1="75559" y1="23056" x2="69968" y2="26005"/>
                        <a14:foregroundMark x1="50000" y1="27882" x2="59425" y2="26810"/>
                        <a14:backgroundMark x1="60863" y1="30563" x2="60863" y2="30563"/>
                        <a14:backgroundMark x1="53355" y1="30563" x2="53355" y2="30563"/>
                        <a14:backgroundMark x1="57668" y1="29759" x2="57668" y2="29759"/>
                        <a14:backgroundMark x1="20128" y1="27614" x2="20128" y2="27614"/>
                        <a14:backgroundMark x1="20128" y1="26005" x2="20128" y2="26005"/>
                        <a14:backgroundMark x1="34984" y1="71850" x2="34984" y2="71850"/>
                        <a14:backgroundMark x1="34505" y1="70241" x2="34505" y2="70241"/>
                        <a14:backgroundMark x1="34665" y1="68097" x2="34665" y2="68097"/>
                        <a14:backgroundMark x1="63738" y1="58177" x2="63738" y2="58177"/>
                        <a14:backgroundMark x1="74441" y1="28686" x2="74441" y2="28686"/>
                        <a14:backgroundMark x1="74441" y1="22788" x2="74441" y2="22788"/>
                        <a14:backgroundMark x1="15176" y1="21984" x2="15176" y2="21984"/>
                        <a14:backgroundMark x1="69010" y1="24397" x2="69010" y2="24397"/>
                        <a14:backgroundMark x1="72843" y1="23592" x2="72843" y2="23592"/>
                        <a14:backgroundMark x1="57508" y1="26005" x2="57508" y2="26005"/>
                        <a14:backgroundMark x1="56390" y1="25469" x2="56390" y2="25469"/>
                        <a14:backgroundMark x1="76038" y1="21984" x2="76038" y2="21984"/>
                        <a14:backgroundMark x1="75399" y1="24129" x2="75399" y2="24129"/>
                        <a14:backgroundMark x1="74121" y1="23592" x2="74121" y2="23592"/>
                        <a14:backgroundMark x1="73802" y1="27614" x2="58626" y2="30027"/>
                        <a14:backgroundMark x1="75879" y1="24129" x2="53355" y2="25469"/>
                        <a14:backgroundMark x1="54313" y1="26542" x2="61981" y2="24129"/>
                        <a14:backgroundMark x1="61182" y1="31903" x2="52236" y2="28150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77" y="840515"/>
            <a:ext cx="11401419" cy="621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1C3F00F2-8FC4-4DBA-8264-966D2865A8BC}"/>
              </a:ext>
            </a:extLst>
          </p:cNvPr>
          <p:cNvSpPr/>
          <p:nvPr/>
        </p:nvSpPr>
        <p:spPr>
          <a:xfrm rot="20320365">
            <a:off x="4684335" y="2244890"/>
            <a:ext cx="2427471" cy="4319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ar-SA" sz="2000" dirty="0">
                <a:solidFill>
                  <a:schemeClr val="bg1"/>
                </a:solidFill>
                <a:latin typeface="Beirut" pitchFamily="2" charset="-78"/>
                <a:cs typeface="Waseem" pitchFamily="2" charset="-78"/>
              </a:rPr>
              <a:t>تذكري ان تستخدمي العمليات العكسية اذا لم تتوصلي الى الحل ذهنيا</a:t>
            </a:r>
            <a:r>
              <a:rPr lang="ar-SA" sz="2000" dirty="0">
                <a:solidFill>
                  <a:srgbClr val="A50001"/>
                </a:solidFill>
                <a:latin typeface="Beirut" pitchFamily="2" charset="-78"/>
                <a:cs typeface="Waseem" pitchFamily="2" charset="-78"/>
              </a:rPr>
              <a:t>.</a:t>
            </a: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AD72BA0D-3DE5-4F4F-BAB0-8435254C0E87}"/>
              </a:ext>
            </a:extLst>
          </p:cNvPr>
          <p:cNvSpPr/>
          <p:nvPr/>
        </p:nvSpPr>
        <p:spPr>
          <a:xfrm rot="21161460">
            <a:off x="1558155" y="2229341"/>
            <a:ext cx="2331316" cy="43195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ar-SA" sz="2000" dirty="0">
                <a:solidFill>
                  <a:schemeClr val="bg1"/>
                </a:solidFill>
                <a:latin typeface="Beirut" pitchFamily="2" charset="-78"/>
                <a:cs typeface="Waseem" pitchFamily="2" charset="-78"/>
              </a:rPr>
              <a:t>اسألي نفسك أولا عن العملية الضرورية لصياغة المعادلة ثم حليها وحتى توجدي قيمة المتغير الذي يجعل المعادلة صحيحة</a:t>
            </a:r>
          </a:p>
          <a:p>
            <a:pPr algn="ctr">
              <a:lnSpc>
                <a:spcPct val="200000"/>
              </a:lnSpc>
              <a:buFont typeface="Arial" pitchFamily="34" charset="0"/>
              <a:buChar char="•"/>
              <a:defRPr/>
            </a:pPr>
            <a:r>
              <a:rPr lang="ar-SA" sz="1600" dirty="0">
                <a:solidFill>
                  <a:schemeClr val="bg1"/>
                </a:solidFill>
                <a:latin typeface="Beirut" pitchFamily="2" charset="-78"/>
                <a:cs typeface="Beirut" pitchFamily="2" charset="-78"/>
              </a:rPr>
              <a:t> </a:t>
            </a:r>
          </a:p>
        </p:txBody>
      </p:sp>
      <p:sp>
        <p:nvSpPr>
          <p:cNvPr id="10" name="مربع نص 10">
            <a:extLst>
              <a:ext uri="{FF2B5EF4-FFF2-40B4-BE49-F238E27FC236}">
                <a16:creationId xmlns:a16="http://schemas.microsoft.com/office/drawing/2014/main" id="{D662842F-9E85-AB44-B2A8-0E9A1104B98B}"/>
              </a:ext>
            </a:extLst>
          </p:cNvPr>
          <p:cNvSpPr txBox="1">
            <a:spLocks noChangeArrowheads="1"/>
          </p:cNvSpPr>
          <p:nvPr/>
        </p:nvSpPr>
        <p:spPr bwMode="auto">
          <a:xfrm rot="1084796">
            <a:off x="8041299" y="3253985"/>
            <a:ext cx="298813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SA" alt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Waseem" pitchFamily="2" charset="-78"/>
              </a:rPr>
              <a:t>فرقي بين المعادلة و العبارة الجبرية وتذكري أن المعادلة الجبرية تحوي على إشارة المساواة ، بينما لا تحتوي العبارة الجبرية على هذه الإشارة</a:t>
            </a:r>
          </a:p>
        </p:txBody>
      </p:sp>
      <p:pic>
        <p:nvPicPr>
          <p:cNvPr id="13" name="Picture 2" descr="مشاهدة صورة المصدر">
            <a:extLst>
              <a:ext uri="{FF2B5EF4-FFF2-40B4-BE49-F238E27FC236}">
                <a16:creationId xmlns:a16="http://schemas.microsoft.com/office/drawing/2014/main" id="{6E576E6E-7C09-124A-9944-EE99F8C363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154022" y="5485556"/>
            <a:ext cx="1222749" cy="103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مشاهدة صورة المصدر">
            <a:extLst>
              <a:ext uri="{FF2B5EF4-FFF2-40B4-BE49-F238E27FC236}">
                <a16:creationId xmlns:a16="http://schemas.microsoft.com/office/drawing/2014/main" id="{63669A6B-0749-4241-9956-1DDFB1CFF6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222">
            <a:off x="1881492" y="-231375"/>
            <a:ext cx="1684640" cy="174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2E038C29-E3A6-EF41-8280-F7C38DB4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998" y="6413101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115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34539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F96BE59-88ED-B04A-96D7-AA4E7F5EA38F}"/>
              </a:ext>
            </a:extLst>
          </p:cNvPr>
          <p:cNvSpPr/>
          <p:nvPr/>
        </p:nvSpPr>
        <p:spPr>
          <a:xfrm>
            <a:off x="6221387" y="498726"/>
            <a:ext cx="4836478" cy="6103614"/>
          </a:xfrm>
          <a:prstGeom prst="rect">
            <a:avLst/>
          </a:prstGeom>
          <a:gradFill flip="none" rotWithShape="0">
            <a:gsLst>
              <a:gs pos="3000">
                <a:srgbClr val="7030A0"/>
              </a:gs>
              <a:gs pos="76000">
                <a:srgbClr val="DFC5DF"/>
              </a:gs>
              <a:gs pos="18000">
                <a:srgbClr val="FFF6DE"/>
              </a:gs>
              <a:gs pos="60000">
                <a:srgbClr val="B7D0A0"/>
              </a:gs>
              <a:gs pos="29000">
                <a:srgbClr val="DEF7FF">
                  <a:lumMod val="78000"/>
                  <a:lumOff val="22000"/>
                </a:srgb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rgbClr val="00B0F0"/>
              </a:gs>
            </a:gsLst>
            <a:lin ang="5400000" scaled="1"/>
            <a:tileRect/>
          </a:gradFill>
          <a:ln>
            <a:solidFill>
              <a:srgbClr val="002060"/>
            </a:solidFill>
            <a:round/>
          </a:ln>
          <a:scene3d>
            <a:camera prst="orthographicFront"/>
            <a:lightRig rig="threePt" dir="t"/>
          </a:scene3d>
          <a:sp3d prstMaterial="matte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5A2DD5C3-6C7A-0D46-AE14-24B6BAE2B749}"/>
              </a:ext>
            </a:extLst>
          </p:cNvPr>
          <p:cNvSpPr/>
          <p:nvPr/>
        </p:nvSpPr>
        <p:spPr>
          <a:xfrm flipH="1">
            <a:off x="6351724" y="3847627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79785CED-CA91-CD49-AB81-78E792BDBFEA}"/>
              </a:ext>
            </a:extLst>
          </p:cNvPr>
          <p:cNvSpPr/>
          <p:nvPr/>
        </p:nvSpPr>
        <p:spPr>
          <a:xfrm flipH="1">
            <a:off x="6351724" y="4385628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1" name="مستطيل مستدير الزوايا 20">
            <a:extLst>
              <a:ext uri="{FF2B5EF4-FFF2-40B4-BE49-F238E27FC236}">
                <a16:creationId xmlns:a16="http://schemas.microsoft.com/office/drawing/2014/main" id="{1366F773-6876-0B4E-87CA-840358F2D1E9}"/>
              </a:ext>
            </a:extLst>
          </p:cNvPr>
          <p:cNvSpPr/>
          <p:nvPr/>
        </p:nvSpPr>
        <p:spPr>
          <a:xfrm flipH="1">
            <a:off x="6351724" y="4859047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2" name="مستطيل مستدير الزوايا 21">
            <a:extLst>
              <a:ext uri="{FF2B5EF4-FFF2-40B4-BE49-F238E27FC236}">
                <a16:creationId xmlns:a16="http://schemas.microsoft.com/office/drawing/2014/main" id="{F7228C0F-CB74-8449-B2D2-060140ED6CDC}"/>
              </a:ext>
            </a:extLst>
          </p:cNvPr>
          <p:cNvSpPr/>
          <p:nvPr/>
        </p:nvSpPr>
        <p:spPr>
          <a:xfrm flipH="1">
            <a:off x="6351724" y="5327385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3" name="مستطيل مستدير الزوايا 22">
            <a:extLst>
              <a:ext uri="{FF2B5EF4-FFF2-40B4-BE49-F238E27FC236}">
                <a16:creationId xmlns:a16="http://schemas.microsoft.com/office/drawing/2014/main" id="{C6DA50CE-B0A1-2344-83D3-53F22BEEBBE6}"/>
              </a:ext>
            </a:extLst>
          </p:cNvPr>
          <p:cNvSpPr/>
          <p:nvPr/>
        </p:nvSpPr>
        <p:spPr>
          <a:xfrm flipH="1">
            <a:off x="6351724" y="5792862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4" name="مستطيل مستدير الزوايا 23">
            <a:extLst>
              <a:ext uri="{FF2B5EF4-FFF2-40B4-BE49-F238E27FC236}">
                <a16:creationId xmlns:a16="http://schemas.microsoft.com/office/drawing/2014/main" id="{6D817F78-3620-7F42-A40D-04D2892DF35C}"/>
              </a:ext>
            </a:extLst>
          </p:cNvPr>
          <p:cNvSpPr/>
          <p:nvPr/>
        </p:nvSpPr>
        <p:spPr>
          <a:xfrm flipH="1">
            <a:off x="6336843" y="628008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grpSp>
        <p:nvGrpSpPr>
          <p:cNvPr id="19488" name="Google Shape;150;p5">
            <a:extLst>
              <a:ext uri="{FF2B5EF4-FFF2-40B4-BE49-F238E27FC236}">
                <a16:creationId xmlns:a16="http://schemas.microsoft.com/office/drawing/2014/main" id="{4E8AFA14-7337-774E-8AD8-834DE961C7EA}"/>
              </a:ext>
            </a:extLst>
          </p:cNvPr>
          <p:cNvGrpSpPr>
            <a:grpSpLocks/>
          </p:cNvGrpSpPr>
          <p:nvPr/>
        </p:nvGrpSpPr>
        <p:grpSpPr bwMode="auto">
          <a:xfrm rot="10800000" flipH="1" flipV="1">
            <a:off x="6185737" y="3943149"/>
            <a:ext cx="547687" cy="604838"/>
            <a:chOff x="1283516" y="896752"/>
            <a:chExt cx="509409" cy="351872"/>
          </a:xfrm>
        </p:grpSpPr>
        <p:sp>
          <p:nvSpPr>
            <p:cNvPr id="26" name="Google Shape;152;p5">
              <a:extLst>
                <a:ext uri="{FF2B5EF4-FFF2-40B4-BE49-F238E27FC236}">
                  <a16:creationId xmlns:a16="http://schemas.microsoft.com/office/drawing/2014/main" id="{4CB99A64-6BF8-B049-A2B2-AF809F48CCD8}"/>
                </a:ext>
              </a:extLst>
            </p:cNvPr>
            <p:cNvSpPr/>
            <p:nvPr/>
          </p:nvSpPr>
          <p:spPr>
            <a:xfrm>
              <a:off x="1283516" y="898599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53;p5">
              <a:extLst>
                <a:ext uri="{FF2B5EF4-FFF2-40B4-BE49-F238E27FC236}">
                  <a16:creationId xmlns:a16="http://schemas.microsoft.com/office/drawing/2014/main" id="{908AAFE2-0877-6847-9545-E4B43632A06C}"/>
                </a:ext>
              </a:extLst>
            </p:cNvPr>
            <p:cNvSpPr/>
            <p:nvPr/>
          </p:nvSpPr>
          <p:spPr>
            <a:xfrm>
              <a:off x="1286469" y="1198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89" name="Google Shape;150;p5">
            <a:extLst>
              <a:ext uri="{FF2B5EF4-FFF2-40B4-BE49-F238E27FC236}">
                <a16:creationId xmlns:a16="http://schemas.microsoft.com/office/drawing/2014/main" id="{94DB4187-3204-F444-B2CC-AFD5755C98D3}"/>
              </a:ext>
            </a:extLst>
          </p:cNvPr>
          <p:cNvGrpSpPr>
            <a:grpSpLocks/>
          </p:cNvGrpSpPr>
          <p:nvPr/>
        </p:nvGrpSpPr>
        <p:grpSpPr bwMode="auto">
          <a:xfrm rot="10800000" flipH="1" flipV="1">
            <a:off x="6165533" y="4915744"/>
            <a:ext cx="547688" cy="604838"/>
            <a:chOff x="1283516" y="896752"/>
            <a:chExt cx="509409" cy="351872"/>
          </a:xfrm>
        </p:grpSpPr>
        <p:sp>
          <p:nvSpPr>
            <p:cNvPr id="41" name="Google Shape;152;p5">
              <a:extLst>
                <a:ext uri="{FF2B5EF4-FFF2-40B4-BE49-F238E27FC236}">
                  <a16:creationId xmlns:a16="http://schemas.microsoft.com/office/drawing/2014/main" id="{BE4F4187-6E97-1B44-93A1-CE3BD11E697F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53;p5">
              <a:extLst>
                <a:ext uri="{FF2B5EF4-FFF2-40B4-BE49-F238E27FC236}">
                  <a16:creationId xmlns:a16="http://schemas.microsoft.com/office/drawing/2014/main" id="{9D1943E1-7D9F-864F-AD8C-25D6BDDF07EB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90" name="Google Shape;150;p5">
            <a:extLst>
              <a:ext uri="{FF2B5EF4-FFF2-40B4-BE49-F238E27FC236}">
                <a16:creationId xmlns:a16="http://schemas.microsoft.com/office/drawing/2014/main" id="{3EBD406E-7E33-444D-8362-710CCC16F63E}"/>
              </a:ext>
            </a:extLst>
          </p:cNvPr>
          <p:cNvGrpSpPr>
            <a:grpSpLocks/>
          </p:cNvGrpSpPr>
          <p:nvPr/>
        </p:nvGrpSpPr>
        <p:grpSpPr bwMode="auto">
          <a:xfrm rot="10800000" flipH="1" flipV="1">
            <a:off x="6132195" y="5852369"/>
            <a:ext cx="547687" cy="604838"/>
            <a:chOff x="1283516" y="896752"/>
            <a:chExt cx="509409" cy="351872"/>
          </a:xfrm>
        </p:grpSpPr>
        <p:sp>
          <p:nvSpPr>
            <p:cNvPr id="44" name="Google Shape;152;p5">
              <a:extLst>
                <a:ext uri="{FF2B5EF4-FFF2-40B4-BE49-F238E27FC236}">
                  <a16:creationId xmlns:a16="http://schemas.microsoft.com/office/drawing/2014/main" id="{14A1B242-C85A-624C-BC36-201B414DCD70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53;p5">
              <a:extLst>
                <a:ext uri="{FF2B5EF4-FFF2-40B4-BE49-F238E27FC236}">
                  <a16:creationId xmlns:a16="http://schemas.microsoft.com/office/drawing/2014/main" id="{9039D2BB-ACDF-1740-B3F4-2FA6903E018E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مستطيل مستدير الزوايا 67">
            <a:extLst>
              <a:ext uri="{FF2B5EF4-FFF2-40B4-BE49-F238E27FC236}">
                <a16:creationId xmlns:a16="http://schemas.microsoft.com/office/drawing/2014/main" id="{34359695-56C4-A041-98F8-207CCAB49801}"/>
              </a:ext>
            </a:extLst>
          </p:cNvPr>
          <p:cNvSpPr/>
          <p:nvPr/>
        </p:nvSpPr>
        <p:spPr>
          <a:xfrm flipH="1">
            <a:off x="6382204" y="738667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69" name="مستطيل مستدير الزوايا 68">
            <a:extLst>
              <a:ext uri="{FF2B5EF4-FFF2-40B4-BE49-F238E27FC236}">
                <a16:creationId xmlns:a16="http://schemas.microsoft.com/office/drawing/2014/main" id="{1233A23D-0D7A-DB46-81AC-FCD9263E6B79}"/>
              </a:ext>
            </a:extLst>
          </p:cNvPr>
          <p:cNvSpPr/>
          <p:nvPr/>
        </p:nvSpPr>
        <p:spPr>
          <a:xfrm flipH="1">
            <a:off x="6382204" y="1276668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70" name="مستطيل مستدير الزوايا 69">
            <a:extLst>
              <a:ext uri="{FF2B5EF4-FFF2-40B4-BE49-F238E27FC236}">
                <a16:creationId xmlns:a16="http://schemas.microsoft.com/office/drawing/2014/main" id="{973B7A8A-97BD-8447-9DDB-0E703D44C482}"/>
              </a:ext>
            </a:extLst>
          </p:cNvPr>
          <p:cNvSpPr/>
          <p:nvPr/>
        </p:nvSpPr>
        <p:spPr>
          <a:xfrm flipH="1">
            <a:off x="6382204" y="2218425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71" name="مستطيل مستدير الزوايا 70">
            <a:extLst>
              <a:ext uri="{FF2B5EF4-FFF2-40B4-BE49-F238E27FC236}">
                <a16:creationId xmlns:a16="http://schemas.microsoft.com/office/drawing/2014/main" id="{7D5135A3-A11B-6046-AE04-F9D6F8FCAA07}"/>
              </a:ext>
            </a:extLst>
          </p:cNvPr>
          <p:cNvSpPr/>
          <p:nvPr/>
        </p:nvSpPr>
        <p:spPr>
          <a:xfrm flipH="1">
            <a:off x="6382205" y="2804889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72" name="مستطيل مستدير الزوايا 71">
            <a:extLst>
              <a:ext uri="{FF2B5EF4-FFF2-40B4-BE49-F238E27FC236}">
                <a16:creationId xmlns:a16="http://schemas.microsoft.com/office/drawing/2014/main" id="{0513526F-1414-624C-8D90-D5AB3A3E2C5F}"/>
              </a:ext>
            </a:extLst>
          </p:cNvPr>
          <p:cNvSpPr/>
          <p:nvPr/>
        </p:nvSpPr>
        <p:spPr>
          <a:xfrm flipH="1">
            <a:off x="6382205" y="3309426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grpSp>
        <p:nvGrpSpPr>
          <p:cNvPr id="73" name="Google Shape;150;p5">
            <a:extLst>
              <a:ext uri="{FF2B5EF4-FFF2-40B4-BE49-F238E27FC236}">
                <a16:creationId xmlns:a16="http://schemas.microsoft.com/office/drawing/2014/main" id="{EA5E1B57-1AE3-B849-9191-E0FC27D854AF}"/>
              </a:ext>
            </a:extLst>
          </p:cNvPr>
          <p:cNvGrpSpPr>
            <a:grpSpLocks/>
          </p:cNvGrpSpPr>
          <p:nvPr/>
        </p:nvGrpSpPr>
        <p:grpSpPr bwMode="auto">
          <a:xfrm rot="10800000" flipH="1" flipV="1">
            <a:off x="6096000" y="819359"/>
            <a:ext cx="547687" cy="604838"/>
            <a:chOff x="1283516" y="896752"/>
            <a:chExt cx="509409" cy="351872"/>
          </a:xfrm>
        </p:grpSpPr>
        <p:sp>
          <p:nvSpPr>
            <p:cNvPr id="74" name="Google Shape;152;p5">
              <a:extLst>
                <a:ext uri="{FF2B5EF4-FFF2-40B4-BE49-F238E27FC236}">
                  <a16:creationId xmlns:a16="http://schemas.microsoft.com/office/drawing/2014/main" id="{AF557BAB-63F1-854B-96AB-20F4501374BE}"/>
                </a:ext>
              </a:extLst>
            </p:cNvPr>
            <p:cNvSpPr/>
            <p:nvPr/>
          </p:nvSpPr>
          <p:spPr>
            <a:xfrm>
              <a:off x="1283516" y="898599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3;p5">
              <a:extLst>
                <a:ext uri="{FF2B5EF4-FFF2-40B4-BE49-F238E27FC236}">
                  <a16:creationId xmlns:a16="http://schemas.microsoft.com/office/drawing/2014/main" id="{CCCC8714-7263-1B46-835D-BDFEB2533B8B}"/>
                </a:ext>
              </a:extLst>
            </p:cNvPr>
            <p:cNvSpPr/>
            <p:nvPr/>
          </p:nvSpPr>
          <p:spPr>
            <a:xfrm>
              <a:off x="1286469" y="1198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150;p5">
            <a:extLst>
              <a:ext uri="{FF2B5EF4-FFF2-40B4-BE49-F238E27FC236}">
                <a16:creationId xmlns:a16="http://schemas.microsoft.com/office/drawing/2014/main" id="{8EE82A37-53D5-C04C-A0D2-EBFF0A593706}"/>
              </a:ext>
            </a:extLst>
          </p:cNvPr>
          <p:cNvGrpSpPr>
            <a:grpSpLocks/>
          </p:cNvGrpSpPr>
          <p:nvPr/>
        </p:nvGrpSpPr>
        <p:grpSpPr bwMode="auto">
          <a:xfrm rot="10800000" flipH="1" flipV="1">
            <a:off x="6188829" y="2866071"/>
            <a:ext cx="547687" cy="604838"/>
            <a:chOff x="1283516" y="896752"/>
            <a:chExt cx="509409" cy="351872"/>
          </a:xfrm>
        </p:grpSpPr>
        <p:sp>
          <p:nvSpPr>
            <p:cNvPr id="80" name="Google Shape;152;p5">
              <a:extLst>
                <a:ext uri="{FF2B5EF4-FFF2-40B4-BE49-F238E27FC236}">
                  <a16:creationId xmlns:a16="http://schemas.microsoft.com/office/drawing/2014/main" id="{2E4550FB-96D8-3A46-83F8-9D3D7FF9891F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53;p5">
              <a:extLst>
                <a:ext uri="{FF2B5EF4-FFF2-40B4-BE49-F238E27FC236}">
                  <a16:creationId xmlns:a16="http://schemas.microsoft.com/office/drawing/2014/main" id="{F99B2149-9220-7843-9EAB-AD9BBAFAADC8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مستطيل مستدير الزوايا 81">
            <a:extLst>
              <a:ext uri="{FF2B5EF4-FFF2-40B4-BE49-F238E27FC236}">
                <a16:creationId xmlns:a16="http://schemas.microsoft.com/office/drawing/2014/main" id="{4C677F04-F7F9-1347-BC8A-CD9A17319463}"/>
              </a:ext>
            </a:extLst>
          </p:cNvPr>
          <p:cNvSpPr/>
          <p:nvPr/>
        </p:nvSpPr>
        <p:spPr>
          <a:xfrm flipH="1">
            <a:off x="6364464" y="1754946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grpSp>
        <p:nvGrpSpPr>
          <p:cNvPr id="76" name="Google Shape;150;p5">
            <a:extLst>
              <a:ext uri="{FF2B5EF4-FFF2-40B4-BE49-F238E27FC236}">
                <a16:creationId xmlns:a16="http://schemas.microsoft.com/office/drawing/2014/main" id="{E0C564EF-015A-144A-9505-953B5652D52B}"/>
              </a:ext>
            </a:extLst>
          </p:cNvPr>
          <p:cNvGrpSpPr>
            <a:grpSpLocks/>
          </p:cNvGrpSpPr>
          <p:nvPr/>
        </p:nvGrpSpPr>
        <p:grpSpPr bwMode="auto">
          <a:xfrm rot="10800000" flipH="1" flipV="1">
            <a:off x="6176646" y="1812299"/>
            <a:ext cx="547688" cy="604838"/>
            <a:chOff x="1283516" y="896752"/>
            <a:chExt cx="509409" cy="351872"/>
          </a:xfrm>
        </p:grpSpPr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78A81C5B-F1D7-8A45-8B4F-338E13FE1EDC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80376ABE-E8CA-3F4A-BF0C-2E5E34C19320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" name="صورة 82">
            <a:extLst>
              <a:ext uri="{FF2B5EF4-FFF2-40B4-BE49-F238E27FC236}">
                <a16:creationId xmlns:a16="http://schemas.microsoft.com/office/drawing/2014/main" id="{78CB6D9D-4961-FF43-BFBB-6317E73BC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3" b="56657"/>
          <a:stretch/>
        </p:blipFill>
        <p:spPr>
          <a:xfrm rot="16657553" flipH="1">
            <a:off x="6276279" y="3978913"/>
            <a:ext cx="2949965" cy="2403378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F6005693-C927-BA48-B298-7BA94A43B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3" b="56657"/>
          <a:stretch/>
        </p:blipFill>
        <p:spPr>
          <a:xfrm rot="1602398" flipH="1">
            <a:off x="9527508" y="587442"/>
            <a:ext cx="1625764" cy="1324533"/>
          </a:xfrm>
          <a:prstGeom prst="rect">
            <a:avLst/>
          </a:prstGeom>
        </p:spPr>
      </p:pic>
      <p:pic>
        <p:nvPicPr>
          <p:cNvPr id="88" name="صورة 87">
            <a:extLst>
              <a:ext uri="{FF2B5EF4-FFF2-40B4-BE49-F238E27FC236}">
                <a16:creationId xmlns:a16="http://schemas.microsoft.com/office/drawing/2014/main" id="{D50C3389-53AC-DD41-80DD-8B4633A00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 flipH="1">
            <a:off x="8729836" y="4624036"/>
            <a:ext cx="2191955" cy="1978304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A5852512-8145-024A-81ED-42934ACE5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3" b="56657"/>
          <a:stretch/>
        </p:blipFill>
        <p:spPr>
          <a:xfrm rot="1602398" flipH="1">
            <a:off x="7118488" y="1597524"/>
            <a:ext cx="3684235" cy="3001599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DDF4F3EA-DEAE-3749-8C93-123919CABB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5000"/>
          </a:blip>
          <a:stretch>
            <a:fillRect/>
          </a:stretch>
        </p:blipFill>
        <p:spPr>
          <a:xfrm>
            <a:off x="6628833" y="232577"/>
            <a:ext cx="2115120" cy="2120422"/>
          </a:xfrm>
          <a:prstGeom prst="rect">
            <a:avLst/>
          </a:prstGeom>
          <a:ln>
            <a:noFill/>
          </a:ln>
        </p:spPr>
      </p:pic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9FEE37DC-5482-B24D-B6F3-7BD528629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116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9858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hlinkClick r:id="rId2" action="ppaction://hlinksldjump"/>
            <a:extLst>
              <a:ext uri="{FF2B5EF4-FFF2-40B4-BE49-F238E27FC236}">
                <a16:creationId xmlns:a16="http://schemas.microsoft.com/office/drawing/2014/main" id="{C99CFD66-D26B-4F5A-AC88-5946F6050FAB}"/>
              </a:ext>
            </a:extLst>
          </p:cNvPr>
          <p:cNvSpPr/>
          <p:nvPr/>
        </p:nvSpPr>
        <p:spPr>
          <a:xfrm rot="972630">
            <a:off x="7528265" y="1438182"/>
            <a:ext cx="2467993" cy="3657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800" dirty="0"/>
              <a:t>١</a:t>
            </a:r>
          </a:p>
        </p:txBody>
      </p:sp>
      <p:sp>
        <p:nvSpPr>
          <p:cNvPr id="5" name="مستطيل: زوايا مستديرة 4">
            <a:hlinkClick r:id="rId3" action="ppaction://hlinksldjump"/>
            <a:extLst>
              <a:ext uri="{FF2B5EF4-FFF2-40B4-BE49-F238E27FC236}">
                <a16:creationId xmlns:a16="http://schemas.microsoft.com/office/drawing/2014/main" id="{EEFC3BDB-4635-49A5-99EC-08FB02078E21}"/>
              </a:ext>
            </a:extLst>
          </p:cNvPr>
          <p:cNvSpPr/>
          <p:nvPr/>
        </p:nvSpPr>
        <p:spPr>
          <a:xfrm rot="514454">
            <a:off x="5709822" y="1161494"/>
            <a:ext cx="2467993" cy="3657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800" dirty="0"/>
              <a:t>٢</a:t>
            </a:r>
          </a:p>
        </p:txBody>
      </p:sp>
      <p:sp>
        <p:nvSpPr>
          <p:cNvPr id="6" name="مستطيل: زوايا مستديرة 5">
            <a:hlinkClick r:id="rId4" action="ppaction://hlinksldjump"/>
            <a:extLst>
              <a:ext uri="{FF2B5EF4-FFF2-40B4-BE49-F238E27FC236}">
                <a16:creationId xmlns:a16="http://schemas.microsoft.com/office/drawing/2014/main" id="{705BE89D-08C7-4E51-9601-6FA54ED53DF5}"/>
              </a:ext>
            </a:extLst>
          </p:cNvPr>
          <p:cNvSpPr/>
          <p:nvPr/>
        </p:nvSpPr>
        <p:spPr>
          <a:xfrm rot="21298799">
            <a:off x="3891220" y="1159786"/>
            <a:ext cx="2467993" cy="36576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800" dirty="0"/>
              <a:t>٣</a:t>
            </a:r>
          </a:p>
        </p:txBody>
      </p:sp>
      <p:sp>
        <p:nvSpPr>
          <p:cNvPr id="7" name="مستطيل: زوايا مستديرة 6">
            <a:hlinkClick r:id="rId5" action="ppaction://hlinksldjump"/>
            <a:extLst>
              <a:ext uri="{FF2B5EF4-FFF2-40B4-BE49-F238E27FC236}">
                <a16:creationId xmlns:a16="http://schemas.microsoft.com/office/drawing/2014/main" id="{A7AC48C9-EDB7-4465-842A-8990DCCFEFE5}"/>
              </a:ext>
            </a:extLst>
          </p:cNvPr>
          <p:cNvSpPr/>
          <p:nvPr/>
        </p:nvSpPr>
        <p:spPr>
          <a:xfrm rot="19907933">
            <a:off x="1989075" y="1336218"/>
            <a:ext cx="2467993" cy="36576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3800" dirty="0"/>
              <a:t>٤</a:t>
            </a:r>
          </a:p>
        </p:txBody>
      </p:sp>
      <p:sp>
        <p:nvSpPr>
          <p:cNvPr id="9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6EF44AC-FF69-4AA6-81D6-15ADF0A71A87}"/>
              </a:ext>
            </a:extLst>
          </p:cNvPr>
          <p:cNvSpPr/>
          <p:nvPr/>
        </p:nvSpPr>
        <p:spPr>
          <a:xfrm flipH="1">
            <a:off x="275208" y="5841507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CEBBE10-745B-9942-96BA-BEB632ED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2004" y="5398077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/>
              <a:t>91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879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46336C1B-AA9B-447D-98E2-3C567E2676E5}"/>
              </a:ext>
            </a:extLst>
          </p:cNvPr>
          <p:cNvSpPr/>
          <p:nvPr/>
        </p:nvSpPr>
        <p:spPr>
          <a:xfrm>
            <a:off x="9907481" y="443883"/>
            <a:ext cx="2007684" cy="55041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" name="نجمة: 5 نقاط 5">
            <a:extLst>
              <a:ext uri="{FF2B5EF4-FFF2-40B4-BE49-F238E27FC236}">
                <a16:creationId xmlns:a16="http://schemas.microsoft.com/office/drawing/2014/main" id="{1349C354-5580-4D63-B7B8-299BF69D7F37}"/>
              </a:ext>
            </a:extLst>
          </p:cNvPr>
          <p:cNvSpPr/>
          <p:nvPr/>
        </p:nvSpPr>
        <p:spPr>
          <a:xfrm>
            <a:off x="9064100" y="426128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D290B001-9BD7-4FBB-9424-D071AD658AA0}"/>
              </a:ext>
            </a:extLst>
          </p:cNvPr>
          <p:cNvSpPr/>
          <p:nvPr/>
        </p:nvSpPr>
        <p:spPr>
          <a:xfrm>
            <a:off x="9907481" y="1191086"/>
            <a:ext cx="2007684" cy="55041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نجمة: 5 نقاط 7">
            <a:extLst>
              <a:ext uri="{FF2B5EF4-FFF2-40B4-BE49-F238E27FC236}">
                <a16:creationId xmlns:a16="http://schemas.microsoft.com/office/drawing/2014/main" id="{AB98E951-DF14-4BB1-AE35-93F3FAE2F098}"/>
              </a:ext>
            </a:extLst>
          </p:cNvPr>
          <p:cNvSpPr/>
          <p:nvPr/>
        </p:nvSpPr>
        <p:spPr>
          <a:xfrm>
            <a:off x="9064100" y="1137821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8733E2C-F4EA-449E-9A76-AD11198D97EF}"/>
              </a:ext>
            </a:extLst>
          </p:cNvPr>
          <p:cNvSpPr/>
          <p:nvPr/>
        </p:nvSpPr>
        <p:spPr>
          <a:xfrm>
            <a:off x="9907481" y="1858391"/>
            <a:ext cx="2007684" cy="550416"/>
          </a:xfrm>
          <a:prstGeom prst="roundRect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نجمة: 5 نقاط 9">
            <a:extLst>
              <a:ext uri="{FF2B5EF4-FFF2-40B4-BE49-F238E27FC236}">
                <a16:creationId xmlns:a16="http://schemas.microsoft.com/office/drawing/2014/main" id="{DD6FEA1C-AFC7-4760-A844-EAF33FE40B29}"/>
              </a:ext>
            </a:extLst>
          </p:cNvPr>
          <p:cNvSpPr/>
          <p:nvPr/>
        </p:nvSpPr>
        <p:spPr>
          <a:xfrm>
            <a:off x="9064100" y="1831759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4654B8B-FDCA-43C8-9474-4230AAEBBFD3}"/>
              </a:ext>
            </a:extLst>
          </p:cNvPr>
          <p:cNvSpPr/>
          <p:nvPr/>
        </p:nvSpPr>
        <p:spPr>
          <a:xfrm>
            <a:off x="9907481" y="2543452"/>
            <a:ext cx="2007684" cy="55041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2" name="نجمة: 5 نقاط 11">
            <a:extLst>
              <a:ext uri="{FF2B5EF4-FFF2-40B4-BE49-F238E27FC236}">
                <a16:creationId xmlns:a16="http://schemas.microsoft.com/office/drawing/2014/main" id="{0EC72ECE-3154-45E6-8631-DCECB31A5067}"/>
              </a:ext>
            </a:extLst>
          </p:cNvPr>
          <p:cNvSpPr/>
          <p:nvPr/>
        </p:nvSpPr>
        <p:spPr>
          <a:xfrm>
            <a:off x="9064100" y="2525697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E32B6662-1BDD-4438-A1D8-9BA0AB928124}"/>
              </a:ext>
            </a:extLst>
          </p:cNvPr>
          <p:cNvSpPr/>
          <p:nvPr/>
        </p:nvSpPr>
        <p:spPr>
          <a:xfrm>
            <a:off x="9907481" y="3237390"/>
            <a:ext cx="2007684" cy="55041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4" name="نجمة: 5 نقاط 13">
            <a:extLst>
              <a:ext uri="{FF2B5EF4-FFF2-40B4-BE49-F238E27FC236}">
                <a16:creationId xmlns:a16="http://schemas.microsoft.com/office/drawing/2014/main" id="{C8675CE3-719D-460F-8EC2-AABFF8C44B7F}"/>
              </a:ext>
            </a:extLst>
          </p:cNvPr>
          <p:cNvSpPr/>
          <p:nvPr/>
        </p:nvSpPr>
        <p:spPr>
          <a:xfrm>
            <a:off x="9064100" y="3219635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FB44C847-3FC6-4E3B-8DAC-2ACD73EC7644}"/>
              </a:ext>
            </a:extLst>
          </p:cNvPr>
          <p:cNvSpPr/>
          <p:nvPr/>
        </p:nvSpPr>
        <p:spPr>
          <a:xfrm>
            <a:off x="9907481" y="3931328"/>
            <a:ext cx="2007684" cy="55041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6" name="نجمة: 5 نقاط 15">
            <a:extLst>
              <a:ext uri="{FF2B5EF4-FFF2-40B4-BE49-F238E27FC236}">
                <a16:creationId xmlns:a16="http://schemas.microsoft.com/office/drawing/2014/main" id="{5E196622-7B51-4B79-8B6D-2CA41D3D01D1}"/>
              </a:ext>
            </a:extLst>
          </p:cNvPr>
          <p:cNvSpPr/>
          <p:nvPr/>
        </p:nvSpPr>
        <p:spPr>
          <a:xfrm>
            <a:off x="9064100" y="3913573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490CA8AA-8496-4F76-9F60-A7F1004EF1A5}"/>
              </a:ext>
            </a:extLst>
          </p:cNvPr>
          <p:cNvSpPr/>
          <p:nvPr/>
        </p:nvSpPr>
        <p:spPr>
          <a:xfrm>
            <a:off x="9907481" y="4625266"/>
            <a:ext cx="2007684" cy="5504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8" name="نجمة: 5 نقاط 17">
            <a:extLst>
              <a:ext uri="{FF2B5EF4-FFF2-40B4-BE49-F238E27FC236}">
                <a16:creationId xmlns:a16="http://schemas.microsoft.com/office/drawing/2014/main" id="{8C923993-5ACD-4677-866C-A376C7DEEFA2}"/>
              </a:ext>
            </a:extLst>
          </p:cNvPr>
          <p:cNvSpPr/>
          <p:nvPr/>
        </p:nvSpPr>
        <p:spPr>
          <a:xfrm>
            <a:off x="9064100" y="4607511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8FCDCEA8-67A0-4253-B30D-DB57E8EF2875}"/>
              </a:ext>
            </a:extLst>
          </p:cNvPr>
          <p:cNvSpPr/>
          <p:nvPr/>
        </p:nvSpPr>
        <p:spPr>
          <a:xfrm>
            <a:off x="9907481" y="5319204"/>
            <a:ext cx="2007684" cy="550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0" name="نجمة: 5 نقاط 19">
            <a:extLst>
              <a:ext uri="{FF2B5EF4-FFF2-40B4-BE49-F238E27FC236}">
                <a16:creationId xmlns:a16="http://schemas.microsoft.com/office/drawing/2014/main" id="{877DB660-66C7-4588-AD20-C3083637FC7E}"/>
              </a:ext>
            </a:extLst>
          </p:cNvPr>
          <p:cNvSpPr/>
          <p:nvPr/>
        </p:nvSpPr>
        <p:spPr>
          <a:xfrm>
            <a:off x="9064100" y="5301449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: زوايا مستديرة 20">
            <a:extLst>
              <a:ext uri="{FF2B5EF4-FFF2-40B4-BE49-F238E27FC236}">
                <a16:creationId xmlns:a16="http://schemas.microsoft.com/office/drawing/2014/main" id="{E13820EE-3C97-48D1-BF38-50EB278FAC66}"/>
              </a:ext>
            </a:extLst>
          </p:cNvPr>
          <p:cNvSpPr/>
          <p:nvPr/>
        </p:nvSpPr>
        <p:spPr>
          <a:xfrm>
            <a:off x="9907481" y="6013142"/>
            <a:ext cx="2007684" cy="5504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2" name="نجمة: 5 نقاط 21">
            <a:extLst>
              <a:ext uri="{FF2B5EF4-FFF2-40B4-BE49-F238E27FC236}">
                <a16:creationId xmlns:a16="http://schemas.microsoft.com/office/drawing/2014/main" id="{6B581887-72FD-4C21-88AE-6E74DCD46B0C}"/>
              </a:ext>
            </a:extLst>
          </p:cNvPr>
          <p:cNvSpPr/>
          <p:nvPr/>
        </p:nvSpPr>
        <p:spPr>
          <a:xfrm>
            <a:off x="9064100" y="5995387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D89F48C7-7522-4EC3-8AF2-B1324E4C17E7}"/>
              </a:ext>
            </a:extLst>
          </p:cNvPr>
          <p:cNvSpPr/>
          <p:nvPr/>
        </p:nvSpPr>
        <p:spPr>
          <a:xfrm>
            <a:off x="6810654" y="414013"/>
            <a:ext cx="2007684" cy="5504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نجمة: 5 نقاط 23">
            <a:extLst>
              <a:ext uri="{FF2B5EF4-FFF2-40B4-BE49-F238E27FC236}">
                <a16:creationId xmlns:a16="http://schemas.microsoft.com/office/drawing/2014/main" id="{86E52EC8-A58A-4202-A973-4FC17D455E96}"/>
              </a:ext>
            </a:extLst>
          </p:cNvPr>
          <p:cNvSpPr/>
          <p:nvPr/>
        </p:nvSpPr>
        <p:spPr>
          <a:xfrm>
            <a:off x="5967273" y="443883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A4B6726B-CD27-4B9B-B101-F6A436C8F16C}"/>
              </a:ext>
            </a:extLst>
          </p:cNvPr>
          <p:cNvSpPr/>
          <p:nvPr/>
        </p:nvSpPr>
        <p:spPr>
          <a:xfrm>
            <a:off x="6810654" y="1173331"/>
            <a:ext cx="2007684" cy="55041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6" name="نجمة: 5 نقاط 25">
            <a:extLst>
              <a:ext uri="{FF2B5EF4-FFF2-40B4-BE49-F238E27FC236}">
                <a16:creationId xmlns:a16="http://schemas.microsoft.com/office/drawing/2014/main" id="{52D26148-2339-4690-8319-94E71837A8B3}"/>
              </a:ext>
            </a:extLst>
          </p:cNvPr>
          <p:cNvSpPr/>
          <p:nvPr/>
        </p:nvSpPr>
        <p:spPr>
          <a:xfrm>
            <a:off x="5967273" y="1155576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029C715E-263D-4A45-BEE5-6FFDA1C8CA24}"/>
              </a:ext>
            </a:extLst>
          </p:cNvPr>
          <p:cNvSpPr/>
          <p:nvPr/>
        </p:nvSpPr>
        <p:spPr>
          <a:xfrm>
            <a:off x="6810654" y="1867269"/>
            <a:ext cx="2007684" cy="5504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8" name="نجمة: 5 نقاط 27">
            <a:extLst>
              <a:ext uri="{FF2B5EF4-FFF2-40B4-BE49-F238E27FC236}">
                <a16:creationId xmlns:a16="http://schemas.microsoft.com/office/drawing/2014/main" id="{6B309C2B-7DDE-46D2-B62D-F9BC0168DF94}"/>
              </a:ext>
            </a:extLst>
          </p:cNvPr>
          <p:cNvSpPr/>
          <p:nvPr/>
        </p:nvSpPr>
        <p:spPr>
          <a:xfrm>
            <a:off x="5967273" y="1849514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DDB55799-2030-4697-B479-85A7D0C59A27}"/>
              </a:ext>
            </a:extLst>
          </p:cNvPr>
          <p:cNvSpPr/>
          <p:nvPr/>
        </p:nvSpPr>
        <p:spPr>
          <a:xfrm>
            <a:off x="6810654" y="2561207"/>
            <a:ext cx="2007684" cy="55041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0" name="نجمة: 5 نقاط 29">
            <a:extLst>
              <a:ext uri="{FF2B5EF4-FFF2-40B4-BE49-F238E27FC236}">
                <a16:creationId xmlns:a16="http://schemas.microsoft.com/office/drawing/2014/main" id="{3127894D-806E-4EA1-82B0-8390E0B82352}"/>
              </a:ext>
            </a:extLst>
          </p:cNvPr>
          <p:cNvSpPr/>
          <p:nvPr/>
        </p:nvSpPr>
        <p:spPr>
          <a:xfrm>
            <a:off x="5967273" y="2543452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9F50BF74-7248-4E44-AF8D-2ECACD51D30E}"/>
              </a:ext>
            </a:extLst>
          </p:cNvPr>
          <p:cNvSpPr/>
          <p:nvPr/>
        </p:nvSpPr>
        <p:spPr>
          <a:xfrm>
            <a:off x="6810654" y="3255145"/>
            <a:ext cx="2007684" cy="550416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2" name="نجمة: 5 نقاط 31">
            <a:extLst>
              <a:ext uri="{FF2B5EF4-FFF2-40B4-BE49-F238E27FC236}">
                <a16:creationId xmlns:a16="http://schemas.microsoft.com/office/drawing/2014/main" id="{D623D087-2C57-4875-B28A-D1C58C6CEBFF}"/>
              </a:ext>
            </a:extLst>
          </p:cNvPr>
          <p:cNvSpPr/>
          <p:nvPr/>
        </p:nvSpPr>
        <p:spPr>
          <a:xfrm>
            <a:off x="5967273" y="3237390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89235489-20FD-40E4-BD07-BA15ED75E175}"/>
              </a:ext>
            </a:extLst>
          </p:cNvPr>
          <p:cNvSpPr/>
          <p:nvPr/>
        </p:nvSpPr>
        <p:spPr>
          <a:xfrm>
            <a:off x="6768335" y="3966838"/>
            <a:ext cx="2050003" cy="5504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4" name="نجمة: 5 نقاط 33">
            <a:extLst>
              <a:ext uri="{FF2B5EF4-FFF2-40B4-BE49-F238E27FC236}">
                <a16:creationId xmlns:a16="http://schemas.microsoft.com/office/drawing/2014/main" id="{23329C92-31E4-4DB7-8DA1-FADE87F8537F}"/>
              </a:ext>
            </a:extLst>
          </p:cNvPr>
          <p:cNvSpPr/>
          <p:nvPr/>
        </p:nvSpPr>
        <p:spPr>
          <a:xfrm>
            <a:off x="5967273" y="3931328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EB2932DB-5781-4C84-B9A2-59F8F13611EC}"/>
              </a:ext>
            </a:extLst>
          </p:cNvPr>
          <p:cNvSpPr/>
          <p:nvPr/>
        </p:nvSpPr>
        <p:spPr>
          <a:xfrm>
            <a:off x="6810654" y="4643021"/>
            <a:ext cx="2007684" cy="550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6" name="نجمة: 5 نقاط 35">
            <a:extLst>
              <a:ext uri="{FF2B5EF4-FFF2-40B4-BE49-F238E27FC236}">
                <a16:creationId xmlns:a16="http://schemas.microsoft.com/office/drawing/2014/main" id="{50B54F9C-9A6E-4A10-B08A-4C171FC93421}"/>
              </a:ext>
            </a:extLst>
          </p:cNvPr>
          <p:cNvSpPr/>
          <p:nvPr/>
        </p:nvSpPr>
        <p:spPr>
          <a:xfrm>
            <a:off x="5967273" y="4625266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مستطيل: زوايا مستديرة 36">
            <a:extLst>
              <a:ext uri="{FF2B5EF4-FFF2-40B4-BE49-F238E27FC236}">
                <a16:creationId xmlns:a16="http://schemas.microsoft.com/office/drawing/2014/main" id="{E8D277F8-3A06-4558-9AE7-6D6564B6BA72}"/>
              </a:ext>
            </a:extLst>
          </p:cNvPr>
          <p:cNvSpPr/>
          <p:nvPr/>
        </p:nvSpPr>
        <p:spPr>
          <a:xfrm>
            <a:off x="6810654" y="5336959"/>
            <a:ext cx="2007684" cy="5504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8" name="نجمة: 5 نقاط 37">
            <a:extLst>
              <a:ext uri="{FF2B5EF4-FFF2-40B4-BE49-F238E27FC236}">
                <a16:creationId xmlns:a16="http://schemas.microsoft.com/office/drawing/2014/main" id="{18B4867A-FDCB-43E6-904B-95CBAFB936EC}"/>
              </a:ext>
            </a:extLst>
          </p:cNvPr>
          <p:cNvSpPr/>
          <p:nvPr/>
        </p:nvSpPr>
        <p:spPr>
          <a:xfrm>
            <a:off x="5967273" y="5319204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ستطيل: زوايا مستديرة 38">
            <a:extLst>
              <a:ext uri="{FF2B5EF4-FFF2-40B4-BE49-F238E27FC236}">
                <a16:creationId xmlns:a16="http://schemas.microsoft.com/office/drawing/2014/main" id="{F7AF242F-3540-46D6-8FD8-45A193A07323}"/>
              </a:ext>
            </a:extLst>
          </p:cNvPr>
          <p:cNvSpPr/>
          <p:nvPr/>
        </p:nvSpPr>
        <p:spPr>
          <a:xfrm>
            <a:off x="6810654" y="6030897"/>
            <a:ext cx="2007684" cy="550416"/>
          </a:xfrm>
          <a:prstGeom prst="roundRect">
            <a:avLst/>
          </a:prstGeom>
          <a:solidFill>
            <a:srgbClr val="C09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0" name="نجمة: 5 نقاط 39">
            <a:extLst>
              <a:ext uri="{FF2B5EF4-FFF2-40B4-BE49-F238E27FC236}">
                <a16:creationId xmlns:a16="http://schemas.microsoft.com/office/drawing/2014/main" id="{AFEBD53C-64FD-4FAC-B254-1D851782B6B6}"/>
              </a:ext>
            </a:extLst>
          </p:cNvPr>
          <p:cNvSpPr/>
          <p:nvPr/>
        </p:nvSpPr>
        <p:spPr>
          <a:xfrm>
            <a:off x="5967273" y="6013142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28DF0953-AFC0-42D1-BB08-099BE8671A6B}"/>
              </a:ext>
            </a:extLst>
          </p:cNvPr>
          <p:cNvSpPr/>
          <p:nvPr/>
        </p:nvSpPr>
        <p:spPr>
          <a:xfrm>
            <a:off x="3713827" y="479393"/>
            <a:ext cx="2007684" cy="55041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2" name="نجمة: 5 نقاط 41">
            <a:extLst>
              <a:ext uri="{FF2B5EF4-FFF2-40B4-BE49-F238E27FC236}">
                <a16:creationId xmlns:a16="http://schemas.microsoft.com/office/drawing/2014/main" id="{F3A35371-E71E-411E-860B-04BA36223C0E}"/>
              </a:ext>
            </a:extLst>
          </p:cNvPr>
          <p:cNvSpPr/>
          <p:nvPr/>
        </p:nvSpPr>
        <p:spPr>
          <a:xfrm>
            <a:off x="2870446" y="461638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مستطيل: زوايا مستديرة 42">
            <a:extLst>
              <a:ext uri="{FF2B5EF4-FFF2-40B4-BE49-F238E27FC236}">
                <a16:creationId xmlns:a16="http://schemas.microsoft.com/office/drawing/2014/main" id="{264369BB-8B83-415B-8BB7-E58027E4885D}"/>
              </a:ext>
            </a:extLst>
          </p:cNvPr>
          <p:cNvSpPr/>
          <p:nvPr/>
        </p:nvSpPr>
        <p:spPr>
          <a:xfrm>
            <a:off x="3713827" y="1191086"/>
            <a:ext cx="2007684" cy="5504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4" name="نجمة: 5 نقاط 43">
            <a:extLst>
              <a:ext uri="{FF2B5EF4-FFF2-40B4-BE49-F238E27FC236}">
                <a16:creationId xmlns:a16="http://schemas.microsoft.com/office/drawing/2014/main" id="{AA13C802-2D85-4F92-A345-E5A2D5A77C11}"/>
              </a:ext>
            </a:extLst>
          </p:cNvPr>
          <p:cNvSpPr/>
          <p:nvPr/>
        </p:nvSpPr>
        <p:spPr>
          <a:xfrm>
            <a:off x="2870446" y="1173331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مستطيل: زوايا مستديرة 44">
            <a:extLst>
              <a:ext uri="{FF2B5EF4-FFF2-40B4-BE49-F238E27FC236}">
                <a16:creationId xmlns:a16="http://schemas.microsoft.com/office/drawing/2014/main" id="{BDC1B628-E6EC-4713-B12A-2BAC89F58AAD}"/>
              </a:ext>
            </a:extLst>
          </p:cNvPr>
          <p:cNvSpPr/>
          <p:nvPr/>
        </p:nvSpPr>
        <p:spPr>
          <a:xfrm>
            <a:off x="3713827" y="1885024"/>
            <a:ext cx="2007684" cy="55041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6" name="نجمة: 5 نقاط 45">
            <a:extLst>
              <a:ext uri="{FF2B5EF4-FFF2-40B4-BE49-F238E27FC236}">
                <a16:creationId xmlns:a16="http://schemas.microsoft.com/office/drawing/2014/main" id="{03D69D00-C28D-41A3-91C6-10D59A887B06}"/>
              </a:ext>
            </a:extLst>
          </p:cNvPr>
          <p:cNvSpPr/>
          <p:nvPr/>
        </p:nvSpPr>
        <p:spPr>
          <a:xfrm>
            <a:off x="2870446" y="1867269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191E1F7E-9121-4B41-8CFE-7C82B84F823E}"/>
              </a:ext>
            </a:extLst>
          </p:cNvPr>
          <p:cNvSpPr/>
          <p:nvPr/>
        </p:nvSpPr>
        <p:spPr>
          <a:xfrm>
            <a:off x="3713827" y="2578962"/>
            <a:ext cx="2007684" cy="55041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48" name="نجمة: 5 نقاط 47">
            <a:extLst>
              <a:ext uri="{FF2B5EF4-FFF2-40B4-BE49-F238E27FC236}">
                <a16:creationId xmlns:a16="http://schemas.microsoft.com/office/drawing/2014/main" id="{851F36B2-3915-4123-9C13-097378B377D8}"/>
              </a:ext>
            </a:extLst>
          </p:cNvPr>
          <p:cNvSpPr/>
          <p:nvPr/>
        </p:nvSpPr>
        <p:spPr>
          <a:xfrm>
            <a:off x="2870446" y="2561207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51DE1E5A-D32E-4BB9-B2E7-863400682B64}"/>
              </a:ext>
            </a:extLst>
          </p:cNvPr>
          <p:cNvSpPr/>
          <p:nvPr/>
        </p:nvSpPr>
        <p:spPr>
          <a:xfrm>
            <a:off x="3750300" y="3290655"/>
            <a:ext cx="2007684" cy="5504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0" name="نجمة: 5 نقاط 49">
            <a:extLst>
              <a:ext uri="{FF2B5EF4-FFF2-40B4-BE49-F238E27FC236}">
                <a16:creationId xmlns:a16="http://schemas.microsoft.com/office/drawing/2014/main" id="{D0D13AAE-C44B-48EF-9D91-6A34659D5332}"/>
              </a:ext>
            </a:extLst>
          </p:cNvPr>
          <p:cNvSpPr/>
          <p:nvPr/>
        </p:nvSpPr>
        <p:spPr>
          <a:xfrm>
            <a:off x="2870446" y="3255145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41A90DEC-A379-4A70-A4B0-D87873855F54}"/>
              </a:ext>
            </a:extLst>
          </p:cNvPr>
          <p:cNvSpPr/>
          <p:nvPr/>
        </p:nvSpPr>
        <p:spPr>
          <a:xfrm>
            <a:off x="3713827" y="3966838"/>
            <a:ext cx="2007684" cy="55041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2" name="نجمة: 5 نقاط 51">
            <a:extLst>
              <a:ext uri="{FF2B5EF4-FFF2-40B4-BE49-F238E27FC236}">
                <a16:creationId xmlns:a16="http://schemas.microsoft.com/office/drawing/2014/main" id="{CE725975-2775-47DC-A2DB-6147C235B15A}"/>
              </a:ext>
            </a:extLst>
          </p:cNvPr>
          <p:cNvSpPr/>
          <p:nvPr/>
        </p:nvSpPr>
        <p:spPr>
          <a:xfrm>
            <a:off x="2870446" y="3949083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28F14525-CF7B-481E-A7CC-9A9163B0BA81}"/>
              </a:ext>
            </a:extLst>
          </p:cNvPr>
          <p:cNvSpPr/>
          <p:nvPr/>
        </p:nvSpPr>
        <p:spPr>
          <a:xfrm>
            <a:off x="3713827" y="4660776"/>
            <a:ext cx="2007684" cy="550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4" name="نجمة: 5 نقاط 53">
            <a:extLst>
              <a:ext uri="{FF2B5EF4-FFF2-40B4-BE49-F238E27FC236}">
                <a16:creationId xmlns:a16="http://schemas.microsoft.com/office/drawing/2014/main" id="{BD9B2BD5-BF4C-4704-9BB0-5758B1C22DAB}"/>
              </a:ext>
            </a:extLst>
          </p:cNvPr>
          <p:cNvSpPr/>
          <p:nvPr/>
        </p:nvSpPr>
        <p:spPr>
          <a:xfrm>
            <a:off x="2870446" y="4643021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مستطيل: زوايا مستديرة 54">
            <a:extLst>
              <a:ext uri="{FF2B5EF4-FFF2-40B4-BE49-F238E27FC236}">
                <a16:creationId xmlns:a16="http://schemas.microsoft.com/office/drawing/2014/main" id="{E263F1AD-7A0A-49F2-B44A-928CC8C71CA6}"/>
              </a:ext>
            </a:extLst>
          </p:cNvPr>
          <p:cNvSpPr/>
          <p:nvPr/>
        </p:nvSpPr>
        <p:spPr>
          <a:xfrm>
            <a:off x="3787879" y="5301004"/>
            <a:ext cx="2007684" cy="5504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56" name="نجمة: 5 نقاط 55">
            <a:extLst>
              <a:ext uri="{FF2B5EF4-FFF2-40B4-BE49-F238E27FC236}">
                <a16:creationId xmlns:a16="http://schemas.microsoft.com/office/drawing/2014/main" id="{669C0F38-BE5D-45F7-A4C1-BE5BEC92FBD4}"/>
              </a:ext>
            </a:extLst>
          </p:cNvPr>
          <p:cNvSpPr/>
          <p:nvPr/>
        </p:nvSpPr>
        <p:spPr>
          <a:xfrm>
            <a:off x="2870446" y="5336959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: زوايا مستديرة 58">
            <a:extLst>
              <a:ext uri="{FF2B5EF4-FFF2-40B4-BE49-F238E27FC236}">
                <a16:creationId xmlns:a16="http://schemas.microsoft.com/office/drawing/2014/main" id="{E844578A-B897-4F5E-B823-B521270E95BC}"/>
              </a:ext>
            </a:extLst>
          </p:cNvPr>
          <p:cNvSpPr/>
          <p:nvPr/>
        </p:nvSpPr>
        <p:spPr>
          <a:xfrm>
            <a:off x="812316" y="497148"/>
            <a:ext cx="2007684" cy="550416"/>
          </a:xfrm>
          <a:prstGeom prst="roundRect">
            <a:avLst/>
          </a:prstGeom>
          <a:solidFill>
            <a:srgbClr val="C099B2"/>
          </a:solidFill>
          <a:ln>
            <a:solidFill>
              <a:srgbClr val="C09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0" name="نجمة: 5 نقاط 59">
            <a:extLst>
              <a:ext uri="{FF2B5EF4-FFF2-40B4-BE49-F238E27FC236}">
                <a16:creationId xmlns:a16="http://schemas.microsoft.com/office/drawing/2014/main" id="{A41DA46D-7DBB-4133-BD05-5D78F43B8A27}"/>
              </a:ext>
            </a:extLst>
          </p:cNvPr>
          <p:cNvSpPr/>
          <p:nvPr/>
        </p:nvSpPr>
        <p:spPr>
          <a:xfrm>
            <a:off x="-31065" y="479393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مستطيل: زوايا مستديرة 60">
            <a:extLst>
              <a:ext uri="{FF2B5EF4-FFF2-40B4-BE49-F238E27FC236}">
                <a16:creationId xmlns:a16="http://schemas.microsoft.com/office/drawing/2014/main" id="{22C8BA16-E8EB-42C6-9AD8-F8846899C3F8}"/>
              </a:ext>
            </a:extLst>
          </p:cNvPr>
          <p:cNvSpPr/>
          <p:nvPr/>
        </p:nvSpPr>
        <p:spPr>
          <a:xfrm>
            <a:off x="812316" y="1208841"/>
            <a:ext cx="2007684" cy="55041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2" name="نجمة: 5 نقاط 61">
            <a:extLst>
              <a:ext uri="{FF2B5EF4-FFF2-40B4-BE49-F238E27FC236}">
                <a16:creationId xmlns:a16="http://schemas.microsoft.com/office/drawing/2014/main" id="{7F4AA05A-1B14-4DFF-A6E3-C91E36AB813B}"/>
              </a:ext>
            </a:extLst>
          </p:cNvPr>
          <p:cNvSpPr/>
          <p:nvPr/>
        </p:nvSpPr>
        <p:spPr>
          <a:xfrm>
            <a:off x="-31065" y="1191086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مستطيل: زوايا مستديرة 62">
            <a:extLst>
              <a:ext uri="{FF2B5EF4-FFF2-40B4-BE49-F238E27FC236}">
                <a16:creationId xmlns:a16="http://schemas.microsoft.com/office/drawing/2014/main" id="{42280938-04D9-4689-9EC4-CFBABA7A51D5}"/>
              </a:ext>
            </a:extLst>
          </p:cNvPr>
          <p:cNvSpPr/>
          <p:nvPr/>
        </p:nvSpPr>
        <p:spPr>
          <a:xfrm>
            <a:off x="812316" y="1902779"/>
            <a:ext cx="2007684" cy="55041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4" name="نجمة: 5 نقاط 63">
            <a:extLst>
              <a:ext uri="{FF2B5EF4-FFF2-40B4-BE49-F238E27FC236}">
                <a16:creationId xmlns:a16="http://schemas.microsoft.com/office/drawing/2014/main" id="{CEE8FCC0-F510-4988-9ECA-F18D00F40CD7}"/>
              </a:ext>
            </a:extLst>
          </p:cNvPr>
          <p:cNvSpPr/>
          <p:nvPr/>
        </p:nvSpPr>
        <p:spPr>
          <a:xfrm>
            <a:off x="-31065" y="1885024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id="{1884611A-852A-4C01-B90C-12E84A7BEA6D}"/>
              </a:ext>
            </a:extLst>
          </p:cNvPr>
          <p:cNvSpPr/>
          <p:nvPr/>
        </p:nvSpPr>
        <p:spPr>
          <a:xfrm>
            <a:off x="812316" y="2596717"/>
            <a:ext cx="2007684" cy="5504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6" name="نجمة: 5 نقاط 65">
            <a:extLst>
              <a:ext uri="{FF2B5EF4-FFF2-40B4-BE49-F238E27FC236}">
                <a16:creationId xmlns:a16="http://schemas.microsoft.com/office/drawing/2014/main" id="{88A9101C-74B1-43AF-A09C-2C6DD2010B9D}"/>
              </a:ext>
            </a:extLst>
          </p:cNvPr>
          <p:cNvSpPr/>
          <p:nvPr/>
        </p:nvSpPr>
        <p:spPr>
          <a:xfrm>
            <a:off x="-31065" y="2578962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مستطيل: زوايا مستديرة 66">
            <a:extLst>
              <a:ext uri="{FF2B5EF4-FFF2-40B4-BE49-F238E27FC236}">
                <a16:creationId xmlns:a16="http://schemas.microsoft.com/office/drawing/2014/main" id="{A56AED66-016F-46FB-961F-11C69834B72F}"/>
              </a:ext>
            </a:extLst>
          </p:cNvPr>
          <p:cNvSpPr/>
          <p:nvPr/>
        </p:nvSpPr>
        <p:spPr>
          <a:xfrm>
            <a:off x="812316" y="3290655"/>
            <a:ext cx="2007684" cy="55041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68" name="نجمة: 5 نقاط 67">
            <a:extLst>
              <a:ext uri="{FF2B5EF4-FFF2-40B4-BE49-F238E27FC236}">
                <a16:creationId xmlns:a16="http://schemas.microsoft.com/office/drawing/2014/main" id="{A657D65D-6CA3-4068-B662-35C42BFCE1EF}"/>
              </a:ext>
            </a:extLst>
          </p:cNvPr>
          <p:cNvSpPr/>
          <p:nvPr/>
        </p:nvSpPr>
        <p:spPr>
          <a:xfrm>
            <a:off x="-31065" y="3272900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مستطيل: زوايا مستديرة 68">
            <a:extLst>
              <a:ext uri="{FF2B5EF4-FFF2-40B4-BE49-F238E27FC236}">
                <a16:creationId xmlns:a16="http://schemas.microsoft.com/office/drawing/2014/main" id="{87F44C21-587F-40AC-BC28-1803F326C921}"/>
              </a:ext>
            </a:extLst>
          </p:cNvPr>
          <p:cNvSpPr/>
          <p:nvPr/>
        </p:nvSpPr>
        <p:spPr>
          <a:xfrm>
            <a:off x="812316" y="3984593"/>
            <a:ext cx="2007684" cy="55041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0" name="نجمة: 5 نقاط 69">
            <a:extLst>
              <a:ext uri="{FF2B5EF4-FFF2-40B4-BE49-F238E27FC236}">
                <a16:creationId xmlns:a16="http://schemas.microsoft.com/office/drawing/2014/main" id="{85585332-C185-401B-845E-520A9DA0D37F}"/>
              </a:ext>
            </a:extLst>
          </p:cNvPr>
          <p:cNvSpPr/>
          <p:nvPr/>
        </p:nvSpPr>
        <p:spPr>
          <a:xfrm>
            <a:off x="-31065" y="3966838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مستطيل: زوايا مستديرة 70">
            <a:extLst>
              <a:ext uri="{FF2B5EF4-FFF2-40B4-BE49-F238E27FC236}">
                <a16:creationId xmlns:a16="http://schemas.microsoft.com/office/drawing/2014/main" id="{3838C82D-E752-43FB-B1D9-D2AE4A8B1FA7}"/>
              </a:ext>
            </a:extLst>
          </p:cNvPr>
          <p:cNvSpPr/>
          <p:nvPr/>
        </p:nvSpPr>
        <p:spPr>
          <a:xfrm>
            <a:off x="812316" y="4678531"/>
            <a:ext cx="2007684" cy="5504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2" name="نجمة: 5 نقاط 71">
            <a:extLst>
              <a:ext uri="{FF2B5EF4-FFF2-40B4-BE49-F238E27FC236}">
                <a16:creationId xmlns:a16="http://schemas.microsoft.com/office/drawing/2014/main" id="{88540075-79F4-410E-ADA5-E23265B50012}"/>
              </a:ext>
            </a:extLst>
          </p:cNvPr>
          <p:cNvSpPr/>
          <p:nvPr/>
        </p:nvSpPr>
        <p:spPr>
          <a:xfrm>
            <a:off x="-31065" y="4660776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مستطيل: زوايا مستديرة 72">
            <a:extLst>
              <a:ext uri="{FF2B5EF4-FFF2-40B4-BE49-F238E27FC236}">
                <a16:creationId xmlns:a16="http://schemas.microsoft.com/office/drawing/2014/main" id="{3F4F2FDE-DC7A-45F1-8751-AE71BF268184}"/>
              </a:ext>
            </a:extLst>
          </p:cNvPr>
          <p:cNvSpPr/>
          <p:nvPr/>
        </p:nvSpPr>
        <p:spPr>
          <a:xfrm>
            <a:off x="812316" y="5345836"/>
            <a:ext cx="2007684" cy="550416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74" name="نجمة: 5 نقاط 73">
            <a:extLst>
              <a:ext uri="{FF2B5EF4-FFF2-40B4-BE49-F238E27FC236}">
                <a16:creationId xmlns:a16="http://schemas.microsoft.com/office/drawing/2014/main" id="{12552556-0D1F-4631-8B74-A93DF1609917}"/>
              </a:ext>
            </a:extLst>
          </p:cNvPr>
          <p:cNvSpPr/>
          <p:nvPr/>
        </p:nvSpPr>
        <p:spPr>
          <a:xfrm>
            <a:off x="-31065" y="5354714"/>
            <a:ext cx="745724" cy="568171"/>
          </a:xfrm>
          <a:prstGeom prst="star5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3B0A0561-2DD1-894F-816C-A84C95458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92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4461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1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9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6">
            <a:extLst>
              <a:ext uri="{FF2B5EF4-FFF2-40B4-BE49-F238E27FC236}">
                <a16:creationId xmlns:a16="http://schemas.microsoft.com/office/drawing/2014/main" id="{2C812E65-0528-9D4C-8757-56FC36AD6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0" y="360361"/>
            <a:ext cx="1524000" cy="6399216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rtl="1" eaLnBrk="1" fontAlgn="base" hangingPunct="1">
              <a:spcBef>
                <a:spcPct val="0"/>
              </a:spcBef>
              <a:spcAft>
                <a:spcPct val="0"/>
              </a:spcAft>
            </a:pPr>
            <a:endParaRPr lang="ar-SA" altLang="ar-SA"/>
          </a:p>
        </p:txBody>
      </p:sp>
      <p:sp>
        <p:nvSpPr>
          <p:cNvPr id="2051" name="Rectangle 13">
            <a:extLst>
              <a:ext uri="{FF2B5EF4-FFF2-40B4-BE49-F238E27FC236}">
                <a16:creationId xmlns:a16="http://schemas.microsoft.com/office/drawing/2014/main" id="{1F14D205-7DA9-264A-A491-8F39BB083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50836"/>
            <a:ext cx="9144000" cy="6278564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2052" name="Rectangle 21">
            <a:extLst>
              <a:ext uri="{FF2B5EF4-FFF2-40B4-BE49-F238E27FC236}">
                <a16:creationId xmlns:a16="http://schemas.microsoft.com/office/drawing/2014/main" id="{A9B2151A-850F-D64A-8F5E-4495D8DAE8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2800" y="228600"/>
            <a:ext cx="6858000" cy="1143000"/>
          </a:xfrm>
        </p:spPr>
        <p:txBody>
          <a:bodyPr/>
          <a:lstStyle/>
          <a:p>
            <a:pPr algn="ctr" eaLnBrk="1" hangingPunct="1"/>
            <a:r>
              <a:rPr lang="ar-SA" altLang="ar-SA" dirty="0">
                <a:latin typeface="Arial Black" panose="020B0604020202020204" pitchFamily="34" charset="0"/>
              </a:rPr>
              <a:t>جدول الضرب</a:t>
            </a:r>
            <a:endParaRPr lang="en-US" altLang="ar-SA" dirty="0">
              <a:latin typeface="Arial Black" panose="020B0604020202020204" pitchFamily="34" charset="0"/>
            </a:endParaRPr>
          </a:p>
        </p:txBody>
      </p:sp>
      <p:graphicFrame>
        <p:nvGraphicFramePr>
          <p:cNvPr id="2407" name="Group 359">
            <a:extLst>
              <a:ext uri="{FF2B5EF4-FFF2-40B4-BE49-F238E27FC236}">
                <a16:creationId xmlns:a16="http://schemas.microsoft.com/office/drawing/2014/main" id="{43035325-AECC-2541-9BF8-FC6437A9844E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3352800" y="1371600"/>
          <a:ext cx="6845300" cy="5105402"/>
        </p:xfrm>
        <a:graphic>
          <a:graphicData uri="http://schemas.openxmlformats.org/drawingml/2006/table">
            <a:tbl>
              <a:tblPr rtl="1"/>
              <a:tblGrid>
                <a:gridCol w="488950">
                  <a:extLst>
                    <a:ext uri="{9D8B030D-6E8A-4147-A177-3AD203B41FA5}">
                      <a16:colId xmlns:a16="http://schemas.microsoft.com/office/drawing/2014/main" val="3226942931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8650042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70849873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4196080147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911566668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643694632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741038355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25599824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72749338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59727240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261614774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1384154053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624728409"/>
                    </a:ext>
                  </a:extLst>
                </a:gridCol>
                <a:gridCol w="488950">
                  <a:extLst>
                    <a:ext uri="{9D8B030D-6E8A-4147-A177-3AD203B41FA5}">
                      <a16:colId xmlns:a16="http://schemas.microsoft.com/office/drawing/2014/main" val="3547923522"/>
                    </a:ext>
                  </a:extLst>
                </a:gridCol>
              </a:tblGrid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ar-SA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x</a:t>
                      </a:r>
                      <a:endParaRPr kumimoji="0" lang="en-US" altLang="ar-SA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zh-CN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123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97867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40670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472453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19832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0528301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408938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107371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188446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20234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27</a:t>
                      </a:r>
                      <a:endParaRPr kumimoji="0" lang="en-US" altLang="ar-SA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3034789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289887"/>
                  </a:ext>
                </a:extLst>
              </a:tr>
              <a:tr h="363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٣٣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٥٥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٧٧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٩٩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١١٠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١٢١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414580"/>
                  </a:ext>
                </a:extLst>
              </a:tr>
              <a:tr h="3651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٢٤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٣٦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٤٨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٦٠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٧٢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٨٤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٩٦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١٠٨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١٢٠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١٣٢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algn="l" rtl="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altLang="ar-SA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anose="030F0902030302020204" pitchFamily="66" charset="0"/>
                          <a:cs typeface="Times New Roman" panose="02020603050405020304" pitchFamily="18" charset="0"/>
                        </a:rPr>
                        <a:t>١٤٤</a:t>
                      </a:r>
                      <a:endParaRPr kumimoji="0" lang="en-US" altLang="ar-SA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58886"/>
                  </a:ext>
                </a:extLst>
              </a:tr>
            </a:tbl>
          </a:graphicData>
        </a:graphic>
      </p:graphicFrame>
      <p:grpSp>
        <p:nvGrpSpPr>
          <p:cNvPr id="2280" name="Group 1357" descr="Happy cartoon apple">
            <a:extLst>
              <a:ext uri="{FF2B5EF4-FFF2-40B4-BE49-F238E27FC236}">
                <a16:creationId xmlns:a16="http://schemas.microsoft.com/office/drawing/2014/main" id="{73A39C34-653A-2443-880C-ACC8F53CC33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746781" y="482866"/>
            <a:ext cx="1214438" cy="1347788"/>
            <a:chOff x="288" y="144"/>
            <a:chExt cx="765" cy="849"/>
          </a:xfrm>
        </p:grpSpPr>
        <p:sp>
          <p:nvSpPr>
            <p:cNvPr id="2376" name="AutoShape 1356">
              <a:extLst>
                <a:ext uri="{FF2B5EF4-FFF2-40B4-BE49-F238E27FC236}">
                  <a16:creationId xmlns:a16="http://schemas.microsoft.com/office/drawing/2014/main" id="{99B73353-E42E-2A47-BA3D-29D402B79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88" y="144"/>
              <a:ext cx="765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377" name="Freeform 1358">
              <a:extLst>
                <a:ext uri="{FF2B5EF4-FFF2-40B4-BE49-F238E27FC236}">
                  <a16:creationId xmlns:a16="http://schemas.microsoft.com/office/drawing/2014/main" id="{120E5C05-EA0C-B042-86C3-750BB9A8F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400"/>
              <a:ext cx="365" cy="538"/>
            </a:xfrm>
            <a:custGeom>
              <a:avLst/>
              <a:gdLst>
                <a:gd name="T0" fmla="*/ 403 w 1096"/>
                <a:gd name="T1" fmla="*/ 128 h 1612"/>
                <a:gd name="T2" fmla="*/ 582 w 1096"/>
                <a:gd name="T3" fmla="*/ 25 h 1612"/>
                <a:gd name="T4" fmla="*/ 797 w 1096"/>
                <a:gd name="T5" fmla="*/ 0 h 1612"/>
                <a:gd name="T6" fmla="*/ 964 w 1096"/>
                <a:gd name="T7" fmla="*/ 86 h 1612"/>
                <a:gd name="T8" fmla="*/ 1058 w 1096"/>
                <a:gd name="T9" fmla="*/ 231 h 1612"/>
                <a:gd name="T10" fmla="*/ 1096 w 1096"/>
                <a:gd name="T11" fmla="*/ 445 h 1612"/>
                <a:gd name="T12" fmla="*/ 1071 w 1096"/>
                <a:gd name="T13" fmla="*/ 695 h 1612"/>
                <a:gd name="T14" fmla="*/ 1033 w 1096"/>
                <a:gd name="T15" fmla="*/ 947 h 1612"/>
                <a:gd name="T16" fmla="*/ 933 w 1096"/>
                <a:gd name="T17" fmla="*/ 1196 h 1612"/>
                <a:gd name="T18" fmla="*/ 745 w 1096"/>
                <a:gd name="T19" fmla="*/ 1389 h 1612"/>
                <a:gd name="T20" fmla="*/ 565 w 1096"/>
                <a:gd name="T21" fmla="*/ 1535 h 1612"/>
                <a:gd name="T22" fmla="*/ 355 w 1096"/>
                <a:gd name="T23" fmla="*/ 1612 h 1612"/>
                <a:gd name="T24" fmla="*/ 142 w 1096"/>
                <a:gd name="T25" fmla="*/ 1600 h 1612"/>
                <a:gd name="T26" fmla="*/ 0 w 1096"/>
                <a:gd name="T27" fmla="*/ 1449 h 1612"/>
                <a:gd name="T28" fmla="*/ 193 w 1096"/>
                <a:gd name="T29" fmla="*/ 1119 h 1612"/>
                <a:gd name="T30" fmla="*/ 446 w 1096"/>
                <a:gd name="T31" fmla="*/ 459 h 1612"/>
                <a:gd name="T32" fmla="*/ 403 w 1096"/>
                <a:gd name="T33" fmla="*/ 128 h 1612"/>
                <a:gd name="T34" fmla="*/ 403 w 1096"/>
                <a:gd name="T35" fmla="*/ 128 h 16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96"/>
                <a:gd name="T55" fmla="*/ 0 h 1612"/>
                <a:gd name="T56" fmla="*/ 1096 w 1096"/>
                <a:gd name="T57" fmla="*/ 1612 h 16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96" h="1612">
                  <a:moveTo>
                    <a:pt x="403" y="128"/>
                  </a:moveTo>
                  <a:lnTo>
                    <a:pt x="582" y="25"/>
                  </a:lnTo>
                  <a:lnTo>
                    <a:pt x="797" y="0"/>
                  </a:lnTo>
                  <a:lnTo>
                    <a:pt x="964" y="86"/>
                  </a:lnTo>
                  <a:lnTo>
                    <a:pt x="1058" y="231"/>
                  </a:lnTo>
                  <a:lnTo>
                    <a:pt x="1096" y="445"/>
                  </a:lnTo>
                  <a:lnTo>
                    <a:pt x="1071" y="695"/>
                  </a:lnTo>
                  <a:lnTo>
                    <a:pt x="1033" y="947"/>
                  </a:lnTo>
                  <a:lnTo>
                    <a:pt x="933" y="1196"/>
                  </a:lnTo>
                  <a:lnTo>
                    <a:pt x="745" y="1389"/>
                  </a:lnTo>
                  <a:lnTo>
                    <a:pt x="565" y="1535"/>
                  </a:lnTo>
                  <a:lnTo>
                    <a:pt x="355" y="1612"/>
                  </a:lnTo>
                  <a:lnTo>
                    <a:pt x="142" y="1600"/>
                  </a:lnTo>
                  <a:lnTo>
                    <a:pt x="0" y="1449"/>
                  </a:lnTo>
                  <a:lnTo>
                    <a:pt x="193" y="1119"/>
                  </a:lnTo>
                  <a:lnTo>
                    <a:pt x="446" y="459"/>
                  </a:lnTo>
                  <a:lnTo>
                    <a:pt x="403" y="128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8" name="Freeform 1359">
              <a:extLst>
                <a:ext uri="{FF2B5EF4-FFF2-40B4-BE49-F238E27FC236}">
                  <a16:creationId xmlns:a16="http://schemas.microsoft.com/office/drawing/2014/main" id="{09FF6CE8-7B20-F249-AF70-3FFCBB2FD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" y="302"/>
              <a:ext cx="730" cy="660"/>
            </a:xfrm>
            <a:custGeom>
              <a:avLst/>
              <a:gdLst>
                <a:gd name="T0" fmla="*/ 891 w 2192"/>
                <a:gd name="T1" fmla="*/ 9 h 1981"/>
                <a:gd name="T2" fmla="*/ 707 w 2192"/>
                <a:gd name="T3" fmla="*/ 0 h 1981"/>
                <a:gd name="T4" fmla="*/ 574 w 2192"/>
                <a:gd name="T5" fmla="*/ 17 h 1981"/>
                <a:gd name="T6" fmla="*/ 450 w 2192"/>
                <a:gd name="T7" fmla="*/ 55 h 1981"/>
                <a:gd name="T8" fmla="*/ 360 w 2192"/>
                <a:gd name="T9" fmla="*/ 116 h 1981"/>
                <a:gd name="T10" fmla="*/ 236 w 2192"/>
                <a:gd name="T11" fmla="*/ 232 h 1981"/>
                <a:gd name="T12" fmla="*/ 90 w 2192"/>
                <a:gd name="T13" fmla="*/ 535 h 1981"/>
                <a:gd name="T14" fmla="*/ 4 w 2192"/>
                <a:gd name="T15" fmla="*/ 850 h 1981"/>
                <a:gd name="T16" fmla="*/ 0 w 2192"/>
                <a:gd name="T17" fmla="*/ 1098 h 1981"/>
                <a:gd name="T18" fmla="*/ 64 w 2192"/>
                <a:gd name="T19" fmla="*/ 1402 h 1981"/>
                <a:gd name="T20" fmla="*/ 172 w 2192"/>
                <a:gd name="T21" fmla="*/ 1646 h 1981"/>
                <a:gd name="T22" fmla="*/ 326 w 2192"/>
                <a:gd name="T23" fmla="*/ 1814 h 1981"/>
                <a:gd name="T24" fmla="*/ 515 w 2192"/>
                <a:gd name="T25" fmla="*/ 1891 h 1981"/>
                <a:gd name="T26" fmla="*/ 669 w 2192"/>
                <a:gd name="T27" fmla="*/ 1878 h 1981"/>
                <a:gd name="T28" fmla="*/ 766 w 2192"/>
                <a:gd name="T29" fmla="*/ 1950 h 1981"/>
                <a:gd name="T30" fmla="*/ 895 w 2192"/>
                <a:gd name="T31" fmla="*/ 1969 h 1981"/>
                <a:gd name="T32" fmla="*/ 985 w 2192"/>
                <a:gd name="T33" fmla="*/ 1930 h 1981"/>
                <a:gd name="T34" fmla="*/ 1071 w 2192"/>
                <a:gd name="T35" fmla="*/ 1900 h 1981"/>
                <a:gd name="T36" fmla="*/ 1186 w 2192"/>
                <a:gd name="T37" fmla="*/ 1981 h 1981"/>
                <a:gd name="T38" fmla="*/ 1319 w 2192"/>
                <a:gd name="T39" fmla="*/ 1950 h 1981"/>
                <a:gd name="T40" fmla="*/ 1298 w 2192"/>
                <a:gd name="T41" fmla="*/ 1904 h 1981"/>
                <a:gd name="T42" fmla="*/ 1195 w 2192"/>
                <a:gd name="T43" fmla="*/ 1870 h 1981"/>
                <a:gd name="T44" fmla="*/ 1122 w 2192"/>
                <a:gd name="T45" fmla="*/ 1809 h 1981"/>
                <a:gd name="T46" fmla="*/ 1105 w 2192"/>
                <a:gd name="T47" fmla="*/ 1749 h 1981"/>
                <a:gd name="T48" fmla="*/ 1303 w 2192"/>
                <a:gd name="T49" fmla="*/ 1458 h 1981"/>
                <a:gd name="T50" fmla="*/ 1431 w 2192"/>
                <a:gd name="T51" fmla="*/ 1118 h 1981"/>
                <a:gd name="T52" fmla="*/ 1486 w 2192"/>
                <a:gd name="T53" fmla="*/ 798 h 1981"/>
                <a:gd name="T54" fmla="*/ 1469 w 2192"/>
                <a:gd name="T55" fmla="*/ 531 h 1981"/>
                <a:gd name="T56" fmla="*/ 1435 w 2192"/>
                <a:gd name="T57" fmla="*/ 424 h 1981"/>
                <a:gd name="T58" fmla="*/ 1649 w 2192"/>
                <a:gd name="T59" fmla="*/ 326 h 1981"/>
                <a:gd name="T60" fmla="*/ 1790 w 2192"/>
                <a:gd name="T61" fmla="*/ 309 h 1981"/>
                <a:gd name="T62" fmla="*/ 1902 w 2192"/>
                <a:gd name="T63" fmla="*/ 351 h 1981"/>
                <a:gd name="T64" fmla="*/ 2017 w 2192"/>
                <a:gd name="T65" fmla="*/ 442 h 1981"/>
                <a:gd name="T66" fmla="*/ 2090 w 2192"/>
                <a:gd name="T67" fmla="*/ 565 h 1981"/>
                <a:gd name="T68" fmla="*/ 2133 w 2192"/>
                <a:gd name="T69" fmla="*/ 708 h 1981"/>
                <a:gd name="T70" fmla="*/ 2124 w 2192"/>
                <a:gd name="T71" fmla="*/ 879 h 1981"/>
                <a:gd name="T72" fmla="*/ 2103 w 2192"/>
                <a:gd name="T73" fmla="*/ 1068 h 1981"/>
                <a:gd name="T74" fmla="*/ 2086 w 2192"/>
                <a:gd name="T75" fmla="*/ 1273 h 1981"/>
                <a:gd name="T76" fmla="*/ 2192 w 2192"/>
                <a:gd name="T77" fmla="*/ 1016 h 1981"/>
                <a:gd name="T78" fmla="*/ 2192 w 2192"/>
                <a:gd name="T79" fmla="*/ 681 h 1981"/>
                <a:gd name="T80" fmla="*/ 2150 w 2192"/>
                <a:gd name="T81" fmla="*/ 466 h 1981"/>
                <a:gd name="T82" fmla="*/ 2065 w 2192"/>
                <a:gd name="T83" fmla="*/ 318 h 1981"/>
                <a:gd name="T84" fmla="*/ 1905 w 2192"/>
                <a:gd name="T85" fmla="*/ 193 h 1981"/>
                <a:gd name="T86" fmla="*/ 1748 w 2192"/>
                <a:gd name="T87" fmla="*/ 133 h 1981"/>
                <a:gd name="T88" fmla="*/ 1606 w 2192"/>
                <a:gd name="T89" fmla="*/ 133 h 1981"/>
                <a:gd name="T90" fmla="*/ 1439 w 2192"/>
                <a:gd name="T91" fmla="*/ 145 h 1981"/>
                <a:gd name="T92" fmla="*/ 1328 w 2192"/>
                <a:gd name="T93" fmla="*/ 167 h 1981"/>
                <a:gd name="T94" fmla="*/ 1273 w 2192"/>
                <a:gd name="T95" fmla="*/ 223 h 1981"/>
                <a:gd name="T96" fmla="*/ 1204 w 2192"/>
                <a:gd name="T97" fmla="*/ 176 h 1981"/>
                <a:gd name="T98" fmla="*/ 1092 w 2192"/>
                <a:gd name="T99" fmla="*/ 85 h 1981"/>
                <a:gd name="T100" fmla="*/ 929 w 2192"/>
                <a:gd name="T101" fmla="*/ 17 h 1981"/>
                <a:gd name="T102" fmla="*/ 891 w 2192"/>
                <a:gd name="T103" fmla="*/ 9 h 1981"/>
                <a:gd name="T104" fmla="*/ 891 w 2192"/>
                <a:gd name="T105" fmla="*/ 9 h 19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92"/>
                <a:gd name="T160" fmla="*/ 0 h 1981"/>
                <a:gd name="T161" fmla="*/ 2192 w 2192"/>
                <a:gd name="T162" fmla="*/ 1981 h 19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92" h="1981">
                  <a:moveTo>
                    <a:pt x="891" y="9"/>
                  </a:moveTo>
                  <a:lnTo>
                    <a:pt x="707" y="0"/>
                  </a:lnTo>
                  <a:lnTo>
                    <a:pt x="574" y="17"/>
                  </a:lnTo>
                  <a:lnTo>
                    <a:pt x="450" y="55"/>
                  </a:lnTo>
                  <a:lnTo>
                    <a:pt x="360" y="116"/>
                  </a:lnTo>
                  <a:lnTo>
                    <a:pt x="236" y="232"/>
                  </a:lnTo>
                  <a:lnTo>
                    <a:pt x="90" y="535"/>
                  </a:lnTo>
                  <a:lnTo>
                    <a:pt x="4" y="850"/>
                  </a:lnTo>
                  <a:lnTo>
                    <a:pt x="0" y="1098"/>
                  </a:lnTo>
                  <a:lnTo>
                    <a:pt x="64" y="1402"/>
                  </a:lnTo>
                  <a:lnTo>
                    <a:pt x="172" y="1646"/>
                  </a:lnTo>
                  <a:lnTo>
                    <a:pt x="326" y="1814"/>
                  </a:lnTo>
                  <a:lnTo>
                    <a:pt x="515" y="1891"/>
                  </a:lnTo>
                  <a:lnTo>
                    <a:pt x="669" y="1878"/>
                  </a:lnTo>
                  <a:lnTo>
                    <a:pt x="766" y="1950"/>
                  </a:lnTo>
                  <a:lnTo>
                    <a:pt x="895" y="1969"/>
                  </a:lnTo>
                  <a:lnTo>
                    <a:pt x="985" y="1930"/>
                  </a:lnTo>
                  <a:lnTo>
                    <a:pt x="1071" y="1900"/>
                  </a:lnTo>
                  <a:lnTo>
                    <a:pt x="1186" y="1981"/>
                  </a:lnTo>
                  <a:lnTo>
                    <a:pt x="1319" y="1950"/>
                  </a:lnTo>
                  <a:lnTo>
                    <a:pt x="1298" y="1904"/>
                  </a:lnTo>
                  <a:lnTo>
                    <a:pt x="1195" y="1870"/>
                  </a:lnTo>
                  <a:lnTo>
                    <a:pt x="1122" y="1809"/>
                  </a:lnTo>
                  <a:lnTo>
                    <a:pt x="1105" y="1749"/>
                  </a:lnTo>
                  <a:lnTo>
                    <a:pt x="1303" y="1458"/>
                  </a:lnTo>
                  <a:lnTo>
                    <a:pt x="1431" y="1118"/>
                  </a:lnTo>
                  <a:lnTo>
                    <a:pt x="1486" y="798"/>
                  </a:lnTo>
                  <a:lnTo>
                    <a:pt x="1469" y="531"/>
                  </a:lnTo>
                  <a:lnTo>
                    <a:pt x="1435" y="424"/>
                  </a:lnTo>
                  <a:lnTo>
                    <a:pt x="1649" y="326"/>
                  </a:lnTo>
                  <a:lnTo>
                    <a:pt x="1790" y="309"/>
                  </a:lnTo>
                  <a:lnTo>
                    <a:pt x="1902" y="351"/>
                  </a:lnTo>
                  <a:lnTo>
                    <a:pt x="2017" y="442"/>
                  </a:lnTo>
                  <a:lnTo>
                    <a:pt x="2090" y="565"/>
                  </a:lnTo>
                  <a:lnTo>
                    <a:pt x="2133" y="708"/>
                  </a:lnTo>
                  <a:lnTo>
                    <a:pt x="2124" y="879"/>
                  </a:lnTo>
                  <a:lnTo>
                    <a:pt x="2103" y="1068"/>
                  </a:lnTo>
                  <a:lnTo>
                    <a:pt x="2086" y="1273"/>
                  </a:lnTo>
                  <a:lnTo>
                    <a:pt x="2192" y="1016"/>
                  </a:lnTo>
                  <a:lnTo>
                    <a:pt x="2192" y="681"/>
                  </a:lnTo>
                  <a:lnTo>
                    <a:pt x="2150" y="466"/>
                  </a:lnTo>
                  <a:lnTo>
                    <a:pt x="2065" y="318"/>
                  </a:lnTo>
                  <a:lnTo>
                    <a:pt x="1905" y="193"/>
                  </a:lnTo>
                  <a:lnTo>
                    <a:pt x="1748" y="133"/>
                  </a:lnTo>
                  <a:lnTo>
                    <a:pt x="1606" y="133"/>
                  </a:lnTo>
                  <a:lnTo>
                    <a:pt x="1439" y="145"/>
                  </a:lnTo>
                  <a:lnTo>
                    <a:pt x="1328" y="167"/>
                  </a:lnTo>
                  <a:lnTo>
                    <a:pt x="1273" y="223"/>
                  </a:lnTo>
                  <a:lnTo>
                    <a:pt x="1204" y="176"/>
                  </a:lnTo>
                  <a:lnTo>
                    <a:pt x="1092" y="85"/>
                  </a:lnTo>
                  <a:lnTo>
                    <a:pt x="929" y="17"/>
                  </a:lnTo>
                  <a:lnTo>
                    <a:pt x="891" y="9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9" name="Freeform 1360">
              <a:extLst>
                <a:ext uri="{FF2B5EF4-FFF2-40B4-BE49-F238E27FC236}">
                  <a16:creationId xmlns:a16="http://schemas.microsoft.com/office/drawing/2014/main" id="{9E81401D-4F7A-224C-899C-C7FB9EEB3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" y="320"/>
              <a:ext cx="441" cy="509"/>
            </a:xfrm>
            <a:custGeom>
              <a:avLst/>
              <a:gdLst>
                <a:gd name="T0" fmla="*/ 416 w 1323"/>
                <a:gd name="T1" fmla="*/ 56 h 1527"/>
                <a:gd name="T2" fmla="*/ 312 w 1323"/>
                <a:gd name="T3" fmla="*/ 108 h 1527"/>
                <a:gd name="T4" fmla="*/ 214 w 1323"/>
                <a:gd name="T5" fmla="*/ 211 h 1527"/>
                <a:gd name="T6" fmla="*/ 124 w 1323"/>
                <a:gd name="T7" fmla="*/ 353 h 1527"/>
                <a:gd name="T8" fmla="*/ 59 w 1323"/>
                <a:gd name="T9" fmla="*/ 523 h 1527"/>
                <a:gd name="T10" fmla="*/ 8 w 1323"/>
                <a:gd name="T11" fmla="*/ 704 h 1527"/>
                <a:gd name="T12" fmla="*/ 0 w 1323"/>
                <a:gd name="T13" fmla="*/ 876 h 1527"/>
                <a:gd name="T14" fmla="*/ 17 w 1323"/>
                <a:gd name="T15" fmla="*/ 1063 h 1527"/>
                <a:gd name="T16" fmla="*/ 68 w 1323"/>
                <a:gd name="T17" fmla="*/ 1214 h 1527"/>
                <a:gd name="T18" fmla="*/ 146 w 1323"/>
                <a:gd name="T19" fmla="*/ 1386 h 1527"/>
                <a:gd name="T20" fmla="*/ 137 w 1323"/>
                <a:gd name="T21" fmla="*/ 1137 h 1527"/>
                <a:gd name="T22" fmla="*/ 257 w 1323"/>
                <a:gd name="T23" fmla="*/ 1493 h 1527"/>
                <a:gd name="T24" fmla="*/ 206 w 1323"/>
                <a:gd name="T25" fmla="*/ 1124 h 1527"/>
                <a:gd name="T26" fmla="*/ 360 w 1323"/>
                <a:gd name="T27" fmla="*/ 1523 h 1527"/>
                <a:gd name="T28" fmla="*/ 321 w 1323"/>
                <a:gd name="T29" fmla="*/ 1142 h 1527"/>
                <a:gd name="T30" fmla="*/ 467 w 1323"/>
                <a:gd name="T31" fmla="*/ 1527 h 1527"/>
                <a:gd name="T32" fmla="*/ 428 w 1323"/>
                <a:gd name="T33" fmla="*/ 1133 h 1527"/>
                <a:gd name="T34" fmla="*/ 557 w 1323"/>
                <a:gd name="T35" fmla="*/ 1523 h 1527"/>
                <a:gd name="T36" fmla="*/ 543 w 1323"/>
                <a:gd name="T37" fmla="*/ 1146 h 1527"/>
                <a:gd name="T38" fmla="*/ 685 w 1323"/>
                <a:gd name="T39" fmla="*/ 1502 h 1527"/>
                <a:gd name="T40" fmla="*/ 697 w 1323"/>
                <a:gd name="T41" fmla="*/ 1154 h 1527"/>
                <a:gd name="T42" fmla="*/ 826 w 1323"/>
                <a:gd name="T43" fmla="*/ 1479 h 1527"/>
                <a:gd name="T44" fmla="*/ 821 w 1323"/>
                <a:gd name="T45" fmla="*/ 1142 h 1527"/>
                <a:gd name="T46" fmla="*/ 920 w 1323"/>
                <a:gd name="T47" fmla="*/ 1411 h 1527"/>
                <a:gd name="T48" fmla="*/ 920 w 1323"/>
                <a:gd name="T49" fmla="*/ 1095 h 1527"/>
                <a:gd name="T50" fmla="*/ 1023 w 1323"/>
                <a:gd name="T51" fmla="*/ 1351 h 1527"/>
                <a:gd name="T52" fmla="*/ 1036 w 1323"/>
                <a:gd name="T53" fmla="*/ 1043 h 1527"/>
                <a:gd name="T54" fmla="*/ 1117 w 1323"/>
                <a:gd name="T55" fmla="*/ 1218 h 1527"/>
                <a:gd name="T56" fmla="*/ 1126 w 1323"/>
                <a:gd name="T57" fmla="*/ 996 h 1527"/>
                <a:gd name="T58" fmla="*/ 1186 w 1323"/>
                <a:gd name="T59" fmla="*/ 1112 h 1527"/>
                <a:gd name="T60" fmla="*/ 1199 w 1323"/>
                <a:gd name="T61" fmla="*/ 871 h 1527"/>
                <a:gd name="T62" fmla="*/ 1259 w 1323"/>
                <a:gd name="T63" fmla="*/ 944 h 1527"/>
                <a:gd name="T64" fmla="*/ 1323 w 1323"/>
                <a:gd name="T65" fmla="*/ 670 h 1527"/>
                <a:gd name="T66" fmla="*/ 1284 w 1323"/>
                <a:gd name="T67" fmla="*/ 399 h 1527"/>
                <a:gd name="T68" fmla="*/ 1216 w 1323"/>
                <a:gd name="T69" fmla="*/ 296 h 1527"/>
                <a:gd name="T70" fmla="*/ 1048 w 1323"/>
                <a:gd name="T71" fmla="*/ 198 h 1527"/>
                <a:gd name="T72" fmla="*/ 878 w 1323"/>
                <a:gd name="T73" fmla="*/ 66 h 1527"/>
                <a:gd name="T74" fmla="*/ 723 w 1323"/>
                <a:gd name="T75" fmla="*/ 5 h 1527"/>
                <a:gd name="T76" fmla="*/ 595 w 1323"/>
                <a:gd name="T77" fmla="*/ 0 h 1527"/>
                <a:gd name="T78" fmla="*/ 509 w 1323"/>
                <a:gd name="T79" fmla="*/ 30 h 1527"/>
                <a:gd name="T80" fmla="*/ 416 w 1323"/>
                <a:gd name="T81" fmla="*/ 56 h 1527"/>
                <a:gd name="T82" fmla="*/ 416 w 1323"/>
                <a:gd name="T83" fmla="*/ 56 h 15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23"/>
                <a:gd name="T127" fmla="*/ 0 h 1527"/>
                <a:gd name="T128" fmla="*/ 1323 w 1323"/>
                <a:gd name="T129" fmla="*/ 1527 h 15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23" h="1527">
                  <a:moveTo>
                    <a:pt x="416" y="56"/>
                  </a:moveTo>
                  <a:lnTo>
                    <a:pt x="312" y="108"/>
                  </a:lnTo>
                  <a:lnTo>
                    <a:pt x="214" y="211"/>
                  </a:lnTo>
                  <a:lnTo>
                    <a:pt x="124" y="353"/>
                  </a:lnTo>
                  <a:lnTo>
                    <a:pt x="59" y="523"/>
                  </a:lnTo>
                  <a:lnTo>
                    <a:pt x="8" y="704"/>
                  </a:lnTo>
                  <a:lnTo>
                    <a:pt x="0" y="876"/>
                  </a:lnTo>
                  <a:lnTo>
                    <a:pt x="17" y="1063"/>
                  </a:lnTo>
                  <a:lnTo>
                    <a:pt x="68" y="1214"/>
                  </a:lnTo>
                  <a:lnTo>
                    <a:pt x="146" y="1386"/>
                  </a:lnTo>
                  <a:lnTo>
                    <a:pt x="137" y="1137"/>
                  </a:lnTo>
                  <a:lnTo>
                    <a:pt x="257" y="1493"/>
                  </a:lnTo>
                  <a:lnTo>
                    <a:pt x="206" y="1124"/>
                  </a:lnTo>
                  <a:lnTo>
                    <a:pt x="360" y="1523"/>
                  </a:lnTo>
                  <a:lnTo>
                    <a:pt x="321" y="1142"/>
                  </a:lnTo>
                  <a:lnTo>
                    <a:pt x="467" y="1527"/>
                  </a:lnTo>
                  <a:lnTo>
                    <a:pt x="428" y="1133"/>
                  </a:lnTo>
                  <a:lnTo>
                    <a:pt x="557" y="1523"/>
                  </a:lnTo>
                  <a:lnTo>
                    <a:pt x="543" y="1146"/>
                  </a:lnTo>
                  <a:lnTo>
                    <a:pt x="685" y="1502"/>
                  </a:lnTo>
                  <a:lnTo>
                    <a:pt x="697" y="1154"/>
                  </a:lnTo>
                  <a:lnTo>
                    <a:pt x="826" y="1479"/>
                  </a:lnTo>
                  <a:lnTo>
                    <a:pt x="821" y="1142"/>
                  </a:lnTo>
                  <a:lnTo>
                    <a:pt x="920" y="1411"/>
                  </a:lnTo>
                  <a:lnTo>
                    <a:pt x="920" y="1095"/>
                  </a:lnTo>
                  <a:lnTo>
                    <a:pt x="1023" y="1351"/>
                  </a:lnTo>
                  <a:lnTo>
                    <a:pt x="1036" y="1043"/>
                  </a:lnTo>
                  <a:lnTo>
                    <a:pt x="1117" y="1218"/>
                  </a:lnTo>
                  <a:lnTo>
                    <a:pt x="1126" y="996"/>
                  </a:lnTo>
                  <a:lnTo>
                    <a:pt x="1186" y="1112"/>
                  </a:lnTo>
                  <a:lnTo>
                    <a:pt x="1199" y="871"/>
                  </a:lnTo>
                  <a:lnTo>
                    <a:pt x="1259" y="944"/>
                  </a:lnTo>
                  <a:lnTo>
                    <a:pt x="1323" y="670"/>
                  </a:lnTo>
                  <a:lnTo>
                    <a:pt x="1284" y="399"/>
                  </a:lnTo>
                  <a:lnTo>
                    <a:pt x="1216" y="296"/>
                  </a:lnTo>
                  <a:lnTo>
                    <a:pt x="1048" y="198"/>
                  </a:lnTo>
                  <a:lnTo>
                    <a:pt x="878" y="66"/>
                  </a:lnTo>
                  <a:lnTo>
                    <a:pt x="723" y="5"/>
                  </a:lnTo>
                  <a:lnTo>
                    <a:pt x="595" y="0"/>
                  </a:lnTo>
                  <a:lnTo>
                    <a:pt x="509" y="30"/>
                  </a:lnTo>
                  <a:lnTo>
                    <a:pt x="416" y="5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0" name="Freeform 1361">
              <a:extLst>
                <a:ext uri="{FF2B5EF4-FFF2-40B4-BE49-F238E27FC236}">
                  <a16:creationId xmlns:a16="http://schemas.microsoft.com/office/drawing/2014/main" id="{E3491423-1C80-DB41-BDE3-896F567D1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" y="357"/>
              <a:ext cx="210" cy="309"/>
            </a:xfrm>
            <a:custGeom>
              <a:avLst/>
              <a:gdLst>
                <a:gd name="T0" fmla="*/ 429 w 630"/>
                <a:gd name="T1" fmla="*/ 21 h 927"/>
                <a:gd name="T2" fmla="*/ 283 w 630"/>
                <a:gd name="T3" fmla="*/ 69 h 927"/>
                <a:gd name="T4" fmla="*/ 175 w 630"/>
                <a:gd name="T5" fmla="*/ 171 h 927"/>
                <a:gd name="T6" fmla="*/ 94 w 630"/>
                <a:gd name="T7" fmla="*/ 305 h 927"/>
                <a:gd name="T8" fmla="*/ 39 w 630"/>
                <a:gd name="T9" fmla="*/ 459 h 927"/>
                <a:gd name="T10" fmla="*/ 8 w 630"/>
                <a:gd name="T11" fmla="*/ 596 h 927"/>
                <a:gd name="T12" fmla="*/ 0 w 630"/>
                <a:gd name="T13" fmla="*/ 746 h 927"/>
                <a:gd name="T14" fmla="*/ 21 w 630"/>
                <a:gd name="T15" fmla="*/ 857 h 927"/>
                <a:gd name="T16" fmla="*/ 90 w 630"/>
                <a:gd name="T17" fmla="*/ 927 h 927"/>
                <a:gd name="T18" fmla="*/ 167 w 630"/>
                <a:gd name="T19" fmla="*/ 927 h 927"/>
                <a:gd name="T20" fmla="*/ 209 w 630"/>
                <a:gd name="T21" fmla="*/ 874 h 927"/>
                <a:gd name="T22" fmla="*/ 214 w 630"/>
                <a:gd name="T23" fmla="*/ 729 h 927"/>
                <a:gd name="T24" fmla="*/ 239 w 630"/>
                <a:gd name="T25" fmla="*/ 579 h 927"/>
                <a:gd name="T26" fmla="*/ 300 w 630"/>
                <a:gd name="T27" fmla="*/ 381 h 927"/>
                <a:gd name="T28" fmla="*/ 390 w 630"/>
                <a:gd name="T29" fmla="*/ 250 h 927"/>
                <a:gd name="T30" fmla="*/ 531 w 630"/>
                <a:gd name="T31" fmla="*/ 154 h 927"/>
                <a:gd name="T32" fmla="*/ 630 w 630"/>
                <a:gd name="T33" fmla="*/ 82 h 927"/>
                <a:gd name="T34" fmla="*/ 604 w 630"/>
                <a:gd name="T35" fmla="*/ 5 h 927"/>
                <a:gd name="T36" fmla="*/ 510 w 630"/>
                <a:gd name="T37" fmla="*/ 0 h 927"/>
                <a:gd name="T38" fmla="*/ 450 w 630"/>
                <a:gd name="T39" fmla="*/ 18 h 927"/>
                <a:gd name="T40" fmla="*/ 429 w 630"/>
                <a:gd name="T41" fmla="*/ 21 h 927"/>
                <a:gd name="T42" fmla="*/ 429 w 630"/>
                <a:gd name="T43" fmla="*/ 21 h 92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30"/>
                <a:gd name="T67" fmla="*/ 0 h 927"/>
                <a:gd name="T68" fmla="*/ 630 w 630"/>
                <a:gd name="T69" fmla="*/ 927 h 92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30" h="927">
                  <a:moveTo>
                    <a:pt x="429" y="21"/>
                  </a:moveTo>
                  <a:lnTo>
                    <a:pt x="283" y="69"/>
                  </a:lnTo>
                  <a:lnTo>
                    <a:pt x="175" y="171"/>
                  </a:lnTo>
                  <a:lnTo>
                    <a:pt x="94" y="305"/>
                  </a:lnTo>
                  <a:lnTo>
                    <a:pt x="39" y="459"/>
                  </a:lnTo>
                  <a:lnTo>
                    <a:pt x="8" y="596"/>
                  </a:lnTo>
                  <a:lnTo>
                    <a:pt x="0" y="746"/>
                  </a:lnTo>
                  <a:lnTo>
                    <a:pt x="21" y="857"/>
                  </a:lnTo>
                  <a:lnTo>
                    <a:pt x="90" y="927"/>
                  </a:lnTo>
                  <a:lnTo>
                    <a:pt x="167" y="927"/>
                  </a:lnTo>
                  <a:lnTo>
                    <a:pt x="209" y="874"/>
                  </a:lnTo>
                  <a:lnTo>
                    <a:pt x="214" y="729"/>
                  </a:lnTo>
                  <a:lnTo>
                    <a:pt x="239" y="579"/>
                  </a:lnTo>
                  <a:lnTo>
                    <a:pt x="300" y="381"/>
                  </a:lnTo>
                  <a:lnTo>
                    <a:pt x="390" y="250"/>
                  </a:lnTo>
                  <a:lnTo>
                    <a:pt x="531" y="154"/>
                  </a:lnTo>
                  <a:lnTo>
                    <a:pt x="630" y="82"/>
                  </a:lnTo>
                  <a:lnTo>
                    <a:pt x="604" y="5"/>
                  </a:lnTo>
                  <a:lnTo>
                    <a:pt x="510" y="0"/>
                  </a:lnTo>
                  <a:lnTo>
                    <a:pt x="450" y="18"/>
                  </a:lnTo>
                  <a:lnTo>
                    <a:pt x="429" y="21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1" name="Freeform 1362">
              <a:extLst>
                <a:ext uri="{FF2B5EF4-FFF2-40B4-BE49-F238E27FC236}">
                  <a16:creationId xmlns:a16="http://schemas.microsoft.com/office/drawing/2014/main" id="{62730EDC-57F7-4B45-A51A-894A1089F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" y="159"/>
              <a:ext cx="78" cy="224"/>
            </a:xfrm>
            <a:custGeom>
              <a:avLst/>
              <a:gdLst>
                <a:gd name="T0" fmla="*/ 60 w 235"/>
                <a:gd name="T1" fmla="*/ 0 h 673"/>
                <a:gd name="T2" fmla="*/ 0 w 235"/>
                <a:gd name="T3" fmla="*/ 26 h 673"/>
                <a:gd name="T4" fmla="*/ 0 w 235"/>
                <a:gd name="T5" fmla="*/ 69 h 673"/>
                <a:gd name="T6" fmla="*/ 81 w 235"/>
                <a:gd name="T7" fmla="*/ 250 h 673"/>
                <a:gd name="T8" fmla="*/ 133 w 235"/>
                <a:gd name="T9" fmla="*/ 429 h 673"/>
                <a:gd name="T10" fmla="*/ 141 w 235"/>
                <a:gd name="T11" fmla="*/ 550 h 673"/>
                <a:gd name="T12" fmla="*/ 111 w 235"/>
                <a:gd name="T13" fmla="*/ 626 h 673"/>
                <a:gd name="T14" fmla="*/ 193 w 235"/>
                <a:gd name="T15" fmla="*/ 673 h 673"/>
                <a:gd name="T16" fmla="*/ 235 w 235"/>
                <a:gd name="T17" fmla="*/ 519 h 673"/>
                <a:gd name="T18" fmla="*/ 202 w 235"/>
                <a:gd name="T19" fmla="*/ 308 h 673"/>
                <a:gd name="T20" fmla="*/ 150 w 235"/>
                <a:gd name="T21" fmla="*/ 129 h 673"/>
                <a:gd name="T22" fmla="*/ 133 w 235"/>
                <a:gd name="T23" fmla="*/ 14 h 673"/>
                <a:gd name="T24" fmla="*/ 60 w 235"/>
                <a:gd name="T25" fmla="*/ 0 h 673"/>
                <a:gd name="T26" fmla="*/ 60 w 235"/>
                <a:gd name="T27" fmla="*/ 0 h 6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35"/>
                <a:gd name="T43" fmla="*/ 0 h 673"/>
                <a:gd name="T44" fmla="*/ 235 w 235"/>
                <a:gd name="T45" fmla="*/ 673 h 67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35" h="673">
                  <a:moveTo>
                    <a:pt x="60" y="0"/>
                  </a:moveTo>
                  <a:lnTo>
                    <a:pt x="0" y="26"/>
                  </a:lnTo>
                  <a:lnTo>
                    <a:pt x="0" y="69"/>
                  </a:lnTo>
                  <a:lnTo>
                    <a:pt x="81" y="250"/>
                  </a:lnTo>
                  <a:lnTo>
                    <a:pt x="133" y="429"/>
                  </a:lnTo>
                  <a:lnTo>
                    <a:pt x="141" y="550"/>
                  </a:lnTo>
                  <a:lnTo>
                    <a:pt x="111" y="626"/>
                  </a:lnTo>
                  <a:lnTo>
                    <a:pt x="193" y="673"/>
                  </a:lnTo>
                  <a:lnTo>
                    <a:pt x="235" y="519"/>
                  </a:lnTo>
                  <a:lnTo>
                    <a:pt x="202" y="308"/>
                  </a:lnTo>
                  <a:lnTo>
                    <a:pt x="150" y="129"/>
                  </a:lnTo>
                  <a:lnTo>
                    <a:pt x="133" y="14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585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2" name="Freeform 1363">
              <a:extLst>
                <a:ext uri="{FF2B5EF4-FFF2-40B4-BE49-F238E27FC236}">
                  <a16:creationId xmlns:a16="http://schemas.microsoft.com/office/drawing/2014/main" id="{4D5E7E07-25CA-F24E-9E4B-AF32F8AEA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" y="497"/>
              <a:ext cx="248" cy="126"/>
            </a:xfrm>
            <a:custGeom>
              <a:avLst/>
              <a:gdLst>
                <a:gd name="T0" fmla="*/ 0 w 744"/>
                <a:gd name="T1" fmla="*/ 154 h 378"/>
                <a:gd name="T2" fmla="*/ 170 w 744"/>
                <a:gd name="T3" fmla="*/ 151 h 378"/>
                <a:gd name="T4" fmla="*/ 368 w 744"/>
                <a:gd name="T5" fmla="*/ 129 h 378"/>
                <a:gd name="T6" fmla="*/ 548 w 744"/>
                <a:gd name="T7" fmla="*/ 78 h 378"/>
                <a:gd name="T8" fmla="*/ 723 w 744"/>
                <a:gd name="T9" fmla="*/ 0 h 378"/>
                <a:gd name="T10" fmla="*/ 744 w 744"/>
                <a:gd name="T11" fmla="*/ 30 h 378"/>
                <a:gd name="T12" fmla="*/ 684 w 744"/>
                <a:gd name="T13" fmla="*/ 151 h 378"/>
                <a:gd name="T14" fmla="*/ 595 w 744"/>
                <a:gd name="T15" fmla="*/ 275 h 378"/>
                <a:gd name="T16" fmla="*/ 475 w 744"/>
                <a:gd name="T17" fmla="*/ 353 h 378"/>
                <a:gd name="T18" fmla="*/ 351 w 744"/>
                <a:gd name="T19" fmla="*/ 378 h 378"/>
                <a:gd name="T20" fmla="*/ 222 w 744"/>
                <a:gd name="T21" fmla="*/ 365 h 378"/>
                <a:gd name="T22" fmla="*/ 111 w 744"/>
                <a:gd name="T23" fmla="*/ 300 h 378"/>
                <a:gd name="T24" fmla="*/ 0 w 744"/>
                <a:gd name="T25" fmla="*/ 154 h 378"/>
                <a:gd name="T26" fmla="*/ 0 w 744"/>
                <a:gd name="T27" fmla="*/ 154 h 3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4"/>
                <a:gd name="T43" fmla="*/ 0 h 378"/>
                <a:gd name="T44" fmla="*/ 744 w 744"/>
                <a:gd name="T45" fmla="*/ 378 h 37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4" h="378">
                  <a:moveTo>
                    <a:pt x="0" y="154"/>
                  </a:moveTo>
                  <a:lnTo>
                    <a:pt x="170" y="151"/>
                  </a:lnTo>
                  <a:lnTo>
                    <a:pt x="368" y="129"/>
                  </a:lnTo>
                  <a:lnTo>
                    <a:pt x="548" y="78"/>
                  </a:lnTo>
                  <a:lnTo>
                    <a:pt x="723" y="0"/>
                  </a:lnTo>
                  <a:lnTo>
                    <a:pt x="744" y="30"/>
                  </a:lnTo>
                  <a:lnTo>
                    <a:pt x="684" y="151"/>
                  </a:lnTo>
                  <a:lnTo>
                    <a:pt x="595" y="275"/>
                  </a:lnTo>
                  <a:lnTo>
                    <a:pt x="475" y="353"/>
                  </a:lnTo>
                  <a:lnTo>
                    <a:pt x="351" y="378"/>
                  </a:lnTo>
                  <a:lnTo>
                    <a:pt x="222" y="365"/>
                  </a:lnTo>
                  <a:lnTo>
                    <a:pt x="111" y="30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3" name="Freeform 1364">
              <a:extLst>
                <a:ext uri="{FF2B5EF4-FFF2-40B4-BE49-F238E27FC236}">
                  <a16:creationId xmlns:a16="http://schemas.microsoft.com/office/drawing/2014/main" id="{BFA100EA-BAA0-B449-A5FE-E8A100D6A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" y="340"/>
              <a:ext cx="209" cy="167"/>
            </a:xfrm>
            <a:custGeom>
              <a:avLst/>
              <a:gdLst>
                <a:gd name="T0" fmla="*/ 115 w 629"/>
                <a:gd name="T1" fmla="*/ 77 h 501"/>
                <a:gd name="T2" fmla="*/ 51 w 629"/>
                <a:gd name="T3" fmla="*/ 116 h 501"/>
                <a:gd name="T4" fmla="*/ 21 w 629"/>
                <a:gd name="T5" fmla="*/ 205 h 501"/>
                <a:gd name="T6" fmla="*/ 0 w 629"/>
                <a:gd name="T7" fmla="*/ 317 h 501"/>
                <a:gd name="T8" fmla="*/ 26 w 629"/>
                <a:gd name="T9" fmla="*/ 432 h 501"/>
                <a:gd name="T10" fmla="*/ 73 w 629"/>
                <a:gd name="T11" fmla="*/ 480 h 501"/>
                <a:gd name="T12" fmla="*/ 142 w 629"/>
                <a:gd name="T13" fmla="*/ 501 h 501"/>
                <a:gd name="T14" fmla="*/ 218 w 629"/>
                <a:gd name="T15" fmla="*/ 489 h 501"/>
                <a:gd name="T16" fmla="*/ 257 w 629"/>
                <a:gd name="T17" fmla="*/ 449 h 501"/>
                <a:gd name="T18" fmla="*/ 284 w 629"/>
                <a:gd name="T19" fmla="*/ 390 h 501"/>
                <a:gd name="T20" fmla="*/ 300 w 629"/>
                <a:gd name="T21" fmla="*/ 331 h 501"/>
                <a:gd name="T22" fmla="*/ 398 w 629"/>
                <a:gd name="T23" fmla="*/ 411 h 501"/>
                <a:gd name="T24" fmla="*/ 489 w 629"/>
                <a:gd name="T25" fmla="*/ 429 h 501"/>
                <a:gd name="T26" fmla="*/ 590 w 629"/>
                <a:gd name="T27" fmla="*/ 386 h 501"/>
                <a:gd name="T28" fmla="*/ 629 w 629"/>
                <a:gd name="T29" fmla="*/ 278 h 501"/>
                <a:gd name="T30" fmla="*/ 613 w 629"/>
                <a:gd name="T31" fmla="*/ 107 h 501"/>
                <a:gd name="T32" fmla="*/ 553 w 629"/>
                <a:gd name="T33" fmla="*/ 29 h 501"/>
                <a:gd name="T34" fmla="*/ 489 w 629"/>
                <a:gd name="T35" fmla="*/ 0 h 501"/>
                <a:gd name="T36" fmla="*/ 411 w 629"/>
                <a:gd name="T37" fmla="*/ 5 h 501"/>
                <a:gd name="T38" fmla="*/ 339 w 629"/>
                <a:gd name="T39" fmla="*/ 42 h 501"/>
                <a:gd name="T40" fmla="*/ 312 w 629"/>
                <a:gd name="T41" fmla="*/ 99 h 501"/>
                <a:gd name="T42" fmla="*/ 287 w 629"/>
                <a:gd name="T43" fmla="*/ 150 h 501"/>
                <a:gd name="T44" fmla="*/ 278 w 629"/>
                <a:gd name="T45" fmla="*/ 232 h 501"/>
                <a:gd name="T46" fmla="*/ 236 w 629"/>
                <a:gd name="T47" fmla="*/ 116 h 501"/>
                <a:gd name="T48" fmla="*/ 185 w 629"/>
                <a:gd name="T49" fmla="*/ 77 h 501"/>
                <a:gd name="T50" fmla="*/ 115 w 629"/>
                <a:gd name="T51" fmla="*/ 77 h 501"/>
                <a:gd name="T52" fmla="*/ 115 w 629"/>
                <a:gd name="T53" fmla="*/ 77 h 50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29"/>
                <a:gd name="T82" fmla="*/ 0 h 501"/>
                <a:gd name="T83" fmla="*/ 629 w 629"/>
                <a:gd name="T84" fmla="*/ 501 h 50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29" h="501">
                  <a:moveTo>
                    <a:pt x="115" y="77"/>
                  </a:moveTo>
                  <a:lnTo>
                    <a:pt x="51" y="116"/>
                  </a:lnTo>
                  <a:lnTo>
                    <a:pt x="21" y="205"/>
                  </a:lnTo>
                  <a:lnTo>
                    <a:pt x="0" y="317"/>
                  </a:lnTo>
                  <a:lnTo>
                    <a:pt x="26" y="432"/>
                  </a:lnTo>
                  <a:lnTo>
                    <a:pt x="73" y="480"/>
                  </a:lnTo>
                  <a:lnTo>
                    <a:pt x="142" y="501"/>
                  </a:lnTo>
                  <a:lnTo>
                    <a:pt x="218" y="489"/>
                  </a:lnTo>
                  <a:lnTo>
                    <a:pt x="257" y="449"/>
                  </a:lnTo>
                  <a:lnTo>
                    <a:pt x="284" y="390"/>
                  </a:lnTo>
                  <a:lnTo>
                    <a:pt x="300" y="331"/>
                  </a:lnTo>
                  <a:lnTo>
                    <a:pt x="398" y="411"/>
                  </a:lnTo>
                  <a:lnTo>
                    <a:pt x="489" y="429"/>
                  </a:lnTo>
                  <a:lnTo>
                    <a:pt x="590" y="386"/>
                  </a:lnTo>
                  <a:lnTo>
                    <a:pt x="629" y="278"/>
                  </a:lnTo>
                  <a:lnTo>
                    <a:pt x="613" y="107"/>
                  </a:lnTo>
                  <a:lnTo>
                    <a:pt x="553" y="29"/>
                  </a:lnTo>
                  <a:lnTo>
                    <a:pt x="489" y="0"/>
                  </a:lnTo>
                  <a:lnTo>
                    <a:pt x="411" y="5"/>
                  </a:lnTo>
                  <a:lnTo>
                    <a:pt x="339" y="42"/>
                  </a:lnTo>
                  <a:lnTo>
                    <a:pt x="312" y="99"/>
                  </a:lnTo>
                  <a:lnTo>
                    <a:pt x="287" y="150"/>
                  </a:lnTo>
                  <a:lnTo>
                    <a:pt x="278" y="232"/>
                  </a:lnTo>
                  <a:lnTo>
                    <a:pt x="236" y="116"/>
                  </a:lnTo>
                  <a:lnTo>
                    <a:pt x="185" y="77"/>
                  </a:lnTo>
                  <a:lnTo>
                    <a:pt x="115" y="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4" name="Freeform 1365">
              <a:extLst>
                <a:ext uri="{FF2B5EF4-FFF2-40B4-BE49-F238E27FC236}">
                  <a16:creationId xmlns:a16="http://schemas.microsoft.com/office/drawing/2014/main" id="{A008DF95-0B5A-694A-A2FC-C55063FB1D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432"/>
              <a:ext cx="294" cy="478"/>
            </a:xfrm>
            <a:custGeom>
              <a:avLst/>
              <a:gdLst>
                <a:gd name="T0" fmla="*/ 363 w 882"/>
                <a:gd name="T1" fmla="*/ 76 h 1436"/>
                <a:gd name="T2" fmla="*/ 449 w 882"/>
                <a:gd name="T3" fmla="*/ 12 h 1436"/>
                <a:gd name="T4" fmla="*/ 534 w 882"/>
                <a:gd name="T5" fmla="*/ 0 h 1436"/>
                <a:gd name="T6" fmla="*/ 641 w 882"/>
                <a:gd name="T7" fmla="*/ 18 h 1436"/>
                <a:gd name="T8" fmla="*/ 753 w 882"/>
                <a:gd name="T9" fmla="*/ 64 h 1436"/>
                <a:gd name="T10" fmla="*/ 830 w 882"/>
                <a:gd name="T11" fmla="*/ 145 h 1436"/>
                <a:gd name="T12" fmla="*/ 873 w 882"/>
                <a:gd name="T13" fmla="*/ 257 h 1436"/>
                <a:gd name="T14" fmla="*/ 882 w 882"/>
                <a:gd name="T15" fmla="*/ 390 h 1436"/>
                <a:gd name="T16" fmla="*/ 861 w 882"/>
                <a:gd name="T17" fmla="*/ 601 h 1436"/>
                <a:gd name="T18" fmla="*/ 813 w 882"/>
                <a:gd name="T19" fmla="*/ 793 h 1436"/>
                <a:gd name="T20" fmla="*/ 737 w 882"/>
                <a:gd name="T21" fmla="*/ 973 h 1436"/>
                <a:gd name="T22" fmla="*/ 664 w 882"/>
                <a:gd name="T23" fmla="*/ 1110 h 1436"/>
                <a:gd name="T24" fmla="*/ 561 w 882"/>
                <a:gd name="T25" fmla="*/ 1214 h 1436"/>
                <a:gd name="T26" fmla="*/ 445 w 882"/>
                <a:gd name="T27" fmla="*/ 1308 h 1436"/>
                <a:gd name="T28" fmla="*/ 326 w 882"/>
                <a:gd name="T29" fmla="*/ 1380 h 1436"/>
                <a:gd name="T30" fmla="*/ 188 w 882"/>
                <a:gd name="T31" fmla="*/ 1433 h 1436"/>
                <a:gd name="T32" fmla="*/ 94 w 882"/>
                <a:gd name="T33" fmla="*/ 1436 h 1436"/>
                <a:gd name="T34" fmla="*/ 34 w 882"/>
                <a:gd name="T35" fmla="*/ 1389 h 1436"/>
                <a:gd name="T36" fmla="*/ 0 w 882"/>
                <a:gd name="T37" fmla="*/ 1313 h 1436"/>
                <a:gd name="T38" fmla="*/ 163 w 882"/>
                <a:gd name="T39" fmla="*/ 1007 h 1436"/>
                <a:gd name="T40" fmla="*/ 326 w 882"/>
                <a:gd name="T41" fmla="*/ 904 h 1436"/>
                <a:gd name="T42" fmla="*/ 449 w 882"/>
                <a:gd name="T43" fmla="*/ 819 h 1436"/>
                <a:gd name="T44" fmla="*/ 544 w 882"/>
                <a:gd name="T45" fmla="*/ 720 h 1436"/>
                <a:gd name="T46" fmla="*/ 561 w 882"/>
                <a:gd name="T47" fmla="*/ 592 h 1436"/>
                <a:gd name="T48" fmla="*/ 531 w 882"/>
                <a:gd name="T49" fmla="*/ 463 h 1436"/>
                <a:gd name="T50" fmla="*/ 466 w 882"/>
                <a:gd name="T51" fmla="*/ 378 h 1436"/>
                <a:gd name="T52" fmla="*/ 377 w 882"/>
                <a:gd name="T53" fmla="*/ 271 h 1436"/>
                <a:gd name="T54" fmla="*/ 326 w 882"/>
                <a:gd name="T55" fmla="*/ 155 h 1436"/>
                <a:gd name="T56" fmla="*/ 363 w 882"/>
                <a:gd name="T57" fmla="*/ 76 h 1436"/>
                <a:gd name="T58" fmla="*/ 363 w 882"/>
                <a:gd name="T59" fmla="*/ 76 h 14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882"/>
                <a:gd name="T91" fmla="*/ 0 h 1436"/>
                <a:gd name="T92" fmla="*/ 882 w 882"/>
                <a:gd name="T93" fmla="*/ 1436 h 14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882" h="1436">
                  <a:moveTo>
                    <a:pt x="363" y="76"/>
                  </a:moveTo>
                  <a:lnTo>
                    <a:pt x="449" y="12"/>
                  </a:lnTo>
                  <a:lnTo>
                    <a:pt x="534" y="0"/>
                  </a:lnTo>
                  <a:lnTo>
                    <a:pt x="641" y="18"/>
                  </a:lnTo>
                  <a:lnTo>
                    <a:pt x="753" y="64"/>
                  </a:lnTo>
                  <a:lnTo>
                    <a:pt x="830" y="145"/>
                  </a:lnTo>
                  <a:lnTo>
                    <a:pt x="873" y="257"/>
                  </a:lnTo>
                  <a:lnTo>
                    <a:pt x="882" y="390"/>
                  </a:lnTo>
                  <a:lnTo>
                    <a:pt x="861" y="601"/>
                  </a:lnTo>
                  <a:lnTo>
                    <a:pt x="813" y="793"/>
                  </a:lnTo>
                  <a:lnTo>
                    <a:pt x="737" y="973"/>
                  </a:lnTo>
                  <a:lnTo>
                    <a:pt x="664" y="1110"/>
                  </a:lnTo>
                  <a:lnTo>
                    <a:pt x="561" y="1214"/>
                  </a:lnTo>
                  <a:lnTo>
                    <a:pt x="445" y="1308"/>
                  </a:lnTo>
                  <a:lnTo>
                    <a:pt x="326" y="1380"/>
                  </a:lnTo>
                  <a:lnTo>
                    <a:pt x="188" y="1433"/>
                  </a:lnTo>
                  <a:lnTo>
                    <a:pt x="94" y="1436"/>
                  </a:lnTo>
                  <a:lnTo>
                    <a:pt x="34" y="1389"/>
                  </a:lnTo>
                  <a:lnTo>
                    <a:pt x="0" y="1313"/>
                  </a:lnTo>
                  <a:lnTo>
                    <a:pt x="163" y="1007"/>
                  </a:lnTo>
                  <a:lnTo>
                    <a:pt x="326" y="904"/>
                  </a:lnTo>
                  <a:lnTo>
                    <a:pt x="449" y="819"/>
                  </a:lnTo>
                  <a:lnTo>
                    <a:pt x="544" y="720"/>
                  </a:lnTo>
                  <a:lnTo>
                    <a:pt x="561" y="592"/>
                  </a:lnTo>
                  <a:lnTo>
                    <a:pt x="531" y="463"/>
                  </a:lnTo>
                  <a:lnTo>
                    <a:pt x="466" y="378"/>
                  </a:lnTo>
                  <a:lnTo>
                    <a:pt x="377" y="271"/>
                  </a:lnTo>
                  <a:lnTo>
                    <a:pt x="326" y="155"/>
                  </a:lnTo>
                  <a:lnTo>
                    <a:pt x="363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5" name="Freeform 1366">
              <a:extLst>
                <a:ext uri="{FF2B5EF4-FFF2-40B4-BE49-F238E27FC236}">
                  <a16:creationId xmlns:a16="http://schemas.microsoft.com/office/drawing/2014/main" id="{63187152-14CA-1B4C-B9C5-D2E88D482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" y="150"/>
              <a:ext cx="758" cy="836"/>
            </a:xfrm>
            <a:custGeom>
              <a:avLst/>
              <a:gdLst>
                <a:gd name="T0" fmla="*/ 1315 w 2273"/>
                <a:gd name="T1" fmla="*/ 82 h 2506"/>
                <a:gd name="T2" fmla="*/ 1361 w 2273"/>
                <a:gd name="T3" fmla="*/ 303 h 2506"/>
                <a:gd name="T4" fmla="*/ 1412 w 2273"/>
                <a:gd name="T5" fmla="*/ 549 h 2506"/>
                <a:gd name="T6" fmla="*/ 1594 w 2273"/>
                <a:gd name="T7" fmla="*/ 567 h 2506"/>
                <a:gd name="T8" fmla="*/ 1999 w 2273"/>
                <a:gd name="T9" fmla="*/ 649 h 2506"/>
                <a:gd name="T10" fmla="*/ 2236 w 2273"/>
                <a:gd name="T11" fmla="*/ 984 h 2506"/>
                <a:gd name="T12" fmla="*/ 2262 w 2273"/>
                <a:gd name="T13" fmla="*/ 1480 h 2506"/>
                <a:gd name="T14" fmla="*/ 2150 w 2273"/>
                <a:gd name="T15" fmla="*/ 1839 h 2506"/>
                <a:gd name="T16" fmla="*/ 2034 w 2273"/>
                <a:gd name="T17" fmla="*/ 2024 h 2506"/>
                <a:gd name="T18" fmla="*/ 1589 w 2273"/>
                <a:gd name="T19" fmla="*/ 2424 h 2506"/>
                <a:gd name="T20" fmla="*/ 1206 w 2273"/>
                <a:gd name="T21" fmla="*/ 2477 h 2506"/>
                <a:gd name="T22" fmla="*/ 1084 w 2273"/>
                <a:gd name="T23" fmla="*/ 2401 h 2506"/>
                <a:gd name="T24" fmla="*/ 941 w 2273"/>
                <a:gd name="T25" fmla="*/ 2480 h 2506"/>
                <a:gd name="T26" fmla="*/ 683 w 2273"/>
                <a:gd name="T27" fmla="*/ 2390 h 2506"/>
                <a:gd name="T28" fmla="*/ 347 w 2273"/>
                <a:gd name="T29" fmla="*/ 2282 h 2506"/>
                <a:gd name="T30" fmla="*/ 91 w 2273"/>
                <a:gd name="T31" fmla="*/ 1910 h 2506"/>
                <a:gd name="T32" fmla="*/ 20 w 2273"/>
                <a:gd name="T33" fmla="*/ 1630 h 2506"/>
                <a:gd name="T34" fmla="*/ 7 w 2273"/>
                <a:gd name="T35" fmla="*/ 1302 h 2506"/>
                <a:gd name="T36" fmla="*/ 37 w 2273"/>
                <a:gd name="T37" fmla="*/ 1149 h 2506"/>
                <a:gd name="T38" fmla="*/ 143 w 2273"/>
                <a:gd name="T39" fmla="*/ 886 h 2506"/>
                <a:gd name="T40" fmla="*/ 440 w 2273"/>
                <a:gd name="T41" fmla="*/ 554 h 2506"/>
                <a:gd name="T42" fmla="*/ 254 w 2273"/>
                <a:gd name="T43" fmla="*/ 798 h 2506"/>
                <a:gd name="T44" fmla="*/ 124 w 2273"/>
                <a:gd name="T45" fmla="*/ 1071 h 2506"/>
                <a:gd name="T46" fmla="*/ 73 w 2273"/>
                <a:gd name="T47" fmla="*/ 1331 h 2506"/>
                <a:gd name="T48" fmla="*/ 122 w 2273"/>
                <a:gd name="T49" fmla="*/ 1762 h 2506"/>
                <a:gd name="T50" fmla="*/ 389 w 2273"/>
                <a:gd name="T51" fmla="*/ 2198 h 2506"/>
                <a:gd name="T52" fmla="*/ 683 w 2273"/>
                <a:gd name="T53" fmla="*/ 2282 h 2506"/>
                <a:gd name="T54" fmla="*/ 725 w 2273"/>
                <a:gd name="T55" fmla="*/ 2259 h 2506"/>
                <a:gd name="T56" fmla="*/ 975 w 2273"/>
                <a:gd name="T57" fmla="*/ 2341 h 2506"/>
                <a:gd name="T58" fmla="*/ 1153 w 2273"/>
                <a:gd name="T59" fmla="*/ 2326 h 2506"/>
                <a:gd name="T60" fmla="*/ 1305 w 2273"/>
                <a:gd name="T61" fmla="*/ 2373 h 2506"/>
                <a:gd name="T62" fmla="*/ 1192 w 2273"/>
                <a:gd name="T63" fmla="*/ 2311 h 2506"/>
                <a:gd name="T64" fmla="*/ 1208 w 2273"/>
                <a:gd name="T65" fmla="*/ 2290 h 2506"/>
                <a:gd name="T66" fmla="*/ 1630 w 2273"/>
                <a:gd name="T67" fmla="*/ 2241 h 2506"/>
                <a:gd name="T68" fmla="*/ 1978 w 2273"/>
                <a:gd name="T69" fmla="*/ 1901 h 2506"/>
                <a:gd name="T70" fmla="*/ 2071 w 2273"/>
                <a:gd name="T71" fmla="*/ 1725 h 2506"/>
                <a:gd name="T72" fmla="*/ 2131 w 2273"/>
                <a:gd name="T73" fmla="*/ 1492 h 2506"/>
                <a:gd name="T74" fmla="*/ 2137 w 2273"/>
                <a:gd name="T75" fmla="*/ 1088 h 2506"/>
                <a:gd name="T76" fmla="*/ 1918 w 2273"/>
                <a:gd name="T77" fmla="*/ 810 h 2506"/>
                <a:gd name="T78" fmla="*/ 1614 w 2273"/>
                <a:gd name="T79" fmla="*/ 827 h 2506"/>
                <a:gd name="T80" fmla="*/ 1507 w 2273"/>
                <a:gd name="T81" fmla="*/ 846 h 2506"/>
                <a:gd name="T82" fmla="*/ 1844 w 2273"/>
                <a:gd name="T83" fmla="*/ 742 h 2506"/>
                <a:gd name="T84" fmla="*/ 2131 w 2273"/>
                <a:gd name="T85" fmla="*/ 988 h 2506"/>
                <a:gd name="T86" fmla="*/ 2188 w 2273"/>
                <a:gd name="T87" fmla="*/ 1213 h 2506"/>
                <a:gd name="T88" fmla="*/ 2163 w 2273"/>
                <a:gd name="T89" fmla="*/ 1574 h 2506"/>
                <a:gd name="T90" fmla="*/ 2201 w 2273"/>
                <a:gd name="T91" fmla="*/ 1436 h 2506"/>
                <a:gd name="T92" fmla="*/ 2191 w 2273"/>
                <a:gd name="T93" fmla="*/ 1020 h 2506"/>
                <a:gd name="T94" fmla="*/ 2025 w 2273"/>
                <a:gd name="T95" fmla="*/ 730 h 2506"/>
                <a:gd name="T96" fmla="*/ 1612 w 2273"/>
                <a:gd name="T97" fmla="*/ 637 h 2506"/>
                <a:gd name="T98" fmla="*/ 1484 w 2273"/>
                <a:gd name="T99" fmla="*/ 658 h 2506"/>
                <a:gd name="T100" fmla="*/ 1379 w 2273"/>
                <a:gd name="T101" fmla="*/ 711 h 2506"/>
                <a:gd name="T102" fmla="*/ 1108 w 2273"/>
                <a:gd name="T103" fmla="*/ 552 h 2506"/>
                <a:gd name="T104" fmla="*/ 918 w 2273"/>
                <a:gd name="T105" fmla="*/ 488 h 2506"/>
                <a:gd name="T106" fmla="*/ 997 w 2273"/>
                <a:gd name="T107" fmla="*/ 458 h 2506"/>
                <a:gd name="T108" fmla="*/ 1301 w 2273"/>
                <a:gd name="T109" fmla="*/ 662 h 2506"/>
                <a:gd name="T110" fmla="*/ 1340 w 2273"/>
                <a:gd name="T111" fmla="*/ 556 h 2506"/>
                <a:gd name="T112" fmla="*/ 1298 w 2273"/>
                <a:gd name="T113" fmla="*/ 251 h 2506"/>
                <a:gd name="T114" fmla="*/ 1238 w 2273"/>
                <a:gd name="T115" fmla="*/ 40 h 2506"/>
                <a:gd name="T116" fmla="*/ 1226 w 2273"/>
                <a:gd name="T117" fmla="*/ 194 h 2506"/>
                <a:gd name="T118" fmla="*/ 1298 w 2273"/>
                <a:gd name="T119" fmla="*/ 544 h 2506"/>
                <a:gd name="T120" fmla="*/ 1275 w 2273"/>
                <a:gd name="T121" fmla="*/ 524 h 2506"/>
                <a:gd name="T122" fmla="*/ 1162 w 2273"/>
                <a:gd name="T123" fmla="*/ 166 h 2506"/>
                <a:gd name="T124" fmla="*/ 1180 w 2273"/>
                <a:gd name="T125" fmla="*/ 9 h 250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273"/>
                <a:gd name="T190" fmla="*/ 0 h 2506"/>
                <a:gd name="T191" fmla="*/ 2273 w 2273"/>
                <a:gd name="T192" fmla="*/ 2506 h 250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273" h="2506">
                  <a:moveTo>
                    <a:pt x="1285" y="15"/>
                  </a:moveTo>
                  <a:lnTo>
                    <a:pt x="1301" y="31"/>
                  </a:lnTo>
                  <a:lnTo>
                    <a:pt x="1298" y="47"/>
                  </a:lnTo>
                  <a:lnTo>
                    <a:pt x="1291" y="69"/>
                  </a:lnTo>
                  <a:lnTo>
                    <a:pt x="1315" y="82"/>
                  </a:lnTo>
                  <a:lnTo>
                    <a:pt x="1319" y="87"/>
                  </a:lnTo>
                  <a:lnTo>
                    <a:pt x="1317" y="122"/>
                  </a:lnTo>
                  <a:lnTo>
                    <a:pt x="1319" y="175"/>
                  </a:lnTo>
                  <a:lnTo>
                    <a:pt x="1351" y="264"/>
                  </a:lnTo>
                  <a:lnTo>
                    <a:pt x="1361" y="303"/>
                  </a:lnTo>
                  <a:lnTo>
                    <a:pt x="1385" y="382"/>
                  </a:lnTo>
                  <a:lnTo>
                    <a:pt x="1393" y="410"/>
                  </a:lnTo>
                  <a:lnTo>
                    <a:pt x="1398" y="431"/>
                  </a:lnTo>
                  <a:lnTo>
                    <a:pt x="1408" y="482"/>
                  </a:lnTo>
                  <a:lnTo>
                    <a:pt x="1412" y="549"/>
                  </a:lnTo>
                  <a:lnTo>
                    <a:pt x="1410" y="588"/>
                  </a:lnTo>
                  <a:lnTo>
                    <a:pt x="1419" y="598"/>
                  </a:lnTo>
                  <a:lnTo>
                    <a:pt x="1461" y="593"/>
                  </a:lnTo>
                  <a:lnTo>
                    <a:pt x="1519" y="581"/>
                  </a:lnTo>
                  <a:lnTo>
                    <a:pt x="1594" y="567"/>
                  </a:lnTo>
                  <a:lnTo>
                    <a:pt x="1721" y="558"/>
                  </a:lnTo>
                  <a:lnTo>
                    <a:pt x="1767" y="560"/>
                  </a:lnTo>
                  <a:lnTo>
                    <a:pt x="1825" y="570"/>
                  </a:lnTo>
                  <a:lnTo>
                    <a:pt x="1911" y="598"/>
                  </a:lnTo>
                  <a:lnTo>
                    <a:pt x="1999" y="649"/>
                  </a:lnTo>
                  <a:lnTo>
                    <a:pt x="2086" y="721"/>
                  </a:lnTo>
                  <a:lnTo>
                    <a:pt x="2131" y="772"/>
                  </a:lnTo>
                  <a:lnTo>
                    <a:pt x="2184" y="858"/>
                  </a:lnTo>
                  <a:lnTo>
                    <a:pt x="2217" y="933"/>
                  </a:lnTo>
                  <a:lnTo>
                    <a:pt x="2236" y="984"/>
                  </a:lnTo>
                  <a:lnTo>
                    <a:pt x="2252" y="1058"/>
                  </a:lnTo>
                  <a:lnTo>
                    <a:pt x="2268" y="1204"/>
                  </a:lnTo>
                  <a:lnTo>
                    <a:pt x="2273" y="1269"/>
                  </a:lnTo>
                  <a:lnTo>
                    <a:pt x="2271" y="1420"/>
                  </a:lnTo>
                  <a:lnTo>
                    <a:pt x="2262" y="1480"/>
                  </a:lnTo>
                  <a:lnTo>
                    <a:pt x="2258" y="1501"/>
                  </a:lnTo>
                  <a:lnTo>
                    <a:pt x="2250" y="1558"/>
                  </a:lnTo>
                  <a:lnTo>
                    <a:pt x="2231" y="1630"/>
                  </a:lnTo>
                  <a:lnTo>
                    <a:pt x="2201" y="1723"/>
                  </a:lnTo>
                  <a:lnTo>
                    <a:pt x="2150" y="1839"/>
                  </a:lnTo>
                  <a:lnTo>
                    <a:pt x="2103" y="1919"/>
                  </a:lnTo>
                  <a:lnTo>
                    <a:pt x="2080" y="1955"/>
                  </a:lnTo>
                  <a:lnTo>
                    <a:pt x="2052" y="1994"/>
                  </a:lnTo>
                  <a:lnTo>
                    <a:pt x="2037" y="2015"/>
                  </a:lnTo>
                  <a:lnTo>
                    <a:pt x="2034" y="2024"/>
                  </a:lnTo>
                  <a:lnTo>
                    <a:pt x="1999" y="2068"/>
                  </a:lnTo>
                  <a:lnTo>
                    <a:pt x="1951" y="2131"/>
                  </a:lnTo>
                  <a:lnTo>
                    <a:pt x="1841" y="2252"/>
                  </a:lnTo>
                  <a:lnTo>
                    <a:pt x="1700" y="2357"/>
                  </a:lnTo>
                  <a:lnTo>
                    <a:pt x="1589" y="2424"/>
                  </a:lnTo>
                  <a:lnTo>
                    <a:pt x="1478" y="2476"/>
                  </a:lnTo>
                  <a:lnTo>
                    <a:pt x="1408" y="2496"/>
                  </a:lnTo>
                  <a:lnTo>
                    <a:pt x="1315" y="2506"/>
                  </a:lnTo>
                  <a:lnTo>
                    <a:pt x="1247" y="2494"/>
                  </a:lnTo>
                  <a:lnTo>
                    <a:pt x="1206" y="2477"/>
                  </a:lnTo>
                  <a:lnTo>
                    <a:pt x="1122" y="2417"/>
                  </a:lnTo>
                  <a:lnTo>
                    <a:pt x="1097" y="2377"/>
                  </a:lnTo>
                  <a:lnTo>
                    <a:pt x="1090" y="2377"/>
                  </a:lnTo>
                  <a:lnTo>
                    <a:pt x="1084" y="2384"/>
                  </a:lnTo>
                  <a:lnTo>
                    <a:pt x="1084" y="2401"/>
                  </a:lnTo>
                  <a:lnTo>
                    <a:pt x="1078" y="2424"/>
                  </a:lnTo>
                  <a:lnTo>
                    <a:pt x="1067" y="2440"/>
                  </a:lnTo>
                  <a:lnTo>
                    <a:pt x="1039" y="2462"/>
                  </a:lnTo>
                  <a:lnTo>
                    <a:pt x="991" y="2476"/>
                  </a:lnTo>
                  <a:lnTo>
                    <a:pt x="941" y="2480"/>
                  </a:lnTo>
                  <a:lnTo>
                    <a:pt x="876" y="2473"/>
                  </a:lnTo>
                  <a:lnTo>
                    <a:pt x="834" y="2462"/>
                  </a:lnTo>
                  <a:lnTo>
                    <a:pt x="769" y="2426"/>
                  </a:lnTo>
                  <a:lnTo>
                    <a:pt x="714" y="2384"/>
                  </a:lnTo>
                  <a:lnTo>
                    <a:pt x="683" y="2390"/>
                  </a:lnTo>
                  <a:lnTo>
                    <a:pt x="577" y="2387"/>
                  </a:lnTo>
                  <a:lnTo>
                    <a:pt x="539" y="2377"/>
                  </a:lnTo>
                  <a:lnTo>
                    <a:pt x="484" y="2364"/>
                  </a:lnTo>
                  <a:lnTo>
                    <a:pt x="405" y="2326"/>
                  </a:lnTo>
                  <a:lnTo>
                    <a:pt x="347" y="2282"/>
                  </a:lnTo>
                  <a:lnTo>
                    <a:pt x="315" y="2257"/>
                  </a:lnTo>
                  <a:lnTo>
                    <a:pt x="245" y="2178"/>
                  </a:lnTo>
                  <a:lnTo>
                    <a:pt x="196" y="2114"/>
                  </a:lnTo>
                  <a:lnTo>
                    <a:pt x="136" y="2008"/>
                  </a:lnTo>
                  <a:lnTo>
                    <a:pt x="91" y="1910"/>
                  </a:lnTo>
                  <a:lnTo>
                    <a:pt x="81" y="1869"/>
                  </a:lnTo>
                  <a:lnTo>
                    <a:pt x="73" y="1827"/>
                  </a:lnTo>
                  <a:lnTo>
                    <a:pt x="51" y="1762"/>
                  </a:lnTo>
                  <a:lnTo>
                    <a:pt x="29" y="1687"/>
                  </a:lnTo>
                  <a:lnTo>
                    <a:pt x="20" y="1630"/>
                  </a:lnTo>
                  <a:lnTo>
                    <a:pt x="16" y="1613"/>
                  </a:lnTo>
                  <a:lnTo>
                    <a:pt x="13" y="1592"/>
                  </a:lnTo>
                  <a:lnTo>
                    <a:pt x="4" y="1498"/>
                  </a:lnTo>
                  <a:lnTo>
                    <a:pt x="0" y="1436"/>
                  </a:lnTo>
                  <a:lnTo>
                    <a:pt x="7" y="1302"/>
                  </a:lnTo>
                  <a:lnTo>
                    <a:pt x="7" y="1291"/>
                  </a:lnTo>
                  <a:lnTo>
                    <a:pt x="16" y="1234"/>
                  </a:lnTo>
                  <a:lnTo>
                    <a:pt x="22" y="1204"/>
                  </a:lnTo>
                  <a:lnTo>
                    <a:pt x="31" y="1155"/>
                  </a:lnTo>
                  <a:lnTo>
                    <a:pt x="37" y="1149"/>
                  </a:lnTo>
                  <a:lnTo>
                    <a:pt x="41" y="1125"/>
                  </a:lnTo>
                  <a:lnTo>
                    <a:pt x="66" y="1048"/>
                  </a:lnTo>
                  <a:lnTo>
                    <a:pt x="76" y="1032"/>
                  </a:lnTo>
                  <a:lnTo>
                    <a:pt x="111" y="949"/>
                  </a:lnTo>
                  <a:lnTo>
                    <a:pt x="143" y="886"/>
                  </a:lnTo>
                  <a:lnTo>
                    <a:pt x="215" y="768"/>
                  </a:lnTo>
                  <a:lnTo>
                    <a:pt x="294" y="662"/>
                  </a:lnTo>
                  <a:lnTo>
                    <a:pt x="322" y="630"/>
                  </a:lnTo>
                  <a:lnTo>
                    <a:pt x="401" y="570"/>
                  </a:lnTo>
                  <a:lnTo>
                    <a:pt x="440" y="554"/>
                  </a:lnTo>
                  <a:lnTo>
                    <a:pt x="465" y="556"/>
                  </a:lnTo>
                  <a:lnTo>
                    <a:pt x="465" y="565"/>
                  </a:lnTo>
                  <a:lnTo>
                    <a:pt x="375" y="637"/>
                  </a:lnTo>
                  <a:lnTo>
                    <a:pt x="336" y="681"/>
                  </a:lnTo>
                  <a:lnTo>
                    <a:pt x="254" y="798"/>
                  </a:lnTo>
                  <a:lnTo>
                    <a:pt x="229" y="848"/>
                  </a:lnTo>
                  <a:lnTo>
                    <a:pt x="184" y="923"/>
                  </a:lnTo>
                  <a:lnTo>
                    <a:pt x="161" y="974"/>
                  </a:lnTo>
                  <a:lnTo>
                    <a:pt x="136" y="1048"/>
                  </a:lnTo>
                  <a:lnTo>
                    <a:pt x="124" y="1071"/>
                  </a:lnTo>
                  <a:lnTo>
                    <a:pt x="117" y="1102"/>
                  </a:lnTo>
                  <a:lnTo>
                    <a:pt x="112" y="1109"/>
                  </a:lnTo>
                  <a:lnTo>
                    <a:pt x="99" y="1168"/>
                  </a:lnTo>
                  <a:lnTo>
                    <a:pt x="85" y="1213"/>
                  </a:lnTo>
                  <a:lnTo>
                    <a:pt x="73" y="1331"/>
                  </a:lnTo>
                  <a:lnTo>
                    <a:pt x="69" y="1397"/>
                  </a:lnTo>
                  <a:lnTo>
                    <a:pt x="71" y="1504"/>
                  </a:lnTo>
                  <a:lnTo>
                    <a:pt x="76" y="1525"/>
                  </a:lnTo>
                  <a:lnTo>
                    <a:pt x="91" y="1644"/>
                  </a:lnTo>
                  <a:lnTo>
                    <a:pt x="122" y="1762"/>
                  </a:lnTo>
                  <a:lnTo>
                    <a:pt x="154" y="1848"/>
                  </a:lnTo>
                  <a:lnTo>
                    <a:pt x="215" y="1971"/>
                  </a:lnTo>
                  <a:lnTo>
                    <a:pt x="257" y="2042"/>
                  </a:lnTo>
                  <a:lnTo>
                    <a:pt x="336" y="2145"/>
                  </a:lnTo>
                  <a:lnTo>
                    <a:pt x="389" y="2198"/>
                  </a:lnTo>
                  <a:lnTo>
                    <a:pt x="444" y="2242"/>
                  </a:lnTo>
                  <a:lnTo>
                    <a:pt x="484" y="2267"/>
                  </a:lnTo>
                  <a:lnTo>
                    <a:pt x="547" y="2282"/>
                  </a:lnTo>
                  <a:lnTo>
                    <a:pt x="651" y="2290"/>
                  </a:lnTo>
                  <a:lnTo>
                    <a:pt x="683" y="2282"/>
                  </a:lnTo>
                  <a:lnTo>
                    <a:pt x="686" y="2282"/>
                  </a:lnTo>
                  <a:lnTo>
                    <a:pt x="690" y="2278"/>
                  </a:lnTo>
                  <a:lnTo>
                    <a:pt x="690" y="2252"/>
                  </a:lnTo>
                  <a:lnTo>
                    <a:pt x="698" y="2248"/>
                  </a:lnTo>
                  <a:lnTo>
                    <a:pt x="725" y="2259"/>
                  </a:lnTo>
                  <a:lnTo>
                    <a:pt x="804" y="2333"/>
                  </a:lnTo>
                  <a:lnTo>
                    <a:pt x="844" y="2352"/>
                  </a:lnTo>
                  <a:lnTo>
                    <a:pt x="872" y="2357"/>
                  </a:lnTo>
                  <a:lnTo>
                    <a:pt x="934" y="2352"/>
                  </a:lnTo>
                  <a:lnTo>
                    <a:pt x="975" y="2341"/>
                  </a:lnTo>
                  <a:lnTo>
                    <a:pt x="1054" y="2321"/>
                  </a:lnTo>
                  <a:lnTo>
                    <a:pt x="1099" y="2312"/>
                  </a:lnTo>
                  <a:lnTo>
                    <a:pt x="1113" y="2299"/>
                  </a:lnTo>
                  <a:lnTo>
                    <a:pt x="1126" y="2301"/>
                  </a:lnTo>
                  <a:lnTo>
                    <a:pt x="1153" y="2326"/>
                  </a:lnTo>
                  <a:lnTo>
                    <a:pt x="1194" y="2360"/>
                  </a:lnTo>
                  <a:lnTo>
                    <a:pt x="1241" y="2380"/>
                  </a:lnTo>
                  <a:lnTo>
                    <a:pt x="1280" y="2387"/>
                  </a:lnTo>
                  <a:lnTo>
                    <a:pt x="1296" y="2384"/>
                  </a:lnTo>
                  <a:lnTo>
                    <a:pt x="1305" y="2373"/>
                  </a:lnTo>
                  <a:lnTo>
                    <a:pt x="1304" y="2360"/>
                  </a:lnTo>
                  <a:lnTo>
                    <a:pt x="1291" y="2350"/>
                  </a:lnTo>
                  <a:lnTo>
                    <a:pt x="1247" y="2341"/>
                  </a:lnTo>
                  <a:lnTo>
                    <a:pt x="1213" y="2324"/>
                  </a:lnTo>
                  <a:lnTo>
                    <a:pt x="1192" y="2311"/>
                  </a:lnTo>
                  <a:lnTo>
                    <a:pt x="1156" y="2275"/>
                  </a:lnTo>
                  <a:lnTo>
                    <a:pt x="1148" y="2259"/>
                  </a:lnTo>
                  <a:lnTo>
                    <a:pt x="1148" y="2248"/>
                  </a:lnTo>
                  <a:lnTo>
                    <a:pt x="1164" y="2248"/>
                  </a:lnTo>
                  <a:lnTo>
                    <a:pt x="1208" y="2290"/>
                  </a:lnTo>
                  <a:lnTo>
                    <a:pt x="1274" y="2321"/>
                  </a:lnTo>
                  <a:lnTo>
                    <a:pt x="1304" y="2331"/>
                  </a:lnTo>
                  <a:lnTo>
                    <a:pt x="1389" y="2335"/>
                  </a:lnTo>
                  <a:lnTo>
                    <a:pt x="1486" y="2312"/>
                  </a:lnTo>
                  <a:lnTo>
                    <a:pt x="1630" y="2241"/>
                  </a:lnTo>
                  <a:lnTo>
                    <a:pt x="1756" y="2152"/>
                  </a:lnTo>
                  <a:lnTo>
                    <a:pt x="1851" y="2064"/>
                  </a:lnTo>
                  <a:lnTo>
                    <a:pt x="1865" y="2045"/>
                  </a:lnTo>
                  <a:lnTo>
                    <a:pt x="1927" y="1973"/>
                  </a:lnTo>
                  <a:lnTo>
                    <a:pt x="1978" y="1901"/>
                  </a:lnTo>
                  <a:lnTo>
                    <a:pt x="2006" y="1854"/>
                  </a:lnTo>
                  <a:lnTo>
                    <a:pt x="2018" y="1829"/>
                  </a:lnTo>
                  <a:lnTo>
                    <a:pt x="2041" y="1792"/>
                  </a:lnTo>
                  <a:lnTo>
                    <a:pt x="2065" y="1734"/>
                  </a:lnTo>
                  <a:lnTo>
                    <a:pt x="2071" y="1725"/>
                  </a:lnTo>
                  <a:lnTo>
                    <a:pt x="2078" y="1704"/>
                  </a:lnTo>
                  <a:lnTo>
                    <a:pt x="2097" y="1651"/>
                  </a:lnTo>
                  <a:lnTo>
                    <a:pt x="2110" y="1604"/>
                  </a:lnTo>
                  <a:lnTo>
                    <a:pt x="2120" y="1564"/>
                  </a:lnTo>
                  <a:lnTo>
                    <a:pt x="2131" y="1492"/>
                  </a:lnTo>
                  <a:lnTo>
                    <a:pt x="2145" y="1392"/>
                  </a:lnTo>
                  <a:lnTo>
                    <a:pt x="2150" y="1356"/>
                  </a:lnTo>
                  <a:lnTo>
                    <a:pt x="2148" y="1151"/>
                  </a:lnTo>
                  <a:lnTo>
                    <a:pt x="2142" y="1120"/>
                  </a:lnTo>
                  <a:lnTo>
                    <a:pt x="2137" y="1088"/>
                  </a:lnTo>
                  <a:lnTo>
                    <a:pt x="2127" y="1058"/>
                  </a:lnTo>
                  <a:lnTo>
                    <a:pt x="2097" y="990"/>
                  </a:lnTo>
                  <a:lnTo>
                    <a:pt x="2046" y="909"/>
                  </a:lnTo>
                  <a:lnTo>
                    <a:pt x="1980" y="846"/>
                  </a:lnTo>
                  <a:lnTo>
                    <a:pt x="1918" y="810"/>
                  </a:lnTo>
                  <a:lnTo>
                    <a:pt x="1865" y="789"/>
                  </a:lnTo>
                  <a:lnTo>
                    <a:pt x="1809" y="778"/>
                  </a:lnTo>
                  <a:lnTo>
                    <a:pt x="1743" y="782"/>
                  </a:lnTo>
                  <a:lnTo>
                    <a:pt x="1670" y="802"/>
                  </a:lnTo>
                  <a:lnTo>
                    <a:pt x="1614" y="827"/>
                  </a:lnTo>
                  <a:lnTo>
                    <a:pt x="1544" y="865"/>
                  </a:lnTo>
                  <a:lnTo>
                    <a:pt x="1523" y="874"/>
                  </a:lnTo>
                  <a:lnTo>
                    <a:pt x="1512" y="872"/>
                  </a:lnTo>
                  <a:lnTo>
                    <a:pt x="1505" y="863"/>
                  </a:lnTo>
                  <a:lnTo>
                    <a:pt x="1507" y="846"/>
                  </a:lnTo>
                  <a:lnTo>
                    <a:pt x="1544" y="823"/>
                  </a:lnTo>
                  <a:lnTo>
                    <a:pt x="1635" y="772"/>
                  </a:lnTo>
                  <a:lnTo>
                    <a:pt x="1737" y="739"/>
                  </a:lnTo>
                  <a:lnTo>
                    <a:pt x="1788" y="734"/>
                  </a:lnTo>
                  <a:lnTo>
                    <a:pt x="1844" y="742"/>
                  </a:lnTo>
                  <a:lnTo>
                    <a:pt x="1914" y="765"/>
                  </a:lnTo>
                  <a:lnTo>
                    <a:pt x="1969" y="795"/>
                  </a:lnTo>
                  <a:lnTo>
                    <a:pt x="2037" y="852"/>
                  </a:lnTo>
                  <a:lnTo>
                    <a:pt x="2071" y="891"/>
                  </a:lnTo>
                  <a:lnTo>
                    <a:pt x="2131" y="988"/>
                  </a:lnTo>
                  <a:lnTo>
                    <a:pt x="2167" y="1071"/>
                  </a:lnTo>
                  <a:lnTo>
                    <a:pt x="2169" y="1087"/>
                  </a:lnTo>
                  <a:lnTo>
                    <a:pt x="2180" y="1130"/>
                  </a:lnTo>
                  <a:lnTo>
                    <a:pt x="2182" y="1160"/>
                  </a:lnTo>
                  <a:lnTo>
                    <a:pt x="2188" y="1213"/>
                  </a:lnTo>
                  <a:lnTo>
                    <a:pt x="2188" y="1371"/>
                  </a:lnTo>
                  <a:lnTo>
                    <a:pt x="2180" y="1450"/>
                  </a:lnTo>
                  <a:lnTo>
                    <a:pt x="2175" y="1477"/>
                  </a:lnTo>
                  <a:lnTo>
                    <a:pt x="2161" y="1571"/>
                  </a:lnTo>
                  <a:lnTo>
                    <a:pt x="2163" y="1574"/>
                  </a:lnTo>
                  <a:lnTo>
                    <a:pt x="2167" y="1574"/>
                  </a:lnTo>
                  <a:lnTo>
                    <a:pt x="2180" y="1536"/>
                  </a:lnTo>
                  <a:lnTo>
                    <a:pt x="2188" y="1507"/>
                  </a:lnTo>
                  <a:lnTo>
                    <a:pt x="2191" y="1471"/>
                  </a:lnTo>
                  <a:lnTo>
                    <a:pt x="2201" y="1436"/>
                  </a:lnTo>
                  <a:lnTo>
                    <a:pt x="2215" y="1286"/>
                  </a:lnTo>
                  <a:lnTo>
                    <a:pt x="2210" y="1141"/>
                  </a:lnTo>
                  <a:lnTo>
                    <a:pt x="2205" y="1109"/>
                  </a:lnTo>
                  <a:lnTo>
                    <a:pt x="2199" y="1047"/>
                  </a:lnTo>
                  <a:lnTo>
                    <a:pt x="2191" y="1020"/>
                  </a:lnTo>
                  <a:lnTo>
                    <a:pt x="2184" y="981"/>
                  </a:lnTo>
                  <a:lnTo>
                    <a:pt x="2170" y="928"/>
                  </a:lnTo>
                  <a:lnTo>
                    <a:pt x="2131" y="842"/>
                  </a:lnTo>
                  <a:lnTo>
                    <a:pt x="2108" y="807"/>
                  </a:lnTo>
                  <a:lnTo>
                    <a:pt x="2025" y="730"/>
                  </a:lnTo>
                  <a:lnTo>
                    <a:pt x="1945" y="681"/>
                  </a:lnTo>
                  <a:lnTo>
                    <a:pt x="1881" y="653"/>
                  </a:lnTo>
                  <a:lnTo>
                    <a:pt x="1851" y="645"/>
                  </a:lnTo>
                  <a:lnTo>
                    <a:pt x="1742" y="630"/>
                  </a:lnTo>
                  <a:lnTo>
                    <a:pt x="1612" y="637"/>
                  </a:lnTo>
                  <a:lnTo>
                    <a:pt x="1591" y="642"/>
                  </a:lnTo>
                  <a:lnTo>
                    <a:pt x="1554" y="645"/>
                  </a:lnTo>
                  <a:lnTo>
                    <a:pt x="1537" y="649"/>
                  </a:lnTo>
                  <a:lnTo>
                    <a:pt x="1505" y="653"/>
                  </a:lnTo>
                  <a:lnTo>
                    <a:pt x="1484" y="658"/>
                  </a:lnTo>
                  <a:lnTo>
                    <a:pt x="1412" y="656"/>
                  </a:lnTo>
                  <a:lnTo>
                    <a:pt x="1410" y="653"/>
                  </a:lnTo>
                  <a:lnTo>
                    <a:pt x="1406" y="653"/>
                  </a:lnTo>
                  <a:lnTo>
                    <a:pt x="1396" y="662"/>
                  </a:lnTo>
                  <a:lnTo>
                    <a:pt x="1379" y="711"/>
                  </a:lnTo>
                  <a:lnTo>
                    <a:pt x="1361" y="730"/>
                  </a:lnTo>
                  <a:lnTo>
                    <a:pt x="1304" y="714"/>
                  </a:lnTo>
                  <a:lnTo>
                    <a:pt x="1277" y="696"/>
                  </a:lnTo>
                  <a:lnTo>
                    <a:pt x="1162" y="581"/>
                  </a:lnTo>
                  <a:lnTo>
                    <a:pt x="1108" y="552"/>
                  </a:lnTo>
                  <a:lnTo>
                    <a:pt x="1071" y="535"/>
                  </a:lnTo>
                  <a:lnTo>
                    <a:pt x="1036" y="519"/>
                  </a:lnTo>
                  <a:lnTo>
                    <a:pt x="1022" y="516"/>
                  </a:lnTo>
                  <a:lnTo>
                    <a:pt x="946" y="494"/>
                  </a:lnTo>
                  <a:lnTo>
                    <a:pt x="918" y="488"/>
                  </a:lnTo>
                  <a:lnTo>
                    <a:pt x="899" y="470"/>
                  </a:lnTo>
                  <a:lnTo>
                    <a:pt x="897" y="461"/>
                  </a:lnTo>
                  <a:lnTo>
                    <a:pt x="897" y="454"/>
                  </a:lnTo>
                  <a:lnTo>
                    <a:pt x="904" y="450"/>
                  </a:lnTo>
                  <a:lnTo>
                    <a:pt x="997" y="458"/>
                  </a:lnTo>
                  <a:lnTo>
                    <a:pt x="1076" y="484"/>
                  </a:lnTo>
                  <a:lnTo>
                    <a:pt x="1143" y="516"/>
                  </a:lnTo>
                  <a:lnTo>
                    <a:pt x="1194" y="556"/>
                  </a:lnTo>
                  <a:lnTo>
                    <a:pt x="1296" y="658"/>
                  </a:lnTo>
                  <a:lnTo>
                    <a:pt x="1301" y="662"/>
                  </a:lnTo>
                  <a:lnTo>
                    <a:pt x="1305" y="662"/>
                  </a:lnTo>
                  <a:lnTo>
                    <a:pt x="1321" y="642"/>
                  </a:lnTo>
                  <a:lnTo>
                    <a:pt x="1330" y="611"/>
                  </a:lnTo>
                  <a:lnTo>
                    <a:pt x="1334" y="593"/>
                  </a:lnTo>
                  <a:lnTo>
                    <a:pt x="1340" y="556"/>
                  </a:lnTo>
                  <a:lnTo>
                    <a:pt x="1338" y="447"/>
                  </a:lnTo>
                  <a:lnTo>
                    <a:pt x="1335" y="424"/>
                  </a:lnTo>
                  <a:lnTo>
                    <a:pt x="1326" y="363"/>
                  </a:lnTo>
                  <a:lnTo>
                    <a:pt x="1315" y="312"/>
                  </a:lnTo>
                  <a:lnTo>
                    <a:pt x="1298" y="251"/>
                  </a:lnTo>
                  <a:lnTo>
                    <a:pt x="1291" y="225"/>
                  </a:lnTo>
                  <a:lnTo>
                    <a:pt x="1283" y="204"/>
                  </a:lnTo>
                  <a:lnTo>
                    <a:pt x="1274" y="145"/>
                  </a:lnTo>
                  <a:lnTo>
                    <a:pt x="1280" y="75"/>
                  </a:lnTo>
                  <a:lnTo>
                    <a:pt x="1238" y="40"/>
                  </a:lnTo>
                  <a:lnTo>
                    <a:pt x="1196" y="52"/>
                  </a:lnTo>
                  <a:lnTo>
                    <a:pt x="1183" y="61"/>
                  </a:lnTo>
                  <a:lnTo>
                    <a:pt x="1173" y="75"/>
                  </a:lnTo>
                  <a:lnTo>
                    <a:pt x="1176" y="98"/>
                  </a:lnTo>
                  <a:lnTo>
                    <a:pt x="1226" y="194"/>
                  </a:lnTo>
                  <a:lnTo>
                    <a:pt x="1274" y="319"/>
                  </a:lnTo>
                  <a:lnTo>
                    <a:pt x="1285" y="363"/>
                  </a:lnTo>
                  <a:lnTo>
                    <a:pt x="1298" y="429"/>
                  </a:lnTo>
                  <a:lnTo>
                    <a:pt x="1304" y="463"/>
                  </a:lnTo>
                  <a:lnTo>
                    <a:pt x="1298" y="544"/>
                  </a:lnTo>
                  <a:lnTo>
                    <a:pt x="1285" y="600"/>
                  </a:lnTo>
                  <a:lnTo>
                    <a:pt x="1280" y="605"/>
                  </a:lnTo>
                  <a:lnTo>
                    <a:pt x="1270" y="605"/>
                  </a:lnTo>
                  <a:lnTo>
                    <a:pt x="1266" y="600"/>
                  </a:lnTo>
                  <a:lnTo>
                    <a:pt x="1275" y="524"/>
                  </a:lnTo>
                  <a:lnTo>
                    <a:pt x="1275" y="447"/>
                  </a:lnTo>
                  <a:lnTo>
                    <a:pt x="1262" y="401"/>
                  </a:lnTo>
                  <a:lnTo>
                    <a:pt x="1253" y="361"/>
                  </a:lnTo>
                  <a:lnTo>
                    <a:pt x="1222" y="286"/>
                  </a:lnTo>
                  <a:lnTo>
                    <a:pt x="1162" y="166"/>
                  </a:lnTo>
                  <a:lnTo>
                    <a:pt x="1111" y="87"/>
                  </a:lnTo>
                  <a:lnTo>
                    <a:pt x="1113" y="59"/>
                  </a:lnTo>
                  <a:lnTo>
                    <a:pt x="1124" y="40"/>
                  </a:lnTo>
                  <a:lnTo>
                    <a:pt x="1150" y="19"/>
                  </a:lnTo>
                  <a:lnTo>
                    <a:pt x="1180" y="9"/>
                  </a:lnTo>
                  <a:lnTo>
                    <a:pt x="1208" y="0"/>
                  </a:lnTo>
                  <a:lnTo>
                    <a:pt x="1253" y="3"/>
                  </a:lnTo>
                  <a:lnTo>
                    <a:pt x="1285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6" name="Freeform 1367">
              <a:extLst>
                <a:ext uri="{FF2B5EF4-FFF2-40B4-BE49-F238E27FC236}">
                  <a16:creationId xmlns:a16="http://schemas.microsoft.com/office/drawing/2014/main" id="{DC9F8E71-AE27-D842-94E0-7C9107D7A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269"/>
              <a:ext cx="65" cy="55"/>
            </a:xfrm>
            <a:custGeom>
              <a:avLst/>
              <a:gdLst>
                <a:gd name="T0" fmla="*/ 79 w 195"/>
                <a:gd name="T1" fmla="*/ 18 h 165"/>
                <a:gd name="T2" fmla="*/ 116 w 195"/>
                <a:gd name="T3" fmla="*/ 38 h 165"/>
                <a:gd name="T4" fmla="*/ 156 w 195"/>
                <a:gd name="T5" fmla="*/ 69 h 165"/>
                <a:gd name="T6" fmla="*/ 170 w 195"/>
                <a:gd name="T7" fmla="*/ 78 h 165"/>
                <a:gd name="T8" fmla="*/ 177 w 195"/>
                <a:gd name="T9" fmla="*/ 94 h 165"/>
                <a:gd name="T10" fmla="*/ 174 w 195"/>
                <a:gd name="T11" fmla="*/ 108 h 165"/>
                <a:gd name="T12" fmla="*/ 174 w 195"/>
                <a:gd name="T13" fmla="*/ 118 h 165"/>
                <a:gd name="T14" fmla="*/ 195 w 195"/>
                <a:gd name="T15" fmla="*/ 148 h 165"/>
                <a:gd name="T16" fmla="*/ 195 w 195"/>
                <a:gd name="T17" fmla="*/ 157 h 165"/>
                <a:gd name="T18" fmla="*/ 186 w 195"/>
                <a:gd name="T19" fmla="*/ 165 h 165"/>
                <a:gd name="T20" fmla="*/ 161 w 195"/>
                <a:gd name="T21" fmla="*/ 159 h 165"/>
                <a:gd name="T22" fmla="*/ 147 w 195"/>
                <a:gd name="T23" fmla="*/ 141 h 165"/>
                <a:gd name="T24" fmla="*/ 82 w 195"/>
                <a:gd name="T25" fmla="*/ 97 h 165"/>
                <a:gd name="T26" fmla="*/ 59 w 195"/>
                <a:gd name="T27" fmla="*/ 78 h 165"/>
                <a:gd name="T28" fmla="*/ 50 w 195"/>
                <a:gd name="T29" fmla="*/ 64 h 165"/>
                <a:gd name="T30" fmla="*/ 7 w 195"/>
                <a:gd name="T31" fmla="*/ 44 h 165"/>
                <a:gd name="T32" fmla="*/ 0 w 195"/>
                <a:gd name="T33" fmla="*/ 32 h 165"/>
                <a:gd name="T34" fmla="*/ 0 w 195"/>
                <a:gd name="T35" fmla="*/ 15 h 165"/>
                <a:gd name="T36" fmla="*/ 19 w 195"/>
                <a:gd name="T37" fmla="*/ 0 h 165"/>
                <a:gd name="T38" fmla="*/ 42 w 195"/>
                <a:gd name="T39" fmla="*/ 1 h 165"/>
                <a:gd name="T40" fmla="*/ 79 w 195"/>
                <a:gd name="T41" fmla="*/ 18 h 165"/>
                <a:gd name="T42" fmla="*/ 79 w 195"/>
                <a:gd name="T43" fmla="*/ 18 h 16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95"/>
                <a:gd name="T67" fmla="*/ 0 h 165"/>
                <a:gd name="T68" fmla="*/ 195 w 195"/>
                <a:gd name="T69" fmla="*/ 165 h 16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95" h="165">
                  <a:moveTo>
                    <a:pt x="79" y="18"/>
                  </a:moveTo>
                  <a:lnTo>
                    <a:pt x="116" y="38"/>
                  </a:lnTo>
                  <a:lnTo>
                    <a:pt x="156" y="69"/>
                  </a:lnTo>
                  <a:lnTo>
                    <a:pt x="170" y="78"/>
                  </a:lnTo>
                  <a:lnTo>
                    <a:pt x="177" y="94"/>
                  </a:lnTo>
                  <a:lnTo>
                    <a:pt x="174" y="108"/>
                  </a:lnTo>
                  <a:lnTo>
                    <a:pt x="174" y="118"/>
                  </a:lnTo>
                  <a:lnTo>
                    <a:pt x="195" y="148"/>
                  </a:lnTo>
                  <a:lnTo>
                    <a:pt x="195" y="157"/>
                  </a:lnTo>
                  <a:lnTo>
                    <a:pt x="186" y="165"/>
                  </a:lnTo>
                  <a:lnTo>
                    <a:pt x="161" y="159"/>
                  </a:lnTo>
                  <a:lnTo>
                    <a:pt x="147" y="141"/>
                  </a:lnTo>
                  <a:lnTo>
                    <a:pt x="82" y="97"/>
                  </a:lnTo>
                  <a:lnTo>
                    <a:pt x="59" y="78"/>
                  </a:lnTo>
                  <a:lnTo>
                    <a:pt x="50" y="64"/>
                  </a:lnTo>
                  <a:lnTo>
                    <a:pt x="7" y="44"/>
                  </a:lnTo>
                  <a:lnTo>
                    <a:pt x="0" y="32"/>
                  </a:lnTo>
                  <a:lnTo>
                    <a:pt x="0" y="15"/>
                  </a:lnTo>
                  <a:lnTo>
                    <a:pt x="19" y="0"/>
                  </a:lnTo>
                  <a:lnTo>
                    <a:pt x="42" y="1"/>
                  </a:lnTo>
                  <a:lnTo>
                    <a:pt x="79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7" name="Freeform 1368">
              <a:extLst>
                <a:ext uri="{FF2B5EF4-FFF2-40B4-BE49-F238E27FC236}">
                  <a16:creationId xmlns:a16="http://schemas.microsoft.com/office/drawing/2014/main" id="{9F9A8196-5899-E547-93C7-5A863109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298"/>
              <a:ext cx="74" cy="35"/>
            </a:xfrm>
            <a:custGeom>
              <a:avLst/>
              <a:gdLst>
                <a:gd name="T0" fmla="*/ 107 w 220"/>
                <a:gd name="T1" fmla="*/ 14 h 105"/>
                <a:gd name="T2" fmla="*/ 123 w 220"/>
                <a:gd name="T3" fmla="*/ 17 h 105"/>
                <a:gd name="T4" fmla="*/ 161 w 220"/>
                <a:gd name="T5" fmla="*/ 28 h 105"/>
                <a:gd name="T6" fmla="*/ 214 w 220"/>
                <a:gd name="T7" fmla="*/ 52 h 105"/>
                <a:gd name="T8" fmla="*/ 220 w 220"/>
                <a:gd name="T9" fmla="*/ 61 h 105"/>
                <a:gd name="T10" fmla="*/ 220 w 220"/>
                <a:gd name="T11" fmla="*/ 70 h 105"/>
                <a:gd name="T12" fmla="*/ 202 w 220"/>
                <a:gd name="T13" fmla="*/ 82 h 105"/>
                <a:gd name="T14" fmla="*/ 202 w 220"/>
                <a:gd name="T15" fmla="*/ 95 h 105"/>
                <a:gd name="T16" fmla="*/ 188 w 220"/>
                <a:gd name="T17" fmla="*/ 105 h 105"/>
                <a:gd name="T18" fmla="*/ 156 w 220"/>
                <a:gd name="T19" fmla="*/ 103 h 105"/>
                <a:gd name="T20" fmla="*/ 142 w 220"/>
                <a:gd name="T21" fmla="*/ 95 h 105"/>
                <a:gd name="T22" fmla="*/ 112 w 220"/>
                <a:gd name="T23" fmla="*/ 89 h 105"/>
                <a:gd name="T24" fmla="*/ 95 w 220"/>
                <a:gd name="T25" fmla="*/ 84 h 105"/>
                <a:gd name="T26" fmla="*/ 68 w 220"/>
                <a:gd name="T27" fmla="*/ 82 h 105"/>
                <a:gd name="T28" fmla="*/ 47 w 220"/>
                <a:gd name="T29" fmla="*/ 70 h 105"/>
                <a:gd name="T30" fmla="*/ 7 w 220"/>
                <a:gd name="T31" fmla="*/ 31 h 105"/>
                <a:gd name="T32" fmla="*/ 0 w 220"/>
                <a:gd name="T33" fmla="*/ 14 h 105"/>
                <a:gd name="T34" fmla="*/ 3 w 220"/>
                <a:gd name="T35" fmla="*/ 6 h 105"/>
                <a:gd name="T36" fmla="*/ 47 w 220"/>
                <a:gd name="T37" fmla="*/ 0 h 105"/>
                <a:gd name="T38" fmla="*/ 79 w 220"/>
                <a:gd name="T39" fmla="*/ 3 h 105"/>
                <a:gd name="T40" fmla="*/ 107 w 220"/>
                <a:gd name="T41" fmla="*/ 14 h 105"/>
                <a:gd name="T42" fmla="*/ 107 w 220"/>
                <a:gd name="T43" fmla="*/ 14 h 10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"/>
                <a:gd name="T67" fmla="*/ 0 h 105"/>
                <a:gd name="T68" fmla="*/ 220 w 220"/>
                <a:gd name="T69" fmla="*/ 105 h 10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" h="105">
                  <a:moveTo>
                    <a:pt x="107" y="14"/>
                  </a:moveTo>
                  <a:lnTo>
                    <a:pt x="123" y="17"/>
                  </a:lnTo>
                  <a:lnTo>
                    <a:pt x="161" y="28"/>
                  </a:lnTo>
                  <a:lnTo>
                    <a:pt x="214" y="52"/>
                  </a:lnTo>
                  <a:lnTo>
                    <a:pt x="220" y="61"/>
                  </a:lnTo>
                  <a:lnTo>
                    <a:pt x="220" y="70"/>
                  </a:lnTo>
                  <a:lnTo>
                    <a:pt x="202" y="82"/>
                  </a:lnTo>
                  <a:lnTo>
                    <a:pt x="202" y="95"/>
                  </a:lnTo>
                  <a:lnTo>
                    <a:pt x="188" y="105"/>
                  </a:lnTo>
                  <a:lnTo>
                    <a:pt x="156" y="103"/>
                  </a:lnTo>
                  <a:lnTo>
                    <a:pt x="142" y="95"/>
                  </a:lnTo>
                  <a:lnTo>
                    <a:pt x="112" y="89"/>
                  </a:lnTo>
                  <a:lnTo>
                    <a:pt x="95" y="84"/>
                  </a:lnTo>
                  <a:lnTo>
                    <a:pt x="68" y="82"/>
                  </a:lnTo>
                  <a:lnTo>
                    <a:pt x="47" y="70"/>
                  </a:lnTo>
                  <a:lnTo>
                    <a:pt x="7" y="31"/>
                  </a:lnTo>
                  <a:lnTo>
                    <a:pt x="0" y="14"/>
                  </a:lnTo>
                  <a:lnTo>
                    <a:pt x="3" y="6"/>
                  </a:lnTo>
                  <a:lnTo>
                    <a:pt x="47" y="0"/>
                  </a:lnTo>
                  <a:lnTo>
                    <a:pt x="79" y="3"/>
                  </a:lnTo>
                  <a:lnTo>
                    <a:pt x="107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8" name="Freeform 1369">
              <a:extLst>
                <a:ext uri="{FF2B5EF4-FFF2-40B4-BE49-F238E27FC236}">
                  <a16:creationId xmlns:a16="http://schemas.microsoft.com/office/drawing/2014/main" id="{2E71F5F3-5944-CB4A-A58F-EBD5022D8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" y="336"/>
              <a:ext cx="107" cy="151"/>
            </a:xfrm>
            <a:custGeom>
              <a:avLst/>
              <a:gdLst>
                <a:gd name="T0" fmla="*/ 211 w 322"/>
                <a:gd name="T1" fmla="*/ 19 h 453"/>
                <a:gd name="T2" fmla="*/ 262 w 322"/>
                <a:gd name="T3" fmla="*/ 68 h 453"/>
                <a:gd name="T4" fmla="*/ 290 w 322"/>
                <a:gd name="T5" fmla="*/ 112 h 453"/>
                <a:gd name="T6" fmla="*/ 304 w 322"/>
                <a:gd name="T7" fmla="*/ 159 h 453"/>
                <a:gd name="T8" fmla="*/ 308 w 322"/>
                <a:gd name="T9" fmla="*/ 189 h 453"/>
                <a:gd name="T10" fmla="*/ 308 w 322"/>
                <a:gd name="T11" fmla="*/ 264 h 453"/>
                <a:gd name="T12" fmla="*/ 317 w 322"/>
                <a:gd name="T13" fmla="*/ 277 h 453"/>
                <a:gd name="T14" fmla="*/ 322 w 322"/>
                <a:gd name="T15" fmla="*/ 326 h 453"/>
                <a:gd name="T16" fmla="*/ 311 w 322"/>
                <a:gd name="T17" fmla="*/ 367 h 453"/>
                <a:gd name="T18" fmla="*/ 292 w 322"/>
                <a:gd name="T19" fmla="*/ 402 h 453"/>
                <a:gd name="T20" fmla="*/ 257 w 322"/>
                <a:gd name="T21" fmla="*/ 437 h 453"/>
                <a:gd name="T22" fmla="*/ 239 w 322"/>
                <a:gd name="T23" fmla="*/ 444 h 453"/>
                <a:gd name="T24" fmla="*/ 208 w 322"/>
                <a:gd name="T25" fmla="*/ 441 h 453"/>
                <a:gd name="T26" fmla="*/ 202 w 322"/>
                <a:gd name="T27" fmla="*/ 437 h 453"/>
                <a:gd name="T28" fmla="*/ 151 w 322"/>
                <a:gd name="T29" fmla="*/ 453 h 453"/>
                <a:gd name="T30" fmla="*/ 93 w 322"/>
                <a:gd name="T31" fmla="*/ 453 h 453"/>
                <a:gd name="T32" fmla="*/ 46 w 322"/>
                <a:gd name="T33" fmla="*/ 432 h 453"/>
                <a:gd name="T34" fmla="*/ 0 w 322"/>
                <a:gd name="T35" fmla="*/ 384 h 453"/>
                <a:gd name="T36" fmla="*/ 0 w 322"/>
                <a:gd name="T37" fmla="*/ 377 h 453"/>
                <a:gd name="T38" fmla="*/ 14 w 322"/>
                <a:gd name="T39" fmla="*/ 377 h 453"/>
                <a:gd name="T40" fmla="*/ 48 w 322"/>
                <a:gd name="T41" fmla="*/ 407 h 453"/>
                <a:gd name="T42" fmla="*/ 83 w 322"/>
                <a:gd name="T43" fmla="*/ 426 h 453"/>
                <a:gd name="T44" fmla="*/ 128 w 322"/>
                <a:gd name="T45" fmla="*/ 426 h 453"/>
                <a:gd name="T46" fmla="*/ 162 w 322"/>
                <a:gd name="T47" fmla="*/ 411 h 453"/>
                <a:gd name="T48" fmla="*/ 188 w 322"/>
                <a:gd name="T49" fmla="*/ 391 h 453"/>
                <a:gd name="T50" fmla="*/ 202 w 322"/>
                <a:gd name="T51" fmla="*/ 381 h 453"/>
                <a:gd name="T52" fmla="*/ 225 w 322"/>
                <a:gd name="T53" fmla="*/ 354 h 453"/>
                <a:gd name="T54" fmla="*/ 251 w 322"/>
                <a:gd name="T55" fmla="*/ 300 h 453"/>
                <a:gd name="T56" fmla="*/ 257 w 322"/>
                <a:gd name="T57" fmla="*/ 273 h 453"/>
                <a:gd name="T58" fmla="*/ 262 w 322"/>
                <a:gd name="T59" fmla="*/ 221 h 453"/>
                <a:gd name="T60" fmla="*/ 261 w 322"/>
                <a:gd name="T61" fmla="*/ 163 h 453"/>
                <a:gd name="T62" fmla="*/ 247 w 322"/>
                <a:gd name="T63" fmla="*/ 117 h 453"/>
                <a:gd name="T64" fmla="*/ 236 w 322"/>
                <a:gd name="T65" fmla="*/ 95 h 453"/>
                <a:gd name="T66" fmla="*/ 204 w 322"/>
                <a:gd name="T67" fmla="*/ 53 h 453"/>
                <a:gd name="T68" fmla="*/ 181 w 322"/>
                <a:gd name="T69" fmla="*/ 35 h 453"/>
                <a:gd name="T70" fmla="*/ 148 w 322"/>
                <a:gd name="T71" fmla="*/ 26 h 453"/>
                <a:gd name="T72" fmla="*/ 111 w 322"/>
                <a:gd name="T73" fmla="*/ 23 h 453"/>
                <a:gd name="T74" fmla="*/ 105 w 322"/>
                <a:gd name="T75" fmla="*/ 19 h 453"/>
                <a:gd name="T76" fmla="*/ 100 w 322"/>
                <a:gd name="T77" fmla="*/ 15 h 453"/>
                <a:gd name="T78" fmla="*/ 100 w 322"/>
                <a:gd name="T79" fmla="*/ 9 h 453"/>
                <a:gd name="T80" fmla="*/ 105 w 322"/>
                <a:gd name="T81" fmla="*/ 5 h 453"/>
                <a:gd name="T82" fmla="*/ 126 w 322"/>
                <a:gd name="T83" fmla="*/ 0 h 453"/>
                <a:gd name="T84" fmla="*/ 172 w 322"/>
                <a:gd name="T85" fmla="*/ 2 h 453"/>
                <a:gd name="T86" fmla="*/ 211 w 322"/>
                <a:gd name="T87" fmla="*/ 19 h 453"/>
                <a:gd name="T88" fmla="*/ 211 w 322"/>
                <a:gd name="T89" fmla="*/ 19 h 45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2"/>
                <a:gd name="T136" fmla="*/ 0 h 453"/>
                <a:gd name="T137" fmla="*/ 322 w 322"/>
                <a:gd name="T138" fmla="*/ 453 h 45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2" h="453">
                  <a:moveTo>
                    <a:pt x="211" y="19"/>
                  </a:moveTo>
                  <a:lnTo>
                    <a:pt x="262" y="68"/>
                  </a:lnTo>
                  <a:lnTo>
                    <a:pt x="290" y="112"/>
                  </a:lnTo>
                  <a:lnTo>
                    <a:pt x="304" y="159"/>
                  </a:lnTo>
                  <a:lnTo>
                    <a:pt x="308" y="189"/>
                  </a:lnTo>
                  <a:lnTo>
                    <a:pt x="308" y="264"/>
                  </a:lnTo>
                  <a:lnTo>
                    <a:pt x="317" y="277"/>
                  </a:lnTo>
                  <a:lnTo>
                    <a:pt x="322" y="326"/>
                  </a:lnTo>
                  <a:lnTo>
                    <a:pt x="311" y="367"/>
                  </a:lnTo>
                  <a:lnTo>
                    <a:pt x="292" y="402"/>
                  </a:lnTo>
                  <a:lnTo>
                    <a:pt x="257" y="437"/>
                  </a:lnTo>
                  <a:lnTo>
                    <a:pt x="239" y="444"/>
                  </a:lnTo>
                  <a:lnTo>
                    <a:pt x="208" y="441"/>
                  </a:lnTo>
                  <a:lnTo>
                    <a:pt x="202" y="437"/>
                  </a:lnTo>
                  <a:lnTo>
                    <a:pt x="151" y="453"/>
                  </a:lnTo>
                  <a:lnTo>
                    <a:pt x="93" y="453"/>
                  </a:lnTo>
                  <a:lnTo>
                    <a:pt x="46" y="432"/>
                  </a:lnTo>
                  <a:lnTo>
                    <a:pt x="0" y="384"/>
                  </a:lnTo>
                  <a:lnTo>
                    <a:pt x="0" y="377"/>
                  </a:lnTo>
                  <a:lnTo>
                    <a:pt x="14" y="377"/>
                  </a:lnTo>
                  <a:lnTo>
                    <a:pt x="48" y="407"/>
                  </a:lnTo>
                  <a:lnTo>
                    <a:pt x="83" y="426"/>
                  </a:lnTo>
                  <a:lnTo>
                    <a:pt x="128" y="426"/>
                  </a:lnTo>
                  <a:lnTo>
                    <a:pt x="162" y="411"/>
                  </a:lnTo>
                  <a:lnTo>
                    <a:pt x="188" y="391"/>
                  </a:lnTo>
                  <a:lnTo>
                    <a:pt x="202" y="381"/>
                  </a:lnTo>
                  <a:lnTo>
                    <a:pt x="225" y="354"/>
                  </a:lnTo>
                  <a:lnTo>
                    <a:pt x="251" y="300"/>
                  </a:lnTo>
                  <a:lnTo>
                    <a:pt x="257" y="273"/>
                  </a:lnTo>
                  <a:lnTo>
                    <a:pt x="262" y="221"/>
                  </a:lnTo>
                  <a:lnTo>
                    <a:pt x="261" y="163"/>
                  </a:lnTo>
                  <a:lnTo>
                    <a:pt x="247" y="117"/>
                  </a:lnTo>
                  <a:lnTo>
                    <a:pt x="236" y="95"/>
                  </a:lnTo>
                  <a:lnTo>
                    <a:pt x="204" y="53"/>
                  </a:lnTo>
                  <a:lnTo>
                    <a:pt x="181" y="35"/>
                  </a:lnTo>
                  <a:lnTo>
                    <a:pt x="148" y="26"/>
                  </a:lnTo>
                  <a:lnTo>
                    <a:pt x="111" y="23"/>
                  </a:lnTo>
                  <a:lnTo>
                    <a:pt x="105" y="19"/>
                  </a:lnTo>
                  <a:lnTo>
                    <a:pt x="100" y="15"/>
                  </a:lnTo>
                  <a:lnTo>
                    <a:pt x="100" y="9"/>
                  </a:lnTo>
                  <a:lnTo>
                    <a:pt x="105" y="5"/>
                  </a:lnTo>
                  <a:lnTo>
                    <a:pt x="126" y="0"/>
                  </a:lnTo>
                  <a:lnTo>
                    <a:pt x="172" y="2"/>
                  </a:lnTo>
                  <a:lnTo>
                    <a:pt x="211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89" name="Freeform 1370">
              <a:extLst>
                <a:ext uri="{FF2B5EF4-FFF2-40B4-BE49-F238E27FC236}">
                  <a16:creationId xmlns:a16="http://schemas.microsoft.com/office/drawing/2014/main" id="{D91F5069-E41A-9D47-8418-0CE0F0BFD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343"/>
              <a:ext cx="38" cy="38"/>
            </a:xfrm>
            <a:custGeom>
              <a:avLst/>
              <a:gdLst>
                <a:gd name="T0" fmla="*/ 113 w 113"/>
                <a:gd name="T1" fmla="*/ 9 h 114"/>
                <a:gd name="T2" fmla="*/ 99 w 113"/>
                <a:gd name="T3" fmla="*/ 21 h 114"/>
                <a:gd name="T4" fmla="*/ 87 w 113"/>
                <a:gd name="T5" fmla="*/ 26 h 114"/>
                <a:gd name="T6" fmla="*/ 45 w 113"/>
                <a:gd name="T7" fmla="*/ 67 h 114"/>
                <a:gd name="T8" fmla="*/ 27 w 113"/>
                <a:gd name="T9" fmla="*/ 93 h 114"/>
                <a:gd name="T10" fmla="*/ 1 w 113"/>
                <a:gd name="T11" fmla="*/ 114 h 114"/>
                <a:gd name="T12" fmla="*/ 0 w 113"/>
                <a:gd name="T13" fmla="*/ 114 h 114"/>
                <a:gd name="T14" fmla="*/ 0 w 113"/>
                <a:gd name="T15" fmla="*/ 102 h 114"/>
                <a:gd name="T16" fmla="*/ 11 w 113"/>
                <a:gd name="T17" fmla="*/ 81 h 114"/>
                <a:gd name="T18" fmla="*/ 24 w 113"/>
                <a:gd name="T19" fmla="*/ 51 h 114"/>
                <a:gd name="T20" fmla="*/ 44 w 113"/>
                <a:gd name="T21" fmla="*/ 26 h 114"/>
                <a:gd name="T22" fmla="*/ 69 w 113"/>
                <a:gd name="T23" fmla="*/ 7 h 114"/>
                <a:gd name="T24" fmla="*/ 87 w 113"/>
                <a:gd name="T25" fmla="*/ 0 h 114"/>
                <a:gd name="T26" fmla="*/ 108 w 113"/>
                <a:gd name="T27" fmla="*/ 2 h 114"/>
                <a:gd name="T28" fmla="*/ 113 w 113"/>
                <a:gd name="T29" fmla="*/ 9 h 114"/>
                <a:gd name="T30" fmla="*/ 113 w 113"/>
                <a:gd name="T31" fmla="*/ 9 h 11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13"/>
                <a:gd name="T49" fmla="*/ 0 h 114"/>
                <a:gd name="T50" fmla="*/ 113 w 113"/>
                <a:gd name="T51" fmla="*/ 114 h 11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13" h="114">
                  <a:moveTo>
                    <a:pt x="113" y="9"/>
                  </a:moveTo>
                  <a:lnTo>
                    <a:pt x="99" y="21"/>
                  </a:lnTo>
                  <a:lnTo>
                    <a:pt x="87" y="26"/>
                  </a:lnTo>
                  <a:lnTo>
                    <a:pt x="45" y="67"/>
                  </a:lnTo>
                  <a:lnTo>
                    <a:pt x="27" y="93"/>
                  </a:lnTo>
                  <a:lnTo>
                    <a:pt x="1" y="114"/>
                  </a:lnTo>
                  <a:lnTo>
                    <a:pt x="0" y="114"/>
                  </a:lnTo>
                  <a:lnTo>
                    <a:pt x="0" y="102"/>
                  </a:lnTo>
                  <a:lnTo>
                    <a:pt x="11" y="81"/>
                  </a:lnTo>
                  <a:lnTo>
                    <a:pt x="24" y="51"/>
                  </a:lnTo>
                  <a:lnTo>
                    <a:pt x="44" y="26"/>
                  </a:lnTo>
                  <a:lnTo>
                    <a:pt x="69" y="7"/>
                  </a:lnTo>
                  <a:lnTo>
                    <a:pt x="87" y="0"/>
                  </a:lnTo>
                  <a:lnTo>
                    <a:pt x="108" y="2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0" name="Freeform 1371">
              <a:extLst>
                <a:ext uri="{FF2B5EF4-FFF2-40B4-BE49-F238E27FC236}">
                  <a16:creationId xmlns:a16="http://schemas.microsoft.com/office/drawing/2014/main" id="{32687354-C748-AA45-BED6-D4AD90E2E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" y="363"/>
              <a:ext cx="120" cy="151"/>
            </a:xfrm>
            <a:custGeom>
              <a:avLst/>
              <a:gdLst>
                <a:gd name="T0" fmla="*/ 206 w 360"/>
                <a:gd name="T1" fmla="*/ 14 h 455"/>
                <a:gd name="T2" fmla="*/ 224 w 360"/>
                <a:gd name="T3" fmla="*/ 33 h 455"/>
                <a:gd name="T4" fmla="*/ 224 w 360"/>
                <a:gd name="T5" fmla="*/ 35 h 455"/>
                <a:gd name="T6" fmla="*/ 216 w 360"/>
                <a:gd name="T7" fmla="*/ 35 h 455"/>
                <a:gd name="T8" fmla="*/ 195 w 360"/>
                <a:gd name="T9" fmla="*/ 16 h 455"/>
                <a:gd name="T10" fmla="*/ 161 w 360"/>
                <a:gd name="T11" fmla="*/ 16 h 455"/>
                <a:gd name="T12" fmla="*/ 119 w 360"/>
                <a:gd name="T13" fmla="*/ 33 h 455"/>
                <a:gd name="T14" fmla="*/ 102 w 360"/>
                <a:gd name="T15" fmla="*/ 54 h 455"/>
                <a:gd name="T16" fmla="*/ 70 w 360"/>
                <a:gd name="T17" fmla="*/ 107 h 455"/>
                <a:gd name="T18" fmla="*/ 53 w 360"/>
                <a:gd name="T19" fmla="*/ 154 h 455"/>
                <a:gd name="T20" fmla="*/ 45 w 360"/>
                <a:gd name="T21" fmla="*/ 205 h 455"/>
                <a:gd name="T22" fmla="*/ 47 w 360"/>
                <a:gd name="T23" fmla="*/ 288 h 455"/>
                <a:gd name="T24" fmla="*/ 68 w 360"/>
                <a:gd name="T25" fmla="*/ 347 h 455"/>
                <a:gd name="T26" fmla="*/ 79 w 360"/>
                <a:gd name="T27" fmla="*/ 368 h 455"/>
                <a:gd name="T28" fmla="*/ 119 w 360"/>
                <a:gd name="T29" fmla="*/ 402 h 455"/>
                <a:gd name="T30" fmla="*/ 146 w 360"/>
                <a:gd name="T31" fmla="*/ 416 h 455"/>
                <a:gd name="T32" fmla="*/ 186 w 360"/>
                <a:gd name="T33" fmla="*/ 416 h 455"/>
                <a:gd name="T34" fmla="*/ 242 w 360"/>
                <a:gd name="T35" fmla="*/ 398 h 455"/>
                <a:gd name="T36" fmla="*/ 276 w 360"/>
                <a:gd name="T37" fmla="*/ 362 h 455"/>
                <a:gd name="T38" fmla="*/ 305 w 360"/>
                <a:gd name="T39" fmla="*/ 307 h 455"/>
                <a:gd name="T40" fmla="*/ 316 w 360"/>
                <a:gd name="T41" fmla="*/ 235 h 455"/>
                <a:gd name="T42" fmla="*/ 316 w 360"/>
                <a:gd name="T43" fmla="*/ 219 h 455"/>
                <a:gd name="T44" fmla="*/ 324 w 360"/>
                <a:gd name="T45" fmla="*/ 219 h 455"/>
                <a:gd name="T46" fmla="*/ 335 w 360"/>
                <a:gd name="T47" fmla="*/ 256 h 455"/>
                <a:gd name="T48" fmla="*/ 339 w 360"/>
                <a:gd name="T49" fmla="*/ 318 h 455"/>
                <a:gd name="T50" fmla="*/ 341 w 360"/>
                <a:gd name="T51" fmla="*/ 328 h 455"/>
                <a:gd name="T52" fmla="*/ 360 w 360"/>
                <a:gd name="T53" fmla="*/ 351 h 455"/>
                <a:gd name="T54" fmla="*/ 360 w 360"/>
                <a:gd name="T55" fmla="*/ 391 h 455"/>
                <a:gd name="T56" fmla="*/ 341 w 360"/>
                <a:gd name="T57" fmla="*/ 419 h 455"/>
                <a:gd name="T58" fmla="*/ 311 w 360"/>
                <a:gd name="T59" fmla="*/ 446 h 455"/>
                <a:gd name="T60" fmla="*/ 276 w 360"/>
                <a:gd name="T61" fmla="*/ 455 h 455"/>
                <a:gd name="T62" fmla="*/ 235 w 360"/>
                <a:gd name="T63" fmla="*/ 444 h 455"/>
                <a:gd name="T64" fmla="*/ 195 w 360"/>
                <a:gd name="T65" fmla="*/ 451 h 455"/>
                <a:gd name="T66" fmla="*/ 152 w 360"/>
                <a:gd name="T67" fmla="*/ 450 h 455"/>
                <a:gd name="T68" fmla="*/ 101 w 360"/>
                <a:gd name="T69" fmla="*/ 429 h 455"/>
                <a:gd name="T70" fmla="*/ 52 w 360"/>
                <a:gd name="T71" fmla="*/ 389 h 455"/>
                <a:gd name="T72" fmla="*/ 29 w 360"/>
                <a:gd name="T73" fmla="*/ 353 h 455"/>
                <a:gd name="T74" fmla="*/ 8 w 360"/>
                <a:gd name="T75" fmla="*/ 298 h 455"/>
                <a:gd name="T76" fmla="*/ 0 w 360"/>
                <a:gd name="T77" fmla="*/ 249 h 455"/>
                <a:gd name="T78" fmla="*/ 5 w 360"/>
                <a:gd name="T79" fmla="*/ 182 h 455"/>
                <a:gd name="T80" fmla="*/ 17 w 360"/>
                <a:gd name="T81" fmla="*/ 135 h 455"/>
                <a:gd name="T82" fmla="*/ 33 w 360"/>
                <a:gd name="T83" fmla="*/ 93 h 455"/>
                <a:gd name="T84" fmla="*/ 77 w 360"/>
                <a:gd name="T85" fmla="*/ 30 h 455"/>
                <a:gd name="T86" fmla="*/ 104 w 360"/>
                <a:gd name="T87" fmla="*/ 9 h 455"/>
                <a:gd name="T88" fmla="*/ 140 w 360"/>
                <a:gd name="T89" fmla="*/ 0 h 455"/>
                <a:gd name="T90" fmla="*/ 186 w 360"/>
                <a:gd name="T91" fmla="*/ 2 h 455"/>
                <a:gd name="T92" fmla="*/ 206 w 360"/>
                <a:gd name="T93" fmla="*/ 14 h 455"/>
                <a:gd name="T94" fmla="*/ 206 w 360"/>
                <a:gd name="T95" fmla="*/ 14 h 45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60"/>
                <a:gd name="T145" fmla="*/ 0 h 455"/>
                <a:gd name="T146" fmla="*/ 360 w 360"/>
                <a:gd name="T147" fmla="*/ 455 h 45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60" h="455">
                  <a:moveTo>
                    <a:pt x="206" y="14"/>
                  </a:moveTo>
                  <a:lnTo>
                    <a:pt x="224" y="33"/>
                  </a:lnTo>
                  <a:lnTo>
                    <a:pt x="224" y="35"/>
                  </a:lnTo>
                  <a:lnTo>
                    <a:pt x="216" y="35"/>
                  </a:lnTo>
                  <a:lnTo>
                    <a:pt x="195" y="16"/>
                  </a:lnTo>
                  <a:lnTo>
                    <a:pt x="161" y="16"/>
                  </a:lnTo>
                  <a:lnTo>
                    <a:pt x="119" y="33"/>
                  </a:lnTo>
                  <a:lnTo>
                    <a:pt x="102" y="54"/>
                  </a:lnTo>
                  <a:lnTo>
                    <a:pt x="70" y="107"/>
                  </a:lnTo>
                  <a:lnTo>
                    <a:pt x="53" y="154"/>
                  </a:lnTo>
                  <a:lnTo>
                    <a:pt x="45" y="205"/>
                  </a:lnTo>
                  <a:lnTo>
                    <a:pt x="47" y="288"/>
                  </a:lnTo>
                  <a:lnTo>
                    <a:pt x="68" y="347"/>
                  </a:lnTo>
                  <a:lnTo>
                    <a:pt x="79" y="368"/>
                  </a:lnTo>
                  <a:lnTo>
                    <a:pt x="119" y="402"/>
                  </a:lnTo>
                  <a:lnTo>
                    <a:pt x="146" y="416"/>
                  </a:lnTo>
                  <a:lnTo>
                    <a:pt x="186" y="416"/>
                  </a:lnTo>
                  <a:lnTo>
                    <a:pt x="242" y="398"/>
                  </a:lnTo>
                  <a:lnTo>
                    <a:pt x="276" y="362"/>
                  </a:lnTo>
                  <a:lnTo>
                    <a:pt x="305" y="307"/>
                  </a:lnTo>
                  <a:lnTo>
                    <a:pt x="316" y="235"/>
                  </a:lnTo>
                  <a:lnTo>
                    <a:pt x="316" y="219"/>
                  </a:lnTo>
                  <a:lnTo>
                    <a:pt x="324" y="219"/>
                  </a:lnTo>
                  <a:lnTo>
                    <a:pt x="335" y="256"/>
                  </a:lnTo>
                  <a:lnTo>
                    <a:pt x="339" y="318"/>
                  </a:lnTo>
                  <a:lnTo>
                    <a:pt x="341" y="328"/>
                  </a:lnTo>
                  <a:lnTo>
                    <a:pt x="360" y="351"/>
                  </a:lnTo>
                  <a:lnTo>
                    <a:pt x="360" y="391"/>
                  </a:lnTo>
                  <a:lnTo>
                    <a:pt x="341" y="419"/>
                  </a:lnTo>
                  <a:lnTo>
                    <a:pt x="311" y="446"/>
                  </a:lnTo>
                  <a:lnTo>
                    <a:pt x="276" y="455"/>
                  </a:lnTo>
                  <a:lnTo>
                    <a:pt x="235" y="444"/>
                  </a:lnTo>
                  <a:lnTo>
                    <a:pt x="195" y="451"/>
                  </a:lnTo>
                  <a:lnTo>
                    <a:pt x="152" y="450"/>
                  </a:lnTo>
                  <a:lnTo>
                    <a:pt x="101" y="429"/>
                  </a:lnTo>
                  <a:lnTo>
                    <a:pt x="52" y="389"/>
                  </a:lnTo>
                  <a:lnTo>
                    <a:pt x="29" y="353"/>
                  </a:lnTo>
                  <a:lnTo>
                    <a:pt x="8" y="298"/>
                  </a:lnTo>
                  <a:lnTo>
                    <a:pt x="0" y="249"/>
                  </a:lnTo>
                  <a:lnTo>
                    <a:pt x="5" y="182"/>
                  </a:lnTo>
                  <a:lnTo>
                    <a:pt x="17" y="135"/>
                  </a:lnTo>
                  <a:lnTo>
                    <a:pt x="33" y="93"/>
                  </a:lnTo>
                  <a:lnTo>
                    <a:pt x="77" y="30"/>
                  </a:lnTo>
                  <a:lnTo>
                    <a:pt x="104" y="9"/>
                  </a:lnTo>
                  <a:lnTo>
                    <a:pt x="140" y="0"/>
                  </a:lnTo>
                  <a:lnTo>
                    <a:pt x="186" y="2"/>
                  </a:lnTo>
                  <a:lnTo>
                    <a:pt x="206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1" name="Freeform 1372">
              <a:extLst>
                <a:ext uri="{FF2B5EF4-FFF2-40B4-BE49-F238E27FC236}">
                  <a16:creationId xmlns:a16="http://schemas.microsoft.com/office/drawing/2014/main" id="{A380552E-DBDE-F44C-BC84-18B04189A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" y="363"/>
              <a:ext cx="42" cy="88"/>
            </a:xfrm>
            <a:custGeom>
              <a:avLst/>
              <a:gdLst>
                <a:gd name="T0" fmla="*/ 81 w 125"/>
                <a:gd name="T1" fmla="*/ 14 h 262"/>
                <a:gd name="T2" fmla="*/ 104 w 125"/>
                <a:gd name="T3" fmla="*/ 40 h 262"/>
                <a:gd name="T4" fmla="*/ 118 w 125"/>
                <a:gd name="T5" fmla="*/ 72 h 262"/>
                <a:gd name="T6" fmla="*/ 125 w 125"/>
                <a:gd name="T7" fmla="*/ 139 h 262"/>
                <a:gd name="T8" fmla="*/ 116 w 125"/>
                <a:gd name="T9" fmla="*/ 177 h 262"/>
                <a:gd name="T10" fmla="*/ 104 w 125"/>
                <a:gd name="T11" fmla="*/ 217 h 262"/>
                <a:gd name="T12" fmla="*/ 83 w 125"/>
                <a:gd name="T13" fmla="*/ 252 h 262"/>
                <a:gd name="T14" fmla="*/ 79 w 125"/>
                <a:gd name="T15" fmla="*/ 256 h 262"/>
                <a:gd name="T16" fmla="*/ 53 w 125"/>
                <a:gd name="T17" fmla="*/ 262 h 262"/>
                <a:gd name="T18" fmla="*/ 32 w 125"/>
                <a:gd name="T19" fmla="*/ 256 h 262"/>
                <a:gd name="T20" fmla="*/ 17 w 125"/>
                <a:gd name="T21" fmla="*/ 214 h 262"/>
                <a:gd name="T22" fmla="*/ 9 w 125"/>
                <a:gd name="T23" fmla="*/ 186 h 262"/>
                <a:gd name="T24" fmla="*/ 2 w 125"/>
                <a:gd name="T25" fmla="*/ 156 h 262"/>
                <a:gd name="T26" fmla="*/ 0 w 125"/>
                <a:gd name="T27" fmla="*/ 139 h 262"/>
                <a:gd name="T28" fmla="*/ 0 w 125"/>
                <a:gd name="T29" fmla="*/ 131 h 262"/>
                <a:gd name="T30" fmla="*/ 14 w 125"/>
                <a:gd name="T31" fmla="*/ 124 h 262"/>
                <a:gd name="T32" fmla="*/ 39 w 125"/>
                <a:gd name="T33" fmla="*/ 129 h 262"/>
                <a:gd name="T34" fmla="*/ 44 w 125"/>
                <a:gd name="T35" fmla="*/ 129 h 262"/>
                <a:gd name="T36" fmla="*/ 53 w 125"/>
                <a:gd name="T37" fmla="*/ 118 h 262"/>
                <a:gd name="T38" fmla="*/ 49 w 125"/>
                <a:gd name="T39" fmla="*/ 40 h 262"/>
                <a:gd name="T40" fmla="*/ 32 w 125"/>
                <a:gd name="T41" fmla="*/ 10 h 262"/>
                <a:gd name="T42" fmla="*/ 39 w 125"/>
                <a:gd name="T43" fmla="*/ 0 h 262"/>
                <a:gd name="T44" fmla="*/ 59 w 125"/>
                <a:gd name="T45" fmla="*/ 3 h 262"/>
                <a:gd name="T46" fmla="*/ 81 w 125"/>
                <a:gd name="T47" fmla="*/ 14 h 262"/>
                <a:gd name="T48" fmla="*/ 81 w 125"/>
                <a:gd name="T49" fmla="*/ 14 h 26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5"/>
                <a:gd name="T76" fmla="*/ 0 h 262"/>
                <a:gd name="T77" fmla="*/ 125 w 125"/>
                <a:gd name="T78" fmla="*/ 262 h 26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5" h="262">
                  <a:moveTo>
                    <a:pt x="81" y="14"/>
                  </a:moveTo>
                  <a:lnTo>
                    <a:pt x="104" y="40"/>
                  </a:lnTo>
                  <a:lnTo>
                    <a:pt x="118" y="72"/>
                  </a:lnTo>
                  <a:lnTo>
                    <a:pt x="125" y="139"/>
                  </a:lnTo>
                  <a:lnTo>
                    <a:pt x="116" y="177"/>
                  </a:lnTo>
                  <a:lnTo>
                    <a:pt x="104" y="217"/>
                  </a:lnTo>
                  <a:lnTo>
                    <a:pt x="83" y="252"/>
                  </a:lnTo>
                  <a:lnTo>
                    <a:pt x="79" y="256"/>
                  </a:lnTo>
                  <a:lnTo>
                    <a:pt x="53" y="262"/>
                  </a:lnTo>
                  <a:lnTo>
                    <a:pt x="32" y="256"/>
                  </a:lnTo>
                  <a:lnTo>
                    <a:pt x="17" y="214"/>
                  </a:lnTo>
                  <a:lnTo>
                    <a:pt x="9" y="186"/>
                  </a:lnTo>
                  <a:lnTo>
                    <a:pt x="2" y="156"/>
                  </a:lnTo>
                  <a:lnTo>
                    <a:pt x="0" y="139"/>
                  </a:lnTo>
                  <a:lnTo>
                    <a:pt x="0" y="131"/>
                  </a:lnTo>
                  <a:lnTo>
                    <a:pt x="14" y="124"/>
                  </a:lnTo>
                  <a:lnTo>
                    <a:pt x="39" y="129"/>
                  </a:lnTo>
                  <a:lnTo>
                    <a:pt x="44" y="129"/>
                  </a:lnTo>
                  <a:lnTo>
                    <a:pt x="53" y="118"/>
                  </a:lnTo>
                  <a:lnTo>
                    <a:pt x="49" y="40"/>
                  </a:lnTo>
                  <a:lnTo>
                    <a:pt x="32" y="10"/>
                  </a:lnTo>
                  <a:lnTo>
                    <a:pt x="39" y="0"/>
                  </a:lnTo>
                  <a:lnTo>
                    <a:pt x="59" y="3"/>
                  </a:lnTo>
                  <a:lnTo>
                    <a:pt x="8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2" name="Freeform 1373">
              <a:extLst>
                <a:ext uri="{FF2B5EF4-FFF2-40B4-BE49-F238E27FC236}">
                  <a16:creationId xmlns:a16="http://schemas.microsoft.com/office/drawing/2014/main" id="{6D74E058-BF21-7C46-BB7A-EFD443DE0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377"/>
              <a:ext cx="10" cy="21"/>
            </a:xfrm>
            <a:custGeom>
              <a:avLst/>
              <a:gdLst>
                <a:gd name="T0" fmla="*/ 19 w 28"/>
                <a:gd name="T1" fmla="*/ 15 h 61"/>
                <a:gd name="T2" fmla="*/ 28 w 28"/>
                <a:gd name="T3" fmla="*/ 53 h 61"/>
                <a:gd name="T4" fmla="*/ 28 w 28"/>
                <a:gd name="T5" fmla="*/ 57 h 61"/>
                <a:gd name="T6" fmla="*/ 23 w 28"/>
                <a:gd name="T7" fmla="*/ 61 h 61"/>
                <a:gd name="T8" fmla="*/ 11 w 28"/>
                <a:gd name="T9" fmla="*/ 49 h 61"/>
                <a:gd name="T10" fmla="*/ 0 w 28"/>
                <a:gd name="T11" fmla="*/ 10 h 61"/>
                <a:gd name="T12" fmla="*/ 0 w 28"/>
                <a:gd name="T13" fmla="*/ 0 h 61"/>
                <a:gd name="T14" fmla="*/ 7 w 28"/>
                <a:gd name="T15" fmla="*/ 0 h 61"/>
                <a:gd name="T16" fmla="*/ 19 w 28"/>
                <a:gd name="T17" fmla="*/ 15 h 61"/>
                <a:gd name="T18" fmla="*/ 19 w 28"/>
                <a:gd name="T19" fmla="*/ 1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1"/>
                <a:gd name="T32" fmla="*/ 28 w 28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1">
                  <a:moveTo>
                    <a:pt x="19" y="15"/>
                  </a:moveTo>
                  <a:lnTo>
                    <a:pt x="28" y="53"/>
                  </a:lnTo>
                  <a:lnTo>
                    <a:pt x="28" y="57"/>
                  </a:lnTo>
                  <a:lnTo>
                    <a:pt x="23" y="61"/>
                  </a:lnTo>
                  <a:lnTo>
                    <a:pt x="11" y="49"/>
                  </a:lnTo>
                  <a:lnTo>
                    <a:pt x="0" y="10"/>
                  </a:lnTo>
                  <a:lnTo>
                    <a:pt x="0" y="0"/>
                  </a:lnTo>
                  <a:lnTo>
                    <a:pt x="7" y="0"/>
                  </a:lnTo>
                  <a:lnTo>
                    <a:pt x="19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3" name="Freeform 1374">
              <a:extLst>
                <a:ext uri="{FF2B5EF4-FFF2-40B4-BE49-F238E27FC236}">
                  <a16:creationId xmlns:a16="http://schemas.microsoft.com/office/drawing/2014/main" id="{A4B92BC5-6CA7-CA46-A933-EA72DF366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392"/>
              <a:ext cx="57" cy="13"/>
            </a:xfrm>
            <a:custGeom>
              <a:avLst/>
              <a:gdLst>
                <a:gd name="T0" fmla="*/ 126 w 172"/>
                <a:gd name="T1" fmla="*/ 13 h 40"/>
                <a:gd name="T2" fmla="*/ 172 w 172"/>
                <a:gd name="T3" fmla="*/ 17 h 40"/>
                <a:gd name="T4" fmla="*/ 165 w 172"/>
                <a:gd name="T5" fmla="*/ 24 h 40"/>
                <a:gd name="T6" fmla="*/ 141 w 172"/>
                <a:gd name="T7" fmla="*/ 28 h 40"/>
                <a:gd name="T8" fmla="*/ 47 w 172"/>
                <a:gd name="T9" fmla="*/ 40 h 40"/>
                <a:gd name="T10" fmla="*/ 21 w 172"/>
                <a:gd name="T11" fmla="*/ 35 h 40"/>
                <a:gd name="T12" fmla="*/ 10 w 172"/>
                <a:gd name="T13" fmla="*/ 28 h 40"/>
                <a:gd name="T14" fmla="*/ 0 w 172"/>
                <a:gd name="T15" fmla="*/ 14 h 40"/>
                <a:gd name="T16" fmla="*/ 3 w 172"/>
                <a:gd name="T17" fmla="*/ 4 h 40"/>
                <a:gd name="T18" fmla="*/ 8 w 172"/>
                <a:gd name="T19" fmla="*/ 0 h 40"/>
                <a:gd name="T20" fmla="*/ 28 w 172"/>
                <a:gd name="T21" fmla="*/ 7 h 40"/>
                <a:gd name="T22" fmla="*/ 126 w 172"/>
                <a:gd name="T23" fmla="*/ 13 h 40"/>
                <a:gd name="T24" fmla="*/ 126 w 172"/>
                <a:gd name="T25" fmla="*/ 13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40"/>
                <a:gd name="T41" fmla="*/ 172 w 172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40">
                  <a:moveTo>
                    <a:pt x="126" y="13"/>
                  </a:moveTo>
                  <a:lnTo>
                    <a:pt x="172" y="17"/>
                  </a:lnTo>
                  <a:lnTo>
                    <a:pt x="165" y="24"/>
                  </a:lnTo>
                  <a:lnTo>
                    <a:pt x="141" y="28"/>
                  </a:lnTo>
                  <a:lnTo>
                    <a:pt x="47" y="40"/>
                  </a:lnTo>
                  <a:lnTo>
                    <a:pt x="21" y="35"/>
                  </a:lnTo>
                  <a:lnTo>
                    <a:pt x="10" y="28"/>
                  </a:lnTo>
                  <a:lnTo>
                    <a:pt x="0" y="14"/>
                  </a:lnTo>
                  <a:lnTo>
                    <a:pt x="3" y="4"/>
                  </a:lnTo>
                  <a:lnTo>
                    <a:pt x="8" y="0"/>
                  </a:lnTo>
                  <a:lnTo>
                    <a:pt x="28" y="7"/>
                  </a:lnTo>
                  <a:lnTo>
                    <a:pt x="126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4" name="Freeform 1375">
              <a:extLst>
                <a:ext uri="{FF2B5EF4-FFF2-40B4-BE49-F238E27FC236}">
                  <a16:creationId xmlns:a16="http://schemas.microsoft.com/office/drawing/2014/main" id="{4356DF48-BE53-1B46-B68A-4C4F1AB3F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" y="394"/>
              <a:ext cx="38" cy="79"/>
            </a:xfrm>
            <a:custGeom>
              <a:avLst/>
              <a:gdLst>
                <a:gd name="T0" fmla="*/ 67 w 114"/>
                <a:gd name="T1" fmla="*/ 15 h 237"/>
                <a:gd name="T2" fmla="*/ 87 w 114"/>
                <a:gd name="T3" fmla="*/ 47 h 237"/>
                <a:gd name="T4" fmla="*/ 108 w 114"/>
                <a:gd name="T5" fmla="*/ 120 h 237"/>
                <a:gd name="T6" fmla="*/ 114 w 114"/>
                <a:gd name="T7" fmla="*/ 156 h 237"/>
                <a:gd name="T8" fmla="*/ 107 w 114"/>
                <a:gd name="T9" fmla="*/ 198 h 237"/>
                <a:gd name="T10" fmla="*/ 93 w 114"/>
                <a:gd name="T11" fmla="*/ 226 h 237"/>
                <a:gd name="T12" fmla="*/ 77 w 114"/>
                <a:gd name="T13" fmla="*/ 237 h 237"/>
                <a:gd name="T14" fmla="*/ 37 w 114"/>
                <a:gd name="T15" fmla="*/ 231 h 237"/>
                <a:gd name="T16" fmla="*/ 25 w 114"/>
                <a:gd name="T17" fmla="*/ 223 h 237"/>
                <a:gd name="T18" fmla="*/ 7 w 114"/>
                <a:gd name="T19" fmla="*/ 186 h 237"/>
                <a:gd name="T20" fmla="*/ 0 w 114"/>
                <a:gd name="T21" fmla="*/ 150 h 237"/>
                <a:gd name="T22" fmla="*/ 0 w 114"/>
                <a:gd name="T23" fmla="*/ 121 h 237"/>
                <a:gd name="T24" fmla="*/ 8 w 114"/>
                <a:gd name="T25" fmla="*/ 114 h 237"/>
                <a:gd name="T26" fmla="*/ 34 w 114"/>
                <a:gd name="T27" fmla="*/ 114 h 237"/>
                <a:gd name="T28" fmla="*/ 38 w 114"/>
                <a:gd name="T29" fmla="*/ 110 h 237"/>
                <a:gd name="T30" fmla="*/ 32 w 114"/>
                <a:gd name="T31" fmla="*/ 57 h 237"/>
                <a:gd name="T32" fmla="*/ 27 w 114"/>
                <a:gd name="T33" fmla="*/ 40 h 237"/>
                <a:gd name="T34" fmla="*/ 25 w 114"/>
                <a:gd name="T35" fmla="*/ 25 h 237"/>
                <a:gd name="T36" fmla="*/ 18 w 114"/>
                <a:gd name="T37" fmla="*/ 10 h 237"/>
                <a:gd name="T38" fmla="*/ 23 w 114"/>
                <a:gd name="T39" fmla="*/ 0 h 237"/>
                <a:gd name="T40" fmla="*/ 46 w 114"/>
                <a:gd name="T41" fmla="*/ 2 h 237"/>
                <a:gd name="T42" fmla="*/ 67 w 114"/>
                <a:gd name="T43" fmla="*/ 15 h 237"/>
                <a:gd name="T44" fmla="*/ 67 w 114"/>
                <a:gd name="T45" fmla="*/ 15 h 2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14"/>
                <a:gd name="T70" fmla="*/ 0 h 237"/>
                <a:gd name="T71" fmla="*/ 114 w 114"/>
                <a:gd name="T72" fmla="*/ 237 h 2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14" h="237">
                  <a:moveTo>
                    <a:pt x="67" y="15"/>
                  </a:moveTo>
                  <a:lnTo>
                    <a:pt x="87" y="47"/>
                  </a:lnTo>
                  <a:lnTo>
                    <a:pt x="108" y="120"/>
                  </a:lnTo>
                  <a:lnTo>
                    <a:pt x="114" y="156"/>
                  </a:lnTo>
                  <a:lnTo>
                    <a:pt x="107" y="198"/>
                  </a:lnTo>
                  <a:lnTo>
                    <a:pt x="93" y="226"/>
                  </a:lnTo>
                  <a:lnTo>
                    <a:pt x="77" y="237"/>
                  </a:lnTo>
                  <a:lnTo>
                    <a:pt x="37" y="231"/>
                  </a:lnTo>
                  <a:lnTo>
                    <a:pt x="25" y="223"/>
                  </a:lnTo>
                  <a:lnTo>
                    <a:pt x="7" y="186"/>
                  </a:lnTo>
                  <a:lnTo>
                    <a:pt x="0" y="150"/>
                  </a:lnTo>
                  <a:lnTo>
                    <a:pt x="0" y="121"/>
                  </a:lnTo>
                  <a:lnTo>
                    <a:pt x="8" y="114"/>
                  </a:lnTo>
                  <a:lnTo>
                    <a:pt x="34" y="114"/>
                  </a:lnTo>
                  <a:lnTo>
                    <a:pt x="38" y="110"/>
                  </a:lnTo>
                  <a:lnTo>
                    <a:pt x="32" y="57"/>
                  </a:lnTo>
                  <a:lnTo>
                    <a:pt x="27" y="40"/>
                  </a:lnTo>
                  <a:lnTo>
                    <a:pt x="25" y="25"/>
                  </a:lnTo>
                  <a:lnTo>
                    <a:pt x="18" y="10"/>
                  </a:lnTo>
                  <a:lnTo>
                    <a:pt x="23" y="0"/>
                  </a:lnTo>
                  <a:lnTo>
                    <a:pt x="46" y="2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5" name="Freeform 1376">
              <a:extLst>
                <a:ext uri="{FF2B5EF4-FFF2-40B4-BE49-F238E27FC236}">
                  <a16:creationId xmlns:a16="http://schemas.microsoft.com/office/drawing/2014/main" id="{E9E43755-576C-724C-AB1C-F279E4C14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15"/>
              <a:ext cx="147" cy="478"/>
            </a:xfrm>
            <a:custGeom>
              <a:avLst/>
              <a:gdLst>
                <a:gd name="T0" fmla="*/ 374 w 440"/>
                <a:gd name="T1" fmla="*/ 45 h 1434"/>
                <a:gd name="T2" fmla="*/ 401 w 440"/>
                <a:gd name="T3" fmla="*/ 109 h 1434"/>
                <a:gd name="T4" fmla="*/ 418 w 440"/>
                <a:gd name="T5" fmla="*/ 163 h 1434"/>
                <a:gd name="T6" fmla="*/ 430 w 440"/>
                <a:gd name="T7" fmla="*/ 229 h 1434"/>
                <a:gd name="T8" fmla="*/ 440 w 440"/>
                <a:gd name="T9" fmla="*/ 345 h 1434"/>
                <a:gd name="T10" fmla="*/ 440 w 440"/>
                <a:gd name="T11" fmla="*/ 482 h 1434"/>
                <a:gd name="T12" fmla="*/ 434 w 440"/>
                <a:gd name="T13" fmla="*/ 523 h 1434"/>
                <a:gd name="T14" fmla="*/ 428 w 440"/>
                <a:gd name="T15" fmla="*/ 589 h 1434"/>
                <a:gd name="T16" fmla="*/ 400 w 440"/>
                <a:gd name="T17" fmla="*/ 718 h 1434"/>
                <a:gd name="T18" fmla="*/ 385 w 440"/>
                <a:gd name="T19" fmla="*/ 779 h 1434"/>
                <a:gd name="T20" fmla="*/ 371 w 440"/>
                <a:gd name="T21" fmla="*/ 835 h 1434"/>
                <a:gd name="T22" fmla="*/ 343 w 440"/>
                <a:gd name="T23" fmla="*/ 920 h 1434"/>
                <a:gd name="T24" fmla="*/ 305 w 440"/>
                <a:gd name="T25" fmla="*/ 1018 h 1434"/>
                <a:gd name="T26" fmla="*/ 256 w 440"/>
                <a:gd name="T27" fmla="*/ 1124 h 1434"/>
                <a:gd name="T28" fmla="*/ 207 w 440"/>
                <a:gd name="T29" fmla="*/ 1216 h 1434"/>
                <a:gd name="T30" fmla="*/ 137 w 440"/>
                <a:gd name="T31" fmla="*/ 1325 h 1434"/>
                <a:gd name="T32" fmla="*/ 70 w 440"/>
                <a:gd name="T33" fmla="*/ 1408 h 1434"/>
                <a:gd name="T34" fmla="*/ 42 w 440"/>
                <a:gd name="T35" fmla="*/ 1427 h 1434"/>
                <a:gd name="T36" fmla="*/ 19 w 440"/>
                <a:gd name="T37" fmla="*/ 1434 h 1434"/>
                <a:gd name="T38" fmla="*/ 10 w 440"/>
                <a:gd name="T39" fmla="*/ 1432 h 1434"/>
                <a:gd name="T40" fmla="*/ 0 w 440"/>
                <a:gd name="T41" fmla="*/ 1423 h 1434"/>
                <a:gd name="T42" fmla="*/ 19 w 440"/>
                <a:gd name="T43" fmla="*/ 1400 h 1434"/>
                <a:gd name="T44" fmla="*/ 76 w 440"/>
                <a:gd name="T45" fmla="*/ 1336 h 1434"/>
                <a:gd name="T46" fmla="*/ 133 w 440"/>
                <a:gd name="T47" fmla="*/ 1260 h 1434"/>
                <a:gd name="T48" fmla="*/ 207 w 440"/>
                <a:gd name="T49" fmla="*/ 1136 h 1434"/>
                <a:gd name="T50" fmla="*/ 277 w 440"/>
                <a:gd name="T51" fmla="*/ 992 h 1434"/>
                <a:gd name="T52" fmla="*/ 337 w 440"/>
                <a:gd name="T53" fmla="*/ 837 h 1434"/>
                <a:gd name="T54" fmla="*/ 358 w 440"/>
                <a:gd name="T55" fmla="*/ 756 h 1434"/>
                <a:gd name="T56" fmla="*/ 388 w 440"/>
                <a:gd name="T57" fmla="*/ 618 h 1434"/>
                <a:gd name="T58" fmla="*/ 397 w 440"/>
                <a:gd name="T59" fmla="*/ 581 h 1434"/>
                <a:gd name="T60" fmla="*/ 401 w 440"/>
                <a:gd name="T61" fmla="*/ 540 h 1434"/>
                <a:gd name="T62" fmla="*/ 409 w 440"/>
                <a:gd name="T63" fmla="*/ 466 h 1434"/>
                <a:gd name="T64" fmla="*/ 409 w 440"/>
                <a:gd name="T65" fmla="*/ 314 h 1434"/>
                <a:gd name="T66" fmla="*/ 401 w 440"/>
                <a:gd name="T67" fmla="*/ 237 h 1434"/>
                <a:gd name="T68" fmla="*/ 397 w 440"/>
                <a:gd name="T69" fmla="*/ 195 h 1434"/>
                <a:gd name="T70" fmla="*/ 385 w 440"/>
                <a:gd name="T71" fmla="*/ 149 h 1434"/>
                <a:gd name="T72" fmla="*/ 367 w 440"/>
                <a:gd name="T73" fmla="*/ 91 h 1434"/>
                <a:gd name="T74" fmla="*/ 337 w 440"/>
                <a:gd name="T75" fmla="*/ 36 h 1434"/>
                <a:gd name="T76" fmla="*/ 320 w 440"/>
                <a:gd name="T77" fmla="*/ 12 h 1434"/>
                <a:gd name="T78" fmla="*/ 322 w 440"/>
                <a:gd name="T79" fmla="*/ 0 h 1434"/>
                <a:gd name="T80" fmla="*/ 339 w 440"/>
                <a:gd name="T81" fmla="*/ 5 h 1434"/>
                <a:gd name="T82" fmla="*/ 374 w 440"/>
                <a:gd name="T83" fmla="*/ 45 h 1434"/>
                <a:gd name="T84" fmla="*/ 374 w 440"/>
                <a:gd name="T85" fmla="*/ 45 h 14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40"/>
                <a:gd name="T130" fmla="*/ 0 h 1434"/>
                <a:gd name="T131" fmla="*/ 440 w 440"/>
                <a:gd name="T132" fmla="*/ 1434 h 14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40" h="1434">
                  <a:moveTo>
                    <a:pt x="374" y="45"/>
                  </a:moveTo>
                  <a:lnTo>
                    <a:pt x="401" y="109"/>
                  </a:lnTo>
                  <a:lnTo>
                    <a:pt x="418" y="163"/>
                  </a:lnTo>
                  <a:lnTo>
                    <a:pt x="430" y="229"/>
                  </a:lnTo>
                  <a:lnTo>
                    <a:pt x="440" y="345"/>
                  </a:lnTo>
                  <a:lnTo>
                    <a:pt x="440" y="482"/>
                  </a:lnTo>
                  <a:lnTo>
                    <a:pt x="434" y="523"/>
                  </a:lnTo>
                  <a:lnTo>
                    <a:pt x="428" y="589"/>
                  </a:lnTo>
                  <a:lnTo>
                    <a:pt x="400" y="718"/>
                  </a:lnTo>
                  <a:lnTo>
                    <a:pt x="385" y="779"/>
                  </a:lnTo>
                  <a:lnTo>
                    <a:pt x="371" y="835"/>
                  </a:lnTo>
                  <a:lnTo>
                    <a:pt x="343" y="920"/>
                  </a:lnTo>
                  <a:lnTo>
                    <a:pt x="305" y="1018"/>
                  </a:lnTo>
                  <a:lnTo>
                    <a:pt x="256" y="1124"/>
                  </a:lnTo>
                  <a:lnTo>
                    <a:pt x="207" y="1216"/>
                  </a:lnTo>
                  <a:lnTo>
                    <a:pt x="137" y="1325"/>
                  </a:lnTo>
                  <a:lnTo>
                    <a:pt x="70" y="1408"/>
                  </a:lnTo>
                  <a:lnTo>
                    <a:pt x="42" y="1427"/>
                  </a:lnTo>
                  <a:lnTo>
                    <a:pt x="19" y="1434"/>
                  </a:lnTo>
                  <a:lnTo>
                    <a:pt x="10" y="1432"/>
                  </a:lnTo>
                  <a:lnTo>
                    <a:pt x="0" y="1423"/>
                  </a:lnTo>
                  <a:lnTo>
                    <a:pt x="19" y="1400"/>
                  </a:lnTo>
                  <a:lnTo>
                    <a:pt x="76" y="1336"/>
                  </a:lnTo>
                  <a:lnTo>
                    <a:pt x="133" y="1260"/>
                  </a:lnTo>
                  <a:lnTo>
                    <a:pt x="207" y="1136"/>
                  </a:lnTo>
                  <a:lnTo>
                    <a:pt x="277" y="992"/>
                  </a:lnTo>
                  <a:lnTo>
                    <a:pt x="337" y="837"/>
                  </a:lnTo>
                  <a:lnTo>
                    <a:pt x="358" y="756"/>
                  </a:lnTo>
                  <a:lnTo>
                    <a:pt x="388" y="618"/>
                  </a:lnTo>
                  <a:lnTo>
                    <a:pt x="397" y="581"/>
                  </a:lnTo>
                  <a:lnTo>
                    <a:pt x="401" y="540"/>
                  </a:lnTo>
                  <a:lnTo>
                    <a:pt x="409" y="466"/>
                  </a:lnTo>
                  <a:lnTo>
                    <a:pt x="409" y="314"/>
                  </a:lnTo>
                  <a:lnTo>
                    <a:pt x="401" y="237"/>
                  </a:lnTo>
                  <a:lnTo>
                    <a:pt x="397" y="195"/>
                  </a:lnTo>
                  <a:lnTo>
                    <a:pt x="385" y="149"/>
                  </a:lnTo>
                  <a:lnTo>
                    <a:pt x="367" y="91"/>
                  </a:lnTo>
                  <a:lnTo>
                    <a:pt x="337" y="36"/>
                  </a:lnTo>
                  <a:lnTo>
                    <a:pt x="320" y="12"/>
                  </a:lnTo>
                  <a:lnTo>
                    <a:pt x="322" y="0"/>
                  </a:lnTo>
                  <a:lnTo>
                    <a:pt x="339" y="5"/>
                  </a:lnTo>
                  <a:lnTo>
                    <a:pt x="374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6" name="Freeform 1377">
              <a:extLst>
                <a:ext uri="{FF2B5EF4-FFF2-40B4-BE49-F238E27FC236}">
                  <a16:creationId xmlns:a16="http://schemas.microsoft.com/office/drawing/2014/main" id="{AE8767D2-A234-5249-A3D7-E161E1218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456"/>
              <a:ext cx="227" cy="187"/>
            </a:xfrm>
            <a:custGeom>
              <a:avLst/>
              <a:gdLst>
                <a:gd name="T0" fmla="*/ 536 w 681"/>
                <a:gd name="T1" fmla="*/ 12 h 559"/>
                <a:gd name="T2" fmla="*/ 603 w 681"/>
                <a:gd name="T3" fmla="*/ 28 h 559"/>
                <a:gd name="T4" fmla="*/ 671 w 681"/>
                <a:gd name="T5" fmla="*/ 91 h 559"/>
                <a:gd name="T6" fmla="*/ 681 w 681"/>
                <a:gd name="T7" fmla="*/ 129 h 559"/>
                <a:gd name="T8" fmla="*/ 662 w 681"/>
                <a:gd name="T9" fmla="*/ 135 h 559"/>
                <a:gd name="T10" fmla="*/ 639 w 681"/>
                <a:gd name="T11" fmla="*/ 138 h 559"/>
                <a:gd name="T12" fmla="*/ 622 w 681"/>
                <a:gd name="T13" fmla="*/ 121 h 559"/>
                <a:gd name="T14" fmla="*/ 615 w 681"/>
                <a:gd name="T15" fmla="*/ 108 h 559"/>
                <a:gd name="T16" fmla="*/ 590 w 681"/>
                <a:gd name="T17" fmla="*/ 127 h 559"/>
                <a:gd name="T18" fmla="*/ 578 w 681"/>
                <a:gd name="T19" fmla="*/ 195 h 559"/>
                <a:gd name="T20" fmla="*/ 576 w 681"/>
                <a:gd name="T21" fmla="*/ 253 h 559"/>
                <a:gd name="T22" fmla="*/ 542 w 681"/>
                <a:gd name="T23" fmla="*/ 328 h 559"/>
                <a:gd name="T24" fmla="*/ 469 w 681"/>
                <a:gd name="T25" fmla="*/ 445 h 559"/>
                <a:gd name="T26" fmla="*/ 402 w 681"/>
                <a:gd name="T27" fmla="*/ 523 h 559"/>
                <a:gd name="T28" fmla="*/ 332 w 681"/>
                <a:gd name="T29" fmla="*/ 559 h 559"/>
                <a:gd name="T30" fmla="*/ 306 w 681"/>
                <a:gd name="T31" fmla="*/ 523 h 559"/>
                <a:gd name="T32" fmla="*/ 293 w 681"/>
                <a:gd name="T33" fmla="*/ 493 h 559"/>
                <a:gd name="T34" fmla="*/ 320 w 681"/>
                <a:gd name="T35" fmla="*/ 479 h 559"/>
                <a:gd name="T36" fmla="*/ 362 w 681"/>
                <a:gd name="T37" fmla="*/ 430 h 559"/>
                <a:gd name="T38" fmla="*/ 346 w 681"/>
                <a:gd name="T39" fmla="*/ 423 h 559"/>
                <a:gd name="T40" fmla="*/ 337 w 681"/>
                <a:gd name="T41" fmla="*/ 404 h 559"/>
                <a:gd name="T42" fmla="*/ 442 w 681"/>
                <a:gd name="T43" fmla="*/ 307 h 559"/>
                <a:gd name="T44" fmla="*/ 536 w 681"/>
                <a:gd name="T45" fmla="*/ 159 h 559"/>
                <a:gd name="T46" fmla="*/ 531 w 681"/>
                <a:gd name="T47" fmla="*/ 151 h 559"/>
                <a:gd name="T48" fmla="*/ 467 w 681"/>
                <a:gd name="T49" fmla="*/ 181 h 559"/>
                <a:gd name="T50" fmla="*/ 295 w 681"/>
                <a:gd name="T51" fmla="*/ 240 h 559"/>
                <a:gd name="T52" fmla="*/ 207 w 681"/>
                <a:gd name="T53" fmla="*/ 263 h 559"/>
                <a:gd name="T54" fmla="*/ 12 w 681"/>
                <a:gd name="T55" fmla="*/ 275 h 559"/>
                <a:gd name="T56" fmla="*/ 0 w 681"/>
                <a:gd name="T57" fmla="*/ 265 h 559"/>
                <a:gd name="T58" fmla="*/ 117 w 681"/>
                <a:gd name="T59" fmla="*/ 252 h 559"/>
                <a:gd name="T60" fmla="*/ 172 w 681"/>
                <a:gd name="T61" fmla="*/ 242 h 559"/>
                <a:gd name="T62" fmla="*/ 341 w 681"/>
                <a:gd name="T63" fmla="*/ 191 h 559"/>
                <a:gd name="T64" fmla="*/ 529 w 681"/>
                <a:gd name="T65" fmla="*/ 93 h 559"/>
                <a:gd name="T66" fmla="*/ 518 w 681"/>
                <a:gd name="T67" fmla="*/ 70 h 559"/>
                <a:gd name="T68" fmla="*/ 485 w 681"/>
                <a:gd name="T69" fmla="*/ 15 h 559"/>
                <a:gd name="T70" fmla="*/ 508 w 681"/>
                <a:gd name="T71" fmla="*/ 2 h 559"/>
                <a:gd name="T72" fmla="*/ 521 w 681"/>
                <a:gd name="T73" fmla="*/ 10 h 55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81"/>
                <a:gd name="T112" fmla="*/ 0 h 559"/>
                <a:gd name="T113" fmla="*/ 681 w 681"/>
                <a:gd name="T114" fmla="*/ 559 h 55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81" h="559">
                  <a:moveTo>
                    <a:pt x="521" y="10"/>
                  </a:moveTo>
                  <a:lnTo>
                    <a:pt x="536" y="12"/>
                  </a:lnTo>
                  <a:lnTo>
                    <a:pt x="576" y="19"/>
                  </a:lnTo>
                  <a:lnTo>
                    <a:pt x="603" y="28"/>
                  </a:lnTo>
                  <a:lnTo>
                    <a:pt x="641" y="56"/>
                  </a:lnTo>
                  <a:lnTo>
                    <a:pt x="671" y="91"/>
                  </a:lnTo>
                  <a:lnTo>
                    <a:pt x="681" y="117"/>
                  </a:lnTo>
                  <a:lnTo>
                    <a:pt x="681" y="129"/>
                  </a:lnTo>
                  <a:lnTo>
                    <a:pt x="675" y="133"/>
                  </a:lnTo>
                  <a:lnTo>
                    <a:pt x="662" y="135"/>
                  </a:lnTo>
                  <a:lnTo>
                    <a:pt x="653" y="140"/>
                  </a:lnTo>
                  <a:lnTo>
                    <a:pt x="639" y="138"/>
                  </a:lnTo>
                  <a:lnTo>
                    <a:pt x="629" y="133"/>
                  </a:lnTo>
                  <a:lnTo>
                    <a:pt x="622" y="121"/>
                  </a:lnTo>
                  <a:lnTo>
                    <a:pt x="622" y="114"/>
                  </a:lnTo>
                  <a:lnTo>
                    <a:pt x="615" y="108"/>
                  </a:lnTo>
                  <a:lnTo>
                    <a:pt x="597" y="119"/>
                  </a:lnTo>
                  <a:lnTo>
                    <a:pt x="590" y="127"/>
                  </a:lnTo>
                  <a:lnTo>
                    <a:pt x="590" y="165"/>
                  </a:lnTo>
                  <a:lnTo>
                    <a:pt x="578" y="195"/>
                  </a:lnTo>
                  <a:lnTo>
                    <a:pt x="584" y="223"/>
                  </a:lnTo>
                  <a:lnTo>
                    <a:pt x="576" y="253"/>
                  </a:lnTo>
                  <a:lnTo>
                    <a:pt x="555" y="295"/>
                  </a:lnTo>
                  <a:lnTo>
                    <a:pt x="542" y="328"/>
                  </a:lnTo>
                  <a:lnTo>
                    <a:pt x="510" y="386"/>
                  </a:lnTo>
                  <a:lnTo>
                    <a:pt x="469" y="445"/>
                  </a:lnTo>
                  <a:lnTo>
                    <a:pt x="446" y="474"/>
                  </a:lnTo>
                  <a:lnTo>
                    <a:pt x="402" y="523"/>
                  </a:lnTo>
                  <a:lnTo>
                    <a:pt x="351" y="559"/>
                  </a:lnTo>
                  <a:lnTo>
                    <a:pt x="332" y="559"/>
                  </a:lnTo>
                  <a:lnTo>
                    <a:pt x="311" y="535"/>
                  </a:lnTo>
                  <a:lnTo>
                    <a:pt x="306" y="523"/>
                  </a:lnTo>
                  <a:lnTo>
                    <a:pt x="290" y="504"/>
                  </a:lnTo>
                  <a:lnTo>
                    <a:pt x="293" y="493"/>
                  </a:lnTo>
                  <a:lnTo>
                    <a:pt x="309" y="481"/>
                  </a:lnTo>
                  <a:lnTo>
                    <a:pt x="320" y="479"/>
                  </a:lnTo>
                  <a:lnTo>
                    <a:pt x="362" y="435"/>
                  </a:lnTo>
                  <a:lnTo>
                    <a:pt x="362" y="430"/>
                  </a:lnTo>
                  <a:lnTo>
                    <a:pt x="357" y="426"/>
                  </a:lnTo>
                  <a:lnTo>
                    <a:pt x="346" y="423"/>
                  </a:lnTo>
                  <a:lnTo>
                    <a:pt x="337" y="412"/>
                  </a:lnTo>
                  <a:lnTo>
                    <a:pt x="337" y="404"/>
                  </a:lnTo>
                  <a:lnTo>
                    <a:pt x="372" y="379"/>
                  </a:lnTo>
                  <a:lnTo>
                    <a:pt x="442" y="307"/>
                  </a:lnTo>
                  <a:lnTo>
                    <a:pt x="512" y="210"/>
                  </a:lnTo>
                  <a:lnTo>
                    <a:pt x="536" y="159"/>
                  </a:lnTo>
                  <a:lnTo>
                    <a:pt x="536" y="156"/>
                  </a:lnTo>
                  <a:lnTo>
                    <a:pt x="531" y="151"/>
                  </a:lnTo>
                  <a:lnTo>
                    <a:pt x="510" y="159"/>
                  </a:lnTo>
                  <a:lnTo>
                    <a:pt x="467" y="181"/>
                  </a:lnTo>
                  <a:lnTo>
                    <a:pt x="438" y="189"/>
                  </a:lnTo>
                  <a:lnTo>
                    <a:pt x="295" y="240"/>
                  </a:lnTo>
                  <a:lnTo>
                    <a:pt x="244" y="252"/>
                  </a:lnTo>
                  <a:lnTo>
                    <a:pt x="207" y="263"/>
                  </a:lnTo>
                  <a:lnTo>
                    <a:pt x="86" y="277"/>
                  </a:lnTo>
                  <a:lnTo>
                    <a:pt x="12" y="275"/>
                  </a:lnTo>
                  <a:lnTo>
                    <a:pt x="4" y="271"/>
                  </a:lnTo>
                  <a:lnTo>
                    <a:pt x="0" y="265"/>
                  </a:lnTo>
                  <a:lnTo>
                    <a:pt x="0" y="258"/>
                  </a:lnTo>
                  <a:lnTo>
                    <a:pt x="117" y="252"/>
                  </a:lnTo>
                  <a:lnTo>
                    <a:pt x="146" y="244"/>
                  </a:lnTo>
                  <a:lnTo>
                    <a:pt x="172" y="242"/>
                  </a:lnTo>
                  <a:lnTo>
                    <a:pt x="274" y="214"/>
                  </a:lnTo>
                  <a:lnTo>
                    <a:pt x="341" y="191"/>
                  </a:lnTo>
                  <a:lnTo>
                    <a:pt x="461" y="135"/>
                  </a:lnTo>
                  <a:lnTo>
                    <a:pt x="529" y="93"/>
                  </a:lnTo>
                  <a:lnTo>
                    <a:pt x="536" y="87"/>
                  </a:lnTo>
                  <a:lnTo>
                    <a:pt x="518" y="70"/>
                  </a:lnTo>
                  <a:lnTo>
                    <a:pt x="499" y="49"/>
                  </a:lnTo>
                  <a:lnTo>
                    <a:pt x="485" y="15"/>
                  </a:lnTo>
                  <a:lnTo>
                    <a:pt x="491" y="0"/>
                  </a:lnTo>
                  <a:lnTo>
                    <a:pt x="508" y="2"/>
                  </a:lnTo>
                  <a:lnTo>
                    <a:pt x="521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7" name="Freeform 1378">
              <a:extLst>
                <a:ext uri="{FF2B5EF4-FFF2-40B4-BE49-F238E27FC236}">
                  <a16:creationId xmlns:a16="http://schemas.microsoft.com/office/drawing/2014/main" id="{FFF34F21-28A2-7F44-9386-3B9FA938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487"/>
              <a:ext cx="20" cy="38"/>
            </a:xfrm>
            <a:custGeom>
              <a:avLst/>
              <a:gdLst>
                <a:gd name="T0" fmla="*/ 16 w 60"/>
                <a:gd name="T1" fmla="*/ 6 h 112"/>
                <a:gd name="T2" fmla="*/ 21 w 60"/>
                <a:gd name="T3" fmla="*/ 58 h 112"/>
                <a:gd name="T4" fmla="*/ 35 w 60"/>
                <a:gd name="T5" fmla="*/ 81 h 112"/>
                <a:gd name="T6" fmla="*/ 60 w 60"/>
                <a:gd name="T7" fmla="*/ 107 h 112"/>
                <a:gd name="T8" fmla="*/ 60 w 60"/>
                <a:gd name="T9" fmla="*/ 112 h 112"/>
                <a:gd name="T10" fmla="*/ 45 w 60"/>
                <a:gd name="T11" fmla="*/ 106 h 112"/>
                <a:gd name="T12" fmla="*/ 16 w 60"/>
                <a:gd name="T13" fmla="*/ 77 h 112"/>
                <a:gd name="T14" fmla="*/ 2 w 60"/>
                <a:gd name="T15" fmla="*/ 49 h 112"/>
                <a:gd name="T16" fmla="*/ 0 w 60"/>
                <a:gd name="T17" fmla="*/ 30 h 112"/>
                <a:gd name="T18" fmla="*/ 0 w 60"/>
                <a:gd name="T19" fmla="*/ 9 h 112"/>
                <a:gd name="T20" fmla="*/ 5 w 60"/>
                <a:gd name="T21" fmla="*/ 0 h 112"/>
                <a:gd name="T22" fmla="*/ 11 w 60"/>
                <a:gd name="T23" fmla="*/ 0 h 112"/>
                <a:gd name="T24" fmla="*/ 16 w 60"/>
                <a:gd name="T25" fmla="*/ 6 h 112"/>
                <a:gd name="T26" fmla="*/ 16 w 60"/>
                <a:gd name="T27" fmla="*/ 6 h 11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0"/>
                <a:gd name="T43" fmla="*/ 0 h 112"/>
                <a:gd name="T44" fmla="*/ 60 w 60"/>
                <a:gd name="T45" fmla="*/ 112 h 11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0" h="112">
                  <a:moveTo>
                    <a:pt x="16" y="6"/>
                  </a:moveTo>
                  <a:lnTo>
                    <a:pt x="21" y="58"/>
                  </a:lnTo>
                  <a:lnTo>
                    <a:pt x="35" y="81"/>
                  </a:lnTo>
                  <a:lnTo>
                    <a:pt x="60" y="107"/>
                  </a:lnTo>
                  <a:lnTo>
                    <a:pt x="60" y="112"/>
                  </a:lnTo>
                  <a:lnTo>
                    <a:pt x="45" y="106"/>
                  </a:lnTo>
                  <a:lnTo>
                    <a:pt x="16" y="77"/>
                  </a:lnTo>
                  <a:lnTo>
                    <a:pt x="2" y="49"/>
                  </a:lnTo>
                  <a:lnTo>
                    <a:pt x="0" y="30"/>
                  </a:lnTo>
                  <a:lnTo>
                    <a:pt x="0" y="9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6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8" name="Freeform 1379">
              <a:extLst>
                <a:ext uri="{FF2B5EF4-FFF2-40B4-BE49-F238E27FC236}">
                  <a16:creationId xmlns:a16="http://schemas.microsoft.com/office/drawing/2014/main" id="{F6639E4E-A2D3-1A4D-9F31-26EADC1A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" y="490"/>
              <a:ext cx="119" cy="273"/>
            </a:xfrm>
            <a:custGeom>
              <a:avLst/>
              <a:gdLst>
                <a:gd name="T0" fmla="*/ 153 w 357"/>
                <a:gd name="T1" fmla="*/ 17 h 819"/>
                <a:gd name="T2" fmla="*/ 160 w 357"/>
                <a:gd name="T3" fmla="*/ 46 h 819"/>
                <a:gd name="T4" fmla="*/ 165 w 357"/>
                <a:gd name="T5" fmla="*/ 67 h 819"/>
                <a:gd name="T6" fmla="*/ 181 w 357"/>
                <a:gd name="T7" fmla="*/ 98 h 819"/>
                <a:gd name="T8" fmla="*/ 276 w 357"/>
                <a:gd name="T9" fmla="*/ 205 h 819"/>
                <a:gd name="T10" fmla="*/ 329 w 357"/>
                <a:gd name="T11" fmla="*/ 289 h 819"/>
                <a:gd name="T12" fmla="*/ 346 w 357"/>
                <a:gd name="T13" fmla="*/ 336 h 819"/>
                <a:gd name="T14" fmla="*/ 357 w 357"/>
                <a:gd name="T15" fmla="*/ 434 h 819"/>
                <a:gd name="T16" fmla="*/ 348 w 357"/>
                <a:gd name="T17" fmla="*/ 505 h 819"/>
                <a:gd name="T18" fmla="*/ 315 w 357"/>
                <a:gd name="T19" fmla="*/ 574 h 819"/>
                <a:gd name="T20" fmla="*/ 253 w 357"/>
                <a:gd name="T21" fmla="*/ 635 h 819"/>
                <a:gd name="T22" fmla="*/ 79 w 357"/>
                <a:gd name="T23" fmla="*/ 758 h 819"/>
                <a:gd name="T24" fmla="*/ 4 w 357"/>
                <a:gd name="T25" fmla="*/ 819 h 819"/>
                <a:gd name="T26" fmla="*/ 2 w 357"/>
                <a:gd name="T27" fmla="*/ 819 h 819"/>
                <a:gd name="T28" fmla="*/ 0 w 357"/>
                <a:gd name="T29" fmla="*/ 816 h 819"/>
                <a:gd name="T30" fmla="*/ 30 w 357"/>
                <a:gd name="T31" fmla="*/ 767 h 819"/>
                <a:gd name="T32" fmla="*/ 71 w 357"/>
                <a:gd name="T33" fmla="*/ 719 h 819"/>
                <a:gd name="T34" fmla="*/ 242 w 357"/>
                <a:gd name="T35" fmla="*/ 580 h 819"/>
                <a:gd name="T36" fmla="*/ 282 w 357"/>
                <a:gd name="T37" fmla="*/ 533 h 819"/>
                <a:gd name="T38" fmla="*/ 311 w 357"/>
                <a:gd name="T39" fmla="*/ 468 h 819"/>
                <a:gd name="T40" fmla="*/ 318 w 357"/>
                <a:gd name="T41" fmla="*/ 386 h 819"/>
                <a:gd name="T42" fmla="*/ 308 w 357"/>
                <a:gd name="T43" fmla="*/ 324 h 819"/>
                <a:gd name="T44" fmla="*/ 285 w 357"/>
                <a:gd name="T45" fmla="*/ 271 h 819"/>
                <a:gd name="T46" fmla="*/ 243 w 357"/>
                <a:gd name="T47" fmla="*/ 210 h 819"/>
                <a:gd name="T48" fmla="*/ 158 w 357"/>
                <a:gd name="T49" fmla="*/ 110 h 819"/>
                <a:gd name="T50" fmla="*/ 137 w 357"/>
                <a:gd name="T51" fmla="*/ 63 h 819"/>
                <a:gd name="T52" fmla="*/ 134 w 357"/>
                <a:gd name="T53" fmla="*/ 36 h 819"/>
                <a:gd name="T54" fmla="*/ 130 w 357"/>
                <a:gd name="T55" fmla="*/ 15 h 819"/>
                <a:gd name="T56" fmla="*/ 130 w 357"/>
                <a:gd name="T57" fmla="*/ 6 h 819"/>
                <a:gd name="T58" fmla="*/ 134 w 357"/>
                <a:gd name="T59" fmla="*/ 0 h 819"/>
                <a:gd name="T60" fmla="*/ 141 w 357"/>
                <a:gd name="T61" fmla="*/ 4 h 819"/>
                <a:gd name="T62" fmla="*/ 153 w 357"/>
                <a:gd name="T63" fmla="*/ 17 h 819"/>
                <a:gd name="T64" fmla="*/ 153 w 357"/>
                <a:gd name="T65" fmla="*/ 17 h 8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7"/>
                <a:gd name="T100" fmla="*/ 0 h 819"/>
                <a:gd name="T101" fmla="*/ 357 w 357"/>
                <a:gd name="T102" fmla="*/ 819 h 8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7" h="819">
                  <a:moveTo>
                    <a:pt x="153" y="17"/>
                  </a:moveTo>
                  <a:lnTo>
                    <a:pt x="160" y="46"/>
                  </a:lnTo>
                  <a:lnTo>
                    <a:pt x="165" y="67"/>
                  </a:lnTo>
                  <a:lnTo>
                    <a:pt x="181" y="98"/>
                  </a:lnTo>
                  <a:lnTo>
                    <a:pt x="276" y="205"/>
                  </a:lnTo>
                  <a:lnTo>
                    <a:pt x="329" y="289"/>
                  </a:lnTo>
                  <a:lnTo>
                    <a:pt x="346" y="336"/>
                  </a:lnTo>
                  <a:lnTo>
                    <a:pt x="357" y="434"/>
                  </a:lnTo>
                  <a:lnTo>
                    <a:pt x="348" y="505"/>
                  </a:lnTo>
                  <a:lnTo>
                    <a:pt x="315" y="574"/>
                  </a:lnTo>
                  <a:lnTo>
                    <a:pt x="253" y="635"/>
                  </a:lnTo>
                  <a:lnTo>
                    <a:pt x="79" y="758"/>
                  </a:lnTo>
                  <a:lnTo>
                    <a:pt x="4" y="819"/>
                  </a:lnTo>
                  <a:lnTo>
                    <a:pt x="2" y="819"/>
                  </a:lnTo>
                  <a:lnTo>
                    <a:pt x="0" y="816"/>
                  </a:lnTo>
                  <a:lnTo>
                    <a:pt x="30" y="767"/>
                  </a:lnTo>
                  <a:lnTo>
                    <a:pt x="71" y="719"/>
                  </a:lnTo>
                  <a:lnTo>
                    <a:pt x="242" y="580"/>
                  </a:lnTo>
                  <a:lnTo>
                    <a:pt x="282" y="533"/>
                  </a:lnTo>
                  <a:lnTo>
                    <a:pt x="311" y="468"/>
                  </a:lnTo>
                  <a:lnTo>
                    <a:pt x="318" y="386"/>
                  </a:lnTo>
                  <a:lnTo>
                    <a:pt x="308" y="324"/>
                  </a:lnTo>
                  <a:lnTo>
                    <a:pt x="285" y="271"/>
                  </a:lnTo>
                  <a:lnTo>
                    <a:pt x="243" y="210"/>
                  </a:lnTo>
                  <a:lnTo>
                    <a:pt x="158" y="110"/>
                  </a:lnTo>
                  <a:lnTo>
                    <a:pt x="137" y="63"/>
                  </a:lnTo>
                  <a:lnTo>
                    <a:pt x="134" y="36"/>
                  </a:lnTo>
                  <a:lnTo>
                    <a:pt x="130" y="15"/>
                  </a:lnTo>
                  <a:lnTo>
                    <a:pt x="130" y="6"/>
                  </a:lnTo>
                  <a:lnTo>
                    <a:pt x="134" y="0"/>
                  </a:lnTo>
                  <a:lnTo>
                    <a:pt x="141" y="4"/>
                  </a:lnTo>
                  <a:lnTo>
                    <a:pt x="15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99" name="Freeform 1380">
              <a:extLst>
                <a:ext uri="{FF2B5EF4-FFF2-40B4-BE49-F238E27FC236}">
                  <a16:creationId xmlns:a16="http://schemas.microsoft.com/office/drawing/2014/main" id="{99DEE433-DF62-B247-BD91-A40BAF8D2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" y="511"/>
              <a:ext cx="203" cy="142"/>
            </a:xfrm>
            <a:custGeom>
              <a:avLst/>
              <a:gdLst>
                <a:gd name="T0" fmla="*/ 123 w 610"/>
                <a:gd name="T1" fmla="*/ 24 h 424"/>
                <a:gd name="T2" fmla="*/ 132 w 610"/>
                <a:gd name="T3" fmla="*/ 40 h 424"/>
                <a:gd name="T4" fmla="*/ 127 w 610"/>
                <a:gd name="T5" fmla="*/ 57 h 424"/>
                <a:gd name="T6" fmla="*/ 106 w 610"/>
                <a:gd name="T7" fmla="*/ 77 h 424"/>
                <a:gd name="T8" fmla="*/ 109 w 610"/>
                <a:gd name="T9" fmla="*/ 85 h 424"/>
                <a:gd name="T10" fmla="*/ 130 w 610"/>
                <a:gd name="T11" fmla="*/ 93 h 424"/>
                <a:gd name="T12" fmla="*/ 178 w 610"/>
                <a:gd name="T13" fmla="*/ 102 h 424"/>
                <a:gd name="T14" fmla="*/ 239 w 610"/>
                <a:gd name="T15" fmla="*/ 112 h 424"/>
                <a:gd name="T16" fmla="*/ 240 w 610"/>
                <a:gd name="T17" fmla="*/ 112 h 424"/>
                <a:gd name="T18" fmla="*/ 243 w 610"/>
                <a:gd name="T19" fmla="*/ 114 h 424"/>
                <a:gd name="T20" fmla="*/ 243 w 610"/>
                <a:gd name="T21" fmla="*/ 121 h 424"/>
                <a:gd name="T22" fmla="*/ 229 w 610"/>
                <a:gd name="T23" fmla="*/ 128 h 424"/>
                <a:gd name="T24" fmla="*/ 171 w 610"/>
                <a:gd name="T25" fmla="*/ 137 h 424"/>
                <a:gd name="T26" fmla="*/ 166 w 610"/>
                <a:gd name="T27" fmla="*/ 142 h 424"/>
                <a:gd name="T28" fmla="*/ 288 w 610"/>
                <a:gd name="T29" fmla="*/ 263 h 424"/>
                <a:gd name="T30" fmla="*/ 325 w 610"/>
                <a:gd name="T31" fmla="*/ 293 h 424"/>
                <a:gd name="T32" fmla="*/ 364 w 610"/>
                <a:gd name="T33" fmla="*/ 305 h 424"/>
                <a:gd name="T34" fmla="*/ 401 w 610"/>
                <a:gd name="T35" fmla="*/ 309 h 424"/>
                <a:gd name="T36" fmla="*/ 433 w 610"/>
                <a:gd name="T37" fmla="*/ 316 h 424"/>
                <a:gd name="T38" fmla="*/ 566 w 610"/>
                <a:gd name="T39" fmla="*/ 305 h 424"/>
                <a:gd name="T40" fmla="*/ 587 w 610"/>
                <a:gd name="T41" fmla="*/ 301 h 424"/>
                <a:gd name="T42" fmla="*/ 610 w 610"/>
                <a:gd name="T43" fmla="*/ 301 h 424"/>
                <a:gd name="T44" fmla="*/ 610 w 610"/>
                <a:gd name="T45" fmla="*/ 309 h 424"/>
                <a:gd name="T46" fmla="*/ 559 w 610"/>
                <a:gd name="T47" fmla="*/ 337 h 424"/>
                <a:gd name="T48" fmla="*/ 556 w 610"/>
                <a:gd name="T49" fmla="*/ 337 h 424"/>
                <a:gd name="T50" fmla="*/ 552 w 610"/>
                <a:gd name="T51" fmla="*/ 342 h 424"/>
                <a:gd name="T52" fmla="*/ 552 w 610"/>
                <a:gd name="T53" fmla="*/ 349 h 424"/>
                <a:gd name="T54" fmla="*/ 566 w 610"/>
                <a:gd name="T55" fmla="*/ 367 h 424"/>
                <a:gd name="T56" fmla="*/ 566 w 610"/>
                <a:gd name="T57" fmla="*/ 388 h 424"/>
                <a:gd name="T58" fmla="*/ 533 w 610"/>
                <a:gd name="T59" fmla="*/ 411 h 424"/>
                <a:gd name="T60" fmla="*/ 503 w 610"/>
                <a:gd name="T61" fmla="*/ 424 h 424"/>
                <a:gd name="T62" fmla="*/ 481 w 610"/>
                <a:gd name="T63" fmla="*/ 418 h 424"/>
                <a:gd name="T64" fmla="*/ 469 w 610"/>
                <a:gd name="T65" fmla="*/ 411 h 424"/>
                <a:gd name="T66" fmla="*/ 450 w 610"/>
                <a:gd name="T67" fmla="*/ 386 h 424"/>
                <a:gd name="T68" fmla="*/ 445 w 610"/>
                <a:gd name="T69" fmla="*/ 370 h 424"/>
                <a:gd name="T70" fmla="*/ 438 w 610"/>
                <a:gd name="T71" fmla="*/ 366 h 424"/>
                <a:gd name="T72" fmla="*/ 375 w 610"/>
                <a:gd name="T73" fmla="*/ 360 h 424"/>
                <a:gd name="T74" fmla="*/ 339 w 610"/>
                <a:gd name="T75" fmla="*/ 349 h 424"/>
                <a:gd name="T76" fmla="*/ 297 w 610"/>
                <a:gd name="T77" fmla="*/ 323 h 424"/>
                <a:gd name="T78" fmla="*/ 191 w 610"/>
                <a:gd name="T79" fmla="*/ 214 h 424"/>
                <a:gd name="T80" fmla="*/ 141 w 610"/>
                <a:gd name="T81" fmla="*/ 159 h 424"/>
                <a:gd name="T82" fmla="*/ 134 w 610"/>
                <a:gd name="T83" fmla="*/ 135 h 424"/>
                <a:gd name="T84" fmla="*/ 120 w 610"/>
                <a:gd name="T85" fmla="*/ 127 h 424"/>
                <a:gd name="T86" fmla="*/ 106 w 610"/>
                <a:gd name="T87" fmla="*/ 121 h 424"/>
                <a:gd name="T88" fmla="*/ 81 w 610"/>
                <a:gd name="T89" fmla="*/ 96 h 424"/>
                <a:gd name="T90" fmla="*/ 76 w 610"/>
                <a:gd name="T91" fmla="*/ 96 h 424"/>
                <a:gd name="T92" fmla="*/ 58 w 610"/>
                <a:gd name="T93" fmla="*/ 119 h 424"/>
                <a:gd name="T94" fmla="*/ 44 w 610"/>
                <a:gd name="T95" fmla="*/ 151 h 424"/>
                <a:gd name="T96" fmla="*/ 44 w 610"/>
                <a:gd name="T97" fmla="*/ 170 h 424"/>
                <a:gd name="T98" fmla="*/ 39 w 610"/>
                <a:gd name="T99" fmla="*/ 175 h 424"/>
                <a:gd name="T100" fmla="*/ 30 w 610"/>
                <a:gd name="T101" fmla="*/ 175 h 424"/>
                <a:gd name="T102" fmla="*/ 11 w 610"/>
                <a:gd name="T103" fmla="*/ 151 h 424"/>
                <a:gd name="T104" fmla="*/ 0 w 610"/>
                <a:gd name="T105" fmla="*/ 127 h 424"/>
                <a:gd name="T106" fmla="*/ 0 w 610"/>
                <a:gd name="T107" fmla="*/ 82 h 424"/>
                <a:gd name="T108" fmla="*/ 11 w 610"/>
                <a:gd name="T109" fmla="*/ 54 h 424"/>
                <a:gd name="T110" fmla="*/ 39 w 610"/>
                <a:gd name="T111" fmla="*/ 21 h 424"/>
                <a:gd name="T112" fmla="*/ 53 w 610"/>
                <a:gd name="T113" fmla="*/ 9 h 424"/>
                <a:gd name="T114" fmla="*/ 81 w 610"/>
                <a:gd name="T115" fmla="*/ 0 h 424"/>
                <a:gd name="T116" fmla="*/ 97 w 610"/>
                <a:gd name="T117" fmla="*/ 4 h 424"/>
                <a:gd name="T118" fmla="*/ 123 w 610"/>
                <a:gd name="T119" fmla="*/ 24 h 424"/>
                <a:gd name="T120" fmla="*/ 123 w 610"/>
                <a:gd name="T121" fmla="*/ 24 h 4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10"/>
                <a:gd name="T184" fmla="*/ 0 h 424"/>
                <a:gd name="T185" fmla="*/ 610 w 610"/>
                <a:gd name="T186" fmla="*/ 424 h 42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10" h="424">
                  <a:moveTo>
                    <a:pt x="123" y="24"/>
                  </a:moveTo>
                  <a:lnTo>
                    <a:pt x="132" y="40"/>
                  </a:lnTo>
                  <a:lnTo>
                    <a:pt x="127" y="57"/>
                  </a:lnTo>
                  <a:lnTo>
                    <a:pt x="106" y="77"/>
                  </a:lnTo>
                  <a:lnTo>
                    <a:pt x="109" y="85"/>
                  </a:lnTo>
                  <a:lnTo>
                    <a:pt x="130" y="93"/>
                  </a:lnTo>
                  <a:lnTo>
                    <a:pt x="178" y="102"/>
                  </a:lnTo>
                  <a:lnTo>
                    <a:pt x="239" y="112"/>
                  </a:lnTo>
                  <a:lnTo>
                    <a:pt x="240" y="112"/>
                  </a:lnTo>
                  <a:lnTo>
                    <a:pt x="243" y="114"/>
                  </a:lnTo>
                  <a:lnTo>
                    <a:pt x="243" y="121"/>
                  </a:lnTo>
                  <a:lnTo>
                    <a:pt x="229" y="128"/>
                  </a:lnTo>
                  <a:lnTo>
                    <a:pt x="171" y="137"/>
                  </a:lnTo>
                  <a:lnTo>
                    <a:pt x="166" y="142"/>
                  </a:lnTo>
                  <a:lnTo>
                    <a:pt x="288" y="263"/>
                  </a:lnTo>
                  <a:lnTo>
                    <a:pt x="325" y="293"/>
                  </a:lnTo>
                  <a:lnTo>
                    <a:pt x="364" y="305"/>
                  </a:lnTo>
                  <a:lnTo>
                    <a:pt x="401" y="309"/>
                  </a:lnTo>
                  <a:lnTo>
                    <a:pt x="433" y="316"/>
                  </a:lnTo>
                  <a:lnTo>
                    <a:pt x="566" y="305"/>
                  </a:lnTo>
                  <a:lnTo>
                    <a:pt x="587" y="301"/>
                  </a:lnTo>
                  <a:lnTo>
                    <a:pt x="610" y="301"/>
                  </a:lnTo>
                  <a:lnTo>
                    <a:pt x="610" y="309"/>
                  </a:lnTo>
                  <a:lnTo>
                    <a:pt x="559" y="337"/>
                  </a:lnTo>
                  <a:lnTo>
                    <a:pt x="556" y="337"/>
                  </a:lnTo>
                  <a:lnTo>
                    <a:pt x="552" y="342"/>
                  </a:lnTo>
                  <a:lnTo>
                    <a:pt x="552" y="349"/>
                  </a:lnTo>
                  <a:lnTo>
                    <a:pt x="566" y="367"/>
                  </a:lnTo>
                  <a:lnTo>
                    <a:pt x="566" y="388"/>
                  </a:lnTo>
                  <a:lnTo>
                    <a:pt x="533" y="411"/>
                  </a:lnTo>
                  <a:lnTo>
                    <a:pt x="503" y="424"/>
                  </a:lnTo>
                  <a:lnTo>
                    <a:pt x="481" y="418"/>
                  </a:lnTo>
                  <a:lnTo>
                    <a:pt x="469" y="411"/>
                  </a:lnTo>
                  <a:lnTo>
                    <a:pt x="450" y="386"/>
                  </a:lnTo>
                  <a:lnTo>
                    <a:pt x="445" y="370"/>
                  </a:lnTo>
                  <a:lnTo>
                    <a:pt x="438" y="366"/>
                  </a:lnTo>
                  <a:lnTo>
                    <a:pt x="375" y="360"/>
                  </a:lnTo>
                  <a:lnTo>
                    <a:pt x="339" y="349"/>
                  </a:lnTo>
                  <a:lnTo>
                    <a:pt x="297" y="323"/>
                  </a:lnTo>
                  <a:lnTo>
                    <a:pt x="191" y="214"/>
                  </a:lnTo>
                  <a:lnTo>
                    <a:pt x="141" y="159"/>
                  </a:lnTo>
                  <a:lnTo>
                    <a:pt x="134" y="135"/>
                  </a:lnTo>
                  <a:lnTo>
                    <a:pt x="120" y="127"/>
                  </a:lnTo>
                  <a:lnTo>
                    <a:pt x="106" y="121"/>
                  </a:lnTo>
                  <a:lnTo>
                    <a:pt x="81" y="96"/>
                  </a:lnTo>
                  <a:lnTo>
                    <a:pt x="76" y="96"/>
                  </a:lnTo>
                  <a:lnTo>
                    <a:pt x="58" y="119"/>
                  </a:lnTo>
                  <a:lnTo>
                    <a:pt x="44" y="151"/>
                  </a:lnTo>
                  <a:lnTo>
                    <a:pt x="44" y="170"/>
                  </a:lnTo>
                  <a:lnTo>
                    <a:pt x="39" y="175"/>
                  </a:lnTo>
                  <a:lnTo>
                    <a:pt x="30" y="175"/>
                  </a:lnTo>
                  <a:lnTo>
                    <a:pt x="11" y="151"/>
                  </a:lnTo>
                  <a:lnTo>
                    <a:pt x="0" y="127"/>
                  </a:lnTo>
                  <a:lnTo>
                    <a:pt x="0" y="82"/>
                  </a:lnTo>
                  <a:lnTo>
                    <a:pt x="11" y="54"/>
                  </a:lnTo>
                  <a:lnTo>
                    <a:pt x="39" y="21"/>
                  </a:lnTo>
                  <a:lnTo>
                    <a:pt x="53" y="9"/>
                  </a:lnTo>
                  <a:lnTo>
                    <a:pt x="81" y="0"/>
                  </a:lnTo>
                  <a:lnTo>
                    <a:pt x="97" y="4"/>
                  </a:lnTo>
                  <a:lnTo>
                    <a:pt x="123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0" name="Freeform 1381">
              <a:extLst>
                <a:ext uri="{FF2B5EF4-FFF2-40B4-BE49-F238E27FC236}">
                  <a16:creationId xmlns:a16="http://schemas.microsoft.com/office/drawing/2014/main" id="{944CCE1E-C1E5-274C-9211-2725082EDC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560"/>
              <a:ext cx="31" cy="75"/>
            </a:xfrm>
            <a:custGeom>
              <a:avLst/>
              <a:gdLst>
                <a:gd name="T0" fmla="*/ 67 w 95"/>
                <a:gd name="T1" fmla="*/ 26 h 223"/>
                <a:gd name="T2" fmla="*/ 72 w 95"/>
                <a:gd name="T3" fmla="*/ 35 h 223"/>
                <a:gd name="T4" fmla="*/ 90 w 95"/>
                <a:gd name="T5" fmla="*/ 53 h 223"/>
                <a:gd name="T6" fmla="*/ 95 w 95"/>
                <a:gd name="T7" fmla="*/ 70 h 223"/>
                <a:gd name="T8" fmla="*/ 92 w 95"/>
                <a:gd name="T9" fmla="*/ 160 h 223"/>
                <a:gd name="T10" fmla="*/ 81 w 95"/>
                <a:gd name="T11" fmla="*/ 192 h 223"/>
                <a:gd name="T12" fmla="*/ 69 w 95"/>
                <a:gd name="T13" fmla="*/ 205 h 223"/>
                <a:gd name="T14" fmla="*/ 42 w 95"/>
                <a:gd name="T15" fmla="*/ 216 h 223"/>
                <a:gd name="T16" fmla="*/ 35 w 95"/>
                <a:gd name="T17" fmla="*/ 223 h 223"/>
                <a:gd name="T18" fmla="*/ 18 w 95"/>
                <a:gd name="T19" fmla="*/ 220 h 223"/>
                <a:gd name="T20" fmla="*/ 4 w 95"/>
                <a:gd name="T21" fmla="*/ 205 h 223"/>
                <a:gd name="T22" fmla="*/ 0 w 95"/>
                <a:gd name="T23" fmla="*/ 188 h 223"/>
                <a:gd name="T24" fmla="*/ 0 w 95"/>
                <a:gd name="T25" fmla="*/ 148 h 223"/>
                <a:gd name="T26" fmla="*/ 7 w 95"/>
                <a:gd name="T27" fmla="*/ 111 h 223"/>
                <a:gd name="T28" fmla="*/ 25 w 95"/>
                <a:gd name="T29" fmla="*/ 130 h 223"/>
                <a:gd name="T30" fmla="*/ 47 w 95"/>
                <a:gd name="T31" fmla="*/ 137 h 223"/>
                <a:gd name="T32" fmla="*/ 65 w 95"/>
                <a:gd name="T33" fmla="*/ 135 h 223"/>
                <a:gd name="T34" fmla="*/ 76 w 95"/>
                <a:gd name="T35" fmla="*/ 118 h 223"/>
                <a:gd name="T36" fmla="*/ 72 w 95"/>
                <a:gd name="T37" fmla="*/ 56 h 223"/>
                <a:gd name="T38" fmla="*/ 62 w 95"/>
                <a:gd name="T39" fmla="*/ 37 h 223"/>
                <a:gd name="T40" fmla="*/ 37 w 95"/>
                <a:gd name="T41" fmla="*/ 16 h 223"/>
                <a:gd name="T42" fmla="*/ 35 w 95"/>
                <a:gd name="T43" fmla="*/ 14 h 223"/>
                <a:gd name="T44" fmla="*/ 28 w 95"/>
                <a:gd name="T45" fmla="*/ 14 h 223"/>
                <a:gd name="T46" fmla="*/ 28 w 95"/>
                <a:gd name="T47" fmla="*/ 10 h 223"/>
                <a:gd name="T48" fmla="*/ 37 w 95"/>
                <a:gd name="T49" fmla="*/ 0 h 223"/>
                <a:gd name="T50" fmla="*/ 51 w 95"/>
                <a:gd name="T51" fmla="*/ 4 h 223"/>
                <a:gd name="T52" fmla="*/ 67 w 95"/>
                <a:gd name="T53" fmla="*/ 26 h 223"/>
                <a:gd name="T54" fmla="*/ 67 w 95"/>
                <a:gd name="T55" fmla="*/ 26 h 22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5"/>
                <a:gd name="T85" fmla="*/ 0 h 223"/>
                <a:gd name="T86" fmla="*/ 95 w 95"/>
                <a:gd name="T87" fmla="*/ 223 h 22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5" h="223">
                  <a:moveTo>
                    <a:pt x="67" y="26"/>
                  </a:moveTo>
                  <a:lnTo>
                    <a:pt x="72" y="35"/>
                  </a:lnTo>
                  <a:lnTo>
                    <a:pt x="90" y="53"/>
                  </a:lnTo>
                  <a:lnTo>
                    <a:pt x="95" y="70"/>
                  </a:lnTo>
                  <a:lnTo>
                    <a:pt x="92" y="160"/>
                  </a:lnTo>
                  <a:lnTo>
                    <a:pt x="81" y="192"/>
                  </a:lnTo>
                  <a:lnTo>
                    <a:pt x="69" y="205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18" y="220"/>
                  </a:lnTo>
                  <a:lnTo>
                    <a:pt x="4" y="205"/>
                  </a:lnTo>
                  <a:lnTo>
                    <a:pt x="0" y="188"/>
                  </a:lnTo>
                  <a:lnTo>
                    <a:pt x="0" y="148"/>
                  </a:lnTo>
                  <a:lnTo>
                    <a:pt x="7" y="111"/>
                  </a:lnTo>
                  <a:lnTo>
                    <a:pt x="25" y="130"/>
                  </a:lnTo>
                  <a:lnTo>
                    <a:pt x="47" y="137"/>
                  </a:lnTo>
                  <a:lnTo>
                    <a:pt x="65" y="135"/>
                  </a:lnTo>
                  <a:lnTo>
                    <a:pt x="76" y="118"/>
                  </a:lnTo>
                  <a:lnTo>
                    <a:pt x="72" y="56"/>
                  </a:lnTo>
                  <a:lnTo>
                    <a:pt x="62" y="37"/>
                  </a:lnTo>
                  <a:lnTo>
                    <a:pt x="37" y="16"/>
                  </a:lnTo>
                  <a:lnTo>
                    <a:pt x="35" y="14"/>
                  </a:lnTo>
                  <a:lnTo>
                    <a:pt x="28" y="14"/>
                  </a:lnTo>
                  <a:lnTo>
                    <a:pt x="28" y="10"/>
                  </a:lnTo>
                  <a:lnTo>
                    <a:pt x="37" y="0"/>
                  </a:lnTo>
                  <a:lnTo>
                    <a:pt x="51" y="4"/>
                  </a:lnTo>
                  <a:lnTo>
                    <a:pt x="67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1" name="Freeform 1382">
              <a:extLst>
                <a:ext uri="{FF2B5EF4-FFF2-40B4-BE49-F238E27FC236}">
                  <a16:creationId xmlns:a16="http://schemas.microsoft.com/office/drawing/2014/main" id="{4C91014E-7759-DD47-AC64-CBC421A183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" y="609"/>
              <a:ext cx="50" cy="68"/>
            </a:xfrm>
            <a:custGeom>
              <a:avLst/>
              <a:gdLst>
                <a:gd name="T0" fmla="*/ 151 w 151"/>
                <a:gd name="T1" fmla="*/ 22 h 204"/>
                <a:gd name="T2" fmla="*/ 151 w 151"/>
                <a:gd name="T3" fmla="*/ 68 h 204"/>
                <a:gd name="T4" fmla="*/ 134 w 151"/>
                <a:gd name="T5" fmla="*/ 113 h 204"/>
                <a:gd name="T6" fmla="*/ 111 w 151"/>
                <a:gd name="T7" fmla="*/ 150 h 204"/>
                <a:gd name="T8" fmla="*/ 88 w 151"/>
                <a:gd name="T9" fmla="*/ 168 h 204"/>
                <a:gd name="T10" fmla="*/ 65 w 151"/>
                <a:gd name="T11" fmla="*/ 183 h 204"/>
                <a:gd name="T12" fmla="*/ 58 w 151"/>
                <a:gd name="T13" fmla="*/ 185 h 204"/>
                <a:gd name="T14" fmla="*/ 35 w 151"/>
                <a:gd name="T15" fmla="*/ 204 h 204"/>
                <a:gd name="T16" fmla="*/ 9 w 151"/>
                <a:gd name="T17" fmla="*/ 201 h 204"/>
                <a:gd name="T18" fmla="*/ 0 w 151"/>
                <a:gd name="T19" fmla="*/ 191 h 204"/>
                <a:gd name="T20" fmla="*/ 0 w 151"/>
                <a:gd name="T21" fmla="*/ 153 h 204"/>
                <a:gd name="T22" fmla="*/ 18 w 151"/>
                <a:gd name="T23" fmla="*/ 110 h 204"/>
                <a:gd name="T24" fmla="*/ 42 w 151"/>
                <a:gd name="T25" fmla="*/ 94 h 204"/>
                <a:gd name="T26" fmla="*/ 51 w 151"/>
                <a:gd name="T27" fmla="*/ 94 h 204"/>
                <a:gd name="T28" fmla="*/ 54 w 151"/>
                <a:gd name="T29" fmla="*/ 108 h 204"/>
                <a:gd name="T30" fmla="*/ 73 w 151"/>
                <a:gd name="T31" fmla="*/ 126 h 204"/>
                <a:gd name="T32" fmla="*/ 90 w 151"/>
                <a:gd name="T33" fmla="*/ 124 h 204"/>
                <a:gd name="T34" fmla="*/ 118 w 151"/>
                <a:gd name="T35" fmla="*/ 96 h 204"/>
                <a:gd name="T36" fmla="*/ 127 w 151"/>
                <a:gd name="T37" fmla="*/ 83 h 204"/>
                <a:gd name="T38" fmla="*/ 134 w 151"/>
                <a:gd name="T39" fmla="*/ 60 h 204"/>
                <a:gd name="T40" fmla="*/ 132 w 151"/>
                <a:gd name="T41" fmla="*/ 24 h 204"/>
                <a:gd name="T42" fmla="*/ 116 w 151"/>
                <a:gd name="T43" fmla="*/ 11 h 204"/>
                <a:gd name="T44" fmla="*/ 123 w 151"/>
                <a:gd name="T45" fmla="*/ 0 h 204"/>
                <a:gd name="T46" fmla="*/ 134 w 151"/>
                <a:gd name="T47" fmla="*/ 1 h 204"/>
                <a:gd name="T48" fmla="*/ 151 w 151"/>
                <a:gd name="T49" fmla="*/ 22 h 204"/>
                <a:gd name="T50" fmla="*/ 151 w 151"/>
                <a:gd name="T51" fmla="*/ 22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1"/>
                <a:gd name="T79" fmla="*/ 0 h 204"/>
                <a:gd name="T80" fmla="*/ 151 w 151"/>
                <a:gd name="T81" fmla="*/ 204 h 20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1" h="204">
                  <a:moveTo>
                    <a:pt x="151" y="22"/>
                  </a:moveTo>
                  <a:lnTo>
                    <a:pt x="151" y="68"/>
                  </a:lnTo>
                  <a:lnTo>
                    <a:pt x="134" y="113"/>
                  </a:lnTo>
                  <a:lnTo>
                    <a:pt x="111" y="150"/>
                  </a:lnTo>
                  <a:lnTo>
                    <a:pt x="88" y="168"/>
                  </a:lnTo>
                  <a:lnTo>
                    <a:pt x="65" y="183"/>
                  </a:lnTo>
                  <a:lnTo>
                    <a:pt x="58" y="185"/>
                  </a:lnTo>
                  <a:lnTo>
                    <a:pt x="35" y="204"/>
                  </a:lnTo>
                  <a:lnTo>
                    <a:pt x="9" y="201"/>
                  </a:lnTo>
                  <a:lnTo>
                    <a:pt x="0" y="191"/>
                  </a:lnTo>
                  <a:lnTo>
                    <a:pt x="0" y="153"/>
                  </a:lnTo>
                  <a:lnTo>
                    <a:pt x="18" y="110"/>
                  </a:lnTo>
                  <a:lnTo>
                    <a:pt x="42" y="94"/>
                  </a:lnTo>
                  <a:lnTo>
                    <a:pt x="51" y="94"/>
                  </a:lnTo>
                  <a:lnTo>
                    <a:pt x="54" y="108"/>
                  </a:lnTo>
                  <a:lnTo>
                    <a:pt x="73" y="126"/>
                  </a:lnTo>
                  <a:lnTo>
                    <a:pt x="90" y="124"/>
                  </a:lnTo>
                  <a:lnTo>
                    <a:pt x="118" y="96"/>
                  </a:lnTo>
                  <a:lnTo>
                    <a:pt x="127" y="83"/>
                  </a:lnTo>
                  <a:lnTo>
                    <a:pt x="134" y="60"/>
                  </a:lnTo>
                  <a:lnTo>
                    <a:pt x="132" y="24"/>
                  </a:lnTo>
                  <a:lnTo>
                    <a:pt x="116" y="11"/>
                  </a:lnTo>
                  <a:lnTo>
                    <a:pt x="123" y="0"/>
                  </a:lnTo>
                  <a:lnTo>
                    <a:pt x="134" y="1"/>
                  </a:lnTo>
                  <a:lnTo>
                    <a:pt x="151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2" name="Freeform 1383">
              <a:extLst>
                <a:ext uri="{FF2B5EF4-FFF2-40B4-BE49-F238E27FC236}">
                  <a16:creationId xmlns:a16="http://schemas.microsoft.com/office/drawing/2014/main" id="{5D331FCB-47C3-D643-8BD9-67A8578524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" y="609"/>
              <a:ext cx="6" cy="53"/>
            </a:xfrm>
            <a:custGeom>
              <a:avLst/>
              <a:gdLst>
                <a:gd name="T0" fmla="*/ 13 w 19"/>
                <a:gd name="T1" fmla="*/ 10 h 158"/>
                <a:gd name="T2" fmla="*/ 19 w 19"/>
                <a:gd name="T3" fmla="*/ 88 h 158"/>
                <a:gd name="T4" fmla="*/ 4 w 19"/>
                <a:gd name="T5" fmla="*/ 152 h 158"/>
                <a:gd name="T6" fmla="*/ 0 w 19"/>
                <a:gd name="T7" fmla="*/ 158 h 158"/>
                <a:gd name="T8" fmla="*/ 0 w 19"/>
                <a:gd name="T9" fmla="*/ 116 h 158"/>
                <a:gd name="T10" fmla="*/ 3 w 19"/>
                <a:gd name="T11" fmla="*/ 0 h 158"/>
                <a:gd name="T12" fmla="*/ 7 w 19"/>
                <a:gd name="T13" fmla="*/ 0 h 158"/>
                <a:gd name="T14" fmla="*/ 13 w 19"/>
                <a:gd name="T15" fmla="*/ 10 h 158"/>
                <a:gd name="T16" fmla="*/ 13 w 19"/>
                <a:gd name="T17" fmla="*/ 10 h 1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"/>
                <a:gd name="T28" fmla="*/ 0 h 158"/>
                <a:gd name="T29" fmla="*/ 19 w 19"/>
                <a:gd name="T30" fmla="*/ 158 h 1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" h="158">
                  <a:moveTo>
                    <a:pt x="13" y="10"/>
                  </a:moveTo>
                  <a:lnTo>
                    <a:pt x="19" y="88"/>
                  </a:lnTo>
                  <a:lnTo>
                    <a:pt x="4" y="152"/>
                  </a:lnTo>
                  <a:lnTo>
                    <a:pt x="0" y="158"/>
                  </a:lnTo>
                  <a:lnTo>
                    <a:pt x="0" y="116"/>
                  </a:lnTo>
                  <a:lnTo>
                    <a:pt x="3" y="0"/>
                  </a:lnTo>
                  <a:lnTo>
                    <a:pt x="7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3" name="Freeform 1384">
              <a:extLst>
                <a:ext uri="{FF2B5EF4-FFF2-40B4-BE49-F238E27FC236}">
                  <a16:creationId xmlns:a16="http://schemas.microsoft.com/office/drawing/2014/main" id="{678EB61E-11D3-3348-9760-98BBA5A6E8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" y="665"/>
              <a:ext cx="64" cy="36"/>
            </a:xfrm>
            <a:custGeom>
              <a:avLst/>
              <a:gdLst>
                <a:gd name="T0" fmla="*/ 191 w 191"/>
                <a:gd name="T1" fmla="*/ 21 h 108"/>
                <a:gd name="T2" fmla="*/ 191 w 191"/>
                <a:gd name="T3" fmla="*/ 61 h 108"/>
                <a:gd name="T4" fmla="*/ 184 w 191"/>
                <a:gd name="T5" fmla="*/ 72 h 108"/>
                <a:gd name="T6" fmla="*/ 126 w 191"/>
                <a:gd name="T7" fmla="*/ 101 h 108"/>
                <a:gd name="T8" fmla="*/ 92 w 191"/>
                <a:gd name="T9" fmla="*/ 108 h 108"/>
                <a:gd name="T10" fmla="*/ 56 w 191"/>
                <a:gd name="T11" fmla="*/ 105 h 108"/>
                <a:gd name="T12" fmla="*/ 31 w 191"/>
                <a:gd name="T13" fmla="*/ 95 h 108"/>
                <a:gd name="T14" fmla="*/ 10 w 191"/>
                <a:gd name="T15" fmla="*/ 75 h 108"/>
                <a:gd name="T16" fmla="*/ 0 w 191"/>
                <a:gd name="T17" fmla="*/ 49 h 108"/>
                <a:gd name="T18" fmla="*/ 3 w 191"/>
                <a:gd name="T19" fmla="*/ 42 h 108"/>
                <a:gd name="T20" fmla="*/ 10 w 191"/>
                <a:gd name="T21" fmla="*/ 38 h 108"/>
                <a:gd name="T22" fmla="*/ 54 w 191"/>
                <a:gd name="T23" fmla="*/ 38 h 108"/>
                <a:gd name="T24" fmla="*/ 113 w 191"/>
                <a:gd name="T25" fmla="*/ 28 h 108"/>
                <a:gd name="T26" fmla="*/ 137 w 191"/>
                <a:gd name="T27" fmla="*/ 17 h 108"/>
                <a:gd name="T28" fmla="*/ 156 w 191"/>
                <a:gd name="T29" fmla="*/ 0 h 108"/>
                <a:gd name="T30" fmla="*/ 177 w 191"/>
                <a:gd name="T31" fmla="*/ 3 h 108"/>
                <a:gd name="T32" fmla="*/ 191 w 191"/>
                <a:gd name="T33" fmla="*/ 21 h 108"/>
                <a:gd name="T34" fmla="*/ 191 w 191"/>
                <a:gd name="T35" fmla="*/ 21 h 10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1"/>
                <a:gd name="T55" fmla="*/ 0 h 108"/>
                <a:gd name="T56" fmla="*/ 191 w 191"/>
                <a:gd name="T57" fmla="*/ 108 h 10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1" h="108">
                  <a:moveTo>
                    <a:pt x="191" y="21"/>
                  </a:moveTo>
                  <a:lnTo>
                    <a:pt x="191" y="61"/>
                  </a:lnTo>
                  <a:lnTo>
                    <a:pt x="184" y="72"/>
                  </a:lnTo>
                  <a:lnTo>
                    <a:pt x="126" y="101"/>
                  </a:lnTo>
                  <a:lnTo>
                    <a:pt x="92" y="108"/>
                  </a:lnTo>
                  <a:lnTo>
                    <a:pt x="56" y="105"/>
                  </a:lnTo>
                  <a:lnTo>
                    <a:pt x="31" y="95"/>
                  </a:lnTo>
                  <a:lnTo>
                    <a:pt x="10" y="75"/>
                  </a:lnTo>
                  <a:lnTo>
                    <a:pt x="0" y="49"/>
                  </a:lnTo>
                  <a:lnTo>
                    <a:pt x="3" y="42"/>
                  </a:lnTo>
                  <a:lnTo>
                    <a:pt x="10" y="38"/>
                  </a:lnTo>
                  <a:lnTo>
                    <a:pt x="54" y="38"/>
                  </a:lnTo>
                  <a:lnTo>
                    <a:pt x="113" y="28"/>
                  </a:lnTo>
                  <a:lnTo>
                    <a:pt x="137" y="17"/>
                  </a:lnTo>
                  <a:lnTo>
                    <a:pt x="156" y="0"/>
                  </a:lnTo>
                  <a:lnTo>
                    <a:pt x="177" y="3"/>
                  </a:lnTo>
                  <a:lnTo>
                    <a:pt x="191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4" name="Freeform 1385">
              <a:extLst>
                <a:ext uri="{FF2B5EF4-FFF2-40B4-BE49-F238E27FC236}">
                  <a16:creationId xmlns:a16="http://schemas.microsoft.com/office/drawing/2014/main" id="{16561001-35C0-5D4E-B2BA-D888BF7F17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" y="720"/>
              <a:ext cx="117" cy="93"/>
            </a:xfrm>
            <a:custGeom>
              <a:avLst/>
              <a:gdLst>
                <a:gd name="T0" fmla="*/ 313 w 352"/>
                <a:gd name="T1" fmla="*/ 36 h 279"/>
                <a:gd name="T2" fmla="*/ 254 w 352"/>
                <a:gd name="T3" fmla="*/ 70 h 279"/>
                <a:gd name="T4" fmla="*/ 189 w 352"/>
                <a:gd name="T5" fmla="*/ 125 h 279"/>
                <a:gd name="T6" fmla="*/ 141 w 352"/>
                <a:gd name="T7" fmla="*/ 165 h 279"/>
                <a:gd name="T8" fmla="*/ 34 w 352"/>
                <a:gd name="T9" fmla="*/ 258 h 279"/>
                <a:gd name="T10" fmla="*/ 2 w 352"/>
                <a:gd name="T11" fmla="*/ 279 h 279"/>
                <a:gd name="T12" fmla="*/ 0 w 352"/>
                <a:gd name="T13" fmla="*/ 279 h 279"/>
                <a:gd name="T14" fmla="*/ 4 w 352"/>
                <a:gd name="T15" fmla="*/ 268 h 279"/>
                <a:gd name="T16" fmla="*/ 83 w 352"/>
                <a:gd name="T17" fmla="*/ 191 h 279"/>
                <a:gd name="T18" fmla="*/ 157 w 352"/>
                <a:gd name="T19" fmla="*/ 133 h 279"/>
                <a:gd name="T20" fmla="*/ 208 w 352"/>
                <a:gd name="T21" fmla="*/ 99 h 279"/>
                <a:gd name="T22" fmla="*/ 261 w 352"/>
                <a:gd name="T23" fmla="*/ 57 h 279"/>
                <a:gd name="T24" fmla="*/ 337 w 352"/>
                <a:gd name="T25" fmla="*/ 10 h 279"/>
                <a:gd name="T26" fmla="*/ 350 w 352"/>
                <a:gd name="T27" fmla="*/ 0 h 279"/>
                <a:gd name="T28" fmla="*/ 352 w 352"/>
                <a:gd name="T29" fmla="*/ 3 h 279"/>
                <a:gd name="T30" fmla="*/ 313 w 352"/>
                <a:gd name="T31" fmla="*/ 36 h 279"/>
                <a:gd name="T32" fmla="*/ 313 w 352"/>
                <a:gd name="T33" fmla="*/ 36 h 27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52"/>
                <a:gd name="T52" fmla="*/ 0 h 279"/>
                <a:gd name="T53" fmla="*/ 352 w 352"/>
                <a:gd name="T54" fmla="*/ 279 h 27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52" h="279">
                  <a:moveTo>
                    <a:pt x="313" y="36"/>
                  </a:moveTo>
                  <a:lnTo>
                    <a:pt x="254" y="70"/>
                  </a:lnTo>
                  <a:lnTo>
                    <a:pt x="189" y="125"/>
                  </a:lnTo>
                  <a:lnTo>
                    <a:pt x="141" y="165"/>
                  </a:lnTo>
                  <a:lnTo>
                    <a:pt x="34" y="258"/>
                  </a:lnTo>
                  <a:lnTo>
                    <a:pt x="2" y="279"/>
                  </a:lnTo>
                  <a:lnTo>
                    <a:pt x="0" y="279"/>
                  </a:lnTo>
                  <a:lnTo>
                    <a:pt x="4" y="268"/>
                  </a:lnTo>
                  <a:lnTo>
                    <a:pt x="83" y="191"/>
                  </a:lnTo>
                  <a:lnTo>
                    <a:pt x="157" y="133"/>
                  </a:lnTo>
                  <a:lnTo>
                    <a:pt x="208" y="99"/>
                  </a:lnTo>
                  <a:lnTo>
                    <a:pt x="261" y="57"/>
                  </a:lnTo>
                  <a:lnTo>
                    <a:pt x="337" y="10"/>
                  </a:lnTo>
                  <a:lnTo>
                    <a:pt x="350" y="0"/>
                  </a:lnTo>
                  <a:lnTo>
                    <a:pt x="352" y="3"/>
                  </a:lnTo>
                  <a:lnTo>
                    <a:pt x="31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405" name="Freeform 1386">
              <a:extLst>
                <a:ext uri="{FF2B5EF4-FFF2-40B4-BE49-F238E27FC236}">
                  <a16:creationId xmlns:a16="http://schemas.microsoft.com/office/drawing/2014/main" id="{273C094D-2E04-1B44-BFE6-220B8DC5B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" y="860"/>
              <a:ext cx="24" cy="26"/>
            </a:xfrm>
            <a:custGeom>
              <a:avLst/>
              <a:gdLst>
                <a:gd name="T0" fmla="*/ 52 w 70"/>
                <a:gd name="T1" fmla="*/ 37 h 77"/>
                <a:gd name="T2" fmla="*/ 70 w 70"/>
                <a:gd name="T3" fmla="*/ 68 h 77"/>
                <a:gd name="T4" fmla="*/ 70 w 70"/>
                <a:gd name="T5" fmla="*/ 77 h 77"/>
                <a:gd name="T6" fmla="*/ 52 w 70"/>
                <a:gd name="T7" fmla="*/ 77 h 77"/>
                <a:gd name="T8" fmla="*/ 23 w 70"/>
                <a:gd name="T9" fmla="*/ 44 h 77"/>
                <a:gd name="T10" fmla="*/ 5 w 70"/>
                <a:gd name="T11" fmla="*/ 21 h 77"/>
                <a:gd name="T12" fmla="*/ 0 w 70"/>
                <a:gd name="T13" fmla="*/ 7 h 77"/>
                <a:gd name="T14" fmla="*/ 8 w 70"/>
                <a:gd name="T15" fmla="*/ 0 h 77"/>
                <a:gd name="T16" fmla="*/ 21 w 70"/>
                <a:gd name="T17" fmla="*/ 2 h 77"/>
                <a:gd name="T18" fmla="*/ 52 w 70"/>
                <a:gd name="T19" fmla="*/ 37 h 77"/>
                <a:gd name="T20" fmla="*/ 52 w 70"/>
                <a:gd name="T21" fmla="*/ 37 h 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0"/>
                <a:gd name="T34" fmla="*/ 0 h 77"/>
                <a:gd name="T35" fmla="*/ 70 w 70"/>
                <a:gd name="T36" fmla="*/ 77 h 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0" h="77">
                  <a:moveTo>
                    <a:pt x="52" y="37"/>
                  </a:moveTo>
                  <a:lnTo>
                    <a:pt x="70" y="68"/>
                  </a:lnTo>
                  <a:lnTo>
                    <a:pt x="70" y="77"/>
                  </a:lnTo>
                  <a:lnTo>
                    <a:pt x="52" y="77"/>
                  </a:lnTo>
                  <a:lnTo>
                    <a:pt x="23" y="44"/>
                  </a:lnTo>
                  <a:lnTo>
                    <a:pt x="5" y="21"/>
                  </a:lnTo>
                  <a:lnTo>
                    <a:pt x="0" y="7"/>
                  </a:lnTo>
                  <a:lnTo>
                    <a:pt x="8" y="0"/>
                  </a:lnTo>
                  <a:lnTo>
                    <a:pt x="21" y="2"/>
                  </a:lnTo>
                  <a:lnTo>
                    <a:pt x="52" y="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grpSp>
        <p:nvGrpSpPr>
          <p:cNvPr id="2281" name="Group 1388" descr="Stack of books">
            <a:extLst>
              <a:ext uri="{FF2B5EF4-FFF2-40B4-BE49-F238E27FC236}">
                <a16:creationId xmlns:a16="http://schemas.microsoft.com/office/drawing/2014/main" id="{454BBA50-EEC9-6047-82AF-B8602987CA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76401" y="1981201"/>
            <a:ext cx="1196975" cy="4525963"/>
            <a:chOff x="96" y="1248"/>
            <a:chExt cx="754" cy="2851"/>
          </a:xfrm>
        </p:grpSpPr>
        <p:sp>
          <p:nvSpPr>
            <p:cNvPr id="2282" name="AutoShape 1387">
              <a:extLst>
                <a:ext uri="{FF2B5EF4-FFF2-40B4-BE49-F238E27FC236}">
                  <a16:creationId xmlns:a16="http://schemas.microsoft.com/office/drawing/2014/main" id="{889B2551-5A06-854F-A213-BD4CCD39CF7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6" y="1248"/>
              <a:ext cx="754" cy="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ar-SA"/>
            </a:p>
          </p:txBody>
        </p:sp>
        <p:sp>
          <p:nvSpPr>
            <p:cNvPr id="2283" name="Freeform 1389">
              <a:extLst>
                <a:ext uri="{FF2B5EF4-FFF2-40B4-BE49-F238E27FC236}">
                  <a16:creationId xmlns:a16="http://schemas.microsoft.com/office/drawing/2014/main" id="{D1ADCAA1-F230-0245-B9BA-79D948465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" y="3902"/>
              <a:ext cx="347" cy="158"/>
            </a:xfrm>
            <a:custGeom>
              <a:avLst/>
              <a:gdLst>
                <a:gd name="T0" fmla="*/ 39 w 693"/>
                <a:gd name="T1" fmla="*/ 159 h 318"/>
                <a:gd name="T2" fmla="*/ 4 w 693"/>
                <a:gd name="T3" fmla="*/ 199 h 318"/>
                <a:gd name="T4" fmla="*/ 0 w 693"/>
                <a:gd name="T5" fmla="*/ 257 h 318"/>
                <a:gd name="T6" fmla="*/ 5 w 693"/>
                <a:gd name="T7" fmla="*/ 295 h 318"/>
                <a:gd name="T8" fmla="*/ 8 w 693"/>
                <a:gd name="T9" fmla="*/ 318 h 318"/>
                <a:gd name="T10" fmla="*/ 689 w 693"/>
                <a:gd name="T11" fmla="*/ 142 h 318"/>
                <a:gd name="T12" fmla="*/ 693 w 693"/>
                <a:gd name="T13" fmla="*/ 0 h 318"/>
                <a:gd name="T14" fmla="*/ 39 w 693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3"/>
                <a:gd name="T25" fmla="*/ 0 h 318"/>
                <a:gd name="T26" fmla="*/ 693 w 693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3" h="318">
                  <a:moveTo>
                    <a:pt x="39" y="159"/>
                  </a:moveTo>
                  <a:lnTo>
                    <a:pt x="4" y="199"/>
                  </a:lnTo>
                  <a:lnTo>
                    <a:pt x="0" y="257"/>
                  </a:lnTo>
                  <a:lnTo>
                    <a:pt x="5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3" y="0"/>
                  </a:lnTo>
                  <a:lnTo>
                    <a:pt x="39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4" name="Freeform 1390">
              <a:extLst>
                <a:ext uri="{FF2B5EF4-FFF2-40B4-BE49-F238E27FC236}">
                  <a16:creationId xmlns:a16="http://schemas.microsoft.com/office/drawing/2014/main" id="{AD6E5093-A5D7-E14D-8399-C080584EE2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74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5" name="Freeform 1391">
              <a:extLst>
                <a:ext uri="{FF2B5EF4-FFF2-40B4-BE49-F238E27FC236}">
                  <a16:creationId xmlns:a16="http://schemas.microsoft.com/office/drawing/2014/main" id="{48AAEDDA-2DBF-D04A-95E2-BDDA9D9A9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" y="3753"/>
              <a:ext cx="689" cy="346"/>
            </a:xfrm>
            <a:custGeom>
              <a:avLst/>
              <a:gdLst>
                <a:gd name="T0" fmla="*/ 653 w 1378"/>
                <a:gd name="T1" fmla="*/ 467 h 693"/>
                <a:gd name="T2" fmla="*/ 1378 w 1378"/>
                <a:gd name="T3" fmla="*/ 287 h 693"/>
                <a:gd name="T4" fmla="*/ 759 w 1378"/>
                <a:gd name="T5" fmla="*/ 0 h 693"/>
                <a:gd name="T6" fmla="*/ 27 w 1378"/>
                <a:gd name="T7" fmla="*/ 87 h 693"/>
                <a:gd name="T8" fmla="*/ 24 w 1378"/>
                <a:gd name="T9" fmla="*/ 91 h 693"/>
                <a:gd name="T10" fmla="*/ 17 w 1378"/>
                <a:gd name="T11" fmla="*/ 104 h 693"/>
                <a:gd name="T12" fmla="*/ 9 w 1378"/>
                <a:gd name="T13" fmla="*/ 123 h 693"/>
                <a:gd name="T14" fmla="*/ 2 w 1378"/>
                <a:gd name="T15" fmla="*/ 149 h 693"/>
                <a:gd name="T16" fmla="*/ 0 w 1378"/>
                <a:gd name="T17" fmla="*/ 180 h 693"/>
                <a:gd name="T18" fmla="*/ 3 w 1378"/>
                <a:gd name="T19" fmla="*/ 216 h 693"/>
                <a:gd name="T20" fmla="*/ 17 w 1378"/>
                <a:gd name="T21" fmla="*/ 253 h 693"/>
                <a:gd name="T22" fmla="*/ 42 w 1378"/>
                <a:gd name="T23" fmla="*/ 295 h 693"/>
                <a:gd name="T24" fmla="*/ 43 w 1378"/>
                <a:gd name="T25" fmla="*/ 296 h 693"/>
                <a:gd name="T26" fmla="*/ 45 w 1378"/>
                <a:gd name="T27" fmla="*/ 297 h 693"/>
                <a:gd name="T28" fmla="*/ 45 w 1378"/>
                <a:gd name="T29" fmla="*/ 297 h 693"/>
                <a:gd name="T30" fmla="*/ 645 w 1378"/>
                <a:gd name="T31" fmla="*/ 693 h 693"/>
                <a:gd name="T32" fmla="*/ 647 w 1378"/>
                <a:gd name="T33" fmla="*/ 684 h 693"/>
                <a:gd name="T34" fmla="*/ 639 w 1378"/>
                <a:gd name="T35" fmla="*/ 663 h 693"/>
                <a:gd name="T36" fmla="*/ 639 w 1378"/>
                <a:gd name="T37" fmla="*/ 663 h 693"/>
                <a:gd name="T38" fmla="*/ 639 w 1378"/>
                <a:gd name="T39" fmla="*/ 662 h 693"/>
                <a:gd name="T40" fmla="*/ 636 w 1378"/>
                <a:gd name="T41" fmla="*/ 655 h 693"/>
                <a:gd name="T42" fmla="*/ 629 w 1378"/>
                <a:gd name="T43" fmla="*/ 638 h 693"/>
                <a:gd name="T44" fmla="*/ 622 w 1378"/>
                <a:gd name="T45" fmla="*/ 614 h 693"/>
                <a:gd name="T46" fmla="*/ 615 w 1378"/>
                <a:gd name="T47" fmla="*/ 584 h 693"/>
                <a:gd name="T48" fmla="*/ 613 w 1378"/>
                <a:gd name="T49" fmla="*/ 551 h 693"/>
                <a:gd name="T50" fmla="*/ 616 w 1378"/>
                <a:gd name="T51" fmla="*/ 519 h 693"/>
                <a:gd name="T52" fmla="*/ 629 w 1378"/>
                <a:gd name="T53" fmla="*/ 491 h 693"/>
                <a:gd name="T54" fmla="*/ 653 w 1378"/>
                <a:gd name="T55" fmla="*/ 467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8"/>
                <a:gd name="T85" fmla="*/ 0 h 693"/>
                <a:gd name="T86" fmla="*/ 1378 w 1378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8" h="693">
                  <a:moveTo>
                    <a:pt x="653" y="467"/>
                  </a:moveTo>
                  <a:lnTo>
                    <a:pt x="1378" y="287"/>
                  </a:lnTo>
                  <a:lnTo>
                    <a:pt x="759" y="0"/>
                  </a:lnTo>
                  <a:lnTo>
                    <a:pt x="27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3"/>
                  </a:lnTo>
                  <a:lnTo>
                    <a:pt x="42" y="295"/>
                  </a:lnTo>
                  <a:lnTo>
                    <a:pt x="43" y="296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7" y="684"/>
                  </a:lnTo>
                  <a:lnTo>
                    <a:pt x="639" y="663"/>
                  </a:lnTo>
                  <a:lnTo>
                    <a:pt x="639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2" y="614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1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6" name="Freeform 1392">
              <a:extLst>
                <a:ext uri="{FF2B5EF4-FFF2-40B4-BE49-F238E27FC236}">
                  <a16:creationId xmlns:a16="http://schemas.microsoft.com/office/drawing/2014/main" id="{4E9FF6D2-94EA-5F4F-A692-C22B638FD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" y="3765"/>
              <a:ext cx="615" cy="209"/>
            </a:xfrm>
            <a:custGeom>
              <a:avLst/>
              <a:gdLst>
                <a:gd name="T0" fmla="*/ 1228 w 1228"/>
                <a:gd name="T1" fmla="*/ 254 h 416"/>
                <a:gd name="T2" fmla="*/ 579 w 1228"/>
                <a:gd name="T3" fmla="*/ 416 h 416"/>
                <a:gd name="T4" fmla="*/ 0 w 1228"/>
                <a:gd name="T5" fmla="*/ 80 h 416"/>
                <a:gd name="T6" fmla="*/ 679 w 1228"/>
                <a:gd name="T7" fmla="*/ 0 h 416"/>
                <a:gd name="T8" fmla="*/ 1228 w 1228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6"/>
                <a:gd name="T17" fmla="*/ 1228 w 1228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6">
                  <a:moveTo>
                    <a:pt x="1228" y="254"/>
                  </a:moveTo>
                  <a:lnTo>
                    <a:pt x="579" y="416"/>
                  </a:lnTo>
                  <a:lnTo>
                    <a:pt x="0" y="80"/>
                  </a:lnTo>
                  <a:lnTo>
                    <a:pt x="679" y="0"/>
                  </a:lnTo>
                  <a:lnTo>
                    <a:pt x="1228" y="25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7" name="Freeform 1393">
              <a:extLst>
                <a:ext uri="{FF2B5EF4-FFF2-40B4-BE49-F238E27FC236}">
                  <a16:creationId xmlns:a16="http://schemas.microsoft.com/office/drawing/2014/main" id="{0F645062-EEDD-0D4D-AFCE-DDD82941A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" y="3809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9 w 607"/>
                <a:gd name="T5" fmla="*/ 136 h 529"/>
                <a:gd name="T6" fmla="*/ 6 w 607"/>
                <a:gd name="T7" fmla="*/ 108 h 529"/>
                <a:gd name="T8" fmla="*/ 1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2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1 w 607"/>
                <a:gd name="T27" fmla="*/ 406 h 529"/>
                <a:gd name="T28" fmla="*/ 568 w 607"/>
                <a:gd name="T29" fmla="*/ 432 h 529"/>
                <a:gd name="T30" fmla="*/ 569 w 607"/>
                <a:gd name="T31" fmla="*/ 457 h 529"/>
                <a:gd name="T32" fmla="*/ 571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9" y="136"/>
                  </a:lnTo>
                  <a:lnTo>
                    <a:pt x="6" y="108"/>
                  </a:lnTo>
                  <a:lnTo>
                    <a:pt x="1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1" y="406"/>
                  </a:lnTo>
                  <a:lnTo>
                    <a:pt x="568" y="432"/>
                  </a:lnTo>
                  <a:lnTo>
                    <a:pt x="569" y="457"/>
                  </a:lnTo>
                  <a:lnTo>
                    <a:pt x="571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8" name="Freeform 1394">
              <a:extLst>
                <a:ext uri="{FF2B5EF4-FFF2-40B4-BE49-F238E27FC236}">
                  <a16:creationId xmlns:a16="http://schemas.microsoft.com/office/drawing/2014/main" id="{22678CBE-A9EF-2C4C-9D83-DB557289A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" y="3902"/>
              <a:ext cx="376" cy="197"/>
            </a:xfrm>
            <a:custGeom>
              <a:avLst/>
              <a:gdLst>
                <a:gd name="T0" fmla="*/ 671 w 754"/>
                <a:gd name="T1" fmla="*/ 137 h 395"/>
                <a:gd name="T2" fmla="*/ 0 w 754"/>
                <a:gd name="T3" fmla="*/ 311 h 395"/>
                <a:gd name="T4" fmla="*/ 5 w 754"/>
                <a:gd name="T5" fmla="*/ 332 h 395"/>
                <a:gd name="T6" fmla="*/ 678 w 754"/>
                <a:gd name="T7" fmla="*/ 157 h 395"/>
                <a:gd name="T8" fmla="*/ 714 w 754"/>
                <a:gd name="T9" fmla="*/ 194 h 395"/>
                <a:gd name="T10" fmla="*/ 29 w 754"/>
                <a:gd name="T11" fmla="*/ 375 h 395"/>
                <a:gd name="T12" fmla="*/ 35 w 754"/>
                <a:gd name="T13" fmla="*/ 395 h 395"/>
                <a:gd name="T14" fmla="*/ 754 w 754"/>
                <a:gd name="T15" fmla="*/ 205 h 395"/>
                <a:gd name="T16" fmla="*/ 691 w 754"/>
                <a:gd name="T17" fmla="*/ 141 h 395"/>
                <a:gd name="T18" fmla="*/ 701 w 754"/>
                <a:gd name="T19" fmla="*/ 3 h 395"/>
                <a:gd name="T20" fmla="*/ 681 w 754"/>
                <a:gd name="T21" fmla="*/ 0 h 395"/>
                <a:gd name="T22" fmla="*/ 678 w 754"/>
                <a:gd name="T23" fmla="*/ 44 h 395"/>
                <a:gd name="T24" fmla="*/ 671 w 754"/>
                <a:gd name="T25" fmla="*/ 137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5"/>
                <a:gd name="T41" fmla="*/ 754 w 754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5">
                  <a:moveTo>
                    <a:pt x="671" y="137"/>
                  </a:moveTo>
                  <a:lnTo>
                    <a:pt x="0" y="311"/>
                  </a:lnTo>
                  <a:lnTo>
                    <a:pt x="5" y="332"/>
                  </a:lnTo>
                  <a:lnTo>
                    <a:pt x="678" y="157"/>
                  </a:lnTo>
                  <a:lnTo>
                    <a:pt x="714" y="194"/>
                  </a:lnTo>
                  <a:lnTo>
                    <a:pt x="29" y="375"/>
                  </a:lnTo>
                  <a:lnTo>
                    <a:pt x="35" y="395"/>
                  </a:lnTo>
                  <a:lnTo>
                    <a:pt x="754" y="205"/>
                  </a:lnTo>
                  <a:lnTo>
                    <a:pt x="691" y="141"/>
                  </a:lnTo>
                  <a:lnTo>
                    <a:pt x="701" y="3"/>
                  </a:lnTo>
                  <a:lnTo>
                    <a:pt x="681" y="0"/>
                  </a:lnTo>
                  <a:lnTo>
                    <a:pt x="678" y="44"/>
                  </a:lnTo>
                  <a:lnTo>
                    <a:pt x="671" y="13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89" name="Freeform 1395">
              <a:extLst>
                <a:ext uri="{FF2B5EF4-FFF2-40B4-BE49-F238E27FC236}">
                  <a16:creationId xmlns:a16="http://schemas.microsoft.com/office/drawing/2014/main" id="{08CC3522-68AF-3E44-9978-864E0A2A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3700"/>
              <a:ext cx="334" cy="209"/>
            </a:xfrm>
            <a:custGeom>
              <a:avLst/>
              <a:gdLst>
                <a:gd name="T0" fmla="*/ 31 w 670"/>
                <a:gd name="T1" fmla="*/ 235 h 417"/>
                <a:gd name="T2" fmla="*/ 0 w 670"/>
                <a:gd name="T3" fmla="*/ 285 h 417"/>
                <a:gd name="T4" fmla="*/ 2 w 670"/>
                <a:gd name="T5" fmla="*/ 348 h 417"/>
                <a:gd name="T6" fmla="*/ 12 w 670"/>
                <a:gd name="T7" fmla="*/ 391 h 417"/>
                <a:gd name="T8" fmla="*/ 16 w 670"/>
                <a:gd name="T9" fmla="*/ 417 h 417"/>
                <a:gd name="T10" fmla="*/ 670 w 670"/>
                <a:gd name="T11" fmla="*/ 154 h 417"/>
                <a:gd name="T12" fmla="*/ 662 w 670"/>
                <a:gd name="T13" fmla="*/ 0 h 417"/>
                <a:gd name="T14" fmla="*/ 31 w 670"/>
                <a:gd name="T15" fmla="*/ 235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1" y="235"/>
                  </a:moveTo>
                  <a:lnTo>
                    <a:pt x="0" y="285"/>
                  </a:lnTo>
                  <a:lnTo>
                    <a:pt x="2" y="348"/>
                  </a:lnTo>
                  <a:lnTo>
                    <a:pt x="12" y="391"/>
                  </a:lnTo>
                  <a:lnTo>
                    <a:pt x="16" y="417"/>
                  </a:lnTo>
                  <a:lnTo>
                    <a:pt x="670" y="154"/>
                  </a:lnTo>
                  <a:lnTo>
                    <a:pt x="662" y="0"/>
                  </a:lnTo>
                  <a:lnTo>
                    <a:pt x="31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0" name="Freeform 1396">
              <a:extLst>
                <a:ext uri="{FF2B5EF4-FFF2-40B4-BE49-F238E27FC236}">
                  <a16:creationId xmlns:a16="http://schemas.microsoft.com/office/drawing/2014/main" id="{A4C68B9C-88A5-5C41-9579-F80A1EA04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1" name="Freeform 1397">
              <a:extLst>
                <a:ext uri="{FF2B5EF4-FFF2-40B4-BE49-F238E27FC236}">
                  <a16:creationId xmlns:a16="http://schemas.microsoft.com/office/drawing/2014/main" id="{8E1EF294-9342-774D-AAEC-2BC8C01A4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3779"/>
              <a:ext cx="356" cy="164"/>
            </a:xfrm>
            <a:custGeom>
              <a:avLst/>
              <a:gdLst>
                <a:gd name="T0" fmla="*/ 0 w 712"/>
                <a:gd name="T1" fmla="*/ 268 h 328"/>
                <a:gd name="T2" fmla="*/ 36 w 712"/>
                <a:gd name="T3" fmla="*/ 328 h 328"/>
                <a:gd name="T4" fmla="*/ 712 w 712"/>
                <a:gd name="T5" fmla="*/ 54 h 328"/>
                <a:gd name="T6" fmla="*/ 650 w 712"/>
                <a:gd name="T7" fmla="*/ 0 h 328"/>
                <a:gd name="T8" fmla="*/ 0 w 712"/>
                <a:gd name="T9" fmla="*/ 268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8"/>
                <a:gd name="T17" fmla="*/ 712 w 712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8">
                  <a:moveTo>
                    <a:pt x="0" y="268"/>
                  </a:moveTo>
                  <a:lnTo>
                    <a:pt x="36" y="328"/>
                  </a:lnTo>
                  <a:lnTo>
                    <a:pt x="712" y="54"/>
                  </a:lnTo>
                  <a:lnTo>
                    <a:pt x="650" y="0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2" name="Freeform 1398">
              <a:extLst>
                <a:ext uri="{FF2B5EF4-FFF2-40B4-BE49-F238E27FC236}">
                  <a16:creationId xmlns:a16="http://schemas.microsoft.com/office/drawing/2014/main" id="{9D699B82-0907-4D4B-8687-87390EC5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557"/>
              <a:ext cx="687" cy="393"/>
            </a:xfrm>
            <a:custGeom>
              <a:avLst/>
              <a:gdLst>
                <a:gd name="T0" fmla="*/ 678 w 1376"/>
                <a:gd name="T1" fmla="*/ 532 h 786"/>
                <a:gd name="T2" fmla="*/ 1376 w 1376"/>
                <a:gd name="T3" fmla="*/ 266 h 786"/>
                <a:gd name="T4" fmla="*/ 734 w 1376"/>
                <a:gd name="T5" fmla="*/ 0 h 786"/>
                <a:gd name="T6" fmla="*/ 18 w 1376"/>
                <a:gd name="T7" fmla="*/ 160 h 786"/>
                <a:gd name="T8" fmla="*/ 15 w 1376"/>
                <a:gd name="T9" fmla="*/ 166 h 786"/>
                <a:gd name="T10" fmla="*/ 9 w 1376"/>
                <a:gd name="T11" fmla="*/ 181 h 786"/>
                <a:gd name="T12" fmla="*/ 4 w 1376"/>
                <a:gd name="T13" fmla="*/ 204 h 786"/>
                <a:gd name="T14" fmla="*/ 0 w 1376"/>
                <a:gd name="T15" fmla="*/ 234 h 786"/>
                <a:gd name="T16" fmla="*/ 1 w 1376"/>
                <a:gd name="T17" fmla="*/ 271 h 786"/>
                <a:gd name="T18" fmla="*/ 9 w 1376"/>
                <a:gd name="T19" fmla="*/ 310 h 786"/>
                <a:gd name="T20" fmla="*/ 28 w 1376"/>
                <a:gd name="T21" fmla="*/ 353 h 786"/>
                <a:gd name="T22" fmla="*/ 58 w 1376"/>
                <a:gd name="T23" fmla="*/ 398 h 786"/>
                <a:gd name="T24" fmla="*/ 59 w 1376"/>
                <a:gd name="T25" fmla="*/ 399 h 786"/>
                <a:gd name="T26" fmla="*/ 59 w 1376"/>
                <a:gd name="T27" fmla="*/ 399 h 786"/>
                <a:gd name="T28" fmla="*/ 60 w 1376"/>
                <a:gd name="T29" fmla="*/ 401 h 786"/>
                <a:gd name="T30" fmla="*/ 694 w 1376"/>
                <a:gd name="T31" fmla="*/ 786 h 786"/>
                <a:gd name="T32" fmla="*/ 694 w 1376"/>
                <a:gd name="T33" fmla="*/ 775 h 786"/>
                <a:gd name="T34" fmla="*/ 685 w 1376"/>
                <a:gd name="T35" fmla="*/ 751 h 786"/>
                <a:gd name="T36" fmla="*/ 685 w 1376"/>
                <a:gd name="T37" fmla="*/ 751 h 786"/>
                <a:gd name="T38" fmla="*/ 685 w 1376"/>
                <a:gd name="T39" fmla="*/ 751 h 786"/>
                <a:gd name="T40" fmla="*/ 681 w 1376"/>
                <a:gd name="T41" fmla="*/ 745 h 786"/>
                <a:gd name="T42" fmla="*/ 673 w 1376"/>
                <a:gd name="T43" fmla="*/ 726 h 786"/>
                <a:gd name="T44" fmla="*/ 663 w 1376"/>
                <a:gd name="T45" fmla="*/ 699 h 786"/>
                <a:gd name="T46" fmla="*/ 652 w 1376"/>
                <a:gd name="T47" fmla="*/ 666 h 786"/>
                <a:gd name="T48" fmla="*/ 647 w 1376"/>
                <a:gd name="T49" fmla="*/ 631 h 786"/>
                <a:gd name="T50" fmla="*/ 647 w 1376"/>
                <a:gd name="T51" fmla="*/ 594 h 786"/>
                <a:gd name="T52" fmla="*/ 657 w 1376"/>
                <a:gd name="T53" fmla="*/ 561 h 786"/>
                <a:gd name="T54" fmla="*/ 678 w 1376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6"/>
                <a:gd name="T85" fmla="*/ 0 h 786"/>
                <a:gd name="T86" fmla="*/ 1376 w 1376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6" h="786">
                  <a:moveTo>
                    <a:pt x="678" y="532"/>
                  </a:moveTo>
                  <a:lnTo>
                    <a:pt x="1376" y="266"/>
                  </a:lnTo>
                  <a:lnTo>
                    <a:pt x="734" y="0"/>
                  </a:lnTo>
                  <a:lnTo>
                    <a:pt x="18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4" y="204"/>
                  </a:lnTo>
                  <a:lnTo>
                    <a:pt x="0" y="234"/>
                  </a:lnTo>
                  <a:lnTo>
                    <a:pt x="1" y="271"/>
                  </a:lnTo>
                  <a:lnTo>
                    <a:pt x="9" y="310"/>
                  </a:lnTo>
                  <a:lnTo>
                    <a:pt x="28" y="353"/>
                  </a:lnTo>
                  <a:lnTo>
                    <a:pt x="58" y="398"/>
                  </a:lnTo>
                  <a:lnTo>
                    <a:pt x="59" y="399"/>
                  </a:lnTo>
                  <a:lnTo>
                    <a:pt x="60" y="401"/>
                  </a:lnTo>
                  <a:lnTo>
                    <a:pt x="694" y="786"/>
                  </a:lnTo>
                  <a:lnTo>
                    <a:pt x="694" y="775"/>
                  </a:lnTo>
                  <a:lnTo>
                    <a:pt x="685" y="751"/>
                  </a:lnTo>
                  <a:lnTo>
                    <a:pt x="681" y="745"/>
                  </a:lnTo>
                  <a:lnTo>
                    <a:pt x="673" y="726"/>
                  </a:lnTo>
                  <a:lnTo>
                    <a:pt x="663" y="699"/>
                  </a:lnTo>
                  <a:lnTo>
                    <a:pt x="652" y="666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7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3" name="Freeform 1399">
              <a:extLst>
                <a:ext uri="{FF2B5EF4-FFF2-40B4-BE49-F238E27FC236}">
                  <a16:creationId xmlns:a16="http://schemas.microsoft.com/office/drawing/2014/main" id="{1E0E9119-770F-7746-86B1-98EA50FD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" y="3571"/>
              <a:ext cx="618" cy="238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4" name="Freeform 1400">
              <a:extLst>
                <a:ext uri="{FF2B5EF4-FFF2-40B4-BE49-F238E27FC236}">
                  <a16:creationId xmlns:a16="http://schemas.microsoft.com/office/drawing/2014/main" id="{DF2CC9EA-7DAF-464E-9E28-991E12332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3652"/>
              <a:ext cx="315" cy="272"/>
            </a:xfrm>
            <a:custGeom>
              <a:avLst/>
              <a:gdLst>
                <a:gd name="T0" fmla="*/ 628 w 630"/>
                <a:gd name="T1" fmla="*/ 543 h 543"/>
                <a:gd name="T2" fmla="*/ 50 w 630"/>
                <a:gd name="T3" fmla="*/ 186 h 543"/>
                <a:gd name="T4" fmla="*/ 28 w 630"/>
                <a:gd name="T5" fmla="*/ 154 h 543"/>
                <a:gd name="T6" fmla="*/ 13 w 630"/>
                <a:gd name="T7" fmla="*/ 124 h 543"/>
                <a:gd name="T8" fmla="*/ 5 w 630"/>
                <a:gd name="T9" fmla="*/ 96 h 543"/>
                <a:gd name="T10" fmla="*/ 1 w 630"/>
                <a:gd name="T11" fmla="*/ 70 h 543"/>
                <a:gd name="T12" fmla="*/ 0 w 630"/>
                <a:gd name="T13" fmla="*/ 47 h 543"/>
                <a:gd name="T14" fmla="*/ 4 w 630"/>
                <a:gd name="T15" fmla="*/ 28 h 543"/>
                <a:gd name="T16" fmla="*/ 7 w 630"/>
                <a:gd name="T17" fmla="*/ 12 h 543"/>
                <a:gd name="T18" fmla="*/ 10 w 630"/>
                <a:gd name="T19" fmla="*/ 0 h 543"/>
                <a:gd name="T20" fmla="*/ 630 w 630"/>
                <a:gd name="T21" fmla="*/ 330 h 543"/>
                <a:gd name="T22" fmla="*/ 616 w 630"/>
                <a:gd name="T23" fmla="*/ 353 h 543"/>
                <a:gd name="T24" fmla="*/ 606 w 630"/>
                <a:gd name="T25" fmla="*/ 379 h 543"/>
                <a:gd name="T26" fmla="*/ 603 w 630"/>
                <a:gd name="T27" fmla="*/ 406 h 543"/>
                <a:gd name="T28" fmla="*/ 602 w 630"/>
                <a:gd name="T29" fmla="*/ 434 h 543"/>
                <a:gd name="T30" fmla="*/ 605 w 630"/>
                <a:gd name="T31" fmla="*/ 463 h 543"/>
                <a:gd name="T32" fmla="*/ 611 w 630"/>
                <a:gd name="T33" fmla="*/ 491 h 543"/>
                <a:gd name="T34" fmla="*/ 619 w 630"/>
                <a:gd name="T35" fmla="*/ 518 h 543"/>
                <a:gd name="T36" fmla="*/ 628 w 630"/>
                <a:gd name="T37" fmla="*/ 543 h 54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0"/>
                <a:gd name="T58" fmla="*/ 0 h 543"/>
                <a:gd name="T59" fmla="*/ 630 w 630"/>
                <a:gd name="T60" fmla="*/ 543 h 54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0" h="543">
                  <a:moveTo>
                    <a:pt x="628" y="543"/>
                  </a:moveTo>
                  <a:lnTo>
                    <a:pt x="50" y="186"/>
                  </a:lnTo>
                  <a:lnTo>
                    <a:pt x="28" y="154"/>
                  </a:lnTo>
                  <a:lnTo>
                    <a:pt x="13" y="124"/>
                  </a:lnTo>
                  <a:lnTo>
                    <a:pt x="5" y="96"/>
                  </a:lnTo>
                  <a:lnTo>
                    <a:pt x="1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0" y="0"/>
                  </a:lnTo>
                  <a:lnTo>
                    <a:pt x="630" y="330"/>
                  </a:lnTo>
                  <a:lnTo>
                    <a:pt x="616" y="353"/>
                  </a:lnTo>
                  <a:lnTo>
                    <a:pt x="606" y="379"/>
                  </a:lnTo>
                  <a:lnTo>
                    <a:pt x="603" y="406"/>
                  </a:lnTo>
                  <a:lnTo>
                    <a:pt x="602" y="434"/>
                  </a:lnTo>
                  <a:lnTo>
                    <a:pt x="605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5" name="Freeform 1401">
              <a:extLst>
                <a:ext uri="{FF2B5EF4-FFF2-40B4-BE49-F238E27FC236}">
                  <a16:creationId xmlns:a16="http://schemas.microsoft.com/office/drawing/2014/main" id="{B4105830-4BF4-8B49-BC30-40367CA56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" y="3700"/>
              <a:ext cx="365" cy="250"/>
            </a:xfrm>
            <a:custGeom>
              <a:avLst/>
              <a:gdLst>
                <a:gd name="T0" fmla="*/ 643 w 731"/>
                <a:gd name="T1" fmla="*/ 149 h 500"/>
                <a:gd name="T2" fmla="*/ 0 w 731"/>
                <a:gd name="T3" fmla="*/ 409 h 500"/>
                <a:gd name="T4" fmla="*/ 6 w 731"/>
                <a:gd name="T5" fmla="*/ 432 h 500"/>
                <a:gd name="T6" fmla="*/ 651 w 731"/>
                <a:gd name="T7" fmla="*/ 171 h 500"/>
                <a:gd name="T8" fmla="*/ 690 w 731"/>
                <a:gd name="T9" fmla="*/ 208 h 500"/>
                <a:gd name="T10" fmla="*/ 35 w 731"/>
                <a:gd name="T11" fmla="*/ 477 h 500"/>
                <a:gd name="T12" fmla="*/ 43 w 731"/>
                <a:gd name="T13" fmla="*/ 500 h 500"/>
                <a:gd name="T14" fmla="*/ 731 w 731"/>
                <a:gd name="T15" fmla="*/ 216 h 500"/>
                <a:gd name="T16" fmla="*/ 663 w 731"/>
                <a:gd name="T17" fmla="*/ 153 h 500"/>
                <a:gd name="T18" fmla="*/ 661 w 731"/>
                <a:gd name="T19" fmla="*/ 1 h 500"/>
                <a:gd name="T20" fmla="*/ 641 w 731"/>
                <a:gd name="T21" fmla="*/ 0 h 500"/>
                <a:gd name="T22" fmla="*/ 642 w 731"/>
                <a:gd name="T23" fmla="*/ 47 h 500"/>
                <a:gd name="T24" fmla="*/ 643 w 731"/>
                <a:gd name="T25" fmla="*/ 149 h 5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"/>
                <a:gd name="T40" fmla="*/ 0 h 500"/>
                <a:gd name="T41" fmla="*/ 731 w 731"/>
                <a:gd name="T42" fmla="*/ 500 h 50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" h="500">
                  <a:moveTo>
                    <a:pt x="643" y="149"/>
                  </a:moveTo>
                  <a:lnTo>
                    <a:pt x="0" y="409"/>
                  </a:lnTo>
                  <a:lnTo>
                    <a:pt x="6" y="432"/>
                  </a:lnTo>
                  <a:lnTo>
                    <a:pt x="651" y="171"/>
                  </a:lnTo>
                  <a:lnTo>
                    <a:pt x="690" y="208"/>
                  </a:lnTo>
                  <a:lnTo>
                    <a:pt x="35" y="477"/>
                  </a:lnTo>
                  <a:lnTo>
                    <a:pt x="43" y="500"/>
                  </a:lnTo>
                  <a:lnTo>
                    <a:pt x="731" y="216"/>
                  </a:lnTo>
                  <a:lnTo>
                    <a:pt x="663" y="153"/>
                  </a:lnTo>
                  <a:lnTo>
                    <a:pt x="661" y="1"/>
                  </a:lnTo>
                  <a:lnTo>
                    <a:pt x="641" y="0"/>
                  </a:lnTo>
                  <a:lnTo>
                    <a:pt x="642" y="47"/>
                  </a:lnTo>
                  <a:lnTo>
                    <a:pt x="643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6" name="Freeform 1402">
              <a:extLst>
                <a:ext uri="{FF2B5EF4-FFF2-40B4-BE49-F238E27FC236}">
                  <a16:creationId xmlns:a16="http://schemas.microsoft.com/office/drawing/2014/main" id="{4D247FD1-C8D5-2A4C-8C1C-E12AB91A17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" y="3550"/>
              <a:ext cx="347" cy="158"/>
            </a:xfrm>
            <a:custGeom>
              <a:avLst/>
              <a:gdLst>
                <a:gd name="T0" fmla="*/ 41 w 695"/>
                <a:gd name="T1" fmla="*/ 159 h 318"/>
                <a:gd name="T2" fmla="*/ 5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91 w 695"/>
                <a:gd name="T11" fmla="*/ 141 h 318"/>
                <a:gd name="T12" fmla="*/ 695 w 695"/>
                <a:gd name="T13" fmla="*/ 0 h 318"/>
                <a:gd name="T14" fmla="*/ 41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1" y="159"/>
                  </a:moveTo>
                  <a:lnTo>
                    <a:pt x="5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1" y="141"/>
                  </a:lnTo>
                  <a:lnTo>
                    <a:pt x="695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7" name="Freeform 1403">
              <a:extLst>
                <a:ext uri="{FF2B5EF4-FFF2-40B4-BE49-F238E27FC236}">
                  <a16:creationId xmlns:a16="http://schemas.microsoft.com/office/drawing/2014/main" id="{66FD44EE-79E5-8D42-B71D-D6A0A99FB2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622"/>
              <a:ext cx="367" cy="119"/>
            </a:xfrm>
            <a:custGeom>
              <a:avLst/>
              <a:gdLst>
                <a:gd name="T0" fmla="*/ 0 w 735"/>
                <a:gd name="T1" fmla="*/ 181 h 237"/>
                <a:gd name="T2" fmla="*/ 30 w 735"/>
                <a:gd name="T3" fmla="*/ 237 h 237"/>
                <a:gd name="T4" fmla="*/ 735 w 735"/>
                <a:gd name="T5" fmla="*/ 54 h 237"/>
                <a:gd name="T6" fmla="*/ 678 w 735"/>
                <a:gd name="T7" fmla="*/ 0 h 237"/>
                <a:gd name="T8" fmla="*/ 0 w 735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7"/>
                <a:gd name="T17" fmla="*/ 735 w 735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7">
                  <a:moveTo>
                    <a:pt x="0" y="181"/>
                  </a:moveTo>
                  <a:lnTo>
                    <a:pt x="30" y="237"/>
                  </a:lnTo>
                  <a:lnTo>
                    <a:pt x="735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8" name="Freeform 1404">
              <a:extLst>
                <a:ext uri="{FF2B5EF4-FFF2-40B4-BE49-F238E27FC236}">
                  <a16:creationId xmlns:a16="http://schemas.microsoft.com/office/drawing/2014/main" id="{D5BA96F8-3D37-C847-B2DB-7779C914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" y="3400"/>
              <a:ext cx="689" cy="347"/>
            </a:xfrm>
            <a:custGeom>
              <a:avLst/>
              <a:gdLst>
                <a:gd name="T0" fmla="*/ 652 w 1377"/>
                <a:gd name="T1" fmla="*/ 467 h 694"/>
                <a:gd name="T2" fmla="*/ 1377 w 1377"/>
                <a:gd name="T3" fmla="*/ 288 h 694"/>
                <a:gd name="T4" fmla="*/ 758 w 1377"/>
                <a:gd name="T5" fmla="*/ 0 h 694"/>
                <a:gd name="T6" fmla="*/ 27 w 1377"/>
                <a:gd name="T7" fmla="*/ 86 h 694"/>
                <a:gd name="T8" fmla="*/ 24 w 1377"/>
                <a:gd name="T9" fmla="*/ 91 h 694"/>
                <a:gd name="T10" fmla="*/ 17 w 1377"/>
                <a:gd name="T11" fmla="*/ 104 h 694"/>
                <a:gd name="T12" fmla="*/ 9 w 1377"/>
                <a:gd name="T13" fmla="*/ 123 h 694"/>
                <a:gd name="T14" fmla="*/ 2 w 1377"/>
                <a:gd name="T15" fmla="*/ 150 h 694"/>
                <a:gd name="T16" fmla="*/ 0 w 1377"/>
                <a:gd name="T17" fmla="*/ 181 h 694"/>
                <a:gd name="T18" fmla="*/ 3 w 1377"/>
                <a:gd name="T19" fmla="*/ 215 h 694"/>
                <a:gd name="T20" fmla="*/ 17 w 1377"/>
                <a:gd name="T21" fmla="*/ 254 h 694"/>
                <a:gd name="T22" fmla="*/ 42 w 1377"/>
                <a:gd name="T23" fmla="*/ 296 h 694"/>
                <a:gd name="T24" fmla="*/ 42 w 1377"/>
                <a:gd name="T25" fmla="*/ 296 h 694"/>
                <a:gd name="T26" fmla="*/ 43 w 1377"/>
                <a:gd name="T27" fmla="*/ 296 h 694"/>
                <a:gd name="T28" fmla="*/ 43 w 1377"/>
                <a:gd name="T29" fmla="*/ 297 h 694"/>
                <a:gd name="T30" fmla="*/ 43 w 1377"/>
                <a:gd name="T31" fmla="*/ 297 h 694"/>
                <a:gd name="T32" fmla="*/ 43 w 1377"/>
                <a:gd name="T33" fmla="*/ 297 h 694"/>
                <a:gd name="T34" fmla="*/ 45 w 1377"/>
                <a:gd name="T35" fmla="*/ 298 h 694"/>
                <a:gd name="T36" fmla="*/ 644 w 1377"/>
                <a:gd name="T37" fmla="*/ 694 h 694"/>
                <a:gd name="T38" fmla="*/ 646 w 1377"/>
                <a:gd name="T39" fmla="*/ 685 h 694"/>
                <a:gd name="T40" fmla="*/ 638 w 1377"/>
                <a:gd name="T41" fmla="*/ 663 h 694"/>
                <a:gd name="T42" fmla="*/ 638 w 1377"/>
                <a:gd name="T43" fmla="*/ 663 h 694"/>
                <a:gd name="T44" fmla="*/ 638 w 1377"/>
                <a:gd name="T45" fmla="*/ 663 h 694"/>
                <a:gd name="T46" fmla="*/ 636 w 1377"/>
                <a:gd name="T47" fmla="*/ 656 h 694"/>
                <a:gd name="T48" fmla="*/ 629 w 1377"/>
                <a:gd name="T49" fmla="*/ 639 h 694"/>
                <a:gd name="T50" fmla="*/ 621 w 1377"/>
                <a:gd name="T51" fmla="*/ 614 h 694"/>
                <a:gd name="T52" fmla="*/ 614 w 1377"/>
                <a:gd name="T53" fmla="*/ 583 h 694"/>
                <a:gd name="T54" fmla="*/ 612 w 1377"/>
                <a:gd name="T55" fmla="*/ 551 h 694"/>
                <a:gd name="T56" fmla="*/ 615 w 1377"/>
                <a:gd name="T57" fmla="*/ 519 h 694"/>
                <a:gd name="T58" fmla="*/ 628 w 1377"/>
                <a:gd name="T59" fmla="*/ 490 h 694"/>
                <a:gd name="T60" fmla="*/ 652 w 1377"/>
                <a:gd name="T61" fmla="*/ 46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4"/>
                <a:gd name="T95" fmla="*/ 1377 w 1377"/>
                <a:gd name="T96" fmla="*/ 694 h 69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4">
                  <a:moveTo>
                    <a:pt x="652" y="467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7" y="86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6"/>
                  </a:lnTo>
                  <a:lnTo>
                    <a:pt x="43" y="296"/>
                  </a:lnTo>
                  <a:lnTo>
                    <a:pt x="43" y="297"/>
                  </a:lnTo>
                  <a:lnTo>
                    <a:pt x="45" y="298"/>
                  </a:lnTo>
                  <a:lnTo>
                    <a:pt x="644" y="694"/>
                  </a:lnTo>
                  <a:lnTo>
                    <a:pt x="646" y="685"/>
                  </a:lnTo>
                  <a:lnTo>
                    <a:pt x="638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1" y="614"/>
                  </a:lnTo>
                  <a:lnTo>
                    <a:pt x="614" y="583"/>
                  </a:lnTo>
                  <a:lnTo>
                    <a:pt x="612" y="551"/>
                  </a:lnTo>
                  <a:lnTo>
                    <a:pt x="615" y="519"/>
                  </a:lnTo>
                  <a:lnTo>
                    <a:pt x="628" y="490"/>
                  </a:lnTo>
                  <a:lnTo>
                    <a:pt x="652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299" name="Freeform 1405">
              <a:extLst>
                <a:ext uri="{FF2B5EF4-FFF2-40B4-BE49-F238E27FC236}">
                  <a16:creationId xmlns:a16="http://schemas.microsoft.com/office/drawing/2014/main" id="{6F1641D5-AAE5-8242-8D05-A77C8D169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3413"/>
              <a:ext cx="614" cy="209"/>
            </a:xfrm>
            <a:custGeom>
              <a:avLst/>
              <a:gdLst>
                <a:gd name="T0" fmla="*/ 1229 w 1229"/>
                <a:gd name="T1" fmla="*/ 256 h 418"/>
                <a:gd name="T2" fmla="*/ 581 w 1229"/>
                <a:gd name="T3" fmla="*/ 418 h 418"/>
                <a:gd name="T4" fmla="*/ 0 w 1229"/>
                <a:gd name="T5" fmla="*/ 82 h 418"/>
                <a:gd name="T6" fmla="*/ 681 w 1229"/>
                <a:gd name="T7" fmla="*/ 0 h 418"/>
                <a:gd name="T8" fmla="*/ 1229 w 1229"/>
                <a:gd name="T9" fmla="*/ 256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8"/>
                <a:gd name="T17" fmla="*/ 1229 w 1229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8">
                  <a:moveTo>
                    <a:pt x="1229" y="256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29" y="25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0" name="Freeform 1406">
              <a:extLst>
                <a:ext uri="{FF2B5EF4-FFF2-40B4-BE49-F238E27FC236}">
                  <a16:creationId xmlns:a16="http://schemas.microsoft.com/office/drawing/2014/main" id="{CFB24282-F77E-8644-B3BA-1FA3D8AF7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" y="3457"/>
              <a:ext cx="304" cy="265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5 w 607"/>
                <a:gd name="T7" fmla="*/ 108 h 529"/>
                <a:gd name="T8" fmla="*/ 0 w 607"/>
                <a:gd name="T9" fmla="*/ 82 h 529"/>
                <a:gd name="T10" fmla="*/ 0 w 607"/>
                <a:gd name="T11" fmla="*/ 60 h 529"/>
                <a:gd name="T12" fmla="*/ 2 w 607"/>
                <a:gd name="T13" fmla="*/ 39 h 529"/>
                <a:gd name="T14" fmla="*/ 6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8 w 607"/>
                <a:gd name="T25" fmla="*/ 382 h 529"/>
                <a:gd name="T26" fmla="*/ 570 w 607"/>
                <a:gd name="T27" fmla="*/ 405 h 529"/>
                <a:gd name="T28" fmla="*/ 568 w 607"/>
                <a:gd name="T29" fmla="*/ 430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5" y="108"/>
                  </a:lnTo>
                  <a:lnTo>
                    <a:pt x="0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6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8" y="382"/>
                  </a:lnTo>
                  <a:lnTo>
                    <a:pt x="570" y="405"/>
                  </a:lnTo>
                  <a:lnTo>
                    <a:pt x="568" y="430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1" name="Freeform 1407">
              <a:extLst>
                <a:ext uri="{FF2B5EF4-FFF2-40B4-BE49-F238E27FC236}">
                  <a16:creationId xmlns:a16="http://schemas.microsoft.com/office/drawing/2014/main" id="{7C21CFAC-BFDC-F349-9EBD-49571C6D0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" y="3550"/>
              <a:ext cx="376" cy="197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4 h 395"/>
                <a:gd name="T16" fmla="*/ 689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4"/>
                  </a:lnTo>
                  <a:lnTo>
                    <a:pt x="689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2" name="Freeform 1408">
              <a:extLst>
                <a:ext uri="{FF2B5EF4-FFF2-40B4-BE49-F238E27FC236}">
                  <a16:creationId xmlns:a16="http://schemas.microsoft.com/office/drawing/2014/main" id="{F0C8FA25-B7F7-6D46-A852-C8D2F431E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" y="3382"/>
              <a:ext cx="347" cy="159"/>
            </a:xfrm>
            <a:custGeom>
              <a:avLst/>
              <a:gdLst>
                <a:gd name="T0" fmla="*/ 40 w 695"/>
                <a:gd name="T1" fmla="*/ 159 h 318"/>
                <a:gd name="T2" fmla="*/ 4 w 695"/>
                <a:gd name="T3" fmla="*/ 199 h 318"/>
                <a:gd name="T4" fmla="*/ 0 w 695"/>
                <a:gd name="T5" fmla="*/ 256 h 318"/>
                <a:gd name="T6" fmla="*/ 7 w 695"/>
                <a:gd name="T7" fmla="*/ 295 h 318"/>
                <a:gd name="T8" fmla="*/ 8 w 695"/>
                <a:gd name="T9" fmla="*/ 318 h 318"/>
                <a:gd name="T10" fmla="*/ 689 w 695"/>
                <a:gd name="T11" fmla="*/ 142 h 318"/>
                <a:gd name="T12" fmla="*/ 695 w 695"/>
                <a:gd name="T13" fmla="*/ 0 h 318"/>
                <a:gd name="T14" fmla="*/ 40 w 695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8"/>
                <a:gd name="T26" fmla="*/ 695 w 695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8">
                  <a:moveTo>
                    <a:pt x="40" y="159"/>
                  </a:moveTo>
                  <a:lnTo>
                    <a:pt x="4" y="199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89" y="142"/>
                  </a:lnTo>
                  <a:lnTo>
                    <a:pt x="695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3" name="Freeform 1409">
              <a:extLst>
                <a:ext uri="{FF2B5EF4-FFF2-40B4-BE49-F238E27FC236}">
                  <a16:creationId xmlns:a16="http://schemas.microsoft.com/office/drawing/2014/main" id="{FC94CE21-0808-0A40-93E8-19B469D48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455"/>
              <a:ext cx="368" cy="118"/>
            </a:xfrm>
            <a:custGeom>
              <a:avLst/>
              <a:gdLst>
                <a:gd name="T0" fmla="*/ 0 w 736"/>
                <a:gd name="T1" fmla="*/ 181 h 237"/>
                <a:gd name="T2" fmla="*/ 30 w 736"/>
                <a:gd name="T3" fmla="*/ 237 h 237"/>
                <a:gd name="T4" fmla="*/ 736 w 736"/>
                <a:gd name="T5" fmla="*/ 54 h 237"/>
                <a:gd name="T6" fmla="*/ 678 w 736"/>
                <a:gd name="T7" fmla="*/ 0 h 237"/>
                <a:gd name="T8" fmla="*/ 0 w 736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6"/>
                <a:gd name="T16" fmla="*/ 0 h 237"/>
                <a:gd name="T17" fmla="*/ 736 w 736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6" h="237">
                  <a:moveTo>
                    <a:pt x="0" y="181"/>
                  </a:moveTo>
                  <a:lnTo>
                    <a:pt x="30" y="237"/>
                  </a:lnTo>
                  <a:lnTo>
                    <a:pt x="736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4" name="Freeform 1410">
              <a:extLst>
                <a:ext uri="{FF2B5EF4-FFF2-40B4-BE49-F238E27FC236}">
                  <a16:creationId xmlns:a16="http://schemas.microsoft.com/office/drawing/2014/main" id="{28DBD3C7-F7F4-4C49-B3CB-91654FE1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3233"/>
              <a:ext cx="688" cy="347"/>
            </a:xfrm>
            <a:custGeom>
              <a:avLst/>
              <a:gdLst>
                <a:gd name="T0" fmla="*/ 652 w 1377"/>
                <a:gd name="T1" fmla="*/ 466 h 693"/>
                <a:gd name="T2" fmla="*/ 1377 w 1377"/>
                <a:gd name="T3" fmla="*/ 287 h 693"/>
                <a:gd name="T4" fmla="*/ 758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3 h 693"/>
                <a:gd name="T12" fmla="*/ 9 w 1377"/>
                <a:gd name="T13" fmla="*/ 122 h 693"/>
                <a:gd name="T14" fmla="*/ 2 w 1377"/>
                <a:gd name="T15" fmla="*/ 149 h 693"/>
                <a:gd name="T16" fmla="*/ 0 w 1377"/>
                <a:gd name="T17" fmla="*/ 180 h 693"/>
                <a:gd name="T18" fmla="*/ 4 w 1377"/>
                <a:gd name="T19" fmla="*/ 214 h 693"/>
                <a:gd name="T20" fmla="*/ 17 w 1377"/>
                <a:gd name="T21" fmla="*/ 254 h 693"/>
                <a:gd name="T22" fmla="*/ 43 w 1377"/>
                <a:gd name="T23" fmla="*/ 295 h 693"/>
                <a:gd name="T24" fmla="*/ 44 w 1377"/>
                <a:gd name="T25" fmla="*/ 296 h 693"/>
                <a:gd name="T26" fmla="*/ 44 w 1377"/>
                <a:gd name="T27" fmla="*/ 297 h 693"/>
                <a:gd name="T28" fmla="*/ 44 w 1377"/>
                <a:gd name="T29" fmla="*/ 297 h 693"/>
                <a:gd name="T30" fmla="*/ 644 w 1377"/>
                <a:gd name="T31" fmla="*/ 693 h 693"/>
                <a:gd name="T32" fmla="*/ 647 w 1377"/>
                <a:gd name="T33" fmla="*/ 684 h 693"/>
                <a:gd name="T34" fmla="*/ 638 w 1377"/>
                <a:gd name="T35" fmla="*/ 663 h 693"/>
                <a:gd name="T36" fmla="*/ 638 w 1377"/>
                <a:gd name="T37" fmla="*/ 662 h 693"/>
                <a:gd name="T38" fmla="*/ 638 w 1377"/>
                <a:gd name="T39" fmla="*/ 662 h 693"/>
                <a:gd name="T40" fmla="*/ 636 w 1377"/>
                <a:gd name="T41" fmla="*/ 655 h 693"/>
                <a:gd name="T42" fmla="*/ 629 w 1377"/>
                <a:gd name="T43" fmla="*/ 638 h 693"/>
                <a:gd name="T44" fmla="*/ 621 w 1377"/>
                <a:gd name="T45" fmla="*/ 614 h 693"/>
                <a:gd name="T46" fmla="*/ 614 w 1377"/>
                <a:gd name="T47" fmla="*/ 584 h 693"/>
                <a:gd name="T48" fmla="*/ 612 w 1377"/>
                <a:gd name="T49" fmla="*/ 552 h 693"/>
                <a:gd name="T50" fmla="*/ 615 w 1377"/>
                <a:gd name="T51" fmla="*/ 519 h 693"/>
                <a:gd name="T52" fmla="*/ 628 w 1377"/>
                <a:gd name="T53" fmla="*/ 489 h 693"/>
                <a:gd name="T54" fmla="*/ 652 w 1377"/>
                <a:gd name="T55" fmla="*/ 466 h 69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7"/>
                <a:gd name="T85" fmla="*/ 0 h 693"/>
                <a:gd name="T86" fmla="*/ 1377 w 1377"/>
                <a:gd name="T87" fmla="*/ 693 h 69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7" h="693">
                  <a:moveTo>
                    <a:pt x="652" y="466"/>
                  </a:moveTo>
                  <a:lnTo>
                    <a:pt x="1377" y="287"/>
                  </a:lnTo>
                  <a:lnTo>
                    <a:pt x="758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3"/>
                  </a:lnTo>
                  <a:lnTo>
                    <a:pt x="9" y="122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4" y="214"/>
                  </a:lnTo>
                  <a:lnTo>
                    <a:pt x="17" y="254"/>
                  </a:lnTo>
                  <a:lnTo>
                    <a:pt x="43" y="295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644" y="693"/>
                  </a:lnTo>
                  <a:lnTo>
                    <a:pt x="647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89"/>
                  </a:lnTo>
                  <a:lnTo>
                    <a:pt x="652" y="4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5" name="Freeform 1411">
              <a:extLst>
                <a:ext uri="{FF2B5EF4-FFF2-40B4-BE49-F238E27FC236}">
                  <a16:creationId xmlns:a16="http://schemas.microsoft.com/office/drawing/2014/main" id="{CE1A96DB-A357-AF44-A6EE-C545202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" y="3245"/>
              <a:ext cx="614" cy="209"/>
            </a:xfrm>
            <a:custGeom>
              <a:avLst/>
              <a:gdLst>
                <a:gd name="T0" fmla="*/ 1228 w 1228"/>
                <a:gd name="T1" fmla="*/ 255 h 417"/>
                <a:gd name="T2" fmla="*/ 581 w 1228"/>
                <a:gd name="T3" fmla="*/ 417 h 417"/>
                <a:gd name="T4" fmla="*/ 0 w 1228"/>
                <a:gd name="T5" fmla="*/ 81 h 417"/>
                <a:gd name="T6" fmla="*/ 680 w 1228"/>
                <a:gd name="T7" fmla="*/ 0 h 417"/>
                <a:gd name="T8" fmla="*/ 1228 w 1228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8"/>
                <a:gd name="T16" fmla="*/ 0 h 417"/>
                <a:gd name="T17" fmla="*/ 1228 w 1228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8" h="417">
                  <a:moveTo>
                    <a:pt x="1228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0" y="0"/>
                  </a:lnTo>
                  <a:lnTo>
                    <a:pt x="1228" y="255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6" name="Freeform 1412">
              <a:extLst>
                <a:ext uri="{FF2B5EF4-FFF2-40B4-BE49-F238E27FC236}">
                  <a16:creationId xmlns:a16="http://schemas.microsoft.com/office/drawing/2014/main" id="{EDB16D7D-3FA8-034E-B6E1-C5011DF04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" y="3290"/>
              <a:ext cx="304" cy="264"/>
            </a:xfrm>
            <a:custGeom>
              <a:avLst/>
              <a:gdLst>
                <a:gd name="T0" fmla="*/ 584 w 607"/>
                <a:gd name="T1" fmla="*/ 529 h 529"/>
                <a:gd name="T2" fmla="*/ 37 w 607"/>
                <a:gd name="T3" fmla="*/ 165 h 529"/>
                <a:gd name="T4" fmla="*/ 18 w 607"/>
                <a:gd name="T5" fmla="*/ 135 h 529"/>
                <a:gd name="T6" fmla="*/ 6 w 607"/>
                <a:gd name="T7" fmla="*/ 108 h 529"/>
                <a:gd name="T8" fmla="*/ 0 w 607"/>
                <a:gd name="T9" fmla="*/ 83 h 529"/>
                <a:gd name="T10" fmla="*/ 0 w 607"/>
                <a:gd name="T11" fmla="*/ 60 h 529"/>
                <a:gd name="T12" fmla="*/ 2 w 607"/>
                <a:gd name="T13" fmla="*/ 40 h 529"/>
                <a:gd name="T14" fmla="*/ 7 w 607"/>
                <a:gd name="T15" fmla="*/ 23 h 529"/>
                <a:gd name="T16" fmla="*/ 11 w 607"/>
                <a:gd name="T17" fmla="*/ 9 h 529"/>
                <a:gd name="T18" fmla="*/ 17 w 607"/>
                <a:gd name="T19" fmla="*/ 0 h 529"/>
                <a:gd name="T20" fmla="*/ 607 w 607"/>
                <a:gd name="T21" fmla="*/ 342 h 529"/>
                <a:gd name="T22" fmla="*/ 590 w 607"/>
                <a:gd name="T23" fmla="*/ 360 h 529"/>
                <a:gd name="T24" fmla="*/ 579 w 607"/>
                <a:gd name="T25" fmla="*/ 382 h 529"/>
                <a:gd name="T26" fmla="*/ 570 w 607"/>
                <a:gd name="T27" fmla="*/ 406 h 529"/>
                <a:gd name="T28" fmla="*/ 568 w 607"/>
                <a:gd name="T29" fmla="*/ 431 h 529"/>
                <a:gd name="T30" fmla="*/ 568 w 607"/>
                <a:gd name="T31" fmla="*/ 457 h 529"/>
                <a:gd name="T32" fmla="*/ 572 w 607"/>
                <a:gd name="T33" fmla="*/ 482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6" y="108"/>
                  </a:lnTo>
                  <a:lnTo>
                    <a:pt x="0" y="83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607" y="342"/>
                  </a:lnTo>
                  <a:lnTo>
                    <a:pt x="590" y="360"/>
                  </a:lnTo>
                  <a:lnTo>
                    <a:pt x="579" y="382"/>
                  </a:lnTo>
                  <a:lnTo>
                    <a:pt x="570" y="406"/>
                  </a:lnTo>
                  <a:lnTo>
                    <a:pt x="568" y="431"/>
                  </a:lnTo>
                  <a:lnTo>
                    <a:pt x="568" y="457"/>
                  </a:lnTo>
                  <a:lnTo>
                    <a:pt x="572" y="482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7" name="Freeform 1413">
              <a:extLst>
                <a:ext uri="{FF2B5EF4-FFF2-40B4-BE49-F238E27FC236}">
                  <a16:creationId xmlns:a16="http://schemas.microsoft.com/office/drawing/2014/main" id="{F1D00272-AEC1-FD44-9642-D3E60A1D4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3382"/>
              <a:ext cx="377" cy="198"/>
            </a:xfrm>
            <a:custGeom>
              <a:avLst/>
              <a:gdLst>
                <a:gd name="T0" fmla="*/ 671 w 753"/>
                <a:gd name="T1" fmla="*/ 136 h 395"/>
                <a:gd name="T2" fmla="*/ 0 w 753"/>
                <a:gd name="T3" fmla="*/ 311 h 395"/>
                <a:gd name="T4" fmla="*/ 4 w 753"/>
                <a:gd name="T5" fmla="*/ 332 h 395"/>
                <a:gd name="T6" fmla="*/ 677 w 753"/>
                <a:gd name="T7" fmla="*/ 157 h 395"/>
                <a:gd name="T8" fmla="*/ 714 w 753"/>
                <a:gd name="T9" fmla="*/ 194 h 395"/>
                <a:gd name="T10" fmla="*/ 28 w 753"/>
                <a:gd name="T11" fmla="*/ 374 h 395"/>
                <a:gd name="T12" fmla="*/ 34 w 753"/>
                <a:gd name="T13" fmla="*/ 395 h 395"/>
                <a:gd name="T14" fmla="*/ 753 w 753"/>
                <a:gd name="T15" fmla="*/ 205 h 395"/>
                <a:gd name="T16" fmla="*/ 690 w 753"/>
                <a:gd name="T17" fmla="*/ 141 h 395"/>
                <a:gd name="T18" fmla="*/ 700 w 753"/>
                <a:gd name="T19" fmla="*/ 3 h 395"/>
                <a:gd name="T20" fmla="*/ 681 w 753"/>
                <a:gd name="T21" fmla="*/ 0 h 395"/>
                <a:gd name="T22" fmla="*/ 678 w 753"/>
                <a:gd name="T23" fmla="*/ 43 h 395"/>
                <a:gd name="T24" fmla="*/ 671 w 753"/>
                <a:gd name="T25" fmla="*/ 136 h 3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5"/>
                <a:gd name="T41" fmla="*/ 753 w 753"/>
                <a:gd name="T42" fmla="*/ 395 h 3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5">
                  <a:moveTo>
                    <a:pt x="671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7"/>
                  </a:lnTo>
                  <a:lnTo>
                    <a:pt x="714" y="194"/>
                  </a:lnTo>
                  <a:lnTo>
                    <a:pt x="28" y="374"/>
                  </a:lnTo>
                  <a:lnTo>
                    <a:pt x="34" y="395"/>
                  </a:lnTo>
                  <a:lnTo>
                    <a:pt x="753" y="205"/>
                  </a:lnTo>
                  <a:lnTo>
                    <a:pt x="690" y="141"/>
                  </a:lnTo>
                  <a:lnTo>
                    <a:pt x="700" y="3"/>
                  </a:lnTo>
                  <a:lnTo>
                    <a:pt x="681" y="0"/>
                  </a:lnTo>
                  <a:lnTo>
                    <a:pt x="678" y="43"/>
                  </a:lnTo>
                  <a:lnTo>
                    <a:pt x="671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8" name="Freeform 1414">
              <a:extLst>
                <a:ext uri="{FF2B5EF4-FFF2-40B4-BE49-F238E27FC236}">
                  <a16:creationId xmlns:a16="http://schemas.microsoft.com/office/drawing/2014/main" id="{70FFC54E-F19A-3343-8651-C85C51996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3180"/>
              <a:ext cx="334" cy="209"/>
            </a:xfrm>
            <a:custGeom>
              <a:avLst/>
              <a:gdLst>
                <a:gd name="T0" fmla="*/ 30 w 668"/>
                <a:gd name="T1" fmla="*/ 235 h 416"/>
                <a:gd name="T2" fmla="*/ 0 w 668"/>
                <a:gd name="T3" fmla="*/ 285 h 416"/>
                <a:gd name="T4" fmla="*/ 1 w 668"/>
                <a:gd name="T5" fmla="*/ 348 h 416"/>
                <a:gd name="T6" fmla="*/ 11 w 668"/>
                <a:gd name="T7" fmla="*/ 391 h 416"/>
                <a:gd name="T8" fmla="*/ 15 w 668"/>
                <a:gd name="T9" fmla="*/ 416 h 416"/>
                <a:gd name="T10" fmla="*/ 668 w 668"/>
                <a:gd name="T11" fmla="*/ 154 h 416"/>
                <a:gd name="T12" fmla="*/ 660 w 668"/>
                <a:gd name="T13" fmla="*/ 0 h 416"/>
                <a:gd name="T14" fmla="*/ 30 w 668"/>
                <a:gd name="T15" fmla="*/ 235 h 4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8"/>
                <a:gd name="T25" fmla="*/ 0 h 416"/>
                <a:gd name="T26" fmla="*/ 668 w 668"/>
                <a:gd name="T27" fmla="*/ 416 h 4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8" h="416">
                  <a:moveTo>
                    <a:pt x="30" y="235"/>
                  </a:moveTo>
                  <a:lnTo>
                    <a:pt x="0" y="285"/>
                  </a:lnTo>
                  <a:lnTo>
                    <a:pt x="1" y="348"/>
                  </a:lnTo>
                  <a:lnTo>
                    <a:pt x="11" y="391"/>
                  </a:lnTo>
                  <a:lnTo>
                    <a:pt x="15" y="416"/>
                  </a:lnTo>
                  <a:lnTo>
                    <a:pt x="668" y="154"/>
                  </a:lnTo>
                  <a:lnTo>
                    <a:pt x="660" y="0"/>
                  </a:lnTo>
                  <a:lnTo>
                    <a:pt x="30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09" name="Freeform 1415">
              <a:extLst>
                <a:ext uri="{FF2B5EF4-FFF2-40B4-BE49-F238E27FC236}">
                  <a16:creationId xmlns:a16="http://schemas.microsoft.com/office/drawing/2014/main" id="{C54C12F9-7FD3-644F-AA8B-5E8324916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260"/>
              <a:ext cx="356" cy="163"/>
            </a:xfrm>
            <a:custGeom>
              <a:avLst/>
              <a:gdLst>
                <a:gd name="T0" fmla="*/ 0 w 712"/>
                <a:gd name="T1" fmla="*/ 267 h 327"/>
                <a:gd name="T2" fmla="*/ 35 w 712"/>
                <a:gd name="T3" fmla="*/ 327 h 327"/>
                <a:gd name="T4" fmla="*/ 712 w 712"/>
                <a:gd name="T5" fmla="*/ 53 h 327"/>
                <a:gd name="T6" fmla="*/ 650 w 712"/>
                <a:gd name="T7" fmla="*/ 0 h 327"/>
                <a:gd name="T8" fmla="*/ 0 w 712"/>
                <a:gd name="T9" fmla="*/ 267 h 3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2"/>
                <a:gd name="T16" fmla="*/ 0 h 327"/>
                <a:gd name="T17" fmla="*/ 712 w 712"/>
                <a:gd name="T18" fmla="*/ 327 h 3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2" h="327">
                  <a:moveTo>
                    <a:pt x="0" y="267"/>
                  </a:moveTo>
                  <a:lnTo>
                    <a:pt x="35" y="327"/>
                  </a:lnTo>
                  <a:lnTo>
                    <a:pt x="712" y="53"/>
                  </a:lnTo>
                  <a:lnTo>
                    <a:pt x="650" y="0"/>
                  </a:lnTo>
                  <a:lnTo>
                    <a:pt x="0" y="267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0" name="Freeform 1416">
              <a:extLst>
                <a:ext uri="{FF2B5EF4-FFF2-40B4-BE49-F238E27FC236}">
                  <a16:creationId xmlns:a16="http://schemas.microsoft.com/office/drawing/2014/main" id="{0EBCB451-8523-CD40-B6EB-DA8F3FC87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" y="3038"/>
              <a:ext cx="687" cy="392"/>
            </a:xfrm>
            <a:custGeom>
              <a:avLst/>
              <a:gdLst>
                <a:gd name="T0" fmla="*/ 676 w 1374"/>
                <a:gd name="T1" fmla="*/ 531 h 784"/>
                <a:gd name="T2" fmla="*/ 1374 w 1374"/>
                <a:gd name="T3" fmla="*/ 266 h 784"/>
                <a:gd name="T4" fmla="*/ 732 w 1374"/>
                <a:gd name="T5" fmla="*/ 0 h 784"/>
                <a:gd name="T6" fmla="*/ 17 w 1374"/>
                <a:gd name="T7" fmla="*/ 160 h 784"/>
                <a:gd name="T8" fmla="*/ 15 w 1374"/>
                <a:gd name="T9" fmla="*/ 166 h 784"/>
                <a:gd name="T10" fmla="*/ 9 w 1374"/>
                <a:gd name="T11" fmla="*/ 181 h 784"/>
                <a:gd name="T12" fmla="*/ 3 w 1374"/>
                <a:gd name="T13" fmla="*/ 204 h 784"/>
                <a:gd name="T14" fmla="*/ 0 w 1374"/>
                <a:gd name="T15" fmla="*/ 234 h 784"/>
                <a:gd name="T16" fmla="*/ 1 w 1374"/>
                <a:gd name="T17" fmla="*/ 270 h 784"/>
                <a:gd name="T18" fmla="*/ 9 w 1374"/>
                <a:gd name="T19" fmla="*/ 309 h 784"/>
                <a:gd name="T20" fmla="*/ 26 w 1374"/>
                <a:gd name="T21" fmla="*/ 351 h 784"/>
                <a:gd name="T22" fmla="*/ 56 w 1374"/>
                <a:gd name="T23" fmla="*/ 396 h 784"/>
                <a:gd name="T24" fmla="*/ 57 w 1374"/>
                <a:gd name="T25" fmla="*/ 399 h 784"/>
                <a:gd name="T26" fmla="*/ 58 w 1374"/>
                <a:gd name="T27" fmla="*/ 399 h 784"/>
                <a:gd name="T28" fmla="*/ 58 w 1374"/>
                <a:gd name="T29" fmla="*/ 399 h 784"/>
                <a:gd name="T30" fmla="*/ 692 w 1374"/>
                <a:gd name="T31" fmla="*/ 784 h 784"/>
                <a:gd name="T32" fmla="*/ 693 w 1374"/>
                <a:gd name="T33" fmla="*/ 774 h 784"/>
                <a:gd name="T34" fmla="*/ 683 w 1374"/>
                <a:gd name="T35" fmla="*/ 751 h 784"/>
                <a:gd name="T36" fmla="*/ 683 w 1374"/>
                <a:gd name="T37" fmla="*/ 751 h 784"/>
                <a:gd name="T38" fmla="*/ 683 w 1374"/>
                <a:gd name="T39" fmla="*/ 751 h 784"/>
                <a:gd name="T40" fmla="*/ 679 w 1374"/>
                <a:gd name="T41" fmla="*/ 744 h 784"/>
                <a:gd name="T42" fmla="*/ 671 w 1374"/>
                <a:gd name="T43" fmla="*/ 724 h 784"/>
                <a:gd name="T44" fmla="*/ 661 w 1374"/>
                <a:gd name="T45" fmla="*/ 698 h 784"/>
                <a:gd name="T46" fmla="*/ 651 w 1374"/>
                <a:gd name="T47" fmla="*/ 664 h 784"/>
                <a:gd name="T48" fmla="*/ 645 w 1374"/>
                <a:gd name="T49" fmla="*/ 629 h 784"/>
                <a:gd name="T50" fmla="*/ 645 w 1374"/>
                <a:gd name="T51" fmla="*/ 593 h 784"/>
                <a:gd name="T52" fmla="*/ 655 w 1374"/>
                <a:gd name="T53" fmla="*/ 560 h 784"/>
                <a:gd name="T54" fmla="*/ 676 w 1374"/>
                <a:gd name="T55" fmla="*/ 531 h 78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4"/>
                <a:gd name="T85" fmla="*/ 0 h 784"/>
                <a:gd name="T86" fmla="*/ 1374 w 1374"/>
                <a:gd name="T87" fmla="*/ 784 h 78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4" h="784">
                  <a:moveTo>
                    <a:pt x="676" y="531"/>
                  </a:moveTo>
                  <a:lnTo>
                    <a:pt x="1374" y="266"/>
                  </a:lnTo>
                  <a:lnTo>
                    <a:pt x="732" y="0"/>
                  </a:lnTo>
                  <a:lnTo>
                    <a:pt x="17" y="160"/>
                  </a:lnTo>
                  <a:lnTo>
                    <a:pt x="15" y="166"/>
                  </a:lnTo>
                  <a:lnTo>
                    <a:pt x="9" y="181"/>
                  </a:lnTo>
                  <a:lnTo>
                    <a:pt x="3" y="204"/>
                  </a:lnTo>
                  <a:lnTo>
                    <a:pt x="0" y="234"/>
                  </a:lnTo>
                  <a:lnTo>
                    <a:pt x="1" y="270"/>
                  </a:lnTo>
                  <a:lnTo>
                    <a:pt x="9" y="309"/>
                  </a:lnTo>
                  <a:lnTo>
                    <a:pt x="26" y="351"/>
                  </a:lnTo>
                  <a:lnTo>
                    <a:pt x="56" y="396"/>
                  </a:lnTo>
                  <a:lnTo>
                    <a:pt x="57" y="399"/>
                  </a:lnTo>
                  <a:lnTo>
                    <a:pt x="58" y="399"/>
                  </a:lnTo>
                  <a:lnTo>
                    <a:pt x="692" y="784"/>
                  </a:lnTo>
                  <a:lnTo>
                    <a:pt x="693" y="774"/>
                  </a:lnTo>
                  <a:lnTo>
                    <a:pt x="683" y="751"/>
                  </a:lnTo>
                  <a:lnTo>
                    <a:pt x="679" y="744"/>
                  </a:lnTo>
                  <a:lnTo>
                    <a:pt x="671" y="724"/>
                  </a:lnTo>
                  <a:lnTo>
                    <a:pt x="661" y="698"/>
                  </a:lnTo>
                  <a:lnTo>
                    <a:pt x="651" y="664"/>
                  </a:lnTo>
                  <a:lnTo>
                    <a:pt x="645" y="629"/>
                  </a:lnTo>
                  <a:lnTo>
                    <a:pt x="645" y="593"/>
                  </a:lnTo>
                  <a:lnTo>
                    <a:pt x="655" y="560"/>
                  </a:lnTo>
                  <a:lnTo>
                    <a:pt x="676" y="5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1" name="Freeform 1417">
              <a:extLst>
                <a:ext uri="{FF2B5EF4-FFF2-40B4-BE49-F238E27FC236}">
                  <a16:creationId xmlns:a16="http://schemas.microsoft.com/office/drawing/2014/main" id="{04A4B0F6-1EF5-824E-B95A-023FA27BE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3052"/>
              <a:ext cx="618" cy="238"/>
            </a:xfrm>
            <a:custGeom>
              <a:avLst/>
              <a:gdLst>
                <a:gd name="T0" fmla="*/ 1236 w 1236"/>
                <a:gd name="T1" fmla="*/ 236 h 475"/>
                <a:gd name="T2" fmla="*/ 610 w 1236"/>
                <a:gd name="T3" fmla="*/ 475 h 475"/>
                <a:gd name="T4" fmla="*/ 0 w 1236"/>
                <a:gd name="T5" fmla="*/ 151 h 475"/>
                <a:gd name="T6" fmla="*/ 665 w 1236"/>
                <a:gd name="T7" fmla="*/ 0 h 475"/>
                <a:gd name="T8" fmla="*/ 1236 w 1236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6"/>
                <a:gd name="T16" fmla="*/ 0 h 475"/>
                <a:gd name="T17" fmla="*/ 1236 w 1236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6" h="475">
                  <a:moveTo>
                    <a:pt x="1236" y="236"/>
                  </a:moveTo>
                  <a:lnTo>
                    <a:pt x="610" y="475"/>
                  </a:lnTo>
                  <a:lnTo>
                    <a:pt x="0" y="151"/>
                  </a:lnTo>
                  <a:lnTo>
                    <a:pt x="665" y="0"/>
                  </a:lnTo>
                  <a:lnTo>
                    <a:pt x="1236" y="236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2" name="Freeform 1418">
              <a:extLst>
                <a:ext uri="{FF2B5EF4-FFF2-40B4-BE49-F238E27FC236}">
                  <a16:creationId xmlns:a16="http://schemas.microsoft.com/office/drawing/2014/main" id="{0A09BEC7-422A-DA4D-AFA2-C2A22743F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" y="3133"/>
              <a:ext cx="316" cy="271"/>
            </a:xfrm>
            <a:custGeom>
              <a:avLst/>
              <a:gdLst>
                <a:gd name="T0" fmla="*/ 628 w 632"/>
                <a:gd name="T1" fmla="*/ 541 h 541"/>
                <a:gd name="T2" fmla="*/ 50 w 632"/>
                <a:gd name="T3" fmla="*/ 187 h 541"/>
                <a:gd name="T4" fmla="*/ 28 w 632"/>
                <a:gd name="T5" fmla="*/ 154 h 541"/>
                <a:gd name="T6" fmla="*/ 13 w 632"/>
                <a:gd name="T7" fmla="*/ 125 h 541"/>
                <a:gd name="T8" fmla="*/ 5 w 632"/>
                <a:gd name="T9" fmla="*/ 96 h 541"/>
                <a:gd name="T10" fmla="*/ 2 w 632"/>
                <a:gd name="T11" fmla="*/ 70 h 541"/>
                <a:gd name="T12" fmla="*/ 0 w 632"/>
                <a:gd name="T13" fmla="*/ 47 h 541"/>
                <a:gd name="T14" fmla="*/ 4 w 632"/>
                <a:gd name="T15" fmla="*/ 28 h 541"/>
                <a:gd name="T16" fmla="*/ 7 w 632"/>
                <a:gd name="T17" fmla="*/ 12 h 541"/>
                <a:gd name="T18" fmla="*/ 11 w 632"/>
                <a:gd name="T19" fmla="*/ 0 h 541"/>
                <a:gd name="T20" fmla="*/ 632 w 632"/>
                <a:gd name="T21" fmla="*/ 329 h 541"/>
                <a:gd name="T22" fmla="*/ 617 w 632"/>
                <a:gd name="T23" fmla="*/ 352 h 541"/>
                <a:gd name="T24" fmla="*/ 608 w 632"/>
                <a:gd name="T25" fmla="*/ 378 h 541"/>
                <a:gd name="T26" fmla="*/ 603 w 632"/>
                <a:gd name="T27" fmla="*/ 405 h 541"/>
                <a:gd name="T28" fmla="*/ 603 w 632"/>
                <a:gd name="T29" fmla="*/ 433 h 541"/>
                <a:gd name="T30" fmla="*/ 605 w 632"/>
                <a:gd name="T31" fmla="*/ 462 h 541"/>
                <a:gd name="T32" fmla="*/ 611 w 632"/>
                <a:gd name="T33" fmla="*/ 489 h 541"/>
                <a:gd name="T34" fmla="*/ 619 w 632"/>
                <a:gd name="T35" fmla="*/ 517 h 541"/>
                <a:gd name="T36" fmla="*/ 628 w 632"/>
                <a:gd name="T37" fmla="*/ 541 h 54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2"/>
                <a:gd name="T58" fmla="*/ 0 h 541"/>
                <a:gd name="T59" fmla="*/ 632 w 632"/>
                <a:gd name="T60" fmla="*/ 541 h 541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2" h="541">
                  <a:moveTo>
                    <a:pt x="628" y="541"/>
                  </a:moveTo>
                  <a:lnTo>
                    <a:pt x="50" y="187"/>
                  </a:lnTo>
                  <a:lnTo>
                    <a:pt x="28" y="154"/>
                  </a:lnTo>
                  <a:lnTo>
                    <a:pt x="13" y="125"/>
                  </a:lnTo>
                  <a:lnTo>
                    <a:pt x="5" y="96"/>
                  </a:lnTo>
                  <a:lnTo>
                    <a:pt x="2" y="70"/>
                  </a:lnTo>
                  <a:lnTo>
                    <a:pt x="0" y="47"/>
                  </a:lnTo>
                  <a:lnTo>
                    <a:pt x="4" y="28"/>
                  </a:lnTo>
                  <a:lnTo>
                    <a:pt x="7" y="12"/>
                  </a:lnTo>
                  <a:lnTo>
                    <a:pt x="11" y="0"/>
                  </a:lnTo>
                  <a:lnTo>
                    <a:pt x="632" y="329"/>
                  </a:lnTo>
                  <a:lnTo>
                    <a:pt x="617" y="352"/>
                  </a:lnTo>
                  <a:lnTo>
                    <a:pt x="608" y="378"/>
                  </a:lnTo>
                  <a:lnTo>
                    <a:pt x="603" y="405"/>
                  </a:lnTo>
                  <a:lnTo>
                    <a:pt x="603" y="433"/>
                  </a:lnTo>
                  <a:lnTo>
                    <a:pt x="605" y="462"/>
                  </a:lnTo>
                  <a:lnTo>
                    <a:pt x="611" y="489"/>
                  </a:lnTo>
                  <a:lnTo>
                    <a:pt x="619" y="517"/>
                  </a:lnTo>
                  <a:lnTo>
                    <a:pt x="628" y="541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3" name="Freeform 1419">
              <a:extLst>
                <a:ext uri="{FF2B5EF4-FFF2-40B4-BE49-F238E27FC236}">
                  <a16:creationId xmlns:a16="http://schemas.microsoft.com/office/drawing/2014/main" id="{890606B0-B4A6-B04A-9561-8E060D781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" y="3181"/>
              <a:ext cx="365" cy="249"/>
            </a:xfrm>
            <a:custGeom>
              <a:avLst/>
              <a:gdLst>
                <a:gd name="T0" fmla="*/ 643 w 730"/>
                <a:gd name="T1" fmla="*/ 148 h 498"/>
                <a:gd name="T2" fmla="*/ 0 w 730"/>
                <a:gd name="T3" fmla="*/ 408 h 498"/>
                <a:gd name="T4" fmla="*/ 6 w 730"/>
                <a:gd name="T5" fmla="*/ 430 h 498"/>
                <a:gd name="T6" fmla="*/ 651 w 730"/>
                <a:gd name="T7" fmla="*/ 170 h 498"/>
                <a:gd name="T8" fmla="*/ 691 w 730"/>
                <a:gd name="T9" fmla="*/ 207 h 498"/>
                <a:gd name="T10" fmla="*/ 34 w 730"/>
                <a:gd name="T11" fmla="*/ 476 h 498"/>
                <a:gd name="T12" fmla="*/ 42 w 730"/>
                <a:gd name="T13" fmla="*/ 498 h 498"/>
                <a:gd name="T14" fmla="*/ 730 w 730"/>
                <a:gd name="T15" fmla="*/ 215 h 498"/>
                <a:gd name="T16" fmla="*/ 662 w 730"/>
                <a:gd name="T17" fmla="*/ 152 h 498"/>
                <a:gd name="T18" fmla="*/ 660 w 730"/>
                <a:gd name="T19" fmla="*/ 0 h 498"/>
                <a:gd name="T20" fmla="*/ 640 w 730"/>
                <a:gd name="T21" fmla="*/ 0 h 498"/>
                <a:gd name="T22" fmla="*/ 641 w 730"/>
                <a:gd name="T23" fmla="*/ 47 h 498"/>
                <a:gd name="T24" fmla="*/ 643 w 730"/>
                <a:gd name="T25" fmla="*/ 148 h 49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0"/>
                <a:gd name="T40" fmla="*/ 0 h 498"/>
                <a:gd name="T41" fmla="*/ 730 w 730"/>
                <a:gd name="T42" fmla="*/ 498 h 49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0" h="498">
                  <a:moveTo>
                    <a:pt x="643" y="148"/>
                  </a:moveTo>
                  <a:lnTo>
                    <a:pt x="0" y="408"/>
                  </a:lnTo>
                  <a:lnTo>
                    <a:pt x="6" y="430"/>
                  </a:lnTo>
                  <a:lnTo>
                    <a:pt x="651" y="170"/>
                  </a:lnTo>
                  <a:lnTo>
                    <a:pt x="691" y="207"/>
                  </a:lnTo>
                  <a:lnTo>
                    <a:pt x="34" y="476"/>
                  </a:lnTo>
                  <a:lnTo>
                    <a:pt x="42" y="498"/>
                  </a:lnTo>
                  <a:lnTo>
                    <a:pt x="730" y="215"/>
                  </a:lnTo>
                  <a:lnTo>
                    <a:pt x="662" y="152"/>
                  </a:lnTo>
                  <a:lnTo>
                    <a:pt x="660" y="0"/>
                  </a:lnTo>
                  <a:lnTo>
                    <a:pt x="640" y="0"/>
                  </a:lnTo>
                  <a:lnTo>
                    <a:pt x="641" y="47"/>
                  </a:lnTo>
                  <a:lnTo>
                    <a:pt x="643" y="14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4" name="Freeform 1420">
              <a:extLst>
                <a:ext uri="{FF2B5EF4-FFF2-40B4-BE49-F238E27FC236}">
                  <a16:creationId xmlns:a16="http://schemas.microsoft.com/office/drawing/2014/main" id="{6C74AF73-ED7D-2A49-989C-E4D7C2319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3031"/>
              <a:ext cx="348" cy="159"/>
            </a:xfrm>
            <a:custGeom>
              <a:avLst/>
              <a:gdLst>
                <a:gd name="T0" fmla="*/ 40 w 694"/>
                <a:gd name="T1" fmla="*/ 159 h 318"/>
                <a:gd name="T2" fmla="*/ 5 w 694"/>
                <a:gd name="T3" fmla="*/ 200 h 318"/>
                <a:gd name="T4" fmla="*/ 0 w 694"/>
                <a:gd name="T5" fmla="*/ 256 h 318"/>
                <a:gd name="T6" fmla="*/ 7 w 694"/>
                <a:gd name="T7" fmla="*/ 295 h 318"/>
                <a:gd name="T8" fmla="*/ 8 w 694"/>
                <a:gd name="T9" fmla="*/ 318 h 318"/>
                <a:gd name="T10" fmla="*/ 690 w 694"/>
                <a:gd name="T11" fmla="*/ 141 h 318"/>
                <a:gd name="T12" fmla="*/ 694 w 694"/>
                <a:gd name="T13" fmla="*/ 0 h 318"/>
                <a:gd name="T14" fmla="*/ 40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0" y="159"/>
                  </a:moveTo>
                  <a:lnTo>
                    <a:pt x="5" y="200"/>
                  </a:lnTo>
                  <a:lnTo>
                    <a:pt x="0" y="256"/>
                  </a:lnTo>
                  <a:lnTo>
                    <a:pt x="7" y="295"/>
                  </a:lnTo>
                  <a:lnTo>
                    <a:pt x="8" y="318"/>
                  </a:lnTo>
                  <a:lnTo>
                    <a:pt x="690" y="141"/>
                  </a:lnTo>
                  <a:lnTo>
                    <a:pt x="694" y="0"/>
                  </a:lnTo>
                  <a:lnTo>
                    <a:pt x="4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5" name="Freeform 1421">
              <a:extLst>
                <a:ext uri="{FF2B5EF4-FFF2-40B4-BE49-F238E27FC236}">
                  <a16:creationId xmlns:a16="http://schemas.microsoft.com/office/drawing/2014/main" id="{3FB74875-0572-5747-B316-1BE6EB009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103"/>
              <a:ext cx="368" cy="119"/>
            </a:xfrm>
            <a:custGeom>
              <a:avLst/>
              <a:gdLst>
                <a:gd name="T0" fmla="*/ 0 w 735"/>
                <a:gd name="T1" fmla="*/ 182 h 238"/>
                <a:gd name="T2" fmla="*/ 30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2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2"/>
                  </a:moveTo>
                  <a:lnTo>
                    <a:pt x="30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6" name="Freeform 1422">
              <a:extLst>
                <a:ext uri="{FF2B5EF4-FFF2-40B4-BE49-F238E27FC236}">
                  <a16:creationId xmlns:a16="http://schemas.microsoft.com/office/drawing/2014/main" id="{FDD2C19E-1E41-1540-9FE7-201736B4E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" y="2881"/>
              <a:ext cx="688" cy="346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8 h 693"/>
                <a:gd name="T4" fmla="*/ 759 w 1377"/>
                <a:gd name="T5" fmla="*/ 0 h 693"/>
                <a:gd name="T6" fmla="*/ 28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3 h 693"/>
                <a:gd name="T14" fmla="*/ 2 w 1377"/>
                <a:gd name="T15" fmla="*/ 150 h 693"/>
                <a:gd name="T16" fmla="*/ 0 w 1377"/>
                <a:gd name="T17" fmla="*/ 181 h 693"/>
                <a:gd name="T18" fmla="*/ 3 w 1377"/>
                <a:gd name="T19" fmla="*/ 215 h 693"/>
                <a:gd name="T20" fmla="*/ 17 w 1377"/>
                <a:gd name="T21" fmla="*/ 255 h 693"/>
                <a:gd name="T22" fmla="*/ 42 w 1377"/>
                <a:gd name="T23" fmla="*/ 296 h 693"/>
                <a:gd name="T24" fmla="*/ 42 w 1377"/>
                <a:gd name="T25" fmla="*/ 296 h 693"/>
                <a:gd name="T26" fmla="*/ 44 w 1377"/>
                <a:gd name="T27" fmla="*/ 296 h 693"/>
                <a:gd name="T28" fmla="*/ 44 w 1377"/>
                <a:gd name="T29" fmla="*/ 297 h 693"/>
                <a:gd name="T30" fmla="*/ 44 w 1377"/>
                <a:gd name="T31" fmla="*/ 297 h 693"/>
                <a:gd name="T32" fmla="*/ 44 w 1377"/>
                <a:gd name="T33" fmla="*/ 297 h 693"/>
                <a:gd name="T34" fmla="*/ 45 w 1377"/>
                <a:gd name="T35" fmla="*/ 297 h 693"/>
                <a:gd name="T36" fmla="*/ 645 w 1377"/>
                <a:gd name="T37" fmla="*/ 693 h 693"/>
                <a:gd name="T38" fmla="*/ 646 w 1377"/>
                <a:gd name="T39" fmla="*/ 685 h 693"/>
                <a:gd name="T40" fmla="*/ 639 w 1377"/>
                <a:gd name="T41" fmla="*/ 663 h 693"/>
                <a:gd name="T42" fmla="*/ 639 w 1377"/>
                <a:gd name="T43" fmla="*/ 663 h 693"/>
                <a:gd name="T44" fmla="*/ 639 w 1377"/>
                <a:gd name="T45" fmla="*/ 663 h 693"/>
                <a:gd name="T46" fmla="*/ 636 w 1377"/>
                <a:gd name="T47" fmla="*/ 656 h 693"/>
                <a:gd name="T48" fmla="*/ 629 w 1377"/>
                <a:gd name="T49" fmla="*/ 639 h 693"/>
                <a:gd name="T50" fmla="*/ 622 w 1377"/>
                <a:gd name="T51" fmla="*/ 615 h 693"/>
                <a:gd name="T52" fmla="*/ 615 w 1377"/>
                <a:gd name="T53" fmla="*/ 584 h 693"/>
                <a:gd name="T54" fmla="*/ 613 w 1377"/>
                <a:gd name="T55" fmla="*/ 551 h 693"/>
                <a:gd name="T56" fmla="*/ 616 w 1377"/>
                <a:gd name="T57" fmla="*/ 519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8"/>
                  </a:lnTo>
                  <a:lnTo>
                    <a:pt x="759" y="0"/>
                  </a:lnTo>
                  <a:lnTo>
                    <a:pt x="28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3"/>
                  </a:lnTo>
                  <a:lnTo>
                    <a:pt x="2" y="150"/>
                  </a:lnTo>
                  <a:lnTo>
                    <a:pt x="0" y="181"/>
                  </a:lnTo>
                  <a:lnTo>
                    <a:pt x="3" y="215"/>
                  </a:lnTo>
                  <a:lnTo>
                    <a:pt x="17" y="255"/>
                  </a:lnTo>
                  <a:lnTo>
                    <a:pt x="42" y="296"/>
                  </a:lnTo>
                  <a:lnTo>
                    <a:pt x="44" y="296"/>
                  </a:lnTo>
                  <a:lnTo>
                    <a:pt x="44" y="297"/>
                  </a:lnTo>
                  <a:lnTo>
                    <a:pt x="45" y="297"/>
                  </a:lnTo>
                  <a:lnTo>
                    <a:pt x="645" y="693"/>
                  </a:lnTo>
                  <a:lnTo>
                    <a:pt x="646" y="685"/>
                  </a:lnTo>
                  <a:lnTo>
                    <a:pt x="639" y="663"/>
                  </a:lnTo>
                  <a:lnTo>
                    <a:pt x="636" y="656"/>
                  </a:lnTo>
                  <a:lnTo>
                    <a:pt x="629" y="639"/>
                  </a:lnTo>
                  <a:lnTo>
                    <a:pt x="622" y="615"/>
                  </a:lnTo>
                  <a:lnTo>
                    <a:pt x="615" y="584"/>
                  </a:lnTo>
                  <a:lnTo>
                    <a:pt x="613" y="551"/>
                  </a:lnTo>
                  <a:lnTo>
                    <a:pt x="616" y="519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7" name="Freeform 1423">
              <a:extLst>
                <a:ext uri="{FF2B5EF4-FFF2-40B4-BE49-F238E27FC236}">
                  <a16:creationId xmlns:a16="http://schemas.microsoft.com/office/drawing/2014/main" id="{D5862435-7750-3448-8409-DF27BA788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" y="2894"/>
              <a:ext cx="615" cy="209"/>
            </a:xfrm>
            <a:custGeom>
              <a:avLst/>
              <a:gdLst>
                <a:gd name="T0" fmla="*/ 1229 w 1229"/>
                <a:gd name="T1" fmla="*/ 255 h 417"/>
                <a:gd name="T2" fmla="*/ 581 w 1229"/>
                <a:gd name="T3" fmla="*/ 417 h 417"/>
                <a:gd name="T4" fmla="*/ 0 w 1229"/>
                <a:gd name="T5" fmla="*/ 81 h 417"/>
                <a:gd name="T6" fmla="*/ 681 w 1229"/>
                <a:gd name="T7" fmla="*/ 0 h 417"/>
                <a:gd name="T8" fmla="*/ 1229 w 1229"/>
                <a:gd name="T9" fmla="*/ 255 h 4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7"/>
                <a:gd name="T17" fmla="*/ 1229 w 1229"/>
                <a:gd name="T18" fmla="*/ 417 h 4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7">
                  <a:moveTo>
                    <a:pt x="1229" y="255"/>
                  </a:moveTo>
                  <a:lnTo>
                    <a:pt x="581" y="417"/>
                  </a:lnTo>
                  <a:lnTo>
                    <a:pt x="0" y="81"/>
                  </a:lnTo>
                  <a:lnTo>
                    <a:pt x="681" y="0"/>
                  </a:lnTo>
                  <a:lnTo>
                    <a:pt x="1229" y="25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8" name="Freeform 1424">
              <a:extLst>
                <a:ext uri="{FF2B5EF4-FFF2-40B4-BE49-F238E27FC236}">
                  <a16:creationId xmlns:a16="http://schemas.microsoft.com/office/drawing/2014/main" id="{6415B1D9-26D7-FA43-B433-C9E566337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2938"/>
              <a:ext cx="304" cy="264"/>
            </a:xfrm>
            <a:custGeom>
              <a:avLst/>
              <a:gdLst>
                <a:gd name="T0" fmla="*/ 584 w 607"/>
                <a:gd name="T1" fmla="*/ 528 h 528"/>
                <a:gd name="T2" fmla="*/ 37 w 607"/>
                <a:gd name="T3" fmla="*/ 165 h 528"/>
                <a:gd name="T4" fmla="*/ 18 w 607"/>
                <a:gd name="T5" fmla="*/ 135 h 528"/>
                <a:gd name="T6" fmla="*/ 7 w 607"/>
                <a:gd name="T7" fmla="*/ 108 h 528"/>
                <a:gd name="T8" fmla="*/ 1 w 607"/>
                <a:gd name="T9" fmla="*/ 82 h 528"/>
                <a:gd name="T10" fmla="*/ 0 w 607"/>
                <a:gd name="T11" fmla="*/ 60 h 528"/>
                <a:gd name="T12" fmla="*/ 2 w 607"/>
                <a:gd name="T13" fmla="*/ 39 h 528"/>
                <a:gd name="T14" fmla="*/ 7 w 607"/>
                <a:gd name="T15" fmla="*/ 23 h 528"/>
                <a:gd name="T16" fmla="*/ 12 w 607"/>
                <a:gd name="T17" fmla="*/ 9 h 528"/>
                <a:gd name="T18" fmla="*/ 17 w 607"/>
                <a:gd name="T19" fmla="*/ 0 h 528"/>
                <a:gd name="T20" fmla="*/ 607 w 607"/>
                <a:gd name="T21" fmla="*/ 341 h 528"/>
                <a:gd name="T22" fmla="*/ 590 w 607"/>
                <a:gd name="T23" fmla="*/ 359 h 528"/>
                <a:gd name="T24" fmla="*/ 578 w 607"/>
                <a:gd name="T25" fmla="*/ 381 h 528"/>
                <a:gd name="T26" fmla="*/ 571 w 607"/>
                <a:gd name="T27" fmla="*/ 405 h 528"/>
                <a:gd name="T28" fmla="*/ 568 w 607"/>
                <a:gd name="T29" fmla="*/ 431 h 528"/>
                <a:gd name="T30" fmla="*/ 568 w 607"/>
                <a:gd name="T31" fmla="*/ 456 h 528"/>
                <a:gd name="T32" fmla="*/ 571 w 607"/>
                <a:gd name="T33" fmla="*/ 481 h 528"/>
                <a:gd name="T34" fmla="*/ 577 w 607"/>
                <a:gd name="T35" fmla="*/ 505 h 528"/>
                <a:gd name="T36" fmla="*/ 584 w 607"/>
                <a:gd name="T37" fmla="*/ 528 h 52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8"/>
                <a:gd name="T59" fmla="*/ 607 w 607"/>
                <a:gd name="T60" fmla="*/ 528 h 52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8">
                  <a:moveTo>
                    <a:pt x="584" y="528"/>
                  </a:moveTo>
                  <a:lnTo>
                    <a:pt x="37" y="165"/>
                  </a:lnTo>
                  <a:lnTo>
                    <a:pt x="18" y="135"/>
                  </a:lnTo>
                  <a:lnTo>
                    <a:pt x="7" y="108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2" y="9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5"/>
                  </a:lnTo>
                  <a:lnTo>
                    <a:pt x="584" y="52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19" name="Freeform 1425">
              <a:extLst>
                <a:ext uri="{FF2B5EF4-FFF2-40B4-BE49-F238E27FC236}">
                  <a16:creationId xmlns:a16="http://schemas.microsoft.com/office/drawing/2014/main" id="{BBD15048-3ACA-2145-836A-68D33C50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" y="3031"/>
              <a:ext cx="377" cy="196"/>
            </a:xfrm>
            <a:custGeom>
              <a:avLst/>
              <a:gdLst>
                <a:gd name="T0" fmla="*/ 670 w 753"/>
                <a:gd name="T1" fmla="*/ 136 h 394"/>
                <a:gd name="T2" fmla="*/ 0 w 753"/>
                <a:gd name="T3" fmla="*/ 311 h 394"/>
                <a:gd name="T4" fmla="*/ 4 w 753"/>
                <a:gd name="T5" fmla="*/ 332 h 394"/>
                <a:gd name="T6" fmla="*/ 677 w 753"/>
                <a:gd name="T7" fmla="*/ 156 h 394"/>
                <a:gd name="T8" fmla="*/ 713 w 753"/>
                <a:gd name="T9" fmla="*/ 193 h 394"/>
                <a:gd name="T10" fmla="*/ 28 w 753"/>
                <a:gd name="T11" fmla="*/ 374 h 394"/>
                <a:gd name="T12" fmla="*/ 34 w 753"/>
                <a:gd name="T13" fmla="*/ 394 h 394"/>
                <a:gd name="T14" fmla="*/ 753 w 753"/>
                <a:gd name="T15" fmla="*/ 204 h 394"/>
                <a:gd name="T16" fmla="*/ 690 w 753"/>
                <a:gd name="T17" fmla="*/ 141 h 394"/>
                <a:gd name="T18" fmla="*/ 700 w 753"/>
                <a:gd name="T19" fmla="*/ 2 h 394"/>
                <a:gd name="T20" fmla="*/ 681 w 753"/>
                <a:gd name="T21" fmla="*/ 0 h 394"/>
                <a:gd name="T22" fmla="*/ 677 w 753"/>
                <a:gd name="T23" fmla="*/ 43 h 394"/>
                <a:gd name="T24" fmla="*/ 670 w 753"/>
                <a:gd name="T25" fmla="*/ 136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3"/>
                <a:gd name="T40" fmla="*/ 0 h 394"/>
                <a:gd name="T41" fmla="*/ 753 w 753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3" h="394">
                  <a:moveTo>
                    <a:pt x="670" y="136"/>
                  </a:moveTo>
                  <a:lnTo>
                    <a:pt x="0" y="311"/>
                  </a:lnTo>
                  <a:lnTo>
                    <a:pt x="4" y="332"/>
                  </a:lnTo>
                  <a:lnTo>
                    <a:pt x="677" y="156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3" y="204"/>
                  </a:lnTo>
                  <a:lnTo>
                    <a:pt x="690" y="141"/>
                  </a:lnTo>
                  <a:lnTo>
                    <a:pt x="700" y="2"/>
                  </a:lnTo>
                  <a:lnTo>
                    <a:pt x="681" y="0"/>
                  </a:lnTo>
                  <a:lnTo>
                    <a:pt x="677" y="43"/>
                  </a:lnTo>
                  <a:lnTo>
                    <a:pt x="670" y="1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0" name="Freeform 1426">
              <a:extLst>
                <a:ext uri="{FF2B5EF4-FFF2-40B4-BE49-F238E27FC236}">
                  <a16:creationId xmlns:a16="http://schemas.microsoft.com/office/drawing/2014/main" id="{59333B99-8FDB-EC47-90FD-6C7EFA8C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2844"/>
              <a:ext cx="348" cy="159"/>
            </a:xfrm>
            <a:custGeom>
              <a:avLst/>
              <a:gdLst>
                <a:gd name="T0" fmla="*/ 41 w 695"/>
                <a:gd name="T1" fmla="*/ 158 h 317"/>
                <a:gd name="T2" fmla="*/ 5 w 695"/>
                <a:gd name="T3" fmla="*/ 199 h 317"/>
                <a:gd name="T4" fmla="*/ 0 w 695"/>
                <a:gd name="T5" fmla="*/ 255 h 317"/>
                <a:gd name="T6" fmla="*/ 7 w 695"/>
                <a:gd name="T7" fmla="*/ 294 h 317"/>
                <a:gd name="T8" fmla="*/ 9 w 695"/>
                <a:gd name="T9" fmla="*/ 317 h 317"/>
                <a:gd name="T10" fmla="*/ 691 w 695"/>
                <a:gd name="T11" fmla="*/ 140 h 317"/>
                <a:gd name="T12" fmla="*/ 695 w 695"/>
                <a:gd name="T13" fmla="*/ 0 h 317"/>
                <a:gd name="T14" fmla="*/ 41 w 695"/>
                <a:gd name="T15" fmla="*/ 158 h 3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5"/>
                <a:gd name="T25" fmla="*/ 0 h 317"/>
                <a:gd name="T26" fmla="*/ 695 w 695"/>
                <a:gd name="T27" fmla="*/ 317 h 3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5" h="317">
                  <a:moveTo>
                    <a:pt x="41" y="158"/>
                  </a:moveTo>
                  <a:lnTo>
                    <a:pt x="5" y="199"/>
                  </a:lnTo>
                  <a:lnTo>
                    <a:pt x="0" y="255"/>
                  </a:lnTo>
                  <a:lnTo>
                    <a:pt x="7" y="294"/>
                  </a:lnTo>
                  <a:lnTo>
                    <a:pt x="9" y="317"/>
                  </a:lnTo>
                  <a:lnTo>
                    <a:pt x="691" y="140"/>
                  </a:lnTo>
                  <a:lnTo>
                    <a:pt x="695" y="0"/>
                  </a:lnTo>
                  <a:lnTo>
                    <a:pt x="41" y="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1" name="Freeform 1427">
              <a:extLst>
                <a:ext uri="{FF2B5EF4-FFF2-40B4-BE49-F238E27FC236}">
                  <a16:creationId xmlns:a16="http://schemas.microsoft.com/office/drawing/2014/main" id="{3C9A3645-A686-7845-9362-8BD97052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916"/>
              <a:ext cx="368" cy="119"/>
            </a:xfrm>
            <a:custGeom>
              <a:avLst/>
              <a:gdLst>
                <a:gd name="T0" fmla="*/ 0 w 735"/>
                <a:gd name="T1" fmla="*/ 181 h 238"/>
                <a:gd name="T2" fmla="*/ 29 w 735"/>
                <a:gd name="T3" fmla="*/ 238 h 238"/>
                <a:gd name="T4" fmla="*/ 735 w 735"/>
                <a:gd name="T5" fmla="*/ 54 h 238"/>
                <a:gd name="T6" fmla="*/ 677 w 735"/>
                <a:gd name="T7" fmla="*/ 0 h 238"/>
                <a:gd name="T8" fmla="*/ 0 w 735"/>
                <a:gd name="T9" fmla="*/ 181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5"/>
                <a:gd name="T16" fmla="*/ 0 h 238"/>
                <a:gd name="T17" fmla="*/ 735 w 735"/>
                <a:gd name="T18" fmla="*/ 238 h 2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5" h="238">
                  <a:moveTo>
                    <a:pt x="0" y="181"/>
                  </a:moveTo>
                  <a:lnTo>
                    <a:pt x="29" y="238"/>
                  </a:lnTo>
                  <a:lnTo>
                    <a:pt x="735" y="54"/>
                  </a:lnTo>
                  <a:lnTo>
                    <a:pt x="677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2" name="Freeform 1428">
              <a:extLst>
                <a:ext uri="{FF2B5EF4-FFF2-40B4-BE49-F238E27FC236}">
                  <a16:creationId xmlns:a16="http://schemas.microsoft.com/office/drawing/2014/main" id="{8EB23016-5EEA-2D4C-AFB9-EB013CA7EC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" y="2695"/>
              <a:ext cx="688" cy="347"/>
            </a:xfrm>
            <a:custGeom>
              <a:avLst/>
              <a:gdLst>
                <a:gd name="T0" fmla="*/ 653 w 1377"/>
                <a:gd name="T1" fmla="*/ 467 h 693"/>
                <a:gd name="T2" fmla="*/ 1377 w 1377"/>
                <a:gd name="T3" fmla="*/ 287 h 693"/>
                <a:gd name="T4" fmla="*/ 759 w 1377"/>
                <a:gd name="T5" fmla="*/ 0 h 693"/>
                <a:gd name="T6" fmla="*/ 27 w 1377"/>
                <a:gd name="T7" fmla="*/ 86 h 693"/>
                <a:gd name="T8" fmla="*/ 24 w 1377"/>
                <a:gd name="T9" fmla="*/ 90 h 693"/>
                <a:gd name="T10" fmla="*/ 17 w 1377"/>
                <a:gd name="T11" fmla="*/ 103 h 693"/>
                <a:gd name="T12" fmla="*/ 9 w 1377"/>
                <a:gd name="T13" fmla="*/ 123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5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3 w 1377"/>
                <a:gd name="T27" fmla="*/ 295 h 693"/>
                <a:gd name="T28" fmla="*/ 43 w 1377"/>
                <a:gd name="T29" fmla="*/ 296 h 693"/>
                <a:gd name="T30" fmla="*/ 43 w 1377"/>
                <a:gd name="T31" fmla="*/ 296 h 693"/>
                <a:gd name="T32" fmla="*/ 43 w 1377"/>
                <a:gd name="T33" fmla="*/ 296 h 693"/>
                <a:gd name="T34" fmla="*/ 45 w 1377"/>
                <a:gd name="T35" fmla="*/ 298 h 693"/>
                <a:gd name="T36" fmla="*/ 645 w 1377"/>
                <a:gd name="T37" fmla="*/ 693 h 693"/>
                <a:gd name="T38" fmla="*/ 646 w 1377"/>
                <a:gd name="T39" fmla="*/ 684 h 693"/>
                <a:gd name="T40" fmla="*/ 639 w 1377"/>
                <a:gd name="T41" fmla="*/ 662 h 693"/>
                <a:gd name="T42" fmla="*/ 639 w 1377"/>
                <a:gd name="T43" fmla="*/ 662 h 693"/>
                <a:gd name="T44" fmla="*/ 638 w 1377"/>
                <a:gd name="T45" fmla="*/ 662 h 693"/>
                <a:gd name="T46" fmla="*/ 636 w 1377"/>
                <a:gd name="T47" fmla="*/ 655 h 693"/>
                <a:gd name="T48" fmla="*/ 629 w 1377"/>
                <a:gd name="T49" fmla="*/ 638 h 693"/>
                <a:gd name="T50" fmla="*/ 621 w 1377"/>
                <a:gd name="T51" fmla="*/ 614 h 693"/>
                <a:gd name="T52" fmla="*/ 615 w 1377"/>
                <a:gd name="T53" fmla="*/ 583 h 693"/>
                <a:gd name="T54" fmla="*/ 612 w 1377"/>
                <a:gd name="T55" fmla="*/ 551 h 693"/>
                <a:gd name="T56" fmla="*/ 616 w 1377"/>
                <a:gd name="T57" fmla="*/ 518 h 693"/>
                <a:gd name="T58" fmla="*/ 629 w 1377"/>
                <a:gd name="T59" fmla="*/ 490 h 693"/>
                <a:gd name="T60" fmla="*/ 653 w 1377"/>
                <a:gd name="T61" fmla="*/ 467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3" y="467"/>
                  </a:moveTo>
                  <a:lnTo>
                    <a:pt x="1377" y="287"/>
                  </a:lnTo>
                  <a:lnTo>
                    <a:pt x="759" y="0"/>
                  </a:lnTo>
                  <a:lnTo>
                    <a:pt x="27" y="86"/>
                  </a:lnTo>
                  <a:lnTo>
                    <a:pt x="24" y="90"/>
                  </a:lnTo>
                  <a:lnTo>
                    <a:pt x="17" y="103"/>
                  </a:lnTo>
                  <a:lnTo>
                    <a:pt x="9" y="123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5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3" y="295"/>
                  </a:lnTo>
                  <a:lnTo>
                    <a:pt x="43" y="296"/>
                  </a:lnTo>
                  <a:lnTo>
                    <a:pt x="45" y="298"/>
                  </a:lnTo>
                  <a:lnTo>
                    <a:pt x="645" y="693"/>
                  </a:lnTo>
                  <a:lnTo>
                    <a:pt x="646" y="684"/>
                  </a:lnTo>
                  <a:lnTo>
                    <a:pt x="639" y="662"/>
                  </a:lnTo>
                  <a:lnTo>
                    <a:pt x="638" y="662"/>
                  </a:lnTo>
                  <a:lnTo>
                    <a:pt x="636" y="655"/>
                  </a:lnTo>
                  <a:lnTo>
                    <a:pt x="629" y="638"/>
                  </a:lnTo>
                  <a:lnTo>
                    <a:pt x="621" y="614"/>
                  </a:lnTo>
                  <a:lnTo>
                    <a:pt x="615" y="583"/>
                  </a:lnTo>
                  <a:lnTo>
                    <a:pt x="612" y="551"/>
                  </a:lnTo>
                  <a:lnTo>
                    <a:pt x="616" y="518"/>
                  </a:lnTo>
                  <a:lnTo>
                    <a:pt x="629" y="490"/>
                  </a:lnTo>
                  <a:lnTo>
                    <a:pt x="653" y="4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3" name="Freeform 1429">
              <a:extLst>
                <a:ext uri="{FF2B5EF4-FFF2-40B4-BE49-F238E27FC236}">
                  <a16:creationId xmlns:a16="http://schemas.microsoft.com/office/drawing/2014/main" id="{B94BF6C2-2BE5-6143-B9CE-9B8FFCDD23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" y="2707"/>
              <a:ext cx="615" cy="209"/>
            </a:xfrm>
            <a:custGeom>
              <a:avLst/>
              <a:gdLst>
                <a:gd name="T0" fmla="*/ 1230 w 1230"/>
                <a:gd name="T1" fmla="*/ 255 h 418"/>
                <a:gd name="T2" fmla="*/ 581 w 1230"/>
                <a:gd name="T3" fmla="*/ 418 h 418"/>
                <a:gd name="T4" fmla="*/ 0 w 1230"/>
                <a:gd name="T5" fmla="*/ 82 h 418"/>
                <a:gd name="T6" fmla="*/ 681 w 1230"/>
                <a:gd name="T7" fmla="*/ 0 h 418"/>
                <a:gd name="T8" fmla="*/ 1230 w 1230"/>
                <a:gd name="T9" fmla="*/ 255 h 4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0"/>
                <a:gd name="T16" fmla="*/ 0 h 418"/>
                <a:gd name="T17" fmla="*/ 1230 w 1230"/>
                <a:gd name="T18" fmla="*/ 418 h 4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0" h="418">
                  <a:moveTo>
                    <a:pt x="1230" y="255"/>
                  </a:moveTo>
                  <a:lnTo>
                    <a:pt x="581" y="418"/>
                  </a:lnTo>
                  <a:lnTo>
                    <a:pt x="0" y="82"/>
                  </a:lnTo>
                  <a:lnTo>
                    <a:pt x="681" y="0"/>
                  </a:lnTo>
                  <a:lnTo>
                    <a:pt x="1230" y="255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4" name="Freeform 1430">
              <a:extLst>
                <a:ext uri="{FF2B5EF4-FFF2-40B4-BE49-F238E27FC236}">
                  <a16:creationId xmlns:a16="http://schemas.microsoft.com/office/drawing/2014/main" id="{776033A6-FD55-8C49-BA70-1F036F19B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" y="2752"/>
              <a:ext cx="303" cy="264"/>
            </a:xfrm>
            <a:custGeom>
              <a:avLst/>
              <a:gdLst>
                <a:gd name="T0" fmla="*/ 584 w 607"/>
                <a:gd name="T1" fmla="*/ 529 h 529"/>
                <a:gd name="T2" fmla="*/ 36 w 607"/>
                <a:gd name="T3" fmla="*/ 165 h 529"/>
                <a:gd name="T4" fmla="*/ 18 w 607"/>
                <a:gd name="T5" fmla="*/ 135 h 529"/>
                <a:gd name="T6" fmla="*/ 6 w 607"/>
                <a:gd name="T7" fmla="*/ 109 h 529"/>
                <a:gd name="T8" fmla="*/ 1 w 607"/>
                <a:gd name="T9" fmla="*/ 82 h 529"/>
                <a:gd name="T10" fmla="*/ 0 w 607"/>
                <a:gd name="T11" fmla="*/ 60 h 529"/>
                <a:gd name="T12" fmla="*/ 2 w 607"/>
                <a:gd name="T13" fmla="*/ 40 h 529"/>
                <a:gd name="T14" fmla="*/ 6 w 607"/>
                <a:gd name="T15" fmla="*/ 23 h 529"/>
                <a:gd name="T16" fmla="*/ 11 w 607"/>
                <a:gd name="T17" fmla="*/ 10 h 529"/>
                <a:gd name="T18" fmla="*/ 17 w 607"/>
                <a:gd name="T19" fmla="*/ 0 h 529"/>
                <a:gd name="T20" fmla="*/ 607 w 607"/>
                <a:gd name="T21" fmla="*/ 341 h 529"/>
                <a:gd name="T22" fmla="*/ 590 w 607"/>
                <a:gd name="T23" fmla="*/ 359 h 529"/>
                <a:gd name="T24" fmla="*/ 578 w 607"/>
                <a:gd name="T25" fmla="*/ 381 h 529"/>
                <a:gd name="T26" fmla="*/ 571 w 607"/>
                <a:gd name="T27" fmla="*/ 405 h 529"/>
                <a:gd name="T28" fmla="*/ 568 w 607"/>
                <a:gd name="T29" fmla="*/ 431 h 529"/>
                <a:gd name="T30" fmla="*/ 568 w 607"/>
                <a:gd name="T31" fmla="*/ 456 h 529"/>
                <a:gd name="T32" fmla="*/ 571 w 607"/>
                <a:gd name="T33" fmla="*/ 481 h 529"/>
                <a:gd name="T34" fmla="*/ 577 w 607"/>
                <a:gd name="T35" fmla="*/ 506 h 529"/>
                <a:gd name="T36" fmla="*/ 584 w 607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7"/>
                <a:gd name="T58" fmla="*/ 0 h 529"/>
                <a:gd name="T59" fmla="*/ 607 w 607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7" h="529">
                  <a:moveTo>
                    <a:pt x="584" y="529"/>
                  </a:moveTo>
                  <a:lnTo>
                    <a:pt x="36" y="165"/>
                  </a:lnTo>
                  <a:lnTo>
                    <a:pt x="18" y="135"/>
                  </a:lnTo>
                  <a:lnTo>
                    <a:pt x="6" y="109"/>
                  </a:lnTo>
                  <a:lnTo>
                    <a:pt x="1" y="82"/>
                  </a:lnTo>
                  <a:lnTo>
                    <a:pt x="0" y="60"/>
                  </a:lnTo>
                  <a:lnTo>
                    <a:pt x="2" y="40"/>
                  </a:lnTo>
                  <a:lnTo>
                    <a:pt x="6" y="23"/>
                  </a:lnTo>
                  <a:lnTo>
                    <a:pt x="11" y="10"/>
                  </a:lnTo>
                  <a:lnTo>
                    <a:pt x="17" y="0"/>
                  </a:lnTo>
                  <a:lnTo>
                    <a:pt x="607" y="341"/>
                  </a:lnTo>
                  <a:lnTo>
                    <a:pt x="590" y="359"/>
                  </a:lnTo>
                  <a:lnTo>
                    <a:pt x="578" y="381"/>
                  </a:lnTo>
                  <a:lnTo>
                    <a:pt x="571" y="405"/>
                  </a:lnTo>
                  <a:lnTo>
                    <a:pt x="568" y="431"/>
                  </a:lnTo>
                  <a:lnTo>
                    <a:pt x="568" y="456"/>
                  </a:lnTo>
                  <a:lnTo>
                    <a:pt x="571" y="481"/>
                  </a:lnTo>
                  <a:lnTo>
                    <a:pt x="577" y="506"/>
                  </a:lnTo>
                  <a:lnTo>
                    <a:pt x="584" y="529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5" name="Freeform 1431">
              <a:extLst>
                <a:ext uri="{FF2B5EF4-FFF2-40B4-BE49-F238E27FC236}">
                  <a16:creationId xmlns:a16="http://schemas.microsoft.com/office/drawing/2014/main" id="{0F68F811-85AD-AB44-B3A6-A977DE6C3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2844"/>
              <a:ext cx="376" cy="198"/>
            </a:xfrm>
            <a:custGeom>
              <a:avLst/>
              <a:gdLst>
                <a:gd name="T0" fmla="*/ 670 w 752"/>
                <a:gd name="T1" fmla="*/ 135 h 394"/>
                <a:gd name="T2" fmla="*/ 0 w 752"/>
                <a:gd name="T3" fmla="*/ 310 h 394"/>
                <a:gd name="T4" fmla="*/ 4 w 752"/>
                <a:gd name="T5" fmla="*/ 331 h 394"/>
                <a:gd name="T6" fmla="*/ 676 w 752"/>
                <a:gd name="T7" fmla="*/ 155 h 394"/>
                <a:gd name="T8" fmla="*/ 713 w 752"/>
                <a:gd name="T9" fmla="*/ 193 h 394"/>
                <a:gd name="T10" fmla="*/ 28 w 752"/>
                <a:gd name="T11" fmla="*/ 374 h 394"/>
                <a:gd name="T12" fmla="*/ 34 w 752"/>
                <a:gd name="T13" fmla="*/ 394 h 394"/>
                <a:gd name="T14" fmla="*/ 752 w 752"/>
                <a:gd name="T15" fmla="*/ 203 h 394"/>
                <a:gd name="T16" fmla="*/ 690 w 752"/>
                <a:gd name="T17" fmla="*/ 140 h 394"/>
                <a:gd name="T18" fmla="*/ 699 w 752"/>
                <a:gd name="T19" fmla="*/ 1 h 394"/>
                <a:gd name="T20" fmla="*/ 680 w 752"/>
                <a:gd name="T21" fmla="*/ 0 h 394"/>
                <a:gd name="T22" fmla="*/ 677 w 752"/>
                <a:gd name="T23" fmla="*/ 39 h 394"/>
                <a:gd name="T24" fmla="*/ 670 w 752"/>
                <a:gd name="T25" fmla="*/ 135 h 3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2"/>
                <a:gd name="T40" fmla="*/ 0 h 394"/>
                <a:gd name="T41" fmla="*/ 752 w 752"/>
                <a:gd name="T42" fmla="*/ 394 h 3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2" h="394">
                  <a:moveTo>
                    <a:pt x="670" y="135"/>
                  </a:moveTo>
                  <a:lnTo>
                    <a:pt x="0" y="310"/>
                  </a:lnTo>
                  <a:lnTo>
                    <a:pt x="4" y="331"/>
                  </a:lnTo>
                  <a:lnTo>
                    <a:pt x="676" y="155"/>
                  </a:lnTo>
                  <a:lnTo>
                    <a:pt x="713" y="193"/>
                  </a:lnTo>
                  <a:lnTo>
                    <a:pt x="28" y="374"/>
                  </a:lnTo>
                  <a:lnTo>
                    <a:pt x="34" y="394"/>
                  </a:lnTo>
                  <a:lnTo>
                    <a:pt x="752" y="203"/>
                  </a:lnTo>
                  <a:lnTo>
                    <a:pt x="690" y="140"/>
                  </a:lnTo>
                  <a:lnTo>
                    <a:pt x="699" y="1"/>
                  </a:lnTo>
                  <a:lnTo>
                    <a:pt x="680" y="0"/>
                  </a:lnTo>
                  <a:lnTo>
                    <a:pt x="677" y="39"/>
                  </a:lnTo>
                  <a:lnTo>
                    <a:pt x="670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6" name="Freeform 1432">
              <a:extLst>
                <a:ext uri="{FF2B5EF4-FFF2-40B4-BE49-F238E27FC236}">
                  <a16:creationId xmlns:a16="http://schemas.microsoft.com/office/drawing/2014/main" id="{DA0912F9-8EDF-8F48-9D3C-12F0FA0E7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" y="2642"/>
              <a:ext cx="335" cy="209"/>
            </a:xfrm>
            <a:custGeom>
              <a:avLst/>
              <a:gdLst>
                <a:gd name="T0" fmla="*/ 30 w 670"/>
                <a:gd name="T1" fmla="*/ 237 h 417"/>
                <a:gd name="T2" fmla="*/ 0 w 670"/>
                <a:gd name="T3" fmla="*/ 285 h 417"/>
                <a:gd name="T4" fmla="*/ 2 w 670"/>
                <a:gd name="T5" fmla="*/ 349 h 417"/>
                <a:gd name="T6" fmla="*/ 12 w 670"/>
                <a:gd name="T7" fmla="*/ 392 h 417"/>
                <a:gd name="T8" fmla="*/ 15 w 670"/>
                <a:gd name="T9" fmla="*/ 417 h 417"/>
                <a:gd name="T10" fmla="*/ 670 w 670"/>
                <a:gd name="T11" fmla="*/ 155 h 417"/>
                <a:gd name="T12" fmla="*/ 662 w 670"/>
                <a:gd name="T13" fmla="*/ 0 h 417"/>
                <a:gd name="T14" fmla="*/ 30 w 670"/>
                <a:gd name="T15" fmla="*/ 237 h 4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0"/>
                <a:gd name="T25" fmla="*/ 0 h 417"/>
                <a:gd name="T26" fmla="*/ 670 w 670"/>
                <a:gd name="T27" fmla="*/ 417 h 4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0" h="417">
                  <a:moveTo>
                    <a:pt x="30" y="237"/>
                  </a:moveTo>
                  <a:lnTo>
                    <a:pt x="0" y="285"/>
                  </a:lnTo>
                  <a:lnTo>
                    <a:pt x="2" y="349"/>
                  </a:lnTo>
                  <a:lnTo>
                    <a:pt x="12" y="392"/>
                  </a:lnTo>
                  <a:lnTo>
                    <a:pt x="15" y="417"/>
                  </a:lnTo>
                  <a:lnTo>
                    <a:pt x="670" y="155"/>
                  </a:lnTo>
                  <a:lnTo>
                    <a:pt x="662" y="0"/>
                  </a:lnTo>
                  <a:lnTo>
                    <a:pt x="3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7" name="Freeform 1433">
              <a:extLst>
                <a:ext uri="{FF2B5EF4-FFF2-40B4-BE49-F238E27FC236}">
                  <a16:creationId xmlns:a16="http://schemas.microsoft.com/office/drawing/2014/main" id="{0E54B3EF-ECE8-3640-934B-FC654AC08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" y="2721"/>
              <a:ext cx="356" cy="164"/>
            </a:xfrm>
            <a:custGeom>
              <a:avLst/>
              <a:gdLst>
                <a:gd name="T0" fmla="*/ 0 w 710"/>
                <a:gd name="T1" fmla="*/ 269 h 328"/>
                <a:gd name="T2" fmla="*/ 34 w 710"/>
                <a:gd name="T3" fmla="*/ 328 h 328"/>
                <a:gd name="T4" fmla="*/ 710 w 710"/>
                <a:gd name="T5" fmla="*/ 55 h 328"/>
                <a:gd name="T6" fmla="*/ 648 w 710"/>
                <a:gd name="T7" fmla="*/ 0 h 328"/>
                <a:gd name="T8" fmla="*/ 0 w 710"/>
                <a:gd name="T9" fmla="*/ 269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10"/>
                <a:gd name="T16" fmla="*/ 0 h 328"/>
                <a:gd name="T17" fmla="*/ 710 w 710"/>
                <a:gd name="T18" fmla="*/ 328 h 3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10" h="328">
                  <a:moveTo>
                    <a:pt x="0" y="269"/>
                  </a:moveTo>
                  <a:lnTo>
                    <a:pt x="34" y="328"/>
                  </a:lnTo>
                  <a:lnTo>
                    <a:pt x="710" y="55"/>
                  </a:lnTo>
                  <a:lnTo>
                    <a:pt x="648" y="0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8" name="Freeform 1434">
              <a:extLst>
                <a:ext uri="{FF2B5EF4-FFF2-40B4-BE49-F238E27FC236}">
                  <a16:creationId xmlns:a16="http://schemas.microsoft.com/office/drawing/2014/main" id="{9E308A18-991E-4B40-8AFD-7FBBB6EAF0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" y="2499"/>
              <a:ext cx="687" cy="393"/>
            </a:xfrm>
            <a:custGeom>
              <a:avLst/>
              <a:gdLst>
                <a:gd name="T0" fmla="*/ 678 w 1375"/>
                <a:gd name="T1" fmla="*/ 532 h 786"/>
                <a:gd name="T2" fmla="*/ 1375 w 1375"/>
                <a:gd name="T3" fmla="*/ 266 h 786"/>
                <a:gd name="T4" fmla="*/ 733 w 1375"/>
                <a:gd name="T5" fmla="*/ 0 h 786"/>
                <a:gd name="T6" fmla="*/ 18 w 1375"/>
                <a:gd name="T7" fmla="*/ 161 h 786"/>
                <a:gd name="T8" fmla="*/ 15 w 1375"/>
                <a:gd name="T9" fmla="*/ 167 h 786"/>
                <a:gd name="T10" fmla="*/ 10 w 1375"/>
                <a:gd name="T11" fmla="*/ 182 h 786"/>
                <a:gd name="T12" fmla="*/ 4 w 1375"/>
                <a:gd name="T13" fmla="*/ 205 h 786"/>
                <a:gd name="T14" fmla="*/ 0 w 1375"/>
                <a:gd name="T15" fmla="*/ 235 h 786"/>
                <a:gd name="T16" fmla="*/ 1 w 1375"/>
                <a:gd name="T17" fmla="*/ 271 h 786"/>
                <a:gd name="T18" fmla="*/ 10 w 1375"/>
                <a:gd name="T19" fmla="*/ 311 h 786"/>
                <a:gd name="T20" fmla="*/ 28 w 1375"/>
                <a:gd name="T21" fmla="*/ 354 h 786"/>
                <a:gd name="T22" fmla="*/ 58 w 1375"/>
                <a:gd name="T23" fmla="*/ 398 h 786"/>
                <a:gd name="T24" fmla="*/ 59 w 1375"/>
                <a:gd name="T25" fmla="*/ 400 h 786"/>
                <a:gd name="T26" fmla="*/ 59 w 1375"/>
                <a:gd name="T27" fmla="*/ 401 h 786"/>
                <a:gd name="T28" fmla="*/ 59 w 1375"/>
                <a:gd name="T29" fmla="*/ 401 h 786"/>
                <a:gd name="T30" fmla="*/ 693 w 1375"/>
                <a:gd name="T31" fmla="*/ 786 h 786"/>
                <a:gd name="T32" fmla="*/ 694 w 1375"/>
                <a:gd name="T33" fmla="*/ 776 h 786"/>
                <a:gd name="T34" fmla="*/ 685 w 1375"/>
                <a:gd name="T35" fmla="*/ 753 h 786"/>
                <a:gd name="T36" fmla="*/ 685 w 1375"/>
                <a:gd name="T37" fmla="*/ 753 h 786"/>
                <a:gd name="T38" fmla="*/ 684 w 1375"/>
                <a:gd name="T39" fmla="*/ 752 h 786"/>
                <a:gd name="T40" fmla="*/ 680 w 1375"/>
                <a:gd name="T41" fmla="*/ 745 h 786"/>
                <a:gd name="T42" fmla="*/ 672 w 1375"/>
                <a:gd name="T43" fmla="*/ 726 h 786"/>
                <a:gd name="T44" fmla="*/ 662 w 1375"/>
                <a:gd name="T45" fmla="*/ 699 h 786"/>
                <a:gd name="T46" fmla="*/ 653 w 1375"/>
                <a:gd name="T47" fmla="*/ 667 h 786"/>
                <a:gd name="T48" fmla="*/ 647 w 1375"/>
                <a:gd name="T49" fmla="*/ 631 h 786"/>
                <a:gd name="T50" fmla="*/ 647 w 1375"/>
                <a:gd name="T51" fmla="*/ 594 h 786"/>
                <a:gd name="T52" fmla="*/ 656 w 1375"/>
                <a:gd name="T53" fmla="*/ 561 h 786"/>
                <a:gd name="T54" fmla="*/ 678 w 1375"/>
                <a:gd name="T55" fmla="*/ 532 h 78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75"/>
                <a:gd name="T85" fmla="*/ 0 h 786"/>
                <a:gd name="T86" fmla="*/ 1375 w 1375"/>
                <a:gd name="T87" fmla="*/ 786 h 78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75" h="786">
                  <a:moveTo>
                    <a:pt x="678" y="532"/>
                  </a:moveTo>
                  <a:lnTo>
                    <a:pt x="1375" y="266"/>
                  </a:lnTo>
                  <a:lnTo>
                    <a:pt x="733" y="0"/>
                  </a:lnTo>
                  <a:lnTo>
                    <a:pt x="18" y="161"/>
                  </a:lnTo>
                  <a:lnTo>
                    <a:pt x="15" y="167"/>
                  </a:lnTo>
                  <a:lnTo>
                    <a:pt x="10" y="182"/>
                  </a:lnTo>
                  <a:lnTo>
                    <a:pt x="4" y="205"/>
                  </a:lnTo>
                  <a:lnTo>
                    <a:pt x="0" y="235"/>
                  </a:lnTo>
                  <a:lnTo>
                    <a:pt x="1" y="271"/>
                  </a:lnTo>
                  <a:lnTo>
                    <a:pt x="10" y="311"/>
                  </a:lnTo>
                  <a:lnTo>
                    <a:pt x="28" y="354"/>
                  </a:lnTo>
                  <a:lnTo>
                    <a:pt x="58" y="398"/>
                  </a:lnTo>
                  <a:lnTo>
                    <a:pt x="59" y="400"/>
                  </a:lnTo>
                  <a:lnTo>
                    <a:pt x="59" y="401"/>
                  </a:lnTo>
                  <a:lnTo>
                    <a:pt x="693" y="786"/>
                  </a:lnTo>
                  <a:lnTo>
                    <a:pt x="694" y="776"/>
                  </a:lnTo>
                  <a:lnTo>
                    <a:pt x="685" y="753"/>
                  </a:lnTo>
                  <a:lnTo>
                    <a:pt x="684" y="752"/>
                  </a:lnTo>
                  <a:lnTo>
                    <a:pt x="680" y="745"/>
                  </a:lnTo>
                  <a:lnTo>
                    <a:pt x="672" y="726"/>
                  </a:lnTo>
                  <a:lnTo>
                    <a:pt x="662" y="699"/>
                  </a:lnTo>
                  <a:lnTo>
                    <a:pt x="653" y="667"/>
                  </a:lnTo>
                  <a:lnTo>
                    <a:pt x="647" y="631"/>
                  </a:lnTo>
                  <a:lnTo>
                    <a:pt x="647" y="594"/>
                  </a:lnTo>
                  <a:lnTo>
                    <a:pt x="656" y="561"/>
                  </a:lnTo>
                  <a:lnTo>
                    <a:pt x="678" y="5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29" name="Freeform 1435">
              <a:extLst>
                <a:ext uri="{FF2B5EF4-FFF2-40B4-BE49-F238E27FC236}">
                  <a16:creationId xmlns:a16="http://schemas.microsoft.com/office/drawing/2014/main" id="{39878300-504E-1246-B452-9D4DD9CDA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514"/>
              <a:ext cx="617" cy="237"/>
            </a:xfrm>
            <a:custGeom>
              <a:avLst/>
              <a:gdLst>
                <a:gd name="T0" fmla="*/ 1235 w 1235"/>
                <a:gd name="T1" fmla="*/ 236 h 475"/>
                <a:gd name="T2" fmla="*/ 611 w 1235"/>
                <a:gd name="T3" fmla="*/ 475 h 475"/>
                <a:gd name="T4" fmla="*/ 0 w 1235"/>
                <a:gd name="T5" fmla="*/ 151 h 475"/>
                <a:gd name="T6" fmla="*/ 666 w 1235"/>
                <a:gd name="T7" fmla="*/ 0 h 475"/>
                <a:gd name="T8" fmla="*/ 1235 w 1235"/>
                <a:gd name="T9" fmla="*/ 236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5"/>
                <a:gd name="T16" fmla="*/ 0 h 475"/>
                <a:gd name="T17" fmla="*/ 1235 w 1235"/>
                <a:gd name="T18" fmla="*/ 475 h 47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5" h="475">
                  <a:moveTo>
                    <a:pt x="1235" y="236"/>
                  </a:moveTo>
                  <a:lnTo>
                    <a:pt x="611" y="475"/>
                  </a:lnTo>
                  <a:lnTo>
                    <a:pt x="0" y="151"/>
                  </a:lnTo>
                  <a:lnTo>
                    <a:pt x="666" y="0"/>
                  </a:lnTo>
                  <a:lnTo>
                    <a:pt x="1235" y="23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0" name="Freeform 1436">
              <a:extLst>
                <a:ext uri="{FF2B5EF4-FFF2-40B4-BE49-F238E27FC236}">
                  <a16:creationId xmlns:a16="http://schemas.microsoft.com/office/drawing/2014/main" id="{0720DD3D-EF3E-9641-9170-236C63FEE2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2595"/>
              <a:ext cx="315" cy="271"/>
            </a:xfrm>
            <a:custGeom>
              <a:avLst/>
              <a:gdLst>
                <a:gd name="T0" fmla="*/ 628 w 631"/>
                <a:gd name="T1" fmla="*/ 542 h 542"/>
                <a:gd name="T2" fmla="*/ 50 w 631"/>
                <a:gd name="T3" fmla="*/ 187 h 542"/>
                <a:gd name="T4" fmla="*/ 28 w 631"/>
                <a:gd name="T5" fmla="*/ 155 h 542"/>
                <a:gd name="T6" fmla="*/ 13 w 631"/>
                <a:gd name="T7" fmla="*/ 125 h 542"/>
                <a:gd name="T8" fmla="*/ 4 w 631"/>
                <a:gd name="T9" fmla="*/ 96 h 542"/>
                <a:gd name="T10" fmla="*/ 0 w 631"/>
                <a:gd name="T11" fmla="*/ 71 h 542"/>
                <a:gd name="T12" fmla="*/ 0 w 631"/>
                <a:gd name="T13" fmla="*/ 48 h 542"/>
                <a:gd name="T14" fmla="*/ 2 w 631"/>
                <a:gd name="T15" fmla="*/ 28 h 542"/>
                <a:gd name="T16" fmla="*/ 6 w 631"/>
                <a:gd name="T17" fmla="*/ 12 h 542"/>
                <a:gd name="T18" fmla="*/ 11 w 631"/>
                <a:gd name="T19" fmla="*/ 0 h 542"/>
                <a:gd name="T20" fmla="*/ 631 w 631"/>
                <a:gd name="T21" fmla="*/ 331 h 542"/>
                <a:gd name="T22" fmla="*/ 616 w 631"/>
                <a:gd name="T23" fmla="*/ 354 h 542"/>
                <a:gd name="T24" fmla="*/ 606 w 631"/>
                <a:gd name="T25" fmla="*/ 379 h 542"/>
                <a:gd name="T26" fmla="*/ 602 w 631"/>
                <a:gd name="T27" fmla="*/ 407 h 542"/>
                <a:gd name="T28" fmla="*/ 602 w 631"/>
                <a:gd name="T29" fmla="*/ 434 h 542"/>
                <a:gd name="T30" fmla="*/ 604 w 631"/>
                <a:gd name="T31" fmla="*/ 463 h 542"/>
                <a:gd name="T32" fmla="*/ 611 w 631"/>
                <a:gd name="T33" fmla="*/ 491 h 542"/>
                <a:gd name="T34" fmla="*/ 619 w 631"/>
                <a:gd name="T35" fmla="*/ 518 h 542"/>
                <a:gd name="T36" fmla="*/ 628 w 631"/>
                <a:gd name="T37" fmla="*/ 542 h 54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31"/>
                <a:gd name="T58" fmla="*/ 0 h 542"/>
                <a:gd name="T59" fmla="*/ 631 w 631"/>
                <a:gd name="T60" fmla="*/ 542 h 54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31" h="542">
                  <a:moveTo>
                    <a:pt x="628" y="542"/>
                  </a:moveTo>
                  <a:lnTo>
                    <a:pt x="50" y="187"/>
                  </a:lnTo>
                  <a:lnTo>
                    <a:pt x="28" y="155"/>
                  </a:lnTo>
                  <a:lnTo>
                    <a:pt x="13" y="125"/>
                  </a:lnTo>
                  <a:lnTo>
                    <a:pt x="4" y="96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" y="28"/>
                  </a:lnTo>
                  <a:lnTo>
                    <a:pt x="6" y="12"/>
                  </a:lnTo>
                  <a:lnTo>
                    <a:pt x="11" y="0"/>
                  </a:lnTo>
                  <a:lnTo>
                    <a:pt x="631" y="331"/>
                  </a:lnTo>
                  <a:lnTo>
                    <a:pt x="616" y="354"/>
                  </a:lnTo>
                  <a:lnTo>
                    <a:pt x="606" y="379"/>
                  </a:lnTo>
                  <a:lnTo>
                    <a:pt x="602" y="407"/>
                  </a:lnTo>
                  <a:lnTo>
                    <a:pt x="602" y="434"/>
                  </a:lnTo>
                  <a:lnTo>
                    <a:pt x="604" y="463"/>
                  </a:lnTo>
                  <a:lnTo>
                    <a:pt x="611" y="491"/>
                  </a:lnTo>
                  <a:lnTo>
                    <a:pt x="619" y="518"/>
                  </a:lnTo>
                  <a:lnTo>
                    <a:pt x="628" y="542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1" name="Freeform 1437">
              <a:extLst>
                <a:ext uri="{FF2B5EF4-FFF2-40B4-BE49-F238E27FC236}">
                  <a16:creationId xmlns:a16="http://schemas.microsoft.com/office/drawing/2014/main" id="{04FCB156-96A0-8940-9666-37DCAF83C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" y="2642"/>
              <a:ext cx="366" cy="250"/>
            </a:xfrm>
            <a:custGeom>
              <a:avLst/>
              <a:gdLst>
                <a:gd name="T0" fmla="*/ 644 w 732"/>
                <a:gd name="T1" fmla="*/ 149 h 499"/>
                <a:gd name="T2" fmla="*/ 0 w 732"/>
                <a:gd name="T3" fmla="*/ 409 h 499"/>
                <a:gd name="T4" fmla="*/ 7 w 732"/>
                <a:gd name="T5" fmla="*/ 431 h 499"/>
                <a:gd name="T6" fmla="*/ 652 w 732"/>
                <a:gd name="T7" fmla="*/ 170 h 499"/>
                <a:gd name="T8" fmla="*/ 692 w 732"/>
                <a:gd name="T9" fmla="*/ 208 h 499"/>
                <a:gd name="T10" fmla="*/ 36 w 732"/>
                <a:gd name="T11" fmla="*/ 477 h 499"/>
                <a:gd name="T12" fmla="*/ 43 w 732"/>
                <a:gd name="T13" fmla="*/ 499 h 499"/>
                <a:gd name="T14" fmla="*/ 732 w 732"/>
                <a:gd name="T15" fmla="*/ 216 h 499"/>
                <a:gd name="T16" fmla="*/ 663 w 732"/>
                <a:gd name="T17" fmla="*/ 152 h 499"/>
                <a:gd name="T18" fmla="*/ 660 w 732"/>
                <a:gd name="T19" fmla="*/ 0 h 499"/>
                <a:gd name="T20" fmla="*/ 642 w 732"/>
                <a:gd name="T21" fmla="*/ 0 h 499"/>
                <a:gd name="T22" fmla="*/ 642 w 732"/>
                <a:gd name="T23" fmla="*/ 47 h 499"/>
                <a:gd name="T24" fmla="*/ 644 w 732"/>
                <a:gd name="T25" fmla="*/ 149 h 4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2"/>
                <a:gd name="T40" fmla="*/ 0 h 499"/>
                <a:gd name="T41" fmla="*/ 732 w 732"/>
                <a:gd name="T42" fmla="*/ 499 h 4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2" h="499">
                  <a:moveTo>
                    <a:pt x="644" y="149"/>
                  </a:moveTo>
                  <a:lnTo>
                    <a:pt x="0" y="409"/>
                  </a:lnTo>
                  <a:lnTo>
                    <a:pt x="7" y="431"/>
                  </a:lnTo>
                  <a:lnTo>
                    <a:pt x="652" y="170"/>
                  </a:lnTo>
                  <a:lnTo>
                    <a:pt x="692" y="208"/>
                  </a:lnTo>
                  <a:lnTo>
                    <a:pt x="36" y="477"/>
                  </a:lnTo>
                  <a:lnTo>
                    <a:pt x="43" y="499"/>
                  </a:lnTo>
                  <a:lnTo>
                    <a:pt x="732" y="216"/>
                  </a:lnTo>
                  <a:lnTo>
                    <a:pt x="663" y="152"/>
                  </a:lnTo>
                  <a:lnTo>
                    <a:pt x="660" y="0"/>
                  </a:lnTo>
                  <a:lnTo>
                    <a:pt x="642" y="0"/>
                  </a:lnTo>
                  <a:lnTo>
                    <a:pt x="642" y="47"/>
                  </a:lnTo>
                  <a:lnTo>
                    <a:pt x="644" y="1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2" name="Freeform 1438">
              <a:extLst>
                <a:ext uri="{FF2B5EF4-FFF2-40B4-BE49-F238E27FC236}">
                  <a16:creationId xmlns:a16="http://schemas.microsoft.com/office/drawing/2014/main" id="{9AD0D577-9CB7-CA47-B0C9-2EEEEFAFDE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" y="2492"/>
              <a:ext cx="347" cy="158"/>
            </a:xfrm>
            <a:custGeom>
              <a:avLst/>
              <a:gdLst>
                <a:gd name="T0" fmla="*/ 41 w 694"/>
                <a:gd name="T1" fmla="*/ 159 h 318"/>
                <a:gd name="T2" fmla="*/ 5 w 694"/>
                <a:gd name="T3" fmla="*/ 201 h 318"/>
                <a:gd name="T4" fmla="*/ 0 w 694"/>
                <a:gd name="T5" fmla="*/ 257 h 318"/>
                <a:gd name="T6" fmla="*/ 6 w 694"/>
                <a:gd name="T7" fmla="*/ 295 h 318"/>
                <a:gd name="T8" fmla="*/ 9 w 694"/>
                <a:gd name="T9" fmla="*/ 318 h 318"/>
                <a:gd name="T10" fmla="*/ 689 w 694"/>
                <a:gd name="T11" fmla="*/ 142 h 318"/>
                <a:gd name="T12" fmla="*/ 694 w 694"/>
                <a:gd name="T13" fmla="*/ 0 h 318"/>
                <a:gd name="T14" fmla="*/ 41 w 694"/>
                <a:gd name="T15" fmla="*/ 159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94"/>
                <a:gd name="T25" fmla="*/ 0 h 318"/>
                <a:gd name="T26" fmla="*/ 694 w 694"/>
                <a:gd name="T27" fmla="*/ 318 h 3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94" h="318">
                  <a:moveTo>
                    <a:pt x="41" y="159"/>
                  </a:moveTo>
                  <a:lnTo>
                    <a:pt x="5" y="201"/>
                  </a:lnTo>
                  <a:lnTo>
                    <a:pt x="0" y="257"/>
                  </a:lnTo>
                  <a:lnTo>
                    <a:pt x="6" y="295"/>
                  </a:lnTo>
                  <a:lnTo>
                    <a:pt x="9" y="318"/>
                  </a:lnTo>
                  <a:lnTo>
                    <a:pt x="689" y="142"/>
                  </a:lnTo>
                  <a:lnTo>
                    <a:pt x="694" y="0"/>
                  </a:lnTo>
                  <a:lnTo>
                    <a:pt x="41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3" name="Freeform 1439">
              <a:extLst>
                <a:ext uri="{FF2B5EF4-FFF2-40B4-BE49-F238E27FC236}">
                  <a16:creationId xmlns:a16="http://schemas.microsoft.com/office/drawing/2014/main" id="{E97F279C-81A7-0543-9093-F6DA8FAE8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564"/>
              <a:ext cx="368" cy="119"/>
            </a:xfrm>
            <a:custGeom>
              <a:avLst/>
              <a:gdLst>
                <a:gd name="T0" fmla="*/ 0 w 737"/>
                <a:gd name="T1" fmla="*/ 181 h 237"/>
                <a:gd name="T2" fmla="*/ 30 w 737"/>
                <a:gd name="T3" fmla="*/ 237 h 237"/>
                <a:gd name="T4" fmla="*/ 737 w 737"/>
                <a:gd name="T5" fmla="*/ 54 h 237"/>
                <a:gd name="T6" fmla="*/ 678 w 737"/>
                <a:gd name="T7" fmla="*/ 0 h 237"/>
                <a:gd name="T8" fmla="*/ 0 w 737"/>
                <a:gd name="T9" fmla="*/ 181 h 2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37"/>
                <a:gd name="T16" fmla="*/ 0 h 237"/>
                <a:gd name="T17" fmla="*/ 737 w 737"/>
                <a:gd name="T18" fmla="*/ 237 h 2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37" h="237">
                  <a:moveTo>
                    <a:pt x="0" y="181"/>
                  </a:moveTo>
                  <a:lnTo>
                    <a:pt x="30" y="237"/>
                  </a:lnTo>
                  <a:lnTo>
                    <a:pt x="737" y="54"/>
                  </a:lnTo>
                  <a:lnTo>
                    <a:pt x="678" y="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4" name="Freeform 1440">
              <a:extLst>
                <a:ext uri="{FF2B5EF4-FFF2-40B4-BE49-F238E27FC236}">
                  <a16:creationId xmlns:a16="http://schemas.microsoft.com/office/drawing/2014/main" id="{2739308E-D40B-A84D-B42D-2BD4327F3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" y="2343"/>
              <a:ext cx="688" cy="346"/>
            </a:xfrm>
            <a:custGeom>
              <a:avLst/>
              <a:gdLst>
                <a:gd name="T0" fmla="*/ 652 w 1377"/>
                <a:gd name="T1" fmla="*/ 468 h 693"/>
                <a:gd name="T2" fmla="*/ 1377 w 1377"/>
                <a:gd name="T3" fmla="*/ 288 h 693"/>
                <a:gd name="T4" fmla="*/ 758 w 1377"/>
                <a:gd name="T5" fmla="*/ 0 h 693"/>
                <a:gd name="T6" fmla="*/ 26 w 1377"/>
                <a:gd name="T7" fmla="*/ 87 h 693"/>
                <a:gd name="T8" fmla="*/ 24 w 1377"/>
                <a:gd name="T9" fmla="*/ 91 h 693"/>
                <a:gd name="T10" fmla="*/ 17 w 1377"/>
                <a:gd name="T11" fmla="*/ 104 h 693"/>
                <a:gd name="T12" fmla="*/ 9 w 1377"/>
                <a:gd name="T13" fmla="*/ 124 h 693"/>
                <a:gd name="T14" fmla="*/ 2 w 1377"/>
                <a:gd name="T15" fmla="*/ 149 h 693"/>
                <a:gd name="T16" fmla="*/ 0 w 1377"/>
                <a:gd name="T17" fmla="*/ 180 h 693"/>
                <a:gd name="T18" fmla="*/ 3 w 1377"/>
                <a:gd name="T19" fmla="*/ 216 h 693"/>
                <a:gd name="T20" fmla="*/ 17 w 1377"/>
                <a:gd name="T21" fmla="*/ 254 h 693"/>
                <a:gd name="T22" fmla="*/ 42 w 1377"/>
                <a:gd name="T23" fmla="*/ 295 h 693"/>
                <a:gd name="T24" fmla="*/ 42 w 1377"/>
                <a:gd name="T25" fmla="*/ 295 h 693"/>
                <a:gd name="T26" fmla="*/ 42 w 1377"/>
                <a:gd name="T27" fmla="*/ 296 h 693"/>
                <a:gd name="T28" fmla="*/ 42 w 1377"/>
                <a:gd name="T29" fmla="*/ 297 h 693"/>
                <a:gd name="T30" fmla="*/ 42 w 1377"/>
                <a:gd name="T31" fmla="*/ 297 h 693"/>
                <a:gd name="T32" fmla="*/ 43 w 1377"/>
                <a:gd name="T33" fmla="*/ 297 h 693"/>
                <a:gd name="T34" fmla="*/ 43 w 1377"/>
                <a:gd name="T35" fmla="*/ 297 h 693"/>
                <a:gd name="T36" fmla="*/ 644 w 1377"/>
                <a:gd name="T37" fmla="*/ 693 h 693"/>
                <a:gd name="T38" fmla="*/ 646 w 1377"/>
                <a:gd name="T39" fmla="*/ 684 h 693"/>
                <a:gd name="T40" fmla="*/ 638 w 1377"/>
                <a:gd name="T41" fmla="*/ 663 h 693"/>
                <a:gd name="T42" fmla="*/ 638 w 1377"/>
                <a:gd name="T43" fmla="*/ 663 h 693"/>
                <a:gd name="T44" fmla="*/ 638 w 1377"/>
                <a:gd name="T45" fmla="*/ 662 h 693"/>
                <a:gd name="T46" fmla="*/ 635 w 1377"/>
                <a:gd name="T47" fmla="*/ 655 h 693"/>
                <a:gd name="T48" fmla="*/ 628 w 1377"/>
                <a:gd name="T49" fmla="*/ 638 h 693"/>
                <a:gd name="T50" fmla="*/ 621 w 1377"/>
                <a:gd name="T51" fmla="*/ 614 h 693"/>
                <a:gd name="T52" fmla="*/ 614 w 1377"/>
                <a:gd name="T53" fmla="*/ 584 h 693"/>
                <a:gd name="T54" fmla="*/ 612 w 1377"/>
                <a:gd name="T55" fmla="*/ 552 h 693"/>
                <a:gd name="T56" fmla="*/ 615 w 1377"/>
                <a:gd name="T57" fmla="*/ 519 h 693"/>
                <a:gd name="T58" fmla="*/ 628 w 1377"/>
                <a:gd name="T59" fmla="*/ 491 h 693"/>
                <a:gd name="T60" fmla="*/ 652 w 1377"/>
                <a:gd name="T61" fmla="*/ 468 h 69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77"/>
                <a:gd name="T94" fmla="*/ 0 h 693"/>
                <a:gd name="T95" fmla="*/ 1377 w 1377"/>
                <a:gd name="T96" fmla="*/ 693 h 69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77" h="693">
                  <a:moveTo>
                    <a:pt x="652" y="468"/>
                  </a:moveTo>
                  <a:lnTo>
                    <a:pt x="1377" y="288"/>
                  </a:lnTo>
                  <a:lnTo>
                    <a:pt x="758" y="0"/>
                  </a:lnTo>
                  <a:lnTo>
                    <a:pt x="26" y="87"/>
                  </a:lnTo>
                  <a:lnTo>
                    <a:pt x="24" y="91"/>
                  </a:lnTo>
                  <a:lnTo>
                    <a:pt x="17" y="104"/>
                  </a:lnTo>
                  <a:lnTo>
                    <a:pt x="9" y="124"/>
                  </a:lnTo>
                  <a:lnTo>
                    <a:pt x="2" y="149"/>
                  </a:lnTo>
                  <a:lnTo>
                    <a:pt x="0" y="180"/>
                  </a:lnTo>
                  <a:lnTo>
                    <a:pt x="3" y="216"/>
                  </a:lnTo>
                  <a:lnTo>
                    <a:pt x="17" y="254"/>
                  </a:lnTo>
                  <a:lnTo>
                    <a:pt x="42" y="295"/>
                  </a:lnTo>
                  <a:lnTo>
                    <a:pt x="42" y="296"/>
                  </a:lnTo>
                  <a:lnTo>
                    <a:pt x="42" y="297"/>
                  </a:lnTo>
                  <a:lnTo>
                    <a:pt x="43" y="297"/>
                  </a:lnTo>
                  <a:lnTo>
                    <a:pt x="644" y="693"/>
                  </a:lnTo>
                  <a:lnTo>
                    <a:pt x="646" y="684"/>
                  </a:lnTo>
                  <a:lnTo>
                    <a:pt x="638" y="663"/>
                  </a:lnTo>
                  <a:lnTo>
                    <a:pt x="638" y="662"/>
                  </a:lnTo>
                  <a:lnTo>
                    <a:pt x="635" y="655"/>
                  </a:lnTo>
                  <a:lnTo>
                    <a:pt x="628" y="638"/>
                  </a:lnTo>
                  <a:lnTo>
                    <a:pt x="621" y="614"/>
                  </a:lnTo>
                  <a:lnTo>
                    <a:pt x="614" y="584"/>
                  </a:lnTo>
                  <a:lnTo>
                    <a:pt x="612" y="552"/>
                  </a:lnTo>
                  <a:lnTo>
                    <a:pt x="615" y="519"/>
                  </a:lnTo>
                  <a:lnTo>
                    <a:pt x="628" y="491"/>
                  </a:lnTo>
                  <a:lnTo>
                    <a:pt x="652" y="4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5" name="Freeform 1441">
              <a:extLst>
                <a:ext uri="{FF2B5EF4-FFF2-40B4-BE49-F238E27FC236}">
                  <a16:creationId xmlns:a16="http://schemas.microsoft.com/office/drawing/2014/main" id="{B8CABFFA-C42C-F242-92A6-09A47024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" y="2355"/>
              <a:ext cx="614" cy="209"/>
            </a:xfrm>
            <a:custGeom>
              <a:avLst/>
              <a:gdLst>
                <a:gd name="T0" fmla="*/ 1229 w 1229"/>
                <a:gd name="T1" fmla="*/ 254 h 416"/>
                <a:gd name="T2" fmla="*/ 581 w 1229"/>
                <a:gd name="T3" fmla="*/ 416 h 416"/>
                <a:gd name="T4" fmla="*/ 0 w 1229"/>
                <a:gd name="T5" fmla="*/ 80 h 416"/>
                <a:gd name="T6" fmla="*/ 680 w 1229"/>
                <a:gd name="T7" fmla="*/ 0 h 416"/>
                <a:gd name="T8" fmla="*/ 1229 w 1229"/>
                <a:gd name="T9" fmla="*/ 254 h 4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9"/>
                <a:gd name="T16" fmla="*/ 0 h 416"/>
                <a:gd name="T17" fmla="*/ 1229 w 1229"/>
                <a:gd name="T18" fmla="*/ 416 h 4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9" h="416">
                  <a:moveTo>
                    <a:pt x="1229" y="254"/>
                  </a:moveTo>
                  <a:lnTo>
                    <a:pt x="581" y="416"/>
                  </a:lnTo>
                  <a:lnTo>
                    <a:pt x="0" y="80"/>
                  </a:lnTo>
                  <a:lnTo>
                    <a:pt x="680" y="0"/>
                  </a:lnTo>
                  <a:lnTo>
                    <a:pt x="1229" y="2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6" name="Freeform 1442">
              <a:extLst>
                <a:ext uri="{FF2B5EF4-FFF2-40B4-BE49-F238E27FC236}">
                  <a16:creationId xmlns:a16="http://schemas.microsoft.com/office/drawing/2014/main" id="{BD76C0CB-0579-7341-92DF-482750E0F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" y="2399"/>
              <a:ext cx="304" cy="265"/>
            </a:xfrm>
            <a:custGeom>
              <a:avLst/>
              <a:gdLst>
                <a:gd name="T0" fmla="*/ 585 w 608"/>
                <a:gd name="T1" fmla="*/ 529 h 529"/>
                <a:gd name="T2" fmla="*/ 38 w 608"/>
                <a:gd name="T3" fmla="*/ 165 h 529"/>
                <a:gd name="T4" fmla="*/ 20 w 608"/>
                <a:gd name="T5" fmla="*/ 136 h 529"/>
                <a:gd name="T6" fmla="*/ 7 w 608"/>
                <a:gd name="T7" fmla="*/ 108 h 529"/>
                <a:gd name="T8" fmla="*/ 2 w 608"/>
                <a:gd name="T9" fmla="*/ 83 h 529"/>
                <a:gd name="T10" fmla="*/ 0 w 608"/>
                <a:gd name="T11" fmla="*/ 60 h 529"/>
                <a:gd name="T12" fmla="*/ 3 w 608"/>
                <a:gd name="T13" fmla="*/ 40 h 529"/>
                <a:gd name="T14" fmla="*/ 7 w 608"/>
                <a:gd name="T15" fmla="*/ 23 h 529"/>
                <a:gd name="T16" fmla="*/ 13 w 608"/>
                <a:gd name="T17" fmla="*/ 9 h 529"/>
                <a:gd name="T18" fmla="*/ 18 w 608"/>
                <a:gd name="T19" fmla="*/ 0 h 529"/>
                <a:gd name="T20" fmla="*/ 608 w 608"/>
                <a:gd name="T21" fmla="*/ 342 h 529"/>
                <a:gd name="T22" fmla="*/ 591 w 608"/>
                <a:gd name="T23" fmla="*/ 360 h 529"/>
                <a:gd name="T24" fmla="*/ 579 w 608"/>
                <a:gd name="T25" fmla="*/ 382 h 529"/>
                <a:gd name="T26" fmla="*/ 572 w 608"/>
                <a:gd name="T27" fmla="*/ 406 h 529"/>
                <a:gd name="T28" fmla="*/ 569 w 608"/>
                <a:gd name="T29" fmla="*/ 432 h 529"/>
                <a:gd name="T30" fmla="*/ 570 w 608"/>
                <a:gd name="T31" fmla="*/ 457 h 529"/>
                <a:gd name="T32" fmla="*/ 572 w 608"/>
                <a:gd name="T33" fmla="*/ 482 h 529"/>
                <a:gd name="T34" fmla="*/ 578 w 608"/>
                <a:gd name="T35" fmla="*/ 506 h 529"/>
                <a:gd name="T36" fmla="*/ 585 w 608"/>
                <a:gd name="T37" fmla="*/ 529 h 52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8"/>
                <a:gd name="T58" fmla="*/ 0 h 529"/>
                <a:gd name="T59" fmla="*/ 608 w 608"/>
                <a:gd name="T60" fmla="*/ 529 h 52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8" h="529">
                  <a:moveTo>
                    <a:pt x="585" y="529"/>
                  </a:moveTo>
                  <a:lnTo>
                    <a:pt x="38" y="165"/>
                  </a:lnTo>
                  <a:lnTo>
                    <a:pt x="20" y="136"/>
                  </a:lnTo>
                  <a:lnTo>
                    <a:pt x="7" y="108"/>
                  </a:lnTo>
                  <a:lnTo>
                    <a:pt x="2" y="83"/>
                  </a:lnTo>
                  <a:lnTo>
                    <a:pt x="0" y="60"/>
                  </a:lnTo>
                  <a:lnTo>
                    <a:pt x="3" y="40"/>
                  </a:lnTo>
                  <a:lnTo>
                    <a:pt x="7" y="23"/>
                  </a:lnTo>
                  <a:lnTo>
                    <a:pt x="13" y="9"/>
                  </a:lnTo>
                  <a:lnTo>
                    <a:pt x="18" y="0"/>
                  </a:lnTo>
                  <a:lnTo>
                    <a:pt x="608" y="342"/>
                  </a:lnTo>
                  <a:lnTo>
                    <a:pt x="591" y="360"/>
                  </a:lnTo>
                  <a:lnTo>
                    <a:pt x="579" y="382"/>
                  </a:lnTo>
                  <a:lnTo>
                    <a:pt x="572" y="406"/>
                  </a:lnTo>
                  <a:lnTo>
                    <a:pt x="569" y="432"/>
                  </a:lnTo>
                  <a:lnTo>
                    <a:pt x="570" y="457"/>
                  </a:lnTo>
                  <a:lnTo>
                    <a:pt x="572" y="482"/>
                  </a:lnTo>
                  <a:lnTo>
                    <a:pt x="578" y="506"/>
                  </a:lnTo>
                  <a:lnTo>
                    <a:pt x="585" y="52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7" name="Freeform 1443">
              <a:extLst>
                <a:ext uri="{FF2B5EF4-FFF2-40B4-BE49-F238E27FC236}">
                  <a16:creationId xmlns:a16="http://schemas.microsoft.com/office/drawing/2014/main" id="{46855336-92C1-F74E-BB9D-A9B14A5B2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492"/>
              <a:ext cx="376" cy="197"/>
            </a:xfrm>
            <a:custGeom>
              <a:avLst/>
              <a:gdLst>
                <a:gd name="T0" fmla="*/ 671 w 754"/>
                <a:gd name="T1" fmla="*/ 135 h 393"/>
                <a:gd name="T2" fmla="*/ 0 w 754"/>
                <a:gd name="T3" fmla="*/ 309 h 393"/>
                <a:gd name="T4" fmla="*/ 5 w 754"/>
                <a:gd name="T5" fmla="*/ 330 h 393"/>
                <a:gd name="T6" fmla="*/ 678 w 754"/>
                <a:gd name="T7" fmla="*/ 155 h 393"/>
                <a:gd name="T8" fmla="*/ 715 w 754"/>
                <a:gd name="T9" fmla="*/ 192 h 393"/>
                <a:gd name="T10" fmla="*/ 29 w 754"/>
                <a:gd name="T11" fmla="*/ 374 h 393"/>
                <a:gd name="T12" fmla="*/ 35 w 754"/>
                <a:gd name="T13" fmla="*/ 393 h 393"/>
                <a:gd name="T14" fmla="*/ 754 w 754"/>
                <a:gd name="T15" fmla="*/ 203 h 393"/>
                <a:gd name="T16" fmla="*/ 691 w 754"/>
                <a:gd name="T17" fmla="*/ 139 h 393"/>
                <a:gd name="T18" fmla="*/ 701 w 754"/>
                <a:gd name="T19" fmla="*/ 1 h 393"/>
                <a:gd name="T20" fmla="*/ 681 w 754"/>
                <a:gd name="T21" fmla="*/ 0 h 393"/>
                <a:gd name="T22" fmla="*/ 679 w 754"/>
                <a:gd name="T23" fmla="*/ 42 h 393"/>
                <a:gd name="T24" fmla="*/ 671 w 754"/>
                <a:gd name="T25" fmla="*/ 135 h 39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54"/>
                <a:gd name="T40" fmla="*/ 0 h 393"/>
                <a:gd name="T41" fmla="*/ 754 w 754"/>
                <a:gd name="T42" fmla="*/ 393 h 39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54" h="393">
                  <a:moveTo>
                    <a:pt x="671" y="135"/>
                  </a:moveTo>
                  <a:lnTo>
                    <a:pt x="0" y="309"/>
                  </a:lnTo>
                  <a:lnTo>
                    <a:pt x="5" y="330"/>
                  </a:lnTo>
                  <a:lnTo>
                    <a:pt x="678" y="155"/>
                  </a:lnTo>
                  <a:lnTo>
                    <a:pt x="715" y="192"/>
                  </a:lnTo>
                  <a:lnTo>
                    <a:pt x="29" y="374"/>
                  </a:lnTo>
                  <a:lnTo>
                    <a:pt x="35" y="393"/>
                  </a:lnTo>
                  <a:lnTo>
                    <a:pt x="754" y="203"/>
                  </a:lnTo>
                  <a:lnTo>
                    <a:pt x="691" y="139"/>
                  </a:lnTo>
                  <a:lnTo>
                    <a:pt x="701" y="1"/>
                  </a:lnTo>
                  <a:lnTo>
                    <a:pt x="681" y="0"/>
                  </a:lnTo>
                  <a:lnTo>
                    <a:pt x="679" y="42"/>
                  </a:lnTo>
                  <a:lnTo>
                    <a:pt x="671" y="1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8" name="Freeform 1444">
              <a:extLst>
                <a:ext uri="{FF2B5EF4-FFF2-40B4-BE49-F238E27FC236}">
                  <a16:creationId xmlns:a16="http://schemas.microsoft.com/office/drawing/2014/main" id="{B75C9B4E-FECE-9742-B1F0-D1E4BE288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" y="2325"/>
              <a:ext cx="340" cy="156"/>
            </a:xfrm>
            <a:custGeom>
              <a:avLst/>
              <a:gdLst>
                <a:gd name="T0" fmla="*/ 39 w 681"/>
                <a:gd name="T1" fmla="*/ 155 h 312"/>
                <a:gd name="T2" fmla="*/ 5 w 681"/>
                <a:gd name="T3" fmla="*/ 195 h 312"/>
                <a:gd name="T4" fmla="*/ 0 w 681"/>
                <a:gd name="T5" fmla="*/ 251 h 312"/>
                <a:gd name="T6" fmla="*/ 7 w 681"/>
                <a:gd name="T7" fmla="*/ 289 h 312"/>
                <a:gd name="T8" fmla="*/ 8 w 681"/>
                <a:gd name="T9" fmla="*/ 312 h 312"/>
                <a:gd name="T10" fmla="*/ 676 w 681"/>
                <a:gd name="T11" fmla="*/ 138 h 312"/>
                <a:gd name="T12" fmla="*/ 681 w 681"/>
                <a:gd name="T13" fmla="*/ 0 h 312"/>
                <a:gd name="T14" fmla="*/ 39 w 681"/>
                <a:gd name="T15" fmla="*/ 155 h 3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312"/>
                <a:gd name="T26" fmla="*/ 681 w 681"/>
                <a:gd name="T27" fmla="*/ 312 h 3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312">
                  <a:moveTo>
                    <a:pt x="39" y="155"/>
                  </a:moveTo>
                  <a:lnTo>
                    <a:pt x="5" y="195"/>
                  </a:lnTo>
                  <a:lnTo>
                    <a:pt x="0" y="251"/>
                  </a:lnTo>
                  <a:lnTo>
                    <a:pt x="7" y="289"/>
                  </a:lnTo>
                  <a:lnTo>
                    <a:pt x="8" y="312"/>
                  </a:lnTo>
                  <a:lnTo>
                    <a:pt x="676" y="138"/>
                  </a:lnTo>
                  <a:lnTo>
                    <a:pt x="681" y="0"/>
                  </a:lnTo>
                  <a:lnTo>
                    <a:pt x="39" y="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39" name="Freeform 1445">
              <a:extLst>
                <a:ext uri="{FF2B5EF4-FFF2-40B4-BE49-F238E27FC236}">
                  <a16:creationId xmlns:a16="http://schemas.microsoft.com/office/drawing/2014/main" id="{EF805427-BA94-B448-B8C2-E0F77970F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2396"/>
              <a:ext cx="360" cy="116"/>
            </a:xfrm>
            <a:custGeom>
              <a:avLst/>
              <a:gdLst>
                <a:gd name="T0" fmla="*/ 0 w 720"/>
                <a:gd name="T1" fmla="*/ 179 h 234"/>
                <a:gd name="T2" fmla="*/ 29 w 720"/>
                <a:gd name="T3" fmla="*/ 234 h 234"/>
                <a:gd name="T4" fmla="*/ 720 w 720"/>
                <a:gd name="T5" fmla="*/ 54 h 234"/>
                <a:gd name="T6" fmla="*/ 664 w 720"/>
                <a:gd name="T7" fmla="*/ 0 h 234"/>
                <a:gd name="T8" fmla="*/ 0 w 720"/>
                <a:gd name="T9" fmla="*/ 179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0"/>
                <a:gd name="T16" fmla="*/ 0 h 234"/>
                <a:gd name="T17" fmla="*/ 720 w 720"/>
                <a:gd name="T18" fmla="*/ 234 h 2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0" h="234">
                  <a:moveTo>
                    <a:pt x="0" y="179"/>
                  </a:moveTo>
                  <a:lnTo>
                    <a:pt x="29" y="234"/>
                  </a:lnTo>
                  <a:lnTo>
                    <a:pt x="720" y="54"/>
                  </a:lnTo>
                  <a:lnTo>
                    <a:pt x="664" y="0"/>
                  </a:lnTo>
                  <a:lnTo>
                    <a:pt x="0" y="17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0" name="Freeform 1446">
              <a:extLst>
                <a:ext uri="{FF2B5EF4-FFF2-40B4-BE49-F238E27FC236}">
                  <a16:creationId xmlns:a16="http://schemas.microsoft.com/office/drawing/2014/main" id="{CAFDACCD-D996-E94B-9904-99B1DCDEC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" y="2179"/>
              <a:ext cx="676" cy="340"/>
            </a:xfrm>
            <a:custGeom>
              <a:avLst/>
              <a:gdLst>
                <a:gd name="T0" fmla="*/ 640 w 1350"/>
                <a:gd name="T1" fmla="*/ 457 h 680"/>
                <a:gd name="T2" fmla="*/ 1350 w 1350"/>
                <a:gd name="T3" fmla="*/ 281 h 680"/>
                <a:gd name="T4" fmla="*/ 744 w 1350"/>
                <a:gd name="T5" fmla="*/ 0 h 680"/>
                <a:gd name="T6" fmla="*/ 27 w 1350"/>
                <a:gd name="T7" fmla="*/ 85 h 680"/>
                <a:gd name="T8" fmla="*/ 24 w 1350"/>
                <a:gd name="T9" fmla="*/ 89 h 680"/>
                <a:gd name="T10" fmla="*/ 17 w 1350"/>
                <a:gd name="T11" fmla="*/ 101 h 680"/>
                <a:gd name="T12" fmla="*/ 9 w 1350"/>
                <a:gd name="T13" fmla="*/ 120 h 680"/>
                <a:gd name="T14" fmla="*/ 2 w 1350"/>
                <a:gd name="T15" fmla="*/ 145 h 680"/>
                <a:gd name="T16" fmla="*/ 0 w 1350"/>
                <a:gd name="T17" fmla="*/ 176 h 680"/>
                <a:gd name="T18" fmla="*/ 4 w 1350"/>
                <a:gd name="T19" fmla="*/ 210 h 680"/>
                <a:gd name="T20" fmla="*/ 17 w 1350"/>
                <a:gd name="T21" fmla="*/ 248 h 680"/>
                <a:gd name="T22" fmla="*/ 42 w 1350"/>
                <a:gd name="T23" fmla="*/ 288 h 680"/>
                <a:gd name="T24" fmla="*/ 43 w 1350"/>
                <a:gd name="T25" fmla="*/ 291 h 680"/>
                <a:gd name="T26" fmla="*/ 43 w 1350"/>
                <a:gd name="T27" fmla="*/ 291 h 680"/>
                <a:gd name="T28" fmla="*/ 43 w 1350"/>
                <a:gd name="T29" fmla="*/ 291 h 680"/>
                <a:gd name="T30" fmla="*/ 632 w 1350"/>
                <a:gd name="T31" fmla="*/ 680 h 680"/>
                <a:gd name="T32" fmla="*/ 634 w 1350"/>
                <a:gd name="T33" fmla="*/ 670 h 680"/>
                <a:gd name="T34" fmla="*/ 627 w 1350"/>
                <a:gd name="T35" fmla="*/ 650 h 680"/>
                <a:gd name="T36" fmla="*/ 627 w 1350"/>
                <a:gd name="T37" fmla="*/ 648 h 680"/>
                <a:gd name="T38" fmla="*/ 627 w 1350"/>
                <a:gd name="T39" fmla="*/ 648 h 680"/>
                <a:gd name="T40" fmla="*/ 623 w 1350"/>
                <a:gd name="T41" fmla="*/ 642 h 680"/>
                <a:gd name="T42" fmla="*/ 617 w 1350"/>
                <a:gd name="T43" fmla="*/ 625 h 680"/>
                <a:gd name="T44" fmla="*/ 609 w 1350"/>
                <a:gd name="T45" fmla="*/ 601 h 680"/>
                <a:gd name="T46" fmla="*/ 603 w 1350"/>
                <a:gd name="T47" fmla="*/ 571 h 680"/>
                <a:gd name="T48" fmla="*/ 600 w 1350"/>
                <a:gd name="T49" fmla="*/ 540 h 680"/>
                <a:gd name="T50" fmla="*/ 604 w 1350"/>
                <a:gd name="T51" fmla="*/ 508 h 680"/>
                <a:gd name="T52" fmla="*/ 616 w 1350"/>
                <a:gd name="T53" fmla="*/ 480 h 680"/>
                <a:gd name="T54" fmla="*/ 640 w 1350"/>
                <a:gd name="T55" fmla="*/ 457 h 68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50"/>
                <a:gd name="T85" fmla="*/ 0 h 680"/>
                <a:gd name="T86" fmla="*/ 1350 w 1350"/>
                <a:gd name="T87" fmla="*/ 680 h 68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50" h="680">
                  <a:moveTo>
                    <a:pt x="640" y="457"/>
                  </a:moveTo>
                  <a:lnTo>
                    <a:pt x="1350" y="281"/>
                  </a:lnTo>
                  <a:lnTo>
                    <a:pt x="744" y="0"/>
                  </a:lnTo>
                  <a:lnTo>
                    <a:pt x="27" y="85"/>
                  </a:lnTo>
                  <a:lnTo>
                    <a:pt x="24" y="89"/>
                  </a:lnTo>
                  <a:lnTo>
                    <a:pt x="17" y="101"/>
                  </a:lnTo>
                  <a:lnTo>
                    <a:pt x="9" y="120"/>
                  </a:lnTo>
                  <a:lnTo>
                    <a:pt x="2" y="145"/>
                  </a:lnTo>
                  <a:lnTo>
                    <a:pt x="0" y="176"/>
                  </a:lnTo>
                  <a:lnTo>
                    <a:pt x="4" y="210"/>
                  </a:lnTo>
                  <a:lnTo>
                    <a:pt x="17" y="248"/>
                  </a:lnTo>
                  <a:lnTo>
                    <a:pt x="42" y="288"/>
                  </a:lnTo>
                  <a:lnTo>
                    <a:pt x="43" y="291"/>
                  </a:lnTo>
                  <a:lnTo>
                    <a:pt x="632" y="680"/>
                  </a:lnTo>
                  <a:lnTo>
                    <a:pt x="634" y="670"/>
                  </a:lnTo>
                  <a:lnTo>
                    <a:pt x="627" y="650"/>
                  </a:lnTo>
                  <a:lnTo>
                    <a:pt x="627" y="648"/>
                  </a:lnTo>
                  <a:lnTo>
                    <a:pt x="623" y="642"/>
                  </a:lnTo>
                  <a:lnTo>
                    <a:pt x="617" y="625"/>
                  </a:lnTo>
                  <a:lnTo>
                    <a:pt x="609" y="601"/>
                  </a:lnTo>
                  <a:lnTo>
                    <a:pt x="603" y="571"/>
                  </a:lnTo>
                  <a:lnTo>
                    <a:pt x="600" y="540"/>
                  </a:lnTo>
                  <a:lnTo>
                    <a:pt x="604" y="508"/>
                  </a:lnTo>
                  <a:lnTo>
                    <a:pt x="616" y="480"/>
                  </a:lnTo>
                  <a:lnTo>
                    <a:pt x="640" y="4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1" name="Freeform 1447">
              <a:extLst>
                <a:ext uri="{FF2B5EF4-FFF2-40B4-BE49-F238E27FC236}">
                  <a16:creationId xmlns:a16="http://schemas.microsoft.com/office/drawing/2014/main" id="{0C4A4128-BEA2-B440-8E5E-C11AAA016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2191"/>
              <a:ext cx="602" cy="205"/>
            </a:xfrm>
            <a:custGeom>
              <a:avLst/>
              <a:gdLst>
                <a:gd name="T0" fmla="*/ 1205 w 1205"/>
                <a:gd name="T1" fmla="*/ 250 h 408"/>
                <a:gd name="T2" fmla="*/ 570 w 1205"/>
                <a:gd name="T3" fmla="*/ 408 h 408"/>
                <a:gd name="T4" fmla="*/ 0 w 1205"/>
                <a:gd name="T5" fmla="*/ 79 h 408"/>
                <a:gd name="T6" fmla="*/ 668 w 1205"/>
                <a:gd name="T7" fmla="*/ 0 h 408"/>
                <a:gd name="T8" fmla="*/ 1205 w 1205"/>
                <a:gd name="T9" fmla="*/ 250 h 4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05"/>
                <a:gd name="T16" fmla="*/ 0 h 408"/>
                <a:gd name="T17" fmla="*/ 1205 w 1205"/>
                <a:gd name="T18" fmla="*/ 408 h 40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05" h="408">
                  <a:moveTo>
                    <a:pt x="1205" y="250"/>
                  </a:moveTo>
                  <a:lnTo>
                    <a:pt x="570" y="408"/>
                  </a:lnTo>
                  <a:lnTo>
                    <a:pt x="0" y="79"/>
                  </a:lnTo>
                  <a:lnTo>
                    <a:pt x="668" y="0"/>
                  </a:lnTo>
                  <a:lnTo>
                    <a:pt x="1205" y="250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2" name="Freeform 1448">
              <a:extLst>
                <a:ext uri="{FF2B5EF4-FFF2-40B4-BE49-F238E27FC236}">
                  <a16:creationId xmlns:a16="http://schemas.microsoft.com/office/drawing/2014/main" id="{5853A62A-7D53-9D49-AA99-105FC5325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" y="2234"/>
              <a:ext cx="298" cy="259"/>
            </a:xfrm>
            <a:custGeom>
              <a:avLst/>
              <a:gdLst>
                <a:gd name="T0" fmla="*/ 572 w 594"/>
                <a:gd name="T1" fmla="*/ 519 h 519"/>
                <a:gd name="T2" fmla="*/ 36 w 594"/>
                <a:gd name="T3" fmla="*/ 162 h 519"/>
                <a:gd name="T4" fmla="*/ 18 w 594"/>
                <a:gd name="T5" fmla="*/ 133 h 519"/>
                <a:gd name="T6" fmla="*/ 7 w 594"/>
                <a:gd name="T7" fmla="*/ 106 h 519"/>
                <a:gd name="T8" fmla="*/ 1 w 594"/>
                <a:gd name="T9" fmla="*/ 82 h 519"/>
                <a:gd name="T10" fmla="*/ 0 w 594"/>
                <a:gd name="T11" fmla="*/ 59 h 519"/>
                <a:gd name="T12" fmla="*/ 2 w 594"/>
                <a:gd name="T13" fmla="*/ 39 h 519"/>
                <a:gd name="T14" fmla="*/ 7 w 594"/>
                <a:gd name="T15" fmla="*/ 23 h 519"/>
                <a:gd name="T16" fmla="*/ 11 w 594"/>
                <a:gd name="T17" fmla="*/ 9 h 519"/>
                <a:gd name="T18" fmla="*/ 17 w 594"/>
                <a:gd name="T19" fmla="*/ 0 h 519"/>
                <a:gd name="T20" fmla="*/ 594 w 594"/>
                <a:gd name="T21" fmla="*/ 335 h 519"/>
                <a:gd name="T22" fmla="*/ 578 w 594"/>
                <a:gd name="T23" fmla="*/ 353 h 519"/>
                <a:gd name="T24" fmla="*/ 567 w 594"/>
                <a:gd name="T25" fmla="*/ 375 h 519"/>
                <a:gd name="T26" fmla="*/ 560 w 594"/>
                <a:gd name="T27" fmla="*/ 398 h 519"/>
                <a:gd name="T28" fmla="*/ 556 w 594"/>
                <a:gd name="T29" fmla="*/ 422 h 519"/>
                <a:gd name="T30" fmla="*/ 558 w 594"/>
                <a:gd name="T31" fmla="*/ 448 h 519"/>
                <a:gd name="T32" fmla="*/ 560 w 594"/>
                <a:gd name="T33" fmla="*/ 473 h 519"/>
                <a:gd name="T34" fmla="*/ 566 w 594"/>
                <a:gd name="T35" fmla="*/ 497 h 519"/>
                <a:gd name="T36" fmla="*/ 572 w 594"/>
                <a:gd name="T37" fmla="*/ 519 h 51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4"/>
                <a:gd name="T58" fmla="*/ 0 h 519"/>
                <a:gd name="T59" fmla="*/ 594 w 594"/>
                <a:gd name="T60" fmla="*/ 519 h 51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4" h="519">
                  <a:moveTo>
                    <a:pt x="572" y="519"/>
                  </a:moveTo>
                  <a:lnTo>
                    <a:pt x="36" y="162"/>
                  </a:lnTo>
                  <a:lnTo>
                    <a:pt x="18" y="133"/>
                  </a:lnTo>
                  <a:lnTo>
                    <a:pt x="7" y="106"/>
                  </a:lnTo>
                  <a:lnTo>
                    <a:pt x="1" y="82"/>
                  </a:lnTo>
                  <a:lnTo>
                    <a:pt x="0" y="59"/>
                  </a:lnTo>
                  <a:lnTo>
                    <a:pt x="2" y="39"/>
                  </a:lnTo>
                  <a:lnTo>
                    <a:pt x="7" y="23"/>
                  </a:lnTo>
                  <a:lnTo>
                    <a:pt x="11" y="9"/>
                  </a:lnTo>
                  <a:lnTo>
                    <a:pt x="17" y="0"/>
                  </a:lnTo>
                  <a:lnTo>
                    <a:pt x="594" y="335"/>
                  </a:lnTo>
                  <a:lnTo>
                    <a:pt x="578" y="353"/>
                  </a:lnTo>
                  <a:lnTo>
                    <a:pt x="567" y="375"/>
                  </a:lnTo>
                  <a:lnTo>
                    <a:pt x="560" y="398"/>
                  </a:lnTo>
                  <a:lnTo>
                    <a:pt x="556" y="422"/>
                  </a:lnTo>
                  <a:lnTo>
                    <a:pt x="558" y="448"/>
                  </a:lnTo>
                  <a:lnTo>
                    <a:pt x="560" y="473"/>
                  </a:lnTo>
                  <a:lnTo>
                    <a:pt x="566" y="497"/>
                  </a:lnTo>
                  <a:lnTo>
                    <a:pt x="572" y="519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3" name="Freeform 1449">
              <a:extLst>
                <a:ext uri="{FF2B5EF4-FFF2-40B4-BE49-F238E27FC236}">
                  <a16:creationId xmlns:a16="http://schemas.microsoft.com/office/drawing/2014/main" id="{86690992-A567-6E45-BB20-D331C2696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" y="2325"/>
              <a:ext cx="370" cy="194"/>
            </a:xfrm>
            <a:custGeom>
              <a:avLst/>
              <a:gdLst>
                <a:gd name="T0" fmla="*/ 658 w 738"/>
                <a:gd name="T1" fmla="*/ 132 h 387"/>
                <a:gd name="T2" fmla="*/ 0 w 738"/>
                <a:gd name="T3" fmla="*/ 304 h 387"/>
                <a:gd name="T4" fmla="*/ 5 w 738"/>
                <a:gd name="T5" fmla="*/ 324 h 387"/>
                <a:gd name="T6" fmla="*/ 664 w 738"/>
                <a:gd name="T7" fmla="*/ 152 h 387"/>
                <a:gd name="T8" fmla="*/ 699 w 738"/>
                <a:gd name="T9" fmla="*/ 189 h 387"/>
                <a:gd name="T10" fmla="*/ 29 w 738"/>
                <a:gd name="T11" fmla="*/ 366 h 387"/>
                <a:gd name="T12" fmla="*/ 34 w 738"/>
                <a:gd name="T13" fmla="*/ 387 h 387"/>
                <a:gd name="T14" fmla="*/ 738 w 738"/>
                <a:gd name="T15" fmla="*/ 199 h 387"/>
                <a:gd name="T16" fmla="*/ 676 w 738"/>
                <a:gd name="T17" fmla="*/ 137 h 387"/>
                <a:gd name="T18" fmla="*/ 687 w 738"/>
                <a:gd name="T19" fmla="*/ 1 h 387"/>
                <a:gd name="T20" fmla="*/ 668 w 738"/>
                <a:gd name="T21" fmla="*/ 0 h 387"/>
                <a:gd name="T22" fmla="*/ 665 w 738"/>
                <a:gd name="T23" fmla="*/ 36 h 387"/>
                <a:gd name="T24" fmla="*/ 658 w 738"/>
                <a:gd name="T25" fmla="*/ 132 h 38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8"/>
                <a:gd name="T40" fmla="*/ 0 h 387"/>
                <a:gd name="T41" fmla="*/ 738 w 738"/>
                <a:gd name="T42" fmla="*/ 387 h 38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8" h="387">
                  <a:moveTo>
                    <a:pt x="658" y="132"/>
                  </a:moveTo>
                  <a:lnTo>
                    <a:pt x="0" y="304"/>
                  </a:lnTo>
                  <a:lnTo>
                    <a:pt x="5" y="324"/>
                  </a:lnTo>
                  <a:lnTo>
                    <a:pt x="664" y="152"/>
                  </a:lnTo>
                  <a:lnTo>
                    <a:pt x="699" y="189"/>
                  </a:lnTo>
                  <a:lnTo>
                    <a:pt x="29" y="366"/>
                  </a:lnTo>
                  <a:lnTo>
                    <a:pt x="34" y="387"/>
                  </a:lnTo>
                  <a:lnTo>
                    <a:pt x="738" y="199"/>
                  </a:lnTo>
                  <a:lnTo>
                    <a:pt x="676" y="137"/>
                  </a:lnTo>
                  <a:lnTo>
                    <a:pt x="687" y="1"/>
                  </a:lnTo>
                  <a:lnTo>
                    <a:pt x="668" y="0"/>
                  </a:lnTo>
                  <a:lnTo>
                    <a:pt x="665" y="36"/>
                  </a:lnTo>
                  <a:lnTo>
                    <a:pt x="658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4" name="Freeform 1450">
              <a:extLst>
                <a:ext uri="{FF2B5EF4-FFF2-40B4-BE49-F238E27FC236}">
                  <a16:creationId xmlns:a16="http://schemas.microsoft.com/office/drawing/2014/main" id="{16FC1853-0424-F142-8A85-530D9C438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" y="2125"/>
              <a:ext cx="321" cy="200"/>
            </a:xfrm>
            <a:custGeom>
              <a:avLst/>
              <a:gdLst>
                <a:gd name="T0" fmla="*/ 30 w 643"/>
                <a:gd name="T1" fmla="*/ 227 h 401"/>
                <a:gd name="T2" fmla="*/ 0 w 643"/>
                <a:gd name="T3" fmla="*/ 274 h 401"/>
                <a:gd name="T4" fmla="*/ 1 w 643"/>
                <a:gd name="T5" fmla="*/ 335 h 401"/>
                <a:gd name="T6" fmla="*/ 11 w 643"/>
                <a:gd name="T7" fmla="*/ 377 h 401"/>
                <a:gd name="T8" fmla="*/ 15 w 643"/>
                <a:gd name="T9" fmla="*/ 401 h 401"/>
                <a:gd name="T10" fmla="*/ 643 w 643"/>
                <a:gd name="T11" fmla="*/ 149 h 401"/>
                <a:gd name="T12" fmla="*/ 635 w 643"/>
                <a:gd name="T13" fmla="*/ 0 h 401"/>
                <a:gd name="T14" fmla="*/ 30 w 643"/>
                <a:gd name="T15" fmla="*/ 227 h 4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3"/>
                <a:gd name="T25" fmla="*/ 0 h 401"/>
                <a:gd name="T26" fmla="*/ 643 w 643"/>
                <a:gd name="T27" fmla="*/ 401 h 4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3" h="401">
                  <a:moveTo>
                    <a:pt x="30" y="227"/>
                  </a:moveTo>
                  <a:lnTo>
                    <a:pt x="0" y="274"/>
                  </a:lnTo>
                  <a:lnTo>
                    <a:pt x="1" y="335"/>
                  </a:lnTo>
                  <a:lnTo>
                    <a:pt x="11" y="377"/>
                  </a:lnTo>
                  <a:lnTo>
                    <a:pt x="15" y="401"/>
                  </a:lnTo>
                  <a:lnTo>
                    <a:pt x="643" y="149"/>
                  </a:lnTo>
                  <a:lnTo>
                    <a:pt x="635" y="0"/>
                  </a:lnTo>
                  <a:lnTo>
                    <a:pt x="30" y="2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5" name="Freeform 1451">
              <a:extLst>
                <a:ext uri="{FF2B5EF4-FFF2-40B4-BE49-F238E27FC236}">
                  <a16:creationId xmlns:a16="http://schemas.microsoft.com/office/drawing/2014/main" id="{3380E42F-9A02-0344-AB2B-FB9FE4CDC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201"/>
              <a:ext cx="342" cy="157"/>
            </a:xfrm>
            <a:custGeom>
              <a:avLst/>
              <a:gdLst>
                <a:gd name="T0" fmla="*/ 0 w 683"/>
                <a:gd name="T1" fmla="*/ 258 h 316"/>
                <a:gd name="T2" fmla="*/ 34 w 683"/>
                <a:gd name="T3" fmla="*/ 316 h 316"/>
                <a:gd name="T4" fmla="*/ 683 w 683"/>
                <a:gd name="T5" fmla="*/ 52 h 316"/>
                <a:gd name="T6" fmla="*/ 623 w 683"/>
                <a:gd name="T7" fmla="*/ 0 h 316"/>
                <a:gd name="T8" fmla="*/ 0 w 683"/>
                <a:gd name="T9" fmla="*/ 258 h 3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3"/>
                <a:gd name="T16" fmla="*/ 0 h 316"/>
                <a:gd name="T17" fmla="*/ 683 w 683"/>
                <a:gd name="T18" fmla="*/ 316 h 3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3" h="316">
                  <a:moveTo>
                    <a:pt x="0" y="258"/>
                  </a:moveTo>
                  <a:lnTo>
                    <a:pt x="34" y="316"/>
                  </a:lnTo>
                  <a:lnTo>
                    <a:pt x="683" y="52"/>
                  </a:lnTo>
                  <a:lnTo>
                    <a:pt x="623" y="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6" name="Freeform 1452">
              <a:extLst>
                <a:ext uri="{FF2B5EF4-FFF2-40B4-BE49-F238E27FC236}">
                  <a16:creationId xmlns:a16="http://schemas.microsoft.com/office/drawing/2014/main" id="{4F8EFE99-3936-5B4B-A1BE-9913851AB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1988"/>
              <a:ext cx="660" cy="377"/>
            </a:xfrm>
            <a:custGeom>
              <a:avLst/>
              <a:gdLst>
                <a:gd name="T0" fmla="*/ 650 w 1321"/>
                <a:gd name="T1" fmla="*/ 509 h 753"/>
                <a:gd name="T2" fmla="*/ 1321 w 1321"/>
                <a:gd name="T3" fmla="*/ 255 h 753"/>
                <a:gd name="T4" fmla="*/ 704 w 1321"/>
                <a:gd name="T5" fmla="*/ 0 h 753"/>
                <a:gd name="T6" fmla="*/ 17 w 1321"/>
                <a:gd name="T7" fmla="*/ 154 h 753"/>
                <a:gd name="T8" fmla="*/ 15 w 1321"/>
                <a:gd name="T9" fmla="*/ 159 h 753"/>
                <a:gd name="T10" fmla="*/ 9 w 1321"/>
                <a:gd name="T11" fmla="*/ 173 h 753"/>
                <a:gd name="T12" fmla="*/ 4 w 1321"/>
                <a:gd name="T13" fmla="*/ 195 h 753"/>
                <a:gd name="T14" fmla="*/ 0 w 1321"/>
                <a:gd name="T15" fmla="*/ 224 h 753"/>
                <a:gd name="T16" fmla="*/ 1 w 1321"/>
                <a:gd name="T17" fmla="*/ 258 h 753"/>
                <a:gd name="T18" fmla="*/ 9 w 1321"/>
                <a:gd name="T19" fmla="*/ 298 h 753"/>
                <a:gd name="T20" fmla="*/ 27 w 1321"/>
                <a:gd name="T21" fmla="*/ 339 h 753"/>
                <a:gd name="T22" fmla="*/ 55 w 1321"/>
                <a:gd name="T23" fmla="*/ 382 h 753"/>
                <a:gd name="T24" fmla="*/ 55 w 1321"/>
                <a:gd name="T25" fmla="*/ 382 h 753"/>
                <a:gd name="T26" fmla="*/ 57 w 1321"/>
                <a:gd name="T27" fmla="*/ 382 h 753"/>
                <a:gd name="T28" fmla="*/ 57 w 1321"/>
                <a:gd name="T29" fmla="*/ 383 h 753"/>
                <a:gd name="T30" fmla="*/ 57 w 1321"/>
                <a:gd name="T31" fmla="*/ 383 h 753"/>
                <a:gd name="T32" fmla="*/ 57 w 1321"/>
                <a:gd name="T33" fmla="*/ 383 h 753"/>
                <a:gd name="T34" fmla="*/ 58 w 1321"/>
                <a:gd name="T35" fmla="*/ 384 h 753"/>
                <a:gd name="T36" fmla="*/ 666 w 1321"/>
                <a:gd name="T37" fmla="*/ 753 h 753"/>
                <a:gd name="T38" fmla="*/ 666 w 1321"/>
                <a:gd name="T39" fmla="*/ 743 h 753"/>
                <a:gd name="T40" fmla="*/ 657 w 1321"/>
                <a:gd name="T41" fmla="*/ 721 h 753"/>
                <a:gd name="T42" fmla="*/ 657 w 1321"/>
                <a:gd name="T43" fmla="*/ 721 h 753"/>
                <a:gd name="T44" fmla="*/ 657 w 1321"/>
                <a:gd name="T45" fmla="*/ 721 h 753"/>
                <a:gd name="T46" fmla="*/ 654 w 1321"/>
                <a:gd name="T47" fmla="*/ 714 h 753"/>
                <a:gd name="T48" fmla="*/ 645 w 1321"/>
                <a:gd name="T49" fmla="*/ 696 h 753"/>
                <a:gd name="T50" fmla="*/ 635 w 1321"/>
                <a:gd name="T51" fmla="*/ 670 h 753"/>
                <a:gd name="T52" fmla="*/ 626 w 1321"/>
                <a:gd name="T53" fmla="*/ 638 h 753"/>
                <a:gd name="T54" fmla="*/ 620 w 1321"/>
                <a:gd name="T55" fmla="*/ 604 h 753"/>
                <a:gd name="T56" fmla="*/ 621 w 1321"/>
                <a:gd name="T57" fmla="*/ 569 h 753"/>
                <a:gd name="T58" fmla="*/ 629 w 1321"/>
                <a:gd name="T59" fmla="*/ 537 h 753"/>
                <a:gd name="T60" fmla="*/ 650 w 1321"/>
                <a:gd name="T61" fmla="*/ 509 h 75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321"/>
                <a:gd name="T94" fmla="*/ 0 h 753"/>
                <a:gd name="T95" fmla="*/ 1321 w 1321"/>
                <a:gd name="T96" fmla="*/ 753 h 753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321" h="753">
                  <a:moveTo>
                    <a:pt x="650" y="509"/>
                  </a:moveTo>
                  <a:lnTo>
                    <a:pt x="1321" y="255"/>
                  </a:lnTo>
                  <a:lnTo>
                    <a:pt x="704" y="0"/>
                  </a:lnTo>
                  <a:lnTo>
                    <a:pt x="17" y="154"/>
                  </a:lnTo>
                  <a:lnTo>
                    <a:pt x="15" y="159"/>
                  </a:lnTo>
                  <a:lnTo>
                    <a:pt x="9" y="173"/>
                  </a:lnTo>
                  <a:lnTo>
                    <a:pt x="4" y="195"/>
                  </a:lnTo>
                  <a:lnTo>
                    <a:pt x="0" y="224"/>
                  </a:lnTo>
                  <a:lnTo>
                    <a:pt x="1" y="258"/>
                  </a:lnTo>
                  <a:lnTo>
                    <a:pt x="9" y="298"/>
                  </a:lnTo>
                  <a:lnTo>
                    <a:pt x="27" y="339"/>
                  </a:lnTo>
                  <a:lnTo>
                    <a:pt x="55" y="382"/>
                  </a:lnTo>
                  <a:lnTo>
                    <a:pt x="57" y="382"/>
                  </a:lnTo>
                  <a:lnTo>
                    <a:pt x="57" y="383"/>
                  </a:lnTo>
                  <a:lnTo>
                    <a:pt x="58" y="384"/>
                  </a:lnTo>
                  <a:lnTo>
                    <a:pt x="666" y="753"/>
                  </a:lnTo>
                  <a:lnTo>
                    <a:pt x="666" y="743"/>
                  </a:lnTo>
                  <a:lnTo>
                    <a:pt x="657" y="721"/>
                  </a:lnTo>
                  <a:lnTo>
                    <a:pt x="654" y="714"/>
                  </a:lnTo>
                  <a:lnTo>
                    <a:pt x="645" y="696"/>
                  </a:lnTo>
                  <a:lnTo>
                    <a:pt x="635" y="670"/>
                  </a:lnTo>
                  <a:lnTo>
                    <a:pt x="626" y="638"/>
                  </a:lnTo>
                  <a:lnTo>
                    <a:pt x="620" y="604"/>
                  </a:lnTo>
                  <a:lnTo>
                    <a:pt x="621" y="569"/>
                  </a:lnTo>
                  <a:lnTo>
                    <a:pt x="629" y="537"/>
                  </a:lnTo>
                  <a:lnTo>
                    <a:pt x="650" y="5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7" name="Freeform 1453">
              <a:extLst>
                <a:ext uri="{FF2B5EF4-FFF2-40B4-BE49-F238E27FC236}">
                  <a16:creationId xmlns:a16="http://schemas.microsoft.com/office/drawing/2014/main" id="{A048A390-E521-134E-A628-48EA9C34F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" y="2002"/>
              <a:ext cx="593" cy="227"/>
            </a:xfrm>
            <a:custGeom>
              <a:avLst/>
              <a:gdLst>
                <a:gd name="T0" fmla="*/ 1186 w 1186"/>
                <a:gd name="T1" fmla="*/ 226 h 456"/>
                <a:gd name="T2" fmla="*/ 586 w 1186"/>
                <a:gd name="T3" fmla="*/ 456 h 456"/>
                <a:gd name="T4" fmla="*/ 0 w 1186"/>
                <a:gd name="T5" fmla="*/ 144 h 456"/>
                <a:gd name="T6" fmla="*/ 639 w 1186"/>
                <a:gd name="T7" fmla="*/ 0 h 456"/>
                <a:gd name="T8" fmla="*/ 1186 w 1186"/>
                <a:gd name="T9" fmla="*/ 226 h 4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456"/>
                <a:gd name="T17" fmla="*/ 1186 w 1186"/>
                <a:gd name="T18" fmla="*/ 456 h 4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456">
                  <a:moveTo>
                    <a:pt x="1186" y="226"/>
                  </a:moveTo>
                  <a:lnTo>
                    <a:pt x="586" y="456"/>
                  </a:lnTo>
                  <a:lnTo>
                    <a:pt x="0" y="144"/>
                  </a:lnTo>
                  <a:lnTo>
                    <a:pt x="639" y="0"/>
                  </a:lnTo>
                  <a:lnTo>
                    <a:pt x="1186" y="22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8" name="Freeform 1454">
              <a:extLst>
                <a:ext uri="{FF2B5EF4-FFF2-40B4-BE49-F238E27FC236}">
                  <a16:creationId xmlns:a16="http://schemas.microsoft.com/office/drawing/2014/main" id="{382F7D72-EE3C-3048-AB29-52DE8FB4B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" y="2079"/>
              <a:ext cx="302" cy="260"/>
            </a:xfrm>
            <a:custGeom>
              <a:avLst/>
              <a:gdLst>
                <a:gd name="T0" fmla="*/ 602 w 605"/>
                <a:gd name="T1" fmla="*/ 522 h 522"/>
                <a:gd name="T2" fmla="*/ 47 w 605"/>
                <a:gd name="T3" fmla="*/ 180 h 522"/>
                <a:gd name="T4" fmla="*/ 26 w 605"/>
                <a:gd name="T5" fmla="*/ 149 h 522"/>
                <a:gd name="T6" fmla="*/ 12 w 605"/>
                <a:gd name="T7" fmla="*/ 120 h 522"/>
                <a:gd name="T8" fmla="*/ 3 w 605"/>
                <a:gd name="T9" fmla="*/ 94 h 522"/>
                <a:gd name="T10" fmla="*/ 0 w 605"/>
                <a:gd name="T11" fmla="*/ 68 h 522"/>
                <a:gd name="T12" fmla="*/ 0 w 605"/>
                <a:gd name="T13" fmla="*/ 46 h 522"/>
                <a:gd name="T14" fmla="*/ 2 w 605"/>
                <a:gd name="T15" fmla="*/ 27 h 522"/>
                <a:gd name="T16" fmla="*/ 6 w 605"/>
                <a:gd name="T17" fmla="*/ 12 h 522"/>
                <a:gd name="T18" fmla="*/ 9 w 605"/>
                <a:gd name="T19" fmla="*/ 0 h 522"/>
                <a:gd name="T20" fmla="*/ 605 w 605"/>
                <a:gd name="T21" fmla="*/ 318 h 522"/>
                <a:gd name="T22" fmla="*/ 591 w 605"/>
                <a:gd name="T23" fmla="*/ 340 h 522"/>
                <a:gd name="T24" fmla="*/ 582 w 605"/>
                <a:gd name="T25" fmla="*/ 364 h 522"/>
                <a:gd name="T26" fmla="*/ 577 w 605"/>
                <a:gd name="T27" fmla="*/ 390 h 522"/>
                <a:gd name="T28" fmla="*/ 577 w 605"/>
                <a:gd name="T29" fmla="*/ 418 h 522"/>
                <a:gd name="T30" fmla="*/ 580 w 605"/>
                <a:gd name="T31" fmla="*/ 446 h 522"/>
                <a:gd name="T32" fmla="*/ 586 w 605"/>
                <a:gd name="T33" fmla="*/ 472 h 522"/>
                <a:gd name="T34" fmla="*/ 592 w 605"/>
                <a:gd name="T35" fmla="*/ 497 h 522"/>
                <a:gd name="T36" fmla="*/ 602 w 605"/>
                <a:gd name="T37" fmla="*/ 522 h 5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05"/>
                <a:gd name="T58" fmla="*/ 0 h 522"/>
                <a:gd name="T59" fmla="*/ 605 w 605"/>
                <a:gd name="T60" fmla="*/ 522 h 52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05" h="522">
                  <a:moveTo>
                    <a:pt x="602" y="522"/>
                  </a:moveTo>
                  <a:lnTo>
                    <a:pt x="47" y="180"/>
                  </a:lnTo>
                  <a:lnTo>
                    <a:pt x="26" y="149"/>
                  </a:lnTo>
                  <a:lnTo>
                    <a:pt x="12" y="120"/>
                  </a:lnTo>
                  <a:lnTo>
                    <a:pt x="3" y="94"/>
                  </a:lnTo>
                  <a:lnTo>
                    <a:pt x="0" y="68"/>
                  </a:lnTo>
                  <a:lnTo>
                    <a:pt x="0" y="46"/>
                  </a:lnTo>
                  <a:lnTo>
                    <a:pt x="2" y="27"/>
                  </a:lnTo>
                  <a:lnTo>
                    <a:pt x="6" y="12"/>
                  </a:lnTo>
                  <a:lnTo>
                    <a:pt x="9" y="0"/>
                  </a:lnTo>
                  <a:lnTo>
                    <a:pt x="605" y="318"/>
                  </a:lnTo>
                  <a:lnTo>
                    <a:pt x="591" y="340"/>
                  </a:lnTo>
                  <a:lnTo>
                    <a:pt x="582" y="364"/>
                  </a:lnTo>
                  <a:lnTo>
                    <a:pt x="577" y="390"/>
                  </a:lnTo>
                  <a:lnTo>
                    <a:pt x="577" y="418"/>
                  </a:lnTo>
                  <a:lnTo>
                    <a:pt x="580" y="446"/>
                  </a:lnTo>
                  <a:lnTo>
                    <a:pt x="586" y="472"/>
                  </a:lnTo>
                  <a:lnTo>
                    <a:pt x="592" y="497"/>
                  </a:lnTo>
                  <a:lnTo>
                    <a:pt x="602" y="52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49" name="Freeform 1455">
              <a:extLst>
                <a:ext uri="{FF2B5EF4-FFF2-40B4-BE49-F238E27FC236}">
                  <a16:creationId xmlns:a16="http://schemas.microsoft.com/office/drawing/2014/main" id="{15FEB3DB-B088-2043-BB8B-2D49B4DF7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" y="2125"/>
              <a:ext cx="351" cy="240"/>
            </a:xfrm>
            <a:custGeom>
              <a:avLst/>
              <a:gdLst>
                <a:gd name="T0" fmla="*/ 617 w 701"/>
                <a:gd name="T1" fmla="*/ 144 h 480"/>
                <a:gd name="T2" fmla="*/ 0 w 701"/>
                <a:gd name="T3" fmla="*/ 394 h 480"/>
                <a:gd name="T4" fmla="*/ 6 w 701"/>
                <a:gd name="T5" fmla="*/ 416 h 480"/>
                <a:gd name="T6" fmla="*/ 626 w 701"/>
                <a:gd name="T7" fmla="*/ 165 h 480"/>
                <a:gd name="T8" fmla="*/ 663 w 701"/>
                <a:gd name="T9" fmla="*/ 201 h 480"/>
                <a:gd name="T10" fmla="*/ 33 w 701"/>
                <a:gd name="T11" fmla="*/ 459 h 480"/>
                <a:gd name="T12" fmla="*/ 41 w 701"/>
                <a:gd name="T13" fmla="*/ 480 h 480"/>
                <a:gd name="T14" fmla="*/ 701 w 701"/>
                <a:gd name="T15" fmla="*/ 209 h 480"/>
                <a:gd name="T16" fmla="*/ 636 w 701"/>
                <a:gd name="T17" fmla="*/ 148 h 480"/>
                <a:gd name="T18" fmla="*/ 634 w 701"/>
                <a:gd name="T19" fmla="*/ 0 h 480"/>
                <a:gd name="T20" fmla="*/ 615 w 701"/>
                <a:gd name="T21" fmla="*/ 0 h 480"/>
                <a:gd name="T22" fmla="*/ 616 w 701"/>
                <a:gd name="T23" fmla="*/ 46 h 480"/>
                <a:gd name="T24" fmla="*/ 617 w 701"/>
                <a:gd name="T25" fmla="*/ 144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1"/>
                <a:gd name="T40" fmla="*/ 0 h 480"/>
                <a:gd name="T41" fmla="*/ 701 w 701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1" h="480">
                  <a:moveTo>
                    <a:pt x="617" y="144"/>
                  </a:moveTo>
                  <a:lnTo>
                    <a:pt x="0" y="394"/>
                  </a:lnTo>
                  <a:lnTo>
                    <a:pt x="6" y="416"/>
                  </a:lnTo>
                  <a:lnTo>
                    <a:pt x="626" y="165"/>
                  </a:lnTo>
                  <a:lnTo>
                    <a:pt x="663" y="201"/>
                  </a:lnTo>
                  <a:lnTo>
                    <a:pt x="33" y="459"/>
                  </a:lnTo>
                  <a:lnTo>
                    <a:pt x="41" y="480"/>
                  </a:lnTo>
                  <a:lnTo>
                    <a:pt x="701" y="209"/>
                  </a:lnTo>
                  <a:lnTo>
                    <a:pt x="636" y="148"/>
                  </a:lnTo>
                  <a:lnTo>
                    <a:pt x="634" y="0"/>
                  </a:lnTo>
                  <a:lnTo>
                    <a:pt x="615" y="0"/>
                  </a:lnTo>
                  <a:lnTo>
                    <a:pt x="616" y="46"/>
                  </a:lnTo>
                  <a:lnTo>
                    <a:pt x="617" y="1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0" name="Freeform 1456">
              <a:extLst>
                <a:ext uri="{FF2B5EF4-FFF2-40B4-BE49-F238E27FC236}">
                  <a16:creationId xmlns:a16="http://schemas.microsoft.com/office/drawing/2014/main" id="{F951C91E-F389-314C-9A80-2D25E92A9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1" name="Freeform 1457">
              <a:extLst>
                <a:ext uri="{FF2B5EF4-FFF2-40B4-BE49-F238E27FC236}">
                  <a16:creationId xmlns:a16="http://schemas.microsoft.com/office/drawing/2014/main" id="{72FC8962-82B8-F040-9A58-21969BC37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2" name="Freeform 1458">
              <a:extLst>
                <a:ext uri="{FF2B5EF4-FFF2-40B4-BE49-F238E27FC236}">
                  <a16:creationId xmlns:a16="http://schemas.microsoft.com/office/drawing/2014/main" id="{5F24AA29-B44B-6348-8EE3-F39623CA1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" y="1973"/>
              <a:ext cx="330" cy="151"/>
            </a:xfrm>
            <a:custGeom>
              <a:avLst/>
              <a:gdLst>
                <a:gd name="T0" fmla="*/ 38 w 659"/>
                <a:gd name="T1" fmla="*/ 151 h 301"/>
                <a:gd name="T2" fmla="*/ 5 w 659"/>
                <a:gd name="T3" fmla="*/ 190 h 301"/>
                <a:gd name="T4" fmla="*/ 0 w 659"/>
                <a:gd name="T5" fmla="*/ 243 h 301"/>
                <a:gd name="T6" fmla="*/ 6 w 659"/>
                <a:gd name="T7" fmla="*/ 279 h 301"/>
                <a:gd name="T8" fmla="*/ 8 w 659"/>
                <a:gd name="T9" fmla="*/ 301 h 301"/>
                <a:gd name="T10" fmla="*/ 655 w 659"/>
                <a:gd name="T11" fmla="*/ 134 h 301"/>
                <a:gd name="T12" fmla="*/ 659 w 659"/>
                <a:gd name="T13" fmla="*/ 0 h 301"/>
                <a:gd name="T14" fmla="*/ 38 w 659"/>
                <a:gd name="T15" fmla="*/ 151 h 3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59"/>
                <a:gd name="T25" fmla="*/ 0 h 301"/>
                <a:gd name="T26" fmla="*/ 659 w 659"/>
                <a:gd name="T27" fmla="*/ 301 h 30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59" h="301">
                  <a:moveTo>
                    <a:pt x="38" y="151"/>
                  </a:moveTo>
                  <a:lnTo>
                    <a:pt x="5" y="190"/>
                  </a:lnTo>
                  <a:lnTo>
                    <a:pt x="0" y="243"/>
                  </a:lnTo>
                  <a:lnTo>
                    <a:pt x="6" y="279"/>
                  </a:lnTo>
                  <a:lnTo>
                    <a:pt x="8" y="301"/>
                  </a:lnTo>
                  <a:lnTo>
                    <a:pt x="655" y="134"/>
                  </a:lnTo>
                  <a:lnTo>
                    <a:pt x="659" y="0"/>
                  </a:lnTo>
                  <a:lnTo>
                    <a:pt x="38" y="1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3" name="Freeform 1459">
              <a:extLst>
                <a:ext uri="{FF2B5EF4-FFF2-40B4-BE49-F238E27FC236}">
                  <a16:creationId xmlns:a16="http://schemas.microsoft.com/office/drawing/2014/main" id="{05E7C3FA-00BC-0549-81E4-75951594C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2042"/>
              <a:ext cx="349" cy="113"/>
            </a:xfrm>
            <a:custGeom>
              <a:avLst/>
              <a:gdLst>
                <a:gd name="T0" fmla="*/ 0 w 698"/>
                <a:gd name="T1" fmla="*/ 171 h 225"/>
                <a:gd name="T2" fmla="*/ 29 w 698"/>
                <a:gd name="T3" fmla="*/ 225 h 225"/>
                <a:gd name="T4" fmla="*/ 698 w 698"/>
                <a:gd name="T5" fmla="*/ 50 h 225"/>
                <a:gd name="T6" fmla="*/ 644 w 698"/>
                <a:gd name="T7" fmla="*/ 0 h 225"/>
                <a:gd name="T8" fmla="*/ 0 w 698"/>
                <a:gd name="T9" fmla="*/ 171 h 2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98"/>
                <a:gd name="T16" fmla="*/ 0 h 225"/>
                <a:gd name="T17" fmla="*/ 698 w 698"/>
                <a:gd name="T18" fmla="*/ 225 h 2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98" h="225">
                  <a:moveTo>
                    <a:pt x="0" y="171"/>
                  </a:moveTo>
                  <a:lnTo>
                    <a:pt x="29" y="225"/>
                  </a:lnTo>
                  <a:lnTo>
                    <a:pt x="698" y="50"/>
                  </a:lnTo>
                  <a:lnTo>
                    <a:pt x="644" y="0"/>
                  </a:lnTo>
                  <a:lnTo>
                    <a:pt x="0" y="171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4" name="Freeform 1460">
              <a:extLst>
                <a:ext uri="{FF2B5EF4-FFF2-40B4-BE49-F238E27FC236}">
                  <a16:creationId xmlns:a16="http://schemas.microsoft.com/office/drawing/2014/main" id="{52E8C3DA-F6E5-2048-9400-D8D7AB6F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" y="1832"/>
              <a:ext cx="654" cy="329"/>
            </a:xfrm>
            <a:custGeom>
              <a:avLst/>
              <a:gdLst>
                <a:gd name="T0" fmla="*/ 620 w 1308"/>
                <a:gd name="T1" fmla="*/ 443 h 658"/>
                <a:gd name="T2" fmla="*/ 1308 w 1308"/>
                <a:gd name="T3" fmla="*/ 272 h 658"/>
                <a:gd name="T4" fmla="*/ 722 w 1308"/>
                <a:gd name="T5" fmla="*/ 0 h 658"/>
                <a:gd name="T6" fmla="*/ 26 w 1308"/>
                <a:gd name="T7" fmla="*/ 81 h 658"/>
                <a:gd name="T8" fmla="*/ 23 w 1308"/>
                <a:gd name="T9" fmla="*/ 86 h 658"/>
                <a:gd name="T10" fmla="*/ 17 w 1308"/>
                <a:gd name="T11" fmla="*/ 98 h 658"/>
                <a:gd name="T12" fmla="*/ 9 w 1308"/>
                <a:gd name="T13" fmla="*/ 116 h 658"/>
                <a:gd name="T14" fmla="*/ 3 w 1308"/>
                <a:gd name="T15" fmla="*/ 140 h 658"/>
                <a:gd name="T16" fmla="*/ 0 w 1308"/>
                <a:gd name="T17" fmla="*/ 170 h 658"/>
                <a:gd name="T18" fmla="*/ 4 w 1308"/>
                <a:gd name="T19" fmla="*/ 203 h 658"/>
                <a:gd name="T20" fmla="*/ 17 w 1308"/>
                <a:gd name="T21" fmla="*/ 240 h 658"/>
                <a:gd name="T22" fmla="*/ 41 w 1308"/>
                <a:gd name="T23" fmla="*/ 279 h 658"/>
                <a:gd name="T24" fmla="*/ 42 w 1308"/>
                <a:gd name="T25" fmla="*/ 281 h 658"/>
                <a:gd name="T26" fmla="*/ 42 w 1308"/>
                <a:gd name="T27" fmla="*/ 282 h 658"/>
                <a:gd name="T28" fmla="*/ 43 w 1308"/>
                <a:gd name="T29" fmla="*/ 282 h 658"/>
                <a:gd name="T30" fmla="*/ 612 w 1308"/>
                <a:gd name="T31" fmla="*/ 658 h 658"/>
                <a:gd name="T32" fmla="*/ 615 w 1308"/>
                <a:gd name="T33" fmla="*/ 649 h 658"/>
                <a:gd name="T34" fmla="*/ 608 w 1308"/>
                <a:gd name="T35" fmla="*/ 629 h 658"/>
                <a:gd name="T36" fmla="*/ 608 w 1308"/>
                <a:gd name="T37" fmla="*/ 629 h 658"/>
                <a:gd name="T38" fmla="*/ 608 w 1308"/>
                <a:gd name="T39" fmla="*/ 629 h 658"/>
                <a:gd name="T40" fmla="*/ 604 w 1308"/>
                <a:gd name="T41" fmla="*/ 622 h 658"/>
                <a:gd name="T42" fmla="*/ 599 w 1308"/>
                <a:gd name="T43" fmla="*/ 606 h 658"/>
                <a:gd name="T44" fmla="*/ 591 w 1308"/>
                <a:gd name="T45" fmla="*/ 582 h 658"/>
                <a:gd name="T46" fmla="*/ 585 w 1308"/>
                <a:gd name="T47" fmla="*/ 553 h 658"/>
                <a:gd name="T48" fmla="*/ 581 w 1308"/>
                <a:gd name="T49" fmla="*/ 523 h 658"/>
                <a:gd name="T50" fmla="*/ 585 w 1308"/>
                <a:gd name="T51" fmla="*/ 492 h 658"/>
                <a:gd name="T52" fmla="*/ 597 w 1308"/>
                <a:gd name="T53" fmla="*/ 465 h 658"/>
                <a:gd name="T54" fmla="*/ 620 w 1308"/>
                <a:gd name="T55" fmla="*/ 443 h 65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08"/>
                <a:gd name="T85" fmla="*/ 0 h 658"/>
                <a:gd name="T86" fmla="*/ 1308 w 1308"/>
                <a:gd name="T87" fmla="*/ 658 h 65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08" h="658">
                  <a:moveTo>
                    <a:pt x="620" y="443"/>
                  </a:moveTo>
                  <a:lnTo>
                    <a:pt x="1308" y="272"/>
                  </a:lnTo>
                  <a:lnTo>
                    <a:pt x="722" y="0"/>
                  </a:lnTo>
                  <a:lnTo>
                    <a:pt x="26" y="81"/>
                  </a:lnTo>
                  <a:lnTo>
                    <a:pt x="23" y="86"/>
                  </a:lnTo>
                  <a:lnTo>
                    <a:pt x="17" y="98"/>
                  </a:lnTo>
                  <a:lnTo>
                    <a:pt x="9" y="116"/>
                  </a:lnTo>
                  <a:lnTo>
                    <a:pt x="3" y="140"/>
                  </a:lnTo>
                  <a:lnTo>
                    <a:pt x="0" y="170"/>
                  </a:lnTo>
                  <a:lnTo>
                    <a:pt x="4" y="203"/>
                  </a:lnTo>
                  <a:lnTo>
                    <a:pt x="17" y="240"/>
                  </a:lnTo>
                  <a:lnTo>
                    <a:pt x="41" y="279"/>
                  </a:lnTo>
                  <a:lnTo>
                    <a:pt x="42" y="281"/>
                  </a:lnTo>
                  <a:lnTo>
                    <a:pt x="42" y="282"/>
                  </a:lnTo>
                  <a:lnTo>
                    <a:pt x="43" y="282"/>
                  </a:lnTo>
                  <a:lnTo>
                    <a:pt x="612" y="658"/>
                  </a:lnTo>
                  <a:lnTo>
                    <a:pt x="615" y="649"/>
                  </a:lnTo>
                  <a:lnTo>
                    <a:pt x="608" y="629"/>
                  </a:lnTo>
                  <a:lnTo>
                    <a:pt x="604" y="622"/>
                  </a:lnTo>
                  <a:lnTo>
                    <a:pt x="599" y="606"/>
                  </a:lnTo>
                  <a:lnTo>
                    <a:pt x="591" y="582"/>
                  </a:lnTo>
                  <a:lnTo>
                    <a:pt x="585" y="553"/>
                  </a:lnTo>
                  <a:lnTo>
                    <a:pt x="581" y="523"/>
                  </a:lnTo>
                  <a:lnTo>
                    <a:pt x="585" y="492"/>
                  </a:lnTo>
                  <a:lnTo>
                    <a:pt x="597" y="465"/>
                  </a:lnTo>
                  <a:lnTo>
                    <a:pt x="620" y="44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5" name="Freeform 1461">
              <a:extLst>
                <a:ext uri="{FF2B5EF4-FFF2-40B4-BE49-F238E27FC236}">
                  <a16:creationId xmlns:a16="http://schemas.microsoft.com/office/drawing/2014/main" id="{459351C1-9022-D245-B562-9DED1494B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" y="1843"/>
              <a:ext cx="584" cy="199"/>
            </a:xfrm>
            <a:custGeom>
              <a:avLst/>
              <a:gdLst>
                <a:gd name="T0" fmla="*/ 1167 w 1167"/>
                <a:gd name="T1" fmla="*/ 243 h 397"/>
                <a:gd name="T2" fmla="*/ 551 w 1167"/>
                <a:gd name="T3" fmla="*/ 397 h 397"/>
                <a:gd name="T4" fmla="*/ 0 w 1167"/>
                <a:gd name="T5" fmla="*/ 78 h 397"/>
                <a:gd name="T6" fmla="*/ 646 w 1167"/>
                <a:gd name="T7" fmla="*/ 0 h 397"/>
                <a:gd name="T8" fmla="*/ 1167 w 1167"/>
                <a:gd name="T9" fmla="*/ 243 h 3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67"/>
                <a:gd name="T16" fmla="*/ 0 h 397"/>
                <a:gd name="T17" fmla="*/ 1167 w 1167"/>
                <a:gd name="T18" fmla="*/ 397 h 3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67" h="397">
                  <a:moveTo>
                    <a:pt x="1167" y="243"/>
                  </a:moveTo>
                  <a:lnTo>
                    <a:pt x="551" y="397"/>
                  </a:lnTo>
                  <a:lnTo>
                    <a:pt x="0" y="78"/>
                  </a:lnTo>
                  <a:lnTo>
                    <a:pt x="646" y="0"/>
                  </a:lnTo>
                  <a:lnTo>
                    <a:pt x="1167" y="24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6" name="Freeform 1462">
              <a:extLst>
                <a:ext uri="{FF2B5EF4-FFF2-40B4-BE49-F238E27FC236}">
                  <a16:creationId xmlns:a16="http://schemas.microsoft.com/office/drawing/2014/main" id="{A1AA0A33-EBB8-7647-98C0-FB479F4C0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" y="1885"/>
              <a:ext cx="288" cy="252"/>
            </a:xfrm>
            <a:custGeom>
              <a:avLst/>
              <a:gdLst>
                <a:gd name="T0" fmla="*/ 555 w 576"/>
                <a:gd name="T1" fmla="*/ 503 h 503"/>
                <a:gd name="T2" fmla="*/ 36 w 576"/>
                <a:gd name="T3" fmla="*/ 156 h 503"/>
                <a:gd name="T4" fmla="*/ 17 w 576"/>
                <a:gd name="T5" fmla="*/ 129 h 503"/>
                <a:gd name="T6" fmla="*/ 6 w 576"/>
                <a:gd name="T7" fmla="*/ 102 h 503"/>
                <a:gd name="T8" fmla="*/ 1 w 576"/>
                <a:gd name="T9" fmla="*/ 78 h 503"/>
                <a:gd name="T10" fmla="*/ 0 w 576"/>
                <a:gd name="T11" fmla="*/ 57 h 503"/>
                <a:gd name="T12" fmla="*/ 2 w 576"/>
                <a:gd name="T13" fmla="*/ 38 h 503"/>
                <a:gd name="T14" fmla="*/ 6 w 576"/>
                <a:gd name="T15" fmla="*/ 22 h 503"/>
                <a:gd name="T16" fmla="*/ 12 w 576"/>
                <a:gd name="T17" fmla="*/ 9 h 503"/>
                <a:gd name="T18" fmla="*/ 16 w 576"/>
                <a:gd name="T19" fmla="*/ 0 h 503"/>
                <a:gd name="T20" fmla="*/ 576 w 576"/>
                <a:gd name="T21" fmla="*/ 324 h 503"/>
                <a:gd name="T22" fmla="*/ 560 w 576"/>
                <a:gd name="T23" fmla="*/ 343 h 503"/>
                <a:gd name="T24" fmla="*/ 549 w 576"/>
                <a:gd name="T25" fmla="*/ 362 h 503"/>
                <a:gd name="T26" fmla="*/ 542 w 576"/>
                <a:gd name="T27" fmla="*/ 385 h 503"/>
                <a:gd name="T28" fmla="*/ 540 w 576"/>
                <a:gd name="T29" fmla="*/ 409 h 503"/>
                <a:gd name="T30" fmla="*/ 540 w 576"/>
                <a:gd name="T31" fmla="*/ 434 h 503"/>
                <a:gd name="T32" fmla="*/ 543 w 576"/>
                <a:gd name="T33" fmla="*/ 458 h 503"/>
                <a:gd name="T34" fmla="*/ 548 w 576"/>
                <a:gd name="T35" fmla="*/ 481 h 503"/>
                <a:gd name="T36" fmla="*/ 555 w 576"/>
                <a:gd name="T37" fmla="*/ 503 h 50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76"/>
                <a:gd name="T58" fmla="*/ 0 h 503"/>
                <a:gd name="T59" fmla="*/ 576 w 576"/>
                <a:gd name="T60" fmla="*/ 503 h 50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76" h="503">
                  <a:moveTo>
                    <a:pt x="555" y="503"/>
                  </a:moveTo>
                  <a:lnTo>
                    <a:pt x="36" y="156"/>
                  </a:lnTo>
                  <a:lnTo>
                    <a:pt x="17" y="129"/>
                  </a:lnTo>
                  <a:lnTo>
                    <a:pt x="6" y="102"/>
                  </a:lnTo>
                  <a:lnTo>
                    <a:pt x="1" y="78"/>
                  </a:lnTo>
                  <a:lnTo>
                    <a:pt x="0" y="57"/>
                  </a:lnTo>
                  <a:lnTo>
                    <a:pt x="2" y="38"/>
                  </a:lnTo>
                  <a:lnTo>
                    <a:pt x="6" y="22"/>
                  </a:lnTo>
                  <a:lnTo>
                    <a:pt x="12" y="9"/>
                  </a:lnTo>
                  <a:lnTo>
                    <a:pt x="16" y="0"/>
                  </a:lnTo>
                  <a:lnTo>
                    <a:pt x="576" y="324"/>
                  </a:lnTo>
                  <a:lnTo>
                    <a:pt x="560" y="343"/>
                  </a:lnTo>
                  <a:lnTo>
                    <a:pt x="549" y="362"/>
                  </a:lnTo>
                  <a:lnTo>
                    <a:pt x="542" y="385"/>
                  </a:lnTo>
                  <a:lnTo>
                    <a:pt x="540" y="409"/>
                  </a:lnTo>
                  <a:lnTo>
                    <a:pt x="540" y="434"/>
                  </a:lnTo>
                  <a:lnTo>
                    <a:pt x="543" y="458"/>
                  </a:lnTo>
                  <a:lnTo>
                    <a:pt x="548" y="481"/>
                  </a:lnTo>
                  <a:lnTo>
                    <a:pt x="555" y="503"/>
                  </a:ln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7" name="Freeform 1463">
              <a:extLst>
                <a:ext uri="{FF2B5EF4-FFF2-40B4-BE49-F238E27FC236}">
                  <a16:creationId xmlns:a16="http://schemas.microsoft.com/office/drawing/2014/main" id="{AEFB55F7-DDE2-2249-919D-0C99E32D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" y="1973"/>
              <a:ext cx="357" cy="188"/>
            </a:xfrm>
            <a:custGeom>
              <a:avLst/>
              <a:gdLst>
                <a:gd name="T0" fmla="*/ 637 w 716"/>
                <a:gd name="T1" fmla="*/ 129 h 375"/>
                <a:gd name="T2" fmla="*/ 0 w 716"/>
                <a:gd name="T3" fmla="*/ 295 h 375"/>
                <a:gd name="T4" fmla="*/ 5 w 716"/>
                <a:gd name="T5" fmla="*/ 315 h 375"/>
                <a:gd name="T6" fmla="*/ 643 w 716"/>
                <a:gd name="T7" fmla="*/ 148 h 375"/>
                <a:gd name="T8" fmla="*/ 678 w 716"/>
                <a:gd name="T9" fmla="*/ 184 h 375"/>
                <a:gd name="T10" fmla="*/ 28 w 716"/>
                <a:gd name="T11" fmla="*/ 355 h 375"/>
                <a:gd name="T12" fmla="*/ 32 w 716"/>
                <a:gd name="T13" fmla="*/ 375 h 375"/>
                <a:gd name="T14" fmla="*/ 716 w 716"/>
                <a:gd name="T15" fmla="*/ 194 h 375"/>
                <a:gd name="T16" fmla="*/ 656 w 716"/>
                <a:gd name="T17" fmla="*/ 133 h 375"/>
                <a:gd name="T18" fmla="*/ 665 w 716"/>
                <a:gd name="T19" fmla="*/ 2 h 375"/>
                <a:gd name="T20" fmla="*/ 647 w 716"/>
                <a:gd name="T21" fmla="*/ 0 h 375"/>
                <a:gd name="T22" fmla="*/ 644 w 716"/>
                <a:gd name="T23" fmla="*/ 41 h 375"/>
                <a:gd name="T24" fmla="*/ 637 w 716"/>
                <a:gd name="T25" fmla="*/ 129 h 3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6"/>
                <a:gd name="T40" fmla="*/ 0 h 375"/>
                <a:gd name="T41" fmla="*/ 716 w 716"/>
                <a:gd name="T42" fmla="*/ 375 h 3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6" h="375">
                  <a:moveTo>
                    <a:pt x="637" y="129"/>
                  </a:moveTo>
                  <a:lnTo>
                    <a:pt x="0" y="295"/>
                  </a:lnTo>
                  <a:lnTo>
                    <a:pt x="5" y="315"/>
                  </a:lnTo>
                  <a:lnTo>
                    <a:pt x="643" y="148"/>
                  </a:lnTo>
                  <a:lnTo>
                    <a:pt x="678" y="184"/>
                  </a:lnTo>
                  <a:lnTo>
                    <a:pt x="28" y="355"/>
                  </a:lnTo>
                  <a:lnTo>
                    <a:pt x="32" y="375"/>
                  </a:lnTo>
                  <a:lnTo>
                    <a:pt x="716" y="194"/>
                  </a:lnTo>
                  <a:lnTo>
                    <a:pt x="656" y="133"/>
                  </a:lnTo>
                  <a:lnTo>
                    <a:pt x="665" y="2"/>
                  </a:lnTo>
                  <a:lnTo>
                    <a:pt x="647" y="0"/>
                  </a:lnTo>
                  <a:lnTo>
                    <a:pt x="644" y="41"/>
                  </a:lnTo>
                  <a:lnTo>
                    <a:pt x="637" y="12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8" name="Freeform 1464">
              <a:extLst>
                <a:ext uri="{FF2B5EF4-FFF2-40B4-BE49-F238E27FC236}">
                  <a16:creationId xmlns:a16="http://schemas.microsoft.com/office/drawing/2014/main" id="{FE9A0653-F797-144D-A1E7-953A5FD39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1756"/>
              <a:ext cx="311" cy="194"/>
            </a:xfrm>
            <a:custGeom>
              <a:avLst/>
              <a:gdLst>
                <a:gd name="T0" fmla="*/ 29 w 623"/>
                <a:gd name="T1" fmla="*/ 221 h 389"/>
                <a:gd name="T2" fmla="*/ 0 w 623"/>
                <a:gd name="T3" fmla="*/ 266 h 389"/>
                <a:gd name="T4" fmla="*/ 2 w 623"/>
                <a:gd name="T5" fmla="*/ 326 h 389"/>
                <a:gd name="T6" fmla="*/ 11 w 623"/>
                <a:gd name="T7" fmla="*/ 365 h 389"/>
                <a:gd name="T8" fmla="*/ 15 w 623"/>
                <a:gd name="T9" fmla="*/ 389 h 389"/>
                <a:gd name="T10" fmla="*/ 623 w 623"/>
                <a:gd name="T11" fmla="*/ 145 h 389"/>
                <a:gd name="T12" fmla="*/ 615 w 623"/>
                <a:gd name="T13" fmla="*/ 0 h 389"/>
                <a:gd name="T14" fmla="*/ 29 w 623"/>
                <a:gd name="T15" fmla="*/ 221 h 3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23"/>
                <a:gd name="T25" fmla="*/ 0 h 389"/>
                <a:gd name="T26" fmla="*/ 623 w 623"/>
                <a:gd name="T27" fmla="*/ 389 h 3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23" h="389">
                  <a:moveTo>
                    <a:pt x="29" y="221"/>
                  </a:moveTo>
                  <a:lnTo>
                    <a:pt x="0" y="266"/>
                  </a:lnTo>
                  <a:lnTo>
                    <a:pt x="2" y="326"/>
                  </a:lnTo>
                  <a:lnTo>
                    <a:pt x="11" y="365"/>
                  </a:lnTo>
                  <a:lnTo>
                    <a:pt x="15" y="389"/>
                  </a:lnTo>
                  <a:lnTo>
                    <a:pt x="623" y="145"/>
                  </a:lnTo>
                  <a:lnTo>
                    <a:pt x="615" y="0"/>
                  </a:lnTo>
                  <a:lnTo>
                    <a:pt x="29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59" name="Freeform 1465">
              <a:extLst>
                <a:ext uri="{FF2B5EF4-FFF2-40B4-BE49-F238E27FC236}">
                  <a16:creationId xmlns:a16="http://schemas.microsoft.com/office/drawing/2014/main" id="{71ADAA61-BB02-A34A-A3EC-587428DB6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" y="1830"/>
              <a:ext cx="330" cy="153"/>
            </a:xfrm>
            <a:custGeom>
              <a:avLst/>
              <a:gdLst>
                <a:gd name="T0" fmla="*/ 0 w 662"/>
                <a:gd name="T1" fmla="*/ 250 h 305"/>
                <a:gd name="T2" fmla="*/ 33 w 662"/>
                <a:gd name="T3" fmla="*/ 305 h 305"/>
                <a:gd name="T4" fmla="*/ 662 w 662"/>
                <a:gd name="T5" fmla="*/ 51 h 305"/>
                <a:gd name="T6" fmla="*/ 604 w 662"/>
                <a:gd name="T7" fmla="*/ 0 h 305"/>
                <a:gd name="T8" fmla="*/ 0 w 662"/>
                <a:gd name="T9" fmla="*/ 250 h 3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2"/>
                <a:gd name="T16" fmla="*/ 0 h 305"/>
                <a:gd name="T17" fmla="*/ 662 w 662"/>
                <a:gd name="T18" fmla="*/ 305 h 3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2" h="305">
                  <a:moveTo>
                    <a:pt x="0" y="250"/>
                  </a:moveTo>
                  <a:lnTo>
                    <a:pt x="33" y="305"/>
                  </a:lnTo>
                  <a:lnTo>
                    <a:pt x="662" y="51"/>
                  </a:lnTo>
                  <a:lnTo>
                    <a:pt x="604" y="0"/>
                  </a:lnTo>
                  <a:lnTo>
                    <a:pt x="0" y="25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0" name="Freeform 1466">
              <a:extLst>
                <a:ext uri="{FF2B5EF4-FFF2-40B4-BE49-F238E27FC236}">
                  <a16:creationId xmlns:a16="http://schemas.microsoft.com/office/drawing/2014/main" id="{9BCB2FE0-060A-DA4C-A1A2-379D1308B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624"/>
              <a:ext cx="639" cy="365"/>
            </a:xfrm>
            <a:custGeom>
              <a:avLst/>
              <a:gdLst>
                <a:gd name="T0" fmla="*/ 629 w 1279"/>
                <a:gd name="T1" fmla="*/ 495 h 731"/>
                <a:gd name="T2" fmla="*/ 1279 w 1279"/>
                <a:gd name="T3" fmla="*/ 248 h 731"/>
                <a:gd name="T4" fmla="*/ 681 w 1279"/>
                <a:gd name="T5" fmla="*/ 0 h 731"/>
                <a:gd name="T6" fmla="*/ 16 w 1279"/>
                <a:gd name="T7" fmla="*/ 150 h 731"/>
                <a:gd name="T8" fmla="*/ 14 w 1279"/>
                <a:gd name="T9" fmla="*/ 156 h 731"/>
                <a:gd name="T10" fmla="*/ 8 w 1279"/>
                <a:gd name="T11" fmla="*/ 169 h 731"/>
                <a:gd name="T12" fmla="*/ 4 w 1279"/>
                <a:gd name="T13" fmla="*/ 190 h 731"/>
                <a:gd name="T14" fmla="*/ 0 w 1279"/>
                <a:gd name="T15" fmla="*/ 219 h 731"/>
                <a:gd name="T16" fmla="*/ 0 w 1279"/>
                <a:gd name="T17" fmla="*/ 251 h 731"/>
                <a:gd name="T18" fmla="*/ 8 w 1279"/>
                <a:gd name="T19" fmla="*/ 289 h 731"/>
                <a:gd name="T20" fmla="*/ 26 w 1279"/>
                <a:gd name="T21" fmla="*/ 329 h 731"/>
                <a:gd name="T22" fmla="*/ 53 w 1279"/>
                <a:gd name="T23" fmla="*/ 371 h 731"/>
                <a:gd name="T24" fmla="*/ 53 w 1279"/>
                <a:gd name="T25" fmla="*/ 371 h 731"/>
                <a:gd name="T26" fmla="*/ 54 w 1279"/>
                <a:gd name="T27" fmla="*/ 371 h 731"/>
                <a:gd name="T28" fmla="*/ 54 w 1279"/>
                <a:gd name="T29" fmla="*/ 372 h 731"/>
                <a:gd name="T30" fmla="*/ 54 w 1279"/>
                <a:gd name="T31" fmla="*/ 372 h 731"/>
                <a:gd name="T32" fmla="*/ 54 w 1279"/>
                <a:gd name="T33" fmla="*/ 372 h 731"/>
                <a:gd name="T34" fmla="*/ 54 w 1279"/>
                <a:gd name="T35" fmla="*/ 372 h 731"/>
                <a:gd name="T36" fmla="*/ 644 w 1279"/>
                <a:gd name="T37" fmla="*/ 731 h 731"/>
                <a:gd name="T38" fmla="*/ 646 w 1279"/>
                <a:gd name="T39" fmla="*/ 721 h 731"/>
                <a:gd name="T40" fmla="*/ 636 w 1279"/>
                <a:gd name="T41" fmla="*/ 700 h 731"/>
                <a:gd name="T42" fmla="*/ 636 w 1279"/>
                <a:gd name="T43" fmla="*/ 700 h 731"/>
                <a:gd name="T44" fmla="*/ 636 w 1279"/>
                <a:gd name="T45" fmla="*/ 699 h 731"/>
                <a:gd name="T46" fmla="*/ 633 w 1279"/>
                <a:gd name="T47" fmla="*/ 692 h 731"/>
                <a:gd name="T48" fmla="*/ 625 w 1279"/>
                <a:gd name="T49" fmla="*/ 676 h 731"/>
                <a:gd name="T50" fmla="*/ 616 w 1279"/>
                <a:gd name="T51" fmla="*/ 650 h 731"/>
                <a:gd name="T52" fmla="*/ 606 w 1279"/>
                <a:gd name="T53" fmla="*/ 619 h 731"/>
                <a:gd name="T54" fmla="*/ 601 w 1279"/>
                <a:gd name="T55" fmla="*/ 586 h 731"/>
                <a:gd name="T56" fmla="*/ 601 w 1279"/>
                <a:gd name="T57" fmla="*/ 553 h 731"/>
                <a:gd name="T58" fmla="*/ 610 w 1279"/>
                <a:gd name="T59" fmla="*/ 521 h 731"/>
                <a:gd name="T60" fmla="*/ 629 w 1279"/>
                <a:gd name="T61" fmla="*/ 495 h 73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79"/>
                <a:gd name="T94" fmla="*/ 0 h 731"/>
                <a:gd name="T95" fmla="*/ 1279 w 1279"/>
                <a:gd name="T96" fmla="*/ 731 h 73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79" h="731">
                  <a:moveTo>
                    <a:pt x="629" y="495"/>
                  </a:moveTo>
                  <a:lnTo>
                    <a:pt x="1279" y="248"/>
                  </a:lnTo>
                  <a:lnTo>
                    <a:pt x="681" y="0"/>
                  </a:lnTo>
                  <a:lnTo>
                    <a:pt x="16" y="150"/>
                  </a:lnTo>
                  <a:lnTo>
                    <a:pt x="14" y="156"/>
                  </a:lnTo>
                  <a:lnTo>
                    <a:pt x="8" y="169"/>
                  </a:lnTo>
                  <a:lnTo>
                    <a:pt x="4" y="190"/>
                  </a:lnTo>
                  <a:lnTo>
                    <a:pt x="0" y="219"/>
                  </a:lnTo>
                  <a:lnTo>
                    <a:pt x="0" y="251"/>
                  </a:lnTo>
                  <a:lnTo>
                    <a:pt x="8" y="289"/>
                  </a:lnTo>
                  <a:lnTo>
                    <a:pt x="26" y="329"/>
                  </a:lnTo>
                  <a:lnTo>
                    <a:pt x="53" y="371"/>
                  </a:lnTo>
                  <a:lnTo>
                    <a:pt x="54" y="371"/>
                  </a:lnTo>
                  <a:lnTo>
                    <a:pt x="54" y="372"/>
                  </a:lnTo>
                  <a:lnTo>
                    <a:pt x="644" y="731"/>
                  </a:lnTo>
                  <a:lnTo>
                    <a:pt x="646" y="721"/>
                  </a:lnTo>
                  <a:lnTo>
                    <a:pt x="636" y="700"/>
                  </a:lnTo>
                  <a:lnTo>
                    <a:pt x="636" y="699"/>
                  </a:lnTo>
                  <a:lnTo>
                    <a:pt x="633" y="692"/>
                  </a:lnTo>
                  <a:lnTo>
                    <a:pt x="625" y="676"/>
                  </a:lnTo>
                  <a:lnTo>
                    <a:pt x="616" y="650"/>
                  </a:lnTo>
                  <a:lnTo>
                    <a:pt x="606" y="619"/>
                  </a:lnTo>
                  <a:lnTo>
                    <a:pt x="601" y="586"/>
                  </a:lnTo>
                  <a:lnTo>
                    <a:pt x="601" y="553"/>
                  </a:lnTo>
                  <a:lnTo>
                    <a:pt x="610" y="521"/>
                  </a:lnTo>
                  <a:lnTo>
                    <a:pt x="629" y="49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1" name="Freeform 1467">
              <a:extLst>
                <a:ext uri="{FF2B5EF4-FFF2-40B4-BE49-F238E27FC236}">
                  <a16:creationId xmlns:a16="http://schemas.microsoft.com/office/drawing/2014/main" id="{71A5ECB1-C74E-DD48-AD01-3EF95ADB3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637"/>
              <a:ext cx="574" cy="221"/>
            </a:xfrm>
            <a:custGeom>
              <a:avLst/>
              <a:gdLst>
                <a:gd name="T0" fmla="*/ 1148 w 1148"/>
                <a:gd name="T1" fmla="*/ 220 h 443"/>
                <a:gd name="T2" fmla="*/ 567 w 1148"/>
                <a:gd name="T3" fmla="*/ 443 h 443"/>
                <a:gd name="T4" fmla="*/ 0 w 1148"/>
                <a:gd name="T5" fmla="*/ 140 h 443"/>
                <a:gd name="T6" fmla="*/ 619 w 1148"/>
                <a:gd name="T7" fmla="*/ 0 h 443"/>
                <a:gd name="T8" fmla="*/ 1148 w 1148"/>
                <a:gd name="T9" fmla="*/ 220 h 4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8"/>
                <a:gd name="T16" fmla="*/ 0 h 443"/>
                <a:gd name="T17" fmla="*/ 1148 w 1148"/>
                <a:gd name="T18" fmla="*/ 443 h 4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8" h="443">
                  <a:moveTo>
                    <a:pt x="1148" y="220"/>
                  </a:moveTo>
                  <a:lnTo>
                    <a:pt x="567" y="443"/>
                  </a:lnTo>
                  <a:lnTo>
                    <a:pt x="0" y="140"/>
                  </a:lnTo>
                  <a:lnTo>
                    <a:pt x="619" y="0"/>
                  </a:lnTo>
                  <a:lnTo>
                    <a:pt x="1148" y="22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2" name="Freeform 1468">
              <a:extLst>
                <a:ext uri="{FF2B5EF4-FFF2-40B4-BE49-F238E27FC236}">
                  <a16:creationId xmlns:a16="http://schemas.microsoft.com/office/drawing/2014/main" id="{6A55053B-DB6E-5641-BEF6-6B4A3B91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712"/>
              <a:ext cx="293" cy="252"/>
            </a:xfrm>
            <a:custGeom>
              <a:avLst/>
              <a:gdLst>
                <a:gd name="T0" fmla="*/ 583 w 585"/>
                <a:gd name="T1" fmla="*/ 504 h 504"/>
                <a:gd name="T2" fmla="*/ 45 w 585"/>
                <a:gd name="T3" fmla="*/ 174 h 504"/>
                <a:gd name="T4" fmla="*/ 24 w 585"/>
                <a:gd name="T5" fmla="*/ 144 h 504"/>
                <a:gd name="T6" fmla="*/ 10 w 585"/>
                <a:gd name="T7" fmla="*/ 117 h 504"/>
                <a:gd name="T8" fmla="*/ 2 w 585"/>
                <a:gd name="T9" fmla="*/ 90 h 504"/>
                <a:gd name="T10" fmla="*/ 0 w 585"/>
                <a:gd name="T11" fmla="*/ 66 h 504"/>
                <a:gd name="T12" fmla="*/ 0 w 585"/>
                <a:gd name="T13" fmla="*/ 44 h 504"/>
                <a:gd name="T14" fmla="*/ 2 w 585"/>
                <a:gd name="T15" fmla="*/ 26 h 504"/>
                <a:gd name="T16" fmla="*/ 6 w 585"/>
                <a:gd name="T17" fmla="*/ 11 h 504"/>
                <a:gd name="T18" fmla="*/ 9 w 585"/>
                <a:gd name="T19" fmla="*/ 0 h 504"/>
                <a:gd name="T20" fmla="*/ 585 w 585"/>
                <a:gd name="T21" fmla="*/ 308 h 504"/>
                <a:gd name="T22" fmla="*/ 572 w 585"/>
                <a:gd name="T23" fmla="*/ 330 h 504"/>
                <a:gd name="T24" fmla="*/ 562 w 585"/>
                <a:gd name="T25" fmla="*/ 353 h 504"/>
                <a:gd name="T26" fmla="*/ 559 w 585"/>
                <a:gd name="T27" fmla="*/ 378 h 504"/>
                <a:gd name="T28" fmla="*/ 559 w 585"/>
                <a:gd name="T29" fmla="*/ 404 h 504"/>
                <a:gd name="T30" fmla="*/ 561 w 585"/>
                <a:gd name="T31" fmla="*/ 431 h 504"/>
                <a:gd name="T32" fmla="*/ 567 w 585"/>
                <a:gd name="T33" fmla="*/ 457 h 504"/>
                <a:gd name="T34" fmla="*/ 574 w 585"/>
                <a:gd name="T35" fmla="*/ 481 h 504"/>
                <a:gd name="T36" fmla="*/ 583 w 585"/>
                <a:gd name="T37" fmla="*/ 504 h 50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5"/>
                <a:gd name="T58" fmla="*/ 0 h 504"/>
                <a:gd name="T59" fmla="*/ 585 w 585"/>
                <a:gd name="T60" fmla="*/ 504 h 50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5" h="504">
                  <a:moveTo>
                    <a:pt x="583" y="504"/>
                  </a:moveTo>
                  <a:lnTo>
                    <a:pt x="45" y="174"/>
                  </a:lnTo>
                  <a:lnTo>
                    <a:pt x="24" y="144"/>
                  </a:lnTo>
                  <a:lnTo>
                    <a:pt x="10" y="117"/>
                  </a:lnTo>
                  <a:lnTo>
                    <a:pt x="2" y="90"/>
                  </a:lnTo>
                  <a:lnTo>
                    <a:pt x="0" y="66"/>
                  </a:lnTo>
                  <a:lnTo>
                    <a:pt x="0" y="44"/>
                  </a:lnTo>
                  <a:lnTo>
                    <a:pt x="2" y="26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85" y="308"/>
                  </a:lnTo>
                  <a:lnTo>
                    <a:pt x="572" y="330"/>
                  </a:lnTo>
                  <a:lnTo>
                    <a:pt x="562" y="353"/>
                  </a:lnTo>
                  <a:lnTo>
                    <a:pt x="559" y="378"/>
                  </a:lnTo>
                  <a:lnTo>
                    <a:pt x="559" y="404"/>
                  </a:lnTo>
                  <a:lnTo>
                    <a:pt x="561" y="431"/>
                  </a:lnTo>
                  <a:lnTo>
                    <a:pt x="567" y="457"/>
                  </a:lnTo>
                  <a:lnTo>
                    <a:pt x="574" y="481"/>
                  </a:lnTo>
                  <a:lnTo>
                    <a:pt x="583" y="50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3" name="Freeform 1469">
              <a:extLst>
                <a:ext uri="{FF2B5EF4-FFF2-40B4-BE49-F238E27FC236}">
                  <a16:creationId xmlns:a16="http://schemas.microsoft.com/office/drawing/2014/main" id="{1A49FDC0-C381-8349-AFD2-CCFD28D39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" y="1757"/>
              <a:ext cx="339" cy="232"/>
            </a:xfrm>
            <a:custGeom>
              <a:avLst/>
              <a:gdLst>
                <a:gd name="T0" fmla="*/ 599 w 680"/>
                <a:gd name="T1" fmla="*/ 139 h 465"/>
                <a:gd name="T2" fmla="*/ 0 w 680"/>
                <a:gd name="T3" fmla="*/ 381 h 465"/>
                <a:gd name="T4" fmla="*/ 7 w 680"/>
                <a:gd name="T5" fmla="*/ 402 h 465"/>
                <a:gd name="T6" fmla="*/ 606 w 680"/>
                <a:gd name="T7" fmla="*/ 159 h 465"/>
                <a:gd name="T8" fmla="*/ 643 w 680"/>
                <a:gd name="T9" fmla="*/ 193 h 465"/>
                <a:gd name="T10" fmla="*/ 33 w 680"/>
                <a:gd name="T11" fmla="*/ 444 h 465"/>
                <a:gd name="T12" fmla="*/ 40 w 680"/>
                <a:gd name="T13" fmla="*/ 465 h 465"/>
                <a:gd name="T14" fmla="*/ 680 w 680"/>
                <a:gd name="T15" fmla="*/ 201 h 465"/>
                <a:gd name="T16" fmla="*/ 617 w 680"/>
                <a:gd name="T17" fmla="*/ 142 h 465"/>
                <a:gd name="T18" fmla="*/ 614 w 680"/>
                <a:gd name="T19" fmla="*/ 0 h 465"/>
                <a:gd name="T20" fmla="*/ 597 w 680"/>
                <a:gd name="T21" fmla="*/ 0 h 465"/>
                <a:gd name="T22" fmla="*/ 597 w 680"/>
                <a:gd name="T23" fmla="*/ 44 h 465"/>
                <a:gd name="T24" fmla="*/ 599 w 680"/>
                <a:gd name="T25" fmla="*/ 139 h 4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0"/>
                <a:gd name="T40" fmla="*/ 0 h 465"/>
                <a:gd name="T41" fmla="*/ 680 w 680"/>
                <a:gd name="T42" fmla="*/ 465 h 4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0" h="465">
                  <a:moveTo>
                    <a:pt x="599" y="139"/>
                  </a:moveTo>
                  <a:lnTo>
                    <a:pt x="0" y="381"/>
                  </a:lnTo>
                  <a:lnTo>
                    <a:pt x="7" y="402"/>
                  </a:lnTo>
                  <a:lnTo>
                    <a:pt x="606" y="159"/>
                  </a:lnTo>
                  <a:lnTo>
                    <a:pt x="643" y="193"/>
                  </a:lnTo>
                  <a:lnTo>
                    <a:pt x="33" y="444"/>
                  </a:lnTo>
                  <a:lnTo>
                    <a:pt x="40" y="465"/>
                  </a:lnTo>
                  <a:lnTo>
                    <a:pt x="680" y="201"/>
                  </a:lnTo>
                  <a:lnTo>
                    <a:pt x="617" y="142"/>
                  </a:lnTo>
                  <a:lnTo>
                    <a:pt x="614" y="0"/>
                  </a:lnTo>
                  <a:lnTo>
                    <a:pt x="597" y="0"/>
                  </a:lnTo>
                  <a:lnTo>
                    <a:pt x="597" y="44"/>
                  </a:lnTo>
                  <a:lnTo>
                    <a:pt x="599" y="1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4" name="Freeform 1470">
              <a:extLst>
                <a:ext uri="{FF2B5EF4-FFF2-40B4-BE49-F238E27FC236}">
                  <a16:creationId xmlns:a16="http://schemas.microsoft.com/office/drawing/2014/main" id="{E10122DC-6C0F-B741-A14F-AA342EAF3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1589"/>
              <a:ext cx="323" cy="148"/>
            </a:xfrm>
            <a:custGeom>
              <a:avLst/>
              <a:gdLst>
                <a:gd name="T0" fmla="*/ 38 w 647"/>
                <a:gd name="T1" fmla="*/ 149 h 296"/>
                <a:gd name="T2" fmla="*/ 5 w 647"/>
                <a:gd name="T3" fmla="*/ 185 h 296"/>
                <a:gd name="T4" fmla="*/ 0 w 647"/>
                <a:gd name="T5" fmla="*/ 238 h 296"/>
                <a:gd name="T6" fmla="*/ 7 w 647"/>
                <a:gd name="T7" fmla="*/ 274 h 296"/>
                <a:gd name="T8" fmla="*/ 9 w 647"/>
                <a:gd name="T9" fmla="*/ 296 h 296"/>
                <a:gd name="T10" fmla="*/ 642 w 647"/>
                <a:gd name="T11" fmla="*/ 131 h 296"/>
                <a:gd name="T12" fmla="*/ 647 w 647"/>
                <a:gd name="T13" fmla="*/ 0 h 296"/>
                <a:gd name="T14" fmla="*/ 38 w 647"/>
                <a:gd name="T15" fmla="*/ 149 h 2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47"/>
                <a:gd name="T25" fmla="*/ 0 h 296"/>
                <a:gd name="T26" fmla="*/ 647 w 647"/>
                <a:gd name="T27" fmla="*/ 296 h 2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47" h="296">
                  <a:moveTo>
                    <a:pt x="38" y="149"/>
                  </a:moveTo>
                  <a:lnTo>
                    <a:pt x="5" y="185"/>
                  </a:lnTo>
                  <a:lnTo>
                    <a:pt x="0" y="238"/>
                  </a:lnTo>
                  <a:lnTo>
                    <a:pt x="7" y="274"/>
                  </a:lnTo>
                  <a:lnTo>
                    <a:pt x="9" y="296"/>
                  </a:lnTo>
                  <a:lnTo>
                    <a:pt x="642" y="131"/>
                  </a:lnTo>
                  <a:lnTo>
                    <a:pt x="647" y="0"/>
                  </a:lnTo>
                  <a:lnTo>
                    <a:pt x="38" y="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5" name="Freeform 1471">
              <a:extLst>
                <a:ext uri="{FF2B5EF4-FFF2-40B4-BE49-F238E27FC236}">
                  <a16:creationId xmlns:a16="http://schemas.microsoft.com/office/drawing/2014/main" id="{8827FAB3-7CC1-1C47-ABD8-4AB69677D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656"/>
              <a:ext cx="342" cy="111"/>
            </a:xfrm>
            <a:custGeom>
              <a:avLst/>
              <a:gdLst>
                <a:gd name="T0" fmla="*/ 0 w 685"/>
                <a:gd name="T1" fmla="*/ 169 h 221"/>
                <a:gd name="T2" fmla="*/ 29 w 685"/>
                <a:gd name="T3" fmla="*/ 221 h 221"/>
                <a:gd name="T4" fmla="*/ 685 w 685"/>
                <a:gd name="T5" fmla="*/ 50 h 221"/>
                <a:gd name="T6" fmla="*/ 631 w 685"/>
                <a:gd name="T7" fmla="*/ 0 h 221"/>
                <a:gd name="T8" fmla="*/ 0 w 685"/>
                <a:gd name="T9" fmla="*/ 169 h 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5"/>
                <a:gd name="T16" fmla="*/ 0 h 221"/>
                <a:gd name="T17" fmla="*/ 685 w 685"/>
                <a:gd name="T18" fmla="*/ 221 h 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5" h="221">
                  <a:moveTo>
                    <a:pt x="0" y="169"/>
                  </a:moveTo>
                  <a:lnTo>
                    <a:pt x="29" y="221"/>
                  </a:lnTo>
                  <a:lnTo>
                    <a:pt x="685" y="50"/>
                  </a:lnTo>
                  <a:lnTo>
                    <a:pt x="631" y="0"/>
                  </a:lnTo>
                  <a:lnTo>
                    <a:pt x="0" y="16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6" name="Freeform 1472">
              <a:extLst>
                <a:ext uri="{FF2B5EF4-FFF2-40B4-BE49-F238E27FC236}">
                  <a16:creationId xmlns:a16="http://schemas.microsoft.com/office/drawing/2014/main" id="{EECFFDFB-90EE-F549-94EF-7A631455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" y="1450"/>
              <a:ext cx="640" cy="323"/>
            </a:xfrm>
            <a:custGeom>
              <a:avLst/>
              <a:gdLst>
                <a:gd name="T0" fmla="*/ 608 w 1281"/>
                <a:gd name="T1" fmla="*/ 434 h 644"/>
                <a:gd name="T2" fmla="*/ 1281 w 1281"/>
                <a:gd name="T3" fmla="*/ 267 h 644"/>
                <a:gd name="T4" fmla="*/ 705 w 1281"/>
                <a:gd name="T5" fmla="*/ 0 h 644"/>
                <a:gd name="T6" fmla="*/ 26 w 1281"/>
                <a:gd name="T7" fmla="*/ 81 h 644"/>
                <a:gd name="T8" fmla="*/ 22 w 1281"/>
                <a:gd name="T9" fmla="*/ 84 h 644"/>
                <a:gd name="T10" fmla="*/ 16 w 1281"/>
                <a:gd name="T11" fmla="*/ 95 h 644"/>
                <a:gd name="T12" fmla="*/ 8 w 1281"/>
                <a:gd name="T13" fmla="*/ 114 h 644"/>
                <a:gd name="T14" fmla="*/ 3 w 1281"/>
                <a:gd name="T15" fmla="*/ 138 h 644"/>
                <a:gd name="T16" fmla="*/ 0 w 1281"/>
                <a:gd name="T17" fmla="*/ 167 h 644"/>
                <a:gd name="T18" fmla="*/ 4 w 1281"/>
                <a:gd name="T19" fmla="*/ 200 h 644"/>
                <a:gd name="T20" fmla="*/ 16 w 1281"/>
                <a:gd name="T21" fmla="*/ 236 h 644"/>
                <a:gd name="T22" fmla="*/ 39 w 1281"/>
                <a:gd name="T23" fmla="*/ 275 h 644"/>
                <a:gd name="T24" fmla="*/ 39 w 1281"/>
                <a:gd name="T25" fmla="*/ 275 h 644"/>
                <a:gd name="T26" fmla="*/ 41 w 1281"/>
                <a:gd name="T27" fmla="*/ 275 h 644"/>
                <a:gd name="T28" fmla="*/ 41 w 1281"/>
                <a:gd name="T29" fmla="*/ 276 h 644"/>
                <a:gd name="T30" fmla="*/ 41 w 1281"/>
                <a:gd name="T31" fmla="*/ 276 h 644"/>
                <a:gd name="T32" fmla="*/ 41 w 1281"/>
                <a:gd name="T33" fmla="*/ 276 h 644"/>
                <a:gd name="T34" fmla="*/ 42 w 1281"/>
                <a:gd name="T35" fmla="*/ 276 h 644"/>
                <a:gd name="T36" fmla="*/ 600 w 1281"/>
                <a:gd name="T37" fmla="*/ 644 h 644"/>
                <a:gd name="T38" fmla="*/ 602 w 1281"/>
                <a:gd name="T39" fmla="*/ 636 h 644"/>
                <a:gd name="T40" fmla="*/ 595 w 1281"/>
                <a:gd name="T41" fmla="*/ 617 h 644"/>
                <a:gd name="T42" fmla="*/ 594 w 1281"/>
                <a:gd name="T43" fmla="*/ 616 h 644"/>
                <a:gd name="T44" fmla="*/ 594 w 1281"/>
                <a:gd name="T45" fmla="*/ 616 h 644"/>
                <a:gd name="T46" fmla="*/ 592 w 1281"/>
                <a:gd name="T47" fmla="*/ 610 h 644"/>
                <a:gd name="T48" fmla="*/ 585 w 1281"/>
                <a:gd name="T49" fmla="*/ 594 h 644"/>
                <a:gd name="T50" fmla="*/ 578 w 1281"/>
                <a:gd name="T51" fmla="*/ 571 h 644"/>
                <a:gd name="T52" fmla="*/ 572 w 1281"/>
                <a:gd name="T53" fmla="*/ 543 h 644"/>
                <a:gd name="T54" fmla="*/ 570 w 1281"/>
                <a:gd name="T55" fmla="*/ 513 h 644"/>
                <a:gd name="T56" fmla="*/ 573 w 1281"/>
                <a:gd name="T57" fmla="*/ 483 h 644"/>
                <a:gd name="T58" fmla="*/ 585 w 1281"/>
                <a:gd name="T59" fmla="*/ 456 h 644"/>
                <a:gd name="T60" fmla="*/ 608 w 1281"/>
                <a:gd name="T61" fmla="*/ 434 h 64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281"/>
                <a:gd name="T94" fmla="*/ 0 h 644"/>
                <a:gd name="T95" fmla="*/ 1281 w 1281"/>
                <a:gd name="T96" fmla="*/ 644 h 64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281" h="644">
                  <a:moveTo>
                    <a:pt x="608" y="434"/>
                  </a:moveTo>
                  <a:lnTo>
                    <a:pt x="1281" y="267"/>
                  </a:lnTo>
                  <a:lnTo>
                    <a:pt x="705" y="0"/>
                  </a:lnTo>
                  <a:lnTo>
                    <a:pt x="26" y="81"/>
                  </a:lnTo>
                  <a:lnTo>
                    <a:pt x="22" y="84"/>
                  </a:lnTo>
                  <a:lnTo>
                    <a:pt x="16" y="95"/>
                  </a:lnTo>
                  <a:lnTo>
                    <a:pt x="8" y="114"/>
                  </a:lnTo>
                  <a:lnTo>
                    <a:pt x="3" y="138"/>
                  </a:lnTo>
                  <a:lnTo>
                    <a:pt x="0" y="167"/>
                  </a:lnTo>
                  <a:lnTo>
                    <a:pt x="4" y="200"/>
                  </a:lnTo>
                  <a:lnTo>
                    <a:pt x="16" y="236"/>
                  </a:lnTo>
                  <a:lnTo>
                    <a:pt x="39" y="275"/>
                  </a:lnTo>
                  <a:lnTo>
                    <a:pt x="41" y="275"/>
                  </a:lnTo>
                  <a:lnTo>
                    <a:pt x="41" y="276"/>
                  </a:lnTo>
                  <a:lnTo>
                    <a:pt x="42" y="276"/>
                  </a:lnTo>
                  <a:lnTo>
                    <a:pt x="600" y="644"/>
                  </a:lnTo>
                  <a:lnTo>
                    <a:pt x="602" y="636"/>
                  </a:lnTo>
                  <a:lnTo>
                    <a:pt x="595" y="617"/>
                  </a:lnTo>
                  <a:lnTo>
                    <a:pt x="594" y="616"/>
                  </a:lnTo>
                  <a:lnTo>
                    <a:pt x="592" y="610"/>
                  </a:lnTo>
                  <a:lnTo>
                    <a:pt x="585" y="594"/>
                  </a:lnTo>
                  <a:lnTo>
                    <a:pt x="578" y="571"/>
                  </a:lnTo>
                  <a:lnTo>
                    <a:pt x="572" y="543"/>
                  </a:lnTo>
                  <a:lnTo>
                    <a:pt x="570" y="513"/>
                  </a:lnTo>
                  <a:lnTo>
                    <a:pt x="573" y="483"/>
                  </a:lnTo>
                  <a:lnTo>
                    <a:pt x="585" y="456"/>
                  </a:lnTo>
                  <a:lnTo>
                    <a:pt x="608" y="4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7" name="Freeform 1473">
              <a:extLst>
                <a:ext uri="{FF2B5EF4-FFF2-40B4-BE49-F238E27FC236}">
                  <a16:creationId xmlns:a16="http://schemas.microsoft.com/office/drawing/2014/main" id="{8C612412-BCCA-7941-BD79-C8C10DDD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462"/>
              <a:ext cx="571" cy="194"/>
            </a:xfrm>
            <a:custGeom>
              <a:avLst/>
              <a:gdLst>
                <a:gd name="T0" fmla="*/ 1143 w 1143"/>
                <a:gd name="T1" fmla="*/ 237 h 389"/>
                <a:gd name="T2" fmla="*/ 540 w 1143"/>
                <a:gd name="T3" fmla="*/ 389 h 389"/>
                <a:gd name="T4" fmla="*/ 0 w 1143"/>
                <a:gd name="T5" fmla="*/ 76 h 389"/>
                <a:gd name="T6" fmla="*/ 633 w 1143"/>
                <a:gd name="T7" fmla="*/ 0 h 389"/>
                <a:gd name="T8" fmla="*/ 1143 w 1143"/>
                <a:gd name="T9" fmla="*/ 237 h 3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3"/>
                <a:gd name="T16" fmla="*/ 0 h 389"/>
                <a:gd name="T17" fmla="*/ 1143 w 1143"/>
                <a:gd name="T18" fmla="*/ 389 h 38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3" h="389">
                  <a:moveTo>
                    <a:pt x="1143" y="237"/>
                  </a:moveTo>
                  <a:lnTo>
                    <a:pt x="540" y="389"/>
                  </a:lnTo>
                  <a:lnTo>
                    <a:pt x="0" y="76"/>
                  </a:lnTo>
                  <a:lnTo>
                    <a:pt x="633" y="0"/>
                  </a:lnTo>
                  <a:lnTo>
                    <a:pt x="1143" y="2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8" name="Freeform 1474">
              <a:extLst>
                <a:ext uri="{FF2B5EF4-FFF2-40B4-BE49-F238E27FC236}">
                  <a16:creationId xmlns:a16="http://schemas.microsoft.com/office/drawing/2014/main" id="{C68B3D7D-358A-7D4F-81F3-1EA5CEDE6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1503"/>
              <a:ext cx="282" cy="246"/>
            </a:xfrm>
            <a:custGeom>
              <a:avLst/>
              <a:gdLst>
                <a:gd name="T0" fmla="*/ 544 w 565"/>
                <a:gd name="T1" fmla="*/ 492 h 492"/>
                <a:gd name="T2" fmla="*/ 34 w 565"/>
                <a:gd name="T3" fmla="*/ 154 h 492"/>
                <a:gd name="T4" fmla="*/ 17 w 565"/>
                <a:gd name="T5" fmla="*/ 126 h 492"/>
                <a:gd name="T6" fmla="*/ 7 w 565"/>
                <a:gd name="T7" fmla="*/ 101 h 492"/>
                <a:gd name="T8" fmla="*/ 1 w 565"/>
                <a:gd name="T9" fmla="*/ 78 h 492"/>
                <a:gd name="T10" fmla="*/ 0 w 565"/>
                <a:gd name="T11" fmla="*/ 56 h 492"/>
                <a:gd name="T12" fmla="*/ 2 w 565"/>
                <a:gd name="T13" fmla="*/ 38 h 492"/>
                <a:gd name="T14" fmla="*/ 7 w 565"/>
                <a:gd name="T15" fmla="*/ 22 h 492"/>
                <a:gd name="T16" fmla="*/ 11 w 565"/>
                <a:gd name="T17" fmla="*/ 9 h 492"/>
                <a:gd name="T18" fmla="*/ 16 w 565"/>
                <a:gd name="T19" fmla="*/ 0 h 492"/>
                <a:gd name="T20" fmla="*/ 565 w 565"/>
                <a:gd name="T21" fmla="*/ 318 h 492"/>
                <a:gd name="T22" fmla="*/ 549 w 565"/>
                <a:gd name="T23" fmla="*/ 336 h 492"/>
                <a:gd name="T24" fmla="*/ 538 w 565"/>
                <a:gd name="T25" fmla="*/ 356 h 492"/>
                <a:gd name="T26" fmla="*/ 531 w 565"/>
                <a:gd name="T27" fmla="*/ 378 h 492"/>
                <a:gd name="T28" fmla="*/ 529 w 565"/>
                <a:gd name="T29" fmla="*/ 401 h 492"/>
                <a:gd name="T30" fmla="*/ 529 w 565"/>
                <a:gd name="T31" fmla="*/ 424 h 492"/>
                <a:gd name="T32" fmla="*/ 532 w 565"/>
                <a:gd name="T33" fmla="*/ 448 h 492"/>
                <a:gd name="T34" fmla="*/ 537 w 565"/>
                <a:gd name="T35" fmla="*/ 471 h 492"/>
                <a:gd name="T36" fmla="*/ 544 w 565"/>
                <a:gd name="T37" fmla="*/ 492 h 49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5"/>
                <a:gd name="T58" fmla="*/ 0 h 492"/>
                <a:gd name="T59" fmla="*/ 565 w 565"/>
                <a:gd name="T60" fmla="*/ 492 h 49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5" h="492">
                  <a:moveTo>
                    <a:pt x="544" y="492"/>
                  </a:moveTo>
                  <a:lnTo>
                    <a:pt x="34" y="154"/>
                  </a:lnTo>
                  <a:lnTo>
                    <a:pt x="17" y="126"/>
                  </a:lnTo>
                  <a:lnTo>
                    <a:pt x="7" y="101"/>
                  </a:lnTo>
                  <a:lnTo>
                    <a:pt x="1" y="78"/>
                  </a:lnTo>
                  <a:lnTo>
                    <a:pt x="0" y="56"/>
                  </a:lnTo>
                  <a:lnTo>
                    <a:pt x="2" y="38"/>
                  </a:lnTo>
                  <a:lnTo>
                    <a:pt x="7" y="22"/>
                  </a:lnTo>
                  <a:lnTo>
                    <a:pt x="11" y="9"/>
                  </a:lnTo>
                  <a:lnTo>
                    <a:pt x="16" y="0"/>
                  </a:lnTo>
                  <a:lnTo>
                    <a:pt x="565" y="318"/>
                  </a:lnTo>
                  <a:lnTo>
                    <a:pt x="549" y="336"/>
                  </a:lnTo>
                  <a:lnTo>
                    <a:pt x="538" y="356"/>
                  </a:lnTo>
                  <a:lnTo>
                    <a:pt x="531" y="378"/>
                  </a:lnTo>
                  <a:lnTo>
                    <a:pt x="529" y="401"/>
                  </a:lnTo>
                  <a:lnTo>
                    <a:pt x="529" y="424"/>
                  </a:lnTo>
                  <a:lnTo>
                    <a:pt x="532" y="448"/>
                  </a:lnTo>
                  <a:lnTo>
                    <a:pt x="537" y="471"/>
                  </a:lnTo>
                  <a:lnTo>
                    <a:pt x="544" y="49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69" name="Freeform 1475">
              <a:extLst>
                <a:ext uri="{FF2B5EF4-FFF2-40B4-BE49-F238E27FC236}">
                  <a16:creationId xmlns:a16="http://schemas.microsoft.com/office/drawing/2014/main" id="{2CE52744-DC19-8847-A6DB-EE73C8556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" y="1589"/>
              <a:ext cx="350" cy="184"/>
            </a:xfrm>
            <a:custGeom>
              <a:avLst/>
              <a:gdLst>
                <a:gd name="T0" fmla="*/ 626 w 701"/>
                <a:gd name="T1" fmla="*/ 104 h 367"/>
                <a:gd name="T2" fmla="*/ 625 w 701"/>
                <a:gd name="T3" fmla="*/ 127 h 367"/>
                <a:gd name="T4" fmla="*/ 0 w 701"/>
                <a:gd name="T5" fmla="*/ 289 h 367"/>
                <a:gd name="T6" fmla="*/ 5 w 701"/>
                <a:gd name="T7" fmla="*/ 309 h 367"/>
                <a:gd name="T8" fmla="*/ 631 w 701"/>
                <a:gd name="T9" fmla="*/ 146 h 367"/>
                <a:gd name="T10" fmla="*/ 664 w 701"/>
                <a:gd name="T11" fmla="*/ 180 h 367"/>
                <a:gd name="T12" fmla="*/ 28 w 701"/>
                <a:gd name="T13" fmla="*/ 349 h 367"/>
                <a:gd name="T14" fmla="*/ 33 w 701"/>
                <a:gd name="T15" fmla="*/ 367 h 367"/>
                <a:gd name="T16" fmla="*/ 701 w 701"/>
                <a:gd name="T17" fmla="*/ 190 h 367"/>
                <a:gd name="T18" fmla="*/ 642 w 701"/>
                <a:gd name="T19" fmla="*/ 131 h 367"/>
                <a:gd name="T20" fmla="*/ 651 w 701"/>
                <a:gd name="T21" fmla="*/ 3 h 367"/>
                <a:gd name="T22" fmla="*/ 634 w 701"/>
                <a:gd name="T23" fmla="*/ 0 h 367"/>
                <a:gd name="T24" fmla="*/ 631 w 701"/>
                <a:gd name="T25" fmla="*/ 41 h 367"/>
                <a:gd name="T26" fmla="*/ 626 w 701"/>
                <a:gd name="T27" fmla="*/ 104 h 3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1"/>
                <a:gd name="T43" fmla="*/ 0 h 367"/>
                <a:gd name="T44" fmla="*/ 701 w 701"/>
                <a:gd name="T45" fmla="*/ 367 h 3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1" h="367">
                  <a:moveTo>
                    <a:pt x="626" y="104"/>
                  </a:moveTo>
                  <a:lnTo>
                    <a:pt x="625" y="127"/>
                  </a:lnTo>
                  <a:lnTo>
                    <a:pt x="0" y="289"/>
                  </a:lnTo>
                  <a:lnTo>
                    <a:pt x="5" y="309"/>
                  </a:lnTo>
                  <a:lnTo>
                    <a:pt x="631" y="146"/>
                  </a:lnTo>
                  <a:lnTo>
                    <a:pt x="664" y="180"/>
                  </a:lnTo>
                  <a:lnTo>
                    <a:pt x="28" y="349"/>
                  </a:lnTo>
                  <a:lnTo>
                    <a:pt x="33" y="367"/>
                  </a:lnTo>
                  <a:lnTo>
                    <a:pt x="701" y="190"/>
                  </a:lnTo>
                  <a:lnTo>
                    <a:pt x="642" y="131"/>
                  </a:lnTo>
                  <a:lnTo>
                    <a:pt x="651" y="3"/>
                  </a:lnTo>
                  <a:lnTo>
                    <a:pt x="634" y="0"/>
                  </a:lnTo>
                  <a:lnTo>
                    <a:pt x="631" y="41"/>
                  </a:lnTo>
                  <a:lnTo>
                    <a:pt x="626" y="1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0" name="Freeform 1476">
              <a:extLst>
                <a:ext uri="{FF2B5EF4-FFF2-40B4-BE49-F238E27FC236}">
                  <a16:creationId xmlns:a16="http://schemas.microsoft.com/office/drawing/2014/main" id="{5AB45AC5-7CE7-BF46-9B96-1FCB762F1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" y="1376"/>
              <a:ext cx="301" cy="188"/>
            </a:xfrm>
            <a:custGeom>
              <a:avLst/>
              <a:gdLst>
                <a:gd name="T0" fmla="*/ 28 w 603"/>
                <a:gd name="T1" fmla="*/ 212 h 376"/>
                <a:gd name="T2" fmla="*/ 0 w 603"/>
                <a:gd name="T3" fmla="*/ 256 h 376"/>
                <a:gd name="T4" fmla="*/ 1 w 603"/>
                <a:gd name="T5" fmla="*/ 314 h 376"/>
                <a:gd name="T6" fmla="*/ 11 w 603"/>
                <a:gd name="T7" fmla="*/ 353 h 376"/>
                <a:gd name="T8" fmla="*/ 14 w 603"/>
                <a:gd name="T9" fmla="*/ 376 h 376"/>
                <a:gd name="T10" fmla="*/ 603 w 603"/>
                <a:gd name="T11" fmla="*/ 139 h 376"/>
                <a:gd name="T12" fmla="*/ 595 w 603"/>
                <a:gd name="T13" fmla="*/ 0 h 376"/>
                <a:gd name="T14" fmla="*/ 28 w 603"/>
                <a:gd name="T15" fmla="*/ 212 h 3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03"/>
                <a:gd name="T25" fmla="*/ 0 h 376"/>
                <a:gd name="T26" fmla="*/ 603 w 603"/>
                <a:gd name="T27" fmla="*/ 376 h 3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03" h="376">
                  <a:moveTo>
                    <a:pt x="28" y="212"/>
                  </a:moveTo>
                  <a:lnTo>
                    <a:pt x="0" y="256"/>
                  </a:lnTo>
                  <a:lnTo>
                    <a:pt x="1" y="314"/>
                  </a:lnTo>
                  <a:lnTo>
                    <a:pt x="11" y="353"/>
                  </a:lnTo>
                  <a:lnTo>
                    <a:pt x="14" y="376"/>
                  </a:lnTo>
                  <a:lnTo>
                    <a:pt x="603" y="139"/>
                  </a:lnTo>
                  <a:lnTo>
                    <a:pt x="595" y="0"/>
                  </a:lnTo>
                  <a:lnTo>
                    <a:pt x="28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1" name="Freeform 1477">
              <a:extLst>
                <a:ext uri="{FF2B5EF4-FFF2-40B4-BE49-F238E27FC236}">
                  <a16:creationId xmlns:a16="http://schemas.microsoft.com/office/drawing/2014/main" id="{E7A730FE-CDCD-8247-96C7-4A0C04EE7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1448"/>
              <a:ext cx="320" cy="147"/>
            </a:xfrm>
            <a:custGeom>
              <a:avLst/>
              <a:gdLst>
                <a:gd name="T0" fmla="*/ 0 w 641"/>
                <a:gd name="T1" fmla="*/ 242 h 296"/>
                <a:gd name="T2" fmla="*/ 32 w 641"/>
                <a:gd name="T3" fmla="*/ 296 h 296"/>
                <a:gd name="T4" fmla="*/ 641 w 641"/>
                <a:gd name="T5" fmla="*/ 49 h 296"/>
                <a:gd name="T6" fmla="*/ 586 w 641"/>
                <a:gd name="T7" fmla="*/ 0 h 296"/>
                <a:gd name="T8" fmla="*/ 0 w 641"/>
                <a:gd name="T9" fmla="*/ 242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1"/>
                <a:gd name="T16" fmla="*/ 0 h 296"/>
                <a:gd name="T17" fmla="*/ 641 w 641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1" h="296">
                  <a:moveTo>
                    <a:pt x="0" y="242"/>
                  </a:moveTo>
                  <a:lnTo>
                    <a:pt x="32" y="296"/>
                  </a:lnTo>
                  <a:lnTo>
                    <a:pt x="641" y="49"/>
                  </a:lnTo>
                  <a:lnTo>
                    <a:pt x="586" y="0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2" name="Freeform 1478">
              <a:extLst>
                <a:ext uri="{FF2B5EF4-FFF2-40B4-BE49-F238E27FC236}">
                  <a16:creationId xmlns:a16="http://schemas.microsoft.com/office/drawing/2014/main" id="{05D3AD2D-B704-5947-B356-862F78316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" y="1248"/>
              <a:ext cx="619" cy="353"/>
            </a:xfrm>
            <a:custGeom>
              <a:avLst/>
              <a:gdLst>
                <a:gd name="T0" fmla="*/ 610 w 1238"/>
                <a:gd name="T1" fmla="*/ 479 h 706"/>
                <a:gd name="T2" fmla="*/ 1238 w 1238"/>
                <a:gd name="T3" fmla="*/ 239 h 706"/>
                <a:gd name="T4" fmla="*/ 661 w 1238"/>
                <a:gd name="T5" fmla="*/ 0 h 706"/>
                <a:gd name="T6" fmla="*/ 16 w 1238"/>
                <a:gd name="T7" fmla="*/ 144 h 706"/>
                <a:gd name="T8" fmla="*/ 14 w 1238"/>
                <a:gd name="T9" fmla="*/ 148 h 706"/>
                <a:gd name="T10" fmla="*/ 10 w 1238"/>
                <a:gd name="T11" fmla="*/ 162 h 706"/>
                <a:gd name="T12" fmla="*/ 4 w 1238"/>
                <a:gd name="T13" fmla="*/ 184 h 706"/>
                <a:gd name="T14" fmla="*/ 0 w 1238"/>
                <a:gd name="T15" fmla="*/ 211 h 706"/>
                <a:gd name="T16" fmla="*/ 2 w 1238"/>
                <a:gd name="T17" fmla="*/ 243 h 706"/>
                <a:gd name="T18" fmla="*/ 10 w 1238"/>
                <a:gd name="T19" fmla="*/ 278 h 706"/>
                <a:gd name="T20" fmla="*/ 26 w 1238"/>
                <a:gd name="T21" fmla="*/ 318 h 706"/>
                <a:gd name="T22" fmla="*/ 52 w 1238"/>
                <a:gd name="T23" fmla="*/ 358 h 706"/>
                <a:gd name="T24" fmla="*/ 53 w 1238"/>
                <a:gd name="T25" fmla="*/ 359 h 706"/>
                <a:gd name="T26" fmla="*/ 53 w 1238"/>
                <a:gd name="T27" fmla="*/ 360 h 706"/>
                <a:gd name="T28" fmla="*/ 54 w 1238"/>
                <a:gd name="T29" fmla="*/ 360 h 706"/>
                <a:gd name="T30" fmla="*/ 624 w 1238"/>
                <a:gd name="T31" fmla="*/ 706 h 706"/>
                <a:gd name="T32" fmla="*/ 625 w 1238"/>
                <a:gd name="T33" fmla="*/ 697 h 706"/>
                <a:gd name="T34" fmla="*/ 616 w 1238"/>
                <a:gd name="T35" fmla="*/ 677 h 706"/>
                <a:gd name="T36" fmla="*/ 616 w 1238"/>
                <a:gd name="T37" fmla="*/ 677 h 706"/>
                <a:gd name="T38" fmla="*/ 616 w 1238"/>
                <a:gd name="T39" fmla="*/ 677 h 706"/>
                <a:gd name="T40" fmla="*/ 612 w 1238"/>
                <a:gd name="T41" fmla="*/ 670 h 706"/>
                <a:gd name="T42" fmla="*/ 605 w 1238"/>
                <a:gd name="T43" fmla="*/ 653 h 706"/>
                <a:gd name="T44" fmla="*/ 596 w 1238"/>
                <a:gd name="T45" fmla="*/ 629 h 706"/>
                <a:gd name="T46" fmla="*/ 587 w 1238"/>
                <a:gd name="T47" fmla="*/ 599 h 706"/>
                <a:gd name="T48" fmla="*/ 582 w 1238"/>
                <a:gd name="T49" fmla="*/ 567 h 706"/>
                <a:gd name="T50" fmla="*/ 582 w 1238"/>
                <a:gd name="T51" fmla="*/ 535 h 706"/>
                <a:gd name="T52" fmla="*/ 590 w 1238"/>
                <a:gd name="T53" fmla="*/ 504 h 706"/>
                <a:gd name="T54" fmla="*/ 610 w 1238"/>
                <a:gd name="T55" fmla="*/ 479 h 70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238"/>
                <a:gd name="T85" fmla="*/ 0 h 706"/>
                <a:gd name="T86" fmla="*/ 1238 w 1238"/>
                <a:gd name="T87" fmla="*/ 706 h 70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238" h="706">
                  <a:moveTo>
                    <a:pt x="610" y="479"/>
                  </a:moveTo>
                  <a:lnTo>
                    <a:pt x="1238" y="239"/>
                  </a:lnTo>
                  <a:lnTo>
                    <a:pt x="661" y="0"/>
                  </a:lnTo>
                  <a:lnTo>
                    <a:pt x="16" y="144"/>
                  </a:lnTo>
                  <a:lnTo>
                    <a:pt x="14" y="148"/>
                  </a:lnTo>
                  <a:lnTo>
                    <a:pt x="10" y="162"/>
                  </a:lnTo>
                  <a:lnTo>
                    <a:pt x="4" y="184"/>
                  </a:lnTo>
                  <a:lnTo>
                    <a:pt x="0" y="211"/>
                  </a:lnTo>
                  <a:lnTo>
                    <a:pt x="2" y="243"/>
                  </a:lnTo>
                  <a:lnTo>
                    <a:pt x="10" y="278"/>
                  </a:lnTo>
                  <a:lnTo>
                    <a:pt x="26" y="318"/>
                  </a:lnTo>
                  <a:lnTo>
                    <a:pt x="52" y="358"/>
                  </a:lnTo>
                  <a:lnTo>
                    <a:pt x="53" y="359"/>
                  </a:lnTo>
                  <a:lnTo>
                    <a:pt x="53" y="360"/>
                  </a:lnTo>
                  <a:lnTo>
                    <a:pt x="54" y="360"/>
                  </a:lnTo>
                  <a:lnTo>
                    <a:pt x="624" y="706"/>
                  </a:lnTo>
                  <a:lnTo>
                    <a:pt x="625" y="697"/>
                  </a:lnTo>
                  <a:lnTo>
                    <a:pt x="616" y="677"/>
                  </a:lnTo>
                  <a:lnTo>
                    <a:pt x="612" y="670"/>
                  </a:lnTo>
                  <a:lnTo>
                    <a:pt x="605" y="653"/>
                  </a:lnTo>
                  <a:lnTo>
                    <a:pt x="596" y="629"/>
                  </a:lnTo>
                  <a:lnTo>
                    <a:pt x="587" y="599"/>
                  </a:lnTo>
                  <a:lnTo>
                    <a:pt x="582" y="567"/>
                  </a:lnTo>
                  <a:lnTo>
                    <a:pt x="582" y="535"/>
                  </a:lnTo>
                  <a:lnTo>
                    <a:pt x="590" y="504"/>
                  </a:lnTo>
                  <a:lnTo>
                    <a:pt x="610" y="4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3" name="Freeform 1479">
              <a:extLst>
                <a:ext uri="{FF2B5EF4-FFF2-40B4-BE49-F238E27FC236}">
                  <a16:creationId xmlns:a16="http://schemas.microsoft.com/office/drawing/2014/main" id="{8E46821E-EED7-9B4B-B060-4B042A31A0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" y="1261"/>
              <a:ext cx="555" cy="214"/>
            </a:xfrm>
            <a:custGeom>
              <a:avLst/>
              <a:gdLst>
                <a:gd name="T0" fmla="*/ 1112 w 1112"/>
                <a:gd name="T1" fmla="*/ 213 h 428"/>
                <a:gd name="T2" fmla="*/ 549 w 1112"/>
                <a:gd name="T3" fmla="*/ 428 h 428"/>
                <a:gd name="T4" fmla="*/ 0 w 1112"/>
                <a:gd name="T5" fmla="*/ 136 h 428"/>
                <a:gd name="T6" fmla="*/ 598 w 1112"/>
                <a:gd name="T7" fmla="*/ 0 h 428"/>
                <a:gd name="T8" fmla="*/ 1112 w 1112"/>
                <a:gd name="T9" fmla="*/ 213 h 4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12"/>
                <a:gd name="T16" fmla="*/ 0 h 428"/>
                <a:gd name="T17" fmla="*/ 1112 w 1112"/>
                <a:gd name="T18" fmla="*/ 428 h 4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12" h="428">
                  <a:moveTo>
                    <a:pt x="1112" y="213"/>
                  </a:moveTo>
                  <a:lnTo>
                    <a:pt x="549" y="428"/>
                  </a:lnTo>
                  <a:lnTo>
                    <a:pt x="0" y="136"/>
                  </a:lnTo>
                  <a:lnTo>
                    <a:pt x="598" y="0"/>
                  </a:lnTo>
                  <a:lnTo>
                    <a:pt x="1112" y="213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4" name="Freeform 1480">
              <a:extLst>
                <a:ext uri="{FF2B5EF4-FFF2-40B4-BE49-F238E27FC236}">
                  <a16:creationId xmlns:a16="http://schemas.microsoft.com/office/drawing/2014/main" id="{264F923B-E6A0-7E41-8D9E-6906250E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" y="1334"/>
              <a:ext cx="284" cy="244"/>
            </a:xfrm>
            <a:custGeom>
              <a:avLst/>
              <a:gdLst>
                <a:gd name="T0" fmla="*/ 565 w 568"/>
                <a:gd name="T1" fmla="*/ 488 h 488"/>
                <a:gd name="T2" fmla="*/ 45 w 568"/>
                <a:gd name="T3" fmla="*/ 168 h 488"/>
                <a:gd name="T4" fmla="*/ 25 w 568"/>
                <a:gd name="T5" fmla="*/ 140 h 488"/>
                <a:gd name="T6" fmla="*/ 11 w 568"/>
                <a:gd name="T7" fmla="*/ 112 h 488"/>
                <a:gd name="T8" fmla="*/ 5 w 568"/>
                <a:gd name="T9" fmla="*/ 87 h 488"/>
                <a:gd name="T10" fmla="*/ 1 w 568"/>
                <a:gd name="T11" fmla="*/ 64 h 488"/>
                <a:gd name="T12" fmla="*/ 0 w 568"/>
                <a:gd name="T13" fmla="*/ 43 h 488"/>
                <a:gd name="T14" fmla="*/ 2 w 568"/>
                <a:gd name="T15" fmla="*/ 25 h 488"/>
                <a:gd name="T16" fmla="*/ 6 w 568"/>
                <a:gd name="T17" fmla="*/ 11 h 488"/>
                <a:gd name="T18" fmla="*/ 9 w 568"/>
                <a:gd name="T19" fmla="*/ 0 h 488"/>
                <a:gd name="T20" fmla="*/ 568 w 568"/>
                <a:gd name="T21" fmla="*/ 297 h 488"/>
                <a:gd name="T22" fmla="*/ 554 w 568"/>
                <a:gd name="T23" fmla="*/ 318 h 488"/>
                <a:gd name="T24" fmla="*/ 546 w 568"/>
                <a:gd name="T25" fmla="*/ 341 h 488"/>
                <a:gd name="T26" fmla="*/ 542 w 568"/>
                <a:gd name="T27" fmla="*/ 365 h 488"/>
                <a:gd name="T28" fmla="*/ 542 w 568"/>
                <a:gd name="T29" fmla="*/ 390 h 488"/>
                <a:gd name="T30" fmla="*/ 544 w 568"/>
                <a:gd name="T31" fmla="*/ 417 h 488"/>
                <a:gd name="T32" fmla="*/ 550 w 568"/>
                <a:gd name="T33" fmla="*/ 442 h 488"/>
                <a:gd name="T34" fmla="*/ 557 w 568"/>
                <a:gd name="T35" fmla="*/ 466 h 488"/>
                <a:gd name="T36" fmla="*/ 565 w 568"/>
                <a:gd name="T37" fmla="*/ 488 h 4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68"/>
                <a:gd name="T58" fmla="*/ 0 h 488"/>
                <a:gd name="T59" fmla="*/ 568 w 568"/>
                <a:gd name="T60" fmla="*/ 488 h 4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68" h="488">
                  <a:moveTo>
                    <a:pt x="565" y="488"/>
                  </a:moveTo>
                  <a:lnTo>
                    <a:pt x="45" y="168"/>
                  </a:lnTo>
                  <a:lnTo>
                    <a:pt x="25" y="140"/>
                  </a:lnTo>
                  <a:lnTo>
                    <a:pt x="11" y="112"/>
                  </a:lnTo>
                  <a:lnTo>
                    <a:pt x="5" y="87"/>
                  </a:lnTo>
                  <a:lnTo>
                    <a:pt x="1" y="64"/>
                  </a:lnTo>
                  <a:lnTo>
                    <a:pt x="0" y="43"/>
                  </a:lnTo>
                  <a:lnTo>
                    <a:pt x="2" y="25"/>
                  </a:lnTo>
                  <a:lnTo>
                    <a:pt x="6" y="11"/>
                  </a:lnTo>
                  <a:lnTo>
                    <a:pt x="9" y="0"/>
                  </a:lnTo>
                  <a:lnTo>
                    <a:pt x="568" y="297"/>
                  </a:lnTo>
                  <a:lnTo>
                    <a:pt x="554" y="318"/>
                  </a:lnTo>
                  <a:lnTo>
                    <a:pt x="546" y="341"/>
                  </a:lnTo>
                  <a:lnTo>
                    <a:pt x="542" y="365"/>
                  </a:lnTo>
                  <a:lnTo>
                    <a:pt x="542" y="390"/>
                  </a:lnTo>
                  <a:lnTo>
                    <a:pt x="544" y="417"/>
                  </a:lnTo>
                  <a:lnTo>
                    <a:pt x="550" y="442"/>
                  </a:lnTo>
                  <a:lnTo>
                    <a:pt x="557" y="466"/>
                  </a:lnTo>
                  <a:lnTo>
                    <a:pt x="565" y="488"/>
                  </a:lnTo>
                  <a:close/>
                </a:path>
              </a:pathLst>
            </a:custGeom>
            <a:solidFill>
              <a:srgbClr val="3F3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  <p:sp>
          <p:nvSpPr>
            <p:cNvPr id="2375" name="Freeform 1481">
              <a:extLst>
                <a:ext uri="{FF2B5EF4-FFF2-40B4-BE49-F238E27FC236}">
                  <a16:creationId xmlns:a16="http://schemas.microsoft.com/office/drawing/2014/main" id="{F4826322-F7F1-7A41-87B1-623F4A089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" y="1377"/>
              <a:ext cx="329" cy="224"/>
            </a:xfrm>
            <a:custGeom>
              <a:avLst/>
              <a:gdLst>
                <a:gd name="T0" fmla="*/ 578 w 658"/>
                <a:gd name="T1" fmla="*/ 109 h 448"/>
                <a:gd name="T2" fmla="*/ 580 w 658"/>
                <a:gd name="T3" fmla="*/ 134 h 448"/>
                <a:gd name="T4" fmla="*/ 0 w 658"/>
                <a:gd name="T5" fmla="*/ 368 h 448"/>
                <a:gd name="T6" fmla="*/ 6 w 658"/>
                <a:gd name="T7" fmla="*/ 387 h 448"/>
                <a:gd name="T8" fmla="*/ 587 w 658"/>
                <a:gd name="T9" fmla="*/ 153 h 448"/>
                <a:gd name="T10" fmla="*/ 622 w 658"/>
                <a:gd name="T11" fmla="*/ 186 h 448"/>
                <a:gd name="T12" fmla="*/ 31 w 658"/>
                <a:gd name="T13" fmla="*/ 429 h 448"/>
                <a:gd name="T14" fmla="*/ 38 w 658"/>
                <a:gd name="T15" fmla="*/ 448 h 448"/>
                <a:gd name="T16" fmla="*/ 658 w 658"/>
                <a:gd name="T17" fmla="*/ 194 h 448"/>
                <a:gd name="T18" fmla="*/ 597 w 658"/>
                <a:gd name="T19" fmla="*/ 137 h 448"/>
                <a:gd name="T20" fmla="*/ 595 w 658"/>
                <a:gd name="T21" fmla="*/ 0 h 448"/>
                <a:gd name="T22" fmla="*/ 577 w 658"/>
                <a:gd name="T23" fmla="*/ 0 h 448"/>
                <a:gd name="T24" fmla="*/ 577 w 658"/>
                <a:gd name="T25" fmla="*/ 41 h 448"/>
                <a:gd name="T26" fmla="*/ 578 w 658"/>
                <a:gd name="T27" fmla="*/ 109 h 4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58"/>
                <a:gd name="T43" fmla="*/ 0 h 448"/>
                <a:gd name="T44" fmla="*/ 658 w 658"/>
                <a:gd name="T45" fmla="*/ 448 h 4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58" h="448">
                  <a:moveTo>
                    <a:pt x="578" y="109"/>
                  </a:moveTo>
                  <a:lnTo>
                    <a:pt x="580" y="134"/>
                  </a:lnTo>
                  <a:lnTo>
                    <a:pt x="0" y="368"/>
                  </a:lnTo>
                  <a:lnTo>
                    <a:pt x="6" y="387"/>
                  </a:lnTo>
                  <a:lnTo>
                    <a:pt x="587" y="153"/>
                  </a:lnTo>
                  <a:lnTo>
                    <a:pt x="622" y="186"/>
                  </a:lnTo>
                  <a:lnTo>
                    <a:pt x="31" y="429"/>
                  </a:lnTo>
                  <a:lnTo>
                    <a:pt x="38" y="448"/>
                  </a:lnTo>
                  <a:lnTo>
                    <a:pt x="658" y="194"/>
                  </a:lnTo>
                  <a:lnTo>
                    <a:pt x="597" y="137"/>
                  </a:lnTo>
                  <a:lnTo>
                    <a:pt x="595" y="0"/>
                  </a:lnTo>
                  <a:lnTo>
                    <a:pt x="577" y="0"/>
                  </a:lnTo>
                  <a:lnTo>
                    <a:pt x="577" y="41"/>
                  </a:lnTo>
                  <a:lnTo>
                    <a:pt x="578" y="10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ar-SA"/>
            </a:p>
          </p:txBody>
        </p:sp>
      </p:grp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CFCFCEB-A16B-6A4D-A269-D337179E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49FC5-8903-FB47-82E2-8942590F4845}" type="slidenum">
              <a:rPr lang="ar-SA" altLang="ar-SA" smtClean="0"/>
              <a:pPr/>
              <a:t>93</a:t>
            </a:fld>
            <a:endParaRPr lang="en-US" altLang="ar-S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F96BE59-88ED-B04A-96D7-AA4E7F5EA38F}"/>
              </a:ext>
            </a:extLst>
          </p:cNvPr>
          <p:cNvSpPr/>
          <p:nvPr/>
        </p:nvSpPr>
        <p:spPr>
          <a:xfrm flipH="1">
            <a:off x="1203959" y="297132"/>
            <a:ext cx="4836478" cy="6103614"/>
          </a:xfrm>
          <a:prstGeom prst="rect">
            <a:avLst/>
          </a:prstGeom>
          <a:gradFill flip="none" rotWithShape="0">
            <a:gsLst>
              <a:gs pos="3000">
                <a:srgbClr val="7030A0"/>
              </a:gs>
              <a:gs pos="76000">
                <a:srgbClr val="DFC5DF"/>
              </a:gs>
              <a:gs pos="18000">
                <a:srgbClr val="FFF6DE"/>
              </a:gs>
              <a:gs pos="61000">
                <a:srgbClr val="B7D0A0"/>
              </a:gs>
              <a:gs pos="29000">
                <a:schemeClr val="accent6">
                  <a:lumMod val="20000"/>
                  <a:lumOff val="80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  <a:tileRect/>
          </a:gradFill>
          <a:ln>
            <a:solidFill>
              <a:srgbClr val="002060"/>
            </a:solidFill>
            <a:round/>
          </a:ln>
          <a:scene3d>
            <a:camera prst="orthographicFront"/>
            <a:lightRig rig="threePt" dir="t"/>
          </a:scene3d>
          <a:sp3d prstMaterial="matte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5A2DD5C3-6C7A-0D46-AE14-24B6BAE2B749}"/>
              </a:ext>
            </a:extLst>
          </p:cNvPr>
          <p:cNvSpPr/>
          <p:nvPr/>
        </p:nvSpPr>
        <p:spPr>
          <a:xfrm>
            <a:off x="5428351" y="364603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0" name="مستطيل مستدير الزوايا 19">
            <a:extLst>
              <a:ext uri="{FF2B5EF4-FFF2-40B4-BE49-F238E27FC236}">
                <a16:creationId xmlns:a16="http://schemas.microsoft.com/office/drawing/2014/main" id="{79785CED-CA91-CD49-AB81-78E792BDBFEA}"/>
              </a:ext>
            </a:extLst>
          </p:cNvPr>
          <p:cNvSpPr/>
          <p:nvPr/>
        </p:nvSpPr>
        <p:spPr>
          <a:xfrm>
            <a:off x="5428351" y="4184034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1" name="مستطيل مستدير الزوايا 20">
            <a:extLst>
              <a:ext uri="{FF2B5EF4-FFF2-40B4-BE49-F238E27FC236}">
                <a16:creationId xmlns:a16="http://schemas.microsoft.com/office/drawing/2014/main" id="{1366F773-6876-0B4E-87CA-840358F2D1E9}"/>
              </a:ext>
            </a:extLst>
          </p:cNvPr>
          <p:cNvSpPr/>
          <p:nvPr/>
        </p:nvSpPr>
        <p:spPr>
          <a:xfrm>
            <a:off x="5428351" y="465745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2" name="مستطيل مستدير الزوايا 21">
            <a:extLst>
              <a:ext uri="{FF2B5EF4-FFF2-40B4-BE49-F238E27FC236}">
                <a16:creationId xmlns:a16="http://schemas.microsoft.com/office/drawing/2014/main" id="{F7228C0F-CB74-8449-B2D2-060140ED6CDC}"/>
              </a:ext>
            </a:extLst>
          </p:cNvPr>
          <p:cNvSpPr/>
          <p:nvPr/>
        </p:nvSpPr>
        <p:spPr>
          <a:xfrm>
            <a:off x="5428351" y="5125791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3" name="مستطيل مستدير الزوايا 22">
            <a:extLst>
              <a:ext uri="{FF2B5EF4-FFF2-40B4-BE49-F238E27FC236}">
                <a16:creationId xmlns:a16="http://schemas.microsoft.com/office/drawing/2014/main" id="{C6DA50CE-B0A1-2344-83D3-53F22BEEBBE6}"/>
              </a:ext>
            </a:extLst>
          </p:cNvPr>
          <p:cNvSpPr/>
          <p:nvPr/>
        </p:nvSpPr>
        <p:spPr>
          <a:xfrm>
            <a:off x="5428351" y="5591268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24" name="مستطيل مستدير الزوايا 23">
            <a:extLst>
              <a:ext uri="{FF2B5EF4-FFF2-40B4-BE49-F238E27FC236}">
                <a16:creationId xmlns:a16="http://schemas.microsoft.com/office/drawing/2014/main" id="{6D817F78-3620-7F42-A40D-04D2892DF35C}"/>
              </a:ext>
            </a:extLst>
          </p:cNvPr>
          <p:cNvSpPr/>
          <p:nvPr/>
        </p:nvSpPr>
        <p:spPr>
          <a:xfrm>
            <a:off x="5443232" y="6078489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grpSp>
        <p:nvGrpSpPr>
          <p:cNvPr id="19488" name="Google Shape;150;p5">
            <a:extLst>
              <a:ext uri="{FF2B5EF4-FFF2-40B4-BE49-F238E27FC236}">
                <a16:creationId xmlns:a16="http://schemas.microsoft.com/office/drawing/2014/main" id="{4E8AFA14-7337-774E-8AD8-834DE961C7EA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528400" y="3741555"/>
            <a:ext cx="547687" cy="604838"/>
            <a:chOff x="1283516" y="896752"/>
            <a:chExt cx="509409" cy="351872"/>
          </a:xfrm>
        </p:grpSpPr>
        <p:sp>
          <p:nvSpPr>
            <p:cNvPr id="26" name="Google Shape;152;p5">
              <a:extLst>
                <a:ext uri="{FF2B5EF4-FFF2-40B4-BE49-F238E27FC236}">
                  <a16:creationId xmlns:a16="http://schemas.microsoft.com/office/drawing/2014/main" id="{4CB99A64-6BF8-B049-A2B2-AF809F48CCD8}"/>
                </a:ext>
              </a:extLst>
            </p:cNvPr>
            <p:cNvSpPr/>
            <p:nvPr/>
          </p:nvSpPr>
          <p:spPr>
            <a:xfrm>
              <a:off x="1283516" y="898599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53;p5">
              <a:extLst>
                <a:ext uri="{FF2B5EF4-FFF2-40B4-BE49-F238E27FC236}">
                  <a16:creationId xmlns:a16="http://schemas.microsoft.com/office/drawing/2014/main" id="{908AAFE2-0877-6847-9545-E4B43632A06C}"/>
                </a:ext>
              </a:extLst>
            </p:cNvPr>
            <p:cNvSpPr/>
            <p:nvPr/>
          </p:nvSpPr>
          <p:spPr>
            <a:xfrm>
              <a:off x="1286469" y="1198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89" name="Google Shape;150;p5">
            <a:extLst>
              <a:ext uri="{FF2B5EF4-FFF2-40B4-BE49-F238E27FC236}">
                <a16:creationId xmlns:a16="http://schemas.microsoft.com/office/drawing/2014/main" id="{94DB4187-3204-F444-B2CC-AFD5755C98D3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548603" y="4714150"/>
            <a:ext cx="547688" cy="604838"/>
            <a:chOff x="1283516" y="896752"/>
            <a:chExt cx="509409" cy="351872"/>
          </a:xfrm>
        </p:grpSpPr>
        <p:sp>
          <p:nvSpPr>
            <p:cNvPr id="41" name="Google Shape;152;p5">
              <a:extLst>
                <a:ext uri="{FF2B5EF4-FFF2-40B4-BE49-F238E27FC236}">
                  <a16:creationId xmlns:a16="http://schemas.microsoft.com/office/drawing/2014/main" id="{BE4F4187-6E97-1B44-93A1-CE3BD11E697F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53;p5">
              <a:extLst>
                <a:ext uri="{FF2B5EF4-FFF2-40B4-BE49-F238E27FC236}">
                  <a16:creationId xmlns:a16="http://schemas.microsoft.com/office/drawing/2014/main" id="{9D1943E1-7D9F-864F-AD8C-25D6BDDF07EB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90" name="Google Shape;150;p5">
            <a:extLst>
              <a:ext uri="{FF2B5EF4-FFF2-40B4-BE49-F238E27FC236}">
                <a16:creationId xmlns:a16="http://schemas.microsoft.com/office/drawing/2014/main" id="{3EBD406E-7E33-444D-8362-710CCC16F63E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581942" y="5650775"/>
            <a:ext cx="547687" cy="604838"/>
            <a:chOff x="1283516" y="896752"/>
            <a:chExt cx="509409" cy="351872"/>
          </a:xfrm>
        </p:grpSpPr>
        <p:sp>
          <p:nvSpPr>
            <p:cNvPr id="44" name="Google Shape;152;p5">
              <a:extLst>
                <a:ext uri="{FF2B5EF4-FFF2-40B4-BE49-F238E27FC236}">
                  <a16:creationId xmlns:a16="http://schemas.microsoft.com/office/drawing/2014/main" id="{14A1B242-C85A-624C-BC36-201B414DCD70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53;p5">
              <a:extLst>
                <a:ext uri="{FF2B5EF4-FFF2-40B4-BE49-F238E27FC236}">
                  <a16:creationId xmlns:a16="http://schemas.microsoft.com/office/drawing/2014/main" id="{9039D2BB-ACDF-1740-B3F4-2FA6903E018E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1D2AB5BE-F582-2F46-97A9-521F7F569D64}"/>
              </a:ext>
            </a:extLst>
          </p:cNvPr>
          <p:cNvSpPr/>
          <p:nvPr/>
        </p:nvSpPr>
        <p:spPr>
          <a:xfrm>
            <a:off x="2123427" y="1625545"/>
            <a:ext cx="2803525" cy="93345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500" dirty="0">
                <a:solidFill>
                  <a:srgbClr val="002060"/>
                </a:solidFill>
                <a:latin typeface="18 Khebrat Musamim" pitchFamily="2" charset="0"/>
                <a:cs typeface="KufiStandardGK" pitchFamily="2" charset="-78"/>
              </a:rPr>
              <a:t>١-٦</a:t>
            </a:r>
            <a:r>
              <a:rPr lang="ar-SA" sz="4500" dirty="0">
                <a:solidFill>
                  <a:srgbClr val="0070C0"/>
                </a:solidFill>
                <a:latin typeface="18 Khebrat Musamim" pitchFamily="2" charset="0"/>
                <a:cs typeface="KufiStandardGK" pitchFamily="2" charset="-78"/>
              </a:rPr>
              <a:t> </a:t>
            </a:r>
          </a:p>
        </p:txBody>
      </p:sp>
      <p:sp>
        <p:nvSpPr>
          <p:cNvPr id="68" name="مستطيل مستدير الزوايا 67">
            <a:extLst>
              <a:ext uri="{FF2B5EF4-FFF2-40B4-BE49-F238E27FC236}">
                <a16:creationId xmlns:a16="http://schemas.microsoft.com/office/drawing/2014/main" id="{34359695-56C4-A041-98F8-207CCAB49801}"/>
              </a:ext>
            </a:extLst>
          </p:cNvPr>
          <p:cNvSpPr/>
          <p:nvPr/>
        </p:nvSpPr>
        <p:spPr>
          <a:xfrm>
            <a:off x="5397871" y="537073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69" name="مستطيل مستدير الزوايا 68">
            <a:extLst>
              <a:ext uri="{FF2B5EF4-FFF2-40B4-BE49-F238E27FC236}">
                <a16:creationId xmlns:a16="http://schemas.microsoft.com/office/drawing/2014/main" id="{1233A23D-0D7A-DB46-81AC-FCD9263E6B79}"/>
              </a:ext>
            </a:extLst>
          </p:cNvPr>
          <p:cNvSpPr/>
          <p:nvPr/>
        </p:nvSpPr>
        <p:spPr>
          <a:xfrm>
            <a:off x="5397871" y="1075074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70" name="مستطيل مستدير الزوايا 69">
            <a:extLst>
              <a:ext uri="{FF2B5EF4-FFF2-40B4-BE49-F238E27FC236}">
                <a16:creationId xmlns:a16="http://schemas.microsoft.com/office/drawing/2014/main" id="{973B7A8A-97BD-8447-9DDB-0E703D44C482}"/>
              </a:ext>
            </a:extLst>
          </p:cNvPr>
          <p:cNvSpPr/>
          <p:nvPr/>
        </p:nvSpPr>
        <p:spPr>
          <a:xfrm>
            <a:off x="5397871" y="2016831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71" name="مستطيل مستدير الزوايا 70">
            <a:extLst>
              <a:ext uri="{FF2B5EF4-FFF2-40B4-BE49-F238E27FC236}">
                <a16:creationId xmlns:a16="http://schemas.microsoft.com/office/drawing/2014/main" id="{7D5135A3-A11B-6046-AE04-F9D6F8FCAA07}"/>
              </a:ext>
            </a:extLst>
          </p:cNvPr>
          <p:cNvSpPr/>
          <p:nvPr/>
        </p:nvSpPr>
        <p:spPr>
          <a:xfrm>
            <a:off x="5397870" y="2603295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sp>
        <p:nvSpPr>
          <p:cNvPr id="72" name="مستطيل مستدير الزوايا 71">
            <a:extLst>
              <a:ext uri="{FF2B5EF4-FFF2-40B4-BE49-F238E27FC236}">
                <a16:creationId xmlns:a16="http://schemas.microsoft.com/office/drawing/2014/main" id="{0513526F-1414-624C-8D90-D5AB3A3E2C5F}"/>
              </a:ext>
            </a:extLst>
          </p:cNvPr>
          <p:cNvSpPr/>
          <p:nvPr/>
        </p:nvSpPr>
        <p:spPr>
          <a:xfrm>
            <a:off x="5397870" y="3107832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grpSp>
        <p:nvGrpSpPr>
          <p:cNvPr id="73" name="Google Shape;150;p5">
            <a:extLst>
              <a:ext uri="{FF2B5EF4-FFF2-40B4-BE49-F238E27FC236}">
                <a16:creationId xmlns:a16="http://schemas.microsoft.com/office/drawing/2014/main" id="{EA5E1B57-1AE3-B849-9191-E0FC27D854AF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618137" y="617765"/>
            <a:ext cx="547687" cy="604838"/>
            <a:chOff x="1283516" y="896752"/>
            <a:chExt cx="509409" cy="351872"/>
          </a:xfrm>
        </p:grpSpPr>
        <p:sp>
          <p:nvSpPr>
            <p:cNvPr id="74" name="Google Shape;152;p5">
              <a:extLst>
                <a:ext uri="{FF2B5EF4-FFF2-40B4-BE49-F238E27FC236}">
                  <a16:creationId xmlns:a16="http://schemas.microsoft.com/office/drawing/2014/main" id="{AF557BAB-63F1-854B-96AB-20F4501374BE}"/>
                </a:ext>
              </a:extLst>
            </p:cNvPr>
            <p:cNvSpPr/>
            <p:nvPr/>
          </p:nvSpPr>
          <p:spPr>
            <a:xfrm>
              <a:off x="1283516" y="898599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153;p5">
              <a:extLst>
                <a:ext uri="{FF2B5EF4-FFF2-40B4-BE49-F238E27FC236}">
                  <a16:creationId xmlns:a16="http://schemas.microsoft.com/office/drawing/2014/main" id="{CCCC8714-7263-1B46-835D-BDFEB2533B8B}"/>
                </a:ext>
              </a:extLst>
            </p:cNvPr>
            <p:cNvSpPr/>
            <p:nvPr/>
          </p:nvSpPr>
          <p:spPr>
            <a:xfrm>
              <a:off x="1286469" y="1198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150;p5">
            <a:extLst>
              <a:ext uri="{FF2B5EF4-FFF2-40B4-BE49-F238E27FC236}">
                <a16:creationId xmlns:a16="http://schemas.microsoft.com/office/drawing/2014/main" id="{8EE82A37-53D5-C04C-A0D2-EBFF0A593706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525308" y="2664477"/>
            <a:ext cx="547687" cy="604838"/>
            <a:chOff x="1283516" y="896752"/>
            <a:chExt cx="509409" cy="351872"/>
          </a:xfrm>
        </p:grpSpPr>
        <p:sp>
          <p:nvSpPr>
            <p:cNvPr id="80" name="Google Shape;152;p5">
              <a:extLst>
                <a:ext uri="{FF2B5EF4-FFF2-40B4-BE49-F238E27FC236}">
                  <a16:creationId xmlns:a16="http://schemas.microsoft.com/office/drawing/2014/main" id="{2E4550FB-96D8-3A46-83F8-9D3D7FF9891F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153;p5">
              <a:extLst>
                <a:ext uri="{FF2B5EF4-FFF2-40B4-BE49-F238E27FC236}">
                  <a16:creationId xmlns:a16="http://schemas.microsoft.com/office/drawing/2014/main" id="{F99B2149-9220-7843-9EAB-AD9BBAFAADC8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مستطيل مستدير الزوايا 81">
            <a:extLst>
              <a:ext uri="{FF2B5EF4-FFF2-40B4-BE49-F238E27FC236}">
                <a16:creationId xmlns:a16="http://schemas.microsoft.com/office/drawing/2014/main" id="{4C677F04-F7F9-1347-BC8A-CD9A17319463}"/>
              </a:ext>
            </a:extLst>
          </p:cNvPr>
          <p:cNvSpPr/>
          <p:nvPr/>
        </p:nvSpPr>
        <p:spPr>
          <a:xfrm>
            <a:off x="5415611" y="1553352"/>
            <a:ext cx="481749" cy="207100"/>
          </a:xfrm>
          <a:prstGeom prst="roundRect">
            <a:avLst/>
          </a:prstGeom>
          <a:gradFill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path path="shape">
              <a:fillToRect l="50000" t="50000" r="50000" b="50000"/>
            </a:path>
          </a:gradFill>
          <a:effectLst>
            <a:glow rad="63500">
              <a:schemeClr val="accent3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sz="1350"/>
          </a:p>
        </p:txBody>
      </p:sp>
      <p:grpSp>
        <p:nvGrpSpPr>
          <p:cNvPr id="76" name="Google Shape;150;p5">
            <a:extLst>
              <a:ext uri="{FF2B5EF4-FFF2-40B4-BE49-F238E27FC236}">
                <a16:creationId xmlns:a16="http://schemas.microsoft.com/office/drawing/2014/main" id="{E0C564EF-015A-144A-9505-953B5652D52B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537490" y="1610705"/>
            <a:ext cx="547688" cy="604838"/>
            <a:chOff x="1283516" y="896752"/>
            <a:chExt cx="509409" cy="351872"/>
          </a:xfrm>
        </p:grpSpPr>
        <p:sp>
          <p:nvSpPr>
            <p:cNvPr id="77" name="Google Shape;152;p5">
              <a:extLst>
                <a:ext uri="{FF2B5EF4-FFF2-40B4-BE49-F238E27FC236}">
                  <a16:creationId xmlns:a16="http://schemas.microsoft.com/office/drawing/2014/main" id="{78A81C5B-F1D7-8A45-8B4F-338E13FE1EDC}"/>
                </a:ext>
              </a:extLst>
            </p:cNvPr>
            <p:cNvSpPr/>
            <p:nvPr/>
          </p:nvSpPr>
          <p:spPr>
            <a:xfrm>
              <a:off x="1283516" y="896752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153;p5">
              <a:extLst>
                <a:ext uri="{FF2B5EF4-FFF2-40B4-BE49-F238E27FC236}">
                  <a16:creationId xmlns:a16="http://schemas.microsoft.com/office/drawing/2014/main" id="{80376ABE-E8CA-3F4A-BF0C-2E5E34C19320}"/>
                </a:ext>
              </a:extLst>
            </p:cNvPr>
            <p:cNvSpPr/>
            <p:nvPr/>
          </p:nvSpPr>
          <p:spPr>
            <a:xfrm>
              <a:off x="1286469" y="1196905"/>
              <a:ext cx="506456" cy="51719"/>
            </a:xfrm>
            <a:prstGeom prst="flowChartTerminator">
              <a:avLst/>
            </a:prstGeom>
            <a:gradFill>
              <a:gsLst>
                <a:gs pos="0">
                  <a:srgbClr val="595959"/>
                </a:gs>
                <a:gs pos="24000">
                  <a:srgbClr val="3F3F3F"/>
                </a:gs>
                <a:gs pos="47000">
                  <a:schemeClr val="lt1"/>
                </a:gs>
                <a:gs pos="79668">
                  <a:schemeClr val="lt1"/>
                </a:gs>
                <a:gs pos="93000">
                  <a:srgbClr val="3F3F3F"/>
                </a:gs>
                <a:gs pos="100000">
                  <a:srgbClr val="3F3F3F"/>
                </a:gs>
              </a:gsLst>
              <a:lin ang="0" scaled="0"/>
            </a:gradFill>
            <a:ln>
              <a:noFill/>
            </a:ln>
          </p:spPr>
          <p:txBody>
            <a:bodyPr spcFirstLastPara="1" lIns="68569" tIns="34275" rIns="68569" bIns="34275" anchor="ctr"/>
            <a:lstStyle/>
            <a:p>
              <a:pPr algn="ctr" defTabSz="685800">
                <a:defRPr/>
              </a:pPr>
              <a:endParaRPr sz="135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3" name="صورة 82">
            <a:extLst>
              <a:ext uri="{FF2B5EF4-FFF2-40B4-BE49-F238E27FC236}">
                <a16:creationId xmlns:a16="http://schemas.microsoft.com/office/drawing/2014/main" id="{78CB6D9D-4961-FF43-BFBB-6317E73BCB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3" b="56657"/>
          <a:stretch/>
        </p:blipFill>
        <p:spPr>
          <a:xfrm rot="4942447">
            <a:off x="2186288" y="3302508"/>
            <a:ext cx="3233475" cy="2830722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F6005693-C927-BA48-B298-7BA94A43BE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3" b="56657"/>
          <a:stretch/>
        </p:blipFill>
        <p:spPr>
          <a:xfrm rot="19997602">
            <a:off x="4043280" y="674068"/>
            <a:ext cx="1625764" cy="1324533"/>
          </a:xfrm>
          <a:prstGeom prst="rect">
            <a:avLst/>
          </a:prstGeom>
        </p:spPr>
      </p:pic>
      <p:pic>
        <p:nvPicPr>
          <p:cNvPr id="88" name="صورة 87">
            <a:extLst>
              <a:ext uri="{FF2B5EF4-FFF2-40B4-BE49-F238E27FC236}">
                <a16:creationId xmlns:a16="http://schemas.microsoft.com/office/drawing/2014/main" id="{D50C3389-53AC-DD41-80DD-8B4633A00E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1" t="28481" r="11885" b="24222"/>
          <a:stretch/>
        </p:blipFill>
        <p:spPr>
          <a:xfrm>
            <a:off x="1239384" y="4527299"/>
            <a:ext cx="2191955" cy="1978304"/>
          </a:xfrm>
          <a:prstGeom prst="rect">
            <a:avLst/>
          </a:prstGeom>
        </p:spPr>
      </p:pic>
      <p:pic>
        <p:nvPicPr>
          <p:cNvPr id="90" name="صورة 89">
            <a:extLst>
              <a:ext uri="{FF2B5EF4-FFF2-40B4-BE49-F238E27FC236}">
                <a16:creationId xmlns:a16="http://schemas.microsoft.com/office/drawing/2014/main" id="{FF614D9E-CEFA-D246-B8C6-DE007A8B5E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1213950" y="252340"/>
            <a:ext cx="1391310" cy="1394099"/>
          </a:xfrm>
          <a:prstGeom prst="rect">
            <a:avLst/>
          </a:prstGeom>
        </p:spPr>
      </p:pic>
      <p:pic>
        <p:nvPicPr>
          <p:cNvPr id="43" name="صورة 42">
            <a:extLst>
              <a:ext uri="{FF2B5EF4-FFF2-40B4-BE49-F238E27FC236}">
                <a16:creationId xmlns:a16="http://schemas.microsoft.com/office/drawing/2014/main" id="{A5852512-8145-024A-81ED-42934ACE5D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3" b="56657"/>
          <a:stretch/>
        </p:blipFill>
        <p:spPr>
          <a:xfrm rot="19997602">
            <a:off x="806612" y="857915"/>
            <a:ext cx="3684235" cy="3001599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5381303A-A7E5-C14D-9AEF-BAD32960FF0D}"/>
              </a:ext>
            </a:extLst>
          </p:cNvPr>
          <p:cNvSpPr/>
          <p:nvPr/>
        </p:nvSpPr>
        <p:spPr>
          <a:xfrm>
            <a:off x="1820989" y="2953957"/>
            <a:ext cx="3509632" cy="93345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rgbClr val="002060"/>
                </a:solidFill>
                <a:latin typeface="Beirut" pitchFamily="2" charset="-78"/>
                <a:cs typeface="Beirut" pitchFamily="2" charset="-78"/>
              </a:rPr>
              <a:t>المعادلات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83EA07FD-035A-8646-BAB5-C4A94CE5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94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91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مجموعة 29">
            <a:extLst>
              <a:ext uri="{FF2B5EF4-FFF2-40B4-BE49-F238E27FC236}">
                <a16:creationId xmlns:a16="http://schemas.microsoft.com/office/drawing/2014/main" id="{C0B5D331-EEDD-3047-A95C-5146EFF8A6C4}"/>
              </a:ext>
            </a:extLst>
          </p:cNvPr>
          <p:cNvGrpSpPr/>
          <p:nvPr/>
        </p:nvGrpSpPr>
        <p:grpSpPr>
          <a:xfrm>
            <a:off x="389263" y="397063"/>
            <a:ext cx="11413473" cy="6416041"/>
            <a:chOff x="930927" y="251063"/>
            <a:chExt cx="10382250" cy="6416041"/>
          </a:xfrm>
        </p:grpSpPr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73B4B7B6-CA6E-4747-8CC2-DDD46BC87841}"/>
                </a:ext>
              </a:extLst>
            </p:cNvPr>
            <p:cNvSpPr/>
            <p:nvPr/>
          </p:nvSpPr>
          <p:spPr>
            <a:xfrm>
              <a:off x="930927" y="251063"/>
              <a:ext cx="5177561" cy="6416041"/>
            </a:xfrm>
            <a:prstGeom prst="rect">
              <a:avLst/>
            </a:prstGeom>
            <a:gradFill>
              <a:gsLst>
                <a:gs pos="0">
                  <a:srgbClr val="84DDE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F6DE"/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scene3d>
              <a:camera prst="orthographicFront"/>
              <a:lightRig rig="threePt" dir="t"/>
            </a:scene3d>
            <a:sp3d prstMaterial="matte"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54380C2E-C43D-5A41-9E98-85F4567F6DE3}"/>
                </a:ext>
              </a:extLst>
            </p:cNvPr>
            <p:cNvSpPr/>
            <p:nvPr/>
          </p:nvSpPr>
          <p:spPr>
            <a:xfrm>
              <a:off x="6135616" y="251063"/>
              <a:ext cx="5177561" cy="6416041"/>
            </a:xfrm>
            <a:prstGeom prst="rect">
              <a:avLst/>
            </a:prstGeom>
            <a:gradFill>
              <a:gsLst>
                <a:gs pos="0">
                  <a:srgbClr val="84DDEF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rgbClr val="FFF6DE"/>
                </a:gs>
              </a:gsLst>
              <a:lin ang="5400000" scaled="1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scene3d>
              <a:camera prst="orthographicFront"/>
              <a:lightRig rig="threePt" dir="t"/>
            </a:scene3d>
            <a:sp3d prstMaterial="matte"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33" name="مستطيل ذو زاوية واحدة مستديرة 32">
              <a:extLst>
                <a:ext uri="{FF2B5EF4-FFF2-40B4-BE49-F238E27FC236}">
                  <a16:creationId xmlns:a16="http://schemas.microsoft.com/office/drawing/2014/main" id="{E21FC2AE-E19B-9640-9B7A-D0110BFA95BD}"/>
                </a:ext>
              </a:extLst>
            </p:cNvPr>
            <p:cNvSpPr/>
            <p:nvPr/>
          </p:nvSpPr>
          <p:spPr>
            <a:xfrm flipH="1">
              <a:off x="1215771" y="413877"/>
              <a:ext cx="4640815" cy="6012023"/>
            </a:xfrm>
            <a:prstGeom prst="round1Rect">
              <a:avLst/>
            </a:prstGeom>
            <a:blipFill dpi="0" rotWithShape="1">
              <a:blip r:embed="rId2">
                <a:alphaModFix amt="59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/>
            </a:p>
          </p:txBody>
        </p:sp>
        <p:sp>
          <p:nvSpPr>
            <p:cNvPr id="34" name="مستطيل ذو زاوية واحدة مستديرة 33">
              <a:extLst>
                <a:ext uri="{FF2B5EF4-FFF2-40B4-BE49-F238E27FC236}">
                  <a16:creationId xmlns:a16="http://schemas.microsoft.com/office/drawing/2014/main" id="{E45A3754-EE8E-9E42-B2A5-8E8A1887926D}"/>
                </a:ext>
              </a:extLst>
            </p:cNvPr>
            <p:cNvSpPr/>
            <p:nvPr/>
          </p:nvSpPr>
          <p:spPr>
            <a:xfrm>
              <a:off x="6377830" y="421918"/>
              <a:ext cx="4635002" cy="6050214"/>
            </a:xfrm>
            <a:prstGeom prst="round1Rect">
              <a:avLst/>
            </a:prstGeom>
            <a:blipFill dpi="0" rotWithShape="1">
              <a:blip r:embed="rId2">
                <a:alphaModFix amt="59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/>
            </a:p>
          </p:txBody>
        </p:sp>
        <p:grpSp>
          <p:nvGrpSpPr>
            <p:cNvPr id="35" name="مجموعة 34">
              <a:extLst>
                <a:ext uri="{FF2B5EF4-FFF2-40B4-BE49-F238E27FC236}">
                  <a16:creationId xmlns:a16="http://schemas.microsoft.com/office/drawing/2014/main" id="{3D178C63-E5FB-7C45-8F46-EEB0798A5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97473" y="1121410"/>
              <a:ext cx="974668" cy="480398"/>
              <a:chOff x="10372773" y="968175"/>
              <a:chExt cx="1066002" cy="505976"/>
            </a:xfrm>
          </p:grpSpPr>
          <p:sp>
            <p:nvSpPr>
              <p:cNvPr id="83" name="مستطيل ذو زاويتين مستديرتين في نفس الجانب 82">
                <a:extLst>
                  <a:ext uri="{FF2B5EF4-FFF2-40B4-BE49-F238E27FC236}">
                    <a16:creationId xmlns:a16="http://schemas.microsoft.com/office/drawing/2014/main" id="{5FEF52BC-C66A-2044-A7F0-F6AD37762CA9}"/>
                  </a:ext>
                </a:extLst>
              </p:cNvPr>
              <p:cNvSpPr/>
              <p:nvPr/>
            </p:nvSpPr>
            <p:spPr>
              <a:xfrm rot="16200000" flipV="1">
                <a:off x="10652786" y="688162"/>
                <a:ext cx="505976" cy="1066002"/>
              </a:xfrm>
              <a:prstGeom prst="round2SameRect">
                <a:avLst/>
              </a:prstGeom>
              <a:solidFill>
                <a:schemeClr val="accent6">
                  <a:lumMod val="60000"/>
                  <a:lumOff val="40000"/>
                  <a:alpha val="94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 dirty="0"/>
              </a:p>
            </p:txBody>
          </p:sp>
          <p:sp>
            <p:nvSpPr>
              <p:cNvPr id="84" name="مربع نص 83">
                <a:extLst>
                  <a:ext uri="{FF2B5EF4-FFF2-40B4-BE49-F238E27FC236}">
                    <a16:creationId xmlns:a16="http://schemas.microsoft.com/office/drawing/2014/main" id="{336D6E6F-7467-BB4F-A22E-5C58CD96480F}"/>
                  </a:ext>
                </a:extLst>
              </p:cNvPr>
              <p:cNvSpPr txBox="1"/>
              <p:nvPr/>
            </p:nvSpPr>
            <p:spPr>
              <a:xfrm>
                <a:off x="10372773" y="1023507"/>
                <a:ext cx="1034213" cy="316059"/>
              </a:xfrm>
              <a:prstGeom prst="rect">
                <a:avLst/>
              </a:prstGeom>
              <a:solidFill>
                <a:srgbClr val="7A81FF"/>
              </a:solidFill>
            </p:spPr>
            <p:txBody>
              <a:bodyPr rtlCol="1">
                <a:spAutoFit/>
              </a:bodyPr>
              <a:lstStyle/>
              <a:p>
                <a:pPr defTabSz="685800">
                  <a:defRPr/>
                </a:pPr>
                <a:endParaRPr lang="ar-SA" sz="13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مستطيل ذو زاوية واحدة مستديرة 35">
              <a:extLst>
                <a:ext uri="{FF2B5EF4-FFF2-40B4-BE49-F238E27FC236}">
                  <a16:creationId xmlns:a16="http://schemas.microsoft.com/office/drawing/2014/main" id="{D1ABD28D-D19C-EB4D-B841-2BF488C1B7A5}"/>
                </a:ext>
              </a:extLst>
            </p:cNvPr>
            <p:cNvSpPr/>
            <p:nvPr/>
          </p:nvSpPr>
          <p:spPr>
            <a:xfrm>
              <a:off x="6416713" y="440963"/>
              <a:ext cx="4538117" cy="5991922"/>
            </a:xfrm>
            <a:prstGeom prst="round1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/>
            </a:p>
          </p:txBody>
        </p:sp>
        <p:sp>
          <p:nvSpPr>
            <p:cNvPr id="37" name="مستطيل ذو زاوية واحدة مستديرة 36">
              <a:extLst>
                <a:ext uri="{FF2B5EF4-FFF2-40B4-BE49-F238E27FC236}">
                  <a16:creationId xmlns:a16="http://schemas.microsoft.com/office/drawing/2014/main" id="{A113A4A4-557F-4C4F-AFC1-438D3EE9E264}"/>
                </a:ext>
              </a:extLst>
            </p:cNvPr>
            <p:cNvSpPr/>
            <p:nvPr/>
          </p:nvSpPr>
          <p:spPr>
            <a:xfrm flipH="1">
              <a:off x="1208858" y="446546"/>
              <a:ext cx="4677632" cy="5905491"/>
            </a:xfrm>
            <a:prstGeom prst="round1Rect">
              <a:avLst/>
            </a:prstGeom>
            <a:blipFill>
              <a:blip r:embed="rId2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/>
            </a:p>
          </p:txBody>
        </p:sp>
        <p:grpSp>
          <p:nvGrpSpPr>
            <p:cNvPr id="38" name="مجموعة 150">
              <a:extLst>
                <a:ext uri="{FF2B5EF4-FFF2-40B4-BE49-F238E27FC236}">
                  <a16:creationId xmlns:a16="http://schemas.microsoft.com/office/drawing/2014/main" id="{2CD808A1-93F1-F245-9660-F8DFBBA3F1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1569" y="1963617"/>
              <a:ext cx="893285" cy="631152"/>
              <a:chOff x="5588071" y="1636276"/>
              <a:chExt cx="974777" cy="666294"/>
            </a:xfrm>
          </p:grpSpPr>
          <p:grpSp>
            <p:nvGrpSpPr>
              <p:cNvPr id="75" name="مجموعة 151">
                <a:extLst>
                  <a:ext uri="{FF2B5EF4-FFF2-40B4-BE49-F238E27FC236}">
                    <a16:creationId xmlns:a16="http://schemas.microsoft.com/office/drawing/2014/main" id="{9073B15D-4A5D-4B43-8619-131965A193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8071" y="1636276"/>
                <a:ext cx="974777" cy="666294"/>
                <a:chOff x="5588071" y="1636276"/>
                <a:chExt cx="974777" cy="666294"/>
              </a:xfrm>
            </p:grpSpPr>
            <p:sp>
              <p:nvSpPr>
                <p:cNvPr id="79" name="مستطيل مستدير الزوايا 78">
                  <a:extLst>
                    <a:ext uri="{FF2B5EF4-FFF2-40B4-BE49-F238E27FC236}">
                      <a16:creationId xmlns:a16="http://schemas.microsoft.com/office/drawing/2014/main" id="{0811EFF9-89B6-B54F-A2F0-9D10734D7B3A}"/>
                    </a:ext>
                  </a:extLst>
                </p:cNvPr>
                <p:cNvSpPr/>
                <p:nvPr/>
              </p:nvSpPr>
              <p:spPr>
                <a:xfrm>
                  <a:off x="6144246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80" name="مستطيل مستدير الزوايا 79">
                  <a:extLst>
                    <a:ext uri="{FF2B5EF4-FFF2-40B4-BE49-F238E27FC236}">
                      <a16:creationId xmlns:a16="http://schemas.microsoft.com/office/drawing/2014/main" id="{82CEC008-6F2F-BC43-BDC2-B20B2263BF71}"/>
                    </a:ext>
                  </a:extLst>
                </p:cNvPr>
                <p:cNvSpPr/>
                <p:nvPr/>
              </p:nvSpPr>
              <p:spPr>
                <a:xfrm>
                  <a:off x="6164740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81" name="مستطيل مستدير الزوايا 80">
                  <a:extLst>
                    <a:ext uri="{FF2B5EF4-FFF2-40B4-BE49-F238E27FC236}">
                      <a16:creationId xmlns:a16="http://schemas.microsoft.com/office/drawing/2014/main" id="{BF239EEC-C58F-5843-AC77-AD2E88F9B53B}"/>
                    </a:ext>
                  </a:extLst>
                </p:cNvPr>
                <p:cNvSpPr/>
                <p:nvPr/>
              </p:nvSpPr>
              <p:spPr>
                <a:xfrm>
                  <a:off x="5588071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82" name="مستطيل مستدير الزوايا 81">
                  <a:extLst>
                    <a:ext uri="{FF2B5EF4-FFF2-40B4-BE49-F238E27FC236}">
                      <a16:creationId xmlns:a16="http://schemas.microsoft.com/office/drawing/2014/main" id="{A98ABE49-10BC-B342-A769-B115268DF625}"/>
                    </a:ext>
                  </a:extLst>
                </p:cNvPr>
                <p:cNvSpPr/>
                <p:nvPr/>
              </p:nvSpPr>
              <p:spPr>
                <a:xfrm>
                  <a:off x="5588071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</p:grpSp>
          <p:grpSp>
            <p:nvGrpSpPr>
              <p:cNvPr id="76" name="Google Shape;150;p5">
                <a:extLst>
                  <a:ext uri="{FF2B5EF4-FFF2-40B4-BE49-F238E27FC236}">
                    <a16:creationId xmlns:a16="http://schemas.microsoft.com/office/drawing/2014/main" id="{138D182C-E034-7B4A-B378-7086FB42B7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5691669" y="1697556"/>
                <a:ext cx="727328" cy="543734"/>
                <a:chOff x="1391688" y="923067"/>
                <a:chExt cx="507038" cy="237574"/>
              </a:xfrm>
            </p:grpSpPr>
            <p:sp>
              <p:nvSpPr>
                <p:cNvPr id="77" name="Google Shape;152;p5">
                  <a:extLst>
                    <a:ext uri="{FF2B5EF4-FFF2-40B4-BE49-F238E27FC236}">
                      <a16:creationId xmlns:a16="http://schemas.microsoft.com/office/drawing/2014/main" id="{59F0BD79-4DC6-974D-9990-7CC1DDA94398}"/>
                    </a:ext>
                  </a:extLst>
                </p:cNvPr>
                <p:cNvSpPr/>
                <p:nvPr/>
              </p:nvSpPr>
              <p:spPr>
                <a:xfrm>
                  <a:off x="1391643" y="923180"/>
                  <a:ext cx="507075" cy="51920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" name="Google Shape;153;p5">
                  <a:extLst>
                    <a:ext uri="{FF2B5EF4-FFF2-40B4-BE49-F238E27FC236}">
                      <a16:creationId xmlns:a16="http://schemas.microsoft.com/office/drawing/2014/main" id="{99B719AC-8E32-A94F-AD50-6D332A9BD4E0}"/>
                    </a:ext>
                  </a:extLst>
                </p:cNvPr>
                <p:cNvSpPr/>
                <p:nvPr/>
              </p:nvSpPr>
              <p:spPr>
                <a:xfrm>
                  <a:off x="1391643" y="1108609"/>
                  <a:ext cx="507075" cy="51920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9" name="مجموعة 149">
              <a:extLst>
                <a:ext uri="{FF2B5EF4-FFF2-40B4-BE49-F238E27FC236}">
                  <a16:creationId xmlns:a16="http://schemas.microsoft.com/office/drawing/2014/main" id="{BFC37D8A-864D-8940-85E8-AB0CBC59D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7383" y="745534"/>
              <a:ext cx="891347" cy="633163"/>
              <a:chOff x="5588071" y="1636276"/>
              <a:chExt cx="974777" cy="666294"/>
            </a:xfrm>
          </p:grpSpPr>
          <p:grpSp>
            <p:nvGrpSpPr>
              <p:cNvPr id="67" name="مجموعة 148">
                <a:extLst>
                  <a:ext uri="{FF2B5EF4-FFF2-40B4-BE49-F238E27FC236}">
                    <a16:creationId xmlns:a16="http://schemas.microsoft.com/office/drawing/2014/main" id="{6CAE34CC-C665-D947-BEBE-59D9C248D7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8071" y="1636276"/>
                <a:ext cx="974777" cy="666294"/>
                <a:chOff x="5588071" y="1636276"/>
                <a:chExt cx="974777" cy="666294"/>
              </a:xfrm>
            </p:grpSpPr>
            <p:sp>
              <p:nvSpPr>
                <p:cNvPr id="71" name="مستطيل مستدير الزوايا 70">
                  <a:extLst>
                    <a:ext uri="{FF2B5EF4-FFF2-40B4-BE49-F238E27FC236}">
                      <a16:creationId xmlns:a16="http://schemas.microsoft.com/office/drawing/2014/main" id="{E086D76F-78C6-EF4B-AD1E-688CA19FE56F}"/>
                    </a:ext>
                  </a:extLst>
                </p:cNvPr>
                <p:cNvSpPr/>
                <p:nvPr/>
              </p:nvSpPr>
              <p:spPr>
                <a:xfrm>
                  <a:off x="6144246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72" name="مستطيل مستدير الزوايا 71">
                  <a:extLst>
                    <a:ext uri="{FF2B5EF4-FFF2-40B4-BE49-F238E27FC236}">
                      <a16:creationId xmlns:a16="http://schemas.microsoft.com/office/drawing/2014/main" id="{AAB06CE3-6BD8-A145-ADA1-37C5EF1E4DBE}"/>
                    </a:ext>
                  </a:extLst>
                </p:cNvPr>
                <p:cNvSpPr/>
                <p:nvPr/>
              </p:nvSpPr>
              <p:spPr>
                <a:xfrm>
                  <a:off x="6164740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73" name="مستطيل مستدير الزوايا 72">
                  <a:extLst>
                    <a:ext uri="{FF2B5EF4-FFF2-40B4-BE49-F238E27FC236}">
                      <a16:creationId xmlns:a16="http://schemas.microsoft.com/office/drawing/2014/main" id="{A07DD71A-E506-E348-B9C5-0EE380B707C4}"/>
                    </a:ext>
                  </a:extLst>
                </p:cNvPr>
                <p:cNvSpPr/>
                <p:nvPr/>
              </p:nvSpPr>
              <p:spPr>
                <a:xfrm>
                  <a:off x="5588071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74" name="مستطيل مستدير الزوايا 73">
                  <a:extLst>
                    <a:ext uri="{FF2B5EF4-FFF2-40B4-BE49-F238E27FC236}">
                      <a16:creationId xmlns:a16="http://schemas.microsoft.com/office/drawing/2014/main" id="{2C90E30D-9DB9-C24C-9DB6-83AC9E87B28D}"/>
                    </a:ext>
                  </a:extLst>
                </p:cNvPr>
                <p:cNvSpPr/>
                <p:nvPr/>
              </p:nvSpPr>
              <p:spPr>
                <a:xfrm>
                  <a:off x="5588071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</p:grpSp>
          <p:grpSp>
            <p:nvGrpSpPr>
              <p:cNvPr id="68" name="Google Shape;150;p5">
                <a:extLst>
                  <a:ext uri="{FF2B5EF4-FFF2-40B4-BE49-F238E27FC236}">
                    <a16:creationId xmlns:a16="http://schemas.microsoft.com/office/drawing/2014/main" id="{A0E153FF-F002-2B4B-9EAF-77C1AA122A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5691669" y="1697556"/>
                <a:ext cx="727328" cy="543734"/>
                <a:chOff x="1391688" y="923067"/>
                <a:chExt cx="507038" cy="237574"/>
              </a:xfrm>
            </p:grpSpPr>
            <p:sp>
              <p:nvSpPr>
                <p:cNvPr id="69" name="Google Shape;152;p5">
                  <a:extLst>
                    <a:ext uri="{FF2B5EF4-FFF2-40B4-BE49-F238E27FC236}">
                      <a16:creationId xmlns:a16="http://schemas.microsoft.com/office/drawing/2014/main" id="{0FB3AB76-AA1A-7A47-8558-9C0BA1B8817A}"/>
                    </a:ext>
                  </a:extLst>
                </p:cNvPr>
                <p:cNvSpPr/>
                <p:nvPr/>
              </p:nvSpPr>
              <p:spPr>
                <a:xfrm>
                  <a:off x="1391860" y="924942"/>
                  <a:ext cx="506701" cy="51755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" name="Google Shape;153;p5">
                  <a:extLst>
                    <a:ext uri="{FF2B5EF4-FFF2-40B4-BE49-F238E27FC236}">
                      <a16:creationId xmlns:a16="http://schemas.microsoft.com/office/drawing/2014/main" id="{9A9082D9-114A-144A-BFBF-0E67B02EBB8F}"/>
                    </a:ext>
                  </a:extLst>
                </p:cNvPr>
                <p:cNvSpPr/>
                <p:nvPr/>
              </p:nvSpPr>
              <p:spPr>
                <a:xfrm>
                  <a:off x="1391860" y="1110707"/>
                  <a:ext cx="506701" cy="51755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0" name="مجموعة 159">
              <a:extLst>
                <a:ext uri="{FF2B5EF4-FFF2-40B4-BE49-F238E27FC236}">
                  <a16:creationId xmlns:a16="http://schemas.microsoft.com/office/drawing/2014/main" id="{67BEFF42-D732-844E-8010-A3FB91BAF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80256" y="3177679"/>
              <a:ext cx="893284" cy="631152"/>
              <a:chOff x="5588071" y="1636276"/>
              <a:chExt cx="974777" cy="666294"/>
            </a:xfrm>
          </p:grpSpPr>
          <p:grpSp>
            <p:nvGrpSpPr>
              <p:cNvPr id="59" name="مجموعة 160">
                <a:extLst>
                  <a:ext uri="{FF2B5EF4-FFF2-40B4-BE49-F238E27FC236}">
                    <a16:creationId xmlns:a16="http://schemas.microsoft.com/office/drawing/2014/main" id="{16E38548-A6EA-BF4D-AB20-E8143F23E2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8071" y="1636276"/>
                <a:ext cx="974777" cy="666294"/>
                <a:chOff x="5588071" y="1636276"/>
                <a:chExt cx="974777" cy="666294"/>
              </a:xfrm>
            </p:grpSpPr>
            <p:sp>
              <p:nvSpPr>
                <p:cNvPr id="63" name="مستطيل مستدير الزوايا 62">
                  <a:extLst>
                    <a:ext uri="{FF2B5EF4-FFF2-40B4-BE49-F238E27FC236}">
                      <a16:creationId xmlns:a16="http://schemas.microsoft.com/office/drawing/2014/main" id="{93306D4E-43C6-4545-9B56-67818F737D9F}"/>
                    </a:ext>
                  </a:extLst>
                </p:cNvPr>
                <p:cNvSpPr/>
                <p:nvPr/>
              </p:nvSpPr>
              <p:spPr>
                <a:xfrm>
                  <a:off x="6144246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64" name="مستطيل مستدير الزوايا 63">
                  <a:extLst>
                    <a:ext uri="{FF2B5EF4-FFF2-40B4-BE49-F238E27FC236}">
                      <a16:creationId xmlns:a16="http://schemas.microsoft.com/office/drawing/2014/main" id="{032D67B4-41BA-4F46-8978-32CD707D0A90}"/>
                    </a:ext>
                  </a:extLst>
                </p:cNvPr>
                <p:cNvSpPr/>
                <p:nvPr/>
              </p:nvSpPr>
              <p:spPr>
                <a:xfrm>
                  <a:off x="6164740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65" name="مستطيل مستدير الزوايا 64">
                  <a:extLst>
                    <a:ext uri="{FF2B5EF4-FFF2-40B4-BE49-F238E27FC236}">
                      <a16:creationId xmlns:a16="http://schemas.microsoft.com/office/drawing/2014/main" id="{B98A7C2F-7BE0-C44F-950F-408689271E8B}"/>
                    </a:ext>
                  </a:extLst>
                </p:cNvPr>
                <p:cNvSpPr/>
                <p:nvPr/>
              </p:nvSpPr>
              <p:spPr>
                <a:xfrm>
                  <a:off x="5588071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66" name="مستطيل مستدير الزوايا 65">
                  <a:extLst>
                    <a:ext uri="{FF2B5EF4-FFF2-40B4-BE49-F238E27FC236}">
                      <a16:creationId xmlns:a16="http://schemas.microsoft.com/office/drawing/2014/main" id="{B8A666B8-3AFA-CE4D-956B-D845C3708FA5}"/>
                    </a:ext>
                  </a:extLst>
                </p:cNvPr>
                <p:cNvSpPr/>
                <p:nvPr/>
              </p:nvSpPr>
              <p:spPr>
                <a:xfrm>
                  <a:off x="5588071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</p:grpSp>
          <p:grpSp>
            <p:nvGrpSpPr>
              <p:cNvPr id="60" name="Google Shape;150;p5">
                <a:extLst>
                  <a:ext uri="{FF2B5EF4-FFF2-40B4-BE49-F238E27FC236}">
                    <a16:creationId xmlns:a16="http://schemas.microsoft.com/office/drawing/2014/main" id="{B6A993E3-7718-5449-AF49-AB9C44C2C5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5691669" y="1697556"/>
                <a:ext cx="727328" cy="543734"/>
                <a:chOff x="1391688" y="923067"/>
                <a:chExt cx="507038" cy="237574"/>
              </a:xfrm>
            </p:grpSpPr>
            <p:sp>
              <p:nvSpPr>
                <p:cNvPr id="61" name="Google Shape;152;p5">
                  <a:extLst>
                    <a:ext uri="{FF2B5EF4-FFF2-40B4-BE49-F238E27FC236}">
                      <a16:creationId xmlns:a16="http://schemas.microsoft.com/office/drawing/2014/main" id="{C42A338F-3A54-C543-B944-8297A6766403}"/>
                    </a:ext>
                  </a:extLst>
                </p:cNvPr>
                <p:cNvSpPr/>
                <p:nvPr/>
              </p:nvSpPr>
              <p:spPr>
                <a:xfrm>
                  <a:off x="1391643" y="921325"/>
                  <a:ext cx="507076" cy="51920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" name="Google Shape;153;p5">
                  <a:extLst>
                    <a:ext uri="{FF2B5EF4-FFF2-40B4-BE49-F238E27FC236}">
                      <a16:creationId xmlns:a16="http://schemas.microsoft.com/office/drawing/2014/main" id="{8973E54F-1DED-2C4A-B4C9-8F8558B0CC20}"/>
                    </a:ext>
                  </a:extLst>
                </p:cNvPr>
                <p:cNvSpPr/>
                <p:nvPr/>
              </p:nvSpPr>
              <p:spPr>
                <a:xfrm>
                  <a:off x="1391643" y="1106755"/>
                  <a:ext cx="507076" cy="51920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" name="مجموعة 94">
              <a:extLst>
                <a:ext uri="{FF2B5EF4-FFF2-40B4-BE49-F238E27FC236}">
                  <a16:creationId xmlns:a16="http://schemas.microsoft.com/office/drawing/2014/main" id="{F72EF6D2-F5C8-0B4C-A0F8-6E07D46976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95758" y="4363602"/>
              <a:ext cx="893284" cy="631152"/>
              <a:chOff x="5588071" y="1636276"/>
              <a:chExt cx="974777" cy="666294"/>
            </a:xfrm>
          </p:grpSpPr>
          <p:grpSp>
            <p:nvGrpSpPr>
              <p:cNvPr id="51" name="مجموعة 95">
                <a:extLst>
                  <a:ext uri="{FF2B5EF4-FFF2-40B4-BE49-F238E27FC236}">
                    <a16:creationId xmlns:a16="http://schemas.microsoft.com/office/drawing/2014/main" id="{9440468A-6F59-4C41-9E74-2DBD95FFED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8071" y="1636276"/>
                <a:ext cx="974777" cy="666294"/>
                <a:chOff x="5588071" y="1636276"/>
                <a:chExt cx="974777" cy="666294"/>
              </a:xfrm>
            </p:grpSpPr>
            <p:sp>
              <p:nvSpPr>
                <p:cNvPr id="55" name="مستطيل مستدير الزوايا 54">
                  <a:extLst>
                    <a:ext uri="{FF2B5EF4-FFF2-40B4-BE49-F238E27FC236}">
                      <a16:creationId xmlns:a16="http://schemas.microsoft.com/office/drawing/2014/main" id="{48544D50-B0FF-EF4C-BB48-33797203E270}"/>
                    </a:ext>
                  </a:extLst>
                </p:cNvPr>
                <p:cNvSpPr/>
                <p:nvPr/>
              </p:nvSpPr>
              <p:spPr>
                <a:xfrm>
                  <a:off x="6144246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56" name="مستطيل مستدير الزوايا 55">
                  <a:extLst>
                    <a:ext uri="{FF2B5EF4-FFF2-40B4-BE49-F238E27FC236}">
                      <a16:creationId xmlns:a16="http://schemas.microsoft.com/office/drawing/2014/main" id="{DEE7D8A0-D1FF-EB42-AF6C-CC719B74240F}"/>
                    </a:ext>
                  </a:extLst>
                </p:cNvPr>
                <p:cNvSpPr/>
                <p:nvPr/>
              </p:nvSpPr>
              <p:spPr>
                <a:xfrm>
                  <a:off x="6164740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57" name="مستطيل مستدير الزوايا 56">
                  <a:extLst>
                    <a:ext uri="{FF2B5EF4-FFF2-40B4-BE49-F238E27FC236}">
                      <a16:creationId xmlns:a16="http://schemas.microsoft.com/office/drawing/2014/main" id="{C322A00C-44A6-274B-A2F2-D6C4A6D95F33}"/>
                    </a:ext>
                  </a:extLst>
                </p:cNvPr>
                <p:cNvSpPr/>
                <p:nvPr/>
              </p:nvSpPr>
              <p:spPr>
                <a:xfrm>
                  <a:off x="5588071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58" name="مستطيل مستدير الزوايا 57">
                  <a:extLst>
                    <a:ext uri="{FF2B5EF4-FFF2-40B4-BE49-F238E27FC236}">
                      <a16:creationId xmlns:a16="http://schemas.microsoft.com/office/drawing/2014/main" id="{2B0F5453-E18C-E745-87ED-4E76EFBC69A6}"/>
                    </a:ext>
                  </a:extLst>
                </p:cNvPr>
                <p:cNvSpPr/>
                <p:nvPr/>
              </p:nvSpPr>
              <p:spPr>
                <a:xfrm>
                  <a:off x="5588071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</p:grpSp>
          <p:grpSp>
            <p:nvGrpSpPr>
              <p:cNvPr id="52" name="Google Shape;150;p5">
                <a:extLst>
                  <a:ext uri="{FF2B5EF4-FFF2-40B4-BE49-F238E27FC236}">
                    <a16:creationId xmlns:a16="http://schemas.microsoft.com/office/drawing/2014/main" id="{A4451075-18C4-DA4B-AD3F-49350EC76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5691669" y="1697556"/>
                <a:ext cx="727328" cy="543734"/>
                <a:chOff x="1391688" y="923067"/>
                <a:chExt cx="507038" cy="237574"/>
              </a:xfrm>
            </p:grpSpPr>
            <p:sp>
              <p:nvSpPr>
                <p:cNvPr id="53" name="Google Shape;152;p5">
                  <a:extLst>
                    <a:ext uri="{FF2B5EF4-FFF2-40B4-BE49-F238E27FC236}">
                      <a16:creationId xmlns:a16="http://schemas.microsoft.com/office/drawing/2014/main" id="{8335EEB2-6026-D948-B695-DC94966DB65D}"/>
                    </a:ext>
                  </a:extLst>
                </p:cNvPr>
                <p:cNvSpPr/>
                <p:nvPr/>
              </p:nvSpPr>
              <p:spPr>
                <a:xfrm>
                  <a:off x="1391643" y="921325"/>
                  <a:ext cx="507076" cy="51920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" name="Google Shape;153;p5">
                  <a:extLst>
                    <a:ext uri="{FF2B5EF4-FFF2-40B4-BE49-F238E27FC236}">
                      <a16:creationId xmlns:a16="http://schemas.microsoft.com/office/drawing/2014/main" id="{068064BB-442E-7447-8C05-EE6C80D70E37}"/>
                    </a:ext>
                  </a:extLst>
                </p:cNvPr>
                <p:cNvSpPr/>
                <p:nvPr/>
              </p:nvSpPr>
              <p:spPr>
                <a:xfrm>
                  <a:off x="1391643" y="1106755"/>
                  <a:ext cx="507076" cy="51920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2" name="مجموعة 110">
              <a:extLst>
                <a:ext uri="{FF2B5EF4-FFF2-40B4-BE49-F238E27FC236}">
                  <a16:creationId xmlns:a16="http://schemas.microsoft.com/office/drawing/2014/main" id="{A58DCC24-6B8F-284C-94B3-BCEFB27F9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09320" y="5547514"/>
              <a:ext cx="891347" cy="633161"/>
              <a:chOff x="5588071" y="1636276"/>
              <a:chExt cx="974777" cy="666294"/>
            </a:xfrm>
          </p:grpSpPr>
          <p:grpSp>
            <p:nvGrpSpPr>
              <p:cNvPr id="43" name="مجموعة 111">
                <a:extLst>
                  <a:ext uri="{FF2B5EF4-FFF2-40B4-BE49-F238E27FC236}">
                    <a16:creationId xmlns:a16="http://schemas.microsoft.com/office/drawing/2014/main" id="{58363077-08DB-4047-9E68-0CD63A04DC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88071" y="1636276"/>
                <a:ext cx="974777" cy="666294"/>
                <a:chOff x="5588071" y="1636276"/>
                <a:chExt cx="974777" cy="666294"/>
              </a:xfrm>
            </p:grpSpPr>
            <p:sp>
              <p:nvSpPr>
                <p:cNvPr id="47" name="مستطيل مستدير الزوايا 46">
                  <a:extLst>
                    <a:ext uri="{FF2B5EF4-FFF2-40B4-BE49-F238E27FC236}">
                      <a16:creationId xmlns:a16="http://schemas.microsoft.com/office/drawing/2014/main" id="{389FA508-9B27-DB42-BD0B-FC83BBB52D36}"/>
                    </a:ext>
                  </a:extLst>
                </p:cNvPr>
                <p:cNvSpPr/>
                <p:nvPr/>
              </p:nvSpPr>
              <p:spPr>
                <a:xfrm>
                  <a:off x="6144246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48" name="مستطيل مستدير الزوايا 47">
                  <a:extLst>
                    <a:ext uri="{FF2B5EF4-FFF2-40B4-BE49-F238E27FC236}">
                      <a16:creationId xmlns:a16="http://schemas.microsoft.com/office/drawing/2014/main" id="{7ED893FD-CF70-BE47-BAF3-15271E07DB4B}"/>
                    </a:ext>
                  </a:extLst>
                </p:cNvPr>
                <p:cNvSpPr/>
                <p:nvPr/>
              </p:nvSpPr>
              <p:spPr>
                <a:xfrm>
                  <a:off x="6164740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49" name="مستطيل مستدير الزوايا 48">
                  <a:extLst>
                    <a:ext uri="{FF2B5EF4-FFF2-40B4-BE49-F238E27FC236}">
                      <a16:creationId xmlns:a16="http://schemas.microsoft.com/office/drawing/2014/main" id="{C97B6A6B-FE12-034A-BECD-883AABFD3083}"/>
                    </a:ext>
                  </a:extLst>
                </p:cNvPr>
                <p:cNvSpPr/>
                <p:nvPr/>
              </p:nvSpPr>
              <p:spPr>
                <a:xfrm>
                  <a:off x="5588071" y="1636276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  <p:sp>
              <p:nvSpPr>
                <p:cNvPr id="50" name="مستطيل مستدير الزوايا 49">
                  <a:extLst>
                    <a:ext uri="{FF2B5EF4-FFF2-40B4-BE49-F238E27FC236}">
                      <a16:creationId xmlns:a16="http://schemas.microsoft.com/office/drawing/2014/main" id="{F3F129EC-998C-FC4F-9E11-117A2E842A81}"/>
                    </a:ext>
                  </a:extLst>
                </p:cNvPr>
                <p:cNvSpPr/>
                <p:nvPr/>
              </p:nvSpPr>
              <p:spPr>
                <a:xfrm>
                  <a:off x="5588071" y="2087104"/>
                  <a:ext cx="398108" cy="215466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defTabSz="685800">
                    <a:defRPr/>
                  </a:pPr>
                  <a:endParaRPr lang="ar-SA" sz="1350"/>
                </a:p>
              </p:txBody>
            </p:sp>
          </p:grpSp>
          <p:grpSp>
            <p:nvGrpSpPr>
              <p:cNvPr id="44" name="Google Shape;150;p5">
                <a:extLst>
                  <a:ext uri="{FF2B5EF4-FFF2-40B4-BE49-F238E27FC236}">
                    <a16:creationId xmlns:a16="http://schemas.microsoft.com/office/drawing/2014/main" id="{D3F1BE8A-57F8-9342-81AA-BAA52079DE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 flipV="1">
                <a:off x="5691669" y="1697556"/>
                <a:ext cx="727328" cy="543734"/>
                <a:chOff x="1391688" y="923067"/>
                <a:chExt cx="507038" cy="237574"/>
              </a:xfrm>
            </p:grpSpPr>
            <p:sp>
              <p:nvSpPr>
                <p:cNvPr id="45" name="Google Shape;152;p5">
                  <a:extLst>
                    <a:ext uri="{FF2B5EF4-FFF2-40B4-BE49-F238E27FC236}">
                      <a16:creationId xmlns:a16="http://schemas.microsoft.com/office/drawing/2014/main" id="{2373C709-B2DE-8F47-86BE-C742CAF40D35}"/>
                    </a:ext>
                  </a:extLst>
                </p:cNvPr>
                <p:cNvSpPr/>
                <p:nvPr/>
              </p:nvSpPr>
              <p:spPr>
                <a:xfrm>
                  <a:off x="1391860" y="923094"/>
                  <a:ext cx="506700" cy="51755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 dirty="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" name="Google Shape;153;p5">
                  <a:extLst>
                    <a:ext uri="{FF2B5EF4-FFF2-40B4-BE49-F238E27FC236}">
                      <a16:creationId xmlns:a16="http://schemas.microsoft.com/office/drawing/2014/main" id="{599CD37F-7D78-D14B-9F92-CB5902DF8E9E}"/>
                    </a:ext>
                  </a:extLst>
                </p:cNvPr>
                <p:cNvSpPr/>
                <p:nvPr/>
              </p:nvSpPr>
              <p:spPr>
                <a:xfrm>
                  <a:off x="1391860" y="1108859"/>
                  <a:ext cx="506700" cy="51755"/>
                </a:xfrm>
                <a:prstGeom prst="flowChartTerminator">
                  <a:avLst/>
                </a:prstGeom>
                <a:gradFill>
                  <a:gsLst>
                    <a:gs pos="0">
                      <a:srgbClr val="595959"/>
                    </a:gs>
                    <a:gs pos="24000">
                      <a:srgbClr val="3F3F3F"/>
                    </a:gs>
                    <a:gs pos="47000">
                      <a:schemeClr val="lt1"/>
                    </a:gs>
                    <a:gs pos="79668">
                      <a:schemeClr val="lt1"/>
                    </a:gs>
                    <a:gs pos="93000">
                      <a:srgbClr val="3F3F3F"/>
                    </a:gs>
                    <a:gs pos="100000">
                      <a:srgbClr val="3F3F3F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lIns="68569" tIns="34275" rIns="68569" bIns="34275" anchor="ctr"/>
                <a:lstStyle/>
                <a:p>
                  <a:pPr algn="ctr" defTabSz="685800">
                    <a:defRPr/>
                  </a:pPr>
                  <a:endParaRPr sz="135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pic>
        <p:nvPicPr>
          <p:cNvPr id="7" name="Picture 4">
            <a:extLst>
              <a:ext uri="{FF2B5EF4-FFF2-40B4-BE49-F238E27FC236}">
                <a16:creationId xmlns:a16="http://schemas.microsoft.com/office/drawing/2014/main" id="{E311A1CB-E8A4-4E48-96F5-56DDE1AB5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1043" y="2963827"/>
            <a:ext cx="360998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E38041-B709-7A49-9BDD-71EF9C132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b="76168"/>
          <a:stretch/>
        </p:blipFill>
        <p:spPr bwMode="auto">
          <a:xfrm>
            <a:off x="7198153" y="4078486"/>
            <a:ext cx="3352803" cy="83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36C1549-187A-CD40-94CE-2B5C6DF93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23832" b="46563"/>
          <a:stretch/>
        </p:blipFill>
        <p:spPr bwMode="auto">
          <a:xfrm>
            <a:off x="7212673" y="4864184"/>
            <a:ext cx="3352803" cy="103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5ABE8A4E-EB4E-6C41-ADC8-7C2C91841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t="51696"/>
          <a:stretch/>
        </p:blipFill>
        <p:spPr bwMode="auto">
          <a:xfrm>
            <a:off x="1303713" y="825168"/>
            <a:ext cx="4212178" cy="87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4" name="مجموعة 35">
            <a:extLst>
              <a:ext uri="{FF2B5EF4-FFF2-40B4-BE49-F238E27FC236}">
                <a16:creationId xmlns:a16="http://schemas.microsoft.com/office/drawing/2014/main" id="{70952024-4AEC-1146-B656-EAF99E7A01DA}"/>
              </a:ext>
            </a:extLst>
          </p:cNvPr>
          <p:cNvGrpSpPr/>
          <p:nvPr/>
        </p:nvGrpSpPr>
        <p:grpSpPr>
          <a:xfrm>
            <a:off x="1701653" y="2133805"/>
            <a:ext cx="3143272" cy="4130404"/>
            <a:chOff x="214282" y="928670"/>
            <a:chExt cx="4152916" cy="4786346"/>
          </a:xfrm>
        </p:grpSpPr>
        <p:pic>
          <p:nvPicPr>
            <p:cNvPr id="15" name="Picture 70">
              <a:extLst>
                <a:ext uri="{FF2B5EF4-FFF2-40B4-BE49-F238E27FC236}">
                  <a16:creationId xmlns:a16="http://schemas.microsoft.com/office/drawing/2014/main" id="{5316DE9B-6525-E14A-877C-CF4A1FDBCF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4282" y="928670"/>
              <a:ext cx="4152916" cy="4786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B87F7490-A9AF-D74A-B4A6-9196D1AFD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2910" y="2300282"/>
              <a:ext cx="595315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  <p:pic>
          <p:nvPicPr>
            <p:cNvPr id="17" name="Picture 72">
              <a:extLst>
                <a:ext uri="{FF2B5EF4-FFF2-40B4-BE49-F238E27FC236}">
                  <a16:creationId xmlns:a16="http://schemas.microsoft.com/office/drawing/2014/main" id="{CF9C9289-3478-2D48-BB7B-A8A0D94C8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2909" y="2857494"/>
              <a:ext cx="719998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FFF3298D-3B4A-704F-B6AE-859E8E09CF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2910" y="3457574"/>
              <a:ext cx="595315" cy="357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0B4C9012-ADF6-DC4B-A24A-92EAAEB9E9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2909" y="4014793"/>
              <a:ext cx="599998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72BE8E0E-488F-A240-AE4C-B416EB7FF7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42910" y="4608929"/>
              <a:ext cx="624847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752FB02B-181E-1345-9D3B-984287104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1401" y="5196731"/>
              <a:ext cx="527864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scene3d>
              <a:camera prst="orthographicFront"/>
              <a:lightRig rig="threePt" dir="t"/>
            </a:scene3d>
            <a:sp3d>
              <a:bevelT prst="angle"/>
              <a:bevelB prst="angle"/>
            </a:sp3d>
          </p:spPr>
        </p:pic>
      </p:grpSp>
      <p:sp>
        <p:nvSpPr>
          <p:cNvPr id="22" name="مربع نص 28">
            <a:extLst>
              <a:ext uri="{FF2B5EF4-FFF2-40B4-BE49-F238E27FC236}">
                <a16:creationId xmlns:a16="http://schemas.microsoft.com/office/drawing/2014/main" id="{F17BD18C-0530-374D-86D5-0FA6C1398614}"/>
              </a:ext>
            </a:extLst>
          </p:cNvPr>
          <p:cNvSpPr txBox="1"/>
          <p:nvPr/>
        </p:nvSpPr>
        <p:spPr>
          <a:xfrm>
            <a:off x="2119956" y="3262766"/>
            <a:ext cx="3571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٦</a:t>
            </a:r>
          </a:p>
        </p:txBody>
      </p:sp>
      <p:sp>
        <p:nvSpPr>
          <p:cNvPr id="23" name="مربع نص 21">
            <a:extLst>
              <a:ext uri="{FF2B5EF4-FFF2-40B4-BE49-F238E27FC236}">
                <a16:creationId xmlns:a16="http://schemas.microsoft.com/office/drawing/2014/main" id="{DFDF1707-7CA1-8B43-8EAB-1A57A534006B}"/>
              </a:ext>
            </a:extLst>
          </p:cNvPr>
          <p:cNvSpPr txBox="1"/>
          <p:nvPr/>
        </p:nvSpPr>
        <p:spPr>
          <a:xfrm>
            <a:off x="2017003" y="3777403"/>
            <a:ext cx="609884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١٠</a:t>
            </a:r>
          </a:p>
        </p:txBody>
      </p:sp>
      <p:sp>
        <p:nvSpPr>
          <p:cNvPr id="24" name="مربع نص 36">
            <a:extLst>
              <a:ext uri="{FF2B5EF4-FFF2-40B4-BE49-F238E27FC236}">
                <a16:creationId xmlns:a16="http://schemas.microsoft.com/office/drawing/2014/main" id="{277183EF-DD4F-8441-A927-FFE32F2C057F}"/>
              </a:ext>
            </a:extLst>
          </p:cNvPr>
          <p:cNvSpPr txBox="1"/>
          <p:nvPr/>
        </p:nvSpPr>
        <p:spPr>
          <a:xfrm>
            <a:off x="2105031" y="4267151"/>
            <a:ext cx="3571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٦</a:t>
            </a:r>
          </a:p>
        </p:txBody>
      </p:sp>
      <p:sp>
        <p:nvSpPr>
          <p:cNvPr id="25" name="مربع نص 37">
            <a:extLst>
              <a:ext uri="{FF2B5EF4-FFF2-40B4-BE49-F238E27FC236}">
                <a16:creationId xmlns:a16="http://schemas.microsoft.com/office/drawing/2014/main" id="{5592CB55-495E-AA40-AF94-246B5818D329}"/>
              </a:ext>
            </a:extLst>
          </p:cNvPr>
          <p:cNvSpPr txBox="1"/>
          <p:nvPr/>
        </p:nvSpPr>
        <p:spPr>
          <a:xfrm>
            <a:off x="2021926" y="4753022"/>
            <a:ext cx="571504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١٢</a:t>
            </a:r>
          </a:p>
        </p:txBody>
      </p:sp>
      <p:sp>
        <p:nvSpPr>
          <p:cNvPr id="26" name="مربع نص 38">
            <a:extLst>
              <a:ext uri="{FF2B5EF4-FFF2-40B4-BE49-F238E27FC236}">
                <a16:creationId xmlns:a16="http://schemas.microsoft.com/office/drawing/2014/main" id="{B0DEA0EF-228A-494A-A9FD-B7DDD4E3EDD2}"/>
              </a:ext>
            </a:extLst>
          </p:cNvPr>
          <p:cNvSpPr txBox="1"/>
          <p:nvPr/>
        </p:nvSpPr>
        <p:spPr>
          <a:xfrm>
            <a:off x="2119956" y="5290737"/>
            <a:ext cx="3571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٩</a:t>
            </a:r>
          </a:p>
        </p:txBody>
      </p:sp>
      <p:sp>
        <p:nvSpPr>
          <p:cNvPr id="27" name="مربع نص 39">
            <a:extLst>
              <a:ext uri="{FF2B5EF4-FFF2-40B4-BE49-F238E27FC236}">
                <a16:creationId xmlns:a16="http://schemas.microsoft.com/office/drawing/2014/main" id="{1E0D2CD8-DAA3-B348-9226-6F8EC8C0C2EB}"/>
              </a:ext>
            </a:extLst>
          </p:cNvPr>
          <p:cNvSpPr txBox="1"/>
          <p:nvPr/>
        </p:nvSpPr>
        <p:spPr>
          <a:xfrm>
            <a:off x="1976789" y="5818457"/>
            <a:ext cx="571504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  <a:bevelB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١٠</a:t>
            </a:r>
          </a:p>
        </p:txBody>
      </p:sp>
      <p:sp>
        <p:nvSpPr>
          <p:cNvPr id="28" name="مربع نص 40">
            <a:extLst>
              <a:ext uri="{FF2B5EF4-FFF2-40B4-BE49-F238E27FC236}">
                <a16:creationId xmlns:a16="http://schemas.microsoft.com/office/drawing/2014/main" id="{8D08D8F8-C8C5-A84D-9A6F-30DD445DE83B}"/>
              </a:ext>
            </a:extLst>
          </p:cNvPr>
          <p:cNvSpPr txBox="1"/>
          <p:nvPr/>
        </p:nvSpPr>
        <p:spPr>
          <a:xfrm>
            <a:off x="7701876" y="5808087"/>
            <a:ext cx="23283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الخسارة = ١٤ ــ  الفوز</a:t>
            </a:r>
          </a:p>
        </p:txBody>
      </p:sp>
      <p:sp>
        <p:nvSpPr>
          <p:cNvPr id="29" name="مربع نص 41">
            <a:extLst>
              <a:ext uri="{FF2B5EF4-FFF2-40B4-BE49-F238E27FC236}">
                <a16:creationId xmlns:a16="http://schemas.microsoft.com/office/drawing/2014/main" id="{DD964571-D809-5E47-9D12-8D4F9B424B47}"/>
              </a:ext>
            </a:extLst>
          </p:cNvPr>
          <p:cNvSpPr txBox="1"/>
          <p:nvPr/>
        </p:nvSpPr>
        <p:spPr>
          <a:xfrm>
            <a:off x="2947128" y="1702356"/>
            <a:ext cx="17859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س = ١٤ ــ  ف</a:t>
            </a:r>
          </a:p>
        </p:txBody>
      </p:sp>
      <p:pic>
        <p:nvPicPr>
          <p:cNvPr id="86" name="صورة 85">
            <a:extLst>
              <a:ext uri="{FF2B5EF4-FFF2-40B4-BE49-F238E27FC236}">
                <a16:creationId xmlns:a16="http://schemas.microsoft.com/office/drawing/2014/main" id="{03CA0CD0-1A72-4D44-BFAA-913C549291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0695" y="1044291"/>
            <a:ext cx="4131746" cy="1970735"/>
          </a:xfrm>
          <a:prstGeom prst="rect">
            <a:avLst/>
          </a:prstGeom>
        </p:spPr>
      </p:pic>
      <p:sp>
        <p:nvSpPr>
          <p:cNvPr id="85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CB3A07E-4FE2-5F48-B991-EEBD6C3BA844}"/>
              </a:ext>
            </a:extLst>
          </p:cNvPr>
          <p:cNvSpPr/>
          <p:nvPr/>
        </p:nvSpPr>
        <p:spPr>
          <a:xfrm flipH="1">
            <a:off x="897067" y="5927500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١٠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44E80613-DACE-084E-B9F5-0C53A1239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232" y="6177735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>
                <a:solidFill>
                  <a:schemeClr val="tx1"/>
                </a:solidFill>
              </a:rPr>
              <a:t>95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3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مستطيل 39">
            <a:extLst>
              <a:ext uri="{FF2B5EF4-FFF2-40B4-BE49-F238E27FC236}">
                <a16:creationId xmlns:a16="http://schemas.microsoft.com/office/drawing/2014/main" id="{44B23806-9ECD-164F-8EEE-6AD46AA0C773}"/>
              </a:ext>
            </a:extLst>
          </p:cNvPr>
          <p:cNvSpPr/>
          <p:nvPr/>
        </p:nvSpPr>
        <p:spPr>
          <a:xfrm>
            <a:off x="930927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EC4B3BBF-B640-9245-833C-7455DFE211CF}"/>
              </a:ext>
            </a:extLst>
          </p:cNvPr>
          <p:cNvSpPr/>
          <p:nvPr/>
        </p:nvSpPr>
        <p:spPr>
          <a:xfrm>
            <a:off x="6135616" y="251063"/>
            <a:ext cx="5177561" cy="6416041"/>
          </a:xfrm>
          <a:prstGeom prst="rect">
            <a:avLst/>
          </a:prstGeom>
          <a:gradFill>
            <a:gsLst>
              <a:gs pos="0">
                <a:srgbClr val="84DDEF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FFF6DE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 prstMaterial="matte"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11" name="مستطيل ذو زاوية واحدة مستديرة 10">
            <a:extLst>
              <a:ext uri="{FF2B5EF4-FFF2-40B4-BE49-F238E27FC236}">
                <a16:creationId xmlns:a16="http://schemas.microsoft.com/office/drawing/2014/main" id="{5B631456-EC16-3A4D-9F31-219C4042379B}"/>
              </a:ext>
            </a:extLst>
          </p:cNvPr>
          <p:cNvSpPr/>
          <p:nvPr/>
        </p:nvSpPr>
        <p:spPr>
          <a:xfrm flipH="1">
            <a:off x="1215771" y="413877"/>
            <a:ext cx="4640815" cy="6012023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sp>
        <p:nvSpPr>
          <p:cNvPr id="146" name="مستطيل ذو زاوية واحدة مستديرة 145">
            <a:extLst>
              <a:ext uri="{FF2B5EF4-FFF2-40B4-BE49-F238E27FC236}">
                <a16:creationId xmlns:a16="http://schemas.microsoft.com/office/drawing/2014/main" id="{F6CED11E-8733-5D4F-ABC3-0489C18AF84D}"/>
              </a:ext>
            </a:extLst>
          </p:cNvPr>
          <p:cNvSpPr/>
          <p:nvPr/>
        </p:nvSpPr>
        <p:spPr>
          <a:xfrm>
            <a:off x="6377830" y="421918"/>
            <a:ext cx="4635002" cy="6050214"/>
          </a:xfrm>
          <a:prstGeom prst="round1Rect">
            <a:avLst/>
          </a:prstGeom>
          <a:blipFill dpi="0" rotWithShape="1">
            <a:blip r:embed="rId3">
              <a:alphaModFix amt="5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6C685A5-481C-D846-BC88-DAC444732834}"/>
              </a:ext>
            </a:extLst>
          </p:cNvPr>
          <p:cNvGrpSpPr>
            <a:grpSpLocks/>
          </p:cNvGrpSpPr>
          <p:nvPr/>
        </p:nvGrpSpPr>
        <p:grpSpPr bwMode="auto">
          <a:xfrm>
            <a:off x="9997473" y="1121410"/>
            <a:ext cx="974668" cy="480398"/>
            <a:chOff x="10372773" y="968175"/>
            <a:chExt cx="1066002" cy="505976"/>
          </a:xfrm>
        </p:grpSpPr>
        <p:sp>
          <p:nvSpPr>
            <p:cNvPr id="59" name="مستطيل ذو زاويتين مستديرتين في نفس الجانب 58">
              <a:extLst>
                <a:ext uri="{FF2B5EF4-FFF2-40B4-BE49-F238E27FC236}">
                  <a16:creationId xmlns:a16="http://schemas.microsoft.com/office/drawing/2014/main" id="{D544BABA-C8B4-0A4D-BE12-97963EF46C80}"/>
                </a:ext>
              </a:extLst>
            </p:cNvPr>
            <p:cNvSpPr/>
            <p:nvPr/>
          </p:nvSpPr>
          <p:spPr>
            <a:xfrm rot="16200000" flipV="1">
              <a:off x="10652786" y="688162"/>
              <a:ext cx="505976" cy="1066002"/>
            </a:xfrm>
            <a:prstGeom prst="round2SameRect">
              <a:avLst/>
            </a:prstGeom>
            <a:solidFill>
              <a:schemeClr val="accent6">
                <a:lumMod val="60000"/>
                <a:lumOff val="40000"/>
                <a:alpha val="9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685800">
                <a:defRPr/>
              </a:pPr>
              <a:endParaRPr lang="ar-SA" sz="1350" dirty="0"/>
            </a:p>
          </p:txBody>
        </p:sp>
        <p:sp>
          <p:nvSpPr>
            <p:cNvPr id="60" name="مربع نص 59">
              <a:extLst>
                <a:ext uri="{FF2B5EF4-FFF2-40B4-BE49-F238E27FC236}">
                  <a16:creationId xmlns:a16="http://schemas.microsoft.com/office/drawing/2014/main" id="{F02DD5D7-3530-0D43-B502-EC9CF52F1010}"/>
                </a:ext>
              </a:extLst>
            </p:cNvPr>
            <p:cNvSpPr txBox="1"/>
            <p:nvPr/>
          </p:nvSpPr>
          <p:spPr>
            <a:xfrm>
              <a:off x="10372773" y="1023507"/>
              <a:ext cx="1034213" cy="316059"/>
            </a:xfrm>
            <a:prstGeom prst="rect">
              <a:avLst/>
            </a:prstGeom>
            <a:solidFill>
              <a:srgbClr val="7A81FF"/>
            </a:solidFill>
          </p:spPr>
          <p:txBody>
            <a:bodyPr rtlCol="1">
              <a:spAutoFit/>
            </a:bodyPr>
            <a:lstStyle/>
            <a:p>
              <a:pPr defTabSz="685800">
                <a:defRPr/>
              </a:pPr>
              <a:endParaRPr lang="ar-SA" sz="1350" dirty="0">
                <a:solidFill>
                  <a:schemeClr val="bg1"/>
                </a:solidFill>
              </a:endParaRPr>
            </a:p>
          </p:txBody>
        </p:sp>
      </p:grpSp>
      <p:sp>
        <p:nvSpPr>
          <p:cNvPr id="67" name="مستطيل ذو زاوية واحدة مستديرة 66">
            <a:extLst>
              <a:ext uri="{FF2B5EF4-FFF2-40B4-BE49-F238E27FC236}">
                <a16:creationId xmlns:a16="http://schemas.microsoft.com/office/drawing/2014/main" id="{0F3EB21D-2CCD-8E4A-8EF5-6C36BEEBD91C}"/>
              </a:ext>
            </a:extLst>
          </p:cNvPr>
          <p:cNvSpPr/>
          <p:nvPr/>
        </p:nvSpPr>
        <p:spPr>
          <a:xfrm>
            <a:off x="6416713" y="440963"/>
            <a:ext cx="4538117" cy="5991922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 dirty="0"/>
          </a:p>
        </p:txBody>
      </p:sp>
      <p:sp>
        <p:nvSpPr>
          <p:cNvPr id="66" name="مستطيل ذو زاوية واحدة مستديرة 65">
            <a:extLst>
              <a:ext uri="{FF2B5EF4-FFF2-40B4-BE49-F238E27FC236}">
                <a16:creationId xmlns:a16="http://schemas.microsoft.com/office/drawing/2014/main" id="{AE7F4C68-15C9-1549-819B-FB714BCCFC97}"/>
              </a:ext>
            </a:extLst>
          </p:cNvPr>
          <p:cNvSpPr/>
          <p:nvPr/>
        </p:nvSpPr>
        <p:spPr>
          <a:xfrm flipH="1">
            <a:off x="1233232" y="527394"/>
            <a:ext cx="4677632" cy="5905491"/>
          </a:xfrm>
          <a:prstGeom prst="round1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>
              <a:defRPr/>
            </a:pPr>
            <a:endParaRPr lang="ar-SA" sz="1350"/>
          </a:p>
        </p:txBody>
      </p:sp>
      <p:grpSp>
        <p:nvGrpSpPr>
          <p:cNvPr id="20488" name="مجموعة 150">
            <a:extLst>
              <a:ext uri="{FF2B5EF4-FFF2-40B4-BE49-F238E27FC236}">
                <a16:creationId xmlns:a16="http://schemas.microsoft.com/office/drawing/2014/main" id="{4B0357C6-8132-834C-9588-E08EAFFFBB3E}"/>
              </a:ext>
            </a:extLst>
          </p:cNvPr>
          <p:cNvGrpSpPr>
            <a:grpSpLocks/>
          </p:cNvGrpSpPr>
          <p:nvPr/>
        </p:nvGrpSpPr>
        <p:grpSpPr bwMode="auto">
          <a:xfrm>
            <a:off x="5701569" y="1963617"/>
            <a:ext cx="893285" cy="631152"/>
            <a:chOff x="5588071" y="1636276"/>
            <a:chExt cx="974777" cy="666294"/>
          </a:xfrm>
        </p:grpSpPr>
        <p:grpSp>
          <p:nvGrpSpPr>
            <p:cNvPr id="20557" name="مجموعة 151">
              <a:extLst>
                <a:ext uri="{FF2B5EF4-FFF2-40B4-BE49-F238E27FC236}">
                  <a16:creationId xmlns:a16="http://schemas.microsoft.com/office/drawing/2014/main" id="{39A914F0-45DE-804A-AA93-0CA551094E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56" name="مستطيل مستدير الزوايا 155">
                <a:extLst>
                  <a:ext uri="{FF2B5EF4-FFF2-40B4-BE49-F238E27FC236}">
                    <a16:creationId xmlns:a16="http://schemas.microsoft.com/office/drawing/2014/main" id="{9EDEFC73-8C4E-AA4F-9842-F14235EE158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7" name="مستطيل مستدير الزوايا 156">
                <a:extLst>
                  <a:ext uri="{FF2B5EF4-FFF2-40B4-BE49-F238E27FC236}">
                    <a16:creationId xmlns:a16="http://schemas.microsoft.com/office/drawing/2014/main" id="{6B08B555-ACCF-604E-9E9E-ED1337DBC8F0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8" name="مستطيل مستدير الزوايا 157">
                <a:extLst>
                  <a:ext uri="{FF2B5EF4-FFF2-40B4-BE49-F238E27FC236}">
                    <a16:creationId xmlns:a16="http://schemas.microsoft.com/office/drawing/2014/main" id="{EF4B3582-B17E-7E40-8F17-404B70CFE62E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59" name="مستطيل مستدير الزوايا 158">
                <a:extLst>
                  <a:ext uri="{FF2B5EF4-FFF2-40B4-BE49-F238E27FC236}">
                    <a16:creationId xmlns:a16="http://schemas.microsoft.com/office/drawing/2014/main" id="{00B9A856-248E-5B45-BDC0-DE703F16CEDE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58" name="Google Shape;150;p5">
              <a:extLst>
                <a:ext uri="{FF2B5EF4-FFF2-40B4-BE49-F238E27FC236}">
                  <a16:creationId xmlns:a16="http://schemas.microsoft.com/office/drawing/2014/main" id="{B951B9F0-77F4-434E-9578-083C6BF081FA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54" name="Google Shape;152;p5">
                <a:extLst>
                  <a:ext uri="{FF2B5EF4-FFF2-40B4-BE49-F238E27FC236}">
                    <a16:creationId xmlns:a16="http://schemas.microsoft.com/office/drawing/2014/main" id="{5F936048-8118-284B-BFF1-A6B0EAA769B0}"/>
                  </a:ext>
                </a:extLst>
              </p:cNvPr>
              <p:cNvSpPr/>
              <p:nvPr/>
            </p:nvSpPr>
            <p:spPr>
              <a:xfrm>
                <a:off x="1391643" y="923180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3;p5">
                <a:extLst>
                  <a:ext uri="{FF2B5EF4-FFF2-40B4-BE49-F238E27FC236}">
                    <a16:creationId xmlns:a16="http://schemas.microsoft.com/office/drawing/2014/main" id="{44DA7AA6-49CD-8C44-A02C-DA2A7371E73C}"/>
                  </a:ext>
                </a:extLst>
              </p:cNvPr>
              <p:cNvSpPr/>
              <p:nvPr/>
            </p:nvSpPr>
            <p:spPr>
              <a:xfrm>
                <a:off x="1391643" y="1108609"/>
                <a:ext cx="507075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89" name="مجموعة 149">
            <a:extLst>
              <a:ext uri="{FF2B5EF4-FFF2-40B4-BE49-F238E27FC236}">
                <a16:creationId xmlns:a16="http://schemas.microsoft.com/office/drawing/2014/main" id="{C641AF9F-6EB7-384F-BB5D-B33F53E6E557}"/>
              </a:ext>
            </a:extLst>
          </p:cNvPr>
          <p:cNvGrpSpPr>
            <a:grpSpLocks/>
          </p:cNvGrpSpPr>
          <p:nvPr/>
        </p:nvGrpSpPr>
        <p:grpSpPr bwMode="auto">
          <a:xfrm>
            <a:off x="5707383" y="745534"/>
            <a:ext cx="891347" cy="633163"/>
            <a:chOff x="5588071" y="1636276"/>
            <a:chExt cx="974777" cy="666294"/>
          </a:xfrm>
        </p:grpSpPr>
        <p:grpSp>
          <p:nvGrpSpPr>
            <p:cNvPr id="20541" name="مجموعة 148">
              <a:extLst>
                <a:ext uri="{FF2B5EF4-FFF2-40B4-BE49-F238E27FC236}">
                  <a16:creationId xmlns:a16="http://schemas.microsoft.com/office/drawing/2014/main" id="{2DDD4929-BE11-2347-8C70-9ED9F968E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3" name="مستطيل مستدير الزوايا 102">
                <a:extLst>
                  <a:ext uri="{FF2B5EF4-FFF2-40B4-BE49-F238E27FC236}">
                    <a16:creationId xmlns:a16="http://schemas.microsoft.com/office/drawing/2014/main" id="{F1873BD5-0D0B-9543-A62A-00CEE3A44C3C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4" name="مستطيل مستدير الزوايا 103">
                <a:extLst>
                  <a:ext uri="{FF2B5EF4-FFF2-40B4-BE49-F238E27FC236}">
                    <a16:creationId xmlns:a16="http://schemas.microsoft.com/office/drawing/2014/main" id="{D14CAA02-FA89-054F-87B5-51467901687A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5" name="مستطيل مستدير الزوايا 104">
                <a:extLst>
                  <a:ext uri="{FF2B5EF4-FFF2-40B4-BE49-F238E27FC236}">
                    <a16:creationId xmlns:a16="http://schemas.microsoft.com/office/drawing/2014/main" id="{327FE259-5977-334D-AD40-4251EC6D7DC0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6" name="مستطيل مستدير الزوايا 105">
                <a:extLst>
                  <a:ext uri="{FF2B5EF4-FFF2-40B4-BE49-F238E27FC236}">
                    <a16:creationId xmlns:a16="http://schemas.microsoft.com/office/drawing/2014/main" id="{81D2AF9D-0C06-B54D-82A3-FC7702B063B5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42" name="Google Shape;150;p5">
              <a:extLst>
                <a:ext uri="{FF2B5EF4-FFF2-40B4-BE49-F238E27FC236}">
                  <a16:creationId xmlns:a16="http://schemas.microsoft.com/office/drawing/2014/main" id="{704034CE-5D7D-BB46-835A-9D9BEEA876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08" name="Google Shape;152;p5">
                <a:extLst>
                  <a:ext uri="{FF2B5EF4-FFF2-40B4-BE49-F238E27FC236}">
                    <a16:creationId xmlns:a16="http://schemas.microsoft.com/office/drawing/2014/main" id="{F54A46E7-6F5A-CB41-AE35-FC6DDCF8E5A8}"/>
                  </a:ext>
                </a:extLst>
              </p:cNvPr>
              <p:cNvSpPr/>
              <p:nvPr/>
            </p:nvSpPr>
            <p:spPr>
              <a:xfrm>
                <a:off x="1391860" y="924942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53;p5">
                <a:extLst>
                  <a:ext uri="{FF2B5EF4-FFF2-40B4-BE49-F238E27FC236}">
                    <a16:creationId xmlns:a16="http://schemas.microsoft.com/office/drawing/2014/main" id="{CD619EC6-5C4E-A348-AF02-D37601EF15A0}"/>
                  </a:ext>
                </a:extLst>
              </p:cNvPr>
              <p:cNvSpPr/>
              <p:nvPr/>
            </p:nvSpPr>
            <p:spPr>
              <a:xfrm>
                <a:off x="1391860" y="1110707"/>
                <a:ext cx="506701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0" name="مجموعة 159">
            <a:extLst>
              <a:ext uri="{FF2B5EF4-FFF2-40B4-BE49-F238E27FC236}">
                <a16:creationId xmlns:a16="http://schemas.microsoft.com/office/drawing/2014/main" id="{F36ECD74-C71D-7C4B-A2A1-C178F39FCD7B}"/>
              </a:ext>
            </a:extLst>
          </p:cNvPr>
          <p:cNvGrpSpPr>
            <a:grpSpLocks/>
          </p:cNvGrpSpPr>
          <p:nvPr/>
        </p:nvGrpSpPr>
        <p:grpSpPr bwMode="auto">
          <a:xfrm>
            <a:off x="5680256" y="3177679"/>
            <a:ext cx="893284" cy="631152"/>
            <a:chOff x="5588071" y="1636276"/>
            <a:chExt cx="974777" cy="666294"/>
          </a:xfrm>
        </p:grpSpPr>
        <p:grpSp>
          <p:nvGrpSpPr>
            <p:cNvPr id="20525" name="مجموعة 160">
              <a:extLst>
                <a:ext uri="{FF2B5EF4-FFF2-40B4-BE49-F238E27FC236}">
                  <a16:creationId xmlns:a16="http://schemas.microsoft.com/office/drawing/2014/main" id="{4F5A8D26-DA82-4447-871D-098CC8C4C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65" name="مستطيل مستدير الزوايا 164">
                <a:extLst>
                  <a:ext uri="{FF2B5EF4-FFF2-40B4-BE49-F238E27FC236}">
                    <a16:creationId xmlns:a16="http://schemas.microsoft.com/office/drawing/2014/main" id="{9508F1A9-7128-0848-A674-DC77F3ADAB6A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6" name="مستطيل مستدير الزوايا 165">
                <a:extLst>
                  <a:ext uri="{FF2B5EF4-FFF2-40B4-BE49-F238E27FC236}">
                    <a16:creationId xmlns:a16="http://schemas.microsoft.com/office/drawing/2014/main" id="{CB5A67BA-C297-5544-AE38-2AA346CEDBCD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7" name="مستطيل مستدير الزوايا 166">
                <a:extLst>
                  <a:ext uri="{FF2B5EF4-FFF2-40B4-BE49-F238E27FC236}">
                    <a16:creationId xmlns:a16="http://schemas.microsoft.com/office/drawing/2014/main" id="{4D72069D-C9B3-EF45-90A8-8660C927D0CD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68" name="مستطيل مستدير الزوايا 167">
                <a:extLst>
                  <a:ext uri="{FF2B5EF4-FFF2-40B4-BE49-F238E27FC236}">
                    <a16:creationId xmlns:a16="http://schemas.microsoft.com/office/drawing/2014/main" id="{5956203C-4930-B246-AB2F-B5B746B76BDB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26" name="Google Shape;150;p5">
              <a:extLst>
                <a:ext uri="{FF2B5EF4-FFF2-40B4-BE49-F238E27FC236}">
                  <a16:creationId xmlns:a16="http://schemas.microsoft.com/office/drawing/2014/main" id="{69A7929B-FF86-1D49-9382-6B216277AA07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63" name="Google Shape;152;p5">
                <a:extLst>
                  <a:ext uri="{FF2B5EF4-FFF2-40B4-BE49-F238E27FC236}">
                    <a16:creationId xmlns:a16="http://schemas.microsoft.com/office/drawing/2014/main" id="{E7FD637C-9B60-ED43-A69F-51E7CCAFF1DC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153;p5">
                <a:extLst>
                  <a:ext uri="{FF2B5EF4-FFF2-40B4-BE49-F238E27FC236}">
                    <a16:creationId xmlns:a16="http://schemas.microsoft.com/office/drawing/2014/main" id="{F0B204D9-5508-3546-9804-17107E83498F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1" name="مجموعة 94">
            <a:extLst>
              <a:ext uri="{FF2B5EF4-FFF2-40B4-BE49-F238E27FC236}">
                <a16:creationId xmlns:a16="http://schemas.microsoft.com/office/drawing/2014/main" id="{965D2337-44F4-894A-9C25-441D0F254B54}"/>
              </a:ext>
            </a:extLst>
          </p:cNvPr>
          <p:cNvGrpSpPr>
            <a:grpSpLocks/>
          </p:cNvGrpSpPr>
          <p:nvPr/>
        </p:nvGrpSpPr>
        <p:grpSpPr bwMode="auto">
          <a:xfrm>
            <a:off x="5695758" y="4363602"/>
            <a:ext cx="893284" cy="631152"/>
            <a:chOff x="5588071" y="1636276"/>
            <a:chExt cx="974777" cy="666294"/>
          </a:xfrm>
        </p:grpSpPr>
        <p:grpSp>
          <p:nvGrpSpPr>
            <p:cNvPr id="20509" name="مجموعة 95">
              <a:extLst>
                <a:ext uri="{FF2B5EF4-FFF2-40B4-BE49-F238E27FC236}">
                  <a16:creationId xmlns:a16="http://schemas.microsoft.com/office/drawing/2014/main" id="{534F66C5-8E40-7A41-8059-300FC00253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00" name="مستطيل مستدير الزوايا 99">
                <a:extLst>
                  <a:ext uri="{FF2B5EF4-FFF2-40B4-BE49-F238E27FC236}">
                    <a16:creationId xmlns:a16="http://schemas.microsoft.com/office/drawing/2014/main" id="{784CB944-C396-264A-8EBD-C5D176C6DDB2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1" name="مستطيل مستدير الزوايا 100">
                <a:extLst>
                  <a:ext uri="{FF2B5EF4-FFF2-40B4-BE49-F238E27FC236}">
                    <a16:creationId xmlns:a16="http://schemas.microsoft.com/office/drawing/2014/main" id="{EABE544D-C941-FB44-8B0A-83D8A9E9F9B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02" name="مستطيل مستدير الزوايا 101">
                <a:extLst>
                  <a:ext uri="{FF2B5EF4-FFF2-40B4-BE49-F238E27FC236}">
                    <a16:creationId xmlns:a16="http://schemas.microsoft.com/office/drawing/2014/main" id="{8AE5595F-D091-DD46-B738-7B6092C43231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0" name="مستطيل مستدير الزوايا 109">
                <a:extLst>
                  <a:ext uri="{FF2B5EF4-FFF2-40B4-BE49-F238E27FC236}">
                    <a16:creationId xmlns:a16="http://schemas.microsoft.com/office/drawing/2014/main" id="{8D7E60DC-00D0-0647-A3B2-B39FCD542E56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510" name="Google Shape;150;p5">
              <a:extLst>
                <a:ext uri="{FF2B5EF4-FFF2-40B4-BE49-F238E27FC236}">
                  <a16:creationId xmlns:a16="http://schemas.microsoft.com/office/drawing/2014/main" id="{50DD20FD-9C0B-E44D-80A6-CA9E0DF2A54C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98" name="Google Shape;152;p5">
                <a:extLst>
                  <a:ext uri="{FF2B5EF4-FFF2-40B4-BE49-F238E27FC236}">
                    <a16:creationId xmlns:a16="http://schemas.microsoft.com/office/drawing/2014/main" id="{221B0587-4EB1-A748-8DDF-43676C0F56A6}"/>
                  </a:ext>
                </a:extLst>
              </p:cNvPr>
              <p:cNvSpPr/>
              <p:nvPr/>
            </p:nvSpPr>
            <p:spPr>
              <a:xfrm>
                <a:off x="1391643" y="92132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3;p5">
                <a:extLst>
                  <a:ext uri="{FF2B5EF4-FFF2-40B4-BE49-F238E27FC236}">
                    <a16:creationId xmlns:a16="http://schemas.microsoft.com/office/drawing/2014/main" id="{19994BE9-796B-EE4A-A507-FABE35C38B4A}"/>
                  </a:ext>
                </a:extLst>
              </p:cNvPr>
              <p:cNvSpPr/>
              <p:nvPr/>
            </p:nvSpPr>
            <p:spPr>
              <a:xfrm>
                <a:off x="1391643" y="1106755"/>
                <a:ext cx="507076" cy="51920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92" name="مجموعة 110">
            <a:extLst>
              <a:ext uri="{FF2B5EF4-FFF2-40B4-BE49-F238E27FC236}">
                <a16:creationId xmlns:a16="http://schemas.microsoft.com/office/drawing/2014/main" id="{5211D619-256D-0C4B-9A25-F2854F0D02CD}"/>
              </a:ext>
            </a:extLst>
          </p:cNvPr>
          <p:cNvGrpSpPr>
            <a:grpSpLocks/>
          </p:cNvGrpSpPr>
          <p:nvPr/>
        </p:nvGrpSpPr>
        <p:grpSpPr bwMode="auto">
          <a:xfrm>
            <a:off x="5709320" y="5547514"/>
            <a:ext cx="891347" cy="633161"/>
            <a:chOff x="5588071" y="1636276"/>
            <a:chExt cx="974777" cy="666294"/>
          </a:xfrm>
        </p:grpSpPr>
        <p:grpSp>
          <p:nvGrpSpPr>
            <p:cNvPr id="20493" name="مجموعة 111">
              <a:extLst>
                <a:ext uri="{FF2B5EF4-FFF2-40B4-BE49-F238E27FC236}">
                  <a16:creationId xmlns:a16="http://schemas.microsoft.com/office/drawing/2014/main" id="{07E05D89-881F-FB48-9405-C508FF1044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88071" y="1636276"/>
              <a:ext cx="974777" cy="666294"/>
              <a:chOff x="5588071" y="1636276"/>
              <a:chExt cx="974777" cy="666294"/>
            </a:xfrm>
          </p:grpSpPr>
          <p:sp>
            <p:nvSpPr>
              <p:cNvPr id="116" name="مستطيل مستدير الزوايا 115">
                <a:extLst>
                  <a:ext uri="{FF2B5EF4-FFF2-40B4-BE49-F238E27FC236}">
                    <a16:creationId xmlns:a16="http://schemas.microsoft.com/office/drawing/2014/main" id="{73EFE8F3-DFBD-844C-B482-E2BD463AFC25}"/>
                  </a:ext>
                </a:extLst>
              </p:cNvPr>
              <p:cNvSpPr/>
              <p:nvPr/>
            </p:nvSpPr>
            <p:spPr>
              <a:xfrm>
                <a:off x="6144246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7" name="مستطيل مستدير الزوايا 116">
                <a:extLst>
                  <a:ext uri="{FF2B5EF4-FFF2-40B4-BE49-F238E27FC236}">
                    <a16:creationId xmlns:a16="http://schemas.microsoft.com/office/drawing/2014/main" id="{0FBFD652-CCDA-A54C-87FC-B15BE505A57B}"/>
                  </a:ext>
                </a:extLst>
              </p:cNvPr>
              <p:cNvSpPr/>
              <p:nvPr/>
            </p:nvSpPr>
            <p:spPr>
              <a:xfrm>
                <a:off x="6164740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8" name="مستطيل مستدير الزوايا 117">
                <a:extLst>
                  <a:ext uri="{FF2B5EF4-FFF2-40B4-BE49-F238E27FC236}">
                    <a16:creationId xmlns:a16="http://schemas.microsoft.com/office/drawing/2014/main" id="{C594E06C-5327-174B-AEA5-F42410A25CF6}"/>
                  </a:ext>
                </a:extLst>
              </p:cNvPr>
              <p:cNvSpPr/>
              <p:nvPr/>
            </p:nvSpPr>
            <p:spPr>
              <a:xfrm>
                <a:off x="5588071" y="1636276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  <p:sp>
            <p:nvSpPr>
              <p:cNvPr id="119" name="مستطيل مستدير الزوايا 118">
                <a:extLst>
                  <a:ext uri="{FF2B5EF4-FFF2-40B4-BE49-F238E27FC236}">
                    <a16:creationId xmlns:a16="http://schemas.microsoft.com/office/drawing/2014/main" id="{4E8B3EC9-0B10-E14F-9ACC-941E96D625D0}"/>
                  </a:ext>
                </a:extLst>
              </p:cNvPr>
              <p:cNvSpPr/>
              <p:nvPr/>
            </p:nvSpPr>
            <p:spPr>
              <a:xfrm>
                <a:off x="5588071" y="2087104"/>
                <a:ext cx="398108" cy="215466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4000">
                    <a:schemeClr val="accent3">
                      <a:lumMod val="45000"/>
                      <a:lumOff val="55000"/>
                    </a:schemeClr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path path="shape">
                  <a:fillToRect l="50000" t="50000" r="50000" b="50000"/>
                </a:path>
              </a:gra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defTabSz="685800">
                  <a:defRPr/>
                </a:pPr>
                <a:endParaRPr lang="ar-SA" sz="1350"/>
              </a:p>
            </p:txBody>
          </p:sp>
        </p:grpSp>
        <p:grpSp>
          <p:nvGrpSpPr>
            <p:cNvPr id="20494" name="Google Shape;150;p5">
              <a:extLst>
                <a:ext uri="{FF2B5EF4-FFF2-40B4-BE49-F238E27FC236}">
                  <a16:creationId xmlns:a16="http://schemas.microsoft.com/office/drawing/2014/main" id="{C2547250-4C8E-834C-BCEC-13B91311B8B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 flipV="1">
              <a:off x="5691669" y="1697556"/>
              <a:ext cx="727328" cy="543734"/>
              <a:chOff x="1391688" y="923067"/>
              <a:chExt cx="507038" cy="237574"/>
            </a:xfrm>
          </p:grpSpPr>
          <p:sp>
            <p:nvSpPr>
              <p:cNvPr id="114" name="Google Shape;152;p5">
                <a:extLst>
                  <a:ext uri="{FF2B5EF4-FFF2-40B4-BE49-F238E27FC236}">
                    <a16:creationId xmlns:a16="http://schemas.microsoft.com/office/drawing/2014/main" id="{DDE377CE-2366-564F-B9F7-ACF8E9280D0B}"/>
                  </a:ext>
                </a:extLst>
              </p:cNvPr>
              <p:cNvSpPr/>
              <p:nvPr/>
            </p:nvSpPr>
            <p:spPr>
              <a:xfrm>
                <a:off x="1391860" y="923094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53;p5">
                <a:extLst>
                  <a:ext uri="{FF2B5EF4-FFF2-40B4-BE49-F238E27FC236}">
                    <a16:creationId xmlns:a16="http://schemas.microsoft.com/office/drawing/2014/main" id="{CFA70577-3913-EC45-B97B-C485855C6443}"/>
                  </a:ext>
                </a:extLst>
              </p:cNvPr>
              <p:cNvSpPr/>
              <p:nvPr/>
            </p:nvSpPr>
            <p:spPr>
              <a:xfrm>
                <a:off x="1391860" y="1108859"/>
                <a:ext cx="506700" cy="51755"/>
              </a:xfrm>
              <a:prstGeom prst="flowChartTerminator">
                <a:avLst/>
              </a:prstGeom>
              <a:gradFill>
                <a:gsLst>
                  <a:gs pos="0">
                    <a:srgbClr val="595959"/>
                  </a:gs>
                  <a:gs pos="24000">
                    <a:srgbClr val="3F3F3F"/>
                  </a:gs>
                  <a:gs pos="47000">
                    <a:schemeClr val="lt1"/>
                  </a:gs>
                  <a:gs pos="79668">
                    <a:schemeClr val="lt1"/>
                  </a:gs>
                  <a:gs pos="93000">
                    <a:srgbClr val="3F3F3F"/>
                  </a:gs>
                  <a:gs pos="100000">
                    <a:srgbClr val="3F3F3F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lIns="68569" tIns="34275" rIns="68569" bIns="34275" anchor="ctr"/>
              <a:lstStyle/>
              <a:p>
                <a:pPr algn="ctr" defTabSz="685800">
                  <a:defRPr/>
                </a:pPr>
                <a:endParaRPr sz="135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58" name="صورة 57">
            <a:extLst>
              <a:ext uri="{FF2B5EF4-FFF2-40B4-BE49-F238E27FC236}">
                <a16:creationId xmlns:a16="http://schemas.microsoft.com/office/drawing/2014/main" id="{79DA0FE5-7646-7F48-B618-8EEA458B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1172769" y="5810101"/>
            <a:ext cx="1081704" cy="1083872"/>
          </a:xfrm>
          <a:prstGeom prst="rect">
            <a:avLst/>
          </a:prstGeom>
        </p:spPr>
      </p:pic>
      <p:grpSp>
        <p:nvGrpSpPr>
          <p:cNvPr id="63" name="Group 9">
            <a:extLst>
              <a:ext uri="{FF2B5EF4-FFF2-40B4-BE49-F238E27FC236}">
                <a16:creationId xmlns:a16="http://schemas.microsoft.com/office/drawing/2014/main" id="{B505C15A-E303-7541-B7A0-AF0ED547D12C}"/>
              </a:ext>
            </a:extLst>
          </p:cNvPr>
          <p:cNvGrpSpPr>
            <a:grpSpLocks/>
          </p:cNvGrpSpPr>
          <p:nvPr/>
        </p:nvGrpSpPr>
        <p:grpSpPr bwMode="auto">
          <a:xfrm>
            <a:off x="3187898" y="1841966"/>
            <a:ext cx="7105724" cy="457200"/>
            <a:chOff x="1820" y="709"/>
            <a:chExt cx="3404" cy="214"/>
          </a:xfrm>
        </p:grpSpPr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46D109B5-81B6-C644-BBBC-AE9402B191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" y="709"/>
              <a:ext cx="756" cy="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5" name="Group 7">
              <a:extLst>
                <a:ext uri="{FF2B5EF4-FFF2-40B4-BE49-F238E27FC236}">
                  <a16:creationId xmlns:a16="http://schemas.microsoft.com/office/drawing/2014/main" id="{BD1693F9-4A56-4342-AFE9-DB9103A0C1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725"/>
              <a:ext cx="2461" cy="198"/>
              <a:chOff x="1575" y="799"/>
              <a:chExt cx="2461" cy="198"/>
            </a:xfrm>
          </p:grpSpPr>
          <p:pic>
            <p:nvPicPr>
              <p:cNvPr id="69" name="Picture 5">
                <a:extLst>
                  <a:ext uri="{FF2B5EF4-FFF2-40B4-BE49-F238E27FC236}">
                    <a16:creationId xmlns:a16="http://schemas.microsoft.com/office/drawing/2014/main" id="{18D5BCE2-3463-7F40-9A2E-96466D3DC5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2" y="799"/>
                <a:ext cx="2154" cy="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6">
                <a:extLst>
                  <a:ext uri="{FF2B5EF4-FFF2-40B4-BE49-F238E27FC236}">
                    <a16:creationId xmlns:a16="http://schemas.microsoft.com/office/drawing/2014/main" id="{DCB2010F-CBC6-3146-B847-87A08D0311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5" y="815"/>
                <a:ext cx="306" cy="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8" name="Picture 8">
              <a:extLst>
                <a:ext uri="{FF2B5EF4-FFF2-40B4-BE49-F238E27FC236}">
                  <a16:creationId xmlns:a16="http://schemas.microsoft.com/office/drawing/2014/main" id="{A4A48830-E33D-9D45-87CF-D98B324828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" y="799"/>
              <a:ext cx="156" cy="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" name="Picture 10">
            <a:extLst>
              <a:ext uri="{FF2B5EF4-FFF2-40B4-BE49-F238E27FC236}">
                <a16:creationId xmlns:a16="http://schemas.microsoft.com/office/drawing/2014/main" id="{5310DC87-8F2D-9D46-A456-D606EF99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634" y="2447732"/>
            <a:ext cx="500063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1">
            <a:extLst>
              <a:ext uri="{FF2B5EF4-FFF2-40B4-BE49-F238E27FC236}">
                <a16:creationId xmlns:a16="http://schemas.microsoft.com/office/drawing/2014/main" id="{8F81754E-4EDE-2A47-87C7-D60DF07D2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46" y="2460431"/>
            <a:ext cx="908050" cy="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2">
            <a:extLst>
              <a:ext uri="{FF2B5EF4-FFF2-40B4-BE49-F238E27FC236}">
                <a16:creationId xmlns:a16="http://schemas.microsoft.com/office/drawing/2014/main" id="{E0A6390B-C31B-8843-8FC7-755A6F7F7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34" y="2473131"/>
            <a:ext cx="1052513" cy="36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3">
            <a:extLst>
              <a:ext uri="{FF2B5EF4-FFF2-40B4-BE49-F238E27FC236}">
                <a16:creationId xmlns:a16="http://schemas.microsoft.com/office/drawing/2014/main" id="{45E35294-7748-8B42-AC6E-5BCAAA85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58" y="2508056"/>
            <a:ext cx="1619250" cy="3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4">
            <a:extLst>
              <a:ext uri="{FF2B5EF4-FFF2-40B4-BE49-F238E27FC236}">
                <a16:creationId xmlns:a16="http://schemas.microsoft.com/office/drawing/2014/main" id="{27848CC6-E3E9-2740-9969-F2FCCC2B7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71" y="2943032"/>
            <a:ext cx="5829300" cy="38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6" name="Group 32">
            <a:extLst>
              <a:ext uri="{FF2B5EF4-FFF2-40B4-BE49-F238E27FC236}">
                <a16:creationId xmlns:a16="http://schemas.microsoft.com/office/drawing/2014/main" id="{9B72F6B6-DBD8-9C45-A524-E5DDF79CBFB3}"/>
              </a:ext>
            </a:extLst>
          </p:cNvPr>
          <p:cNvGrpSpPr>
            <a:grpSpLocks/>
          </p:cNvGrpSpPr>
          <p:nvPr/>
        </p:nvGrpSpPr>
        <p:grpSpPr bwMode="auto">
          <a:xfrm>
            <a:off x="3179240" y="3334216"/>
            <a:ext cx="7158037" cy="473085"/>
            <a:chOff x="647" y="1343"/>
            <a:chExt cx="4846" cy="299"/>
          </a:xfrm>
        </p:grpSpPr>
        <p:pic>
          <p:nvPicPr>
            <p:cNvPr id="77" name="Picture 15">
              <a:extLst>
                <a:ext uri="{FF2B5EF4-FFF2-40B4-BE49-F238E27FC236}">
                  <a16:creationId xmlns:a16="http://schemas.microsoft.com/office/drawing/2014/main" id="{8C6E6EAB-5530-D244-B385-805B09ACF1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4" y="1343"/>
              <a:ext cx="4079" cy="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31">
              <a:extLst>
                <a:ext uri="{FF2B5EF4-FFF2-40B4-BE49-F238E27FC236}">
                  <a16:creationId xmlns:a16="http://schemas.microsoft.com/office/drawing/2014/main" id="{3318101F-B36C-7640-9E71-74A9C51AA0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" y="1402"/>
              <a:ext cx="776" cy="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9" name="Picture 33">
            <a:extLst>
              <a:ext uri="{FF2B5EF4-FFF2-40B4-BE49-F238E27FC236}">
                <a16:creationId xmlns:a16="http://schemas.microsoft.com/office/drawing/2014/main" id="{DD64CB00-B9BA-0341-A663-80B75617E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34" y="3943157"/>
            <a:ext cx="5795963" cy="47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4">
            <a:extLst>
              <a:ext uri="{FF2B5EF4-FFF2-40B4-BE49-F238E27FC236}">
                <a16:creationId xmlns:a16="http://schemas.microsoft.com/office/drawing/2014/main" id="{F14AEDA5-DEBD-AD4C-959B-5FE4F550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49" y="4372706"/>
            <a:ext cx="3142877" cy="4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5">
            <a:extLst>
              <a:ext uri="{FF2B5EF4-FFF2-40B4-BE49-F238E27FC236}">
                <a16:creationId xmlns:a16="http://schemas.microsoft.com/office/drawing/2014/main" id="{8AE32C4B-3EDA-7544-9F08-0ABCA568B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505" y="4446140"/>
            <a:ext cx="2986088" cy="37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5545870A-D62C-1D45-AB3A-B9B2701445D5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5806" r="3335" b="8041"/>
          <a:stretch/>
        </p:blipFill>
        <p:spPr>
          <a:xfrm>
            <a:off x="1202261" y="697546"/>
            <a:ext cx="9758697" cy="4996249"/>
          </a:xfrm>
          <a:prstGeom prst="rect">
            <a:avLst/>
          </a:prstGeom>
        </p:spPr>
      </p:pic>
      <p:sp>
        <p:nvSpPr>
          <p:cNvPr id="82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AD0F57-36EF-1949-9A68-3A977968D6F1}"/>
              </a:ext>
            </a:extLst>
          </p:cNvPr>
          <p:cNvSpPr/>
          <p:nvPr/>
        </p:nvSpPr>
        <p:spPr>
          <a:xfrm flipH="1">
            <a:off x="1132157" y="584189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٨</a:t>
            </a:r>
          </a:p>
        </p:txBody>
      </p:sp>
      <p:sp>
        <p:nvSpPr>
          <p:cNvPr id="2" name="عنصر نائب لرقم الشريحة 1">
            <a:extLst>
              <a:ext uri="{FF2B5EF4-FFF2-40B4-BE49-F238E27FC236}">
                <a16:creationId xmlns:a16="http://schemas.microsoft.com/office/drawing/2014/main" id="{DF8C1696-41D7-0C48-922D-7C5B1AC06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7544" y="6101943"/>
            <a:ext cx="2743200" cy="365125"/>
          </a:xfrm>
        </p:spPr>
        <p:txBody>
          <a:bodyPr/>
          <a:lstStyle/>
          <a:p>
            <a:fld id="{4B1E913D-58CC-DA49-B719-410520E0AD7E}" type="slidenum">
              <a:rPr lang="ar-SA" smtClean="0">
                <a:solidFill>
                  <a:schemeClr val="tx1"/>
                </a:solidFill>
              </a:rPr>
              <a:t>96</a:t>
            </a:fld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50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532 L 0.06315 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ABFA7C-E60E-4FED-90ED-AF327CBB86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88173"/>
            <a:ext cx="9144000" cy="511132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B3B2013-CA87-4A13-BF40-60ED3EEB32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81" y="2447944"/>
            <a:ext cx="1050944" cy="111872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0733487A-7574-4E63-8722-D23FDBCDD8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03" y="2419948"/>
            <a:ext cx="1046921" cy="1068050"/>
          </a:xfrm>
          <a:prstGeom prst="rect">
            <a:avLst/>
          </a:prstGeom>
        </p:spPr>
      </p:pic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424399D9-4A3F-48BB-B996-80C3DCF31C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25" y="3406423"/>
            <a:ext cx="1044239" cy="106805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28F977E-6645-43FF-BA36-8B40D1F9A4F8}"/>
              </a:ext>
            </a:extLst>
          </p:cNvPr>
          <p:cNvSpPr txBox="1"/>
          <p:nvPr/>
        </p:nvSpPr>
        <p:spPr>
          <a:xfrm>
            <a:off x="3599279" y="3720446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٨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3E898476-2838-4695-A7C1-E3F32EB529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31" y="2540672"/>
            <a:ext cx="1044239" cy="106805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1EC9BA9-4CA8-4D9B-880F-BD43B038E9C5}"/>
              </a:ext>
            </a:extLst>
          </p:cNvPr>
          <p:cNvSpPr txBox="1"/>
          <p:nvPr/>
        </p:nvSpPr>
        <p:spPr>
          <a:xfrm>
            <a:off x="5536485" y="2854695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٩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BE49927-C141-4F4D-BC7B-F6472F3FD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021" y="1790266"/>
            <a:ext cx="1044239" cy="106805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A233601-DAAE-48F4-B002-09C496C5F1F4}"/>
              </a:ext>
            </a:extLst>
          </p:cNvPr>
          <p:cNvSpPr txBox="1"/>
          <p:nvPr/>
        </p:nvSpPr>
        <p:spPr>
          <a:xfrm>
            <a:off x="7185832" y="2104289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٤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D5B71083-773D-4F8B-97E6-2F4BA5B1E5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31" y="4658592"/>
            <a:ext cx="1044239" cy="106805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41F74EE7-8A50-489E-B2A0-2C6E79B4E7AB}"/>
              </a:ext>
            </a:extLst>
          </p:cNvPr>
          <p:cNvSpPr txBox="1"/>
          <p:nvPr/>
        </p:nvSpPr>
        <p:spPr>
          <a:xfrm>
            <a:off x="5536485" y="4972615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١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64" name="Picture 63" descr="A close up of a logo&#10;&#10;Description automatically generated">
            <a:extLst>
              <a:ext uri="{FF2B5EF4-FFF2-40B4-BE49-F238E27FC236}">
                <a16:creationId xmlns:a16="http://schemas.microsoft.com/office/drawing/2014/main" id="{4B777D70-99ED-4897-86B3-1837AF5078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454" y="3427768"/>
            <a:ext cx="1044239" cy="106805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219C920-5378-47B1-98EF-B146BEFA8A11}"/>
              </a:ext>
            </a:extLst>
          </p:cNvPr>
          <p:cNvSpPr txBox="1"/>
          <p:nvPr/>
        </p:nvSpPr>
        <p:spPr>
          <a:xfrm>
            <a:off x="7571508" y="3741791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٢٥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2C377C0-E997-48D8-8C1F-343C626B672C}"/>
              </a:ext>
            </a:extLst>
          </p:cNvPr>
          <p:cNvSpPr txBox="1"/>
          <p:nvPr/>
        </p:nvSpPr>
        <p:spPr>
          <a:xfrm>
            <a:off x="2981542" y="2721803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٢٨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67" name="Picture 66" descr="A close up of a logo&#10;&#10;Description automatically generated">
            <a:extLst>
              <a:ext uri="{FF2B5EF4-FFF2-40B4-BE49-F238E27FC236}">
                <a16:creationId xmlns:a16="http://schemas.microsoft.com/office/drawing/2014/main" id="{EBB6A022-EA7F-4019-889A-4D7B109AB0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74" y="1643680"/>
            <a:ext cx="1046921" cy="1068050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7CEDD9B-9344-4F23-9929-DB045E9116E8}"/>
              </a:ext>
            </a:extLst>
          </p:cNvPr>
          <p:cNvSpPr txBox="1"/>
          <p:nvPr/>
        </p:nvSpPr>
        <p:spPr>
          <a:xfrm>
            <a:off x="4856814" y="2041000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٢٤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5D03AE46-93DD-43A5-B620-AE60E6619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387" y="2759572"/>
            <a:ext cx="1046921" cy="1068050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B4F14AB-0D51-4D3F-9FAA-42469285D886}"/>
              </a:ext>
            </a:extLst>
          </p:cNvPr>
          <p:cNvSpPr txBox="1"/>
          <p:nvPr/>
        </p:nvSpPr>
        <p:spPr>
          <a:xfrm>
            <a:off x="6681784" y="3061426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١٩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3" name="Picture 72" descr="A close up of a logo&#10;&#10;Description automatically generated">
            <a:extLst>
              <a:ext uri="{FF2B5EF4-FFF2-40B4-BE49-F238E27FC236}">
                <a16:creationId xmlns:a16="http://schemas.microsoft.com/office/drawing/2014/main" id="{2083864B-D1A9-48B7-9276-16C2EB3450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04" y="2457718"/>
            <a:ext cx="1046921" cy="1068050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090880C8-19BB-4620-B125-03C8CFEAAD01}"/>
              </a:ext>
            </a:extLst>
          </p:cNvPr>
          <p:cNvSpPr txBox="1"/>
          <p:nvPr/>
        </p:nvSpPr>
        <p:spPr>
          <a:xfrm>
            <a:off x="8161843" y="2759573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٦٣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80" name="Picture 79" descr="A close up of a logo&#10;&#10;Description automatically generated">
            <a:extLst>
              <a:ext uri="{FF2B5EF4-FFF2-40B4-BE49-F238E27FC236}">
                <a16:creationId xmlns:a16="http://schemas.microsoft.com/office/drawing/2014/main" id="{DBB6FF24-9828-4377-A676-7DD0E00085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831" y="1575325"/>
            <a:ext cx="1050944" cy="106805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E1819508-78B0-4F7F-818B-99C74731DA07}"/>
              </a:ext>
            </a:extLst>
          </p:cNvPr>
          <p:cNvSpPr txBox="1"/>
          <p:nvPr/>
        </p:nvSpPr>
        <p:spPr>
          <a:xfrm>
            <a:off x="3573821" y="1911824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٣٢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2" name="Picture 81" descr="A close up of a logo&#10;&#10;Description automatically generated">
            <a:extLst>
              <a:ext uri="{FF2B5EF4-FFF2-40B4-BE49-F238E27FC236}">
                <a16:creationId xmlns:a16="http://schemas.microsoft.com/office/drawing/2014/main" id="{1D549818-C376-4AC5-A68F-B59A41C5CB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182" y="4442018"/>
            <a:ext cx="1050944" cy="10680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A32B3EA1-3117-4AB2-BF15-DBB996D961CC}"/>
              </a:ext>
            </a:extLst>
          </p:cNvPr>
          <p:cNvSpPr txBox="1"/>
          <p:nvPr/>
        </p:nvSpPr>
        <p:spPr>
          <a:xfrm>
            <a:off x="3046172" y="4778518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١٧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4" name="Picture 83" descr="A close up of a logo&#10;&#10;Description automatically generated">
            <a:extLst>
              <a:ext uri="{FF2B5EF4-FFF2-40B4-BE49-F238E27FC236}">
                <a16:creationId xmlns:a16="http://schemas.microsoft.com/office/drawing/2014/main" id="{6D3C41D6-3505-4C43-8113-8F5200F5E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34" y="3531334"/>
            <a:ext cx="1050944" cy="1068050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B43C2AF2-981A-40E0-A590-91186B261A8B}"/>
              </a:ext>
            </a:extLst>
          </p:cNvPr>
          <p:cNvSpPr txBox="1"/>
          <p:nvPr/>
        </p:nvSpPr>
        <p:spPr>
          <a:xfrm>
            <a:off x="4870424" y="3867834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٥٧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6" name="Picture 85" descr="A close up of a logo&#10;&#10;Description automatically generated">
            <a:extLst>
              <a:ext uri="{FF2B5EF4-FFF2-40B4-BE49-F238E27FC236}">
                <a16:creationId xmlns:a16="http://schemas.microsoft.com/office/drawing/2014/main" id="{05BF0DA6-CFC5-4703-8B68-C228385110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628" y="4522480"/>
            <a:ext cx="1050944" cy="106805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0423CEB6-BFC4-4FDC-B412-DDD495191064}"/>
              </a:ext>
            </a:extLst>
          </p:cNvPr>
          <p:cNvSpPr txBox="1"/>
          <p:nvPr/>
        </p:nvSpPr>
        <p:spPr>
          <a:xfrm>
            <a:off x="6767973" y="4802767"/>
            <a:ext cx="71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١١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3FBB355-C051-4A95-BF5C-5B13F5137F98}"/>
              </a:ext>
            </a:extLst>
          </p:cNvPr>
          <p:cNvSpPr txBox="1"/>
          <p:nvPr/>
        </p:nvSpPr>
        <p:spPr>
          <a:xfrm>
            <a:off x="4195429" y="2788018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٣٣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94" name="Picture 93" descr="A close up of a logo&#10;&#10;Description automatically generated">
            <a:extLst>
              <a:ext uri="{FF2B5EF4-FFF2-40B4-BE49-F238E27FC236}">
                <a16:creationId xmlns:a16="http://schemas.microsoft.com/office/drawing/2014/main" id="{89655306-3420-41E2-9212-048A429279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141" y="1627907"/>
            <a:ext cx="1050944" cy="1118726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007E606-AC5E-49C8-A1A3-E074A0AF3204}"/>
              </a:ext>
            </a:extLst>
          </p:cNvPr>
          <p:cNvSpPr txBox="1"/>
          <p:nvPr/>
        </p:nvSpPr>
        <p:spPr>
          <a:xfrm>
            <a:off x="6120789" y="1967980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٥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6" name="Picture 95" descr="A close up of a logo&#10;&#10;Description automatically generated">
            <a:extLst>
              <a:ext uri="{FF2B5EF4-FFF2-40B4-BE49-F238E27FC236}">
                <a16:creationId xmlns:a16="http://schemas.microsoft.com/office/drawing/2014/main" id="{8FC0FAA8-842B-499D-A705-3E44DCAA51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68" y="3642291"/>
            <a:ext cx="1050944" cy="1118726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F16D06EC-0B67-4021-BF52-809B1CF01B36}"/>
              </a:ext>
            </a:extLst>
          </p:cNvPr>
          <p:cNvSpPr txBox="1"/>
          <p:nvPr/>
        </p:nvSpPr>
        <p:spPr>
          <a:xfrm>
            <a:off x="6052416" y="3982364"/>
            <a:ext cx="687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١٥</a:t>
            </a: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98" name="Picture 97" descr="A close up of a logo&#10;&#10;Description automatically generated">
            <a:extLst>
              <a:ext uri="{FF2B5EF4-FFF2-40B4-BE49-F238E27FC236}">
                <a16:creationId xmlns:a16="http://schemas.microsoft.com/office/drawing/2014/main" id="{B954DC69-C8AA-4836-B53F-89305429AD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5" y="4528605"/>
            <a:ext cx="1050944" cy="1118726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2EB36DF2-1A7B-4349-BD86-CAFCF29F7CD9}"/>
              </a:ext>
            </a:extLst>
          </p:cNvPr>
          <p:cNvSpPr txBox="1"/>
          <p:nvPr/>
        </p:nvSpPr>
        <p:spPr>
          <a:xfrm>
            <a:off x="4321743" y="4868678"/>
            <a:ext cx="742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rtl="0"/>
            <a:r>
              <a:rPr lang="ar-SA" sz="24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١٠٠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2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923CAC1C-731D-488C-BF1E-412A3B307E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6444" t="33864" r="24023" b="31840"/>
          <a:stretch/>
        </p:blipFill>
        <p:spPr>
          <a:xfrm>
            <a:off x="1533197" y="837990"/>
            <a:ext cx="2256395" cy="731188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44A5D909-2208-48BD-9DB0-4E724F389E7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FFCC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087919" y="317692"/>
            <a:ext cx="2015714" cy="495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" name="Picture 5">
            <a:extLst>
              <a:ext uri="{FF2B5EF4-FFF2-40B4-BE49-F238E27FC236}">
                <a16:creationId xmlns:a16="http://schemas.microsoft.com/office/drawing/2014/main" id="{A09A0D7D-8223-497C-A356-E41B6F5F1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154" y="369062"/>
            <a:ext cx="1343025" cy="51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21CD7B0-0AB3-4098-8598-C38A045449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42916" y="362012"/>
            <a:ext cx="1408298" cy="469433"/>
          </a:xfrm>
          <a:prstGeom prst="rect">
            <a:avLst/>
          </a:prstGeom>
        </p:spPr>
      </p:pic>
      <p:pic>
        <p:nvPicPr>
          <p:cNvPr id="54" name="Picture 7">
            <a:extLst>
              <a:ext uri="{FF2B5EF4-FFF2-40B4-BE49-F238E27FC236}">
                <a16:creationId xmlns:a16="http://schemas.microsoft.com/office/drawing/2014/main" id="{88272395-171A-46F7-8D83-5D6FD7FE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824" y="352048"/>
            <a:ext cx="1189037" cy="46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71916A21-1BE5-47D9-8BC9-E4D908747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00" y="22507"/>
            <a:ext cx="1552578" cy="25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FA89BD-8B03-4791-80FD-158209CB97C3}"/>
              </a:ext>
            </a:extLst>
          </p:cNvPr>
          <p:cNvSpPr txBox="1"/>
          <p:nvPr/>
        </p:nvSpPr>
        <p:spPr>
          <a:xfrm>
            <a:off x="4539253" y="-35534"/>
            <a:ext cx="3403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A50001"/>
                </a:solidFill>
                <a:cs typeface="SKR HEAD1" pitchFamily="2" charset="-78"/>
              </a:rPr>
              <a:t>اضغطي على الإجابات الصحيحة </a:t>
            </a:r>
          </a:p>
        </p:txBody>
      </p:sp>
      <p:sp>
        <p:nvSpPr>
          <p:cNvPr id="44" name="Right Arrow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C3E5247-28D2-FA4E-A7DB-F58CF5DA6BBE}"/>
              </a:ext>
            </a:extLst>
          </p:cNvPr>
          <p:cNvSpPr/>
          <p:nvPr/>
        </p:nvSpPr>
        <p:spPr>
          <a:xfrm flipH="1">
            <a:off x="1548146" y="5718368"/>
            <a:ext cx="1553592" cy="896644"/>
          </a:xfrm>
          <a:prstGeom prst="rightArrow">
            <a:avLst/>
          </a:prstGeom>
          <a:solidFill>
            <a:srgbClr val="C099B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dirty="0"/>
              <a:t>الصفحة الرئيسية ٩</a:t>
            </a: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17A1E39-1321-114C-9FC1-098767EE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E913D-58CC-DA49-B719-410520E0AD7E}" type="slidenum">
              <a:rPr lang="ar-SA" smtClean="0"/>
              <a:t>97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8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7" grpId="0"/>
      <p:bldP spid="59" grpId="0"/>
      <p:bldP spid="61" grpId="0"/>
      <p:bldP spid="63" grpId="0"/>
      <p:bldP spid="65" grpId="0"/>
      <p:bldP spid="66" grpId="0"/>
      <p:bldP spid="68" grpId="0"/>
      <p:bldP spid="72" grpId="0"/>
      <p:bldP spid="74" grpId="0"/>
      <p:bldP spid="81" grpId="0"/>
      <p:bldP spid="83" grpId="0"/>
      <p:bldP spid="85" grpId="0"/>
      <p:bldP spid="87" grpId="0"/>
      <p:bldP spid="92" grpId="0"/>
      <p:bldP spid="95" grpId="0"/>
      <p:bldP spid="97" grpId="0"/>
      <p:bldP spid="99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806</TotalTime>
  <Words>995</Words>
  <Application>Microsoft Macintosh PowerPoint</Application>
  <PresentationFormat>شاشة عريضة</PresentationFormat>
  <Paragraphs>531</Paragraphs>
  <Slides>28</Slides>
  <Notes>24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28</vt:i4>
      </vt:variant>
    </vt:vector>
  </HeadingPairs>
  <TitlesOfParts>
    <vt:vector size="39" baseType="lpstr">
      <vt:lpstr>18 Khebrat Musamim</vt:lpstr>
      <vt:lpstr>Aldhabi</vt:lpstr>
      <vt:lpstr>Arial</vt:lpstr>
      <vt:lpstr>Arial Black</vt:lpstr>
      <vt:lpstr>Beirut</vt:lpstr>
      <vt:lpstr>Calibri</vt:lpstr>
      <vt:lpstr>Calibri Light</vt:lpstr>
      <vt:lpstr>Comic Sans MS</vt:lpstr>
      <vt:lpstr>Sakkal Majalla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جدول الضرب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بتول فاضل</dc:creator>
  <cp:lastModifiedBy>بتول فاضل</cp:lastModifiedBy>
  <cp:revision>33</cp:revision>
  <dcterms:created xsi:type="dcterms:W3CDTF">2021-08-28T07:17:54Z</dcterms:created>
  <dcterms:modified xsi:type="dcterms:W3CDTF">2021-11-27T08:32:19Z</dcterms:modified>
</cp:coreProperties>
</file>