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7" rtl="1" saveSubsetFonts="1" autoCompressPictures="0">
  <p:sldMasterIdLst>
    <p:sldMasterId id="2147483648" r:id="rId1"/>
  </p:sldMasterIdLst>
  <p:notesMasterIdLst>
    <p:notesMasterId r:id="rId22"/>
  </p:notesMasterIdLst>
  <p:sldIdLst>
    <p:sldId id="334" r:id="rId2"/>
    <p:sldId id="257" r:id="rId3"/>
    <p:sldId id="259" r:id="rId4"/>
    <p:sldId id="343" r:id="rId5"/>
    <p:sldId id="258" r:id="rId6"/>
    <p:sldId id="300" r:id="rId7"/>
    <p:sldId id="316" r:id="rId8"/>
    <p:sldId id="324" r:id="rId9"/>
    <p:sldId id="322" r:id="rId10"/>
    <p:sldId id="321" r:id="rId11"/>
    <p:sldId id="320" r:id="rId12"/>
    <p:sldId id="330" r:id="rId13"/>
    <p:sldId id="323" r:id="rId14"/>
    <p:sldId id="319" r:id="rId15"/>
    <p:sldId id="328" r:id="rId16"/>
    <p:sldId id="327" r:id="rId17"/>
    <p:sldId id="326" r:id="rId18"/>
    <p:sldId id="325" r:id="rId19"/>
    <p:sldId id="329" r:id="rId20"/>
    <p:sldId id="318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334"/>
          </p14:sldIdLst>
        </p14:section>
        <p14:section name="سبوره" id="{D768A564-C0C9-8243-A2F1-EE51E648924B}">
          <p14:sldIdLst>
            <p14:sldId id="257"/>
          </p14:sldIdLst>
        </p14:section>
        <p14:section name="بطاقه" id="{DADE0521-D36F-1A4A-8F67-F8E4FA515CAB}">
          <p14:sldIdLst>
            <p14:sldId id="259"/>
          </p14:sldIdLst>
        </p14:section>
        <p14:section name="اولى ٣" id="{143064A8-B495-D94F-B579-F52A1EC7C498}">
          <p14:sldIdLst>
            <p14:sldId id="343"/>
          </p14:sldIdLst>
        </p14:section>
        <p14:section name="ضرب" id="{61650FAE-22C2-3743-A291-FF3E6BD6A4D0}">
          <p14:sldIdLst>
            <p14:sldId id="258"/>
            <p14:sldId id="300"/>
          </p14:sldIdLst>
        </p14:section>
        <p14:section name="استعد" id="{A4954AE3-9A8C-9D4A-B485-1A4A96126A3C}">
          <p14:sldIdLst>
            <p14:sldId id="316"/>
            <p14:sldId id="324"/>
            <p14:sldId id="322"/>
            <p14:sldId id="321"/>
            <p14:sldId id="320"/>
            <p14:sldId id="330"/>
            <p14:sldId id="323"/>
            <p14:sldId id="319"/>
            <p14:sldId id="328"/>
            <p14:sldId id="327"/>
            <p14:sldId id="326"/>
            <p14:sldId id="325"/>
            <p14:sldId id="329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0"/>
    <p:restoredTop sz="93380"/>
  </p:normalViewPr>
  <p:slideViewPr>
    <p:cSldViewPr snapToGrid="0" snapToObjects="1">
      <p:cViewPr varScale="1">
        <p:scale>
          <a:sx n="105" d="100"/>
          <a:sy n="105" d="100"/>
        </p:scale>
        <p:origin x="20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010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121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CE77-FC05-D84F-A8D7-188D16FDB8A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2238-ECE9-044F-98DB-315F4F2CF29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1439-4134-8943-B2CC-8BAE773BB1D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79A5-06E4-F64A-BEA2-25045D89D72F}" type="datetime1">
              <a:rPr lang="ar-SA" smtClean="0"/>
              <a:t>22 ربيع الثاني، 1443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372-CEFC-8B47-96D7-1AD1910E443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3C82-540E-D443-8384-143051A522C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3DFA-A4EA-FB4A-A955-BDEEF804262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7D8-C4E6-8A4B-8A0F-030C5566DA7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0EEC-4F26-9043-81AA-A12A558DB79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B76B-8C15-2241-9024-11A0D0B10E6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9C72-2ED6-2C43-99D6-4E17C14F3D7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9B44-D750-6740-B4D9-AC7461BF802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503C-6D63-6C47-A79C-32A5DAB24238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1" Type="http://schemas.openxmlformats.org/officeDocument/2006/relationships/image" Target="../media/image16.png"/><Relationship Id="rId34" Type="http://schemas.openxmlformats.org/officeDocument/2006/relationships/hyperlink" Target="https://wordwall.net/ar/resource/5781820/&#1575;&#1608;&#1604;&#1609;-&#1636;" TargetMode="External"/><Relationship Id="rId42" Type="http://schemas.openxmlformats.org/officeDocument/2006/relationships/image" Target="../media/image27.png"/><Relationship Id="rId47" Type="http://schemas.openxmlformats.org/officeDocument/2006/relationships/image" Target="../media/image29.png"/><Relationship Id="rId55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9" Type="http://schemas.openxmlformats.org/officeDocument/2006/relationships/image" Target="../media/image22.png"/><Relationship Id="rId11" Type="http://schemas.openxmlformats.org/officeDocument/2006/relationships/image" Target="../media/image7.gif"/><Relationship Id="rId24" Type="http://schemas.openxmlformats.org/officeDocument/2006/relationships/hyperlink" Target="https://wordwall.net/ar/resource/5782553/&#1575;&#1608;&#1604;&#1609;-&#1637;" TargetMode="External"/><Relationship Id="rId32" Type="http://schemas.openxmlformats.org/officeDocument/2006/relationships/image" Target="../media/image24.jpeg"/><Relationship Id="rId40" Type="http://schemas.openxmlformats.org/officeDocument/2006/relationships/slide" Target="slide5.xml"/><Relationship Id="rId45" Type="http://schemas.openxmlformats.org/officeDocument/2006/relationships/image" Target="../media/image28.png"/><Relationship Id="rId58" Type="http://schemas.openxmlformats.org/officeDocument/2006/relationships/slide" Target="slide7.xml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openxmlformats.org/officeDocument/2006/relationships/image" Target="../media/image26.png"/><Relationship Id="rId57" Type="http://schemas.openxmlformats.org/officeDocument/2006/relationships/image" Target="../media/image31.png"/><Relationship Id="rId10" Type="http://schemas.openxmlformats.org/officeDocument/2006/relationships/image" Target="../media/image6.gif"/><Relationship Id="rId19" Type="http://schemas.openxmlformats.org/officeDocument/2006/relationships/hyperlink" Target="https://pixabay.com/it/lavagna-bianca-bordo-bianco-3205371/" TargetMode="External"/><Relationship Id="rId31" Type="http://schemas.openxmlformats.org/officeDocument/2006/relationships/hyperlink" Target="https://drive.google.com/file/d/1PP7Yve2z40QpybFj1CLTOBwKMhEG4kE5/view" TargetMode="External"/><Relationship Id="rId44" Type="http://schemas.openxmlformats.org/officeDocument/2006/relationships/image" Target="../media/image280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hyperlink" Target="https://wordwall.net/ar/resource/5782230/&#1575;&#1608;&#1604;&#1609;-&#1635;" TargetMode="External"/><Relationship Id="rId43" Type="http://schemas.openxmlformats.org/officeDocument/2006/relationships/slide" Target="slide2.xml"/><Relationship Id="rId48" Type="http://schemas.openxmlformats.org/officeDocument/2006/relationships/image" Target="../media/image30.png"/><Relationship Id="rId56" Type="http://schemas.openxmlformats.org/officeDocument/2006/relationships/image" Target="../media/image300.png"/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12" Type="http://schemas.openxmlformats.org/officeDocument/2006/relationships/image" Target="../media/image8.gif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46" Type="http://schemas.openxmlformats.org/officeDocument/2006/relationships/slide" Target="slide4.xml"/><Relationship Id="rId59" Type="http://schemas.openxmlformats.org/officeDocument/2006/relationships/image" Target="../media/image310.png"/><Relationship Id="rId20" Type="http://schemas.openxmlformats.org/officeDocument/2006/relationships/image" Target="../media/image15.png"/><Relationship Id="rId41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7.pn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7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8.jpe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8.jpe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48.jpe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image" Target="NUL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1632;p64">
            <a:extLst>
              <a:ext uri="{FF2B5EF4-FFF2-40B4-BE49-F238E27FC236}">
                <a16:creationId xmlns:a16="http://schemas.microsoft.com/office/drawing/2014/main" id="{6F28DC45-9ACB-FB4D-8593-DEBF7E170D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93" t="2151" r="6961" b="1369"/>
          <a:stretch/>
        </p:blipFill>
        <p:spPr>
          <a:xfrm>
            <a:off x="47479" y="-22500"/>
            <a:ext cx="12192000" cy="69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706187" y="5920690"/>
            <a:ext cx="5564720" cy="987071"/>
          </a:xfrm>
          <a:prstGeom prst="rect">
            <a:avLst/>
          </a:prstGeom>
        </p:spPr>
      </p:pic>
      <p:pic>
        <p:nvPicPr>
          <p:cNvPr id="8" name="صورة 7">
            <a:hlinkClick r:id="rId6" action="ppaction://hlinksldjump"/>
            <a:extLst>
              <a:ext uri="{FF2B5EF4-FFF2-40B4-BE49-F238E27FC236}">
                <a16:creationId xmlns:a16="http://schemas.microsoft.com/office/drawing/2014/main" id="{66912D7D-F6C6-41BD-8AE1-746D1787E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4" y="693117"/>
            <a:ext cx="820423" cy="82042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B144451-47EE-9E45-968C-D554683B96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7850320" y="2452217"/>
            <a:ext cx="1614258" cy="1582502"/>
          </a:xfrm>
          <a:prstGeom prst="rect">
            <a:avLst/>
          </a:prstGeom>
        </p:spPr>
      </p:pic>
      <p:grpSp>
        <p:nvGrpSpPr>
          <p:cNvPr id="35" name="مجموعة 71">
            <a:extLst>
              <a:ext uri="{FF2B5EF4-FFF2-40B4-BE49-F238E27FC236}">
                <a16:creationId xmlns:a16="http://schemas.microsoft.com/office/drawing/2014/main" id="{83856C07-0247-F847-B9EF-2CF1D794CC65}"/>
              </a:ext>
            </a:extLst>
          </p:cNvPr>
          <p:cNvGrpSpPr>
            <a:grpSpLocks/>
          </p:cNvGrpSpPr>
          <p:nvPr/>
        </p:nvGrpSpPr>
        <p:grpSpPr bwMode="auto">
          <a:xfrm>
            <a:off x="1227794" y="259176"/>
            <a:ext cx="1214438" cy="1136650"/>
            <a:chOff x="3326307" y="697407"/>
            <a:chExt cx="5463186" cy="5463186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32FA4909-9464-FB46-A8B1-589A244EC756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7" name="مجموعة 74">
              <a:extLst>
                <a:ext uri="{FF2B5EF4-FFF2-40B4-BE49-F238E27FC236}">
                  <a16:creationId xmlns:a16="http://schemas.microsoft.com/office/drawing/2014/main" id="{8CA5CF99-D8F8-B14B-AF4E-6C87D943D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9" name="مربع نص 75">
                <a:extLst>
                  <a:ext uri="{FF2B5EF4-FFF2-40B4-BE49-F238E27FC236}">
                    <a16:creationId xmlns:a16="http://schemas.microsoft.com/office/drawing/2014/main" id="{A2D6F0E8-A30B-4E43-AC1D-33BB33F41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76">
                <a:extLst>
                  <a:ext uri="{FF2B5EF4-FFF2-40B4-BE49-F238E27FC236}">
                    <a16:creationId xmlns:a16="http://schemas.microsoft.com/office/drawing/2014/main" id="{6622B40B-056A-BF46-87E4-759D3930C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77">
                <a:extLst>
                  <a:ext uri="{FF2B5EF4-FFF2-40B4-BE49-F238E27FC236}">
                    <a16:creationId xmlns:a16="http://schemas.microsoft.com/office/drawing/2014/main" id="{CBD01D4A-F925-BA4A-8B07-5B3D24302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78">
                <a:extLst>
                  <a:ext uri="{FF2B5EF4-FFF2-40B4-BE49-F238E27FC236}">
                    <a16:creationId xmlns:a16="http://schemas.microsoft.com/office/drawing/2014/main" id="{90EF338D-7A4B-304A-A9AB-6F4875A04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79">
                <a:extLst>
                  <a:ext uri="{FF2B5EF4-FFF2-40B4-BE49-F238E27FC236}">
                    <a16:creationId xmlns:a16="http://schemas.microsoft.com/office/drawing/2014/main" id="{3A4116EC-13A5-9440-8CD2-031551061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0">
                <a:extLst>
                  <a:ext uri="{FF2B5EF4-FFF2-40B4-BE49-F238E27FC236}">
                    <a16:creationId xmlns:a16="http://schemas.microsoft.com/office/drawing/2014/main" id="{D6C0B1B6-C3AF-BE4D-8A29-2CD73A96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8" name="مربع نص 81">
                <a:extLst>
                  <a:ext uri="{FF2B5EF4-FFF2-40B4-BE49-F238E27FC236}">
                    <a16:creationId xmlns:a16="http://schemas.microsoft.com/office/drawing/2014/main" id="{8905A5A1-4449-B54C-AE88-E76C54F6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0" name="مربع نص 82">
                <a:extLst>
                  <a:ext uri="{FF2B5EF4-FFF2-40B4-BE49-F238E27FC236}">
                    <a16:creationId xmlns:a16="http://schemas.microsoft.com/office/drawing/2014/main" id="{FA8C0D6B-E3C1-3E4C-AF1F-79027736B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2" name="مربع نص 83">
                <a:extLst>
                  <a:ext uri="{FF2B5EF4-FFF2-40B4-BE49-F238E27FC236}">
                    <a16:creationId xmlns:a16="http://schemas.microsoft.com/office/drawing/2014/main" id="{8F7A2CA3-C79F-F148-98FF-E3CA7133F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3" name="مربع نص 84">
                <a:extLst>
                  <a:ext uri="{FF2B5EF4-FFF2-40B4-BE49-F238E27FC236}">
                    <a16:creationId xmlns:a16="http://schemas.microsoft.com/office/drawing/2014/main" id="{9EAC5213-86AB-F042-8552-88A4BD311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4" name="مربع نص 85">
                <a:extLst>
                  <a:ext uri="{FF2B5EF4-FFF2-40B4-BE49-F238E27FC236}">
                    <a16:creationId xmlns:a16="http://schemas.microsoft.com/office/drawing/2014/main" id="{3C356A4D-BAE5-7844-8E01-4C4D80C60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6" name="مربع نص 86">
                <a:extLst>
                  <a:ext uri="{FF2B5EF4-FFF2-40B4-BE49-F238E27FC236}">
                    <a16:creationId xmlns:a16="http://schemas.microsoft.com/office/drawing/2014/main" id="{D5211AC7-F0D1-E648-968F-304D2D9B5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955292FF-7083-3D46-B30E-6C11940F0CC6}"/>
              </a:ext>
            </a:extLst>
          </p:cNvPr>
          <p:cNvGrpSpPr>
            <a:grpSpLocks/>
          </p:cNvGrpSpPr>
          <p:nvPr/>
        </p:nvGrpSpPr>
        <p:grpSpPr bwMode="auto">
          <a:xfrm>
            <a:off x="1808820" y="367126"/>
            <a:ext cx="66675" cy="1009650"/>
            <a:chOff x="5944770" y="1379001"/>
            <a:chExt cx="226260" cy="3927154"/>
          </a:xfrm>
        </p:grpSpPr>
        <p:sp>
          <p:nvSpPr>
            <p:cNvPr id="59" name="مثلث متساوي الساقين 49">
              <a:extLst>
                <a:ext uri="{FF2B5EF4-FFF2-40B4-BE49-F238E27FC236}">
                  <a16:creationId xmlns:a16="http://schemas.microsoft.com/office/drawing/2014/main" id="{E83954EA-F4AF-DB46-97D1-A62ED8EFD002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60" name="مثلث متساوي الساقين 50">
              <a:extLst>
                <a:ext uri="{FF2B5EF4-FFF2-40B4-BE49-F238E27FC236}">
                  <a16:creationId xmlns:a16="http://schemas.microsoft.com/office/drawing/2014/main" id="{EA1C64C4-90AE-8349-ABB2-C62F0E3F7694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26E37DDB-5A52-324F-93F8-075B76D8A797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751669" y="471901"/>
            <a:ext cx="63500" cy="787400"/>
            <a:chOff x="5944770" y="1379001"/>
            <a:chExt cx="226260" cy="3927154"/>
          </a:xfrm>
        </p:grpSpPr>
        <p:sp>
          <p:nvSpPr>
            <p:cNvPr id="62" name="مثلث متساوي الساقين 52">
              <a:extLst>
                <a:ext uri="{FF2B5EF4-FFF2-40B4-BE49-F238E27FC236}">
                  <a16:creationId xmlns:a16="http://schemas.microsoft.com/office/drawing/2014/main" id="{2E6F926E-9845-F542-8267-5F39ED283703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63" name="مثلث متساوي الساقين 53">
              <a:extLst>
                <a:ext uri="{FF2B5EF4-FFF2-40B4-BE49-F238E27FC236}">
                  <a16:creationId xmlns:a16="http://schemas.microsoft.com/office/drawing/2014/main" id="{2FCE1FFD-3999-F440-9F73-0CEC1829647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301CD75E-7267-BD46-AF2D-4D49D8DBB0DC}"/>
              </a:ext>
            </a:extLst>
          </p:cNvPr>
          <p:cNvSpPr/>
          <p:nvPr/>
        </p:nvSpPr>
        <p:spPr>
          <a:xfrm>
            <a:off x="1786368" y="811624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65" name="شكل حر 64">
            <a:extLst>
              <a:ext uri="{FF2B5EF4-FFF2-40B4-BE49-F238E27FC236}">
                <a16:creationId xmlns:a16="http://schemas.microsoft.com/office/drawing/2014/main" id="{F54BD29D-C85D-4444-8882-DCA9A3927796}"/>
              </a:ext>
            </a:extLst>
          </p:cNvPr>
          <p:cNvSpPr/>
          <p:nvPr/>
        </p:nvSpPr>
        <p:spPr>
          <a:xfrm>
            <a:off x="1081744" y="1424402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66" name="صورة 6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AB5857BA-D6A7-7E49-8A4C-2ACA6BE2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870732" y="2064164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صورة 96">
            <a:extLst>
              <a:ext uri="{FF2B5EF4-FFF2-40B4-BE49-F238E27FC236}">
                <a16:creationId xmlns:a16="http://schemas.microsoft.com/office/drawing/2014/main" id="{E13B2AF8-C3F8-3B44-879E-3E2840AB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140483" y="2180052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8FD97C57-FF96-FD4B-8D21-C9C161325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2470" y="1373601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E951F1-FEF7-BC44-B30F-E8339666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32" y="1375190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Google Shape;1476;p59">
            <a:extLst>
              <a:ext uri="{FF2B5EF4-FFF2-40B4-BE49-F238E27FC236}">
                <a16:creationId xmlns:a16="http://schemas.microsoft.com/office/drawing/2014/main" id="{D609E579-D52A-0547-B5E9-E4D6AA6FE712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2611" y="4859352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478;p59">
            <a:extLst>
              <a:ext uri="{FF2B5EF4-FFF2-40B4-BE49-F238E27FC236}">
                <a16:creationId xmlns:a16="http://schemas.microsoft.com/office/drawing/2014/main" id="{0B95C598-AE61-5A43-99ED-8ABE7E08C69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14355" b="20570"/>
          <a:stretch/>
        </p:blipFill>
        <p:spPr>
          <a:xfrm>
            <a:off x="1690751" y="5317586"/>
            <a:ext cx="4547389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21FE078-82D2-CF43-8B2D-F0220FA15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84" y="4923452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2F91E846-A4E1-3A44-B77E-669A17EB4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5" y="5712335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l="5635" t="3489" r="4829" b="19087"/>
          <a:stretch/>
        </p:blipFill>
        <p:spPr>
          <a:xfrm>
            <a:off x="2846308" y="645277"/>
            <a:ext cx="4802819" cy="3016947"/>
          </a:xfrm>
          <a:prstGeom prst="rect">
            <a:avLst/>
          </a:prstGeom>
        </p:spPr>
      </p:pic>
      <p:pic>
        <p:nvPicPr>
          <p:cNvPr id="80" name="Google Shape;1645;p64">
            <a:extLst>
              <a:ext uri="{FF2B5EF4-FFF2-40B4-BE49-F238E27FC236}">
                <a16:creationId xmlns:a16="http://schemas.microsoft.com/office/drawing/2014/main" id="{FA199A98-639D-214A-8F65-D3FBB0CE5888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9439217" y="3748556"/>
            <a:ext cx="1789433" cy="245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0;p13">
            <a:extLst>
              <a:ext uri="{FF2B5EF4-FFF2-40B4-BE49-F238E27FC236}">
                <a16:creationId xmlns:a16="http://schemas.microsoft.com/office/drawing/2014/main" id="{41D1E857-0077-7543-A240-CBDD31A7F5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36" y="4572152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A1FB6D8-C502-424F-B450-8AB50647531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18813" r="25971" b="25115"/>
          <a:stretch/>
        </p:blipFill>
        <p:spPr>
          <a:xfrm>
            <a:off x="7595845" y="1246344"/>
            <a:ext cx="2058298" cy="1260629"/>
          </a:xfrm>
          <a:prstGeom prst="rect">
            <a:avLst/>
          </a:prstGeom>
        </p:spPr>
      </p:pic>
      <p:pic>
        <p:nvPicPr>
          <p:cNvPr id="81" name="Google Shape;1634;p64">
            <a:extLst>
              <a:ext uri="{FF2B5EF4-FFF2-40B4-BE49-F238E27FC236}">
                <a16:creationId xmlns:a16="http://schemas.microsoft.com/office/drawing/2014/main" id="{8A4C5082-233E-7945-9FA8-E2FB45B7E481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t="54524"/>
          <a:stretch/>
        </p:blipFill>
        <p:spPr>
          <a:xfrm>
            <a:off x="485743" y="3340880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صورة 54">
            <a:hlinkClick r:id="rId24"/>
            <a:extLst>
              <a:ext uri="{FF2B5EF4-FFF2-40B4-BE49-F238E27FC236}">
                <a16:creationId xmlns:a16="http://schemas.microsoft.com/office/drawing/2014/main" id="{232BA8BD-9032-4BDE-BF25-84FA83599F9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959" y="3270081"/>
            <a:ext cx="488870" cy="455424"/>
          </a:xfrm>
          <a:prstGeom prst="rect">
            <a:avLst/>
          </a:prstGeom>
        </p:spPr>
      </p:pic>
      <p:pic>
        <p:nvPicPr>
          <p:cNvPr id="40" name="صورة 39">
            <a:hlinkClick r:id="rId26"/>
            <a:extLst>
              <a:ext uri="{FF2B5EF4-FFF2-40B4-BE49-F238E27FC236}">
                <a16:creationId xmlns:a16="http://schemas.microsoft.com/office/drawing/2014/main" id="{482C59DA-1AB2-4369-96BB-0F9C9A0A8557}"/>
              </a:ext>
            </a:extLst>
          </p:cNvPr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>
            <a:off x="411578" y="2986386"/>
            <a:ext cx="643093" cy="725488"/>
          </a:xfrm>
          <a:prstGeom prst="rect">
            <a:avLst/>
          </a:prstGeom>
        </p:spPr>
      </p:pic>
      <p:pic>
        <p:nvPicPr>
          <p:cNvPr id="84" name="Google Shape;1634;p64">
            <a:extLst>
              <a:ext uri="{FF2B5EF4-FFF2-40B4-BE49-F238E27FC236}">
                <a16:creationId xmlns:a16="http://schemas.microsoft.com/office/drawing/2014/main" id="{2FF7461C-50C0-CC44-9600-0E7E9E9D436B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t="54524"/>
          <a:stretch/>
        </p:blipFill>
        <p:spPr>
          <a:xfrm>
            <a:off x="450396" y="412536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26F70749-8C5E-EA41-A940-5BFC3165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9426818" y="4596223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A71614D2-E920-1843-87B3-F1FEEFFB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52686" y="4892799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5721B2-AEC0-944C-B64E-39E1390AEEAE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pic>
        <p:nvPicPr>
          <p:cNvPr id="16" name="صورة 15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202C0A5F-7933-7547-AA87-5456D99C1E78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7533" t="13180" r="8225" b="15648"/>
          <a:stretch/>
        </p:blipFill>
        <p:spPr>
          <a:xfrm>
            <a:off x="9761834" y="1569885"/>
            <a:ext cx="1857707" cy="1582502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hlinkClick r:id="rId31"/>
            <a:extLst>
              <a:ext uri="{FF2B5EF4-FFF2-40B4-BE49-F238E27FC236}">
                <a16:creationId xmlns:a16="http://schemas.microsoft.com/office/drawing/2014/main" id="{3F88196E-3332-BB45-9B9F-FAF880E3310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09618" y="4231756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90" name="Google Shape;257;p21">
            <a:extLst>
              <a:ext uri="{FF2B5EF4-FFF2-40B4-BE49-F238E27FC236}">
                <a16:creationId xmlns:a16="http://schemas.microsoft.com/office/drawing/2014/main" id="{00C5F2F7-D461-3143-A9C8-B1B65CD86CA1}"/>
              </a:ext>
            </a:extLst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flipH="1">
            <a:off x="10471428" y="3681785"/>
            <a:ext cx="1711017" cy="321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صورة 71">
            <a:hlinkClick r:id="rId34"/>
            <a:extLst>
              <a:ext uri="{FF2B5EF4-FFF2-40B4-BE49-F238E27FC236}">
                <a16:creationId xmlns:a16="http://schemas.microsoft.com/office/drawing/2014/main" id="{2436C6B5-553F-DF4D-A51A-5EB79ED94718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9265" y="3257103"/>
            <a:ext cx="488870" cy="455424"/>
          </a:xfrm>
          <a:prstGeom prst="rect">
            <a:avLst/>
          </a:prstGeom>
        </p:spPr>
      </p:pic>
      <p:pic>
        <p:nvPicPr>
          <p:cNvPr id="79" name="صورة 78">
            <a:hlinkClick r:id="rId35"/>
            <a:extLst>
              <a:ext uri="{FF2B5EF4-FFF2-40B4-BE49-F238E27FC236}">
                <a16:creationId xmlns:a16="http://schemas.microsoft.com/office/drawing/2014/main" id="{20FA371C-1268-0140-8901-D5407CA4DBEA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141" y="3268456"/>
            <a:ext cx="488870" cy="455424"/>
          </a:xfrm>
          <a:prstGeom prst="rect">
            <a:avLst/>
          </a:prstGeom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صورة المقطع 16">
                <a:extLst>
                  <a:ext uri="{FF2B5EF4-FFF2-40B4-BE49-F238E27FC236}">
                    <a16:creationId xmlns:a16="http://schemas.microsoft.com/office/drawing/2014/main" id="{91626513-4B36-2142-823D-3115DFB2DC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0583972"/>
                  </p:ext>
                </p:extLst>
              </p:nvPr>
            </p:nvGraphicFramePr>
            <p:xfrm>
              <a:off x="9393545" y="1468735"/>
              <a:ext cx="2594283" cy="1683652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24A57B7C-8A6C-914F-A1FF-25AF254D527B}" transitionDur="1000" showBg="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4283" cy="168365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صورة المقطع 16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91626513-4B36-2142-823D-3115DFB2DC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93545" y="1468735"/>
                <a:ext cx="2594283" cy="168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صورة المقطع 21">
                <a:extLst>
                  <a:ext uri="{FF2B5EF4-FFF2-40B4-BE49-F238E27FC236}">
                    <a16:creationId xmlns:a16="http://schemas.microsoft.com/office/drawing/2014/main" id="{72C57432-DF9F-194D-8C63-E36726CB5C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9509026"/>
                  </p:ext>
                </p:extLst>
              </p:nvPr>
            </p:nvGraphicFramePr>
            <p:xfrm>
              <a:off x="2937532" y="752756"/>
              <a:ext cx="4555801" cy="2637257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DA9D5AA-EEBE-814D-B7CB-323478B5E5CF}" transitionDur="1000" showBg="0">
                      <p166:blipFill xmlns:p166="http://schemas.microsoft.com/office/powerpoint/2016/6/main">
                        <a:blip r:embed="rId4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55801" cy="2637257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صورة المقطع 21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72C57432-DF9F-194D-8C63-E36726CB5C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37532" y="752756"/>
                <a:ext cx="4555801" cy="263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5" name="صورة المقطع 24">
                <a:extLst>
                  <a:ext uri="{FF2B5EF4-FFF2-40B4-BE49-F238E27FC236}">
                    <a16:creationId xmlns:a16="http://schemas.microsoft.com/office/drawing/2014/main" id="{F42B3B14-350E-8D48-BCFA-94514861A6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3981301"/>
                  </p:ext>
                </p:extLst>
              </p:nvPr>
            </p:nvGraphicFramePr>
            <p:xfrm>
              <a:off x="7932951" y="2994272"/>
              <a:ext cx="1422111" cy="931071"/>
            </p:xfrm>
            <a:graphic>
              <a:graphicData uri="http://schemas.microsoft.com/office/powerpoint/2016/sectionzoom">
                <psez:sectionZm>
                  <psez:sectionZmObj sectionId="{143064A8-B495-D94F-B579-F52A1EC7C498}">
                    <psez:zmPr id="{AFB193F1-ECEE-5749-84A8-3F4223F6DD5F}" transitionDur="1000">
                      <p166:blipFill xmlns:p166="http://schemas.microsoft.com/office/powerpoint/2016/6/main">
                        <a:blip r:embed="rId4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22111" cy="93107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5" name="صورة المقطع 24">
                <a:hlinkClick r:id="rId46" action="ppaction://hlinksldjump"/>
                <a:extLst>
                  <a:ext uri="{FF2B5EF4-FFF2-40B4-BE49-F238E27FC236}">
                    <a16:creationId xmlns:a16="http://schemas.microsoft.com/office/drawing/2014/main" id="{F42B3B14-350E-8D48-BCFA-94514861A6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32951" y="2994272"/>
                <a:ext cx="1422111" cy="93107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3" name="صورة المقطع 42">
                <a:extLst>
                  <a:ext uri="{FF2B5EF4-FFF2-40B4-BE49-F238E27FC236}">
                    <a16:creationId xmlns:a16="http://schemas.microsoft.com/office/drawing/2014/main" id="{755D58EC-39E4-7240-AD77-B3338831E9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675630"/>
                  </p:ext>
                </p:extLst>
              </p:nvPr>
            </p:nvGraphicFramePr>
            <p:xfrm>
              <a:off x="780009" y="3664654"/>
              <a:ext cx="1662223" cy="1117039"/>
            </p:xfrm>
            <a:graphic>
              <a:graphicData uri="http://schemas.microsoft.com/office/powerpoint/2016/sectionzoom">
                <psez:sectionZm>
                  <psez:sectionZmObj sectionId="{DADE0521-D36F-1A4A-8F67-F8E4FA515CAB}">
                    <psez:zmPr id="{DD5EA910-1D51-3A4F-B12E-061C6449E182}" transitionDur="1000" showBg="0">
                      <p166:blipFill xmlns:p166="http://schemas.microsoft.com/office/powerpoint/2016/6/main">
                        <a:blip r:embed="rId4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62223" cy="1117039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3" name="صورة المقطع 42">
                <a:hlinkClick r:id="rId55" action="ppaction://hlinksldjump"/>
                <a:extLst>
                  <a:ext uri="{FF2B5EF4-FFF2-40B4-BE49-F238E27FC236}">
                    <a16:creationId xmlns:a16="http://schemas.microsoft.com/office/drawing/2014/main" id="{755D58EC-39E4-7240-AD77-B3338831E9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0009" y="3664654"/>
                <a:ext cx="1662223" cy="111703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F4AC808D-678C-094C-A25C-18661E26960B}"/>
              </a:ext>
            </a:extLst>
          </p:cNvPr>
          <p:cNvSpPr txBox="1"/>
          <p:nvPr/>
        </p:nvSpPr>
        <p:spPr>
          <a:xfrm>
            <a:off x="698139" y="1545020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A88A907B-BD56-0C4A-84FF-8E99C49262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250022"/>
                  </p:ext>
                </p:extLst>
              </p:nvPr>
            </p:nvGraphicFramePr>
            <p:xfrm>
              <a:off x="7439487" y="1231100"/>
              <a:ext cx="2353204" cy="1284258"/>
            </p:xfrm>
            <a:graphic>
              <a:graphicData uri="http://schemas.microsoft.com/office/powerpoint/2016/sectionzoom">
                <psez:sectionZm>
                  <psez:sectionZmObj sectionId="{A4954AE3-9A8C-9D4A-B485-1A4A96126A3C}">
                    <psez:zmPr id="{451AA4CF-8323-6A4C-B05E-93C3B01B96A6}" transitionDur="1000" showBg="0">
                      <p166:blipFill xmlns:p166="http://schemas.microsoft.com/office/powerpoint/2016/6/main">
                        <a:blip r:embed="rId5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53204" cy="1284258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58" action="ppaction://hlinksldjump"/>
                <a:extLst>
                  <a:ext uri="{FF2B5EF4-FFF2-40B4-BE49-F238E27FC236}">
                    <a16:creationId xmlns:a16="http://schemas.microsoft.com/office/drawing/2014/main" id="{A88A907B-BD56-0C4A-84FF-8E99C49262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39487" y="1231100"/>
                <a:ext cx="2353204" cy="1284258"/>
              </a:xfrm>
              <a:prstGeom prst="rect">
                <a:avLst/>
              </a:prstGeom>
            </p:spPr>
          </p:pic>
        </mc:Fallback>
      </mc:AlternateContent>
      <p:sp>
        <p:nvSpPr>
          <p:cNvPr id="82" name="عنصر نائب لرقم الشريحة 3">
            <a:extLst>
              <a:ext uri="{FF2B5EF4-FFF2-40B4-BE49-F238E27FC236}">
                <a16:creationId xmlns:a16="http://schemas.microsoft.com/office/drawing/2014/main" id="{C68A135C-060A-0448-B330-7AA99DD476CC}"/>
              </a:ext>
            </a:extLst>
          </p:cNvPr>
          <p:cNvSpPr txBox="1">
            <a:spLocks/>
          </p:cNvSpPr>
          <p:nvPr/>
        </p:nvSpPr>
        <p:spPr>
          <a:xfrm>
            <a:off x="1893326" y="6526628"/>
            <a:ext cx="11887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ar-SA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Aft>
                <a:spcPts val="600"/>
              </a:spcAft>
            </a:pPr>
            <a:fld id="{4B1E913D-58CC-DA49-B719-410520E0AD7E}" type="slidenum">
              <a:rPr lang="en-US" sz="1600" smtClean="0">
                <a:solidFill>
                  <a:schemeClr val="tx1"/>
                </a:solidFill>
              </a:rPr>
              <a:pPr rtl="0">
                <a:spcAft>
                  <a:spcPts val="600"/>
                </a:spcAft>
              </a:pPr>
              <a:t>117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07240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15">
            <a:extLst>
              <a:ext uri="{FF2B5EF4-FFF2-40B4-BE49-F238E27FC236}">
                <a16:creationId xmlns:a16="http://schemas.microsoft.com/office/drawing/2014/main" id="{6C0EB19F-61BB-754F-BD16-D3936A01A08F}"/>
              </a:ext>
            </a:extLst>
          </p:cNvPr>
          <p:cNvGrpSpPr/>
          <p:nvPr/>
        </p:nvGrpSpPr>
        <p:grpSpPr>
          <a:xfrm>
            <a:off x="2045093" y="641388"/>
            <a:ext cx="8358246" cy="928694"/>
            <a:chOff x="571472" y="857232"/>
            <a:chExt cx="8358246" cy="928694"/>
          </a:xfrm>
        </p:grpSpPr>
        <p:sp>
          <p:nvSpPr>
            <p:cNvPr id="62" name="دبوس زينة 16">
              <a:extLst>
                <a:ext uri="{FF2B5EF4-FFF2-40B4-BE49-F238E27FC236}">
                  <a16:creationId xmlns:a16="http://schemas.microsoft.com/office/drawing/2014/main" id="{A6EABD5B-4389-104F-BEA6-78ACE7E95A89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مجموعة 20">
              <a:extLst>
                <a:ext uri="{FF2B5EF4-FFF2-40B4-BE49-F238E27FC236}">
                  <a16:creationId xmlns:a16="http://schemas.microsoft.com/office/drawing/2014/main" id="{9E443CA6-1CD2-CF40-A843-C1F48FC6E86D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64" name="دبوس زينة 18">
                <a:extLst>
                  <a:ext uri="{FF2B5EF4-FFF2-40B4-BE49-F238E27FC236}">
                    <a16:creationId xmlns:a16="http://schemas.microsoft.com/office/drawing/2014/main" id="{F746A219-C83F-AC49-8F6C-19ED6CFA9B1B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7A7FE117-90C7-824D-82C7-0AD9DAA1CD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3" name="مستطيل مستدير الزوايا 38">
            <a:extLst>
              <a:ext uri="{FF2B5EF4-FFF2-40B4-BE49-F238E27FC236}">
                <a16:creationId xmlns:a16="http://schemas.microsoft.com/office/drawing/2014/main" id="{4BDB34C6-F4CF-C048-9390-66B2A786AB09}"/>
              </a:ext>
            </a:extLst>
          </p:cNvPr>
          <p:cNvSpPr/>
          <p:nvPr/>
        </p:nvSpPr>
        <p:spPr>
          <a:xfrm>
            <a:off x="6459961" y="2103185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29">
            <a:extLst>
              <a:ext uri="{FF2B5EF4-FFF2-40B4-BE49-F238E27FC236}">
                <a16:creationId xmlns:a16="http://schemas.microsoft.com/office/drawing/2014/main" id="{2524BA96-1DCD-B441-AD8C-10F92F792B19}"/>
              </a:ext>
            </a:extLst>
          </p:cNvPr>
          <p:cNvSpPr txBox="1"/>
          <p:nvPr/>
        </p:nvSpPr>
        <p:spPr>
          <a:xfrm>
            <a:off x="7188629" y="2231773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( ١ + ٤ 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18DBDC5-C8A6-2A46-B888-4C8BE1CA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5291" y="888739"/>
            <a:ext cx="541972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خطط انسيابي: مهلة 53">
            <a:extLst>
              <a:ext uri="{FF2B5EF4-FFF2-40B4-BE49-F238E27FC236}">
                <a16:creationId xmlns:a16="http://schemas.microsoft.com/office/drawing/2014/main" id="{13A68E19-9C6B-EB46-9CF3-769BEFDB50DC}"/>
              </a:ext>
            </a:extLst>
          </p:cNvPr>
          <p:cNvSpPr/>
          <p:nvPr/>
        </p:nvSpPr>
        <p:spPr>
          <a:xfrm rot="5400000">
            <a:off x="6474249" y="2874715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55">
            <a:extLst>
              <a:ext uri="{FF2B5EF4-FFF2-40B4-BE49-F238E27FC236}">
                <a16:creationId xmlns:a16="http://schemas.microsoft.com/office/drawing/2014/main" id="{7288E6C5-2F2E-3444-BAA9-968C5B4E25B6}"/>
              </a:ext>
            </a:extLst>
          </p:cNvPr>
          <p:cNvSpPr txBox="1"/>
          <p:nvPr/>
        </p:nvSpPr>
        <p:spPr>
          <a:xfrm>
            <a:off x="7502957" y="3231905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 ( ١ + ٤ )</a:t>
            </a:r>
          </a:p>
        </p:txBody>
      </p:sp>
      <p:sp>
        <p:nvSpPr>
          <p:cNvPr id="9" name="قوس 56">
            <a:extLst>
              <a:ext uri="{FF2B5EF4-FFF2-40B4-BE49-F238E27FC236}">
                <a16:creationId xmlns:a16="http://schemas.microsoft.com/office/drawing/2014/main" id="{E3FAF4FF-E019-2041-B8FA-8685885F7006}"/>
              </a:ext>
            </a:extLst>
          </p:cNvPr>
          <p:cNvSpPr/>
          <p:nvPr/>
        </p:nvSpPr>
        <p:spPr>
          <a:xfrm rot="16372369">
            <a:off x="8388321" y="3162912"/>
            <a:ext cx="558403" cy="463312"/>
          </a:xfrm>
          <a:prstGeom prst="arc">
            <a:avLst>
              <a:gd name="adj1" fmla="val 17585549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خماسي 63">
            <a:extLst>
              <a:ext uri="{FF2B5EF4-FFF2-40B4-BE49-F238E27FC236}">
                <a16:creationId xmlns:a16="http://schemas.microsoft.com/office/drawing/2014/main" id="{08C76CFB-AC8D-1B4E-A5BC-BC058F230F51}"/>
              </a:ext>
            </a:extLst>
          </p:cNvPr>
          <p:cNvSpPr/>
          <p:nvPr/>
        </p:nvSpPr>
        <p:spPr>
          <a:xfrm rot="5400000">
            <a:off x="8317351" y="3889137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57">
            <a:extLst>
              <a:ext uri="{FF2B5EF4-FFF2-40B4-BE49-F238E27FC236}">
                <a16:creationId xmlns:a16="http://schemas.microsoft.com/office/drawing/2014/main" id="{49CAF652-32A0-0948-A51C-6F3948490C14}"/>
              </a:ext>
            </a:extLst>
          </p:cNvPr>
          <p:cNvSpPr txBox="1"/>
          <p:nvPr/>
        </p:nvSpPr>
        <p:spPr>
          <a:xfrm>
            <a:off x="8217337" y="3874847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 × ١</a:t>
            </a:r>
          </a:p>
        </p:txBody>
      </p:sp>
      <p:sp>
        <p:nvSpPr>
          <p:cNvPr id="14" name="مربع نص 58">
            <a:extLst>
              <a:ext uri="{FF2B5EF4-FFF2-40B4-BE49-F238E27FC236}">
                <a16:creationId xmlns:a16="http://schemas.microsoft.com/office/drawing/2014/main" id="{047DBBA5-F4B2-5D4E-821A-47FA7B0F64AC}"/>
              </a:ext>
            </a:extLst>
          </p:cNvPr>
          <p:cNvSpPr txBox="1"/>
          <p:nvPr/>
        </p:nvSpPr>
        <p:spPr>
          <a:xfrm>
            <a:off x="8003023" y="3874847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5" name="خماسي 64">
            <a:extLst>
              <a:ext uri="{FF2B5EF4-FFF2-40B4-BE49-F238E27FC236}">
                <a16:creationId xmlns:a16="http://schemas.microsoft.com/office/drawing/2014/main" id="{497A727B-F3E4-6049-935E-442120DDA10C}"/>
              </a:ext>
            </a:extLst>
          </p:cNvPr>
          <p:cNvSpPr/>
          <p:nvPr/>
        </p:nvSpPr>
        <p:spPr>
          <a:xfrm rot="5400000">
            <a:off x="7245779" y="3889135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59">
            <a:extLst>
              <a:ext uri="{FF2B5EF4-FFF2-40B4-BE49-F238E27FC236}">
                <a16:creationId xmlns:a16="http://schemas.microsoft.com/office/drawing/2014/main" id="{D50326AA-DB22-E14F-B989-79F91A392DEA}"/>
              </a:ext>
            </a:extLst>
          </p:cNvPr>
          <p:cNvSpPr txBox="1"/>
          <p:nvPr/>
        </p:nvSpPr>
        <p:spPr>
          <a:xfrm>
            <a:off x="7145767" y="3874847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 × ٤</a:t>
            </a:r>
          </a:p>
        </p:txBody>
      </p:sp>
      <p:sp>
        <p:nvSpPr>
          <p:cNvPr id="17" name="خماسي 65">
            <a:extLst>
              <a:ext uri="{FF2B5EF4-FFF2-40B4-BE49-F238E27FC236}">
                <a16:creationId xmlns:a16="http://schemas.microsoft.com/office/drawing/2014/main" id="{A232548C-2725-4C40-A04E-B4CC2500D17C}"/>
              </a:ext>
            </a:extLst>
          </p:cNvPr>
          <p:cNvSpPr/>
          <p:nvPr/>
        </p:nvSpPr>
        <p:spPr>
          <a:xfrm rot="5400000">
            <a:off x="7788709" y="4446351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60">
            <a:extLst>
              <a:ext uri="{FF2B5EF4-FFF2-40B4-BE49-F238E27FC236}">
                <a16:creationId xmlns:a16="http://schemas.microsoft.com/office/drawing/2014/main" id="{38805207-81D8-9948-AC06-9DE7115F01C6}"/>
              </a:ext>
            </a:extLst>
          </p:cNvPr>
          <p:cNvSpPr txBox="1"/>
          <p:nvPr/>
        </p:nvSpPr>
        <p:spPr>
          <a:xfrm>
            <a:off x="8417363" y="477050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19" name="مربع نص 61">
            <a:extLst>
              <a:ext uri="{FF2B5EF4-FFF2-40B4-BE49-F238E27FC236}">
                <a16:creationId xmlns:a16="http://schemas.microsoft.com/office/drawing/2014/main" id="{B29CE235-B46E-3D48-8F01-E35213DEA311}"/>
              </a:ext>
            </a:extLst>
          </p:cNvPr>
          <p:cNvSpPr txBox="1"/>
          <p:nvPr/>
        </p:nvSpPr>
        <p:spPr>
          <a:xfrm>
            <a:off x="8003023" y="4770504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20" name="مربع نص 62">
            <a:extLst>
              <a:ext uri="{FF2B5EF4-FFF2-40B4-BE49-F238E27FC236}">
                <a16:creationId xmlns:a16="http://schemas.microsoft.com/office/drawing/2014/main" id="{FF3BDE0A-94E5-8848-A1A2-CD8902DCD32B}"/>
              </a:ext>
            </a:extLst>
          </p:cNvPr>
          <p:cNvSpPr txBox="1"/>
          <p:nvPr/>
        </p:nvSpPr>
        <p:spPr>
          <a:xfrm>
            <a:off x="7331505" y="477050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</a:t>
            </a:r>
          </a:p>
        </p:txBody>
      </p:sp>
      <p:sp>
        <p:nvSpPr>
          <p:cNvPr id="21" name="مربع نص 66">
            <a:extLst>
              <a:ext uri="{FF2B5EF4-FFF2-40B4-BE49-F238E27FC236}">
                <a16:creationId xmlns:a16="http://schemas.microsoft.com/office/drawing/2014/main" id="{0CEA1670-024E-AD45-8F03-BBE28D1D2655}"/>
              </a:ext>
            </a:extLst>
          </p:cNvPr>
          <p:cNvSpPr txBox="1"/>
          <p:nvPr/>
        </p:nvSpPr>
        <p:spPr>
          <a:xfrm>
            <a:off x="7888723" y="5732235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</a:t>
            </a:r>
          </a:p>
        </p:txBody>
      </p:sp>
      <p:sp>
        <p:nvSpPr>
          <p:cNvPr id="22" name="قوس 67">
            <a:extLst>
              <a:ext uri="{FF2B5EF4-FFF2-40B4-BE49-F238E27FC236}">
                <a16:creationId xmlns:a16="http://schemas.microsoft.com/office/drawing/2014/main" id="{660ED66C-E6EB-E641-87EA-2DE159F8C243}"/>
              </a:ext>
            </a:extLst>
          </p:cNvPr>
          <p:cNvSpPr/>
          <p:nvPr/>
        </p:nvSpPr>
        <p:spPr>
          <a:xfrm rot="16463009">
            <a:off x="7839814" y="2995290"/>
            <a:ext cx="1160676" cy="1072231"/>
          </a:xfrm>
          <a:prstGeom prst="arc">
            <a:avLst>
              <a:gd name="adj1" fmla="val 17585549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36">
            <a:extLst>
              <a:ext uri="{FF2B5EF4-FFF2-40B4-BE49-F238E27FC236}">
                <a16:creationId xmlns:a16="http://schemas.microsoft.com/office/drawing/2014/main" id="{BB59AA96-5E0F-A841-982E-829D79F93A3E}"/>
              </a:ext>
            </a:extLst>
          </p:cNvPr>
          <p:cNvSpPr/>
          <p:nvPr/>
        </p:nvSpPr>
        <p:spPr>
          <a:xfrm>
            <a:off x="2473721" y="2117471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37">
            <a:extLst>
              <a:ext uri="{FF2B5EF4-FFF2-40B4-BE49-F238E27FC236}">
                <a16:creationId xmlns:a16="http://schemas.microsoft.com/office/drawing/2014/main" id="{DFDA2E27-5875-3D4C-BEEA-1596B06658F6}"/>
              </a:ext>
            </a:extLst>
          </p:cNvPr>
          <p:cNvSpPr txBox="1"/>
          <p:nvPr/>
        </p:nvSpPr>
        <p:spPr>
          <a:xfrm>
            <a:off x="3116663" y="2246059"/>
            <a:ext cx="2157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( ٩ ) + ٦ ( ٣ )</a:t>
            </a:r>
          </a:p>
        </p:txBody>
      </p:sp>
      <p:sp>
        <p:nvSpPr>
          <p:cNvPr id="25" name="مخطط انسيابي: مهلة 39">
            <a:extLst>
              <a:ext uri="{FF2B5EF4-FFF2-40B4-BE49-F238E27FC236}">
                <a16:creationId xmlns:a16="http://schemas.microsoft.com/office/drawing/2014/main" id="{AAF8A855-DE31-CF4E-9E55-FF8E7B606A39}"/>
              </a:ext>
            </a:extLst>
          </p:cNvPr>
          <p:cNvSpPr/>
          <p:nvPr/>
        </p:nvSpPr>
        <p:spPr>
          <a:xfrm rot="5400000">
            <a:off x="2488009" y="2889001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خماسي 42">
            <a:extLst>
              <a:ext uri="{FF2B5EF4-FFF2-40B4-BE49-F238E27FC236}">
                <a16:creationId xmlns:a16="http://schemas.microsoft.com/office/drawing/2014/main" id="{AFA4B246-8AAB-E549-9BD9-112C1A2F6E2C}"/>
              </a:ext>
            </a:extLst>
          </p:cNvPr>
          <p:cNvSpPr/>
          <p:nvPr/>
        </p:nvSpPr>
        <p:spPr>
          <a:xfrm rot="5400000">
            <a:off x="4381116" y="3210475"/>
            <a:ext cx="785818" cy="85725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خماسي 45">
            <a:extLst>
              <a:ext uri="{FF2B5EF4-FFF2-40B4-BE49-F238E27FC236}">
                <a16:creationId xmlns:a16="http://schemas.microsoft.com/office/drawing/2014/main" id="{EF2DC184-F9EE-2E45-96EE-F3F8C9A6BA84}"/>
              </a:ext>
            </a:extLst>
          </p:cNvPr>
          <p:cNvSpPr/>
          <p:nvPr/>
        </p:nvSpPr>
        <p:spPr>
          <a:xfrm rot="5400000">
            <a:off x="3223820" y="3210475"/>
            <a:ext cx="785818" cy="85725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خماسي 47">
            <a:extLst>
              <a:ext uri="{FF2B5EF4-FFF2-40B4-BE49-F238E27FC236}">
                <a16:creationId xmlns:a16="http://schemas.microsoft.com/office/drawing/2014/main" id="{18A62E06-483B-854F-80E4-99257D1041FB}"/>
              </a:ext>
            </a:extLst>
          </p:cNvPr>
          <p:cNvSpPr/>
          <p:nvPr/>
        </p:nvSpPr>
        <p:spPr>
          <a:xfrm rot="5400000">
            <a:off x="3816756" y="3879309"/>
            <a:ext cx="785818" cy="1585924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49">
            <a:extLst>
              <a:ext uri="{FF2B5EF4-FFF2-40B4-BE49-F238E27FC236}">
                <a16:creationId xmlns:a16="http://schemas.microsoft.com/office/drawing/2014/main" id="{D26647E1-EC53-FF4F-908F-39F2E05CF02B}"/>
              </a:ext>
            </a:extLst>
          </p:cNvPr>
          <p:cNvSpPr txBox="1"/>
          <p:nvPr/>
        </p:nvSpPr>
        <p:spPr>
          <a:xfrm>
            <a:off x="4473985" y="4246325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٥٤</a:t>
            </a:r>
          </a:p>
        </p:txBody>
      </p:sp>
      <p:sp>
        <p:nvSpPr>
          <p:cNvPr id="30" name="مربع نص 50">
            <a:extLst>
              <a:ext uri="{FF2B5EF4-FFF2-40B4-BE49-F238E27FC236}">
                <a16:creationId xmlns:a16="http://schemas.microsoft.com/office/drawing/2014/main" id="{10AE35F6-42AC-D640-B09A-6DCE29874A0C}"/>
              </a:ext>
            </a:extLst>
          </p:cNvPr>
          <p:cNvSpPr txBox="1"/>
          <p:nvPr/>
        </p:nvSpPr>
        <p:spPr>
          <a:xfrm>
            <a:off x="4016781" y="4246325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31" name="مربع نص 51">
            <a:extLst>
              <a:ext uri="{FF2B5EF4-FFF2-40B4-BE49-F238E27FC236}">
                <a16:creationId xmlns:a16="http://schemas.microsoft.com/office/drawing/2014/main" id="{DE502558-6DF5-DC4C-A73A-26E8AA07B023}"/>
              </a:ext>
            </a:extLst>
          </p:cNvPr>
          <p:cNvSpPr txBox="1"/>
          <p:nvPr/>
        </p:nvSpPr>
        <p:spPr>
          <a:xfrm>
            <a:off x="3288115" y="424632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١٨</a:t>
            </a:r>
          </a:p>
        </p:txBody>
      </p:sp>
      <p:sp>
        <p:nvSpPr>
          <p:cNvPr id="32" name="مربع نص 52">
            <a:extLst>
              <a:ext uri="{FF2B5EF4-FFF2-40B4-BE49-F238E27FC236}">
                <a16:creationId xmlns:a16="http://schemas.microsoft.com/office/drawing/2014/main" id="{7AF7490F-23A5-1045-A145-B757DE7512FA}"/>
              </a:ext>
            </a:extLst>
          </p:cNvPr>
          <p:cNvSpPr txBox="1"/>
          <p:nvPr/>
        </p:nvSpPr>
        <p:spPr>
          <a:xfrm>
            <a:off x="3916769" y="5208056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٧٢</a:t>
            </a:r>
          </a:p>
        </p:txBody>
      </p:sp>
      <p:sp>
        <p:nvSpPr>
          <p:cNvPr id="33" name="مربع نص 40">
            <a:extLst>
              <a:ext uri="{FF2B5EF4-FFF2-40B4-BE49-F238E27FC236}">
                <a16:creationId xmlns:a16="http://schemas.microsoft.com/office/drawing/2014/main" id="{0586D00D-65E7-C643-8374-0608AD6B21EA}"/>
              </a:ext>
            </a:extLst>
          </p:cNvPr>
          <p:cNvSpPr txBox="1"/>
          <p:nvPr/>
        </p:nvSpPr>
        <p:spPr>
          <a:xfrm>
            <a:off x="2973787" y="3246191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 ( ٩ ) + ٦ ( ٣ )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EA7EB100-0D58-2A4A-94BB-236C6867B653}"/>
              </a:ext>
            </a:extLst>
          </p:cNvPr>
          <p:cNvSpPr txBox="1"/>
          <p:nvPr/>
        </p:nvSpPr>
        <p:spPr>
          <a:xfrm>
            <a:off x="8686800" y="1604542"/>
            <a:ext cx="1608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أ</a:t>
            </a:r>
            <a:r>
              <a:rPr lang="ar-SA" dirty="0">
                <a:solidFill>
                  <a:srgbClr val="FF0000"/>
                </a:solidFill>
              </a:rPr>
              <a:t>/ ب  صـ ٣٦</a:t>
            </a:r>
          </a:p>
        </p:txBody>
      </p:sp>
      <p:sp>
        <p:nvSpPr>
          <p:cNvPr id="92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8D71764-5B7F-A047-9C9B-9F17F935348C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34" name="عنصر نائب لرقم الشريحة 33">
            <a:extLst>
              <a:ext uri="{FF2B5EF4-FFF2-40B4-BE49-F238E27FC236}">
                <a16:creationId xmlns:a16="http://schemas.microsoft.com/office/drawing/2014/main" id="{C31C6A54-D20D-E248-8921-6504520F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7562" y="559794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126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6461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9" grpId="0" animBg="1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4654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2" name="مستطيل مستدير الزوايا 38">
            <a:extLst>
              <a:ext uri="{FF2B5EF4-FFF2-40B4-BE49-F238E27FC236}">
                <a16:creationId xmlns:a16="http://schemas.microsoft.com/office/drawing/2014/main" id="{4A815DBB-2D65-7244-8C5D-1B08DE344450}"/>
              </a:ext>
            </a:extLst>
          </p:cNvPr>
          <p:cNvSpPr/>
          <p:nvPr/>
        </p:nvSpPr>
        <p:spPr>
          <a:xfrm>
            <a:off x="7785182" y="2073871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9">
            <a:extLst>
              <a:ext uri="{FF2B5EF4-FFF2-40B4-BE49-F238E27FC236}">
                <a16:creationId xmlns:a16="http://schemas.microsoft.com/office/drawing/2014/main" id="{55770A3F-DB9A-E242-8056-9FDD3DC0BBFA}"/>
              </a:ext>
            </a:extLst>
          </p:cNvPr>
          <p:cNvSpPr txBox="1"/>
          <p:nvPr/>
        </p:nvSpPr>
        <p:spPr>
          <a:xfrm>
            <a:off x="8096972" y="2202459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 ( ٣ + ٤ )</a:t>
            </a:r>
          </a:p>
        </p:txBody>
      </p:sp>
      <p:sp>
        <p:nvSpPr>
          <p:cNvPr id="4" name="مخطط انسيابي: مهلة 53">
            <a:extLst>
              <a:ext uri="{FF2B5EF4-FFF2-40B4-BE49-F238E27FC236}">
                <a16:creationId xmlns:a16="http://schemas.microsoft.com/office/drawing/2014/main" id="{A260D814-5684-E14D-A34B-C6E083E877F1}"/>
              </a:ext>
            </a:extLst>
          </p:cNvPr>
          <p:cNvSpPr/>
          <p:nvPr/>
        </p:nvSpPr>
        <p:spPr>
          <a:xfrm rot="5400000">
            <a:off x="7418310" y="3195447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5">
            <a:extLst>
              <a:ext uri="{FF2B5EF4-FFF2-40B4-BE49-F238E27FC236}">
                <a16:creationId xmlns:a16="http://schemas.microsoft.com/office/drawing/2014/main" id="{29D95E59-2F59-564E-8672-FEC975F1074E}"/>
              </a:ext>
            </a:extLst>
          </p:cNvPr>
          <p:cNvSpPr txBox="1"/>
          <p:nvPr/>
        </p:nvSpPr>
        <p:spPr>
          <a:xfrm>
            <a:off x="8411300" y="3202591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٧ ( ٣ + ٤ )</a:t>
            </a:r>
          </a:p>
        </p:txBody>
      </p:sp>
      <p:sp>
        <p:nvSpPr>
          <p:cNvPr id="7" name="قوس 56">
            <a:extLst>
              <a:ext uri="{FF2B5EF4-FFF2-40B4-BE49-F238E27FC236}">
                <a16:creationId xmlns:a16="http://schemas.microsoft.com/office/drawing/2014/main" id="{0FC92DAA-EE69-334E-B143-8664F2AF32D3}"/>
              </a:ext>
            </a:extLst>
          </p:cNvPr>
          <p:cNvSpPr/>
          <p:nvPr/>
        </p:nvSpPr>
        <p:spPr>
          <a:xfrm rot="16372369">
            <a:off x="9296664" y="3133598"/>
            <a:ext cx="558403" cy="463312"/>
          </a:xfrm>
          <a:prstGeom prst="arc">
            <a:avLst>
              <a:gd name="adj1" fmla="val 17585549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خماسي 63">
            <a:extLst>
              <a:ext uri="{FF2B5EF4-FFF2-40B4-BE49-F238E27FC236}">
                <a16:creationId xmlns:a16="http://schemas.microsoft.com/office/drawing/2014/main" id="{5B970C12-9708-694C-B661-51F735F896C0}"/>
              </a:ext>
            </a:extLst>
          </p:cNvPr>
          <p:cNvSpPr/>
          <p:nvPr/>
        </p:nvSpPr>
        <p:spPr>
          <a:xfrm rot="5400000">
            <a:off x="9225694" y="3859823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57">
            <a:extLst>
              <a:ext uri="{FF2B5EF4-FFF2-40B4-BE49-F238E27FC236}">
                <a16:creationId xmlns:a16="http://schemas.microsoft.com/office/drawing/2014/main" id="{8C143B5F-0D1B-3647-AB75-B3AC094805CD}"/>
              </a:ext>
            </a:extLst>
          </p:cNvPr>
          <p:cNvSpPr txBox="1"/>
          <p:nvPr/>
        </p:nvSpPr>
        <p:spPr>
          <a:xfrm>
            <a:off x="9125680" y="3845533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٧ × ٣</a:t>
            </a:r>
          </a:p>
        </p:txBody>
      </p:sp>
      <p:sp>
        <p:nvSpPr>
          <p:cNvPr id="12" name="مربع نص 58">
            <a:extLst>
              <a:ext uri="{FF2B5EF4-FFF2-40B4-BE49-F238E27FC236}">
                <a16:creationId xmlns:a16="http://schemas.microsoft.com/office/drawing/2014/main" id="{4EFCE636-67C9-8545-9F68-2287667BA9BF}"/>
              </a:ext>
            </a:extLst>
          </p:cNvPr>
          <p:cNvSpPr txBox="1"/>
          <p:nvPr/>
        </p:nvSpPr>
        <p:spPr>
          <a:xfrm>
            <a:off x="8911366" y="3845533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3" name="خماسي 64">
            <a:extLst>
              <a:ext uri="{FF2B5EF4-FFF2-40B4-BE49-F238E27FC236}">
                <a16:creationId xmlns:a16="http://schemas.microsoft.com/office/drawing/2014/main" id="{6E42F2B7-04C1-6249-80CB-14DE43DFC338}"/>
              </a:ext>
            </a:extLst>
          </p:cNvPr>
          <p:cNvSpPr/>
          <p:nvPr/>
        </p:nvSpPr>
        <p:spPr>
          <a:xfrm rot="5400000">
            <a:off x="8154122" y="3859821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59">
            <a:extLst>
              <a:ext uri="{FF2B5EF4-FFF2-40B4-BE49-F238E27FC236}">
                <a16:creationId xmlns:a16="http://schemas.microsoft.com/office/drawing/2014/main" id="{0EAC0CBD-66A0-224F-B275-EFFFEBF5E9FD}"/>
              </a:ext>
            </a:extLst>
          </p:cNvPr>
          <p:cNvSpPr txBox="1"/>
          <p:nvPr/>
        </p:nvSpPr>
        <p:spPr>
          <a:xfrm>
            <a:off x="8054110" y="3845533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٧ × ٤</a:t>
            </a:r>
          </a:p>
        </p:txBody>
      </p:sp>
      <p:sp>
        <p:nvSpPr>
          <p:cNvPr id="15" name="خماسي 65">
            <a:extLst>
              <a:ext uri="{FF2B5EF4-FFF2-40B4-BE49-F238E27FC236}">
                <a16:creationId xmlns:a16="http://schemas.microsoft.com/office/drawing/2014/main" id="{7589ADAB-8B5A-8E4C-9424-03315C9AA07B}"/>
              </a:ext>
            </a:extLst>
          </p:cNvPr>
          <p:cNvSpPr/>
          <p:nvPr/>
        </p:nvSpPr>
        <p:spPr>
          <a:xfrm rot="5400000">
            <a:off x="8697052" y="4417037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60">
            <a:extLst>
              <a:ext uri="{FF2B5EF4-FFF2-40B4-BE49-F238E27FC236}">
                <a16:creationId xmlns:a16="http://schemas.microsoft.com/office/drawing/2014/main" id="{6F4E6B91-6042-9849-ABA1-91DD7355EE91}"/>
              </a:ext>
            </a:extLst>
          </p:cNvPr>
          <p:cNvSpPr txBox="1"/>
          <p:nvPr/>
        </p:nvSpPr>
        <p:spPr>
          <a:xfrm>
            <a:off x="9325706" y="4741190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</a:t>
            </a:r>
          </a:p>
        </p:txBody>
      </p:sp>
      <p:sp>
        <p:nvSpPr>
          <p:cNvPr id="17" name="مربع نص 61">
            <a:extLst>
              <a:ext uri="{FF2B5EF4-FFF2-40B4-BE49-F238E27FC236}">
                <a16:creationId xmlns:a16="http://schemas.microsoft.com/office/drawing/2014/main" id="{D76E9783-9295-FE42-BD82-99DA1D11AFD4}"/>
              </a:ext>
            </a:extLst>
          </p:cNvPr>
          <p:cNvSpPr txBox="1"/>
          <p:nvPr/>
        </p:nvSpPr>
        <p:spPr>
          <a:xfrm>
            <a:off x="8911366" y="4741190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8" name="مربع نص 62">
            <a:extLst>
              <a:ext uri="{FF2B5EF4-FFF2-40B4-BE49-F238E27FC236}">
                <a16:creationId xmlns:a16="http://schemas.microsoft.com/office/drawing/2014/main" id="{9E9E3082-E12F-D946-B259-DC8184778F32}"/>
              </a:ext>
            </a:extLst>
          </p:cNvPr>
          <p:cNvSpPr txBox="1"/>
          <p:nvPr/>
        </p:nvSpPr>
        <p:spPr>
          <a:xfrm>
            <a:off x="8239848" y="474119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٢٨</a:t>
            </a:r>
          </a:p>
        </p:txBody>
      </p:sp>
      <p:sp>
        <p:nvSpPr>
          <p:cNvPr id="19" name="مربع نص 66">
            <a:extLst>
              <a:ext uri="{FF2B5EF4-FFF2-40B4-BE49-F238E27FC236}">
                <a16:creationId xmlns:a16="http://schemas.microsoft.com/office/drawing/2014/main" id="{C839D9E3-BE19-DF4E-BA2C-E4BD7D18E160}"/>
              </a:ext>
            </a:extLst>
          </p:cNvPr>
          <p:cNvSpPr txBox="1"/>
          <p:nvPr/>
        </p:nvSpPr>
        <p:spPr>
          <a:xfrm>
            <a:off x="8797066" y="570292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٤٩</a:t>
            </a:r>
          </a:p>
        </p:txBody>
      </p:sp>
      <p:sp>
        <p:nvSpPr>
          <p:cNvPr id="20" name="قوس 67">
            <a:extLst>
              <a:ext uri="{FF2B5EF4-FFF2-40B4-BE49-F238E27FC236}">
                <a16:creationId xmlns:a16="http://schemas.microsoft.com/office/drawing/2014/main" id="{28AC6560-73DA-3C4A-855F-899DCF0CCA1C}"/>
              </a:ext>
            </a:extLst>
          </p:cNvPr>
          <p:cNvSpPr/>
          <p:nvPr/>
        </p:nvSpPr>
        <p:spPr>
          <a:xfrm rot="16463009">
            <a:off x="8748157" y="2965976"/>
            <a:ext cx="1160676" cy="1072231"/>
          </a:xfrm>
          <a:prstGeom prst="arc">
            <a:avLst>
              <a:gd name="adj1" fmla="val 17585549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مستدير الزوايا 36">
            <a:extLst>
              <a:ext uri="{FF2B5EF4-FFF2-40B4-BE49-F238E27FC236}">
                <a16:creationId xmlns:a16="http://schemas.microsoft.com/office/drawing/2014/main" id="{8DB15443-199D-5844-ADBB-E81E4A6EB158}"/>
              </a:ext>
            </a:extLst>
          </p:cNvPr>
          <p:cNvSpPr/>
          <p:nvPr/>
        </p:nvSpPr>
        <p:spPr>
          <a:xfrm>
            <a:off x="2124753" y="2088157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37">
            <a:extLst>
              <a:ext uri="{FF2B5EF4-FFF2-40B4-BE49-F238E27FC236}">
                <a16:creationId xmlns:a16="http://schemas.microsoft.com/office/drawing/2014/main" id="{0942A58A-FB60-194E-915E-87CECA69181E}"/>
              </a:ext>
            </a:extLst>
          </p:cNvPr>
          <p:cNvSpPr txBox="1"/>
          <p:nvPr/>
        </p:nvSpPr>
        <p:spPr>
          <a:xfrm>
            <a:off x="2350817" y="2216745"/>
            <a:ext cx="2157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( ٩ ) + ٣ ( ٦ )</a:t>
            </a:r>
          </a:p>
        </p:txBody>
      </p:sp>
      <p:sp>
        <p:nvSpPr>
          <p:cNvPr id="23" name="مخطط انسيابي: مهلة 39">
            <a:extLst>
              <a:ext uri="{FF2B5EF4-FFF2-40B4-BE49-F238E27FC236}">
                <a16:creationId xmlns:a16="http://schemas.microsoft.com/office/drawing/2014/main" id="{BC0C3FB6-6A48-3449-9253-4F206B704AC0}"/>
              </a:ext>
            </a:extLst>
          </p:cNvPr>
          <p:cNvSpPr/>
          <p:nvPr/>
        </p:nvSpPr>
        <p:spPr>
          <a:xfrm rot="5400000">
            <a:off x="1757881" y="3209733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خماسي 42">
            <a:extLst>
              <a:ext uri="{FF2B5EF4-FFF2-40B4-BE49-F238E27FC236}">
                <a16:creationId xmlns:a16="http://schemas.microsoft.com/office/drawing/2014/main" id="{6BC4F58A-0C3F-474B-AC83-580E0F6E834E}"/>
              </a:ext>
            </a:extLst>
          </p:cNvPr>
          <p:cNvSpPr/>
          <p:nvPr/>
        </p:nvSpPr>
        <p:spPr>
          <a:xfrm rot="5400000">
            <a:off x="3615270" y="3181161"/>
            <a:ext cx="785818" cy="85725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خماسي 45">
            <a:extLst>
              <a:ext uri="{FF2B5EF4-FFF2-40B4-BE49-F238E27FC236}">
                <a16:creationId xmlns:a16="http://schemas.microsoft.com/office/drawing/2014/main" id="{56E15B48-73D2-C440-8B8D-B980FE626B4B}"/>
              </a:ext>
            </a:extLst>
          </p:cNvPr>
          <p:cNvSpPr/>
          <p:nvPr/>
        </p:nvSpPr>
        <p:spPr>
          <a:xfrm rot="5400000">
            <a:off x="2457974" y="3181161"/>
            <a:ext cx="785818" cy="85725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خماسي 47">
            <a:extLst>
              <a:ext uri="{FF2B5EF4-FFF2-40B4-BE49-F238E27FC236}">
                <a16:creationId xmlns:a16="http://schemas.microsoft.com/office/drawing/2014/main" id="{915046D9-CB40-0D4A-AE4A-045EB39290D4}"/>
              </a:ext>
            </a:extLst>
          </p:cNvPr>
          <p:cNvSpPr/>
          <p:nvPr/>
        </p:nvSpPr>
        <p:spPr>
          <a:xfrm rot="5400000">
            <a:off x="3050910" y="3849995"/>
            <a:ext cx="785818" cy="1585924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49">
            <a:extLst>
              <a:ext uri="{FF2B5EF4-FFF2-40B4-BE49-F238E27FC236}">
                <a16:creationId xmlns:a16="http://schemas.microsoft.com/office/drawing/2014/main" id="{1BF35793-723C-9F48-BB2E-46DAA52AD153}"/>
              </a:ext>
            </a:extLst>
          </p:cNvPr>
          <p:cNvSpPr txBox="1"/>
          <p:nvPr/>
        </p:nvSpPr>
        <p:spPr>
          <a:xfrm>
            <a:off x="3708139" y="421701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٢٧</a:t>
            </a:r>
          </a:p>
        </p:txBody>
      </p:sp>
      <p:sp>
        <p:nvSpPr>
          <p:cNvPr id="28" name="مربع نص 50">
            <a:extLst>
              <a:ext uri="{FF2B5EF4-FFF2-40B4-BE49-F238E27FC236}">
                <a16:creationId xmlns:a16="http://schemas.microsoft.com/office/drawing/2014/main" id="{3DFF36B6-DE2D-A143-BB3B-906FB49E1A29}"/>
              </a:ext>
            </a:extLst>
          </p:cNvPr>
          <p:cNvSpPr txBox="1"/>
          <p:nvPr/>
        </p:nvSpPr>
        <p:spPr>
          <a:xfrm>
            <a:off x="3250935" y="4217011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29" name="مربع نص 51">
            <a:extLst>
              <a:ext uri="{FF2B5EF4-FFF2-40B4-BE49-F238E27FC236}">
                <a16:creationId xmlns:a16="http://schemas.microsoft.com/office/drawing/2014/main" id="{2A80936D-67DB-8C41-A75F-403179DD2185}"/>
              </a:ext>
            </a:extLst>
          </p:cNvPr>
          <p:cNvSpPr txBox="1"/>
          <p:nvPr/>
        </p:nvSpPr>
        <p:spPr>
          <a:xfrm>
            <a:off x="2522269" y="421701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١٨</a:t>
            </a:r>
          </a:p>
        </p:txBody>
      </p:sp>
      <p:sp>
        <p:nvSpPr>
          <p:cNvPr id="30" name="مربع نص 52">
            <a:extLst>
              <a:ext uri="{FF2B5EF4-FFF2-40B4-BE49-F238E27FC236}">
                <a16:creationId xmlns:a16="http://schemas.microsoft.com/office/drawing/2014/main" id="{836A8CE3-637E-CE45-B74A-D5C88EA955DC}"/>
              </a:ext>
            </a:extLst>
          </p:cNvPr>
          <p:cNvSpPr txBox="1"/>
          <p:nvPr/>
        </p:nvSpPr>
        <p:spPr>
          <a:xfrm>
            <a:off x="3150923" y="517874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</a:t>
            </a:r>
          </a:p>
        </p:txBody>
      </p:sp>
      <p:sp>
        <p:nvSpPr>
          <p:cNvPr id="31" name="مربع نص 40">
            <a:extLst>
              <a:ext uri="{FF2B5EF4-FFF2-40B4-BE49-F238E27FC236}">
                <a16:creationId xmlns:a16="http://schemas.microsoft.com/office/drawing/2014/main" id="{BE350DE5-2F5D-EA4F-ACCA-DA36F1EB398A}"/>
              </a:ext>
            </a:extLst>
          </p:cNvPr>
          <p:cNvSpPr txBox="1"/>
          <p:nvPr/>
        </p:nvSpPr>
        <p:spPr>
          <a:xfrm>
            <a:off x="2207941" y="3216877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 ( ٩ ) + ٣ ( ٦ )</a:t>
            </a:r>
          </a:p>
        </p:txBody>
      </p:sp>
      <p:grpSp>
        <p:nvGrpSpPr>
          <p:cNvPr id="33" name="مجموعة 35">
            <a:extLst>
              <a:ext uri="{FF2B5EF4-FFF2-40B4-BE49-F238E27FC236}">
                <a16:creationId xmlns:a16="http://schemas.microsoft.com/office/drawing/2014/main" id="{2E03733C-DF43-D44B-A950-D7752C6A21A4}"/>
              </a:ext>
            </a:extLst>
          </p:cNvPr>
          <p:cNvGrpSpPr/>
          <p:nvPr/>
        </p:nvGrpSpPr>
        <p:grpSpPr>
          <a:xfrm>
            <a:off x="2267629" y="612074"/>
            <a:ext cx="8358246" cy="928694"/>
            <a:chOff x="571472" y="857232"/>
            <a:chExt cx="8358246" cy="928694"/>
          </a:xfrm>
        </p:grpSpPr>
        <p:sp>
          <p:nvSpPr>
            <p:cNvPr id="125" name="دبوس زينة 41">
              <a:extLst>
                <a:ext uri="{FF2B5EF4-FFF2-40B4-BE49-F238E27FC236}">
                  <a16:creationId xmlns:a16="http://schemas.microsoft.com/office/drawing/2014/main" id="{3DC2A813-E198-2D44-817B-0099AE4A3C06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6" name="مجموعة 16">
              <a:extLst>
                <a:ext uri="{FF2B5EF4-FFF2-40B4-BE49-F238E27FC236}">
                  <a16:creationId xmlns:a16="http://schemas.microsoft.com/office/drawing/2014/main" id="{A0A54F50-8D33-2A43-B095-468077CF1993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27" name="دبوس زينة 44">
                <a:extLst>
                  <a:ext uri="{FF2B5EF4-FFF2-40B4-BE49-F238E27FC236}">
                    <a16:creationId xmlns:a16="http://schemas.microsoft.com/office/drawing/2014/main" id="{B843F02B-EDBB-D443-9268-4CCA0B461500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28" name="Picture 2">
                <a:extLst>
                  <a:ext uri="{FF2B5EF4-FFF2-40B4-BE49-F238E27FC236}">
                    <a16:creationId xmlns:a16="http://schemas.microsoft.com/office/drawing/2014/main" id="{465F7F6B-B33E-D246-AE94-087BCFD9A3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34" name="مستطيل مستدير الزوايا 48">
            <a:extLst>
              <a:ext uri="{FF2B5EF4-FFF2-40B4-BE49-F238E27FC236}">
                <a16:creationId xmlns:a16="http://schemas.microsoft.com/office/drawing/2014/main" id="{5F974F65-81E5-7A41-9F45-0AAF954787C5}"/>
              </a:ext>
            </a:extLst>
          </p:cNvPr>
          <p:cNvSpPr/>
          <p:nvPr/>
        </p:nvSpPr>
        <p:spPr>
          <a:xfrm>
            <a:off x="4939409" y="2069410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54">
            <a:extLst>
              <a:ext uri="{FF2B5EF4-FFF2-40B4-BE49-F238E27FC236}">
                <a16:creationId xmlns:a16="http://schemas.microsoft.com/office/drawing/2014/main" id="{53A777F5-B1D7-374C-A074-719BF103E669}"/>
              </a:ext>
            </a:extLst>
          </p:cNvPr>
          <p:cNvSpPr txBox="1"/>
          <p:nvPr/>
        </p:nvSpPr>
        <p:spPr>
          <a:xfrm>
            <a:off x="5251199" y="2197998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 ( ٦ + ٢ )</a:t>
            </a:r>
          </a:p>
        </p:txBody>
      </p:sp>
      <p:sp>
        <p:nvSpPr>
          <p:cNvPr id="36" name="مخطط انسيابي: مهلة 68">
            <a:extLst>
              <a:ext uri="{FF2B5EF4-FFF2-40B4-BE49-F238E27FC236}">
                <a16:creationId xmlns:a16="http://schemas.microsoft.com/office/drawing/2014/main" id="{EB9B0431-42D1-E243-9ECD-8B3AF0D61004}"/>
              </a:ext>
            </a:extLst>
          </p:cNvPr>
          <p:cNvSpPr/>
          <p:nvPr/>
        </p:nvSpPr>
        <p:spPr>
          <a:xfrm rot="5400000">
            <a:off x="4572537" y="3190986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70">
            <a:extLst>
              <a:ext uri="{FF2B5EF4-FFF2-40B4-BE49-F238E27FC236}">
                <a16:creationId xmlns:a16="http://schemas.microsoft.com/office/drawing/2014/main" id="{BED32EED-783A-EC41-9E88-BBDC857E1E0B}"/>
              </a:ext>
            </a:extLst>
          </p:cNvPr>
          <p:cNvSpPr txBox="1"/>
          <p:nvPr/>
        </p:nvSpPr>
        <p:spPr>
          <a:xfrm>
            <a:off x="5565527" y="3198130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( ٦ + ٢ )</a:t>
            </a:r>
          </a:p>
        </p:txBody>
      </p:sp>
      <p:sp>
        <p:nvSpPr>
          <p:cNvPr id="38" name="قوس 71">
            <a:extLst>
              <a:ext uri="{FF2B5EF4-FFF2-40B4-BE49-F238E27FC236}">
                <a16:creationId xmlns:a16="http://schemas.microsoft.com/office/drawing/2014/main" id="{2F07CA44-D1B6-4D46-9C67-69E42B69CAE1}"/>
              </a:ext>
            </a:extLst>
          </p:cNvPr>
          <p:cNvSpPr/>
          <p:nvPr/>
        </p:nvSpPr>
        <p:spPr>
          <a:xfrm rot="16372369">
            <a:off x="6450891" y="3129137"/>
            <a:ext cx="558403" cy="463312"/>
          </a:xfrm>
          <a:prstGeom prst="arc">
            <a:avLst>
              <a:gd name="adj1" fmla="val 17585549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خماسي 72">
            <a:extLst>
              <a:ext uri="{FF2B5EF4-FFF2-40B4-BE49-F238E27FC236}">
                <a16:creationId xmlns:a16="http://schemas.microsoft.com/office/drawing/2014/main" id="{FA26EC75-0291-AD4D-B37B-5B2841A5D1D4}"/>
              </a:ext>
            </a:extLst>
          </p:cNvPr>
          <p:cNvSpPr/>
          <p:nvPr/>
        </p:nvSpPr>
        <p:spPr>
          <a:xfrm rot="5400000">
            <a:off x="6379921" y="3855362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73">
            <a:extLst>
              <a:ext uri="{FF2B5EF4-FFF2-40B4-BE49-F238E27FC236}">
                <a16:creationId xmlns:a16="http://schemas.microsoft.com/office/drawing/2014/main" id="{A024947D-4449-9344-BE68-82327AE6AEAC}"/>
              </a:ext>
            </a:extLst>
          </p:cNvPr>
          <p:cNvSpPr txBox="1"/>
          <p:nvPr/>
        </p:nvSpPr>
        <p:spPr>
          <a:xfrm>
            <a:off x="6279907" y="3841072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× ٦</a:t>
            </a:r>
          </a:p>
        </p:txBody>
      </p:sp>
      <p:sp>
        <p:nvSpPr>
          <p:cNvPr id="42" name="مربع نص 74">
            <a:extLst>
              <a:ext uri="{FF2B5EF4-FFF2-40B4-BE49-F238E27FC236}">
                <a16:creationId xmlns:a16="http://schemas.microsoft.com/office/drawing/2014/main" id="{4D35A4C5-34F2-A24B-80E0-D757CFBFB8B0}"/>
              </a:ext>
            </a:extLst>
          </p:cNvPr>
          <p:cNvSpPr txBox="1"/>
          <p:nvPr/>
        </p:nvSpPr>
        <p:spPr>
          <a:xfrm>
            <a:off x="6065593" y="3841072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43" name="خماسي 75">
            <a:extLst>
              <a:ext uri="{FF2B5EF4-FFF2-40B4-BE49-F238E27FC236}">
                <a16:creationId xmlns:a16="http://schemas.microsoft.com/office/drawing/2014/main" id="{A076AB41-B161-5F4A-8C77-E2B2F09E3829}"/>
              </a:ext>
            </a:extLst>
          </p:cNvPr>
          <p:cNvSpPr/>
          <p:nvPr/>
        </p:nvSpPr>
        <p:spPr>
          <a:xfrm rot="5400000">
            <a:off x="5308349" y="3855360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76">
            <a:extLst>
              <a:ext uri="{FF2B5EF4-FFF2-40B4-BE49-F238E27FC236}">
                <a16:creationId xmlns:a16="http://schemas.microsoft.com/office/drawing/2014/main" id="{03FD2FCD-2291-C14B-8909-105B2D30D014}"/>
              </a:ext>
            </a:extLst>
          </p:cNvPr>
          <p:cNvSpPr txBox="1"/>
          <p:nvPr/>
        </p:nvSpPr>
        <p:spPr>
          <a:xfrm>
            <a:off x="5208337" y="3841072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× ٢</a:t>
            </a:r>
          </a:p>
        </p:txBody>
      </p:sp>
      <p:sp>
        <p:nvSpPr>
          <p:cNvPr id="45" name="خماسي 77">
            <a:extLst>
              <a:ext uri="{FF2B5EF4-FFF2-40B4-BE49-F238E27FC236}">
                <a16:creationId xmlns:a16="http://schemas.microsoft.com/office/drawing/2014/main" id="{9FB3F178-117F-164C-8408-132EE1F08542}"/>
              </a:ext>
            </a:extLst>
          </p:cNvPr>
          <p:cNvSpPr/>
          <p:nvPr/>
        </p:nvSpPr>
        <p:spPr>
          <a:xfrm rot="5400000">
            <a:off x="5851279" y="4412576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78">
            <a:extLst>
              <a:ext uri="{FF2B5EF4-FFF2-40B4-BE49-F238E27FC236}">
                <a16:creationId xmlns:a16="http://schemas.microsoft.com/office/drawing/2014/main" id="{3CFB20E1-126F-ED49-AEE9-442D79960987}"/>
              </a:ext>
            </a:extLst>
          </p:cNvPr>
          <p:cNvSpPr txBox="1"/>
          <p:nvPr/>
        </p:nvSpPr>
        <p:spPr>
          <a:xfrm>
            <a:off x="6479933" y="4736729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</a:t>
            </a:r>
          </a:p>
        </p:txBody>
      </p:sp>
      <p:sp>
        <p:nvSpPr>
          <p:cNvPr id="47" name="مربع نص 79">
            <a:extLst>
              <a:ext uri="{FF2B5EF4-FFF2-40B4-BE49-F238E27FC236}">
                <a16:creationId xmlns:a16="http://schemas.microsoft.com/office/drawing/2014/main" id="{045611E8-FEF1-E348-8C63-EF16E1AEDEAF}"/>
              </a:ext>
            </a:extLst>
          </p:cNvPr>
          <p:cNvSpPr txBox="1"/>
          <p:nvPr/>
        </p:nvSpPr>
        <p:spPr>
          <a:xfrm>
            <a:off x="6065593" y="4736729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48" name="مربع نص 80">
            <a:extLst>
              <a:ext uri="{FF2B5EF4-FFF2-40B4-BE49-F238E27FC236}">
                <a16:creationId xmlns:a16="http://schemas.microsoft.com/office/drawing/2014/main" id="{CF964C5D-C95C-1743-8C7F-2EE74244D12C}"/>
              </a:ext>
            </a:extLst>
          </p:cNvPr>
          <p:cNvSpPr txBox="1"/>
          <p:nvPr/>
        </p:nvSpPr>
        <p:spPr>
          <a:xfrm>
            <a:off x="5394075" y="473672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</a:t>
            </a:r>
          </a:p>
        </p:txBody>
      </p:sp>
      <p:sp>
        <p:nvSpPr>
          <p:cNvPr id="49" name="مربع نص 81">
            <a:extLst>
              <a:ext uri="{FF2B5EF4-FFF2-40B4-BE49-F238E27FC236}">
                <a16:creationId xmlns:a16="http://schemas.microsoft.com/office/drawing/2014/main" id="{14D5916C-FF32-2647-8F69-9743CF03EFFA}"/>
              </a:ext>
            </a:extLst>
          </p:cNvPr>
          <p:cNvSpPr txBox="1"/>
          <p:nvPr/>
        </p:nvSpPr>
        <p:spPr>
          <a:xfrm>
            <a:off x="5951293" y="5698460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</a:t>
            </a:r>
          </a:p>
        </p:txBody>
      </p:sp>
      <p:sp>
        <p:nvSpPr>
          <p:cNvPr id="50" name="قوس 82">
            <a:extLst>
              <a:ext uri="{FF2B5EF4-FFF2-40B4-BE49-F238E27FC236}">
                <a16:creationId xmlns:a16="http://schemas.microsoft.com/office/drawing/2014/main" id="{3A6C7795-0410-444E-AED2-3B7F1FEA8B05}"/>
              </a:ext>
            </a:extLst>
          </p:cNvPr>
          <p:cNvSpPr/>
          <p:nvPr/>
        </p:nvSpPr>
        <p:spPr>
          <a:xfrm rot="16463009">
            <a:off x="5902384" y="2961515"/>
            <a:ext cx="1160676" cy="1072231"/>
          </a:xfrm>
          <a:prstGeom prst="arc">
            <a:avLst>
              <a:gd name="adj1" fmla="val 17585549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223CB142-5FA6-CC4C-81DA-70488132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7827" y="854964"/>
            <a:ext cx="553403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D9C95766-B758-3E47-B010-BBAC8225AF12}"/>
              </a:ext>
            </a:extLst>
          </p:cNvPr>
          <p:cNvSpPr txBox="1"/>
          <p:nvPr/>
        </p:nvSpPr>
        <p:spPr>
          <a:xfrm>
            <a:off x="8239848" y="1660358"/>
            <a:ext cx="1608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١/ ٢ /٣ صـ ٣٨</a:t>
            </a:r>
          </a:p>
        </p:txBody>
      </p:sp>
      <p:sp>
        <p:nvSpPr>
          <p:cNvPr id="111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37DCBE-E41D-E84E-8883-D183209B7B4C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32" name="عنصر نائب لرقم الشريحة 31">
            <a:extLst>
              <a:ext uri="{FF2B5EF4-FFF2-40B4-BE49-F238E27FC236}">
                <a16:creationId xmlns:a16="http://schemas.microsoft.com/office/drawing/2014/main" id="{34C0E62D-6469-514C-B553-694725E8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950" y="597756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127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5237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7" grpId="0" animBg="1"/>
      <p:bldP spid="8" grpId="0" animBg="1"/>
      <p:bldP spid="9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1" grpId="0"/>
      <p:bldP spid="42" grpId="0"/>
      <p:bldP spid="43" grpId="0" animBg="1"/>
      <p:bldP spid="44" grpId="0"/>
      <p:bldP spid="45" grpId="0" animBg="1"/>
      <p:bldP spid="46" grpId="0"/>
      <p:bldP spid="47" grpId="0"/>
      <p:bldP spid="48" grpId="0"/>
      <p:bldP spid="49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5025" y="444160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45">
            <a:extLst>
              <a:ext uri="{FF2B5EF4-FFF2-40B4-BE49-F238E27FC236}">
                <a16:creationId xmlns:a16="http://schemas.microsoft.com/office/drawing/2014/main" id="{B1CBD71F-7374-8243-B098-6F21DDB8BBEB}"/>
              </a:ext>
            </a:extLst>
          </p:cNvPr>
          <p:cNvGrpSpPr/>
          <p:nvPr/>
        </p:nvGrpSpPr>
        <p:grpSpPr>
          <a:xfrm>
            <a:off x="2368493" y="893148"/>
            <a:ext cx="8372534" cy="1161758"/>
            <a:chOff x="557184" y="857231"/>
            <a:chExt cx="8372534" cy="1161758"/>
          </a:xfrm>
        </p:grpSpPr>
        <p:sp>
          <p:nvSpPr>
            <p:cNvPr id="62" name="دبوس زينة 50">
              <a:extLst>
                <a:ext uri="{FF2B5EF4-FFF2-40B4-BE49-F238E27FC236}">
                  <a16:creationId xmlns:a16="http://schemas.microsoft.com/office/drawing/2014/main" id="{84FA45AB-59F3-FE44-8D5F-2A7465FEACE0}"/>
                </a:ext>
              </a:extLst>
            </p:cNvPr>
            <p:cNvSpPr/>
            <p:nvPr/>
          </p:nvSpPr>
          <p:spPr>
            <a:xfrm>
              <a:off x="557184" y="857231"/>
              <a:ext cx="7143800" cy="1161758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مجموعة 20">
              <a:extLst>
                <a:ext uri="{FF2B5EF4-FFF2-40B4-BE49-F238E27FC236}">
                  <a16:creationId xmlns:a16="http://schemas.microsoft.com/office/drawing/2014/main" id="{DAFF65F9-7962-B14A-8661-B21D95C6841A}"/>
                </a:ext>
              </a:extLst>
            </p:cNvPr>
            <p:cNvGrpSpPr/>
            <p:nvPr/>
          </p:nvGrpSpPr>
          <p:grpSpPr>
            <a:xfrm>
              <a:off x="7715272" y="961707"/>
              <a:ext cx="1214446" cy="928694"/>
              <a:chOff x="7715272" y="961707"/>
              <a:chExt cx="1214446" cy="928694"/>
            </a:xfrm>
          </p:grpSpPr>
          <p:sp>
            <p:nvSpPr>
              <p:cNvPr id="64" name="دبوس زينة 55">
                <a:extLst>
                  <a:ext uri="{FF2B5EF4-FFF2-40B4-BE49-F238E27FC236}">
                    <a16:creationId xmlns:a16="http://schemas.microsoft.com/office/drawing/2014/main" id="{70B3667D-DE64-2F41-9988-185FF6290130}"/>
                  </a:ext>
                </a:extLst>
              </p:cNvPr>
              <p:cNvSpPr/>
              <p:nvPr/>
            </p:nvSpPr>
            <p:spPr>
              <a:xfrm>
                <a:off x="7715272" y="961707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411FEF94-0EFA-6F49-A225-1E1C3DF7B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204597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7C6A7AA3-DA64-584C-944D-3D11C9C8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1541" y="1054774"/>
            <a:ext cx="537210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30">
            <a:extLst>
              <a:ext uri="{FF2B5EF4-FFF2-40B4-BE49-F238E27FC236}">
                <a16:creationId xmlns:a16="http://schemas.microsoft.com/office/drawing/2014/main" id="{D8FA00BF-8FFD-9549-BB15-68585E640A27}"/>
              </a:ext>
            </a:extLst>
          </p:cNvPr>
          <p:cNvSpPr/>
          <p:nvPr/>
        </p:nvSpPr>
        <p:spPr>
          <a:xfrm>
            <a:off x="6797649" y="2230819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31">
            <a:extLst>
              <a:ext uri="{FF2B5EF4-FFF2-40B4-BE49-F238E27FC236}">
                <a16:creationId xmlns:a16="http://schemas.microsoft.com/office/drawing/2014/main" id="{6FEE801E-0226-FE4D-B389-BC606C093548}"/>
              </a:ext>
            </a:extLst>
          </p:cNvPr>
          <p:cNvSpPr txBox="1"/>
          <p:nvPr/>
        </p:nvSpPr>
        <p:spPr>
          <a:xfrm>
            <a:off x="7383441" y="2359407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 ( ١٠٠ + ٥٠ )</a:t>
            </a:r>
          </a:p>
        </p:txBody>
      </p:sp>
      <p:sp>
        <p:nvSpPr>
          <p:cNvPr id="8" name="مخطط انسيابي: مهلة 32">
            <a:extLst>
              <a:ext uri="{FF2B5EF4-FFF2-40B4-BE49-F238E27FC236}">
                <a16:creationId xmlns:a16="http://schemas.microsoft.com/office/drawing/2014/main" id="{D359EA02-0DA0-7F42-85AE-95AEA3256D50}"/>
              </a:ext>
            </a:extLst>
          </p:cNvPr>
          <p:cNvSpPr/>
          <p:nvPr/>
        </p:nvSpPr>
        <p:spPr>
          <a:xfrm rot="5400000">
            <a:off x="6811937" y="3002349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33">
            <a:extLst>
              <a:ext uri="{FF2B5EF4-FFF2-40B4-BE49-F238E27FC236}">
                <a16:creationId xmlns:a16="http://schemas.microsoft.com/office/drawing/2014/main" id="{BB0CE376-DE58-A342-9579-39DD06681220}"/>
              </a:ext>
            </a:extLst>
          </p:cNvPr>
          <p:cNvSpPr txBox="1"/>
          <p:nvPr/>
        </p:nvSpPr>
        <p:spPr>
          <a:xfrm>
            <a:off x="7440591" y="3359539"/>
            <a:ext cx="2028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( ١٠٠ + ٥٠ )</a:t>
            </a:r>
          </a:p>
        </p:txBody>
      </p:sp>
      <p:sp>
        <p:nvSpPr>
          <p:cNvPr id="12" name="قوس 34">
            <a:extLst>
              <a:ext uri="{FF2B5EF4-FFF2-40B4-BE49-F238E27FC236}">
                <a16:creationId xmlns:a16="http://schemas.microsoft.com/office/drawing/2014/main" id="{C22512AC-782C-A54B-8549-071C49738706}"/>
              </a:ext>
            </a:extLst>
          </p:cNvPr>
          <p:cNvSpPr/>
          <p:nvPr/>
        </p:nvSpPr>
        <p:spPr>
          <a:xfrm rot="16372369">
            <a:off x="8732144" y="3236907"/>
            <a:ext cx="558403" cy="565470"/>
          </a:xfrm>
          <a:prstGeom prst="arc">
            <a:avLst>
              <a:gd name="adj1" fmla="val 16509634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خماسي 35">
            <a:extLst>
              <a:ext uri="{FF2B5EF4-FFF2-40B4-BE49-F238E27FC236}">
                <a16:creationId xmlns:a16="http://schemas.microsoft.com/office/drawing/2014/main" id="{64EFDCAB-7754-0540-B66C-EBABB14B9707}"/>
              </a:ext>
            </a:extLst>
          </p:cNvPr>
          <p:cNvSpPr/>
          <p:nvPr/>
        </p:nvSpPr>
        <p:spPr>
          <a:xfrm rot="5400000">
            <a:off x="8826489" y="3873895"/>
            <a:ext cx="785818" cy="1071570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36">
            <a:extLst>
              <a:ext uri="{FF2B5EF4-FFF2-40B4-BE49-F238E27FC236}">
                <a16:creationId xmlns:a16="http://schemas.microsoft.com/office/drawing/2014/main" id="{21391810-E2F0-2744-A447-6C025244BB30}"/>
              </a:ext>
            </a:extLst>
          </p:cNvPr>
          <p:cNvSpPr txBox="1"/>
          <p:nvPr/>
        </p:nvSpPr>
        <p:spPr>
          <a:xfrm>
            <a:off x="8555025" y="4002481"/>
            <a:ext cx="12573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× ١٠٠</a:t>
            </a:r>
          </a:p>
        </p:txBody>
      </p:sp>
      <p:sp>
        <p:nvSpPr>
          <p:cNvPr id="15" name="مربع نص 37">
            <a:extLst>
              <a:ext uri="{FF2B5EF4-FFF2-40B4-BE49-F238E27FC236}">
                <a16:creationId xmlns:a16="http://schemas.microsoft.com/office/drawing/2014/main" id="{9ED7ED5D-F04C-104D-8024-AB7352DFC1DD}"/>
              </a:ext>
            </a:extLst>
          </p:cNvPr>
          <p:cNvSpPr txBox="1"/>
          <p:nvPr/>
        </p:nvSpPr>
        <p:spPr>
          <a:xfrm>
            <a:off x="8340711" y="4002481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6" name="خماسي 38">
            <a:extLst>
              <a:ext uri="{FF2B5EF4-FFF2-40B4-BE49-F238E27FC236}">
                <a16:creationId xmlns:a16="http://schemas.microsoft.com/office/drawing/2014/main" id="{FB216A4B-A2EB-C84C-B5AD-9B97BD25A9D3}"/>
              </a:ext>
            </a:extLst>
          </p:cNvPr>
          <p:cNvSpPr/>
          <p:nvPr/>
        </p:nvSpPr>
        <p:spPr>
          <a:xfrm rot="5400000">
            <a:off x="7497742" y="3916756"/>
            <a:ext cx="785818" cy="985844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39">
            <a:extLst>
              <a:ext uri="{FF2B5EF4-FFF2-40B4-BE49-F238E27FC236}">
                <a16:creationId xmlns:a16="http://schemas.microsoft.com/office/drawing/2014/main" id="{210CF9C0-04D1-5E4A-AF44-00FBC15457F1}"/>
              </a:ext>
            </a:extLst>
          </p:cNvPr>
          <p:cNvSpPr txBox="1"/>
          <p:nvPr/>
        </p:nvSpPr>
        <p:spPr>
          <a:xfrm>
            <a:off x="7240565" y="4002481"/>
            <a:ext cx="11715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× ٥٠</a:t>
            </a:r>
          </a:p>
        </p:txBody>
      </p:sp>
      <p:sp>
        <p:nvSpPr>
          <p:cNvPr id="18" name="خماسي 40">
            <a:extLst>
              <a:ext uri="{FF2B5EF4-FFF2-40B4-BE49-F238E27FC236}">
                <a16:creationId xmlns:a16="http://schemas.microsoft.com/office/drawing/2014/main" id="{2F1443BA-258E-C046-BD19-A486C9B32256}"/>
              </a:ext>
            </a:extLst>
          </p:cNvPr>
          <p:cNvSpPr/>
          <p:nvPr/>
        </p:nvSpPr>
        <p:spPr>
          <a:xfrm rot="5400000">
            <a:off x="8169259" y="4359671"/>
            <a:ext cx="785818" cy="192882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41">
            <a:extLst>
              <a:ext uri="{FF2B5EF4-FFF2-40B4-BE49-F238E27FC236}">
                <a16:creationId xmlns:a16="http://schemas.microsoft.com/office/drawing/2014/main" id="{DBF80A71-F8B8-044C-9752-959E1A6368F7}"/>
              </a:ext>
            </a:extLst>
          </p:cNvPr>
          <p:cNvSpPr txBox="1"/>
          <p:nvPr/>
        </p:nvSpPr>
        <p:spPr>
          <a:xfrm>
            <a:off x="8826489" y="4898138"/>
            <a:ext cx="771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٥٠٠</a:t>
            </a:r>
          </a:p>
        </p:txBody>
      </p:sp>
      <p:sp>
        <p:nvSpPr>
          <p:cNvPr id="20" name="مربع نص 42">
            <a:extLst>
              <a:ext uri="{FF2B5EF4-FFF2-40B4-BE49-F238E27FC236}">
                <a16:creationId xmlns:a16="http://schemas.microsoft.com/office/drawing/2014/main" id="{243586B6-9C8A-C145-B872-0938196C8079}"/>
              </a:ext>
            </a:extLst>
          </p:cNvPr>
          <p:cNvSpPr txBox="1"/>
          <p:nvPr/>
        </p:nvSpPr>
        <p:spPr>
          <a:xfrm>
            <a:off x="8340711" y="4898138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21" name="مربع نص 43">
            <a:extLst>
              <a:ext uri="{FF2B5EF4-FFF2-40B4-BE49-F238E27FC236}">
                <a16:creationId xmlns:a16="http://schemas.microsoft.com/office/drawing/2014/main" id="{5A49D37D-4BEB-E34A-8174-14BB6636F3BA}"/>
              </a:ext>
            </a:extLst>
          </p:cNvPr>
          <p:cNvSpPr txBox="1"/>
          <p:nvPr/>
        </p:nvSpPr>
        <p:spPr>
          <a:xfrm>
            <a:off x="7526317" y="4898138"/>
            <a:ext cx="785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٢٥٠</a:t>
            </a:r>
          </a:p>
        </p:txBody>
      </p:sp>
      <p:sp>
        <p:nvSpPr>
          <p:cNvPr id="22" name="مربع نص 44">
            <a:extLst>
              <a:ext uri="{FF2B5EF4-FFF2-40B4-BE49-F238E27FC236}">
                <a16:creationId xmlns:a16="http://schemas.microsoft.com/office/drawing/2014/main" id="{266F80E7-F92A-1A41-B061-8783A12683D1}"/>
              </a:ext>
            </a:extLst>
          </p:cNvPr>
          <p:cNvSpPr txBox="1"/>
          <p:nvPr/>
        </p:nvSpPr>
        <p:spPr>
          <a:xfrm>
            <a:off x="8026383" y="5859869"/>
            <a:ext cx="7715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٧٥٠</a:t>
            </a:r>
          </a:p>
        </p:txBody>
      </p:sp>
      <p:sp>
        <p:nvSpPr>
          <p:cNvPr id="23" name="قوس 46">
            <a:extLst>
              <a:ext uri="{FF2B5EF4-FFF2-40B4-BE49-F238E27FC236}">
                <a16:creationId xmlns:a16="http://schemas.microsoft.com/office/drawing/2014/main" id="{37FB5EA4-90EA-FE47-BCC7-3ADEAA39A660}"/>
              </a:ext>
            </a:extLst>
          </p:cNvPr>
          <p:cNvSpPr/>
          <p:nvPr/>
        </p:nvSpPr>
        <p:spPr>
          <a:xfrm rot="16463009">
            <a:off x="8036008" y="2908471"/>
            <a:ext cx="1160676" cy="1470684"/>
          </a:xfrm>
          <a:prstGeom prst="arc">
            <a:avLst>
              <a:gd name="adj1" fmla="val 16946047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47">
            <a:extLst>
              <a:ext uri="{FF2B5EF4-FFF2-40B4-BE49-F238E27FC236}">
                <a16:creationId xmlns:a16="http://schemas.microsoft.com/office/drawing/2014/main" id="{8EB6868E-7633-764B-A9B1-97016FADADC9}"/>
              </a:ext>
            </a:extLst>
          </p:cNvPr>
          <p:cNvSpPr/>
          <p:nvPr/>
        </p:nvSpPr>
        <p:spPr>
          <a:xfrm>
            <a:off x="3054299" y="3626542"/>
            <a:ext cx="3786214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ما يوفره في ٥ أشهر = ٧٥٠ ريال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5F220ED6-1D0A-224A-9A85-F2E499AFF724}"/>
              </a:ext>
            </a:extLst>
          </p:cNvPr>
          <p:cNvSpPr txBox="1"/>
          <p:nvPr/>
        </p:nvSpPr>
        <p:spPr>
          <a:xfrm>
            <a:off x="7864813" y="444250"/>
            <a:ext cx="1608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ج</a:t>
            </a:r>
            <a:r>
              <a:rPr lang="ar-SA" dirty="0">
                <a:solidFill>
                  <a:srgbClr val="FF0000"/>
                </a:solidFill>
              </a:rPr>
              <a:t>ـ/ صـ ٣٧</a:t>
            </a:r>
          </a:p>
        </p:txBody>
      </p:sp>
      <p:sp>
        <p:nvSpPr>
          <p:cNvPr id="82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81D5A8-7126-BC49-840F-43157E1B4F16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9FA2B01-45FB-6B4C-8535-53050A07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654" y="604331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128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17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قاعده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06629" y="43397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7CF722-4F8D-D04C-98BB-2323FD30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2338" y="745534"/>
            <a:ext cx="649605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4DF88C-E3F5-9B42-8AD6-43D64D3B8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0900" y="3317302"/>
            <a:ext cx="651510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A91A47E8-77B7-B64B-B4F8-0B225F92B023}"/>
              </a:ext>
            </a:extLst>
          </p:cNvPr>
          <p:cNvSpPr txBox="1"/>
          <p:nvPr/>
        </p:nvSpPr>
        <p:spPr>
          <a:xfrm>
            <a:off x="4148254" y="446546"/>
            <a:ext cx="10705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٣٦</a:t>
            </a:r>
          </a:p>
        </p:txBody>
      </p:sp>
      <p:sp>
        <p:nvSpPr>
          <p:cNvPr id="62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229049-64D6-F749-8D7A-06B74CCCFE10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A730248-05AA-7148-A9C1-F36A6A5A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537" y="554751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129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075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مثال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84404" y="433039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35">
            <a:extLst>
              <a:ext uri="{FF2B5EF4-FFF2-40B4-BE49-F238E27FC236}">
                <a16:creationId xmlns:a16="http://schemas.microsoft.com/office/drawing/2014/main" id="{1B6EF3D1-4F18-094E-9FD0-727DA3E7C5CA}"/>
              </a:ext>
            </a:extLst>
          </p:cNvPr>
          <p:cNvGrpSpPr/>
          <p:nvPr/>
        </p:nvGrpSpPr>
        <p:grpSpPr>
          <a:xfrm>
            <a:off x="2078481" y="803736"/>
            <a:ext cx="8358246" cy="928694"/>
            <a:chOff x="571472" y="857232"/>
            <a:chExt cx="8358246" cy="928694"/>
          </a:xfrm>
        </p:grpSpPr>
        <p:sp>
          <p:nvSpPr>
            <p:cNvPr id="63" name="دبوس زينة 36">
              <a:extLst>
                <a:ext uri="{FF2B5EF4-FFF2-40B4-BE49-F238E27FC236}">
                  <a16:creationId xmlns:a16="http://schemas.microsoft.com/office/drawing/2014/main" id="{53CD9E73-F897-DF4F-9C7E-E952643EA951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مجموعة 7">
              <a:extLst>
                <a:ext uri="{FF2B5EF4-FFF2-40B4-BE49-F238E27FC236}">
                  <a16:creationId xmlns:a16="http://schemas.microsoft.com/office/drawing/2014/main" id="{14F321E5-B588-BC45-96E3-84C9785A1783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6929454" y="5072074"/>
              <a:chExt cx="1214446" cy="928694"/>
            </a:xfrm>
          </p:grpSpPr>
          <p:sp>
            <p:nvSpPr>
              <p:cNvPr id="65" name="دبوس زينة 38">
                <a:extLst>
                  <a:ext uri="{FF2B5EF4-FFF2-40B4-BE49-F238E27FC236}">
                    <a16:creationId xmlns:a16="http://schemas.microsoft.com/office/drawing/2014/main" id="{45E5F557-391C-464C-8DA9-62A53C0FE264}"/>
                  </a:ext>
                </a:extLst>
              </p:cNvPr>
              <p:cNvSpPr/>
              <p:nvPr/>
            </p:nvSpPr>
            <p:spPr>
              <a:xfrm>
                <a:off x="6929454" y="507207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09416727-2F11-774C-9A04-E3201C21B2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86602" y="5314964"/>
                <a:ext cx="110014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B2F275D9-F793-FA4B-BFAA-00326FE4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3125" y="1018050"/>
            <a:ext cx="4252930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40">
            <a:extLst>
              <a:ext uri="{FF2B5EF4-FFF2-40B4-BE49-F238E27FC236}">
                <a16:creationId xmlns:a16="http://schemas.microsoft.com/office/drawing/2014/main" id="{3530C968-9025-C744-AA62-A08356447DA6}"/>
              </a:ext>
            </a:extLst>
          </p:cNvPr>
          <p:cNvSpPr/>
          <p:nvPr/>
        </p:nvSpPr>
        <p:spPr>
          <a:xfrm>
            <a:off x="4721687" y="2265533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41">
            <a:extLst>
              <a:ext uri="{FF2B5EF4-FFF2-40B4-BE49-F238E27FC236}">
                <a16:creationId xmlns:a16="http://schemas.microsoft.com/office/drawing/2014/main" id="{2C73CBA2-FD61-2A49-BA72-CFB1E8C349AD}"/>
              </a:ext>
            </a:extLst>
          </p:cNvPr>
          <p:cNvSpPr txBox="1"/>
          <p:nvPr/>
        </p:nvSpPr>
        <p:spPr>
          <a:xfrm>
            <a:off x="5450355" y="2394121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× ١٢ × ٢٥</a:t>
            </a:r>
          </a:p>
        </p:txBody>
      </p:sp>
      <p:sp>
        <p:nvSpPr>
          <p:cNvPr id="8" name="مخطط انسيابي: مهلة 42">
            <a:extLst>
              <a:ext uri="{FF2B5EF4-FFF2-40B4-BE49-F238E27FC236}">
                <a16:creationId xmlns:a16="http://schemas.microsoft.com/office/drawing/2014/main" id="{BEBFF168-DF28-F043-9ABD-D25A479F93C7}"/>
              </a:ext>
            </a:extLst>
          </p:cNvPr>
          <p:cNvSpPr/>
          <p:nvPr/>
        </p:nvSpPr>
        <p:spPr>
          <a:xfrm rot="5400000">
            <a:off x="4735975" y="3037063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خماسي 48">
            <a:extLst>
              <a:ext uri="{FF2B5EF4-FFF2-40B4-BE49-F238E27FC236}">
                <a16:creationId xmlns:a16="http://schemas.microsoft.com/office/drawing/2014/main" id="{ADABD88F-51B4-0F49-97DF-ED950A591252}"/>
              </a:ext>
            </a:extLst>
          </p:cNvPr>
          <p:cNvSpPr/>
          <p:nvPr/>
        </p:nvSpPr>
        <p:spPr>
          <a:xfrm rot="5400000">
            <a:off x="6377479" y="3332979"/>
            <a:ext cx="785818" cy="1000132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خماسي 50">
            <a:extLst>
              <a:ext uri="{FF2B5EF4-FFF2-40B4-BE49-F238E27FC236}">
                <a16:creationId xmlns:a16="http://schemas.microsoft.com/office/drawing/2014/main" id="{67365992-D0EC-EE49-90C2-4E0E38CE6BA2}"/>
              </a:ext>
            </a:extLst>
          </p:cNvPr>
          <p:cNvSpPr/>
          <p:nvPr/>
        </p:nvSpPr>
        <p:spPr>
          <a:xfrm rot="5400000">
            <a:off x="5921845" y="4089884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54">
            <a:extLst>
              <a:ext uri="{FF2B5EF4-FFF2-40B4-BE49-F238E27FC236}">
                <a16:creationId xmlns:a16="http://schemas.microsoft.com/office/drawing/2014/main" id="{4A2E5FE2-86C2-8F44-9D8B-A0299270E9DF}"/>
              </a:ext>
            </a:extLst>
          </p:cNvPr>
          <p:cNvSpPr txBox="1"/>
          <p:nvPr/>
        </p:nvSpPr>
        <p:spPr>
          <a:xfrm>
            <a:off x="5821833" y="5447206"/>
            <a:ext cx="1000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١٢٠٠</a:t>
            </a:r>
          </a:p>
        </p:txBody>
      </p:sp>
      <p:sp>
        <p:nvSpPr>
          <p:cNvPr id="14" name="مربع نص 43">
            <a:extLst>
              <a:ext uri="{FF2B5EF4-FFF2-40B4-BE49-F238E27FC236}">
                <a16:creationId xmlns:a16="http://schemas.microsoft.com/office/drawing/2014/main" id="{8B67EF21-AC6C-D744-B0C6-45974DDB6F37}"/>
              </a:ext>
            </a:extLst>
          </p:cNvPr>
          <p:cNvSpPr txBox="1"/>
          <p:nvPr/>
        </p:nvSpPr>
        <p:spPr>
          <a:xfrm>
            <a:off x="6936265" y="3379965"/>
            <a:ext cx="400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15" name="مربع نص 67">
            <a:extLst>
              <a:ext uri="{FF2B5EF4-FFF2-40B4-BE49-F238E27FC236}">
                <a16:creationId xmlns:a16="http://schemas.microsoft.com/office/drawing/2014/main" id="{0A46E7C6-E3E0-BC4D-993E-285A6C785B6D}"/>
              </a:ext>
            </a:extLst>
          </p:cNvPr>
          <p:cNvSpPr txBox="1"/>
          <p:nvPr/>
        </p:nvSpPr>
        <p:spPr>
          <a:xfrm>
            <a:off x="6735413" y="3375254"/>
            <a:ext cx="2008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16" name="مربع نص 68">
            <a:extLst>
              <a:ext uri="{FF2B5EF4-FFF2-40B4-BE49-F238E27FC236}">
                <a16:creationId xmlns:a16="http://schemas.microsoft.com/office/drawing/2014/main" id="{4B711428-7B09-084E-9708-F8EFCCA3F8CE}"/>
              </a:ext>
            </a:extLst>
          </p:cNvPr>
          <p:cNvSpPr txBox="1"/>
          <p:nvPr/>
        </p:nvSpPr>
        <p:spPr>
          <a:xfrm>
            <a:off x="6207597" y="3404080"/>
            <a:ext cx="542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17" name="مربع نص 69">
            <a:extLst>
              <a:ext uri="{FF2B5EF4-FFF2-40B4-BE49-F238E27FC236}">
                <a16:creationId xmlns:a16="http://schemas.microsoft.com/office/drawing/2014/main" id="{D805459E-406D-9742-A267-296076D317B4}"/>
              </a:ext>
            </a:extLst>
          </p:cNvPr>
          <p:cNvSpPr txBox="1"/>
          <p:nvPr/>
        </p:nvSpPr>
        <p:spPr>
          <a:xfrm>
            <a:off x="5808429" y="3386198"/>
            <a:ext cx="400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18" name="مربع نص 70">
            <a:extLst>
              <a:ext uri="{FF2B5EF4-FFF2-40B4-BE49-F238E27FC236}">
                <a16:creationId xmlns:a16="http://schemas.microsoft.com/office/drawing/2014/main" id="{46B9BC70-6CC4-3B4A-B4B6-37E2273C0A45}"/>
              </a:ext>
            </a:extLst>
          </p:cNvPr>
          <p:cNvSpPr txBox="1"/>
          <p:nvPr/>
        </p:nvSpPr>
        <p:spPr>
          <a:xfrm>
            <a:off x="5271758" y="3413235"/>
            <a:ext cx="542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</a:t>
            </a:r>
          </a:p>
        </p:txBody>
      </p:sp>
      <p:sp>
        <p:nvSpPr>
          <p:cNvPr id="19" name="مربع نص 51">
            <a:extLst>
              <a:ext uri="{FF2B5EF4-FFF2-40B4-BE49-F238E27FC236}">
                <a16:creationId xmlns:a16="http://schemas.microsoft.com/office/drawing/2014/main" id="{4D7FB309-AEDB-6B4A-A96B-063EA2FC5349}"/>
              </a:ext>
            </a:extLst>
          </p:cNvPr>
          <p:cNvSpPr txBox="1"/>
          <p:nvPr/>
        </p:nvSpPr>
        <p:spPr>
          <a:xfrm>
            <a:off x="6407625" y="4447074"/>
            <a:ext cx="7572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20" name="مربع نص 52">
            <a:extLst>
              <a:ext uri="{FF2B5EF4-FFF2-40B4-BE49-F238E27FC236}">
                <a16:creationId xmlns:a16="http://schemas.microsoft.com/office/drawing/2014/main" id="{03E12C46-75BF-CC4A-8DFD-C872FFFFEC9B}"/>
              </a:ext>
            </a:extLst>
          </p:cNvPr>
          <p:cNvSpPr txBox="1"/>
          <p:nvPr/>
        </p:nvSpPr>
        <p:spPr>
          <a:xfrm>
            <a:off x="5964709" y="4447074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21" name="مربع نص 53">
            <a:extLst>
              <a:ext uri="{FF2B5EF4-FFF2-40B4-BE49-F238E27FC236}">
                <a16:creationId xmlns:a16="http://schemas.microsoft.com/office/drawing/2014/main" id="{70229848-9925-D642-86FF-FE3701E2F81C}"/>
              </a:ext>
            </a:extLst>
          </p:cNvPr>
          <p:cNvSpPr txBox="1"/>
          <p:nvPr/>
        </p:nvSpPr>
        <p:spPr>
          <a:xfrm>
            <a:off x="5436067" y="444707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22" name="خماسي 71">
            <a:extLst>
              <a:ext uri="{FF2B5EF4-FFF2-40B4-BE49-F238E27FC236}">
                <a16:creationId xmlns:a16="http://schemas.microsoft.com/office/drawing/2014/main" id="{190F81FE-86D5-894B-940E-B554C3C1EE2D}"/>
              </a:ext>
            </a:extLst>
          </p:cNvPr>
          <p:cNvSpPr/>
          <p:nvPr/>
        </p:nvSpPr>
        <p:spPr>
          <a:xfrm>
            <a:off x="3792993" y="3346928"/>
            <a:ext cx="1500198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إبدال</a:t>
            </a:r>
          </a:p>
        </p:txBody>
      </p:sp>
      <p:sp>
        <p:nvSpPr>
          <p:cNvPr id="23" name="خماسي 72">
            <a:extLst>
              <a:ext uri="{FF2B5EF4-FFF2-40B4-BE49-F238E27FC236}">
                <a16:creationId xmlns:a16="http://schemas.microsoft.com/office/drawing/2014/main" id="{D89F10BF-4548-4F40-95C4-F9EEFA9C42C4}"/>
              </a:ext>
            </a:extLst>
          </p:cNvPr>
          <p:cNvSpPr/>
          <p:nvPr/>
        </p:nvSpPr>
        <p:spPr>
          <a:xfrm flipH="1">
            <a:off x="7579207" y="3346928"/>
            <a:ext cx="1512000" cy="52864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تجميع</a:t>
            </a:r>
          </a:p>
        </p:txBody>
      </p:sp>
      <p:sp>
        <p:nvSpPr>
          <p:cNvPr id="24" name="خماسي 73">
            <a:extLst>
              <a:ext uri="{FF2B5EF4-FFF2-40B4-BE49-F238E27FC236}">
                <a16:creationId xmlns:a16="http://schemas.microsoft.com/office/drawing/2014/main" id="{B80623ED-F389-4442-8A1B-4F204F368542}"/>
              </a:ext>
            </a:extLst>
          </p:cNvPr>
          <p:cNvSpPr/>
          <p:nvPr/>
        </p:nvSpPr>
        <p:spPr>
          <a:xfrm flipH="1">
            <a:off x="7579207" y="4389924"/>
            <a:ext cx="1512000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ضرب</a:t>
            </a:r>
          </a:p>
        </p:txBody>
      </p:sp>
      <p:sp>
        <p:nvSpPr>
          <p:cNvPr id="25" name="مربع نص 76">
            <a:extLst>
              <a:ext uri="{FF2B5EF4-FFF2-40B4-BE49-F238E27FC236}">
                <a16:creationId xmlns:a16="http://schemas.microsoft.com/office/drawing/2014/main" id="{003415F7-DED6-4848-98DC-49FFED98EA4E}"/>
              </a:ext>
            </a:extLst>
          </p:cNvPr>
          <p:cNvSpPr txBox="1"/>
          <p:nvPr/>
        </p:nvSpPr>
        <p:spPr>
          <a:xfrm>
            <a:off x="6143304" y="3349789"/>
            <a:ext cx="12573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        )</a:t>
            </a:r>
          </a:p>
        </p:txBody>
      </p:sp>
      <p:sp>
        <p:nvSpPr>
          <p:cNvPr id="82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525768B-C8DC-8A46-9ADD-655713CAB3B3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6A49621-D195-8B48-A153-9E85BB95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107" y="589849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130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714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17 C -0.00156 -0.01921 -0.00156 -0.04259 0.01059 -0.05208 C 0.02257 -0.06157 0.05851 -0.06111 0.07066 -0.05208 C 0.08264 -0.04305 0.08021 -0.00717 0.08316 0.00208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833 C 0.0026 0.02755 0.00625 0.04954 -0.00625 0.05671 C -0.01823 0.0669 -0.05747 0.06088 -0.07083 0.05116 C -0.08385 0.04259 -0.08385 0.02222 -0.08385 0.00602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2" grpId="0" animBg="1"/>
      <p:bldP spid="13" grpId="0"/>
      <p:bldP spid="14" grpId="0"/>
      <p:bldP spid="15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4273" y="44654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مستطيل مستدير الزوايا 40">
            <a:extLst>
              <a:ext uri="{FF2B5EF4-FFF2-40B4-BE49-F238E27FC236}">
                <a16:creationId xmlns:a16="http://schemas.microsoft.com/office/drawing/2014/main" id="{21A19C15-5781-604D-9764-F2EE16CCD88A}"/>
              </a:ext>
            </a:extLst>
          </p:cNvPr>
          <p:cNvSpPr/>
          <p:nvPr/>
        </p:nvSpPr>
        <p:spPr>
          <a:xfrm>
            <a:off x="4755716" y="2210066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41">
            <a:extLst>
              <a:ext uri="{FF2B5EF4-FFF2-40B4-BE49-F238E27FC236}">
                <a16:creationId xmlns:a16="http://schemas.microsoft.com/office/drawing/2014/main" id="{2843CD89-8C8C-EC48-8048-751E4D17E686}"/>
              </a:ext>
            </a:extLst>
          </p:cNvPr>
          <p:cNvSpPr txBox="1"/>
          <p:nvPr/>
        </p:nvSpPr>
        <p:spPr>
          <a:xfrm>
            <a:off x="5484384" y="2338654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 × ( ٧ × ٥ )</a:t>
            </a:r>
          </a:p>
        </p:txBody>
      </p:sp>
      <p:sp>
        <p:nvSpPr>
          <p:cNvPr id="6" name="مخطط انسيابي: مهلة 42">
            <a:extLst>
              <a:ext uri="{FF2B5EF4-FFF2-40B4-BE49-F238E27FC236}">
                <a16:creationId xmlns:a16="http://schemas.microsoft.com/office/drawing/2014/main" id="{9D0792B2-AA23-684D-8E65-06CDE231C858}"/>
              </a:ext>
            </a:extLst>
          </p:cNvPr>
          <p:cNvSpPr/>
          <p:nvPr/>
        </p:nvSpPr>
        <p:spPr>
          <a:xfrm rot="5400000">
            <a:off x="4770004" y="2981596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خماسي 48">
            <a:extLst>
              <a:ext uri="{FF2B5EF4-FFF2-40B4-BE49-F238E27FC236}">
                <a16:creationId xmlns:a16="http://schemas.microsoft.com/office/drawing/2014/main" id="{B6EA15E1-6489-6444-85EB-52CC9C9DD013}"/>
              </a:ext>
            </a:extLst>
          </p:cNvPr>
          <p:cNvSpPr/>
          <p:nvPr/>
        </p:nvSpPr>
        <p:spPr>
          <a:xfrm rot="5400000">
            <a:off x="6601160" y="3167095"/>
            <a:ext cx="792000" cy="1224000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خماسي 50">
            <a:extLst>
              <a:ext uri="{FF2B5EF4-FFF2-40B4-BE49-F238E27FC236}">
                <a16:creationId xmlns:a16="http://schemas.microsoft.com/office/drawing/2014/main" id="{60A4D535-B48C-0A4E-9F89-F33176B91DB9}"/>
              </a:ext>
            </a:extLst>
          </p:cNvPr>
          <p:cNvSpPr/>
          <p:nvPr/>
        </p:nvSpPr>
        <p:spPr>
          <a:xfrm rot="5400000">
            <a:off x="6027314" y="3962979"/>
            <a:ext cx="785818" cy="1643074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54">
            <a:extLst>
              <a:ext uri="{FF2B5EF4-FFF2-40B4-BE49-F238E27FC236}">
                <a16:creationId xmlns:a16="http://schemas.microsoft.com/office/drawing/2014/main" id="{F66B440D-1BFF-BC40-9832-78BBF803A62F}"/>
              </a:ext>
            </a:extLst>
          </p:cNvPr>
          <p:cNvSpPr txBox="1"/>
          <p:nvPr/>
        </p:nvSpPr>
        <p:spPr>
          <a:xfrm>
            <a:off x="5913014" y="5391739"/>
            <a:ext cx="1000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١٤٠٠</a:t>
            </a:r>
          </a:p>
        </p:txBody>
      </p:sp>
      <p:sp>
        <p:nvSpPr>
          <p:cNvPr id="12" name="مربع نص 51">
            <a:extLst>
              <a:ext uri="{FF2B5EF4-FFF2-40B4-BE49-F238E27FC236}">
                <a16:creationId xmlns:a16="http://schemas.microsoft.com/office/drawing/2014/main" id="{32CF4C00-5376-F24D-8BDE-7547AC90E64C}"/>
              </a:ext>
            </a:extLst>
          </p:cNvPr>
          <p:cNvSpPr txBox="1"/>
          <p:nvPr/>
        </p:nvSpPr>
        <p:spPr>
          <a:xfrm>
            <a:off x="6541666" y="4391607"/>
            <a:ext cx="7572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٢٠٠</a:t>
            </a:r>
          </a:p>
        </p:txBody>
      </p:sp>
      <p:sp>
        <p:nvSpPr>
          <p:cNvPr id="13" name="مربع نص 52">
            <a:extLst>
              <a:ext uri="{FF2B5EF4-FFF2-40B4-BE49-F238E27FC236}">
                <a16:creationId xmlns:a16="http://schemas.microsoft.com/office/drawing/2014/main" id="{85E655ED-248D-BB4C-AF4D-DA616125A9CD}"/>
              </a:ext>
            </a:extLst>
          </p:cNvPr>
          <p:cNvSpPr txBox="1"/>
          <p:nvPr/>
        </p:nvSpPr>
        <p:spPr>
          <a:xfrm>
            <a:off x="5998738" y="4391607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14" name="مربع نص 53">
            <a:extLst>
              <a:ext uri="{FF2B5EF4-FFF2-40B4-BE49-F238E27FC236}">
                <a16:creationId xmlns:a16="http://schemas.microsoft.com/office/drawing/2014/main" id="{B89005CD-BFEE-C440-B00A-B40C22892910}"/>
              </a:ext>
            </a:extLst>
          </p:cNvPr>
          <p:cNvSpPr txBox="1"/>
          <p:nvPr/>
        </p:nvSpPr>
        <p:spPr>
          <a:xfrm>
            <a:off x="5470096" y="439160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</a:p>
        </p:txBody>
      </p:sp>
      <p:sp>
        <p:nvSpPr>
          <p:cNvPr id="15" name="خماسي 71">
            <a:extLst>
              <a:ext uri="{FF2B5EF4-FFF2-40B4-BE49-F238E27FC236}">
                <a16:creationId xmlns:a16="http://schemas.microsoft.com/office/drawing/2014/main" id="{17011FC8-6231-B047-965D-8D661F2C75B6}"/>
              </a:ext>
            </a:extLst>
          </p:cNvPr>
          <p:cNvSpPr/>
          <p:nvPr/>
        </p:nvSpPr>
        <p:spPr>
          <a:xfrm>
            <a:off x="3755584" y="3291461"/>
            <a:ext cx="1500198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إبدال</a:t>
            </a:r>
          </a:p>
        </p:txBody>
      </p:sp>
      <p:sp>
        <p:nvSpPr>
          <p:cNvPr id="16" name="خماسي 72">
            <a:extLst>
              <a:ext uri="{FF2B5EF4-FFF2-40B4-BE49-F238E27FC236}">
                <a16:creationId xmlns:a16="http://schemas.microsoft.com/office/drawing/2014/main" id="{8E8C509D-9B50-FF46-ABD9-E795BCEECB2F}"/>
              </a:ext>
            </a:extLst>
          </p:cNvPr>
          <p:cNvSpPr/>
          <p:nvPr/>
        </p:nvSpPr>
        <p:spPr>
          <a:xfrm flipH="1">
            <a:off x="7684674" y="3291461"/>
            <a:ext cx="1512000" cy="52864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تجميع</a:t>
            </a:r>
          </a:p>
        </p:txBody>
      </p:sp>
      <p:sp>
        <p:nvSpPr>
          <p:cNvPr id="17" name="خماسي 73">
            <a:extLst>
              <a:ext uri="{FF2B5EF4-FFF2-40B4-BE49-F238E27FC236}">
                <a16:creationId xmlns:a16="http://schemas.microsoft.com/office/drawing/2014/main" id="{7946F7F0-C04B-FA4F-B178-60CB99A17A15}"/>
              </a:ext>
            </a:extLst>
          </p:cNvPr>
          <p:cNvSpPr/>
          <p:nvPr/>
        </p:nvSpPr>
        <p:spPr>
          <a:xfrm flipH="1">
            <a:off x="7672872" y="4334457"/>
            <a:ext cx="1512000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ضرب</a:t>
            </a:r>
          </a:p>
        </p:txBody>
      </p:sp>
      <p:sp>
        <p:nvSpPr>
          <p:cNvPr id="18" name="مربع نص 76">
            <a:extLst>
              <a:ext uri="{FF2B5EF4-FFF2-40B4-BE49-F238E27FC236}">
                <a16:creationId xmlns:a16="http://schemas.microsoft.com/office/drawing/2014/main" id="{1D245990-5BC9-D74A-A5E7-6A3DFDB9F067}"/>
              </a:ext>
            </a:extLst>
          </p:cNvPr>
          <p:cNvSpPr txBox="1"/>
          <p:nvPr/>
        </p:nvSpPr>
        <p:spPr>
          <a:xfrm>
            <a:off x="5403584" y="3263951"/>
            <a:ext cx="1553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          ) </a:t>
            </a:r>
          </a:p>
        </p:txBody>
      </p:sp>
      <p:grpSp>
        <p:nvGrpSpPr>
          <p:cNvPr id="19" name="مجموعة 15">
            <a:extLst>
              <a:ext uri="{FF2B5EF4-FFF2-40B4-BE49-F238E27FC236}">
                <a16:creationId xmlns:a16="http://schemas.microsoft.com/office/drawing/2014/main" id="{F61FBA9C-ED67-424F-AC41-E5B19CA48353}"/>
              </a:ext>
            </a:extLst>
          </p:cNvPr>
          <p:cNvGrpSpPr/>
          <p:nvPr/>
        </p:nvGrpSpPr>
        <p:grpSpPr>
          <a:xfrm>
            <a:off x="2112510" y="748269"/>
            <a:ext cx="8358246" cy="928694"/>
            <a:chOff x="571472" y="857232"/>
            <a:chExt cx="8358246" cy="928694"/>
          </a:xfrm>
        </p:grpSpPr>
        <p:sp>
          <p:nvSpPr>
            <p:cNvPr id="87" name="دبوس زينة 27">
              <a:extLst>
                <a:ext uri="{FF2B5EF4-FFF2-40B4-BE49-F238E27FC236}">
                  <a16:creationId xmlns:a16="http://schemas.microsoft.com/office/drawing/2014/main" id="{86FF5D5F-2B28-1E48-94DA-0533C11F01A2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8" name="مجموعة 20">
              <a:extLst>
                <a:ext uri="{FF2B5EF4-FFF2-40B4-BE49-F238E27FC236}">
                  <a16:creationId xmlns:a16="http://schemas.microsoft.com/office/drawing/2014/main" id="{2BC33FAE-E6F1-3244-9205-370E2DF40DB2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89" name="دبوس زينة 29">
                <a:extLst>
                  <a:ext uri="{FF2B5EF4-FFF2-40B4-BE49-F238E27FC236}">
                    <a16:creationId xmlns:a16="http://schemas.microsoft.com/office/drawing/2014/main" id="{E7581EB0-5125-7A4D-A5B1-3E98F3E3CAD2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90" name="Picture 2">
                <a:extLst>
                  <a:ext uri="{FF2B5EF4-FFF2-40B4-BE49-F238E27FC236}">
                    <a16:creationId xmlns:a16="http://schemas.microsoft.com/office/drawing/2014/main" id="{669C7B7C-CB4E-A440-81DF-2793062E5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F759F662-18A7-134A-8282-B14F9131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4212" y="962585"/>
            <a:ext cx="488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43">
            <a:extLst>
              <a:ext uri="{FF2B5EF4-FFF2-40B4-BE49-F238E27FC236}">
                <a16:creationId xmlns:a16="http://schemas.microsoft.com/office/drawing/2014/main" id="{1E4A0999-CBD5-A940-AE87-7E220526F72B}"/>
              </a:ext>
            </a:extLst>
          </p:cNvPr>
          <p:cNvSpPr txBox="1"/>
          <p:nvPr/>
        </p:nvSpPr>
        <p:spPr>
          <a:xfrm>
            <a:off x="7121333" y="334123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</a:t>
            </a:r>
          </a:p>
        </p:txBody>
      </p:sp>
      <p:sp>
        <p:nvSpPr>
          <p:cNvPr id="22" name="مربع نص 67">
            <a:extLst>
              <a:ext uri="{FF2B5EF4-FFF2-40B4-BE49-F238E27FC236}">
                <a16:creationId xmlns:a16="http://schemas.microsoft.com/office/drawing/2014/main" id="{3608FAE9-C924-0C43-BE13-6F88803538B6}"/>
              </a:ext>
            </a:extLst>
          </p:cNvPr>
          <p:cNvSpPr txBox="1"/>
          <p:nvPr/>
        </p:nvSpPr>
        <p:spPr>
          <a:xfrm>
            <a:off x="6792904" y="3339508"/>
            <a:ext cx="400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3" name="مربع نص 68">
            <a:extLst>
              <a:ext uri="{FF2B5EF4-FFF2-40B4-BE49-F238E27FC236}">
                <a16:creationId xmlns:a16="http://schemas.microsoft.com/office/drawing/2014/main" id="{8A8E086D-9A37-EB44-88DC-A704CA3907DC}"/>
              </a:ext>
            </a:extLst>
          </p:cNvPr>
          <p:cNvSpPr txBox="1"/>
          <p:nvPr/>
        </p:nvSpPr>
        <p:spPr>
          <a:xfrm>
            <a:off x="6405219" y="3329262"/>
            <a:ext cx="2728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</a:p>
        </p:txBody>
      </p:sp>
      <p:sp>
        <p:nvSpPr>
          <p:cNvPr id="24" name="مربع نص 69">
            <a:extLst>
              <a:ext uri="{FF2B5EF4-FFF2-40B4-BE49-F238E27FC236}">
                <a16:creationId xmlns:a16="http://schemas.microsoft.com/office/drawing/2014/main" id="{1206625B-1424-FD41-B04B-DCF2774140CB}"/>
              </a:ext>
            </a:extLst>
          </p:cNvPr>
          <p:cNvSpPr txBox="1"/>
          <p:nvPr/>
        </p:nvSpPr>
        <p:spPr>
          <a:xfrm>
            <a:off x="6016058" y="3322675"/>
            <a:ext cx="3897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5" name="مربع نص 70">
            <a:extLst>
              <a:ext uri="{FF2B5EF4-FFF2-40B4-BE49-F238E27FC236}">
                <a16:creationId xmlns:a16="http://schemas.microsoft.com/office/drawing/2014/main" id="{463201A3-D18A-9047-BAD6-C36ADE763D59}"/>
              </a:ext>
            </a:extLst>
          </p:cNvPr>
          <p:cNvSpPr txBox="1"/>
          <p:nvPr/>
        </p:nvSpPr>
        <p:spPr>
          <a:xfrm>
            <a:off x="5567608" y="3342155"/>
            <a:ext cx="542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ED10F21B-997A-1143-93BB-15224135B004}"/>
              </a:ext>
            </a:extLst>
          </p:cNvPr>
          <p:cNvSpPr txBox="1"/>
          <p:nvPr/>
        </p:nvSpPr>
        <p:spPr>
          <a:xfrm>
            <a:off x="8663196" y="1804837"/>
            <a:ext cx="1608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د/ صـ ٣٨</a:t>
            </a:r>
          </a:p>
        </p:txBody>
      </p:sp>
      <p:sp>
        <p:nvSpPr>
          <p:cNvPr id="83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981CF07-6550-6F4D-AFBE-962F1A0EE59F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B490A1F-519D-2946-BA5C-CC8AA2D6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715" y="581963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131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454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417 C 0.00313 -0.01921 0.00313 -0.04259 0.0125 -0.05208 C 0.02205 -0.06157 0.0507 -0.06111 0.06025 -0.05208 C 0.06997 -0.04305 0.06788 -0.00717 0.07066 0.00208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3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17 C 0.00035 0.02338 0.0033 0.04537 -0.00625 0.05255 C -0.0151 0.06273 -0.04427 0.05671 -0.05417 0.04699 C -0.06372 0.03843 -0.06372 0.01806 -0.06372 0.00185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1.48148E-6 L 0.08594 -1.48148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8" grpId="1"/>
      <p:bldP spid="21" grpId="0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5025" y="42392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مستطيل مستدير الزوايا 40">
            <a:extLst>
              <a:ext uri="{FF2B5EF4-FFF2-40B4-BE49-F238E27FC236}">
                <a16:creationId xmlns:a16="http://schemas.microsoft.com/office/drawing/2014/main" id="{499CE969-F2BE-5849-BF92-AE03F44C73AA}"/>
              </a:ext>
            </a:extLst>
          </p:cNvPr>
          <p:cNvSpPr/>
          <p:nvPr/>
        </p:nvSpPr>
        <p:spPr>
          <a:xfrm>
            <a:off x="4671477" y="2324950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41">
            <a:extLst>
              <a:ext uri="{FF2B5EF4-FFF2-40B4-BE49-F238E27FC236}">
                <a16:creationId xmlns:a16="http://schemas.microsoft.com/office/drawing/2014/main" id="{6503C3CF-FD7F-4248-9C4C-DD30D514E90C}"/>
              </a:ext>
            </a:extLst>
          </p:cNvPr>
          <p:cNvSpPr txBox="1"/>
          <p:nvPr/>
        </p:nvSpPr>
        <p:spPr>
          <a:xfrm>
            <a:off x="5228693" y="2453538"/>
            <a:ext cx="22288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٨٩ + ١٥ ) + ١</a:t>
            </a:r>
          </a:p>
        </p:txBody>
      </p:sp>
      <p:sp>
        <p:nvSpPr>
          <p:cNvPr id="6" name="مخطط انسيابي: مهلة 42">
            <a:extLst>
              <a:ext uri="{FF2B5EF4-FFF2-40B4-BE49-F238E27FC236}">
                <a16:creationId xmlns:a16="http://schemas.microsoft.com/office/drawing/2014/main" id="{7ADF7DA2-A95E-454D-A344-D0A894836B69}"/>
              </a:ext>
            </a:extLst>
          </p:cNvPr>
          <p:cNvSpPr/>
          <p:nvPr/>
        </p:nvSpPr>
        <p:spPr>
          <a:xfrm rot="5400000">
            <a:off x="4685765" y="3096480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خماسي 48">
            <a:extLst>
              <a:ext uri="{FF2B5EF4-FFF2-40B4-BE49-F238E27FC236}">
                <a16:creationId xmlns:a16="http://schemas.microsoft.com/office/drawing/2014/main" id="{A49F6DAE-19D8-DE46-B006-9A883251B3B4}"/>
              </a:ext>
            </a:extLst>
          </p:cNvPr>
          <p:cNvSpPr/>
          <p:nvPr/>
        </p:nvSpPr>
        <p:spPr>
          <a:xfrm rot="5400000">
            <a:off x="5406105" y="3171785"/>
            <a:ext cx="792000" cy="1404000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خماسي 50">
            <a:extLst>
              <a:ext uri="{FF2B5EF4-FFF2-40B4-BE49-F238E27FC236}">
                <a16:creationId xmlns:a16="http://schemas.microsoft.com/office/drawing/2014/main" id="{1A5649B6-E71C-0D40-9B8C-0F3F413E69D6}"/>
              </a:ext>
            </a:extLst>
          </p:cNvPr>
          <p:cNvSpPr/>
          <p:nvPr/>
        </p:nvSpPr>
        <p:spPr>
          <a:xfrm rot="5400000">
            <a:off x="5954034" y="4113582"/>
            <a:ext cx="785818" cy="157163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54">
            <a:extLst>
              <a:ext uri="{FF2B5EF4-FFF2-40B4-BE49-F238E27FC236}">
                <a16:creationId xmlns:a16="http://schemas.microsoft.com/office/drawing/2014/main" id="{31D69DF9-5826-9748-8788-6F23FACBDEA1}"/>
              </a:ext>
            </a:extLst>
          </p:cNvPr>
          <p:cNvSpPr txBox="1"/>
          <p:nvPr/>
        </p:nvSpPr>
        <p:spPr>
          <a:xfrm>
            <a:off x="5818303" y="5506623"/>
            <a:ext cx="1000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١٠٥</a:t>
            </a:r>
          </a:p>
        </p:txBody>
      </p:sp>
      <p:sp>
        <p:nvSpPr>
          <p:cNvPr id="12" name="مربع نص 51">
            <a:extLst>
              <a:ext uri="{FF2B5EF4-FFF2-40B4-BE49-F238E27FC236}">
                <a16:creationId xmlns:a16="http://schemas.microsoft.com/office/drawing/2014/main" id="{40320FFD-60CC-5F42-BD7E-0BAEFF72A264}"/>
              </a:ext>
            </a:extLst>
          </p:cNvPr>
          <p:cNvSpPr txBox="1"/>
          <p:nvPr/>
        </p:nvSpPr>
        <p:spPr>
          <a:xfrm>
            <a:off x="5418249" y="4506491"/>
            <a:ext cx="7572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</a:t>
            </a:r>
          </a:p>
        </p:txBody>
      </p:sp>
      <p:sp>
        <p:nvSpPr>
          <p:cNvPr id="13" name="مربع نص 52">
            <a:extLst>
              <a:ext uri="{FF2B5EF4-FFF2-40B4-BE49-F238E27FC236}">
                <a16:creationId xmlns:a16="http://schemas.microsoft.com/office/drawing/2014/main" id="{5311422B-4412-914A-8570-D5E508FE394B}"/>
              </a:ext>
            </a:extLst>
          </p:cNvPr>
          <p:cNvSpPr txBox="1"/>
          <p:nvPr/>
        </p:nvSpPr>
        <p:spPr>
          <a:xfrm>
            <a:off x="6404093" y="4506491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4" name="مربع نص 53">
            <a:extLst>
              <a:ext uri="{FF2B5EF4-FFF2-40B4-BE49-F238E27FC236}">
                <a16:creationId xmlns:a16="http://schemas.microsoft.com/office/drawing/2014/main" id="{5390D4F7-F2ED-5442-88CF-7760075B162A}"/>
              </a:ext>
            </a:extLst>
          </p:cNvPr>
          <p:cNvSpPr txBox="1"/>
          <p:nvPr/>
        </p:nvSpPr>
        <p:spPr>
          <a:xfrm>
            <a:off x="6561257" y="450649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</a:t>
            </a:r>
          </a:p>
        </p:txBody>
      </p:sp>
      <p:sp>
        <p:nvSpPr>
          <p:cNvPr id="15" name="خماسي 71">
            <a:extLst>
              <a:ext uri="{FF2B5EF4-FFF2-40B4-BE49-F238E27FC236}">
                <a16:creationId xmlns:a16="http://schemas.microsoft.com/office/drawing/2014/main" id="{2E7E0544-A10D-AC41-903B-2B42074A3C0E}"/>
              </a:ext>
            </a:extLst>
          </p:cNvPr>
          <p:cNvSpPr/>
          <p:nvPr/>
        </p:nvSpPr>
        <p:spPr>
          <a:xfrm flipH="1">
            <a:off x="7696071" y="3406345"/>
            <a:ext cx="1476000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إبدال</a:t>
            </a:r>
          </a:p>
        </p:txBody>
      </p:sp>
      <p:sp>
        <p:nvSpPr>
          <p:cNvPr id="16" name="خماسي 72">
            <a:extLst>
              <a:ext uri="{FF2B5EF4-FFF2-40B4-BE49-F238E27FC236}">
                <a16:creationId xmlns:a16="http://schemas.microsoft.com/office/drawing/2014/main" id="{E6410E1B-D16A-AE4C-9ADE-8DCD247DA6D6}"/>
              </a:ext>
            </a:extLst>
          </p:cNvPr>
          <p:cNvSpPr/>
          <p:nvPr/>
        </p:nvSpPr>
        <p:spPr>
          <a:xfrm>
            <a:off x="3409791" y="3406345"/>
            <a:ext cx="1476000" cy="52864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تجميع</a:t>
            </a:r>
          </a:p>
        </p:txBody>
      </p:sp>
      <p:sp>
        <p:nvSpPr>
          <p:cNvPr id="17" name="خماسي 73">
            <a:extLst>
              <a:ext uri="{FF2B5EF4-FFF2-40B4-BE49-F238E27FC236}">
                <a16:creationId xmlns:a16="http://schemas.microsoft.com/office/drawing/2014/main" id="{49F1F3B3-F1D2-9B43-9C7B-3A30964DF453}"/>
              </a:ext>
            </a:extLst>
          </p:cNvPr>
          <p:cNvSpPr/>
          <p:nvPr/>
        </p:nvSpPr>
        <p:spPr>
          <a:xfrm flipH="1">
            <a:off x="7696071" y="4449341"/>
            <a:ext cx="1476000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جمع</a:t>
            </a:r>
          </a:p>
        </p:txBody>
      </p:sp>
      <p:sp>
        <p:nvSpPr>
          <p:cNvPr id="18" name="مربع نص 76">
            <a:extLst>
              <a:ext uri="{FF2B5EF4-FFF2-40B4-BE49-F238E27FC236}">
                <a16:creationId xmlns:a16="http://schemas.microsoft.com/office/drawing/2014/main" id="{45213D67-85F7-B341-8579-983875951AFD}"/>
              </a:ext>
            </a:extLst>
          </p:cNvPr>
          <p:cNvSpPr txBox="1"/>
          <p:nvPr/>
        </p:nvSpPr>
        <p:spPr>
          <a:xfrm>
            <a:off x="5576053" y="3436797"/>
            <a:ext cx="23101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                 )</a:t>
            </a:r>
          </a:p>
        </p:txBody>
      </p:sp>
      <p:grpSp>
        <p:nvGrpSpPr>
          <p:cNvPr id="19" name="مجموعة 15">
            <a:extLst>
              <a:ext uri="{FF2B5EF4-FFF2-40B4-BE49-F238E27FC236}">
                <a16:creationId xmlns:a16="http://schemas.microsoft.com/office/drawing/2014/main" id="{9903F982-6871-CC4B-83F0-DC32FA45245A}"/>
              </a:ext>
            </a:extLst>
          </p:cNvPr>
          <p:cNvGrpSpPr/>
          <p:nvPr/>
        </p:nvGrpSpPr>
        <p:grpSpPr>
          <a:xfrm>
            <a:off x="2028271" y="863153"/>
            <a:ext cx="8358246" cy="928694"/>
            <a:chOff x="571472" y="857232"/>
            <a:chExt cx="8358246" cy="928694"/>
          </a:xfrm>
        </p:grpSpPr>
        <p:sp>
          <p:nvSpPr>
            <p:cNvPr id="87" name="دبوس زينة 27">
              <a:extLst>
                <a:ext uri="{FF2B5EF4-FFF2-40B4-BE49-F238E27FC236}">
                  <a16:creationId xmlns:a16="http://schemas.microsoft.com/office/drawing/2014/main" id="{D4C88359-2DCB-7A43-9890-C9CF9C5DE57A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8" name="مجموعة 20">
              <a:extLst>
                <a:ext uri="{FF2B5EF4-FFF2-40B4-BE49-F238E27FC236}">
                  <a16:creationId xmlns:a16="http://schemas.microsoft.com/office/drawing/2014/main" id="{EDB44584-A31E-BE4F-87B4-837C0A45BFB3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89" name="دبوس زينة 29">
                <a:extLst>
                  <a:ext uri="{FF2B5EF4-FFF2-40B4-BE49-F238E27FC236}">
                    <a16:creationId xmlns:a16="http://schemas.microsoft.com/office/drawing/2014/main" id="{2434D829-E7C1-074A-B8D2-6853AD21CD94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90" name="Picture 2">
                <a:extLst>
                  <a:ext uri="{FF2B5EF4-FFF2-40B4-BE49-F238E27FC236}">
                    <a16:creationId xmlns:a16="http://schemas.microsoft.com/office/drawing/2014/main" id="{1ED04899-9799-6246-ACBB-A5DB8CEE5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A42E325A-ABAA-9447-8F1C-5D4C3E75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9973" y="1077469"/>
            <a:ext cx="488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43">
            <a:extLst>
              <a:ext uri="{FF2B5EF4-FFF2-40B4-BE49-F238E27FC236}">
                <a16:creationId xmlns:a16="http://schemas.microsoft.com/office/drawing/2014/main" id="{FFBDD9AA-DEA7-7B44-9561-FE5761C9764A}"/>
              </a:ext>
            </a:extLst>
          </p:cNvPr>
          <p:cNvSpPr txBox="1"/>
          <p:nvPr/>
        </p:nvSpPr>
        <p:spPr>
          <a:xfrm>
            <a:off x="6811051" y="345148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٨٩</a:t>
            </a:r>
          </a:p>
        </p:txBody>
      </p:sp>
      <p:sp>
        <p:nvSpPr>
          <p:cNvPr id="22" name="مربع نص 67">
            <a:extLst>
              <a:ext uri="{FF2B5EF4-FFF2-40B4-BE49-F238E27FC236}">
                <a16:creationId xmlns:a16="http://schemas.microsoft.com/office/drawing/2014/main" id="{DA3AB076-11D9-FD47-87D9-0099C798E911}"/>
              </a:ext>
            </a:extLst>
          </p:cNvPr>
          <p:cNvSpPr txBox="1"/>
          <p:nvPr/>
        </p:nvSpPr>
        <p:spPr>
          <a:xfrm>
            <a:off x="6439481" y="3457446"/>
            <a:ext cx="400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23" name="مربع نص 68">
            <a:extLst>
              <a:ext uri="{FF2B5EF4-FFF2-40B4-BE49-F238E27FC236}">
                <a16:creationId xmlns:a16="http://schemas.microsoft.com/office/drawing/2014/main" id="{6ABA9D32-1618-9445-848D-D7511259CE5B}"/>
              </a:ext>
            </a:extLst>
          </p:cNvPr>
          <p:cNvSpPr txBox="1"/>
          <p:nvPr/>
        </p:nvSpPr>
        <p:spPr>
          <a:xfrm>
            <a:off x="5891472" y="3463497"/>
            <a:ext cx="542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</a:t>
            </a:r>
          </a:p>
        </p:txBody>
      </p:sp>
      <p:sp>
        <p:nvSpPr>
          <p:cNvPr id="24" name="مربع نص 69">
            <a:extLst>
              <a:ext uri="{FF2B5EF4-FFF2-40B4-BE49-F238E27FC236}">
                <a16:creationId xmlns:a16="http://schemas.microsoft.com/office/drawing/2014/main" id="{692101FC-F431-574A-8385-7E9BD7257882}"/>
              </a:ext>
            </a:extLst>
          </p:cNvPr>
          <p:cNvSpPr txBox="1"/>
          <p:nvPr/>
        </p:nvSpPr>
        <p:spPr>
          <a:xfrm>
            <a:off x="5532549" y="3463497"/>
            <a:ext cx="400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25" name="مربع نص 70">
            <a:extLst>
              <a:ext uri="{FF2B5EF4-FFF2-40B4-BE49-F238E27FC236}">
                <a16:creationId xmlns:a16="http://schemas.microsoft.com/office/drawing/2014/main" id="{2E9E92EB-9A56-224F-8DC4-3CA2DBC11AAB}"/>
              </a:ext>
            </a:extLst>
          </p:cNvPr>
          <p:cNvSpPr txBox="1"/>
          <p:nvPr/>
        </p:nvSpPr>
        <p:spPr>
          <a:xfrm>
            <a:off x="5175359" y="3463497"/>
            <a:ext cx="542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F831B69B-BDB2-8A47-AA0E-A1BD232F29FC}"/>
              </a:ext>
            </a:extLst>
          </p:cNvPr>
          <p:cNvSpPr txBox="1"/>
          <p:nvPr/>
        </p:nvSpPr>
        <p:spPr>
          <a:xfrm>
            <a:off x="8663196" y="1804837"/>
            <a:ext cx="1608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هـ/ صـ ٣٨</a:t>
            </a:r>
          </a:p>
        </p:txBody>
      </p:sp>
      <p:sp>
        <p:nvSpPr>
          <p:cNvPr id="83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FF2186-C637-F04D-9DBB-8E1945CC59F8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F369C3C-6E05-A741-A3AB-AE9E18F3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547" y="577745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132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072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625 C -0.00052 -0.01782 -0.00104 -0.0419 -0.01007 -0.05324 C -0.0191 -0.06458 -0.04306 -0.06991 -0.05434 -0.06088 C -0.0658 -0.05162 -0.0724 -0.02477 -0.07865 0.00231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1.48148E-6 C 0.00417 0.02292 0.00694 0.0463 0.01632 0.05602 C 0.02587 0.06551 0.0474 0.06736 0.05799 0.05787 C 0.06892 0.04861 0.07656 0.00996 0.08056 -1.48148E-6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1.48148E-6 L -0.08663 -1.48148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8" grpId="1"/>
      <p:bldP spid="21" grpId="0"/>
      <p:bldP spid="21" grpId="1"/>
      <p:bldP spid="22" grpId="0"/>
      <p:bldP spid="23" grpId="0"/>
      <p:bldP spid="23" grpId="1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5025" y="45602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26">
            <a:extLst>
              <a:ext uri="{FF2B5EF4-FFF2-40B4-BE49-F238E27FC236}">
                <a16:creationId xmlns:a16="http://schemas.microsoft.com/office/drawing/2014/main" id="{C172C4F5-43CD-E040-90C4-F0A1D9B774FA}"/>
              </a:ext>
            </a:extLst>
          </p:cNvPr>
          <p:cNvGrpSpPr/>
          <p:nvPr/>
        </p:nvGrpSpPr>
        <p:grpSpPr>
          <a:xfrm>
            <a:off x="2077285" y="690394"/>
            <a:ext cx="8501122" cy="928694"/>
            <a:chOff x="428596" y="857232"/>
            <a:chExt cx="8501122" cy="928694"/>
          </a:xfrm>
          <a:noFill/>
        </p:grpSpPr>
        <p:sp>
          <p:nvSpPr>
            <p:cNvPr id="63" name="دبوس زينة 28">
              <a:extLst>
                <a:ext uri="{FF2B5EF4-FFF2-40B4-BE49-F238E27FC236}">
                  <a16:creationId xmlns:a16="http://schemas.microsoft.com/office/drawing/2014/main" id="{CFFF4750-07EE-5A42-9E8D-02EF8CE7AD5F}"/>
                </a:ext>
              </a:extLst>
            </p:cNvPr>
            <p:cNvSpPr/>
            <p:nvPr/>
          </p:nvSpPr>
          <p:spPr>
            <a:xfrm>
              <a:off x="428596" y="857232"/>
              <a:ext cx="7286676" cy="928694"/>
            </a:xfrm>
            <a:prstGeom prst="plaque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مجموعة 16">
              <a:extLst>
                <a:ext uri="{FF2B5EF4-FFF2-40B4-BE49-F238E27FC236}">
                  <a16:creationId xmlns:a16="http://schemas.microsoft.com/office/drawing/2014/main" id="{19370CB3-986A-E34E-AAA6-46154AAE2864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  <a:grpFill/>
          </p:grpSpPr>
          <p:sp>
            <p:nvSpPr>
              <p:cNvPr id="65" name="دبوس زينة 32">
                <a:extLst>
                  <a:ext uri="{FF2B5EF4-FFF2-40B4-BE49-F238E27FC236}">
                    <a16:creationId xmlns:a16="http://schemas.microsoft.com/office/drawing/2014/main" id="{5145002B-16CC-5343-A594-6CA0C816A9A8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grpFill/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6515B5D8-F5D8-A84A-B7D8-29E6BA239E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C2EDCB92-4260-7843-AAE2-5185E40E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1863" y="904708"/>
            <a:ext cx="488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36">
            <a:extLst>
              <a:ext uri="{FF2B5EF4-FFF2-40B4-BE49-F238E27FC236}">
                <a16:creationId xmlns:a16="http://schemas.microsoft.com/office/drawing/2014/main" id="{1D347358-B8D1-0E42-929F-BC18AD514F33}"/>
              </a:ext>
            </a:extLst>
          </p:cNvPr>
          <p:cNvSpPr/>
          <p:nvPr/>
        </p:nvSpPr>
        <p:spPr>
          <a:xfrm>
            <a:off x="4863367" y="2190592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37">
            <a:extLst>
              <a:ext uri="{FF2B5EF4-FFF2-40B4-BE49-F238E27FC236}">
                <a16:creationId xmlns:a16="http://schemas.microsoft.com/office/drawing/2014/main" id="{E5E9B93C-D936-EB4D-8E57-3646832F2869}"/>
              </a:ext>
            </a:extLst>
          </p:cNvPr>
          <p:cNvSpPr txBox="1"/>
          <p:nvPr/>
        </p:nvSpPr>
        <p:spPr>
          <a:xfrm>
            <a:off x="5349145" y="2319180"/>
            <a:ext cx="2300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٤٤ + ( ٢٣ + ١٦ )</a:t>
            </a:r>
          </a:p>
        </p:txBody>
      </p:sp>
      <p:sp>
        <p:nvSpPr>
          <p:cNvPr id="8" name="مخطط انسيابي: مهلة 38">
            <a:extLst>
              <a:ext uri="{FF2B5EF4-FFF2-40B4-BE49-F238E27FC236}">
                <a16:creationId xmlns:a16="http://schemas.microsoft.com/office/drawing/2014/main" id="{611B6300-A8FB-0241-A562-632512DBD5C7}"/>
              </a:ext>
            </a:extLst>
          </p:cNvPr>
          <p:cNvSpPr/>
          <p:nvPr/>
        </p:nvSpPr>
        <p:spPr>
          <a:xfrm rot="5400000">
            <a:off x="4877655" y="2962122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خماسي 39">
            <a:extLst>
              <a:ext uri="{FF2B5EF4-FFF2-40B4-BE49-F238E27FC236}">
                <a16:creationId xmlns:a16="http://schemas.microsoft.com/office/drawing/2014/main" id="{E8E30528-7FDD-5246-A1BC-7D5F6F395D14}"/>
              </a:ext>
            </a:extLst>
          </p:cNvPr>
          <p:cNvSpPr/>
          <p:nvPr/>
        </p:nvSpPr>
        <p:spPr>
          <a:xfrm rot="5400000">
            <a:off x="6530281" y="3208810"/>
            <a:ext cx="792000" cy="1224000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خماسي 44">
            <a:extLst>
              <a:ext uri="{FF2B5EF4-FFF2-40B4-BE49-F238E27FC236}">
                <a16:creationId xmlns:a16="http://schemas.microsoft.com/office/drawing/2014/main" id="{03BDF89B-EFD7-EA49-A6CF-E90C7ACA5E86}"/>
              </a:ext>
            </a:extLst>
          </p:cNvPr>
          <p:cNvSpPr/>
          <p:nvPr/>
        </p:nvSpPr>
        <p:spPr>
          <a:xfrm rot="5400000">
            <a:off x="6134965" y="3943505"/>
            <a:ext cx="785818" cy="1643074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45">
            <a:extLst>
              <a:ext uri="{FF2B5EF4-FFF2-40B4-BE49-F238E27FC236}">
                <a16:creationId xmlns:a16="http://schemas.microsoft.com/office/drawing/2014/main" id="{E3EEA7D7-6F5F-094F-ADB8-F5DB8B88F7D1}"/>
              </a:ext>
            </a:extLst>
          </p:cNvPr>
          <p:cNvSpPr txBox="1"/>
          <p:nvPr/>
        </p:nvSpPr>
        <p:spPr>
          <a:xfrm>
            <a:off x="6020665" y="5372265"/>
            <a:ext cx="1000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٨٣</a:t>
            </a:r>
          </a:p>
        </p:txBody>
      </p:sp>
      <p:sp>
        <p:nvSpPr>
          <p:cNvPr id="14" name="مربع نص 46">
            <a:extLst>
              <a:ext uri="{FF2B5EF4-FFF2-40B4-BE49-F238E27FC236}">
                <a16:creationId xmlns:a16="http://schemas.microsoft.com/office/drawing/2014/main" id="{C5C7F46F-396B-0743-A216-4974D71AF0EF}"/>
              </a:ext>
            </a:extLst>
          </p:cNvPr>
          <p:cNvSpPr txBox="1"/>
          <p:nvPr/>
        </p:nvSpPr>
        <p:spPr>
          <a:xfrm>
            <a:off x="6649317" y="4372133"/>
            <a:ext cx="7572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٦٠</a:t>
            </a:r>
          </a:p>
        </p:txBody>
      </p:sp>
      <p:sp>
        <p:nvSpPr>
          <p:cNvPr id="15" name="مربع نص 47">
            <a:extLst>
              <a:ext uri="{FF2B5EF4-FFF2-40B4-BE49-F238E27FC236}">
                <a16:creationId xmlns:a16="http://schemas.microsoft.com/office/drawing/2014/main" id="{496521FB-12D6-9B43-88CD-A4AA135A05BC}"/>
              </a:ext>
            </a:extLst>
          </p:cNvPr>
          <p:cNvSpPr txBox="1"/>
          <p:nvPr/>
        </p:nvSpPr>
        <p:spPr>
          <a:xfrm>
            <a:off x="6106389" y="4372133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6" name="مربع نص 49">
            <a:extLst>
              <a:ext uri="{FF2B5EF4-FFF2-40B4-BE49-F238E27FC236}">
                <a16:creationId xmlns:a16="http://schemas.microsoft.com/office/drawing/2014/main" id="{BAAD0DB0-0106-2748-9F02-2EB85D1991A2}"/>
              </a:ext>
            </a:extLst>
          </p:cNvPr>
          <p:cNvSpPr txBox="1"/>
          <p:nvPr/>
        </p:nvSpPr>
        <p:spPr>
          <a:xfrm>
            <a:off x="5577747" y="437213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٢٣</a:t>
            </a:r>
          </a:p>
        </p:txBody>
      </p:sp>
      <p:sp>
        <p:nvSpPr>
          <p:cNvPr id="17" name="خماسي 55">
            <a:extLst>
              <a:ext uri="{FF2B5EF4-FFF2-40B4-BE49-F238E27FC236}">
                <a16:creationId xmlns:a16="http://schemas.microsoft.com/office/drawing/2014/main" id="{1AF28384-BB00-3E45-A6FC-F4D1AEEB0803}"/>
              </a:ext>
            </a:extLst>
          </p:cNvPr>
          <p:cNvSpPr/>
          <p:nvPr/>
        </p:nvSpPr>
        <p:spPr>
          <a:xfrm>
            <a:off x="3863235" y="3271987"/>
            <a:ext cx="1500198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إبدال</a:t>
            </a:r>
          </a:p>
        </p:txBody>
      </p:sp>
      <p:sp>
        <p:nvSpPr>
          <p:cNvPr id="18" name="خماسي 56">
            <a:extLst>
              <a:ext uri="{FF2B5EF4-FFF2-40B4-BE49-F238E27FC236}">
                <a16:creationId xmlns:a16="http://schemas.microsoft.com/office/drawing/2014/main" id="{D8E168D8-B806-D94A-9995-7601147C839C}"/>
              </a:ext>
            </a:extLst>
          </p:cNvPr>
          <p:cNvSpPr/>
          <p:nvPr/>
        </p:nvSpPr>
        <p:spPr>
          <a:xfrm flipH="1">
            <a:off x="7792325" y="3271987"/>
            <a:ext cx="1512000" cy="52864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تجميع</a:t>
            </a:r>
          </a:p>
        </p:txBody>
      </p:sp>
      <p:sp>
        <p:nvSpPr>
          <p:cNvPr id="19" name="خماسي 57">
            <a:extLst>
              <a:ext uri="{FF2B5EF4-FFF2-40B4-BE49-F238E27FC236}">
                <a16:creationId xmlns:a16="http://schemas.microsoft.com/office/drawing/2014/main" id="{2197E236-10B6-CC43-A798-CB9E6B00A3BC}"/>
              </a:ext>
            </a:extLst>
          </p:cNvPr>
          <p:cNvSpPr/>
          <p:nvPr/>
        </p:nvSpPr>
        <p:spPr>
          <a:xfrm flipH="1">
            <a:off x="7780523" y="4314983"/>
            <a:ext cx="1512000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جمع</a:t>
            </a:r>
          </a:p>
        </p:txBody>
      </p:sp>
      <p:sp>
        <p:nvSpPr>
          <p:cNvPr id="20" name="مربع نص 58">
            <a:extLst>
              <a:ext uri="{FF2B5EF4-FFF2-40B4-BE49-F238E27FC236}">
                <a16:creationId xmlns:a16="http://schemas.microsoft.com/office/drawing/2014/main" id="{ABE70D03-CB36-1D4E-ABDC-4FC7EA043E24}"/>
              </a:ext>
            </a:extLst>
          </p:cNvPr>
          <p:cNvSpPr txBox="1"/>
          <p:nvPr/>
        </p:nvSpPr>
        <p:spPr>
          <a:xfrm>
            <a:off x="5045830" y="3270129"/>
            <a:ext cx="18206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             )</a:t>
            </a:r>
          </a:p>
        </p:txBody>
      </p:sp>
      <p:sp>
        <p:nvSpPr>
          <p:cNvPr id="21" name="مربع نص 59">
            <a:extLst>
              <a:ext uri="{FF2B5EF4-FFF2-40B4-BE49-F238E27FC236}">
                <a16:creationId xmlns:a16="http://schemas.microsoft.com/office/drawing/2014/main" id="{8F15E304-8C70-F84A-B267-BD09F90B40BA}"/>
              </a:ext>
            </a:extLst>
          </p:cNvPr>
          <p:cNvSpPr txBox="1"/>
          <p:nvPr/>
        </p:nvSpPr>
        <p:spPr>
          <a:xfrm>
            <a:off x="7077945" y="330502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٤٤</a:t>
            </a:r>
          </a:p>
        </p:txBody>
      </p:sp>
      <p:sp>
        <p:nvSpPr>
          <p:cNvPr id="22" name="مربع نص 60">
            <a:extLst>
              <a:ext uri="{FF2B5EF4-FFF2-40B4-BE49-F238E27FC236}">
                <a16:creationId xmlns:a16="http://schemas.microsoft.com/office/drawing/2014/main" id="{79A79381-819F-7B48-8201-B3E630B33512}"/>
              </a:ext>
            </a:extLst>
          </p:cNvPr>
          <p:cNvSpPr txBox="1"/>
          <p:nvPr/>
        </p:nvSpPr>
        <p:spPr>
          <a:xfrm>
            <a:off x="6670723" y="3318650"/>
            <a:ext cx="400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23" name="مربع نص 61">
            <a:extLst>
              <a:ext uri="{FF2B5EF4-FFF2-40B4-BE49-F238E27FC236}">
                <a16:creationId xmlns:a16="http://schemas.microsoft.com/office/drawing/2014/main" id="{DBFA9E37-4ADB-F543-AD84-BBB0F990382D}"/>
              </a:ext>
            </a:extLst>
          </p:cNvPr>
          <p:cNvSpPr txBox="1"/>
          <p:nvPr/>
        </p:nvSpPr>
        <p:spPr>
          <a:xfrm>
            <a:off x="6203904" y="3344147"/>
            <a:ext cx="542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٢٣</a:t>
            </a:r>
          </a:p>
        </p:txBody>
      </p:sp>
      <p:sp>
        <p:nvSpPr>
          <p:cNvPr id="24" name="مربع نص 62">
            <a:extLst>
              <a:ext uri="{FF2B5EF4-FFF2-40B4-BE49-F238E27FC236}">
                <a16:creationId xmlns:a16="http://schemas.microsoft.com/office/drawing/2014/main" id="{8E434621-C290-1840-9F10-B288E88A18B1}"/>
              </a:ext>
            </a:extLst>
          </p:cNvPr>
          <p:cNvSpPr txBox="1"/>
          <p:nvPr/>
        </p:nvSpPr>
        <p:spPr>
          <a:xfrm>
            <a:off x="5822265" y="3305772"/>
            <a:ext cx="400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25" name="مربع نص 63">
            <a:extLst>
              <a:ext uri="{FF2B5EF4-FFF2-40B4-BE49-F238E27FC236}">
                <a16:creationId xmlns:a16="http://schemas.microsoft.com/office/drawing/2014/main" id="{3217B802-F82E-E443-9A76-D3CF57A70A24}"/>
              </a:ext>
            </a:extLst>
          </p:cNvPr>
          <p:cNvSpPr txBox="1"/>
          <p:nvPr/>
        </p:nvSpPr>
        <p:spPr>
          <a:xfrm>
            <a:off x="5351678" y="3326841"/>
            <a:ext cx="542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١٦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87C72740-2914-8147-BBF3-65B1E00FA678}"/>
              </a:ext>
            </a:extLst>
          </p:cNvPr>
          <p:cNvSpPr txBox="1"/>
          <p:nvPr/>
        </p:nvSpPr>
        <p:spPr>
          <a:xfrm>
            <a:off x="8663196" y="1804837"/>
            <a:ext cx="1608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٥/ صـ ٣٨</a:t>
            </a:r>
          </a:p>
        </p:txBody>
      </p:sp>
      <p:sp>
        <p:nvSpPr>
          <p:cNvPr id="83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5548A1-2161-C541-BD45-0B15DB1B7160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9AA4D1C-2BEC-5840-805E-8D2F34C8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012" y="577046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133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687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417 C 0.00313 -0.01921 0.00313 -0.04259 0.0125 -0.05208 C 0.02205 -0.06157 0.0507 -0.06111 0.06025 -0.05208 C 0.06997 -0.04305 0.06788 -0.00717 0.07066 0.00208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3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17 C 0.00035 0.02338 0.0033 0.04537 -0.00625 0.05255 C -0.0151 0.06273 -0.04427 0.05671 -0.05417 0.04699 C -0.06372 0.03843 -0.06372 0.01806 -0.06372 0.00185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7037E-7 L 0.08281 -3.7037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0" grpId="1"/>
      <p:bldP spid="21" grpId="0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5025" y="44654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26">
            <a:extLst>
              <a:ext uri="{FF2B5EF4-FFF2-40B4-BE49-F238E27FC236}">
                <a16:creationId xmlns:a16="http://schemas.microsoft.com/office/drawing/2014/main" id="{0425BCAF-9F31-534D-961C-0BC0704F0A24}"/>
              </a:ext>
            </a:extLst>
          </p:cNvPr>
          <p:cNvGrpSpPr/>
          <p:nvPr/>
        </p:nvGrpSpPr>
        <p:grpSpPr>
          <a:xfrm>
            <a:off x="1984047" y="732298"/>
            <a:ext cx="8501122" cy="928694"/>
            <a:chOff x="428596" y="857232"/>
            <a:chExt cx="8501122" cy="928694"/>
          </a:xfrm>
          <a:noFill/>
        </p:grpSpPr>
        <p:sp>
          <p:nvSpPr>
            <p:cNvPr id="63" name="دبوس زينة 28">
              <a:extLst>
                <a:ext uri="{FF2B5EF4-FFF2-40B4-BE49-F238E27FC236}">
                  <a16:creationId xmlns:a16="http://schemas.microsoft.com/office/drawing/2014/main" id="{AF35FD3F-231F-3C4F-9B24-AE20D9152149}"/>
                </a:ext>
              </a:extLst>
            </p:cNvPr>
            <p:cNvSpPr/>
            <p:nvPr/>
          </p:nvSpPr>
          <p:spPr>
            <a:xfrm>
              <a:off x="428596" y="857232"/>
              <a:ext cx="7286676" cy="928694"/>
            </a:xfrm>
            <a:prstGeom prst="plaque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مجموعة 16">
              <a:extLst>
                <a:ext uri="{FF2B5EF4-FFF2-40B4-BE49-F238E27FC236}">
                  <a16:creationId xmlns:a16="http://schemas.microsoft.com/office/drawing/2014/main" id="{D0AEC4A9-10F3-5A46-92CB-9F7ABAA51E8B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  <a:grpFill/>
          </p:grpSpPr>
          <p:sp>
            <p:nvSpPr>
              <p:cNvPr id="65" name="دبوس زينة 32">
                <a:extLst>
                  <a:ext uri="{FF2B5EF4-FFF2-40B4-BE49-F238E27FC236}">
                    <a16:creationId xmlns:a16="http://schemas.microsoft.com/office/drawing/2014/main" id="{E9FB6293-6A2C-E240-B625-8D34D9FDC069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grpFill/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256941C5-CDB5-7540-93F3-A774CE4351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6D6DE02C-0976-974E-8276-EDD51C6A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8625" y="946612"/>
            <a:ext cx="488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36">
            <a:extLst>
              <a:ext uri="{FF2B5EF4-FFF2-40B4-BE49-F238E27FC236}">
                <a16:creationId xmlns:a16="http://schemas.microsoft.com/office/drawing/2014/main" id="{322082AA-8F49-4841-9857-FC7F92D87C4A}"/>
              </a:ext>
            </a:extLst>
          </p:cNvPr>
          <p:cNvSpPr/>
          <p:nvPr/>
        </p:nvSpPr>
        <p:spPr>
          <a:xfrm>
            <a:off x="4770129" y="2232496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37">
            <a:extLst>
              <a:ext uri="{FF2B5EF4-FFF2-40B4-BE49-F238E27FC236}">
                <a16:creationId xmlns:a16="http://schemas.microsoft.com/office/drawing/2014/main" id="{737674DC-89F4-CB48-AE0C-D48AFF1DD2DD}"/>
              </a:ext>
            </a:extLst>
          </p:cNvPr>
          <p:cNvSpPr txBox="1"/>
          <p:nvPr/>
        </p:nvSpPr>
        <p:spPr>
          <a:xfrm>
            <a:off x="5255907" y="2361084"/>
            <a:ext cx="2300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 × ( ٣٣ × ٢ )</a:t>
            </a:r>
          </a:p>
        </p:txBody>
      </p:sp>
      <p:sp>
        <p:nvSpPr>
          <p:cNvPr id="8" name="مخطط انسيابي: مهلة 38">
            <a:extLst>
              <a:ext uri="{FF2B5EF4-FFF2-40B4-BE49-F238E27FC236}">
                <a16:creationId xmlns:a16="http://schemas.microsoft.com/office/drawing/2014/main" id="{C7D781B5-75B7-2B43-ADBA-FBD15C825E05}"/>
              </a:ext>
            </a:extLst>
          </p:cNvPr>
          <p:cNvSpPr/>
          <p:nvPr/>
        </p:nvSpPr>
        <p:spPr>
          <a:xfrm rot="5400000">
            <a:off x="4784417" y="3004026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خماسي 39">
            <a:extLst>
              <a:ext uri="{FF2B5EF4-FFF2-40B4-BE49-F238E27FC236}">
                <a16:creationId xmlns:a16="http://schemas.microsoft.com/office/drawing/2014/main" id="{0ED4E8F5-4205-2E4D-B5A3-C9B923230E0F}"/>
              </a:ext>
            </a:extLst>
          </p:cNvPr>
          <p:cNvSpPr/>
          <p:nvPr/>
        </p:nvSpPr>
        <p:spPr>
          <a:xfrm rot="5400000">
            <a:off x="6465685" y="3210984"/>
            <a:ext cx="792000" cy="1224000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خماسي 44">
            <a:extLst>
              <a:ext uri="{FF2B5EF4-FFF2-40B4-BE49-F238E27FC236}">
                <a16:creationId xmlns:a16="http://schemas.microsoft.com/office/drawing/2014/main" id="{F88C2219-5572-B14E-BC99-553C0867A2DF}"/>
              </a:ext>
            </a:extLst>
          </p:cNvPr>
          <p:cNvSpPr/>
          <p:nvPr/>
        </p:nvSpPr>
        <p:spPr>
          <a:xfrm rot="5400000">
            <a:off x="6041727" y="3985409"/>
            <a:ext cx="785818" cy="1643074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45">
            <a:extLst>
              <a:ext uri="{FF2B5EF4-FFF2-40B4-BE49-F238E27FC236}">
                <a16:creationId xmlns:a16="http://schemas.microsoft.com/office/drawing/2014/main" id="{E6B32F85-7595-3047-9CC6-4AD74C1B4902}"/>
              </a:ext>
            </a:extLst>
          </p:cNvPr>
          <p:cNvSpPr txBox="1"/>
          <p:nvPr/>
        </p:nvSpPr>
        <p:spPr>
          <a:xfrm>
            <a:off x="5927427" y="5414169"/>
            <a:ext cx="1000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٣٣٠٠</a:t>
            </a:r>
          </a:p>
        </p:txBody>
      </p:sp>
      <p:sp>
        <p:nvSpPr>
          <p:cNvPr id="14" name="مربع نص 46">
            <a:extLst>
              <a:ext uri="{FF2B5EF4-FFF2-40B4-BE49-F238E27FC236}">
                <a16:creationId xmlns:a16="http://schemas.microsoft.com/office/drawing/2014/main" id="{8FB018F5-8E4F-034D-8585-C3FCD468E114}"/>
              </a:ext>
            </a:extLst>
          </p:cNvPr>
          <p:cNvSpPr txBox="1"/>
          <p:nvPr/>
        </p:nvSpPr>
        <p:spPr>
          <a:xfrm>
            <a:off x="6556079" y="4414037"/>
            <a:ext cx="7572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15" name="مربع نص 47">
            <a:extLst>
              <a:ext uri="{FF2B5EF4-FFF2-40B4-BE49-F238E27FC236}">
                <a16:creationId xmlns:a16="http://schemas.microsoft.com/office/drawing/2014/main" id="{6BBF25A0-F376-054C-9662-6FB1F6A1C78D}"/>
              </a:ext>
            </a:extLst>
          </p:cNvPr>
          <p:cNvSpPr txBox="1"/>
          <p:nvPr/>
        </p:nvSpPr>
        <p:spPr>
          <a:xfrm>
            <a:off x="6013151" y="4414037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16" name="مربع نص 49">
            <a:extLst>
              <a:ext uri="{FF2B5EF4-FFF2-40B4-BE49-F238E27FC236}">
                <a16:creationId xmlns:a16="http://schemas.microsoft.com/office/drawing/2014/main" id="{A4D3A5F4-70BB-2742-8955-BA7334587512}"/>
              </a:ext>
            </a:extLst>
          </p:cNvPr>
          <p:cNvSpPr txBox="1"/>
          <p:nvPr/>
        </p:nvSpPr>
        <p:spPr>
          <a:xfrm>
            <a:off x="5484509" y="441403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٣٣</a:t>
            </a:r>
          </a:p>
        </p:txBody>
      </p:sp>
      <p:sp>
        <p:nvSpPr>
          <p:cNvPr id="17" name="خماسي 55">
            <a:extLst>
              <a:ext uri="{FF2B5EF4-FFF2-40B4-BE49-F238E27FC236}">
                <a16:creationId xmlns:a16="http://schemas.microsoft.com/office/drawing/2014/main" id="{2010E513-0FBA-114F-9CAA-3C4D906872AF}"/>
              </a:ext>
            </a:extLst>
          </p:cNvPr>
          <p:cNvSpPr/>
          <p:nvPr/>
        </p:nvSpPr>
        <p:spPr>
          <a:xfrm>
            <a:off x="3769997" y="3313891"/>
            <a:ext cx="1500198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إبدال</a:t>
            </a:r>
          </a:p>
        </p:txBody>
      </p:sp>
      <p:sp>
        <p:nvSpPr>
          <p:cNvPr id="18" name="خماسي 56">
            <a:extLst>
              <a:ext uri="{FF2B5EF4-FFF2-40B4-BE49-F238E27FC236}">
                <a16:creationId xmlns:a16="http://schemas.microsoft.com/office/drawing/2014/main" id="{B69CFC7E-6C3B-BB45-8428-6638E9CAA50F}"/>
              </a:ext>
            </a:extLst>
          </p:cNvPr>
          <p:cNvSpPr/>
          <p:nvPr/>
        </p:nvSpPr>
        <p:spPr>
          <a:xfrm flipH="1">
            <a:off x="7699087" y="3313891"/>
            <a:ext cx="1512000" cy="52864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تجميع</a:t>
            </a:r>
          </a:p>
        </p:txBody>
      </p:sp>
      <p:sp>
        <p:nvSpPr>
          <p:cNvPr id="19" name="خماسي 57">
            <a:extLst>
              <a:ext uri="{FF2B5EF4-FFF2-40B4-BE49-F238E27FC236}">
                <a16:creationId xmlns:a16="http://schemas.microsoft.com/office/drawing/2014/main" id="{A63C6493-BAD0-264C-9E4D-7DF71828430B}"/>
              </a:ext>
            </a:extLst>
          </p:cNvPr>
          <p:cNvSpPr/>
          <p:nvPr/>
        </p:nvSpPr>
        <p:spPr>
          <a:xfrm flipH="1">
            <a:off x="7687285" y="4356887"/>
            <a:ext cx="1512000" cy="5715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ضرب</a:t>
            </a:r>
          </a:p>
        </p:txBody>
      </p:sp>
      <p:sp>
        <p:nvSpPr>
          <p:cNvPr id="20" name="مربع نص 58">
            <a:extLst>
              <a:ext uri="{FF2B5EF4-FFF2-40B4-BE49-F238E27FC236}">
                <a16:creationId xmlns:a16="http://schemas.microsoft.com/office/drawing/2014/main" id="{B32824A8-EFE9-884C-A1D5-B8D931D880A4}"/>
              </a:ext>
            </a:extLst>
          </p:cNvPr>
          <p:cNvSpPr txBox="1"/>
          <p:nvPr/>
        </p:nvSpPr>
        <p:spPr>
          <a:xfrm>
            <a:off x="5351559" y="3317391"/>
            <a:ext cx="1614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            )</a:t>
            </a:r>
          </a:p>
        </p:txBody>
      </p:sp>
      <p:sp>
        <p:nvSpPr>
          <p:cNvPr id="21" name="مربع نص 59">
            <a:extLst>
              <a:ext uri="{FF2B5EF4-FFF2-40B4-BE49-F238E27FC236}">
                <a16:creationId xmlns:a16="http://schemas.microsoft.com/office/drawing/2014/main" id="{B211AE03-3411-7C46-9E52-CBD83564D60D}"/>
              </a:ext>
            </a:extLst>
          </p:cNvPr>
          <p:cNvSpPr txBox="1"/>
          <p:nvPr/>
        </p:nvSpPr>
        <p:spPr>
          <a:xfrm>
            <a:off x="6984707" y="3346928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</a:t>
            </a:r>
          </a:p>
        </p:txBody>
      </p:sp>
      <p:sp>
        <p:nvSpPr>
          <p:cNvPr id="22" name="مربع نص 60">
            <a:extLst>
              <a:ext uri="{FF2B5EF4-FFF2-40B4-BE49-F238E27FC236}">
                <a16:creationId xmlns:a16="http://schemas.microsoft.com/office/drawing/2014/main" id="{2087B0DC-FBA0-0A41-952E-836DA8562D21}"/>
              </a:ext>
            </a:extLst>
          </p:cNvPr>
          <p:cNvSpPr txBox="1"/>
          <p:nvPr/>
        </p:nvSpPr>
        <p:spPr>
          <a:xfrm>
            <a:off x="6737418" y="3344512"/>
            <a:ext cx="400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3" name="مربع نص 61">
            <a:extLst>
              <a:ext uri="{FF2B5EF4-FFF2-40B4-BE49-F238E27FC236}">
                <a16:creationId xmlns:a16="http://schemas.microsoft.com/office/drawing/2014/main" id="{E84ADB86-4F7B-0840-8168-1906270F16DC}"/>
              </a:ext>
            </a:extLst>
          </p:cNvPr>
          <p:cNvSpPr txBox="1"/>
          <p:nvPr/>
        </p:nvSpPr>
        <p:spPr>
          <a:xfrm>
            <a:off x="6204187" y="3387875"/>
            <a:ext cx="542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٣٣</a:t>
            </a:r>
          </a:p>
        </p:txBody>
      </p:sp>
      <p:sp>
        <p:nvSpPr>
          <p:cNvPr id="24" name="مربع نص 62">
            <a:extLst>
              <a:ext uri="{FF2B5EF4-FFF2-40B4-BE49-F238E27FC236}">
                <a16:creationId xmlns:a16="http://schemas.microsoft.com/office/drawing/2014/main" id="{7BCB37BC-61CC-284D-B287-4147C7FD00A3}"/>
              </a:ext>
            </a:extLst>
          </p:cNvPr>
          <p:cNvSpPr txBox="1"/>
          <p:nvPr/>
        </p:nvSpPr>
        <p:spPr>
          <a:xfrm>
            <a:off x="5984575" y="3371043"/>
            <a:ext cx="400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5" name="مربع نص 63">
            <a:extLst>
              <a:ext uri="{FF2B5EF4-FFF2-40B4-BE49-F238E27FC236}">
                <a16:creationId xmlns:a16="http://schemas.microsoft.com/office/drawing/2014/main" id="{94C208B1-4EFB-0142-BAF1-5BCFDA2CC295}"/>
              </a:ext>
            </a:extLst>
          </p:cNvPr>
          <p:cNvSpPr txBox="1"/>
          <p:nvPr/>
        </p:nvSpPr>
        <p:spPr>
          <a:xfrm>
            <a:off x="5583673" y="3377520"/>
            <a:ext cx="542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1905497B-2539-174E-8CE3-E7DF99F1F32E}"/>
              </a:ext>
            </a:extLst>
          </p:cNvPr>
          <p:cNvSpPr txBox="1"/>
          <p:nvPr/>
        </p:nvSpPr>
        <p:spPr>
          <a:xfrm>
            <a:off x="8663196" y="1804837"/>
            <a:ext cx="1608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٦/ صـ ٣٨</a:t>
            </a:r>
          </a:p>
        </p:txBody>
      </p:sp>
      <p:sp>
        <p:nvSpPr>
          <p:cNvPr id="83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7E1DC39-ED60-584C-B4FD-06F307FDB0FD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59C0972-F757-BC44-A5A8-7B4281BB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063" y="587583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134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295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417 C 0.00313 -0.01921 0.00313 -0.04259 0.0125 -0.05208 C 0.02205 -0.06157 0.0507 -0.06111 0.06025 -0.05208 C 0.06997 -0.04305 0.06788 -0.00717 0.07066 0.00208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3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17 C 0.00035 0.02338 0.0033 0.04537 -0.00625 0.05255 C -0.0151 0.06273 -0.04427 0.05671 -0.05417 0.04699 C -0.06372 0.03843 -0.06372 0.01806 -0.06372 0.00185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7037E-7 L 0.08281 -3.7037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0" grpId="1"/>
      <p:bldP spid="21" grpId="0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5025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28">
            <a:extLst>
              <a:ext uri="{FF2B5EF4-FFF2-40B4-BE49-F238E27FC236}">
                <a16:creationId xmlns:a16="http://schemas.microsoft.com/office/drawing/2014/main" id="{EEAD2741-EB35-D74F-8A83-8857A709D971}"/>
              </a:ext>
            </a:extLst>
          </p:cNvPr>
          <p:cNvGrpSpPr/>
          <p:nvPr/>
        </p:nvGrpSpPr>
        <p:grpSpPr>
          <a:xfrm>
            <a:off x="2220003" y="677325"/>
            <a:ext cx="8501122" cy="1285884"/>
            <a:chOff x="428596" y="857232"/>
            <a:chExt cx="8501122" cy="1285884"/>
          </a:xfrm>
        </p:grpSpPr>
        <p:sp>
          <p:nvSpPr>
            <p:cNvPr id="62" name="دبوس زينة 29">
              <a:extLst>
                <a:ext uri="{FF2B5EF4-FFF2-40B4-BE49-F238E27FC236}">
                  <a16:creationId xmlns:a16="http://schemas.microsoft.com/office/drawing/2014/main" id="{EAEA1E68-089E-CB4E-89B3-52A32DDB5541}"/>
                </a:ext>
              </a:extLst>
            </p:cNvPr>
            <p:cNvSpPr/>
            <p:nvPr/>
          </p:nvSpPr>
          <p:spPr>
            <a:xfrm>
              <a:off x="428596" y="857232"/>
              <a:ext cx="7286676" cy="128588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مجموعة 16">
              <a:extLst>
                <a:ext uri="{FF2B5EF4-FFF2-40B4-BE49-F238E27FC236}">
                  <a16:creationId xmlns:a16="http://schemas.microsoft.com/office/drawing/2014/main" id="{2114374A-C1BA-9046-9581-B3D4BC6DCBE1}"/>
                </a:ext>
              </a:extLst>
            </p:cNvPr>
            <p:cNvGrpSpPr/>
            <p:nvPr/>
          </p:nvGrpSpPr>
          <p:grpSpPr>
            <a:xfrm>
              <a:off x="7715272" y="1014396"/>
              <a:ext cx="1214446" cy="928694"/>
              <a:chOff x="7715272" y="1014396"/>
              <a:chExt cx="1214446" cy="928694"/>
            </a:xfrm>
          </p:grpSpPr>
          <p:sp>
            <p:nvSpPr>
              <p:cNvPr id="64" name="دبوس زينة 31">
                <a:extLst>
                  <a:ext uri="{FF2B5EF4-FFF2-40B4-BE49-F238E27FC236}">
                    <a16:creationId xmlns:a16="http://schemas.microsoft.com/office/drawing/2014/main" id="{83B81FDA-4221-1E41-8D86-D53947B19D5D}"/>
                  </a:ext>
                </a:extLst>
              </p:cNvPr>
              <p:cNvSpPr/>
              <p:nvPr/>
            </p:nvSpPr>
            <p:spPr>
              <a:xfrm>
                <a:off x="7715272" y="1014396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C84B171D-F3FD-0242-8190-FA4933B489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157274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092F5270-9976-0F48-AAA1-EE88108E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1507" y="863067"/>
            <a:ext cx="640557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34">
            <a:extLst>
              <a:ext uri="{FF2B5EF4-FFF2-40B4-BE49-F238E27FC236}">
                <a16:creationId xmlns:a16="http://schemas.microsoft.com/office/drawing/2014/main" id="{447EEB95-6A0A-9E49-A85E-3264BC128F84}"/>
              </a:ext>
            </a:extLst>
          </p:cNvPr>
          <p:cNvSpPr/>
          <p:nvPr/>
        </p:nvSpPr>
        <p:spPr>
          <a:xfrm>
            <a:off x="6777747" y="2281998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35">
            <a:extLst>
              <a:ext uri="{FF2B5EF4-FFF2-40B4-BE49-F238E27FC236}">
                <a16:creationId xmlns:a16="http://schemas.microsoft.com/office/drawing/2014/main" id="{E6280B8E-DD83-D548-AF55-8BF85BDC1A8E}"/>
              </a:ext>
            </a:extLst>
          </p:cNvPr>
          <p:cNvSpPr txBox="1"/>
          <p:nvPr/>
        </p:nvSpPr>
        <p:spPr>
          <a:xfrm>
            <a:off x="7363539" y="2410586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( ١٢+ ٥)</a:t>
            </a:r>
          </a:p>
        </p:txBody>
      </p:sp>
      <p:sp>
        <p:nvSpPr>
          <p:cNvPr id="8" name="مخطط انسيابي: مهلة 36">
            <a:extLst>
              <a:ext uri="{FF2B5EF4-FFF2-40B4-BE49-F238E27FC236}">
                <a16:creationId xmlns:a16="http://schemas.microsoft.com/office/drawing/2014/main" id="{4B6A8375-8277-D94B-A095-6870830B6183}"/>
              </a:ext>
            </a:extLst>
          </p:cNvPr>
          <p:cNvSpPr/>
          <p:nvPr/>
        </p:nvSpPr>
        <p:spPr>
          <a:xfrm rot="5400000">
            <a:off x="6792035" y="3053528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37">
            <a:extLst>
              <a:ext uri="{FF2B5EF4-FFF2-40B4-BE49-F238E27FC236}">
                <a16:creationId xmlns:a16="http://schemas.microsoft.com/office/drawing/2014/main" id="{71A14F9A-3CB4-4A4B-812D-E8DA54FF06B3}"/>
              </a:ext>
            </a:extLst>
          </p:cNvPr>
          <p:cNvSpPr txBox="1"/>
          <p:nvPr/>
        </p:nvSpPr>
        <p:spPr>
          <a:xfrm>
            <a:off x="7149225" y="3410718"/>
            <a:ext cx="2028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 ( ١٢+ ٥)</a:t>
            </a:r>
          </a:p>
        </p:txBody>
      </p:sp>
      <p:sp>
        <p:nvSpPr>
          <p:cNvPr id="12" name="قوس 38">
            <a:extLst>
              <a:ext uri="{FF2B5EF4-FFF2-40B4-BE49-F238E27FC236}">
                <a16:creationId xmlns:a16="http://schemas.microsoft.com/office/drawing/2014/main" id="{2579F78A-5D1F-AD40-A2BA-E07FB1049F9A}"/>
              </a:ext>
            </a:extLst>
          </p:cNvPr>
          <p:cNvSpPr/>
          <p:nvPr/>
        </p:nvSpPr>
        <p:spPr>
          <a:xfrm rot="16372369">
            <a:off x="8476407" y="3325548"/>
            <a:ext cx="558403" cy="494122"/>
          </a:xfrm>
          <a:prstGeom prst="arc">
            <a:avLst>
              <a:gd name="adj1" fmla="val 17011423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خماسي 39">
            <a:extLst>
              <a:ext uri="{FF2B5EF4-FFF2-40B4-BE49-F238E27FC236}">
                <a16:creationId xmlns:a16="http://schemas.microsoft.com/office/drawing/2014/main" id="{12EC32C0-3634-E546-ADD7-21E10B35A1BF}"/>
              </a:ext>
            </a:extLst>
          </p:cNvPr>
          <p:cNvSpPr/>
          <p:nvPr/>
        </p:nvSpPr>
        <p:spPr>
          <a:xfrm rot="5400000">
            <a:off x="8627991" y="3989368"/>
            <a:ext cx="785818" cy="942982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40">
            <a:extLst>
              <a:ext uri="{FF2B5EF4-FFF2-40B4-BE49-F238E27FC236}">
                <a16:creationId xmlns:a16="http://schemas.microsoft.com/office/drawing/2014/main" id="{B4C82240-0DD6-5D40-B2CC-ADEA8E12F5DC}"/>
              </a:ext>
            </a:extLst>
          </p:cNvPr>
          <p:cNvSpPr txBox="1"/>
          <p:nvPr/>
        </p:nvSpPr>
        <p:spPr>
          <a:xfrm>
            <a:off x="8277945" y="4053660"/>
            <a:ext cx="12573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 × ١٢</a:t>
            </a:r>
          </a:p>
        </p:txBody>
      </p:sp>
      <p:sp>
        <p:nvSpPr>
          <p:cNvPr id="15" name="مربع نص 41">
            <a:extLst>
              <a:ext uri="{FF2B5EF4-FFF2-40B4-BE49-F238E27FC236}">
                <a16:creationId xmlns:a16="http://schemas.microsoft.com/office/drawing/2014/main" id="{51CBBE29-E81D-2142-9759-1BC39EB28787}"/>
              </a:ext>
            </a:extLst>
          </p:cNvPr>
          <p:cNvSpPr txBox="1"/>
          <p:nvPr/>
        </p:nvSpPr>
        <p:spPr>
          <a:xfrm>
            <a:off x="8235083" y="4053660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6" name="خماسي 42">
            <a:extLst>
              <a:ext uri="{FF2B5EF4-FFF2-40B4-BE49-F238E27FC236}">
                <a16:creationId xmlns:a16="http://schemas.microsoft.com/office/drawing/2014/main" id="{AF7EC40F-359E-5447-9B43-42D53D558A50}"/>
              </a:ext>
            </a:extLst>
          </p:cNvPr>
          <p:cNvSpPr/>
          <p:nvPr/>
        </p:nvSpPr>
        <p:spPr>
          <a:xfrm rot="5400000">
            <a:off x="7477839" y="4067948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43">
            <a:extLst>
              <a:ext uri="{FF2B5EF4-FFF2-40B4-BE49-F238E27FC236}">
                <a16:creationId xmlns:a16="http://schemas.microsoft.com/office/drawing/2014/main" id="{36589A4A-BFFB-574F-AB85-F0F03AB007BA}"/>
              </a:ext>
            </a:extLst>
          </p:cNvPr>
          <p:cNvSpPr txBox="1"/>
          <p:nvPr/>
        </p:nvSpPr>
        <p:spPr>
          <a:xfrm>
            <a:off x="7134937" y="4053660"/>
            <a:ext cx="11715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 × ٥</a:t>
            </a:r>
          </a:p>
        </p:txBody>
      </p:sp>
      <p:sp>
        <p:nvSpPr>
          <p:cNvPr id="18" name="خماسي 44">
            <a:extLst>
              <a:ext uri="{FF2B5EF4-FFF2-40B4-BE49-F238E27FC236}">
                <a16:creationId xmlns:a16="http://schemas.microsoft.com/office/drawing/2014/main" id="{604605C6-9A89-B342-A7FD-3F2AC9ACDBF4}"/>
              </a:ext>
            </a:extLst>
          </p:cNvPr>
          <p:cNvSpPr/>
          <p:nvPr/>
        </p:nvSpPr>
        <p:spPr>
          <a:xfrm rot="5400000">
            <a:off x="8070776" y="4518007"/>
            <a:ext cx="785818" cy="1714512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45">
            <a:extLst>
              <a:ext uri="{FF2B5EF4-FFF2-40B4-BE49-F238E27FC236}">
                <a16:creationId xmlns:a16="http://schemas.microsoft.com/office/drawing/2014/main" id="{488AF0FB-5A7F-9B47-8583-4CC441B9FB6F}"/>
              </a:ext>
            </a:extLst>
          </p:cNvPr>
          <p:cNvSpPr txBox="1"/>
          <p:nvPr/>
        </p:nvSpPr>
        <p:spPr>
          <a:xfrm>
            <a:off x="8635135" y="4949317"/>
            <a:ext cx="771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٤٨</a:t>
            </a:r>
          </a:p>
        </p:txBody>
      </p:sp>
      <p:sp>
        <p:nvSpPr>
          <p:cNvPr id="20" name="مربع نص 46">
            <a:extLst>
              <a:ext uri="{FF2B5EF4-FFF2-40B4-BE49-F238E27FC236}">
                <a16:creationId xmlns:a16="http://schemas.microsoft.com/office/drawing/2014/main" id="{CF5E0688-0D42-2846-8CBF-36FA25459D66}"/>
              </a:ext>
            </a:extLst>
          </p:cNvPr>
          <p:cNvSpPr txBox="1"/>
          <p:nvPr/>
        </p:nvSpPr>
        <p:spPr>
          <a:xfrm>
            <a:off x="8235083" y="4949317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21" name="مربع نص 47">
            <a:extLst>
              <a:ext uri="{FF2B5EF4-FFF2-40B4-BE49-F238E27FC236}">
                <a16:creationId xmlns:a16="http://schemas.microsoft.com/office/drawing/2014/main" id="{9BBBB943-BAE1-8B41-805E-46D73297EAC0}"/>
              </a:ext>
            </a:extLst>
          </p:cNvPr>
          <p:cNvSpPr txBox="1"/>
          <p:nvPr/>
        </p:nvSpPr>
        <p:spPr>
          <a:xfrm>
            <a:off x="7477839" y="4949317"/>
            <a:ext cx="785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٢٠</a:t>
            </a:r>
          </a:p>
        </p:txBody>
      </p:sp>
      <p:sp>
        <p:nvSpPr>
          <p:cNvPr id="22" name="مربع نص 48">
            <a:extLst>
              <a:ext uri="{FF2B5EF4-FFF2-40B4-BE49-F238E27FC236}">
                <a16:creationId xmlns:a16="http://schemas.microsoft.com/office/drawing/2014/main" id="{ED041135-16E8-7F4F-8547-ACCD3FBD6269}"/>
              </a:ext>
            </a:extLst>
          </p:cNvPr>
          <p:cNvSpPr txBox="1"/>
          <p:nvPr/>
        </p:nvSpPr>
        <p:spPr>
          <a:xfrm>
            <a:off x="8077917" y="5911048"/>
            <a:ext cx="7715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٦٨</a:t>
            </a:r>
          </a:p>
        </p:txBody>
      </p:sp>
      <p:sp>
        <p:nvSpPr>
          <p:cNvPr id="23" name="قوس 49">
            <a:extLst>
              <a:ext uri="{FF2B5EF4-FFF2-40B4-BE49-F238E27FC236}">
                <a16:creationId xmlns:a16="http://schemas.microsoft.com/office/drawing/2014/main" id="{25466B57-3F81-7648-B14C-87A3DE9AF4F8}"/>
              </a:ext>
            </a:extLst>
          </p:cNvPr>
          <p:cNvSpPr/>
          <p:nvPr/>
        </p:nvSpPr>
        <p:spPr>
          <a:xfrm rot="16463009">
            <a:off x="7914027" y="3142516"/>
            <a:ext cx="1160676" cy="1130919"/>
          </a:xfrm>
          <a:prstGeom prst="arc">
            <a:avLst>
              <a:gd name="adj1" fmla="val 17487519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50">
            <a:extLst>
              <a:ext uri="{FF2B5EF4-FFF2-40B4-BE49-F238E27FC236}">
                <a16:creationId xmlns:a16="http://schemas.microsoft.com/office/drawing/2014/main" id="{0002E6DB-44B1-204B-9128-19A52EE2A822}"/>
              </a:ext>
            </a:extLst>
          </p:cNvPr>
          <p:cNvSpPr/>
          <p:nvPr/>
        </p:nvSpPr>
        <p:spPr>
          <a:xfrm>
            <a:off x="2648631" y="3677721"/>
            <a:ext cx="4171980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تكلفة ٤ وجبات و٤ عصائر </a:t>
            </a:r>
            <a:r>
              <a:rPr lang="ar-SA" sz="2400" b="1">
                <a:solidFill>
                  <a:schemeClr val="tx1"/>
                </a:solidFill>
              </a:rPr>
              <a:t>= ٦٨ </a:t>
            </a:r>
            <a:r>
              <a:rPr lang="ar-SA" sz="2400" b="1" dirty="0">
                <a:solidFill>
                  <a:schemeClr val="tx1"/>
                </a:solidFill>
              </a:rPr>
              <a:t>ريال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EDFEA193-00EF-CA47-8A39-74FE73541934}"/>
              </a:ext>
            </a:extLst>
          </p:cNvPr>
          <p:cNvSpPr txBox="1"/>
          <p:nvPr/>
        </p:nvSpPr>
        <p:spPr>
          <a:xfrm>
            <a:off x="8064407" y="376654"/>
            <a:ext cx="1608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٤/ </a:t>
            </a:r>
            <a:r>
              <a:rPr lang="ar-SA">
                <a:solidFill>
                  <a:srgbClr val="FF0000"/>
                </a:solidFill>
              </a:rPr>
              <a:t>صـ ٣٨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2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F351FBE-764A-2944-9C1C-5D8679DA58DB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C66A78B-0665-FC4C-BF51-6F5B6F03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896" y="570634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135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987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3590" y="-135174"/>
            <a:ext cx="5515244" cy="14954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4601082" y="2090772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١-٧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الخصائص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1239557"/>
            <a:ext cx="463016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chemeClr val="accent6"/>
                </a:solidFill>
              </a:rPr>
              <a:t> </a:t>
            </a:r>
            <a:r>
              <a:rPr lang="ar-SA" altLang="ar-SA" dirty="0">
                <a:solidFill>
                  <a:srgbClr val="002060"/>
                </a:solidFill>
              </a:rPr>
              <a:t>/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44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002060"/>
                </a:solidFill>
              </a:rPr>
              <a:t> </a:t>
            </a: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r>
              <a:rPr lang="ar-SA" altLang="ar-SA" dirty="0">
                <a:solidFill>
                  <a:schemeClr val="accent6"/>
                </a:solidFill>
              </a:rPr>
              <a:t>٣٦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057898" y="3605140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استعمل خاصية الابدال والتجميع والعنصر المحايد لحل المسائل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688874" y="4746552"/>
            <a:ext cx="1190726" cy="1193711"/>
          </a:xfrm>
          <a:prstGeom prst="rect">
            <a:avLst/>
          </a:prstGeom>
          <a:ln>
            <a:noFill/>
          </a:ln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C0E14F98-96C4-704F-A793-088067BD5BB8}"/>
              </a:ext>
            </a:extLst>
          </p:cNvPr>
          <p:cNvSpPr/>
          <p:nvPr/>
        </p:nvSpPr>
        <p:spPr>
          <a:xfrm>
            <a:off x="7795609" y="4175846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العبارة المتكافئة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خاصية التوزيع</a:t>
            </a:r>
          </a:p>
          <a:p>
            <a:pPr algn="ctr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330064" y="3955323"/>
            <a:ext cx="4970912" cy="1081551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E86B52D-06AC-B543-B9B5-C08DA72C036D}"/>
              </a:ext>
            </a:extLst>
          </p:cNvPr>
          <p:cNvSpPr/>
          <p:nvPr/>
        </p:nvSpPr>
        <p:spPr>
          <a:xfrm>
            <a:off x="9318834" y="4244668"/>
            <a:ext cx="2480885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BCD0B90-8634-014D-B402-96861C49C74C}"/>
              </a:ext>
            </a:extLst>
          </p:cNvPr>
          <p:cNvSpPr/>
          <p:nvPr/>
        </p:nvSpPr>
        <p:spPr>
          <a:xfrm>
            <a:off x="9318834" y="4847835"/>
            <a:ext cx="2352739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4A8CFF-93CE-C741-B36D-4AD3D3FE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>
            <a:off x="6221387" y="498726"/>
            <a:ext cx="4836478" cy="6103614"/>
          </a:xfrm>
          <a:prstGeom prst="rect">
            <a:avLst/>
          </a:prstGeom>
          <a:gradFill flip="none" rotWithShape="0">
            <a:gsLst>
              <a:gs pos="4000">
                <a:schemeClr val="accent6">
                  <a:lumMod val="75000"/>
                </a:schemeClr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FFC000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 flipH="1">
            <a:off x="6351724" y="384762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 flipH="1">
            <a:off x="6351724" y="43856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 flipH="1">
            <a:off x="6351724" y="485904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 flipH="1">
            <a:off x="6351724" y="53273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 flipH="1">
            <a:off x="6351724" y="579286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 flipH="1">
            <a:off x="6336843" y="628008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5737" y="3943149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65533" y="4915744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32195" y="5852369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 flipH="1">
            <a:off x="6382204" y="73866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 flipH="1">
            <a:off x="6382204" y="12766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 flipH="1">
            <a:off x="6382204" y="221842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 flipH="1">
            <a:off x="6382205" y="28048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 flipH="1">
            <a:off x="6382205" y="330942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096000" y="819359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8829" y="2866071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 flipH="1">
            <a:off x="6364464" y="175494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76646" y="1812299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657553" flipH="1">
            <a:off x="6276279" y="3978913"/>
            <a:ext cx="2949965" cy="2403378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9527508" y="587442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 flipH="1">
            <a:off x="8729836" y="4624036"/>
            <a:ext cx="2191955" cy="1978304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7118488" y="1597524"/>
            <a:ext cx="3684235" cy="300159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DDF4F3EA-DEAE-3749-8C93-123919CABB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6628833" y="232577"/>
            <a:ext cx="2115120" cy="2120422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C458710-682B-0540-A004-838AE4BB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99CFD66-D26B-4F5A-AC88-5946F6050FAB}"/>
              </a:ext>
            </a:extLst>
          </p:cNvPr>
          <p:cNvSpPr/>
          <p:nvPr/>
        </p:nvSpPr>
        <p:spPr>
          <a:xfrm rot="972630">
            <a:off x="7528265" y="1438182"/>
            <a:ext cx="2467993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١</a:t>
            </a:r>
          </a:p>
        </p:txBody>
      </p:sp>
      <p:sp>
        <p:nvSpPr>
          <p:cNvPr id="5" name="مستطيل: زوايا مستديرة 4">
            <a:hlinkClick r:id="rId3" action="ppaction://hlinksldjump"/>
            <a:extLst>
              <a:ext uri="{FF2B5EF4-FFF2-40B4-BE49-F238E27FC236}">
                <a16:creationId xmlns:a16="http://schemas.microsoft.com/office/drawing/2014/main" id="{EEFC3BDB-4635-49A5-99EC-08FB02078E21}"/>
              </a:ext>
            </a:extLst>
          </p:cNvPr>
          <p:cNvSpPr/>
          <p:nvPr/>
        </p:nvSpPr>
        <p:spPr>
          <a:xfrm rot="514454">
            <a:off x="5709822" y="1161494"/>
            <a:ext cx="2467993" cy="3657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٢</a:t>
            </a:r>
          </a:p>
        </p:txBody>
      </p:sp>
      <p:sp>
        <p:nvSpPr>
          <p:cNvPr id="6" name="مستطيل: زوايا مستديرة 5">
            <a:hlinkClick r:id="" action="ppaction://noaction"/>
            <a:extLst>
              <a:ext uri="{FF2B5EF4-FFF2-40B4-BE49-F238E27FC236}">
                <a16:creationId xmlns:a16="http://schemas.microsoft.com/office/drawing/2014/main" id="{705BE89D-08C7-4E51-9601-6FA54ED53DF5}"/>
              </a:ext>
            </a:extLst>
          </p:cNvPr>
          <p:cNvSpPr/>
          <p:nvPr/>
        </p:nvSpPr>
        <p:spPr>
          <a:xfrm rot="21298799">
            <a:off x="3891220" y="1159786"/>
            <a:ext cx="2467993" cy="3657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٣</a:t>
            </a:r>
          </a:p>
        </p:txBody>
      </p:sp>
      <p:sp>
        <p:nvSpPr>
          <p:cNvPr id="7" name="مستطيل: زوايا مستديرة 6">
            <a:hlinkClick r:id="" action="ppaction://noaction"/>
            <a:extLst>
              <a:ext uri="{FF2B5EF4-FFF2-40B4-BE49-F238E27FC236}">
                <a16:creationId xmlns:a16="http://schemas.microsoft.com/office/drawing/2014/main" id="{A7AC48C9-EDB7-4465-842A-8990DCCFEFE5}"/>
              </a:ext>
            </a:extLst>
          </p:cNvPr>
          <p:cNvSpPr/>
          <p:nvPr/>
        </p:nvSpPr>
        <p:spPr>
          <a:xfrm rot="19907933">
            <a:off x="1989075" y="1336218"/>
            <a:ext cx="2467993" cy="3657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٤</a:t>
            </a:r>
          </a:p>
        </p:txBody>
      </p:sp>
      <p:sp>
        <p:nvSpPr>
          <p:cNvPr id="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6EF44AC-FF69-4AA6-81D6-15ADF0A71A87}"/>
              </a:ext>
            </a:extLst>
          </p:cNvPr>
          <p:cNvSpPr/>
          <p:nvPr/>
        </p:nvSpPr>
        <p:spPr>
          <a:xfrm flipH="1">
            <a:off x="275208" y="5841507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DD75A7A-2771-5846-814C-B2934996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726" y="561661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79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6336C1B-AA9B-447D-98E2-3C567E2676E5}"/>
              </a:ext>
            </a:extLst>
          </p:cNvPr>
          <p:cNvSpPr/>
          <p:nvPr/>
        </p:nvSpPr>
        <p:spPr>
          <a:xfrm>
            <a:off x="9907481" y="443883"/>
            <a:ext cx="2007684" cy="5504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نجمة: 5 نقاط 5">
            <a:extLst>
              <a:ext uri="{FF2B5EF4-FFF2-40B4-BE49-F238E27FC236}">
                <a16:creationId xmlns:a16="http://schemas.microsoft.com/office/drawing/2014/main" id="{1349C354-5580-4D63-B7B8-299BF69D7F37}"/>
              </a:ext>
            </a:extLst>
          </p:cNvPr>
          <p:cNvSpPr/>
          <p:nvPr/>
        </p:nvSpPr>
        <p:spPr>
          <a:xfrm>
            <a:off x="9064100" y="42612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290B001-9BD7-4FBB-9424-D071AD658AA0}"/>
              </a:ext>
            </a:extLst>
          </p:cNvPr>
          <p:cNvSpPr/>
          <p:nvPr/>
        </p:nvSpPr>
        <p:spPr>
          <a:xfrm>
            <a:off x="9907481" y="1191086"/>
            <a:ext cx="2007684" cy="5504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نجمة: 5 نقاط 7">
            <a:extLst>
              <a:ext uri="{FF2B5EF4-FFF2-40B4-BE49-F238E27FC236}">
                <a16:creationId xmlns:a16="http://schemas.microsoft.com/office/drawing/2014/main" id="{AB98E951-DF14-4BB1-AE35-93F3FAE2F098}"/>
              </a:ext>
            </a:extLst>
          </p:cNvPr>
          <p:cNvSpPr/>
          <p:nvPr/>
        </p:nvSpPr>
        <p:spPr>
          <a:xfrm>
            <a:off x="9064100" y="113782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8733E2C-F4EA-449E-9A76-AD11198D97EF}"/>
              </a:ext>
            </a:extLst>
          </p:cNvPr>
          <p:cNvSpPr/>
          <p:nvPr/>
        </p:nvSpPr>
        <p:spPr>
          <a:xfrm>
            <a:off x="9907481" y="1858391"/>
            <a:ext cx="2007684" cy="550416"/>
          </a:xfrm>
          <a:prstGeom prst="roundRect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نجمة: 5 نقاط 9">
            <a:extLst>
              <a:ext uri="{FF2B5EF4-FFF2-40B4-BE49-F238E27FC236}">
                <a16:creationId xmlns:a16="http://schemas.microsoft.com/office/drawing/2014/main" id="{DD6FEA1C-AFC7-4760-A844-EAF33FE40B29}"/>
              </a:ext>
            </a:extLst>
          </p:cNvPr>
          <p:cNvSpPr/>
          <p:nvPr/>
        </p:nvSpPr>
        <p:spPr>
          <a:xfrm>
            <a:off x="9064100" y="183175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4654B8B-FDCA-43C8-9474-4230AAEBBFD3}"/>
              </a:ext>
            </a:extLst>
          </p:cNvPr>
          <p:cNvSpPr/>
          <p:nvPr/>
        </p:nvSpPr>
        <p:spPr>
          <a:xfrm>
            <a:off x="9907481" y="2543452"/>
            <a:ext cx="2007684" cy="5504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نجمة: 5 نقاط 11">
            <a:extLst>
              <a:ext uri="{FF2B5EF4-FFF2-40B4-BE49-F238E27FC236}">
                <a16:creationId xmlns:a16="http://schemas.microsoft.com/office/drawing/2014/main" id="{0EC72ECE-3154-45E6-8631-DCECB31A5067}"/>
              </a:ext>
            </a:extLst>
          </p:cNvPr>
          <p:cNvSpPr/>
          <p:nvPr/>
        </p:nvSpPr>
        <p:spPr>
          <a:xfrm>
            <a:off x="9064100" y="2525697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32B6662-1BDD-4438-A1D8-9BA0AB928124}"/>
              </a:ext>
            </a:extLst>
          </p:cNvPr>
          <p:cNvSpPr/>
          <p:nvPr/>
        </p:nvSpPr>
        <p:spPr>
          <a:xfrm>
            <a:off x="9907481" y="3237390"/>
            <a:ext cx="2007684" cy="5504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نجمة: 5 نقاط 13">
            <a:extLst>
              <a:ext uri="{FF2B5EF4-FFF2-40B4-BE49-F238E27FC236}">
                <a16:creationId xmlns:a16="http://schemas.microsoft.com/office/drawing/2014/main" id="{C8675CE3-719D-460F-8EC2-AABFF8C44B7F}"/>
              </a:ext>
            </a:extLst>
          </p:cNvPr>
          <p:cNvSpPr/>
          <p:nvPr/>
        </p:nvSpPr>
        <p:spPr>
          <a:xfrm>
            <a:off x="9064100" y="3219635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B44C847-3FC6-4E3B-8DAC-2ACD73EC7644}"/>
              </a:ext>
            </a:extLst>
          </p:cNvPr>
          <p:cNvSpPr/>
          <p:nvPr/>
        </p:nvSpPr>
        <p:spPr>
          <a:xfrm>
            <a:off x="9907481" y="3931328"/>
            <a:ext cx="2007684" cy="5504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نجمة: 5 نقاط 15">
            <a:extLst>
              <a:ext uri="{FF2B5EF4-FFF2-40B4-BE49-F238E27FC236}">
                <a16:creationId xmlns:a16="http://schemas.microsoft.com/office/drawing/2014/main" id="{5E196622-7B51-4B79-8B6D-2CA41D3D01D1}"/>
              </a:ext>
            </a:extLst>
          </p:cNvPr>
          <p:cNvSpPr/>
          <p:nvPr/>
        </p:nvSpPr>
        <p:spPr>
          <a:xfrm>
            <a:off x="9064100" y="391357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90CA8AA-8496-4F76-9F60-A7F1004EF1A5}"/>
              </a:ext>
            </a:extLst>
          </p:cNvPr>
          <p:cNvSpPr/>
          <p:nvPr/>
        </p:nvSpPr>
        <p:spPr>
          <a:xfrm>
            <a:off x="9907481" y="4625266"/>
            <a:ext cx="2007684" cy="550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نجمة: 5 نقاط 17">
            <a:extLst>
              <a:ext uri="{FF2B5EF4-FFF2-40B4-BE49-F238E27FC236}">
                <a16:creationId xmlns:a16="http://schemas.microsoft.com/office/drawing/2014/main" id="{8C923993-5ACD-4677-866C-A376C7DEEFA2}"/>
              </a:ext>
            </a:extLst>
          </p:cNvPr>
          <p:cNvSpPr/>
          <p:nvPr/>
        </p:nvSpPr>
        <p:spPr>
          <a:xfrm>
            <a:off x="9064100" y="460751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FCDCEA8-67A0-4253-B30D-DB57E8EF2875}"/>
              </a:ext>
            </a:extLst>
          </p:cNvPr>
          <p:cNvSpPr/>
          <p:nvPr/>
        </p:nvSpPr>
        <p:spPr>
          <a:xfrm>
            <a:off x="9907481" y="5319204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نجمة: 5 نقاط 19">
            <a:extLst>
              <a:ext uri="{FF2B5EF4-FFF2-40B4-BE49-F238E27FC236}">
                <a16:creationId xmlns:a16="http://schemas.microsoft.com/office/drawing/2014/main" id="{877DB660-66C7-4588-AD20-C3083637FC7E}"/>
              </a:ext>
            </a:extLst>
          </p:cNvPr>
          <p:cNvSpPr/>
          <p:nvPr/>
        </p:nvSpPr>
        <p:spPr>
          <a:xfrm>
            <a:off x="9064100" y="530144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13820EE-3C97-48D1-BF38-50EB278FAC66}"/>
              </a:ext>
            </a:extLst>
          </p:cNvPr>
          <p:cNvSpPr/>
          <p:nvPr/>
        </p:nvSpPr>
        <p:spPr>
          <a:xfrm>
            <a:off x="9907481" y="6013142"/>
            <a:ext cx="2007684" cy="5504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نجمة: 5 نقاط 21">
            <a:extLst>
              <a:ext uri="{FF2B5EF4-FFF2-40B4-BE49-F238E27FC236}">
                <a16:creationId xmlns:a16="http://schemas.microsoft.com/office/drawing/2014/main" id="{6B581887-72FD-4C21-88AE-6E74DCD46B0C}"/>
              </a:ext>
            </a:extLst>
          </p:cNvPr>
          <p:cNvSpPr/>
          <p:nvPr/>
        </p:nvSpPr>
        <p:spPr>
          <a:xfrm>
            <a:off x="9064100" y="5995387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9F48C7-7522-4EC3-8AF2-B1324E4C17E7}"/>
              </a:ext>
            </a:extLst>
          </p:cNvPr>
          <p:cNvSpPr/>
          <p:nvPr/>
        </p:nvSpPr>
        <p:spPr>
          <a:xfrm>
            <a:off x="6810654" y="414013"/>
            <a:ext cx="2007684" cy="5504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نجمة: 5 نقاط 23">
            <a:extLst>
              <a:ext uri="{FF2B5EF4-FFF2-40B4-BE49-F238E27FC236}">
                <a16:creationId xmlns:a16="http://schemas.microsoft.com/office/drawing/2014/main" id="{86E52EC8-A58A-4202-A973-4FC17D455E96}"/>
              </a:ext>
            </a:extLst>
          </p:cNvPr>
          <p:cNvSpPr/>
          <p:nvPr/>
        </p:nvSpPr>
        <p:spPr>
          <a:xfrm>
            <a:off x="5967273" y="44388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A4B6726B-CD27-4B9B-B101-F6A436C8F16C}"/>
              </a:ext>
            </a:extLst>
          </p:cNvPr>
          <p:cNvSpPr/>
          <p:nvPr/>
        </p:nvSpPr>
        <p:spPr>
          <a:xfrm>
            <a:off x="6810654" y="1173331"/>
            <a:ext cx="2007684" cy="5504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نجمة: 5 نقاط 25">
            <a:extLst>
              <a:ext uri="{FF2B5EF4-FFF2-40B4-BE49-F238E27FC236}">
                <a16:creationId xmlns:a16="http://schemas.microsoft.com/office/drawing/2014/main" id="{52D26148-2339-4690-8319-94E71837A8B3}"/>
              </a:ext>
            </a:extLst>
          </p:cNvPr>
          <p:cNvSpPr/>
          <p:nvPr/>
        </p:nvSpPr>
        <p:spPr>
          <a:xfrm>
            <a:off x="5967273" y="115557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029C715E-263D-4A45-BEE5-6FFDA1C8CA24}"/>
              </a:ext>
            </a:extLst>
          </p:cNvPr>
          <p:cNvSpPr/>
          <p:nvPr/>
        </p:nvSpPr>
        <p:spPr>
          <a:xfrm>
            <a:off x="6810654" y="1867269"/>
            <a:ext cx="2007684" cy="550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نجمة: 5 نقاط 27">
            <a:extLst>
              <a:ext uri="{FF2B5EF4-FFF2-40B4-BE49-F238E27FC236}">
                <a16:creationId xmlns:a16="http://schemas.microsoft.com/office/drawing/2014/main" id="{6B309C2B-7DDE-46D2-B62D-F9BC0168DF94}"/>
              </a:ext>
            </a:extLst>
          </p:cNvPr>
          <p:cNvSpPr/>
          <p:nvPr/>
        </p:nvSpPr>
        <p:spPr>
          <a:xfrm>
            <a:off x="5967273" y="184951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DDB55799-2030-4697-B479-85A7D0C59A27}"/>
              </a:ext>
            </a:extLst>
          </p:cNvPr>
          <p:cNvSpPr/>
          <p:nvPr/>
        </p:nvSpPr>
        <p:spPr>
          <a:xfrm>
            <a:off x="6810654" y="2561207"/>
            <a:ext cx="2007684" cy="5504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نجمة: 5 نقاط 29">
            <a:extLst>
              <a:ext uri="{FF2B5EF4-FFF2-40B4-BE49-F238E27FC236}">
                <a16:creationId xmlns:a16="http://schemas.microsoft.com/office/drawing/2014/main" id="{3127894D-806E-4EA1-82B0-8390E0B82352}"/>
              </a:ext>
            </a:extLst>
          </p:cNvPr>
          <p:cNvSpPr/>
          <p:nvPr/>
        </p:nvSpPr>
        <p:spPr>
          <a:xfrm>
            <a:off x="5967273" y="2543452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9F50BF74-7248-4E44-AF8D-2ECACD51D30E}"/>
              </a:ext>
            </a:extLst>
          </p:cNvPr>
          <p:cNvSpPr/>
          <p:nvPr/>
        </p:nvSpPr>
        <p:spPr>
          <a:xfrm>
            <a:off x="6810654" y="3255145"/>
            <a:ext cx="2007684" cy="5504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نجمة: 5 نقاط 31">
            <a:extLst>
              <a:ext uri="{FF2B5EF4-FFF2-40B4-BE49-F238E27FC236}">
                <a16:creationId xmlns:a16="http://schemas.microsoft.com/office/drawing/2014/main" id="{D623D087-2C57-4875-B28A-D1C58C6CEBFF}"/>
              </a:ext>
            </a:extLst>
          </p:cNvPr>
          <p:cNvSpPr/>
          <p:nvPr/>
        </p:nvSpPr>
        <p:spPr>
          <a:xfrm>
            <a:off x="5967273" y="3237390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89235489-20FD-40E4-BD07-BA15ED75E175}"/>
              </a:ext>
            </a:extLst>
          </p:cNvPr>
          <p:cNvSpPr/>
          <p:nvPr/>
        </p:nvSpPr>
        <p:spPr>
          <a:xfrm>
            <a:off x="6768335" y="3966838"/>
            <a:ext cx="2050003" cy="550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4" name="نجمة: 5 نقاط 33">
            <a:extLst>
              <a:ext uri="{FF2B5EF4-FFF2-40B4-BE49-F238E27FC236}">
                <a16:creationId xmlns:a16="http://schemas.microsoft.com/office/drawing/2014/main" id="{23329C92-31E4-4DB7-8DA1-FADE87F8537F}"/>
              </a:ext>
            </a:extLst>
          </p:cNvPr>
          <p:cNvSpPr/>
          <p:nvPr/>
        </p:nvSpPr>
        <p:spPr>
          <a:xfrm>
            <a:off x="5967273" y="393132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EB2932DB-5781-4C84-B9A2-59F8F13611EC}"/>
              </a:ext>
            </a:extLst>
          </p:cNvPr>
          <p:cNvSpPr/>
          <p:nvPr/>
        </p:nvSpPr>
        <p:spPr>
          <a:xfrm>
            <a:off x="6810654" y="4643021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نجمة: 5 نقاط 35">
            <a:extLst>
              <a:ext uri="{FF2B5EF4-FFF2-40B4-BE49-F238E27FC236}">
                <a16:creationId xmlns:a16="http://schemas.microsoft.com/office/drawing/2014/main" id="{50B54F9C-9A6E-4A10-B08A-4C171FC93421}"/>
              </a:ext>
            </a:extLst>
          </p:cNvPr>
          <p:cNvSpPr/>
          <p:nvPr/>
        </p:nvSpPr>
        <p:spPr>
          <a:xfrm>
            <a:off x="5967273" y="462526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E8D277F8-3A06-4558-9AE7-6D6564B6BA72}"/>
              </a:ext>
            </a:extLst>
          </p:cNvPr>
          <p:cNvSpPr/>
          <p:nvPr/>
        </p:nvSpPr>
        <p:spPr>
          <a:xfrm>
            <a:off x="6810654" y="5336959"/>
            <a:ext cx="2007684" cy="5504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18B4867A-FDCB-43E6-904B-95CBAFB936EC}"/>
              </a:ext>
            </a:extLst>
          </p:cNvPr>
          <p:cNvSpPr/>
          <p:nvPr/>
        </p:nvSpPr>
        <p:spPr>
          <a:xfrm>
            <a:off x="5967273" y="531920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F7AF242F-3540-46D6-8FD8-45A193A07323}"/>
              </a:ext>
            </a:extLst>
          </p:cNvPr>
          <p:cNvSpPr/>
          <p:nvPr/>
        </p:nvSpPr>
        <p:spPr>
          <a:xfrm>
            <a:off x="6810654" y="6030897"/>
            <a:ext cx="2007684" cy="550416"/>
          </a:xfrm>
          <a:prstGeom prst="roundRect">
            <a:avLst/>
          </a:prstGeom>
          <a:solidFill>
            <a:srgbClr val="C09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نجمة: 5 نقاط 39">
            <a:extLst>
              <a:ext uri="{FF2B5EF4-FFF2-40B4-BE49-F238E27FC236}">
                <a16:creationId xmlns:a16="http://schemas.microsoft.com/office/drawing/2014/main" id="{AFEBD53C-64FD-4FAC-B254-1D851782B6B6}"/>
              </a:ext>
            </a:extLst>
          </p:cNvPr>
          <p:cNvSpPr/>
          <p:nvPr/>
        </p:nvSpPr>
        <p:spPr>
          <a:xfrm>
            <a:off x="5967273" y="6013142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28DF0953-AFC0-42D1-BB08-099BE8671A6B}"/>
              </a:ext>
            </a:extLst>
          </p:cNvPr>
          <p:cNvSpPr/>
          <p:nvPr/>
        </p:nvSpPr>
        <p:spPr>
          <a:xfrm>
            <a:off x="3713827" y="479393"/>
            <a:ext cx="2007684" cy="5504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F3A35371-E71E-411E-860B-04BA36223C0E}"/>
              </a:ext>
            </a:extLst>
          </p:cNvPr>
          <p:cNvSpPr/>
          <p:nvPr/>
        </p:nvSpPr>
        <p:spPr>
          <a:xfrm>
            <a:off x="2870446" y="46163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264369BB-8B83-415B-8BB7-E58027E4885D}"/>
              </a:ext>
            </a:extLst>
          </p:cNvPr>
          <p:cNvSpPr/>
          <p:nvPr/>
        </p:nvSpPr>
        <p:spPr>
          <a:xfrm>
            <a:off x="3713827" y="1191086"/>
            <a:ext cx="2007684" cy="550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AA13C802-2D85-4F92-A345-E5A2D5A77C11}"/>
              </a:ext>
            </a:extLst>
          </p:cNvPr>
          <p:cNvSpPr/>
          <p:nvPr/>
        </p:nvSpPr>
        <p:spPr>
          <a:xfrm>
            <a:off x="2870446" y="117333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DC1B628-E6EC-4713-B12A-2BAC89F58AAD}"/>
              </a:ext>
            </a:extLst>
          </p:cNvPr>
          <p:cNvSpPr/>
          <p:nvPr/>
        </p:nvSpPr>
        <p:spPr>
          <a:xfrm>
            <a:off x="3713827" y="1885024"/>
            <a:ext cx="2007684" cy="5504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03D69D00-C28D-41A3-91C6-10D59A887B06}"/>
              </a:ext>
            </a:extLst>
          </p:cNvPr>
          <p:cNvSpPr/>
          <p:nvPr/>
        </p:nvSpPr>
        <p:spPr>
          <a:xfrm>
            <a:off x="2870446" y="186726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191E1F7E-9121-4B41-8CFE-7C82B84F823E}"/>
              </a:ext>
            </a:extLst>
          </p:cNvPr>
          <p:cNvSpPr/>
          <p:nvPr/>
        </p:nvSpPr>
        <p:spPr>
          <a:xfrm>
            <a:off x="3713827" y="2578962"/>
            <a:ext cx="2007684" cy="5504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851F36B2-3915-4123-9C13-097378B377D8}"/>
              </a:ext>
            </a:extLst>
          </p:cNvPr>
          <p:cNvSpPr/>
          <p:nvPr/>
        </p:nvSpPr>
        <p:spPr>
          <a:xfrm>
            <a:off x="2870446" y="2561207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51DE1E5A-D32E-4BB9-B2E7-863400682B64}"/>
              </a:ext>
            </a:extLst>
          </p:cNvPr>
          <p:cNvSpPr/>
          <p:nvPr/>
        </p:nvSpPr>
        <p:spPr>
          <a:xfrm>
            <a:off x="3750300" y="3290655"/>
            <a:ext cx="2007684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D0D13AAE-C44B-48EF-9D91-6A34659D5332}"/>
              </a:ext>
            </a:extLst>
          </p:cNvPr>
          <p:cNvSpPr/>
          <p:nvPr/>
        </p:nvSpPr>
        <p:spPr>
          <a:xfrm>
            <a:off x="2870446" y="3255145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41A90DEC-A379-4A70-A4B0-D87873855F54}"/>
              </a:ext>
            </a:extLst>
          </p:cNvPr>
          <p:cNvSpPr/>
          <p:nvPr/>
        </p:nvSpPr>
        <p:spPr>
          <a:xfrm>
            <a:off x="3713827" y="3966838"/>
            <a:ext cx="2007684" cy="550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CE725975-2775-47DC-A2DB-6147C235B15A}"/>
              </a:ext>
            </a:extLst>
          </p:cNvPr>
          <p:cNvSpPr/>
          <p:nvPr/>
        </p:nvSpPr>
        <p:spPr>
          <a:xfrm>
            <a:off x="2870446" y="394908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28F14525-CF7B-481E-A7CC-9A9163B0BA81}"/>
              </a:ext>
            </a:extLst>
          </p:cNvPr>
          <p:cNvSpPr/>
          <p:nvPr/>
        </p:nvSpPr>
        <p:spPr>
          <a:xfrm>
            <a:off x="3713827" y="4660776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BD9B2BD5-BF4C-4704-9BB0-5758B1C22DAB}"/>
              </a:ext>
            </a:extLst>
          </p:cNvPr>
          <p:cNvSpPr/>
          <p:nvPr/>
        </p:nvSpPr>
        <p:spPr>
          <a:xfrm>
            <a:off x="2870446" y="464302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263F1AD-7A0A-49F2-B44A-928CC8C71CA6}"/>
              </a:ext>
            </a:extLst>
          </p:cNvPr>
          <p:cNvSpPr/>
          <p:nvPr/>
        </p:nvSpPr>
        <p:spPr>
          <a:xfrm>
            <a:off x="3787879" y="5301004"/>
            <a:ext cx="2007684" cy="550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669C0F38-BE5D-45F7-A4C1-BE5BEC92FBD4}"/>
              </a:ext>
            </a:extLst>
          </p:cNvPr>
          <p:cNvSpPr/>
          <p:nvPr/>
        </p:nvSpPr>
        <p:spPr>
          <a:xfrm>
            <a:off x="2870446" y="533695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E844578A-B897-4F5E-B823-B521270E95BC}"/>
              </a:ext>
            </a:extLst>
          </p:cNvPr>
          <p:cNvSpPr/>
          <p:nvPr/>
        </p:nvSpPr>
        <p:spPr>
          <a:xfrm>
            <a:off x="812316" y="497148"/>
            <a:ext cx="2007684" cy="550416"/>
          </a:xfrm>
          <a:prstGeom prst="roundRect">
            <a:avLst/>
          </a:prstGeom>
          <a:solidFill>
            <a:srgbClr val="C099B2"/>
          </a:solidFill>
          <a:ln>
            <a:solidFill>
              <a:srgbClr val="C0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A41DA46D-7DBB-4133-BD05-5D78F43B8A27}"/>
              </a:ext>
            </a:extLst>
          </p:cNvPr>
          <p:cNvSpPr/>
          <p:nvPr/>
        </p:nvSpPr>
        <p:spPr>
          <a:xfrm>
            <a:off x="-31065" y="47939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2C8BA16-E8EB-42C6-9AD8-F8846899C3F8}"/>
              </a:ext>
            </a:extLst>
          </p:cNvPr>
          <p:cNvSpPr/>
          <p:nvPr/>
        </p:nvSpPr>
        <p:spPr>
          <a:xfrm>
            <a:off x="812316" y="1208841"/>
            <a:ext cx="2007684" cy="550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7F4AA05A-1B14-4DFF-A6E3-C91E36AB813B}"/>
              </a:ext>
            </a:extLst>
          </p:cNvPr>
          <p:cNvSpPr/>
          <p:nvPr/>
        </p:nvSpPr>
        <p:spPr>
          <a:xfrm>
            <a:off x="-31065" y="119108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42280938-04D9-4689-9EC4-CFBABA7A51D5}"/>
              </a:ext>
            </a:extLst>
          </p:cNvPr>
          <p:cNvSpPr/>
          <p:nvPr/>
        </p:nvSpPr>
        <p:spPr>
          <a:xfrm>
            <a:off x="812316" y="1902779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4" name="نجمة: 5 نقاط 63">
            <a:extLst>
              <a:ext uri="{FF2B5EF4-FFF2-40B4-BE49-F238E27FC236}">
                <a16:creationId xmlns:a16="http://schemas.microsoft.com/office/drawing/2014/main" id="{CEE8FCC0-F510-4988-9ECA-F18D00F40CD7}"/>
              </a:ext>
            </a:extLst>
          </p:cNvPr>
          <p:cNvSpPr/>
          <p:nvPr/>
        </p:nvSpPr>
        <p:spPr>
          <a:xfrm>
            <a:off x="-31065" y="188502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1884611A-852A-4C01-B90C-12E84A7BEA6D}"/>
              </a:ext>
            </a:extLst>
          </p:cNvPr>
          <p:cNvSpPr/>
          <p:nvPr/>
        </p:nvSpPr>
        <p:spPr>
          <a:xfrm>
            <a:off x="812316" y="2596717"/>
            <a:ext cx="2007684" cy="550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6" name="نجمة: 5 نقاط 65">
            <a:extLst>
              <a:ext uri="{FF2B5EF4-FFF2-40B4-BE49-F238E27FC236}">
                <a16:creationId xmlns:a16="http://schemas.microsoft.com/office/drawing/2014/main" id="{88A9101C-74B1-43AF-A09C-2C6DD2010B9D}"/>
              </a:ext>
            </a:extLst>
          </p:cNvPr>
          <p:cNvSpPr/>
          <p:nvPr/>
        </p:nvSpPr>
        <p:spPr>
          <a:xfrm>
            <a:off x="-31065" y="2578962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A56AED66-016F-46FB-961F-11C69834B72F}"/>
              </a:ext>
            </a:extLst>
          </p:cNvPr>
          <p:cNvSpPr/>
          <p:nvPr/>
        </p:nvSpPr>
        <p:spPr>
          <a:xfrm>
            <a:off x="812316" y="3290655"/>
            <a:ext cx="2007684" cy="550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8" name="نجمة: 5 نقاط 67">
            <a:extLst>
              <a:ext uri="{FF2B5EF4-FFF2-40B4-BE49-F238E27FC236}">
                <a16:creationId xmlns:a16="http://schemas.microsoft.com/office/drawing/2014/main" id="{A657D65D-6CA3-4068-B662-35C42BFCE1EF}"/>
              </a:ext>
            </a:extLst>
          </p:cNvPr>
          <p:cNvSpPr/>
          <p:nvPr/>
        </p:nvSpPr>
        <p:spPr>
          <a:xfrm>
            <a:off x="-31065" y="3272900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F44C21-587F-40AC-BC28-1803F326C921}"/>
              </a:ext>
            </a:extLst>
          </p:cNvPr>
          <p:cNvSpPr/>
          <p:nvPr/>
        </p:nvSpPr>
        <p:spPr>
          <a:xfrm>
            <a:off x="812316" y="3984593"/>
            <a:ext cx="2007684" cy="5504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0" name="نجمة: 5 نقاط 69">
            <a:extLst>
              <a:ext uri="{FF2B5EF4-FFF2-40B4-BE49-F238E27FC236}">
                <a16:creationId xmlns:a16="http://schemas.microsoft.com/office/drawing/2014/main" id="{85585332-C185-401B-845E-520A9DA0D37F}"/>
              </a:ext>
            </a:extLst>
          </p:cNvPr>
          <p:cNvSpPr/>
          <p:nvPr/>
        </p:nvSpPr>
        <p:spPr>
          <a:xfrm>
            <a:off x="-31065" y="396683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3838C82D-E752-43FB-B1D9-D2AE4A8B1FA7}"/>
              </a:ext>
            </a:extLst>
          </p:cNvPr>
          <p:cNvSpPr/>
          <p:nvPr/>
        </p:nvSpPr>
        <p:spPr>
          <a:xfrm>
            <a:off x="812316" y="4678531"/>
            <a:ext cx="2007684" cy="5504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2" name="نجمة: 5 نقاط 71">
            <a:extLst>
              <a:ext uri="{FF2B5EF4-FFF2-40B4-BE49-F238E27FC236}">
                <a16:creationId xmlns:a16="http://schemas.microsoft.com/office/drawing/2014/main" id="{88540075-79F4-410E-ADA5-E23265B50012}"/>
              </a:ext>
            </a:extLst>
          </p:cNvPr>
          <p:cNvSpPr/>
          <p:nvPr/>
        </p:nvSpPr>
        <p:spPr>
          <a:xfrm>
            <a:off x="-31065" y="466077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3F4F2FDE-DC7A-45F1-8751-AE71BF268184}"/>
              </a:ext>
            </a:extLst>
          </p:cNvPr>
          <p:cNvSpPr/>
          <p:nvPr/>
        </p:nvSpPr>
        <p:spPr>
          <a:xfrm>
            <a:off x="812316" y="5345836"/>
            <a:ext cx="2007684" cy="55041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4" name="نجمة: 5 نقاط 73">
            <a:extLst>
              <a:ext uri="{FF2B5EF4-FFF2-40B4-BE49-F238E27FC236}">
                <a16:creationId xmlns:a16="http://schemas.microsoft.com/office/drawing/2014/main" id="{12552556-0D1F-4631-8B74-A93DF1609917}"/>
              </a:ext>
            </a:extLst>
          </p:cNvPr>
          <p:cNvSpPr/>
          <p:nvPr/>
        </p:nvSpPr>
        <p:spPr>
          <a:xfrm>
            <a:off x="-31065" y="535471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3EC352A-D0CD-D742-B846-88E9BB61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6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997EE23-685B-9649-97B8-3E87D246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121</a:t>
            </a:fld>
            <a:endParaRPr lang="en-US" alt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1203959" y="297132"/>
            <a:ext cx="4836478" cy="6103614"/>
          </a:xfrm>
          <a:prstGeom prst="rect">
            <a:avLst/>
          </a:prstGeom>
          <a:gradFill flip="none" rotWithShape="0">
            <a:gsLst>
              <a:gs pos="4000">
                <a:schemeClr val="accent6">
                  <a:lumMod val="75000"/>
                </a:schemeClr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FFC000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428351" y="364603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428351" y="418403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428351" y="465745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428351" y="512579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428351" y="55912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443232" y="60784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8400" y="3741555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48603" y="4714150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81942" y="5650775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123427" y="162554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١-٧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397871" y="5370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397871" y="107507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397871" y="20168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397870" y="260329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397870" y="310783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18137" y="617765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5308" y="2664477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415611" y="155335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37490" y="1610705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526727" y="3332056"/>
            <a:ext cx="3474497" cy="283072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4043280" y="674068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1239384" y="4527299"/>
            <a:ext cx="2191955" cy="1978304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13950" y="252340"/>
            <a:ext cx="1391310" cy="139409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1012931" y="1679613"/>
            <a:ext cx="3684235" cy="3001599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586113" y="2302074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الخصائص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CDDBDEF-B14E-D742-A35F-8D0480E4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7170" y="43665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FCF8C9-CD56-6E45-B2A6-CC8E13CA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3029" y="605393"/>
            <a:ext cx="348139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FFBABB-F99A-7B49-AF41-41C41758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4315" y="829234"/>
            <a:ext cx="2538424" cy="12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F62F5F7-5C3C-FE40-8292-927C0190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2699" y="1819839"/>
            <a:ext cx="60483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CFC8979-2609-8E47-88A6-EB4AC17C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36110" y="2891409"/>
            <a:ext cx="571024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B22E535-E318-6546-A467-BE74C0FE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03161" y="3605789"/>
            <a:ext cx="22050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مستدير الزوايا 21">
            <a:extLst>
              <a:ext uri="{FF2B5EF4-FFF2-40B4-BE49-F238E27FC236}">
                <a16:creationId xmlns:a16="http://schemas.microsoft.com/office/drawing/2014/main" id="{3116FA5A-9B51-2240-801E-1A465249994B}"/>
              </a:ext>
            </a:extLst>
          </p:cNvPr>
          <p:cNvSpPr/>
          <p:nvPr/>
        </p:nvSpPr>
        <p:spPr>
          <a:xfrm>
            <a:off x="6331525" y="4177293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22">
            <a:extLst>
              <a:ext uri="{FF2B5EF4-FFF2-40B4-BE49-F238E27FC236}">
                <a16:creationId xmlns:a16="http://schemas.microsoft.com/office/drawing/2014/main" id="{13AA5B49-4547-6040-9254-AB57D220ED72}"/>
              </a:ext>
            </a:extLst>
          </p:cNvPr>
          <p:cNvSpPr txBox="1"/>
          <p:nvPr/>
        </p:nvSpPr>
        <p:spPr>
          <a:xfrm>
            <a:off x="7260219" y="4320169"/>
            <a:ext cx="250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 ( ١٢ ) + ٤ ( ٨ )</a:t>
            </a:r>
          </a:p>
        </p:txBody>
      </p:sp>
      <p:sp>
        <p:nvSpPr>
          <p:cNvPr id="14" name="مربع نص 23">
            <a:extLst>
              <a:ext uri="{FF2B5EF4-FFF2-40B4-BE49-F238E27FC236}">
                <a16:creationId xmlns:a16="http://schemas.microsoft.com/office/drawing/2014/main" id="{1583FE0B-B268-E349-BE10-86498B06BC81}"/>
              </a:ext>
            </a:extLst>
          </p:cNvPr>
          <p:cNvSpPr txBox="1"/>
          <p:nvPr/>
        </p:nvSpPr>
        <p:spPr>
          <a:xfrm>
            <a:off x="7045905" y="4787198"/>
            <a:ext cx="29432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   ٤٨    +    ٣٢    =</a:t>
            </a:r>
          </a:p>
        </p:txBody>
      </p:sp>
      <p:sp>
        <p:nvSpPr>
          <p:cNvPr id="15" name="مربع نص 24">
            <a:extLst>
              <a:ext uri="{FF2B5EF4-FFF2-40B4-BE49-F238E27FC236}">
                <a16:creationId xmlns:a16="http://schemas.microsoft.com/office/drawing/2014/main" id="{3BD693CF-A656-9940-B6C2-FBC200EB47AE}"/>
              </a:ext>
            </a:extLst>
          </p:cNvPr>
          <p:cNvSpPr txBox="1"/>
          <p:nvPr/>
        </p:nvSpPr>
        <p:spPr>
          <a:xfrm>
            <a:off x="6545837" y="4791661"/>
            <a:ext cx="6572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٨٠</a:t>
            </a:r>
          </a:p>
        </p:txBody>
      </p:sp>
      <p:sp>
        <p:nvSpPr>
          <p:cNvPr id="16" name="مستطيل مستدير الزوايا 25">
            <a:extLst>
              <a:ext uri="{FF2B5EF4-FFF2-40B4-BE49-F238E27FC236}">
                <a16:creationId xmlns:a16="http://schemas.microsoft.com/office/drawing/2014/main" id="{FC613596-FD18-F042-8494-2CBC0CD30CCB}"/>
              </a:ext>
            </a:extLst>
          </p:cNvPr>
          <p:cNvSpPr/>
          <p:nvPr/>
        </p:nvSpPr>
        <p:spPr>
          <a:xfrm>
            <a:off x="2116683" y="4177293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33">
            <a:extLst>
              <a:ext uri="{FF2B5EF4-FFF2-40B4-BE49-F238E27FC236}">
                <a16:creationId xmlns:a16="http://schemas.microsoft.com/office/drawing/2014/main" id="{F28D0C36-21E1-2E48-B328-1FEE100E8771}"/>
              </a:ext>
            </a:extLst>
          </p:cNvPr>
          <p:cNvSpPr txBox="1"/>
          <p:nvPr/>
        </p:nvSpPr>
        <p:spPr>
          <a:xfrm>
            <a:off x="3045377" y="4320169"/>
            <a:ext cx="250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 ( ١٢ + ٨ )</a:t>
            </a:r>
          </a:p>
        </p:txBody>
      </p:sp>
      <p:sp>
        <p:nvSpPr>
          <p:cNvPr id="18" name="مربع نص 34">
            <a:extLst>
              <a:ext uri="{FF2B5EF4-FFF2-40B4-BE49-F238E27FC236}">
                <a16:creationId xmlns:a16="http://schemas.microsoft.com/office/drawing/2014/main" id="{5EC9DFF5-B328-5647-BBD4-E8169146CD23}"/>
              </a:ext>
            </a:extLst>
          </p:cNvPr>
          <p:cNvSpPr txBox="1"/>
          <p:nvPr/>
        </p:nvSpPr>
        <p:spPr>
          <a:xfrm>
            <a:off x="3474005" y="4787198"/>
            <a:ext cx="2300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٤   ×   ٢٠     =</a:t>
            </a:r>
          </a:p>
        </p:txBody>
      </p:sp>
      <p:sp>
        <p:nvSpPr>
          <p:cNvPr id="19" name="مربع نص 35">
            <a:extLst>
              <a:ext uri="{FF2B5EF4-FFF2-40B4-BE49-F238E27FC236}">
                <a16:creationId xmlns:a16="http://schemas.microsoft.com/office/drawing/2014/main" id="{D0771EF5-EA85-ED4A-B14E-98CF77D437E2}"/>
              </a:ext>
            </a:extLst>
          </p:cNvPr>
          <p:cNvSpPr txBox="1"/>
          <p:nvPr/>
        </p:nvSpPr>
        <p:spPr>
          <a:xfrm>
            <a:off x="2959651" y="4791661"/>
            <a:ext cx="6572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٨٠</a:t>
            </a:r>
          </a:p>
        </p:txBody>
      </p:sp>
      <p:sp>
        <p:nvSpPr>
          <p:cNvPr id="20" name="مربع نص 36">
            <a:extLst>
              <a:ext uri="{FF2B5EF4-FFF2-40B4-BE49-F238E27FC236}">
                <a16:creationId xmlns:a16="http://schemas.microsoft.com/office/drawing/2014/main" id="{31D9A6B0-DFC8-9C45-A15F-0B0AE0EE5F32}"/>
              </a:ext>
            </a:extLst>
          </p:cNvPr>
          <p:cNvSpPr txBox="1"/>
          <p:nvPr/>
        </p:nvSpPr>
        <p:spPr>
          <a:xfrm>
            <a:off x="7503111" y="2305615"/>
            <a:ext cx="13716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٨٠ ريالا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33926288-5BF5-0E40-AB4B-3CEFF453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88319" y="5606053"/>
            <a:ext cx="649129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4E23AEA-C754-6040-92DF-6DC4FD6014FA}"/>
              </a:ext>
            </a:extLst>
          </p:cNvPr>
          <p:cNvSpPr txBox="1"/>
          <p:nvPr/>
        </p:nvSpPr>
        <p:spPr>
          <a:xfrm>
            <a:off x="4148254" y="446546"/>
            <a:ext cx="10705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٣٦</a:t>
            </a:r>
          </a:p>
        </p:txBody>
      </p:sp>
      <p:sp>
        <p:nvSpPr>
          <p:cNvPr id="74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AFED10-729A-DD43-8908-8D4B3625EFD6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D02FA7-19D1-A54A-8A3B-407EE806F50E}"/>
              </a:ext>
            </a:extLst>
          </p:cNvPr>
          <p:cNvSpPr txBox="1"/>
          <p:nvPr/>
        </p:nvSpPr>
        <p:spPr>
          <a:xfrm>
            <a:off x="12711463" y="1065749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A9A37B9E-83D0-7244-97C8-4A190DBD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841" y="583187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123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04959" y="427573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75079" y="432100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4">
            <a:extLst>
              <a:ext uri="{FF2B5EF4-FFF2-40B4-BE49-F238E27FC236}">
                <a16:creationId xmlns:a16="http://schemas.microsoft.com/office/drawing/2014/main" id="{47CE1772-5EFD-8A4B-8487-B67DB1012A68}"/>
              </a:ext>
            </a:extLst>
          </p:cNvPr>
          <p:cNvSpPr/>
          <p:nvPr/>
        </p:nvSpPr>
        <p:spPr>
          <a:xfrm flipH="1">
            <a:off x="7828745" y="1096847"/>
            <a:ext cx="2714644" cy="428628"/>
          </a:xfrm>
          <a:prstGeom prst="homePlat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حاصل ضرب ٩ × ٨</a:t>
            </a:r>
          </a:p>
        </p:txBody>
      </p:sp>
      <p:sp>
        <p:nvSpPr>
          <p:cNvPr id="4" name="شكل بيضاوي 6">
            <a:extLst>
              <a:ext uri="{FF2B5EF4-FFF2-40B4-BE49-F238E27FC236}">
                <a16:creationId xmlns:a16="http://schemas.microsoft.com/office/drawing/2014/main" id="{645DCADD-1C61-CD46-9A2E-6CC81F9EE76E}"/>
              </a:ext>
            </a:extLst>
          </p:cNvPr>
          <p:cNvSpPr/>
          <p:nvPr/>
        </p:nvSpPr>
        <p:spPr>
          <a:xfrm>
            <a:off x="6828613" y="1096847"/>
            <a:ext cx="857256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٧٢</a:t>
            </a:r>
          </a:p>
        </p:txBody>
      </p:sp>
      <p:sp>
        <p:nvSpPr>
          <p:cNvPr id="6" name="خماسي 7">
            <a:extLst>
              <a:ext uri="{FF2B5EF4-FFF2-40B4-BE49-F238E27FC236}">
                <a16:creationId xmlns:a16="http://schemas.microsoft.com/office/drawing/2014/main" id="{006CB269-DE23-DB43-9501-4817F564D33D}"/>
              </a:ext>
            </a:extLst>
          </p:cNvPr>
          <p:cNvSpPr/>
          <p:nvPr/>
        </p:nvSpPr>
        <p:spPr>
          <a:xfrm flipH="1">
            <a:off x="7828745" y="1668351"/>
            <a:ext cx="2714644" cy="428628"/>
          </a:xfrm>
          <a:prstGeom prst="homePlat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حاصل ضرب ٨ × ٩</a:t>
            </a:r>
          </a:p>
        </p:txBody>
      </p:sp>
      <p:sp>
        <p:nvSpPr>
          <p:cNvPr id="7" name="شكل بيضاوي 8">
            <a:extLst>
              <a:ext uri="{FF2B5EF4-FFF2-40B4-BE49-F238E27FC236}">
                <a16:creationId xmlns:a16="http://schemas.microsoft.com/office/drawing/2014/main" id="{C7CA8607-F4AF-6740-B616-D23F26E51B89}"/>
              </a:ext>
            </a:extLst>
          </p:cNvPr>
          <p:cNvSpPr/>
          <p:nvPr/>
        </p:nvSpPr>
        <p:spPr>
          <a:xfrm>
            <a:off x="6828613" y="1668351"/>
            <a:ext cx="857256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٧٢</a:t>
            </a:r>
          </a:p>
        </p:txBody>
      </p:sp>
      <p:sp>
        <p:nvSpPr>
          <p:cNvPr id="8" name="خماسي 10">
            <a:extLst>
              <a:ext uri="{FF2B5EF4-FFF2-40B4-BE49-F238E27FC236}">
                <a16:creationId xmlns:a16="http://schemas.microsoft.com/office/drawing/2014/main" id="{3EADC604-10E5-124A-A270-C1BD429FCFB1}"/>
              </a:ext>
            </a:extLst>
          </p:cNvPr>
          <p:cNvSpPr/>
          <p:nvPr/>
        </p:nvSpPr>
        <p:spPr>
          <a:xfrm flipH="1">
            <a:off x="2316606" y="1232471"/>
            <a:ext cx="3357586" cy="785818"/>
          </a:xfrm>
          <a:prstGeom prst="homePlat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هل تؤثر عملية إبدال العناصر في عملية الضرب ؟</a:t>
            </a:r>
          </a:p>
        </p:txBody>
      </p:sp>
      <p:sp>
        <p:nvSpPr>
          <p:cNvPr id="9" name="شكل بيضاوي 12">
            <a:extLst>
              <a:ext uri="{FF2B5EF4-FFF2-40B4-BE49-F238E27FC236}">
                <a16:creationId xmlns:a16="http://schemas.microsoft.com/office/drawing/2014/main" id="{4FF4112D-0FB4-5A41-832D-63F810AF5A9C}"/>
              </a:ext>
            </a:extLst>
          </p:cNvPr>
          <p:cNvSpPr/>
          <p:nvPr/>
        </p:nvSpPr>
        <p:spPr>
          <a:xfrm>
            <a:off x="1415213" y="1354555"/>
            <a:ext cx="857256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لا</a:t>
            </a:r>
          </a:p>
        </p:txBody>
      </p:sp>
      <p:sp>
        <p:nvSpPr>
          <p:cNvPr id="12" name="خماسي 13">
            <a:extLst>
              <a:ext uri="{FF2B5EF4-FFF2-40B4-BE49-F238E27FC236}">
                <a16:creationId xmlns:a16="http://schemas.microsoft.com/office/drawing/2014/main" id="{4185C843-4664-4544-B76C-658D2609CB95}"/>
              </a:ext>
            </a:extLst>
          </p:cNvPr>
          <p:cNvSpPr/>
          <p:nvPr/>
        </p:nvSpPr>
        <p:spPr>
          <a:xfrm flipH="1">
            <a:off x="7828745" y="2954235"/>
            <a:ext cx="2714644" cy="428628"/>
          </a:xfrm>
          <a:prstGeom prst="homePlat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حاصل جمع  ٩+ ٨</a:t>
            </a:r>
          </a:p>
        </p:txBody>
      </p:sp>
      <p:sp>
        <p:nvSpPr>
          <p:cNvPr id="13" name="شكل بيضاوي 14">
            <a:extLst>
              <a:ext uri="{FF2B5EF4-FFF2-40B4-BE49-F238E27FC236}">
                <a16:creationId xmlns:a16="http://schemas.microsoft.com/office/drawing/2014/main" id="{2E69953D-FFB9-B84A-8F3E-2FC1CEF3AC89}"/>
              </a:ext>
            </a:extLst>
          </p:cNvPr>
          <p:cNvSpPr/>
          <p:nvPr/>
        </p:nvSpPr>
        <p:spPr>
          <a:xfrm>
            <a:off x="6828613" y="2954235"/>
            <a:ext cx="857256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١٧</a:t>
            </a:r>
          </a:p>
        </p:txBody>
      </p:sp>
      <p:sp>
        <p:nvSpPr>
          <p:cNvPr id="14" name="خماسي 15">
            <a:extLst>
              <a:ext uri="{FF2B5EF4-FFF2-40B4-BE49-F238E27FC236}">
                <a16:creationId xmlns:a16="http://schemas.microsoft.com/office/drawing/2014/main" id="{EA4B6E00-5474-4849-B9E4-38AF1C458487}"/>
              </a:ext>
            </a:extLst>
          </p:cNvPr>
          <p:cNvSpPr/>
          <p:nvPr/>
        </p:nvSpPr>
        <p:spPr>
          <a:xfrm flipH="1">
            <a:off x="7828745" y="3525739"/>
            <a:ext cx="2714644" cy="428628"/>
          </a:xfrm>
          <a:prstGeom prst="homePlat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حاصل جمع  ٨ + ٩</a:t>
            </a:r>
          </a:p>
        </p:txBody>
      </p:sp>
      <p:sp>
        <p:nvSpPr>
          <p:cNvPr id="15" name="شكل بيضاوي 16">
            <a:extLst>
              <a:ext uri="{FF2B5EF4-FFF2-40B4-BE49-F238E27FC236}">
                <a16:creationId xmlns:a16="http://schemas.microsoft.com/office/drawing/2014/main" id="{6A9763BF-F23E-0A4B-8DF8-8241028B7C2F}"/>
              </a:ext>
            </a:extLst>
          </p:cNvPr>
          <p:cNvSpPr/>
          <p:nvPr/>
        </p:nvSpPr>
        <p:spPr>
          <a:xfrm>
            <a:off x="6828613" y="3525739"/>
            <a:ext cx="857256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١٧</a:t>
            </a:r>
          </a:p>
        </p:txBody>
      </p:sp>
      <p:sp>
        <p:nvSpPr>
          <p:cNvPr id="16" name="خماسي 17">
            <a:extLst>
              <a:ext uri="{FF2B5EF4-FFF2-40B4-BE49-F238E27FC236}">
                <a16:creationId xmlns:a16="http://schemas.microsoft.com/office/drawing/2014/main" id="{9E5225AD-795F-754B-AEBA-447F9CB86C4C}"/>
              </a:ext>
            </a:extLst>
          </p:cNvPr>
          <p:cNvSpPr/>
          <p:nvPr/>
        </p:nvSpPr>
        <p:spPr>
          <a:xfrm flipH="1">
            <a:off x="2210597" y="3047212"/>
            <a:ext cx="3357586" cy="785818"/>
          </a:xfrm>
          <a:prstGeom prst="homePlat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هل تؤثر عملية إبدال العناصر في عملية الجمع ؟</a:t>
            </a:r>
          </a:p>
        </p:txBody>
      </p:sp>
      <p:sp>
        <p:nvSpPr>
          <p:cNvPr id="17" name="شكل بيضاوي 18">
            <a:extLst>
              <a:ext uri="{FF2B5EF4-FFF2-40B4-BE49-F238E27FC236}">
                <a16:creationId xmlns:a16="http://schemas.microsoft.com/office/drawing/2014/main" id="{D9FCE733-A7C8-674E-A599-D6C5BB7D443E}"/>
              </a:ext>
            </a:extLst>
          </p:cNvPr>
          <p:cNvSpPr/>
          <p:nvPr/>
        </p:nvSpPr>
        <p:spPr>
          <a:xfrm>
            <a:off x="1203872" y="3184977"/>
            <a:ext cx="857256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لا</a:t>
            </a:r>
          </a:p>
        </p:txBody>
      </p:sp>
      <p:sp>
        <p:nvSpPr>
          <p:cNvPr id="18" name="خماسي 19">
            <a:extLst>
              <a:ext uri="{FF2B5EF4-FFF2-40B4-BE49-F238E27FC236}">
                <a16:creationId xmlns:a16="http://schemas.microsoft.com/office/drawing/2014/main" id="{B61228A5-DEB9-E14E-A89E-DDA846B9CCAC}"/>
              </a:ext>
            </a:extLst>
          </p:cNvPr>
          <p:cNvSpPr/>
          <p:nvPr/>
        </p:nvSpPr>
        <p:spPr>
          <a:xfrm flipH="1">
            <a:off x="7828745" y="4811623"/>
            <a:ext cx="2714644" cy="428628"/>
          </a:xfrm>
          <a:prstGeom prst="homePlat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حاصل ضرب  ن × ١</a:t>
            </a:r>
          </a:p>
        </p:txBody>
      </p:sp>
      <p:sp>
        <p:nvSpPr>
          <p:cNvPr id="19" name="شكل بيضاوي 20">
            <a:extLst>
              <a:ext uri="{FF2B5EF4-FFF2-40B4-BE49-F238E27FC236}">
                <a16:creationId xmlns:a16="http://schemas.microsoft.com/office/drawing/2014/main" id="{6CF36E2C-8A0F-364B-ADA3-C28DCE4FBC95}"/>
              </a:ext>
            </a:extLst>
          </p:cNvPr>
          <p:cNvSpPr/>
          <p:nvPr/>
        </p:nvSpPr>
        <p:spPr>
          <a:xfrm>
            <a:off x="6828613" y="4811623"/>
            <a:ext cx="857256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ن</a:t>
            </a:r>
          </a:p>
        </p:txBody>
      </p:sp>
      <p:sp>
        <p:nvSpPr>
          <p:cNvPr id="20" name="خماسي 21">
            <a:extLst>
              <a:ext uri="{FF2B5EF4-FFF2-40B4-BE49-F238E27FC236}">
                <a16:creationId xmlns:a16="http://schemas.microsoft.com/office/drawing/2014/main" id="{7AA8A0A6-6114-B346-A213-C12B18EDA8DC}"/>
              </a:ext>
            </a:extLst>
          </p:cNvPr>
          <p:cNvSpPr/>
          <p:nvPr/>
        </p:nvSpPr>
        <p:spPr>
          <a:xfrm flipH="1">
            <a:off x="7828745" y="5383127"/>
            <a:ext cx="2714644" cy="428628"/>
          </a:xfrm>
          <a:prstGeom prst="homePlat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حاصل جمع   ن + ٠</a:t>
            </a:r>
          </a:p>
        </p:txBody>
      </p:sp>
      <p:sp>
        <p:nvSpPr>
          <p:cNvPr id="21" name="شكل بيضاوي 22">
            <a:extLst>
              <a:ext uri="{FF2B5EF4-FFF2-40B4-BE49-F238E27FC236}">
                <a16:creationId xmlns:a16="http://schemas.microsoft.com/office/drawing/2014/main" id="{124C88D0-6405-344F-BDD2-65903D55F84F}"/>
              </a:ext>
            </a:extLst>
          </p:cNvPr>
          <p:cNvSpPr/>
          <p:nvPr/>
        </p:nvSpPr>
        <p:spPr>
          <a:xfrm>
            <a:off x="6828613" y="5383127"/>
            <a:ext cx="857256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ن</a:t>
            </a:r>
          </a:p>
        </p:txBody>
      </p:sp>
      <p:sp>
        <p:nvSpPr>
          <p:cNvPr id="74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8318BB5-AF11-EA41-9FF9-A73DCDB5B890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D6CBBAA-9D4D-B64C-BF6E-C2B7D0E4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110" y="601662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124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630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مثال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16713" y="42392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2" name="مستطيل مستدير الزوايا 38">
            <a:extLst>
              <a:ext uri="{FF2B5EF4-FFF2-40B4-BE49-F238E27FC236}">
                <a16:creationId xmlns:a16="http://schemas.microsoft.com/office/drawing/2014/main" id="{9ECD533D-0752-114F-8BBF-D70847154AB4}"/>
              </a:ext>
            </a:extLst>
          </p:cNvPr>
          <p:cNvSpPr/>
          <p:nvPr/>
        </p:nvSpPr>
        <p:spPr>
          <a:xfrm>
            <a:off x="6479950" y="2211015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9">
            <a:extLst>
              <a:ext uri="{FF2B5EF4-FFF2-40B4-BE49-F238E27FC236}">
                <a16:creationId xmlns:a16="http://schemas.microsoft.com/office/drawing/2014/main" id="{0B23BBDE-122B-D140-9C10-BF0F16284458}"/>
              </a:ext>
            </a:extLst>
          </p:cNvPr>
          <p:cNvSpPr txBox="1"/>
          <p:nvPr/>
        </p:nvSpPr>
        <p:spPr>
          <a:xfrm>
            <a:off x="7208618" y="2339603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 ( ٣ + ٢ 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3F570C-A249-D648-AD5A-A2F70095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5280" y="992108"/>
            <a:ext cx="541972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خطط انسيابي: مهلة 53">
            <a:extLst>
              <a:ext uri="{FF2B5EF4-FFF2-40B4-BE49-F238E27FC236}">
                <a16:creationId xmlns:a16="http://schemas.microsoft.com/office/drawing/2014/main" id="{2877852D-CC68-7A4F-AFF5-61AD7DA1085F}"/>
              </a:ext>
            </a:extLst>
          </p:cNvPr>
          <p:cNvSpPr/>
          <p:nvPr/>
        </p:nvSpPr>
        <p:spPr>
          <a:xfrm rot="5400000">
            <a:off x="6494238" y="2982545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55">
            <a:extLst>
              <a:ext uri="{FF2B5EF4-FFF2-40B4-BE49-F238E27FC236}">
                <a16:creationId xmlns:a16="http://schemas.microsoft.com/office/drawing/2014/main" id="{E4E26A9C-593D-6346-B483-4F3CCC3E8B8F}"/>
              </a:ext>
            </a:extLst>
          </p:cNvPr>
          <p:cNvSpPr txBox="1"/>
          <p:nvPr/>
        </p:nvSpPr>
        <p:spPr>
          <a:xfrm>
            <a:off x="7522946" y="3339735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( ٣ + ٢ )</a:t>
            </a:r>
          </a:p>
        </p:txBody>
      </p:sp>
      <p:sp>
        <p:nvSpPr>
          <p:cNvPr id="8" name="قوس 56">
            <a:extLst>
              <a:ext uri="{FF2B5EF4-FFF2-40B4-BE49-F238E27FC236}">
                <a16:creationId xmlns:a16="http://schemas.microsoft.com/office/drawing/2014/main" id="{3485C48B-26E2-5848-BA53-065235FB5B77}"/>
              </a:ext>
            </a:extLst>
          </p:cNvPr>
          <p:cNvSpPr/>
          <p:nvPr/>
        </p:nvSpPr>
        <p:spPr>
          <a:xfrm rot="16372369">
            <a:off x="8408310" y="3270742"/>
            <a:ext cx="558403" cy="463312"/>
          </a:xfrm>
          <a:prstGeom prst="arc">
            <a:avLst>
              <a:gd name="adj1" fmla="val 17585549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خماسي 63">
            <a:extLst>
              <a:ext uri="{FF2B5EF4-FFF2-40B4-BE49-F238E27FC236}">
                <a16:creationId xmlns:a16="http://schemas.microsoft.com/office/drawing/2014/main" id="{56FA9BA2-1E35-5947-9716-E20E1A5ABB9B}"/>
              </a:ext>
            </a:extLst>
          </p:cNvPr>
          <p:cNvSpPr/>
          <p:nvPr/>
        </p:nvSpPr>
        <p:spPr>
          <a:xfrm rot="5400000">
            <a:off x="8337340" y="3996967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57">
            <a:extLst>
              <a:ext uri="{FF2B5EF4-FFF2-40B4-BE49-F238E27FC236}">
                <a16:creationId xmlns:a16="http://schemas.microsoft.com/office/drawing/2014/main" id="{FE820241-FD30-7E4D-8063-A8BE55621E49}"/>
              </a:ext>
            </a:extLst>
          </p:cNvPr>
          <p:cNvSpPr txBox="1"/>
          <p:nvPr/>
        </p:nvSpPr>
        <p:spPr>
          <a:xfrm>
            <a:off x="8237326" y="3982677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× ٣</a:t>
            </a:r>
          </a:p>
        </p:txBody>
      </p:sp>
      <p:sp>
        <p:nvSpPr>
          <p:cNvPr id="13" name="مربع نص 58">
            <a:extLst>
              <a:ext uri="{FF2B5EF4-FFF2-40B4-BE49-F238E27FC236}">
                <a16:creationId xmlns:a16="http://schemas.microsoft.com/office/drawing/2014/main" id="{045F6A45-B689-6E4D-A4B1-5336A9F58D6B}"/>
              </a:ext>
            </a:extLst>
          </p:cNvPr>
          <p:cNvSpPr txBox="1"/>
          <p:nvPr/>
        </p:nvSpPr>
        <p:spPr>
          <a:xfrm>
            <a:off x="8023012" y="3982677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4" name="خماسي 64">
            <a:extLst>
              <a:ext uri="{FF2B5EF4-FFF2-40B4-BE49-F238E27FC236}">
                <a16:creationId xmlns:a16="http://schemas.microsoft.com/office/drawing/2014/main" id="{07654BC7-3958-CB44-9618-C3112CF39E26}"/>
              </a:ext>
            </a:extLst>
          </p:cNvPr>
          <p:cNvSpPr/>
          <p:nvPr/>
        </p:nvSpPr>
        <p:spPr>
          <a:xfrm rot="5400000">
            <a:off x="7265768" y="3996965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59">
            <a:extLst>
              <a:ext uri="{FF2B5EF4-FFF2-40B4-BE49-F238E27FC236}">
                <a16:creationId xmlns:a16="http://schemas.microsoft.com/office/drawing/2014/main" id="{2504FF28-8C0B-7E4C-925D-58878F108615}"/>
              </a:ext>
            </a:extLst>
          </p:cNvPr>
          <p:cNvSpPr txBox="1"/>
          <p:nvPr/>
        </p:nvSpPr>
        <p:spPr>
          <a:xfrm>
            <a:off x="7165756" y="3982677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× ٢</a:t>
            </a:r>
          </a:p>
        </p:txBody>
      </p:sp>
      <p:sp>
        <p:nvSpPr>
          <p:cNvPr id="16" name="خماسي 65">
            <a:extLst>
              <a:ext uri="{FF2B5EF4-FFF2-40B4-BE49-F238E27FC236}">
                <a16:creationId xmlns:a16="http://schemas.microsoft.com/office/drawing/2014/main" id="{85313229-26F6-A242-8E2C-038975D9C709}"/>
              </a:ext>
            </a:extLst>
          </p:cNvPr>
          <p:cNvSpPr/>
          <p:nvPr/>
        </p:nvSpPr>
        <p:spPr>
          <a:xfrm rot="5400000">
            <a:off x="7808698" y="4554181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60">
            <a:extLst>
              <a:ext uri="{FF2B5EF4-FFF2-40B4-BE49-F238E27FC236}">
                <a16:creationId xmlns:a16="http://schemas.microsoft.com/office/drawing/2014/main" id="{129665A7-F2C1-AC42-B9A5-8FC956D69C89}"/>
              </a:ext>
            </a:extLst>
          </p:cNvPr>
          <p:cNvSpPr txBox="1"/>
          <p:nvPr/>
        </p:nvSpPr>
        <p:spPr>
          <a:xfrm>
            <a:off x="8437352" y="487833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</a:t>
            </a:r>
          </a:p>
        </p:txBody>
      </p:sp>
      <p:sp>
        <p:nvSpPr>
          <p:cNvPr id="18" name="مربع نص 61">
            <a:extLst>
              <a:ext uri="{FF2B5EF4-FFF2-40B4-BE49-F238E27FC236}">
                <a16:creationId xmlns:a16="http://schemas.microsoft.com/office/drawing/2014/main" id="{32D0212E-227C-DA45-A289-DDA86DE8DD67}"/>
              </a:ext>
            </a:extLst>
          </p:cNvPr>
          <p:cNvSpPr txBox="1"/>
          <p:nvPr/>
        </p:nvSpPr>
        <p:spPr>
          <a:xfrm>
            <a:off x="8023012" y="4878334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19" name="مربع نص 62">
            <a:extLst>
              <a:ext uri="{FF2B5EF4-FFF2-40B4-BE49-F238E27FC236}">
                <a16:creationId xmlns:a16="http://schemas.microsoft.com/office/drawing/2014/main" id="{25D669A5-1B21-8B4B-BDC6-A3EDAFB7EBBF}"/>
              </a:ext>
            </a:extLst>
          </p:cNvPr>
          <p:cNvSpPr txBox="1"/>
          <p:nvPr/>
        </p:nvSpPr>
        <p:spPr>
          <a:xfrm>
            <a:off x="7351494" y="487833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</a:t>
            </a:r>
          </a:p>
        </p:txBody>
      </p:sp>
      <p:sp>
        <p:nvSpPr>
          <p:cNvPr id="20" name="مربع نص 66">
            <a:extLst>
              <a:ext uri="{FF2B5EF4-FFF2-40B4-BE49-F238E27FC236}">
                <a16:creationId xmlns:a16="http://schemas.microsoft.com/office/drawing/2014/main" id="{FFB71885-6362-674E-8ACA-D1D9B18AB9A1}"/>
              </a:ext>
            </a:extLst>
          </p:cNvPr>
          <p:cNvSpPr txBox="1"/>
          <p:nvPr/>
        </p:nvSpPr>
        <p:spPr>
          <a:xfrm>
            <a:off x="7908712" y="5840065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</a:t>
            </a:r>
          </a:p>
        </p:txBody>
      </p:sp>
      <p:sp>
        <p:nvSpPr>
          <p:cNvPr id="21" name="قوس 67">
            <a:extLst>
              <a:ext uri="{FF2B5EF4-FFF2-40B4-BE49-F238E27FC236}">
                <a16:creationId xmlns:a16="http://schemas.microsoft.com/office/drawing/2014/main" id="{F5731A8D-2B34-D949-BCE3-C7F782D4E6C5}"/>
              </a:ext>
            </a:extLst>
          </p:cNvPr>
          <p:cNvSpPr/>
          <p:nvPr/>
        </p:nvSpPr>
        <p:spPr>
          <a:xfrm rot="16463009">
            <a:off x="7859803" y="3103120"/>
            <a:ext cx="1160676" cy="1072231"/>
          </a:xfrm>
          <a:prstGeom prst="arc">
            <a:avLst>
              <a:gd name="adj1" fmla="val 17585549"/>
              <a:gd name="adj2" fmla="val 3693198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36">
            <a:extLst>
              <a:ext uri="{FF2B5EF4-FFF2-40B4-BE49-F238E27FC236}">
                <a16:creationId xmlns:a16="http://schemas.microsoft.com/office/drawing/2014/main" id="{034C964F-2D07-3047-A021-DA8EB5641C4D}"/>
              </a:ext>
            </a:extLst>
          </p:cNvPr>
          <p:cNvSpPr/>
          <p:nvPr/>
        </p:nvSpPr>
        <p:spPr>
          <a:xfrm>
            <a:off x="2493710" y="2225301"/>
            <a:ext cx="3357586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37">
            <a:extLst>
              <a:ext uri="{FF2B5EF4-FFF2-40B4-BE49-F238E27FC236}">
                <a16:creationId xmlns:a16="http://schemas.microsoft.com/office/drawing/2014/main" id="{D47B31D4-790E-5542-B1B3-C54C15183709}"/>
              </a:ext>
            </a:extLst>
          </p:cNvPr>
          <p:cNvSpPr txBox="1"/>
          <p:nvPr/>
        </p:nvSpPr>
        <p:spPr>
          <a:xfrm>
            <a:off x="3136652" y="2353889"/>
            <a:ext cx="2157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( ٧ ) + ٣ ( ٤ )</a:t>
            </a:r>
          </a:p>
        </p:txBody>
      </p:sp>
      <p:sp>
        <p:nvSpPr>
          <p:cNvPr id="24" name="مخطط انسيابي: مهلة 39">
            <a:extLst>
              <a:ext uri="{FF2B5EF4-FFF2-40B4-BE49-F238E27FC236}">
                <a16:creationId xmlns:a16="http://schemas.microsoft.com/office/drawing/2014/main" id="{6C9BC35E-2C74-6D41-B8C2-E6B57017021C}"/>
              </a:ext>
            </a:extLst>
          </p:cNvPr>
          <p:cNvSpPr/>
          <p:nvPr/>
        </p:nvSpPr>
        <p:spPr>
          <a:xfrm rot="5400000">
            <a:off x="2507998" y="2996831"/>
            <a:ext cx="3357586" cy="321471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خماسي 42">
            <a:extLst>
              <a:ext uri="{FF2B5EF4-FFF2-40B4-BE49-F238E27FC236}">
                <a16:creationId xmlns:a16="http://schemas.microsoft.com/office/drawing/2014/main" id="{0C4611E0-7C2C-7547-BDC3-4127B03AA504}"/>
              </a:ext>
            </a:extLst>
          </p:cNvPr>
          <p:cNvSpPr/>
          <p:nvPr/>
        </p:nvSpPr>
        <p:spPr>
          <a:xfrm rot="5400000">
            <a:off x="4401105" y="3318305"/>
            <a:ext cx="785818" cy="85725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خماسي 45">
            <a:extLst>
              <a:ext uri="{FF2B5EF4-FFF2-40B4-BE49-F238E27FC236}">
                <a16:creationId xmlns:a16="http://schemas.microsoft.com/office/drawing/2014/main" id="{62FB42B0-900D-5C4A-BAA5-4A2E7F4D6D48}"/>
              </a:ext>
            </a:extLst>
          </p:cNvPr>
          <p:cNvSpPr/>
          <p:nvPr/>
        </p:nvSpPr>
        <p:spPr>
          <a:xfrm rot="5400000">
            <a:off x="3243809" y="3318305"/>
            <a:ext cx="785818" cy="85725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خماسي 47">
            <a:extLst>
              <a:ext uri="{FF2B5EF4-FFF2-40B4-BE49-F238E27FC236}">
                <a16:creationId xmlns:a16="http://schemas.microsoft.com/office/drawing/2014/main" id="{0B8A074B-CB9C-F54B-9CF1-82C2138E7648}"/>
              </a:ext>
            </a:extLst>
          </p:cNvPr>
          <p:cNvSpPr/>
          <p:nvPr/>
        </p:nvSpPr>
        <p:spPr>
          <a:xfrm rot="5400000">
            <a:off x="3836745" y="3987139"/>
            <a:ext cx="785818" cy="1585924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49">
            <a:extLst>
              <a:ext uri="{FF2B5EF4-FFF2-40B4-BE49-F238E27FC236}">
                <a16:creationId xmlns:a16="http://schemas.microsoft.com/office/drawing/2014/main" id="{15038125-E7D6-1848-A55C-9E1C7F3CF586}"/>
              </a:ext>
            </a:extLst>
          </p:cNvPr>
          <p:cNvSpPr txBox="1"/>
          <p:nvPr/>
        </p:nvSpPr>
        <p:spPr>
          <a:xfrm>
            <a:off x="4493974" y="4354155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</a:t>
            </a:r>
          </a:p>
        </p:txBody>
      </p:sp>
      <p:sp>
        <p:nvSpPr>
          <p:cNvPr id="29" name="مربع نص 50">
            <a:extLst>
              <a:ext uri="{FF2B5EF4-FFF2-40B4-BE49-F238E27FC236}">
                <a16:creationId xmlns:a16="http://schemas.microsoft.com/office/drawing/2014/main" id="{8349E706-9ACA-4A4B-B64B-F0A95B669A00}"/>
              </a:ext>
            </a:extLst>
          </p:cNvPr>
          <p:cNvSpPr txBox="1"/>
          <p:nvPr/>
        </p:nvSpPr>
        <p:spPr>
          <a:xfrm>
            <a:off x="4036770" y="4354155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30" name="مربع نص 51">
            <a:extLst>
              <a:ext uri="{FF2B5EF4-FFF2-40B4-BE49-F238E27FC236}">
                <a16:creationId xmlns:a16="http://schemas.microsoft.com/office/drawing/2014/main" id="{A0491227-0929-FD44-A231-70DDE69729A6}"/>
              </a:ext>
            </a:extLst>
          </p:cNvPr>
          <p:cNvSpPr txBox="1"/>
          <p:nvPr/>
        </p:nvSpPr>
        <p:spPr>
          <a:xfrm>
            <a:off x="3308104" y="435415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31" name="مربع نص 52">
            <a:extLst>
              <a:ext uri="{FF2B5EF4-FFF2-40B4-BE49-F238E27FC236}">
                <a16:creationId xmlns:a16="http://schemas.microsoft.com/office/drawing/2014/main" id="{90E30549-412F-EF4A-B390-AC5EF99AD849}"/>
              </a:ext>
            </a:extLst>
          </p:cNvPr>
          <p:cNvSpPr txBox="1"/>
          <p:nvPr/>
        </p:nvSpPr>
        <p:spPr>
          <a:xfrm>
            <a:off x="3936758" y="5315886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٣٣</a:t>
            </a:r>
          </a:p>
        </p:txBody>
      </p:sp>
      <p:sp>
        <p:nvSpPr>
          <p:cNvPr id="32" name="مربع نص 40">
            <a:extLst>
              <a:ext uri="{FF2B5EF4-FFF2-40B4-BE49-F238E27FC236}">
                <a16:creationId xmlns:a16="http://schemas.microsoft.com/office/drawing/2014/main" id="{FBEBA3EC-1D9D-E24B-B5E2-B82517D7BBB6}"/>
              </a:ext>
            </a:extLst>
          </p:cNvPr>
          <p:cNvSpPr txBox="1"/>
          <p:nvPr/>
        </p:nvSpPr>
        <p:spPr>
          <a:xfrm>
            <a:off x="2993776" y="3354021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 ( ٧ ) + ٣ ( ٤ )</a:t>
            </a:r>
          </a:p>
        </p:txBody>
      </p:sp>
      <p:grpSp>
        <p:nvGrpSpPr>
          <p:cNvPr id="34" name="مجموعة 35">
            <a:extLst>
              <a:ext uri="{FF2B5EF4-FFF2-40B4-BE49-F238E27FC236}">
                <a16:creationId xmlns:a16="http://schemas.microsoft.com/office/drawing/2014/main" id="{7DD0D72D-5CFA-0641-9BDE-348C2DDC71F5}"/>
              </a:ext>
            </a:extLst>
          </p:cNvPr>
          <p:cNvGrpSpPr/>
          <p:nvPr/>
        </p:nvGrpSpPr>
        <p:grpSpPr>
          <a:xfrm>
            <a:off x="2065082" y="749218"/>
            <a:ext cx="8358246" cy="928694"/>
            <a:chOff x="571472" y="857232"/>
            <a:chExt cx="8358246" cy="928694"/>
          </a:xfrm>
        </p:grpSpPr>
        <p:sp>
          <p:nvSpPr>
            <p:cNvPr id="126" name="دبوس زينة 41">
              <a:extLst>
                <a:ext uri="{FF2B5EF4-FFF2-40B4-BE49-F238E27FC236}">
                  <a16:creationId xmlns:a16="http://schemas.microsoft.com/office/drawing/2014/main" id="{C8D6B4A8-69C9-4940-8257-D4924752D6CE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7" name="مجموعة 7">
              <a:extLst>
                <a:ext uri="{FF2B5EF4-FFF2-40B4-BE49-F238E27FC236}">
                  <a16:creationId xmlns:a16="http://schemas.microsoft.com/office/drawing/2014/main" id="{6A8085A0-8A98-1247-B51C-B1B641832AC1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6929454" y="5072074"/>
              <a:chExt cx="1214446" cy="928694"/>
            </a:xfrm>
          </p:grpSpPr>
          <p:sp>
            <p:nvSpPr>
              <p:cNvPr id="128" name="دبوس زينة 44">
                <a:extLst>
                  <a:ext uri="{FF2B5EF4-FFF2-40B4-BE49-F238E27FC236}">
                    <a16:creationId xmlns:a16="http://schemas.microsoft.com/office/drawing/2014/main" id="{FDE99968-FF79-9C40-AD5B-60832129D6C1}"/>
                  </a:ext>
                </a:extLst>
              </p:cNvPr>
              <p:cNvSpPr/>
              <p:nvPr/>
            </p:nvSpPr>
            <p:spPr>
              <a:xfrm>
                <a:off x="6929454" y="507207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29" name="Picture 2">
                <a:extLst>
                  <a:ext uri="{FF2B5EF4-FFF2-40B4-BE49-F238E27FC236}">
                    <a16:creationId xmlns:a16="http://schemas.microsoft.com/office/drawing/2014/main" id="{9817058D-6452-8F47-8B3E-842929CC95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86602" y="5314964"/>
                <a:ext cx="110014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91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EF9E7A-5C04-BB42-9EBD-BB4993197D24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33" name="عنصر نائب لرقم الشريحة 32">
            <a:extLst>
              <a:ext uri="{FF2B5EF4-FFF2-40B4-BE49-F238E27FC236}">
                <a16:creationId xmlns:a16="http://schemas.microsoft.com/office/drawing/2014/main" id="{98F05328-988C-4D46-920A-79BB546F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563" y="563707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796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  <p:bldP spid="8" grpId="0" animBg="1"/>
      <p:bldP spid="9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766</Words>
  <Application>Microsoft Macintosh PowerPoint</Application>
  <PresentationFormat>شاشة عريضة</PresentationFormat>
  <Paragraphs>455</Paragraphs>
  <Slides>20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18</cp:revision>
  <dcterms:created xsi:type="dcterms:W3CDTF">2021-08-28T07:17:54Z</dcterms:created>
  <dcterms:modified xsi:type="dcterms:W3CDTF">2021-11-27T11:42:07Z</dcterms:modified>
</cp:coreProperties>
</file>