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00.xml" ContentType="application/vnd.openxmlformats-officedocument.presentationml.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37" rtl="1" saveSubsetFonts="1" autoCompressPictures="0">
  <p:sldMasterIdLst>
    <p:sldMasterId id="2147483648" r:id="rId1"/>
  </p:sldMasterIdLst>
  <p:notesMasterIdLst>
    <p:notesMasterId r:id="rId16"/>
  </p:notesMasterIdLst>
  <p:sldIdLst>
    <p:sldId id="300" r:id="rId2"/>
    <p:sldId id="334" r:id="rId3"/>
    <p:sldId id="257" r:id="rId4"/>
    <p:sldId id="259" r:id="rId5"/>
    <p:sldId id="343" r:id="rId6"/>
    <p:sldId id="258" r:id="rId7"/>
    <p:sldId id="346" r:id="rId8"/>
    <p:sldId id="319" r:id="rId9"/>
    <p:sldId id="325" r:id="rId10"/>
    <p:sldId id="323" r:id="rId11"/>
    <p:sldId id="322" r:id="rId12"/>
    <p:sldId id="321" r:id="rId13"/>
    <p:sldId id="320" r:id="rId14"/>
    <p:sldId id="318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300"/>
            <p14:sldId id="334"/>
          </p14:sldIdLst>
        </p14:section>
        <p14:section name="سبوره" id="{D768A564-C0C9-8243-A2F1-EE51E648924B}">
          <p14:sldIdLst>
            <p14:sldId id="257"/>
          </p14:sldIdLst>
        </p14:section>
        <p14:section name="بطاقه" id="{DADE0521-D36F-1A4A-8F67-F8E4FA515CAB}">
          <p14:sldIdLst>
            <p14:sldId id="259"/>
          </p14:sldIdLst>
        </p14:section>
        <p14:section name="اولى ٣" id="{143064A8-B495-D94F-B579-F52A1EC7C498}">
          <p14:sldIdLst>
            <p14:sldId id="343"/>
          </p14:sldIdLst>
        </p14:section>
        <p14:section name="ضرب" id="{61650FAE-22C2-3743-A291-FF3E6BD6A4D0}">
          <p14:sldIdLst>
            <p14:sldId id="258"/>
          </p14:sldIdLst>
        </p14:section>
        <p14:section name="استعد" id="{A4954AE3-9A8C-9D4A-B485-1A4A96126A3C}">
          <p14:sldIdLst>
            <p14:sldId id="346"/>
            <p14:sldId id="319"/>
            <p14:sldId id="325"/>
            <p14:sldId id="323"/>
            <p14:sldId id="322"/>
            <p14:sldId id="321"/>
            <p14:sldId id="320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2DE"/>
    <a:srgbClr val="A28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380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01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142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E0A-7E27-544E-B90A-51638D36919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156-657A-E840-B279-53183725DE3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3D84-F98D-2646-BECB-CD7547F4D36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547E-9F97-EC44-BF77-B1AD07CDF8E2}" type="datetime1">
              <a:rPr lang="ar-SA" smtClean="0"/>
              <a:t>22 ربيع الثاني، 1443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9B9-8044-F346-A52B-6C6DC43A785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D914-1ECA-CB40-BC51-7FF644DDCF8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B250-EE14-DA44-8534-F0ED9613730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4B5-0C9A-4744-9019-C473A189E25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451F-423F-D14C-8F56-1D8FEE81626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DB78-A8DF-6945-9EF9-97477C0D4E8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7F8D-B457-F34B-B6B1-DA0A05C4782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7B68-910C-BD48-83B0-7648E40D554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77C7-977D-CF43-91A8-1685918D25D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6.jpeg"/><Relationship Id="rId4" Type="http://schemas.openxmlformats.org/officeDocument/2006/relationships/image" Target="../media/image39.jpg"/><Relationship Id="rId9" Type="http://schemas.openxmlformats.org/officeDocument/2006/relationships/image" Target="../media/image51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4" Type="http://schemas.openxmlformats.org/officeDocument/2006/relationships/image" Target="../media/image39.jpg"/><Relationship Id="rId9" Type="http://schemas.openxmlformats.org/officeDocument/2006/relationships/image" Target="../media/image5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9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56.jpe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1" Type="http://schemas.openxmlformats.org/officeDocument/2006/relationships/image" Target="../media/image20.png"/><Relationship Id="rId34" Type="http://schemas.openxmlformats.org/officeDocument/2006/relationships/hyperlink" Target="https://wordwall.net/ar/resource/5781820/&#1575;&#1608;&#1604;&#1609;-&#1636;" TargetMode="External"/><Relationship Id="rId42" Type="http://schemas.openxmlformats.org/officeDocument/2006/relationships/image" Target="../media/image32.png"/><Relationship Id="rId47" Type="http://schemas.openxmlformats.org/officeDocument/2006/relationships/image" Target="../media/image331.png"/><Relationship Id="rId55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9" Type="http://schemas.openxmlformats.org/officeDocument/2006/relationships/image" Target="../media/image26.png"/><Relationship Id="rId11" Type="http://schemas.openxmlformats.org/officeDocument/2006/relationships/image" Target="../media/image11.gif"/><Relationship Id="rId24" Type="http://schemas.openxmlformats.org/officeDocument/2006/relationships/hyperlink" Target="https://wordwall.net/ar/resource/5782553/&#1575;&#1608;&#1604;&#1609;-&#1637;" TargetMode="External"/><Relationship Id="rId32" Type="http://schemas.openxmlformats.org/officeDocument/2006/relationships/image" Target="../media/image28.jpeg"/><Relationship Id="rId40" Type="http://schemas.openxmlformats.org/officeDocument/2006/relationships/slide" Target="slide6.xml"/><Relationship Id="rId45" Type="http://schemas.openxmlformats.org/officeDocument/2006/relationships/image" Target="../media/image33.png"/><Relationship Id="rId58" Type="http://schemas.openxmlformats.org/officeDocument/2006/relationships/slide" Target="slide100.xml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36" Type="http://schemas.openxmlformats.org/officeDocument/2006/relationships/image" Target="../media/image30.png"/><Relationship Id="rId57" Type="http://schemas.openxmlformats.org/officeDocument/2006/relationships/image" Target="../media/image35.png"/><Relationship Id="rId10" Type="http://schemas.openxmlformats.org/officeDocument/2006/relationships/image" Target="../media/image10.gif"/><Relationship Id="rId19" Type="http://schemas.openxmlformats.org/officeDocument/2006/relationships/hyperlink" Target="https://pixabay.com/it/lavagna-bianca-bordo-bianco-3205371/" TargetMode="External"/><Relationship Id="rId31" Type="http://schemas.openxmlformats.org/officeDocument/2006/relationships/hyperlink" Target="https://drive.google.com/file/d/1PP7Yve2z40QpybFj1CLTOBwKMhEG4kE5/view" TargetMode="External"/><Relationship Id="rId44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hyperlink" Target="https://wordwall.net/ar/resource/5782230/&#1575;&#1608;&#1604;&#1609;-&#1635;" TargetMode="External"/><Relationship Id="rId43" Type="http://schemas.openxmlformats.org/officeDocument/2006/relationships/slide" Target="slide3.xml"/><Relationship Id="rId48" Type="http://schemas.openxmlformats.org/officeDocument/2006/relationships/image" Target="../media/image34.png"/><Relationship Id="rId56" Type="http://schemas.openxmlformats.org/officeDocument/2006/relationships/image" Target="../media/image36.png"/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image" Target="../media/image23.png"/><Relationship Id="rId33" Type="http://schemas.openxmlformats.org/officeDocument/2006/relationships/image" Target="../media/image29.png"/><Relationship Id="rId46" Type="http://schemas.openxmlformats.org/officeDocument/2006/relationships/slide" Target="slide5.xml"/><Relationship Id="rId59" Type="http://schemas.openxmlformats.org/officeDocument/2006/relationships/image" Target="../media/image330.png"/><Relationship Id="rId20" Type="http://schemas.openxmlformats.org/officeDocument/2006/relationships/image" Target="../media/image19.pn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image" Target="NUL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5000">
                <a:srgbClr val="AF52DE"/>
              </a:gs>
              <a:gs pos="76000">
                <a:srgbClr val="DFC5DF"/>
              </a:gs>
              <a:gs pos="18000">
                <a:srgbClr val="FFF6DE"/>
              </a:gs>
              <a:gs pos="61000">
                <a:schemeClr val="bg1">
                  <a:lumMod val="50000"/>
                </a:schemeClr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١-٨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941451" y="1448924"/>
            <a:ext cx="2224334" cy="1812197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586113" y="2302074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والدوال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BB4F17-BF66-0744-979B-0ABCCD64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66965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66">
            <a:extLst>
              <a:ext uri="{FF2B5EF4-FFF2-40B4-BE49-F238E27FC236}">
                <a16:creationId xmlns:a16="http://schemas.microsoft.com/office/drawing/2014/main" id="{A6358CDD-859D-9943-B4A1-1A127B313D00}"/>
              </a:ext>
            </a:extLst>
          </p:cNvPr>
          <p:cNvGrpSpPr/>
          <p:nvPr/>
        </p:nvGrpSpPr>
        <p:grpSpPr>
          <a:xfrm>
            <a:off x="1930079" y="2688326"/>
            <a:ext cx="3014684" cy="2214578"/>
            <a:chOff x="414308" y="3043236"/>
            <a:chExt cx="3014684" cy="2214578"/>
          </a:xfrm>
        </p:grpSpPr>
        <p:grpSp>
          <p:nvGrpSpPr>
            <p:cNvPr id="62" name="مجموعة 62">
              <a:extLst>
                <a:ext uri="{FF2B5EF4-FFF2-40B4-BE49-F238E27FC236}">
                  <a16:creationId xmlns:a16="http://schemas.microsoft.com/office/drawing/2014/main" id="{67C66677-7AAA-E14B-96F2-F90EAE1271F6}"/>
                </a:ext>
              </a:extLst>
            </p:cNvPr>
            <p:cNvGrpSpPr/>
            <p:nvPr/>
          </p:nvGrpSpPr>
          <p:grpSpPr>
            <a:xfrm>
              <a:off x="438138" y="3043236"/>
              <a:ext cx="2990854" cy="2214578"/>
              <a:chOff x="438138" y="3043236"/>
              <a:chExt cx="2990854" cy="2214578"/>
            </a:xfrm>
          </p:grpSpPr>
          <p:grpSp>
            <p:nvGrpSpPr>
              <p:cNvPr id="68" name="مجموعة 36">
                <a:extLst>
                  <a:ext uri="{FF2B5EF4-FFF2-40B4-BE49-F238E27FC236}">
                    <a16:creationId xmlns:a16="http://schemas.microsoft.com/office/drawing/2014/main" id="{F5CE88CB-1ED9-6747-B4B5-BE3AA2359504}"/>
                  </a:ext>
                </a:extLst>
              </p:cNvPr>
              <p:cNvGrpSpPr/>
              <p:nvPr/>
            </p:nvGrpSpPr>
            <p:grpSpPr>
              <a:xfrm>
                <a:off x="438138" y="3043236"/>
                <a:ext cx="2990854" cy="2214578"/>
                <a:chOff x="285720" y="785794"/>
                <a:chExt cx="2990854" cy="2214578"/>
              </a:xfrm>
            </p:grpSpPr>
            <p:pic>
              <p:nvPicPr>
                <p:cNvPr id="72" name="Picture 3">
                  <a:extLst>
                    <a:ext uri="{FF2B5EF4-FFF2-40B4-BE49-F238E27FC236}">
                      <a16:creationId xmlns:a16="http://schemas.microsoft.com/office/drawing/2014/main" id="{8686FE1B-A4C7-A146-B133-44D887CB4A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5720" y="785794"/>
                  <a:ext cx="2990854" cy="22145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3" name="Picture 4">
                  <a:extLst>
                    <a:ext uri="{FF2B5EF4-FFF2-40B4-BE49-F238E27FC236}">
                      <a16:creationId xmlns:a16="http://schemas.microsoft.com/office/drawing/2014/main" id="{0982B22A-9350-1646-B4D1-E8BD7761A6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43028" y="1357298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4" name="Picture 4">
                  <a:extLst>
                    <a:ext uri="{FF2B5EF4-FFF2-40B4-BE49-F238E27FC236}">
                      <a16:creationId xmlns:a16="http://schemas.microsoft.com/office/drawing/2014/main" id="{B9259BEA-750E-6B4D-8940-B24F90E5C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71472" y="1357298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" name="Picture 4">
                  <a:extLst>
                    <a:ext uri="{FF2B5EF4-FFF2-40B4-BE49-F238E27FC236}">
                      <a16:creationId xmlns:a16="http://schemas.microsoft.com/office/drawing/2014/main" id="{9C7D28D8-310F-7C44-A21D-E188EEC45D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43021" y="1757350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" name="Picture 4">
                  <a:extLst>
                    <a:ext uri="{FF2B5EF4-FFF2-40B4-BE49-F238E27FC236}">
                      <a16:creationId xmlns:a16="http://schemas.microsoft.com/office/drawing/2014/main" id="{CB1A833F-4262-B946-BBA4-05DE2607CD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42910" y="1757350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7" name="Picture 4">
                  <a:extLst>
                    <a:ext uri="{FF2B5EF4-FFF2-40B4-BE49-F238E27FC236}">
                      <a16:creationId xmlns:a16="http://schemas.microsoft.com/office/drawing/2014/main" id="{2647FDEE-E846-CF42-8F2C-60854CD7A2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14454" y="2157404"/>
                  <a:ext cx="473144" cy="28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" name="Picture 4">
                  <a:extLst>
                    <a:ext uri="{FF2B5EF4-FFF2-40B4-BE49-F238E27FC236}">
                      <a16:creationId xmlns:a16="http://schemas.microsoft.com/office/drawing/2014/main" id="{B93550D7-5486-2643-B00D-5FE5216807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622" y="2171690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9" name="Picture 4">
                  <a:extLst>
                    <a:ext uri="{FF2B5EF4-FFF2-40B4-BE49-F238E27FC236}">
                      <a16:creationId xmlns:a16="http://schemas.microsoft.com/office/drawing/2014/main" id="{DE787E76-3F2B-5746-AB33-C787974BF9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71608" y="2586036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0" name="Picture 4">
                  <a:extLst>
                    <a:ext uri="{FF2B5EF4-FFF2-40B4-BE49-F238E27FC236}">
                      <a16:creationId xmlns:a16="http://schemas.microsoft.com/office/drawing/2014/main" id="{007003C9-38A5-4547-BA73-4A642D8D3C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71472" y="2600322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69" name="Picture 2">
                <a:extLst>
                  <a:ext uri="{FF2B5EF4-FFF2-40B4-BE49-F238E27FC236}">
                    <a16:creationId xmlns:a16="http://schemas.microsoft.com/office/drawing/2014/main" id="{08C4DBB8-8DC6-F74D-B946-6C477AF92E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500298" y="3143248"/>
                <a:ext cx="700092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0" name="Picture 2">
                <a:extLst>
                  <a:ext uri="{FF2B5EF4-FFF2-40B4-BE49-F238E27FC236}">
                    <a16:creationId xmlns:a16="http://schemas.microsoft.com/office/drawing/2014/main" id="{A62CB816-1240-5647-A420-22F0218DD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1472" y="3143248"/>
                <a:ext cx="785818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" name="Picture 3">
                <a:extLst>
                  <a:ext uri="{FF2B5EF4-FFF2-40B4-BE49-F238E27FC236}">
                    <a16:creationId xmlns:a16="http://schemas.microsoft.com/office/drawing/2014/main" id="{3B3B3798-BBCC-CC4A-B436-533AE879C8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43032" y="3143248"/>
                <a:ext cx="804867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3" name="مربع نص 63">
              <a:extLst>
                <a:ext uri="{FF2B5EF4-FFF2-40B4-BE49-F238E27FC236}">
                  <a16:creationId xmlns:a16="http://schemas.microsoft.com/office/drawing/2014/main" id="{C38D5AE2-3D82-A049-BA58-0F268D10DC21}"/>
                </a:ext>
              </a:extLst>
            </p:cNvPr>
            <p:cNvSpPr txBox="1"/>
            <p:nvPr/>
          </p:nvSpPr>
          <p:spPr>
            <a:xfrm>
              <a:off x="2414572" y="3114672"/>
              <a:ext cx="971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عدد الأيام</a:t>
              </a:r>
            </a:p>
          </p:txBody>
        </p:sp>
        <p:sp>
          <p:nvSpPr>
            <p:cNvPr id="64" name="مربع نص 64">
              <a:extLst>
                <a:ext uri="{FF2B5EF4-FFF2-40B4-BE49-F238E27FC236}">
                  <a16:creationId xmlns:a16="http://schemas.microsoft.com/office/drawing/2014/main" id="{11509695-82AA-C146-9A90-26809823554E}"/>
                </a:ext>
              </a:extLst>
            </p:cNvPr>
            <p:cNvSpPr txBox="1"/>
            <p:nvPr/>
          </p:nvSpPr>
          <p:spPr>
            <a:xfrm>
              <a:off x="1400152" y="3116818"/>
              <a:ext cx="10715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اضرب × ٦</a:t>
              </a:r>
            </a:p>
          </p:txBody>
        </p:sp>
        <p:sp>
          <p:nvSpPr>
            <p:cNvPr id="65" name="مربع نص 65">
              <a:extLst>
                <a:ext uri="{FF2B5EF4-FFF2-40B4-BE49-F238E27FC236}">
                  <a16:creationId xmlns:a16="http://schemas.microsoft.com/office/drawing/2014/main" id="{E8D6C661-52E8-5648-9478-A294E66B3B9A}"/>
                </a:ext>
              </a:extLst>
            </p:cNvPr>
            <p:cNvSpPr txBox="1"/>
            <p:nvPr/>
          </p:nvSpPr>
          <p:spPr>
            <a:xfrm>
              <a:off x="414308" y="3116818"/>
              <a:ext cx="10858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عدد الأبيات</a:t>
              </a:r>
            </a:p>
          </p:txBody>
        </p:sp>
      </p:grpSp>
      <p:pic>
        <p:nvPicPr>
          <p:cNvPr id="4" name="Picture 5">
            <a:extLst>
              <a:ext uri="{FF2B5EF4-FFF2-40B4-BE49-F238E27FC236}">
                <a16:creationId xmlns:a16="http://schemas.microsoft.com/office/drawing/2014/main" id="{99F1C0DF-7BB5-694B-A5CD-39B6A41D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58655" y="1945372"/>
            <a:ext cx="2990854" cy="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47">
            <a:extLst>
              <a:ext uri="{FF2B5EF4-FFF2-40B4-BE49-F238E27FC236}">
                <a16:creationId xmlns:a16="http://schemas.microsoft.com/office/drawing/2014/main" id="{320C50ED-3028-6F4A-9D6E-0D401A669D22}"/>
              </a:ext>
            </a:extLst>
          </p:cNvPr>
          <p:cNvSpPr txBox="1"/>
          <p:nvPr/>
        </p:nvSpPr>
        <p:spPr>
          <a:xfrm>
            <a:off x="9088167" y="2931214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المجال =</a:t>
            </a:r>
          </a:p>
        </p:txBody>
      </p:sp>
      <p:sp>
        <p:nvSpPr>
          <p:cNvPr id="7" name="مربع نص 48">
            <a:extLst>
              <a:ext uri="{FF2B5EF4-FFF2-40B4-BE49-F238E27FC236}">
                <a16:creationId xmlns:a16="http://schemas.microsoft.com/office/drawing/2014/main" id="{50D0CA7F-AA3A-A548-8E24-531B54B459B8}"/>
              </a:ext>
            </a:extLst>
          </p:cNvPr>
          <p:cNvSpPr txBox="1"/>
          <p:nvPr/>
        </p:nvSpPr>
        <p:spPr>
          <a:xfrm>
            <a:off x="6873589" y="2931214"/>
            <a:ext cx="2328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١ ، ٢ ، ٣ ، ٤ }</a:t>
            </a:r>
          </a:p>
        </p:txBody>
      </p:sp>
      <p:sp>
        <p:nvSpPr>
          <p:cNvPr id="8" name="مربع نص 49">
            <a:extLst>
              <a:ext uri="{FF2B5EF4-FFF2-40B4-BE49-F238E27FC236}">
                <a16:creationId xmlns:a16="http://schemas.microsoft.com/office/drawing/2014/main" id="{8D862CA3-C007-264F-9A93-545EFCD0546D}"/>
              </a:ext>
            </a:extLst>
          </p:cNvPr>
          <p:cNvSpPr txBox="1"/>
          <p:nvPr/>
        </p:nvSpPr>
        <p:spPr>
          <a:xfrm>
            <a:off x="9088167" y="3683995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المدى =</a:t>
            </a:r>
          </a:p>
        </p:txBody>
      </p:sp>
      <p:sp>
        <p:nvSpPr>
          <p:cNvPr id="9" name="مربع نص 50">
            <a:extLst>
              <a:ext uri="{FF2B5EF4-FFF2-40B4-BE49-F238E27FC236}">
                <a16:creationId xmlns:a16="http://schemas.microsoft.com/office/drawing/2014/main" id="{8357942A-05F9-284B-BB55-783F54F3921D}"/>
              </a:ext>
            </a:extLst>
          </p:cNvPr>
          <p:cNvSpPr txBox="1"/>
          <p:nvPr/>
        </p:nvSpPr>
        <p:spPr>
          <a:xfrm>
            <a:off x="6230647" y="3683995"/>
            <a:ext cx="2971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٦ ، ١٢ ، ١٨، ٢٤ }</a:t>
            </a:r>
          </a:p>
        </p:txBody>
      </p:sp>
      <p:sp>
        <p:nvSpPr>
          <p:cNvPr id="12" name="وسيلة شرح مستطيلة مستديرة الزوايا 51">
            <a:extLst>
              <a:ext uri="{FF2B5EF4-FFF2-40B4-BE49-F238E27FC236}">
                <a16:creationId xmlns:a16="http://schemas.microsoft.com/office/drawing/2014/main" id="{E42230A0-7A7A-944C-BB6A-38877AA4B12C}"/>
              </a:ext>
            </a:extLst>
          </p:cNvPr>
          <p:cNvSpPr/>
          <p:nvPr/>
        </p:nvSpPr>
        <p:spPr>
          <a:xfrm>
            <a:off x="4144657" y="5502982"/>
            <a:ext cx="1071570" cy="500066"/>
          </a:xfrm>
          <a:prstGeom prst="wedgeRoundRectCallout">
            <a:avLst>
              <a:gd name="adj1" fmla="val -24833"/>
              <a:gd name="adj2" fmla="val -18145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المجال</a:t>
            </a:r>
          </a:p>
        </p:txBody>
      </p:sp>
      <p:sp>
        <p:nvSpPr>
          <p:cNvPr id="13" name="وسيلة شرح مستطيلة مستديرة الزوايا 52">
            <a:extLst>
              <a:ext uri="{FF2B5EF4-FFF2-40B4-BE49-F238E27FC236}">
                <a16:creationId xmlns:a16="http://schemas.microsoft.com/office/drawing/2014/main" id="{D2B89972-EEA5-774E-8C66-3311A1AE102D}"/>
              </a:ext>
            </a:extLst>
          </p:cNvPr>
          <p:cNvSpPr/>
          <p:nvPr/>
        </p:nvSpPr>
        <p:spPr>
          <a:xfrm>
            <a:off x="2101531" y="5502982"/>
            <a:ext cx="1071570" cy="500066"/>
          </a:xfrm>
          <a:prstGeom prst="wedgeRoundRectCallout">
            <a:avLst>
              <a:gd name="adj1" fmla="val -22166"/>
              <a:gd name="adj2" fmla="val -18079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المدى</a:t>
            </a:r>
          </a:p>
        </p:txBody>
      </p:sp>
      <p:sp>
        <p:nvSpPr>
          <p:cNvPr id="14" name="مربع نص 53">
            <a:extLst>
              <a:ext uri="{FF2B5EF4-FFF2-40B4-BE49-F238E27FC236}">
                <a16:creationId xmlns:a16="http://schemas.microsoft.com/office/drawing/2014/main" id="{5AB5F950-C1A5-0548-A525-A7E17D1B8429}"/>
              </a:ext>
            </a:extLst>
          </p:cNvPr>
          <p:cNvSpPr txBox="1"/>
          <p:nvPr/>
        </p:nvSpPr>
        <p:spPr>
          <a:xfrm>
            <a:off x="3001651" y="3231254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 × ٦</a:t>
            </a:r>
          </a:p>
        </p:txBody>
      </p:sp>
      <p:sp>
        <p:nvSpPr>
          <p:cNvPr id="15" name="مربع نص 54">
            <a:extLst>
              <a:ext uri="{FF2B5EF4-FFF2-40B4-BE49-F238E27FC236}">
                <a16:creationId xmlns:a16="http://schemas.microsoft.com/office/drawing/2014/main" id="{D496353C-518A-4F4E-A35C-2494156CEF9D}"/>
              </a:ext>
            </a:extLst>
          </p:cNvPr>
          <p:cNvSpPr txBox="1"/>
          <p:nvPr/>
        </p:nvSpPr>
        <p:spPr>
          <a:xfrm>
            <a:off x="2058667" y="3243396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٦</a:t>
            </a:r>
          </a:p>
        </p:txBody>
      </p:sp>
      <p:sp>
        <p:nvSpPr>
          <p:cNvPr id="16" name="مربع نص 55">
            <a:extLst>
              <a:ext uri="{FF2B5EF4-FFF2-40B4-BE49-F238E27FC236}">
                <a16:creationId xmlns:a16="http://schemas.microsoft.com/office/drawing/2014/main" id="{1F05D596-D518-A74C-9F90-519C8E74183D}"/>
              </a:ext>
            </a:extLst>
          </p:cNvPr>
          <p:cNvSpPr txBox="1"/>
          <p:nvPr/>
        </p:nvSpPr>
        <p:spPr>
          <a:xfrm>
            <a:off x="3001651" y="3604876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٢ ×٦</a:t>
            </a:r>
          </a:p>
        </p:txBody>
      </p:sp>
      <p:sp>
        <p:nvSpPr>
          <p:cNvPr id="17" name="مربع نص 56">
            <a:extLst>
              <a:ext uri="{FF2B5EF4-FFF2-40B4-BE49-F238E27FC236}">
                <a16:creationId xmlns:a16="http://schemas.microsoft.com/office/drawing/2014/main" id="{C24BF99B-F328-5C41-89AB-2943602EC540}"/>
              </a:ext>
            </a:extLst>
          </p:cNvPr>
          <p:cNvSpPr txBox="1"/>
          <p:nvPr/>
        </p:nvSpPr>
        <p:spPr>
          <a:xfrm>
            <a:off x="2058667" y="3617018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١٢</a:t>
            </a:r>
          </a:p>
        </p:txBody>
      </p:sp>
      <p:sp>
        <p:nvSpPr>
          <p:cNvPr id="18" name="مربع نص 57">
            <a:extLst>
              <a:ext uri="{FF2B5EF4-FFF2-40B4-BE49-F238E27FC236}">
                <a16:creationId xmlns:a16="http://schemas.microsoft.com/office/drawing/2014/main" id="{89C8DD2A-E501-EE4F-9F76-5AA7770C9067}"/>
              </a:ext>
            </a:extLst>
          </p:cNvPr>
          <p:cNvSpPr txBox="1"/>
          <p:nvPr/>
        </p:nvSpPr>
        <p:spPr>
          <a:xfrm>
            <a:off x="2987365" y="4019218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٣ × ٦</a:t>
            </a:r>
          </a:p>
        </p:txBody>
      </p:sp>
      <p:sp>
        <p:nvSpPr>
          <p:cNvPr id="19" name="مربع نص 58">
            <a:extLst>
              <a:ext uri="{FF2B5EF4-FFF2-40B4-BE49-F238E27FC236}">
                <a16:creationId xmlns:a16="http://schemas.microsoft.com/office/drawing/2014/main" id="{91DD3D18-346F-AB40-BB27-A5C0198D2BC5}"/>
              </a:ext>
            </a:extLst>
          </p:cNvPr>
          <p:cNvSpPr txBox="1"/>
          <p:nvPr/>
        </p:nvSpPr>
        <p:spPr>
          <a:xfrm>
            <a:off x="2058667" y="4017072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١٨</a:t>
            </a:r>
          </a:p>
        </p:txBody>
      </p:sp>
      <p:sp>
        <p:nvSpPr>
          <p:cNvPr id="20" name="مربع نص 59">
            <a:extLst>
              <a:ext uri="{FF2B5EF4-FFF2-40B4-BE49-F238E27FC236}">
                <a16:creationId xmlns:a16="http://schemas.microsoft.com/office/drawing/2014/main" id="{08D34335-CD0A-2045-AC8A-6F777EB1762C}"/>
              </a:ext>
            </a:extLst>
          </p:cNvPr>
          <p:cNvSpPr txBox="1"/>
          <p:nvPr/>
        </p:nvSpPr>
        <p:spPr>
          <a:xfrm>
            <a:off x="2987365" y="4407130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٤ × ٦</a:t>
            </a:r>
          </a:p>
        </p:txBody>
      </p:sp>
      <p:sp>
        <p:nvSpPr>
          <p:cNvPr id="21" name="مربع نص 60">
            <a:extLst>
              <a:ext uri="{FF2B5EF4-FFF2-40B4-BE49-F238E27FC236}">
                <a16:creationId xmlns:a16="http://schemas.microsoft.com/office/drawing/2014/main" id="{807AB34B-5108-C64C-AEC5-367DDB273404}"/>
              </a:ext>
            </a:extLst>
          </p:cNvPr>
          <p:cNvSpPr txBox="1"/>
          <p:nvPr/>
        </p:nvSpPr>
        <p:spPr>
          <a:xfrm>
            <a:off x="2058667" y="4419272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٢٤</a:t>
            </a:r>
          </a:p>
        </p:txBody>
      </p:sp>
      <p:grpSp>
        <p:nvGrpSpPr>
          <p:cNvPr id="22" name="مجموعة 62">
            <a:extLst>
              <a:ext uri="{FF2B5EF4-FFF2-40B4-BE49-F238E27FC236}">
                <a16:creationId xmlns:a16="http://schemas.microsoft.com/office/drawing/2014/main" id="{1F6D2338-F4CF-D546-B68A-7B915DD51086}"/>
              </a:ext>
            </a:extLst>
          </p:cNvPr>
          <p:cNvGrpSpPr/>
          <p:nvPr/>
        </p:nvGrpSpPr>
        <p:grpSpPr>
          <a:xfrm>
            <a:off x="2087243" y="645198"/>
            <a:ext cx="8358246" cy="928694"/>
            <a:chOff x="571472" y="857232"/>
            <a:chExt cx="8358246" cy="928694"/>
          </a:xfrm>
        </p:grpSpPr>
        <p:sp>
          <p:nvSpPr>
            <p:cNvPr id="122" name="دبوس زينة 66">
              <a:extLst>
                <a:ext uri="{FF2B5EF4-FFF2-40B4-BE49-F238E27FC236}">
                  <a16:creationId xmlns:a16="http://schemas.microsoft.com/office/drawing/2014/main" id="{B1EA7C7C-53F9-134D-86B8-AB7D53D15BC7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300" b="1" dirty="0">
                  <a:solidFill>
                    <a:schemeClr val="tx1"/>
                  </a:solidFill>
                </a:rPr>
                <a:t>يحفظ محمد ٦ أبيات شعرية يوميا . أنشئ جدول دالة يبين عدد الأبيات التي يحفظها بعد ١ ، ٢ ، ٣ ، ٤ أيام ، ثم عين مجال الدالة ومداها .</a:t>
              </a:r>
            </a:p>
          </p:txBody>
        </p:sp>
        <p:grpSp>
          <p:nvGrpSpPr>
            <p:cNvPr id="123" name="مجموعة 16">
              <a:extLst>
                <a:ext uri="{FF2B5EF4-FFF2-40B4-BE49-F238E27FC236}">
                  <a16:creationId xmlns:a16="http://schemas.microsoft.com/office/drawing/2014/main" id="{519FB1D1-0B60-3C45-84E3-4EF23321227C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24" name="دبوس زينة 68">
                <a:extLst>
                  <a:ext uri="{FF2B5EF4-FFF2-40B4-BE49-F238E27FC236}">
                    <a16:creationId xmlns:a16="http://schemas.microsoft.com/office/drawing/2014/main" id="{3883FE6F-3C33-E044-8535-089D5BCD471A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5" name="Picture 2">
                <a:extLst>
                  <a:ext uri="{FF2B5EF4-FFF2-40B4-BE49-F238E27FC236}">
                    <a16:creationId xmlns:a16="http://schemas.microsoft.com/office/drawing/2014/main" id="{008BBCE1-36A9-CC43-9CAA-90D9353BF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96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5494F2-D928-4548-96AA-A036CAECC30D}"/>
              </a:ext>
            </a:extLst>
          </p:cNvPr>
          <p:cNvSpPr/>
          <p:nvPr/>
        </p:nvSpPr>
        <p:spPr>
          <a:xfrm flipH="1">
            <a:off x="979571" y="5925800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D951CBBD-1781-284D-94BB-0FD7E8DC7714}"/>
              </a:ext>
            </a:extLst>
          </p:cNvPr>
          <p:cNvSpPr txBox="1"/>
          <p:nvPr/>
        </p:nvSpPr>
        <p:spPr>
          <a:xfrm>
            <a:off x="7963012" y="1905817"/>
            <a:ext cx="2379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7030A0"/>
                </a:solidFill>
              </a:rPr>
              <a:t>صـ ٤٢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635412C-3077-D945-8105-8AE2F01E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715" y="634256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316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7170" y="43665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FCF8C9-CD56-6E45-B2A6-CC8E13CA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3029" y="605393"/>
            <a:ext cx="348139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FFBABB-F99A-7B49-AF41-41C41758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4315" y="829234"/>
            <a:ext cx="2538424" cy="12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F62F5F7-5C3C-FE40-8292-927C0190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2699" y="1819839"/>
            <a:ext cx="60483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CFC8979-2609-8E47-88A6-EB4AC17C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36110" y="2891409"/>
            <a:ext cx="571024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B22E535-E318-6546-A467-BE74C0FE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3161" y="3605789"/>
            <a:ext cx="22050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مستدير الزوايا 21">
            <a:extLst>
              <a:ext uri="{FF2B5EF4-FFF2-40B4-BE49-F238E27FC236}">
                <a16:creationId xmlns:a16="http://schemas.microsoft.com/office/drawing/2014/main" id="{3116FA5A-9B51-2240-801E-1A465249994B}"/>
              </a:ext>
            </a:extLst>
          </p:cNvPr>
          <p:cNvSpPr/>
          <p:nvPr/>
        </p:nvSpPr>
        <p:spPr>
          <a:xfrm>
            <a:off x="6331525" y="4177293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22">
            <a:extLst>
              <a:ext uri="{FF2B5EF4-FFF2-40B4-BE49-F238E27FC236}">
                <a16:creationId xmlns:a16="http://schemas.microsoft.com/office/drawing/2014/main" id="{13AA5B49-4547-6040-9254-AB57D220ED72}"/>
              </a:ext>
            </a:extLst>
          </p:cNvPr>
          <p:cNvSpPr txBox="1"/>
          <p:nvPr/>
        </p:nvSpPr>
        <p:spPr>
          <a:xfrm>
            <a:off x="7260219" y="4320169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 ( ١٢ ) + ٤ ( ٨ )</a:t>
            </a:r>
          </a:p>
        </p:txBody>
      </p:sp>
      <p:sp>
        <p:nvSpPr>
          <p:cNvPr id="14" name="مربع نص 23">
            <a:extLst>
              <a:ext uri="{FF2B5EF4-FFF2-40B4-BE49-F238E27FC236}">
                <a16:creationId xmlns:a16="http://schemas.microsoft.com/office/drawing/2014/main" id="{1583FE0B-B268-E349-BE10-86498B06BC81}"/>
              </a:ext>
            </a:extLst>
          </p:cNvPr>
          <p:cNvSpPr txBox="1"/>
          <p:nvPr/>
        </p:nvSpPr>
        <p:spPr>
          <a:xfrm>
            <a:off x="7045905" y="4787198"/>
            <a:ext cx="29432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   ٤٨    +    ٣٢    =</a:t>
            </a:r>
          </a:p>
        </p:txBody>
      </p:sp>
      <p:sp>
        <p:nvSpPr>
          <p:cNvPr id="15" name="مربع نص 24">
            <a:extLst>
              <a:ext uri="{FF2B5EF4-FFF2-40B4-BE49-F238E27FC236}">
                <a16:creationId xmlns:a16="http://schemas.microsoft.com/office/drawing/2014/main" id="{3BD693CF-A656-9940-B6C2-FBC200EB47AE}"/>
              </a:ext>
            </a:extLst>
          </p:cNvPr>
          <p:cNvSpPr txBox="1"/>
          <p:nvPr/>
        </p:nvSpPr>
        <p:spPr>
          <a:xfrm>
            <a:off x="6545837" y="4791661"/>
            <a:ext cx="6572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٨٠</a:t>
            </a:r>
          </a:p>
        </p:txBody>
      </p:sp>
      <p:sp>
        <p:nvSpPr>
          <p:cNvPr id="16" name="مستطيل مستدير الزوايا 25">
            <a:extLst>
              <a:ext uri="{FF2B5EF4-FFF2-40B4-BE49-F238E27FC236}">
                <a16:creationId xmlns:a16="http://schemas.microsoft.com/office/drawing/2014/main" id="{FC613596-FD18-F042-8494-2CBC0CD30CCB}"/>
              </a:ext>
            </a:extLst>
          </p:cNvPr>
          <p:cNvSpPr/>
          <p:nvPr/>
        </p:nvSpPr>
        <p:spPr>
          <a:xfrm>
            <a:off x="2116683" y="4177293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33">
            <a:extLst>
              <a:ext uri="{FF2B5EF4-FFF2-40B4-BE49-F238E27FC236}">
                <a16:creationId xmlns:a16="http://schemas.microsoft.com/office/drawing/2014/main" id="{F28D0C36-21E1-2E48-B328-1FEE100E8771}"/>
              </a:ext>
            </a:extLst>
          </p:cNvPr>
          <p:cNvSpPr txBox="1"/>
          <p:nvPr/>
        </p:nvSpPr>
        <p:spPr>
          <a:xfrm>
            <a:off x="3045377" y="4320169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 ( ١٢ + ٨ )</a:t>
            </a:r>
          </a:p>
        </p:txBody>
      </p:sp>
      <p:sp>
        <p:nvSpPr>
          <p:cNvPr id="18" name="مربع نص 34">
            <a:extLst>
              <a:ext uri="{FF2B5EF4-FFF2-40B4-BE49-F238E27FC236}">
                <a16:creationId xmlns:a16="http://schemas.microsoft.com/office/drawing/2014/main" id="{5EC9DFF5-B328-5647-BBD4-E8169146CD23}"/>
              </a:ext>
            </a:extLst>
          </p:cNvPr>
          <p:cNvSpPr txBox="1"/>
          <p:nvPr/>
        </p:nvSpPr>
        <p:spPr>
          <a:xfrm>
            <a:off x="3474005" y="4787198"/>
            <a:ext cx="2300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٤   ×   ٢٠     =</a:t>
            </a:r>
          </a:p>
        </p:txBody>
      </p:sp>
      <p:sp>
        <p:nvSpPr>
          <p:cNvPr id="19" name="مربع نص 35">
            <a:extLst>
              <a:ext uri="{FF2B5EF4-FFF2-40B4-BE49-F238E27FC236}">
                <a16:creationId xmlns:a16="http://schemas.microsoft.com/office/drawing/2014/main" id="{D0771EF5-EA85-ED4A-B14E-98CF77D437E2}"/>
              </a:ext>
            </a:extLst>
          </p:cNvPr>
          <p:cNvSpPr txBox="1"/>
          <p:nvPr/>
        </p:nvSpPr>
        <p:spPr>
          <a:xfrm>
            <a:off x="2959651" y="4791661"/>
            <a:ext cx="6572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٨٠</a:t>
            </a:r>
          </a:p>
        </p:txBody>
      </p:sp>
      <p:sp>
        <p:nvSpPr>
          <p:cNvPr id="20" name="مربع نص 36">
            <a:extLst>
              <a:ext uri="{FF2B5EF4-FFF2-40B4-BE49-F238E27FC236}">
                <a16:creationId xmlns:a16="http://schemas.microsoft.com/office/drawing/2014/main" id="{31D9A6B0-DFC8-9C45-A15F-0B0AE0EE5F32}"/>
              </a:ext>
            </a:extLst>
          </p:cNvPr>
          <p:cNvSpPr txBox="1"/>
          <p:nvPr/>
        </p:nvSpPr>
        <p:spPr>
          <a:xfrm>
            <a:off x="7503111" y="2305615"/>
            <a:ext cx="13716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٨٠ ريالا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33926288-5BF5-0E40-AB4B-3CEFF453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88319" y="5606053"/>
            <a:ext cx="649129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4E23AEA-C754-6040-92DF-6DC4FD6014FA}"/>
              </a:ext>
            </a:extLst>
          </p:cNvPr>
          <p:cNvSpPr txBox="1"/>
          <p:nvPr/>
        </p:nvSpPr>
        <p:spPr>
          <a:xfrm>
            <a:off x="4148254" y="446546"/>
            <a:ext cx="10705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٣٦</a:t>
            </a:r>
          </a:p>
        </p:txBody>
      </p:sp>
      <p:sp>
        <p:nvSpPr>
          <p:cNvPr id="74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AFED10-729A-DD43-8908-8D4B3625EFD6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D02FA7-19D1-A54A-8A3B-407EE806F50E}"/>
              </a:ext>
            </a:extLst>
          </p:cNvPr>
          <p:cNvSpPr txBox="1"/>
          <p:nvPr/>
        </p:nvSpPr>
        <p:spPr>
          <a:xfrm>
            <a:off x="12711463" y="1065749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73028" y="40333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32165DD1-C58D-1247-B1B0-0B59F116105E}"/>
              </a:ext>
            </a:extLst>
          </p:cNvPr>
          <p:cNvGrpSpPr/>
          <p:nvPr/>
        </p:nvGrpSpPr>
        <p:grpSpPr>
          <a:xfrm>
            <a:off x="2148111" y="545333"/>
            <a:ext cx="8358246" cy="928694"/>
            <a:chOff x="571472" y="857232"/>
            <a:chExt cx="8358246" cy="928694"/>
          </a:xfrm>
        </p:grpSpPr>
        <p:sp>
          <p:nvSpPr>
            <p:cNvPr id="62" name="دبوس زينة 4">
              <a:extLst>
                <a:ext uri="{FF2B5EF4-FFF2-40B4-BE49-F238E27FC236}">
                  <a16:creationId xmlns:a16="http://schemas.microsoft.com/office/drawing/2014/main" id="{0AC25FCB-71D7-2140-A57F-D7056EE17A96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مجموعة 16">
              <a:extLst>
                <a:ext uri="{FF2B5EF4-FFF2-40B4-BE49-F238E27FC236}">
                  <a16:creationId xmlns:a16="http://schemas.microsoft.com/office/drawing/2014/main" id="{7338A94D-EF2A-D048-A1D4-5159A4D01F43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64" name="دبوس زينة 5">
                <a:extLst>
                  <a:ext uri="{FF2B5EF4-FFF2-40B4-BE49-F238E27FC236}">
                    <a16:creationId xmlns:a16="http://schemas.microsoft.com/office/drawing/2014/main" id="{FB521A57-EFCA-FB4B-9A34-E44C8A429A00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C1E251FA-405D-5849-976D-FBA402B3CD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8CB898ED-51FA-9946-96EB-28D33F5F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2755" y="816797"/>
            <a:ext cx="418148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8DD4980-1D54-254F-A506-7231839B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8402" y="1902655"/>
            <a:ext cx="4972071" cy="4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3F8A1-979B-3549-9230-AA281AAC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0126" y="2445326"/>
            <a:ext cx="5429288" cy="210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34">
            <a:extLst>
              <a:ext uri="{FF2B5EF4-FFF2-40B4-BE49-F238E27FC236}">
                <a16:creationId xmlns:a16="http://schemas.microsoft.com/office/drawing/2014/main" id="{46804E3E-10FC-0141-AD45-2685A30A8369}"/>
              </a:ext>
            </a:extLst>
          </p:cNvPr>
          <p:cNvSpPr txBox="1"/>
          <p:nvPr/>
        </p:nvSpPr>
        <p:spPr>
          <a:xfrm>
            <a:off x="9149035" y="4760175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المجال =</a:t>
            </a:r>
          </a:p>
        </p:txBody>
      </p:sp>
      <p:sp>
        <p:nvSpPr>
          <p:cNvPr id="8" name="مربع نص 35">
            <a:extLst>
              <a:ext uri="{FF2B5EF4-FFF2-40B4-BE49-F238E27FC236}">
                <a16:creationId xmlns:a16="http://schemas.microsoft.com/office/drawing/2014/main" id="{F1BEAD0C-6373-074F-A898-320E43163D3E}"/>
              </a:ext>
            </a:extLst>
          </p:cNvPr>
          <p:cNvSpPr txBox="1"/>
          <p:nvPr/>
        </p:nvSpPr>
        <p:spPr>
          <a:xfrm>
            <a:off x="6934457" y="4760175"/>
            <a:ext cx="2328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١ ، ٢ ، ٣ ، ٤ }</a:t>
            </a:r>
          </a:p>
        </p:txBody>
      </p:sp>
      <p:sp>
        <p:nvSpPr>
          <p:cNvPr id="9" name="مربع نص 36">
            <a:extLst>
              <a:ext uri="{FF2B5EF4-FFF2-40B4-BE49-F238E27FC236}">
                <a16:creationId xmlns:a16="http://schemas.microsoft.com/office/drawing/2014/main" id="{0D6B5AF0-EE92-E849-A8F1-E6735A58B435}"/>
              </a:ext>
            </a:extLst>
          </p:cNvPr>
          <p:cNvSpPr txBox="1"/>
          <p:nvPr/>
        </p:nvSpPr>
        <p:spPr>
          <a:xfrm>
            <a:off x="9149035" y="5512956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المدى =</a:t>
            </a:r>
          </a:p>
        </p:txBody>
      </p:sp>
      <p:sp>
        <p:nvSpPr>
          <p:cNvPr id="12" name="مربع نص 37">
            <a:extLst>
              <a:ext uri="{FF2B5EF4-FFF2-40B4-BE49-F238E27FC236}">
                <a16:creationId xmlns:a16="http://schemas.microsoft.com/office/drawing/2014/main" id="{9B6BF469-9DFC-734C-AC7E-8BD0DB2FB5BD}"/>
              </a:ext>
            </a:extLst>
          </p:cNvPr>
          <p:cNvSpPr txBox="1"/>
          <p:nvPr/>
        </p:nvSpPr>
        <p:spPr>
          <a:xfrm>
            <a:off x="6720143" y="5512956"/>
            <a:ext cx="2543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٣ ، ٦ ، ٩ ، ١٢ }</a:t>
            </a:r>
          </a:p>
        </p:txBody>
      </p:sp>
      <p:sp>
        <p:nvSpPr>
          <p:cNvPr id="13" name="مربع نص 40">
            <a:extLst>
              <a:ext uri="{FF2B5EF4-FFF2-40B4-BE49-F238E27FC236}">
                <a16:creationId xmlns:a16="http://schemas.microsoft.com/office/drawing/2014/main" id="{84626E2D-4E02-474F-9988-ADB71D711B60}"/>
              </a:ext>
            </a:extLst>
          </p:cNvPr>
          <p:cNvSpPr txBox="1"/>
          <p:nvPr/>
        </p:nvSpPr>
        <p:spPr>
          <a:xfrm>
            <a:off x="8106039" y="4150101"/>
            <a:ext cx="6429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٣×٤</a:t>
            </a:r>
          </a:p>
        </p:txBody>
      </p:sp>
      <p:sp>
        <p:nvSpPr>
          <p:cNvPr id="14" name="مربع نص 41">
            <a:extLst>
              <a:ext uri="{FF2B5EF4-FFF2-40B4-BE49-F238E27FC236}">
                <a16:creationId xmlns:a16="http://schemas.microsoft.com/office/drawing/2014/main" id="{EC1AC462-D572-6B4B-9086-EFC00AEFFBAA}"/>
              </a:ext>
            </a:extLst>
          </p:cNvPr>
          <p:cNvSpPr txBox="1"/>
          <p:nvPr/>
        </p:nvSpPr>
        <p:spPr>
          <a:xfrm>
            <a:off x="7663129" y="4162243"/>
            <a:ext cx="471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١٢</a:t>
            </a:r>
          </a:p>
        </p:txBody>
      </p:sp>
      <p:sp>
        <p:nvSpPr>
          <p:cNvPr id="15" name="مربع نص 42">
            <a:extLst>
              <a:ext uri="{FF2B5EF4-FFF2-40B4-BE49-F238E27FC236}">
                <a16:creationId xmlns:a16="http://schemas.microsoft.com/office/drawing/2014/main" id="{84B10A15-B5CC-6C45-A575-6A66C97BF8D5}"/>
              </a:ext>
            </a:extLst>
          </p:cNvPr>
          <p:cNvSpPr txBox="1"/>
          <p:nvPr/>
        </p:nvSpPr>
        <p:spPr>
          <a:xfrm>
            <a:off x="7663125" y="3774331"/>
            <a:ext cx="471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٩</a:t>
            </a:r>
          </a:p>
        </p:txBody>
      </p:sp>
      <p:sp>
        <p:nvSpPr>
          <p:cNvPr id="16" name="مربع نص 43">
            <a:extLst>
              <a:ext uri="{FF2B5EF4-FFF2-40B4-BE49-F238E27FC236}">
                <a16:creationId xmlns:a16="http://schemas.microsoft.com/office/drawing/2014/main" id="{06EEDBA8-0246-5543-918A-8719C1267483}"/>
              </a:ext>
            </a:extLst>
          </p:cNvPr>
          <p:cNvSpPr txBox="1"/>
          <p:nvPr/>
        </p:nvSpPr>
        <p:spPr>
          <a:xfrm>
            <a:off x="7663125" y="3402853"/>
            <a:ext cx="471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٦</a:t>
            </a:r>
          </a:p>
        </p:txBody>
      </p:sp>
      <p:sp>
        <p:nvSpPr>
          <p:cNvPr id="17" name="مربع نص 44">
            <a:extLst>
              <a:ext uri="{FF2B5EF4-FFF2-40B4-BE49-F238E27FC236}">
                <a16:creationId xmlns:a16="http://schemas.microsoft.com/office/drawing/2014/main" id="{20EF6EE8-F737-334B-ACBF-C71577690C73}"/>
              </a:ext>
            </a:extLst>
          </p:cNvPr>
          <p:cNvSpPr txBox="1"/>
          <p:nvPr/>
        </p:nvSpPr>
        <p:spPr>
          <a:xfrm>
            <a:off x="4356691" y="4774906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المجال =</a:t>
            </a:r>
          </a:p>
        </p:txBody>
      </p:sp>
      <p:sp>
        <p:nvSpPr>
          <p:cNvPr id="18" name="مربع نص 45">
            <a:extLst>
              <a:ext uri="{FF2B5EF4-FFF2-40B4-BE49-F238E27FC236}">
                <a16:creationId xmlns:a16="http://schemas.microsoft.com/office/drawing/2014/main" id="{40F90502-720F-DC4F-BCA8-75A538251F51}"/>
              </a:ext>
            </a:extLst>
          </p:cNvPr>
          <p:cNvSpPr txBox="1"/>
          <p:nvPr/>
        </p:nvSpPr>
        <p:spPr>
          <a:xfrm>
            <a:off x="2069122" y="4760175"/>
            <a:ext cx="24003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صفر ، ١ ، ٢ ، ٣ }</a:t>
            </a:r>
          </a:p>
        </p:txBody>
      </p:sp>
      <p:sp>
        <p:nvSpPr>
          <p:cNvPr id="19" name="مربع نص 46">
            <a:extLst>
              <a:ext uri="{FF2B5EF4-FFF2-40B4-BE49-F238E27FC236}">
                <a16:creationId xmlns:a16="http://schemas.microsoft.com/office/drawing/2014/main" id="{0194257B-8822-874D-89FB-6C8DA5F694D4}"/>
              </a:ext>
            </a:extLst>
          </p:cNvPr>
          <p:cNvSpPr txBox="1"/>
          <p:nvPr/>
        </p:nvSpPr>
        <p:spPr>
          <a:xfrm>
            <a:off x="4424954" y="5527687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المدى =</a:t>
            </a:r>
          </a:p>
        </p:txBody>
      </p:sp>
      <p:sp>
        <p:nvSpPr>
          <p:cNvPr id="20" name="مربع نص 47">
            <a:extLst>
              <a:ext uri="{FF2B5EF4-FFF2-40B4-BE49-F238E27FC236}">
                <a16:creationId xmlns:a16="http://schemas.microsoft.com/office/drawing/2014/main" id="{89962398-D4DC-0F4D-B696-4349FDC9EA15}"/>
              </a:ext>
            </a:extLst>
          </p:cNvPr>
          <p:cNvSpPr txBox="1"/>
          <p:nvPr/>
        </p:nvSpPr>
        <p:spPr>
          <a:xfrm>
            <a:off x="1994778" y="5512956"/>
            <a:ext cx="2543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صفر ، ٤ ، ٨ ، ١٢ }</a:t>
            </a:r>
          </a:p>
        </p:txBody>
      </p:sp>
      <p:sp>
        <p:nvSpPr>
          <p:cNvPr id="21" name="مربع نص 48">
            <a:extLst>
              <a:ext uri="{FF2B5EF4-FFF2-40B4-BE49-F238E27FC236}">
                <a16:creationId xmlns:a16="http://schemas.microsoft.com/office/drawing/2014/main" id="{EB820D93-CFB5-6848-B32C-6D942307F3F8}"/>
              </a:ext>
            </a:extLst>
          </p:cNvPr>
          <p:cNvSpPr txBox="1"/>
          <p:nvPr/>
        </p:nvSpPr>
        <p:spPr>
          <a:xfrm>
            <a:off x="4348403" y="3647887"/>
            <a:ext cx="6429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٤×٢</a:t>
            </a:r>
          </a:p>
        </p:txBody>
      </p:sp>
      <p:sp>
        <p:nvSpPr>
          <p:cNvPr id="22" name="مربع نص 49">
            <a:extLst>
              <a:ext uri="{FF2B5EF4-FFF2-40B4-BE49-F238E27FC236}">
                <a16:creationId xmlns:a16="http://schemas.microsoft.com/office/drawing/2014/main" id="{9B80AE1B-62C6-6640-AC60-41CA834D6DBB}"/>
              </a:ext>
            </a:extLst>
          </p:cNvPr>
          <p:cNvSpPr txBox="1"/>
          <p:nvPr/>
        </p:nvSpPr>
        <p:spPr>
          <a:xfrm>
            <a:off x="3819761" y="3660029"/>
            <a:ext cx="471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٨</a:t>
            </a:r>
          </a:p>
        </p:txBody>
      </p:sp>
      <p:sp>
        <p:nvSpPr>
          <p:cNvPr id="23" name="مربع نص 50">
            <a:extLst>
              <a:ext uri="{FF2B5EF4-FFF2-40B4-BE49-F238E27FC236}">
                <a16:creationId xmlns:a16="http://schemas.microsoft.com/office/drawing/2014/main" id="{5989C9BF-27E0-3348-8423-DDE3C362F758}"/>
              </a:ext>
            </a:extLst>
          </p:cNvPr>
          <p:cNvSpPr txBox="1"/>
          <p:nvPr/>
        </p:nvSpPr>
        <p:spPr>
          <a:xfrm>
            <a:off x="4348403" y="4021511"/>
            <a:ext cx="6429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٤×٣</a:t>
            </a:r>
          </a:p>
        </p:txBody>
      </p:sp>
      <p:sp>
        <p:nvSpPr>
          <p:cNvPr id="24" name="مربع نص 51">
            <a:extLst>
              <a:ext uri="{FF2B5EF4-FFF2-40B4-BE49-F238E27FC236}">
                <a16:creationId xmlns:a16="http://schemas.microsoft.com/office/drawing/2014/main" id="{C922828A-C8B6-4240-875C-8D00EE014D09}"/>
              </a:ext>
            </a:extLst>
          </p:cNvPr>
          <p:cNvSpPr txBox="1"/>
          <p:nvPr/>
        </p:nvSpPr>
        <p:spPr>
          <a:xfrm>
            <a:off x="3819761" y="4033653"/>
            <a:ext cx="471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١٢</a:t>
            </a:r>
          </a:p>
        </p:txBody>
      </p:sp>
      <p:sp>
        <p:nvSpPr>
          <p:cNvPr id="25" name="مربع نص 52">
            <a:extLst>
              <a:ext uri="{FF2B5EF4-FFF2-40B4-BE49-F238E27FC236}">
                <a16:creationId xmlns:a16="http://schemas.microsoft.com/office/drawing/2014/main" id="{B36F9937-3A3B-404C-8F3A-2620C1124E28}"/>
              </a:ext>
            </a:extLst>
          </p:cNvPr>
          <p:cNvSpPr txBox="1"/>
          <p:nvPr/>
        </p:nvSpPr>
        <p:spPr>
          <a:xfrm>
            <a:off x="3748325" y="2917075"/>
            <a:ext cx="6429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صفر</a:t>
            </a:r>
          </a:p>
        </p:txBody>
      </p:sp>
      <p:sp>
        <p:nvSpPr>
          <p:cNvPr id="26" name="مربع نص 53">
            <a:extLst>
              <a:ext uri="{FF2B5EF4-FFF2-40B4-BE49-F238E27FC236}">
                <a16:creationId xmlns:a16="http://schemas.microsoft.com/office/drawing/2014/main" id="{601F83BC-A3AA-0247-B191-F25D4D36042C}"/>
              </a:ext>
            </a:extLst>
          </p:cNvPr>
          <p:cNvSpPr txBox="1"/>
          <p:nvPr/>
        </p:nvSpPr>
        <p:spPr>
          <a:xfrm>
            <a:off x="3819761" y="3304987"/>
            <a:ext cx="471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٤</a:t>
            </a:r>
          </a:p>
        </p:txBody>
      </p:sp>
      <p:sp>
        <p:nvSpPr>
          <p:cNvPr id="84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FFDF2D-85C2-6141-8A4F-13E9E4B0150D}"/>
              </a:ext>
            </a:extLst>
          </p:cNvPr>
          <p:cNvSpPr/>
          <p:nvPr/>
        </p:nvSpPr>
        <p:spPr>
          <a:xfrm flipH="1">
            <a:off x="979571" y="5925800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270294EB-BEE4-8E48-A6E0-A86A0C8BEF9C}"/>
              </a:ext>
            </a:extLst>
          </p:cNvPr>
          <p:cNvSpPr txBox="1"/>
          <p:nvPr/>
        </p:nvSpPr>
        <p:spPr>
          <a:xfrm>
            <a:off x="7729459" y="1589025"/>
            <a:ext cx="2379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7030A0"/>
                </a:solidFill>
              </a:rPr>
              <a:t>صـ ٤٢</a:t>
            </a:r>
          </a:p>
        </p:txBody>
      </p:sp>
      <p:sp>
        <p:nvSpPr>
          <p:cNvPr id="27" name="عنصر نائب لرقم الشريحة 26">
            <a:extLst>
              <a:ext uri="{FF2B5EF4-FFF2-40B4-BE49-F238E27FC236}">
                <a16:creationId xmlns:a16="http://schemas.microsoft.com/office/drawing/2014/main" id="{C59C04C2-3F71-E240-BD46-F3364858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4767" y="631267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8768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1774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15">
            <a:extLst>
              <a:ext uri="{FF2B5EF4-FFF2-40B4-BE49-F238E27FC236}">
                <a16:creationId xmlns:a16="http://schemas.microsoft.com/office/drawing/2014/main" id="{1009A347-6E25-CC43-ABA6-2D328CC5F532}"/>
              </a:ext>
            </a:extLst>
          </p:cNvPr>
          <p:cNvGrpSpPr/>
          <p:nvPr/>
        </p:nvGrpSpPr>
        <p:grpSpPr>
          <a:xfrm>
            <a:off x="2391139" y="680178"/>
            <a:ext cx="8358246" cy="2233328"/>
            <a:chOff x="571472" y="857231"/>
            <a:chExt cx="8358246" cy="2233328"/>
          </a:xfrm>
        </p:grpSpPr>
        <p:sp>
          <p:nvSpPr>
            <p:cNvPr id="62" name="دبوس زينة 16">
              <a:extLst>
                <a:ext uri="{FF2B5EF4-FFF2-40B4-BE49-F238E27FC236}">
                  <a16:creationId xmlns:a16="http://schemas.microsoft.com/office/drawing/2014/main" id="{4074258C-BF02-2344-A58E-147E852F2EF6}"/>
                </a:ext>
              </a:extLst>
            </p:cNvPr>
            <p:cNvSpPr/>
            <p:nvPr/>
          </p:nvSpPr>
          <p:spPr>
            <a:xfrm>
              <a:off x="571472" y="857231"/>
              <a:ext cx="7143800" cy="2233328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مجموعة 20">
              <a:extLst>
                <a:ext uri="{FF2B5EF4-FFF2-40B4-BE49-F238E27FC236}">
                  <a16:creationId xmlns:a16="http://schemas.microsoft.com/office/drawing/2014/main" id="{1C22561A-F74A-3F46-9042-B9E18E0061DB}"/>
                </a:ext>
              </a:extLst>
            </p:cNvPr>
            <p:cNvGrpSpPr/>
            <p:nvPr/>
          </p:nvGrpSpPr>
          <p:grpSpPr>
            <a:xfrm>
              <a:off x="7715272" y="1518923"/>
              <a:ext cx="1214446" cy="928694"/>
              <a:chOff x="7715272" y="1518923"/>
              <a:chExt cx="1214446" cy="928694"/>
            </a:xfrm>
          </p:grpSpPr>
          <p:sp>
            <p:nvSpPr>
              <p:cNvPr id="64" name="دبوس زينة 18">
                <a:extLst>
                  <a:ext uri="{FF2B5EF4-FFF2-40B4-BE49-F238E27FC236}">
                    <a16:creationId xmlns:a16="http://schemas.microsoft.com/office/drawing/2014/main" id="{646821C8-54EF-0B49-B069-EEC80E06DA53}"/>
                  </a:ext>
                </a:extLst>
              </p:cNvPr>
              <p:cNvSpPr/>
              <p:nvPr/>
            </p:nvSpPr>
            <p:spPr>
              <a:xfrm>
                <a:off x="7715272" y="1518923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5ED33EEA-02A6-0D4B-8E8B-02E253DA06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761813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39DBEE-3055-1F4B-8B04-5184EA87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9899" y="770366"/>
            <a:ext cx="51435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50">
            <a:extLst>
              <a:ext uri="{FF2B5EF4-FFF2-40B4-BE49-F238E27FC236}">
                <a16:creationId xmlns:a16="http://schemas.microsoft.com/office/drawing/2014/main" id="{F73BB6F4-12FE-B04D-91A2-809787042228}"/>
              </a:ext>
            </a:extLst>
          </p:cNvPr>
          <p:cNvSpPr/>
          <p:nvPr/>
        </p:nvSpPr>
        <p:spPr>
          <a:xfrm>
            <a:off x="2748329" y="3394822"/>
            <a:ext cx="6429420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3">
            <a:extLst>
              <a:ext uri="{FF2B5EF4-FFF2-40B4-BE49-F238E27FC236}">
                <a16:creationId xmlns:a16="http://schemas.microsoft.com/office/drawing/2014/main" id="{AA295A5B-F194-8143-A11C-90A5F6B43D8E}"/>
              </a:ext>
            </a:extLst>
          </p:cNvPr>
          <p:cNvSpPr txBox="1"/>
          <p:nvPr/>
        </p:nvSpPr>
        <p:spPr>
          <a:xfrm>
            <a:off x="4891469" y="3466260"/>
            <a:ext cx="4071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مقدار النمو = ٩ × عدد ساعات النمو</a:t>
            </a:r>
          </a:p>
        </p:txBody>
      </p:sp>
      <p:sp>
        <p:nvSpPr>
          <p:cNvPr id="7" name="مربع نص 55">
            <a:extLst>
              <a:ext uri="{FF2B5EF4-FFF2-40B4-BE49-F238E27FC236}">
                <a16:creationId xmlns:a16="http://schemas.microsoft.com/office/drawing/2014/main" id="{4B1E02E9-8977-6A45-A7EC-53D917C7A807}"/>
              </a:ext>
            </a:extLst>
          </p:cNvPr>
          <p:cNvSpPr txBox="1"/>
          <p:nvPr/>
        </p:nvSpPr>
        <p:spPr>
          <a:xfrm>
            <a:off x="4405691" y="3894888"/>
            <a:ext cx="4071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     = ٩ ×  س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06144F8-45A4-3F4D-A97C-DF60F80A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1775" y="1556184"/>
            <a:ext cx="52368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A4E64A4-DBC8-0541-8424-B9E26BD2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34344" y="2384162"/>
            <a:ext cx="4200529" cy="38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مستدير الزوايا 57">
            <a:extLst>
              <a:ext uri="{FF2B5EF4-FFF2-40B4-BE49-F238E27FC236}">
                <a16:creationId xmlns:a16="http://schemas.microsoft.com/office/drawing/2014/main" id="{8C839996-77E2-7346-8E02-F330AADD6477}"/>
              </a:ext>
            </a:extLst>
          </p:cNvPr>
          <p:cNvSpPr/>
          <p:nvPr/>
        </p:nvSpPr>
        <p:spPr>
          <a:xfrm>
            <a:off x="2748329" y="4895020"/>
            <a:ext cx="6429420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58">
            <a:extLst>
              <a:ext uri="{FF2B5EF4-FFF2-40B4-BE49-F238E27FC236}">
                <a16:creationId xmlns:a16="http://schemas.microsoft.com/office/drawing/2014/main" id="{AB006C40-E007-A340-B576-136A06769D3B}"/>
              </a:ext>
            </a:extLst>
          </p:cNvPr>
          <p:cNvSpPr txBox="1"/>
          <p:nvPr/>
        </p:nvSpPr>
        <p:spPr>
          <a:xfrm>
            <a:off x="6837190" y="5052089"/>
            <a:ext cx="82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=ص</a:t>
            </a:r>
          </a:p>
        </p:txBody>
      </p:sp>
      <p:sp>
        <p:nvSpPr>
          <p:cNvPr id="15" name="مربع نص 59">
            <a:extLst>
              <a:ext uri="{FF2B5EF4-FFF2-40B4-BE49-F238E27FC236}">
                <a16:creationId xmlns:a16="http://schemas.microsoft.com/office/drawing/2014/main" id="{5F79D64C-1020-F349-B747-ADDA6F68B6FB}"/>
              </a:ext>
            </a:extLst>
          </p:cNvPr>
          <p:cNvSpPr txBox="1"/>
          <p:nvPr/>
        </p:nvSpPr>
        <p:spPr>
          <a:xfrm>
            <a:off x="7142758" y="5416657"/>
            <a:ext cx="1157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٩ × ٦</a:t>
            </a:r>
          </a:p>
        </p:txBody>
      </p:sp>
      <p:sp>
        <p:nvSpPr>
          <p:cNvPr id="16" name="مربع نص 63">
            <a:extLst>
              <a:ext uri="{FF2B5EF4-FFF2-40B4-BE49-F238E27FC236}">
                <a16:creationId xmlns:a16="http://schemas.microsoft.com/office/drawing/2014/main" id="{A0A3527F-9C2B-4A45-BE49-F4DF59B91203}"/>
              </a:ext>
            </a:extLst>
          </p:cNvPr>
          <p:cNvSpPr txBox="1"/>
          <p:nvPr/>
        </p:nvSpPr>
        <p:spPr>
          <a:xfrm>
            <a:off x="7213430" y="4994754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٩ </a:t>
            </a:r>
            <a:r>
              <a:rPr lang="ar-SA" sz="2400" b="1" dirty="0" err="1">
                <a:solidFill>
                  <a:srgbClr val="00B050"/>
                </a:solidFill>
              </a:rPr>
              <a:t>س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7" name="مربع نص 64">
            <a:extLst>
              <a:ext uri="{FF2B5EF4-FFF2-40B4-BE49-F238E27FC236}">
                <a16:creationId xmlns:a16="http://schemas.microsoft.com/office/drawing/2014/main" id="{57708A5C-FE03-B445-83C7-F65E86CF2D3D}"/>
              </a:ext>
            </a:extLst>
          </p:cNvPr>
          <p:cNvSpPr txBox="1"/>
          <p:nvPr/>
        </p:nvSpPr>
        <p:spPr>
          <a:xfrm>
            <a:off x="5564871" y="5422910"/>
            <a:ext cx="13716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٥٤ سم</a:t>
            </a:r>
          </a:p>
        </p:txBody>
      </p:sp>
      <p:sp>
        <p:nvSpPr>
          <p:cNvPr id="74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177A23-27D7-6D4C-B21B-D7E2585E2E4A}"/>
              </a:ext>
            </a:extLst>
          </p:cNvPr>
          <p:cNvSpPr/>
          <p:nvPr/>
        </p:nvSpPr>
        <p:spPr>
          <a:xfrm flipH="1">
            <a:off x="1084957" y="5709770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40A025E9-FB16-8142-A224-DF97BBE52743}"/>
              </a:ext>
            </a:extLst>
          </p:cNvPr>
          <p:cNvSpPr txBox="1"/>
          <p:nvPr/>
        </p:nvSpPr>
        <p:spPr>
          <a:xfrm>
            <a:off x="1005936" y="341024"/>
            <a:ext cx="2379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7030A0"/>
                </a:solidFill>
              </a:rPr>
              <a:t>صـ ٤١</a:t>
            </a:r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E45090AA-1E94-FA42-9BC8-E65D9E7A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156" y="617675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317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5337" y="43397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28">
            <a:extLst>
              <a:ext uri="{FF2B5EF4-FFF2-40B4-BE49-F238E27FC236}">
                <a16:creationId xmlns:a16="http://schemas.microsoft.com/office/drawing/2014/main" id="{C23B049C-AD93-874F-B704-1BB3EA9444CA}"/>
              </a:ext>
            </a:extLst>
          </p:cNvPr>
          <p:cNvGrpSpPr/>
          <p:nvPr/>
        </p:nvGrpSpPr>
        <p:grpSpPr>
          <a:xfrm>
            <a:off x="2309365" y="916309"/>
            <a:ext cx="8501122" cy="1500198"/>
            <a:chOff x="428596" y="857232"/>
            <a:chExt cx="8501122" cy="1500198"/>
          </a:xfrm>
        </p:grpSpPr>
        <p:sp>
          <p:nvSpPr>
            <p:cNvPr id="63" name="دبوس زينة 29">
              <a:extLst>
                <a:ext uri="{FF2B5EF4-FFF2-40B4-BE49-F238E27FC236}">
                  <a16:creationId xmlns:a16="http://schemas.microsoft.com/office/drawing/2014/main" id="{07D1B845-2B2C-FD48-8171-F93149E1E697}"/>
                </a:ext>
              </a:extLst>
            </p:cNvPr>
            <p:cNvSpPr/>
            <p:nvPr/>
          </p:nvSpPr>
          <p:spPr>
            <a:xfrm>
              <a:off x="428596" y="857232"/>
              <a:ext cx="7286676" cy="1500198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مجموعة 16">
              <a:extLst>
                <a:ext uri="{FF2B5EF4-FFF2-40B4-BE49-F238E27FC236}">
                  <a16:creationId xmlns:a16="http://schemas.microsoft.com/office/drawing/2014/main" id="{3538AC44-6464-8343-A036-E3D0D8260EF9}"/>
                </a:ext>
              </a:extLst>
            </p:cNvPr>
            <p:cNvGrpSpPr/>
            <p:nvPr/>
          </p:nvGrpSpPr>
          <p:grpSpPr>
            <a:xfrm>
              <a:off x="7715272" y="1142984"/>
              <a:ext cx="1214446" cy="928694"/>
              <a:chOff x="7715272" y="1142984"/>
              <a:chExt cx="1214446" cy="928694"/>
            </a:xfrm>
          </p:grpSpPr>
          <p:sp>
            <p:nvSpPr>
              <p:cNvPr id="65" name="دبوس زينة 31">
                <a:extLst>
                  <a:ext uri="{FF2B5EF4-FFF2-40B4-BE49-F238E27FC236}">
                    <a16:creationId xmlns:a16="http://schemas.microsoft.com/office/drawing/2014/main" id="{B27AB3BF-8A08-604F-ACC3-348AEF5F3C63}"/>
                  </a:ext>
                </a:extLst>
              </p:cNvPr>
              <p:cNvSpPr/>
              <p:nvPr/>
            </p:nvSpPr>
            <p:spPr>
              <a:xfrm>
                <a:off x="7715272" y="114298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31757BA1-EB14-D741-A1CB-23129E2E9D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285862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599F9973-C5A4-0A49-AC83-58650713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0869" y="1059185"/>
            <a:ext cx="64150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33">
            <a:extLst>
              <a:ext uri="{FF2B5EF4-FFF2-40B4-BE49-F238E27FC236}">
                <a16:creationId xmlns:a16="http://schemas.microsoft.com/office/drawing/2014/main" id="{E63B9FDF-7E9B-DC4A-B229-69F9BF0B7597}"/>
              </a:ext>
            </a:extLst>
          </p:cNvPr>
          <p:cNvSpPr/>
          <p:nvPr/>
        </p:nvSpPr>
        <p:spPr>
          <a:xfrm>
            <a:off x="2809431" y="3273763"/>
            <a:ext cx="6429420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34">
            <a:extLst>
              <a:ext uri="{FF2B5EF4-FFF2-40B4-BE49-F238E27FC236}">
                <a16:creationId xmlns:a16="http://schemas.microsoft.com/office/drawing/2014/main" id="{9BFAE157-A775-0F42-A91D-8989FC93198B}"/>
              </a:ext>
            </a:extLst>
          </p:cNvPr>
          <p:cNvSpPr txBox="1"/>
          <p:nvPr/>
        </p:nvSpPr>
        <p:spPr>
          <a:xfrm>
            <a:off x="3738125" y="3345201"/>
            <a:ext cx="5286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عدد الكيلومترات </a:t>
            </a:r>
            <a:r>
              <a:rPr lang="ar-SA" sz="2400" b="1" dirty="0"/>
              <a:t>= ٢٣١ × عدد ساعات السباق</a:t>
            </a:r>
          </a:p>
        </p:txBody>
      </p:sp>
      <p:sp>
        <p:nvSpPr>
          <p:cNvPr id="8" name="مربع نص 35">
            <a:extLst>
              <a:ext uri="{FF2B5EF4-FFF2-40B4-BE49-F238E27FC236}">
                <a16:creationId xmlns:a16="http://schemas.microsoft.com/office/drawing/2014/main" id="{718C20B5-ECAE-0A4C-A879-A830E19595DE}"/>
              </a:ext>
            </a:extLst>
          </p:cNvPr>
          <p:cNvSpPr txBox="1"/>
          <p:nvPr/>
        </p:nvSpPr>
        <p:spPr>
          <a:xfrm>
            <a:off x="4438219" y="3773829"/>
            <a:ext cx="4071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  ص          = ٢٣١ ×         س</a:t>
            </a:r>
          </a:p>
        </p:txBody>
      </p:sp>
      <p:sp>
        <p:nvSpPr>
          <p:cNvPr id="9" name="مستطيل مستدير الزوايا 36">
            <a:extLst>
              <a:ext uri="{FF2B5EF4-FFF2-40B4-BE49-F238E27FC236}">
                <a16:creationId xmlns:a16="http://schemas.microsoft.com/office/drawing/2014/main" id="{27295E38-8BCA-F543-94AB-85BFCD9799A6}"/>
              </a:ext>
            </a:extLst>
          </p:cNvPr>
          <p:cNvSpPr/>
          <p:nvPr/>
        </p:nvSpPr>
        <p:spPr>
          <a:xfrm>
            <a:off x="2809431" y="4773961"/>
            <a:ext cx="6429420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37">
            <a:extLst>
              <a:ext uri="{FF2B5EF4-FFF2-40B4-BE49-F238E27FC236}">
                <a16:creationId xmlns:a16="http://schemas.microsoft.com/office/drawing/2014/main" id="{D5712F8E-4340-5E4B-84FC-4D9A37F6319D}"/>
              </a:ext>
            </a:extLst>
          </p:cNvPr>
          <p:cNvSpPr txBox="1"/>
          <p:nvPr/>
        </p:nvSpPr>
        <p:spPr>
          <a:xfrm>
            <a:off x="6307562" y="4812362"/>
            <a:ext cx="10581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=ص</a:t>
            </a:r>
          </a:p>
        </p:txBody>
      </p:sp>
      <p:sp>
        <p:nvSpPr>
          <p:cNvPr id="13" name="مربع نص 38">
            <a:extLst>
              <a:ext uri="{FF2B5EF4-FFF2-40B4-BE49-F238E27FC236}">
                <a16:creationId xmlns:a16="http://schemas.microsoft.com/office/drawing/2014/main" id="{3A5B8189-9DEB-E940-B34F-0B6BD0FE64F2}"/>
              </a:ext>
            </a:extLst>
          </p:cNvPr>
          <p:cNvSpPr txBox="1"/>
          <p:nvPr/>
        </p:nvSpPr>
        <p:spPr>
          <a:xfrm>
            <a:off x="6830752" y="5247086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٢٣١ × ٣</a:t>
            </a:r>
          </a:p>
        </p:txBody>
      </p:sp>
      <p:sp>
        <p:nvSpPr>
          <p:cNvPr id="14" name="مربع نص 39">
            <a:extLst>
              <a:ext uri="{FF2B5EF4-FFF2-40B4-BE49-F238E27FC236}">
                <a16:creationId xmlns:a16="http://schemas.microsoft.com/office/drawing/2014/main" id="{C5E263D8-822B-244E-BEE9-CAAEC5D59C6D}"/>
              </a:ext>
            </a:extLst>
          </p:cNvPr>
          <p:cNvSpPr txBox="1"/>
          <p:nvPr/>
        </p:nvSpPr>
        <p:spPr>
          <a:xfrm>
            <a:off x="6869415" y="4826058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٢٣١ </a:t>
            </a:r>
            <a:r>
              <a:rPr lang="ar-SA" sz="2400" b="1" dirty="0" err="1">
                <a:solidFill>
                  <a:srgbClr val="00B050"/>
                </a:solidFill>
              </a:rPr>
              <a:t>س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5" name="مربع نص 40">
            <a:extLst>
              <a:ext uri="{FF2B5EF4-FFF2-40B4-BE49-F238E27FC236}">
                <a16:creationId xmlns:a16="http://schemas.microsoft.com/office/drawing/2014/main" id="{1C7BA6A6-41CA-884F-856B-62E064EC3F3A}"/>
              </a:ext>
            </a:extLst>
          </p:cNvPr>
          <p:cNvSpPr txBox="1"/>
          <p:nvPr/>
        </p:nvSpPr>
        <p:spPr>
          <a:xfrm>
            <a:off x="5632900" y="5231898"/>
            <a:ext cx="13716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٦٩٣ كلم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F61D3A7-BE5A-C242-B924-ED67BED8771B}"/>
              </a:ext>
            </a:extLst>
          </p:cNvPr>
          <p:cNvSpPr txBox="1"/>
          <p:nvPr/>
        </p:nvSpPr>
        <p:spPr>
          <a:xfrm>
            <a:off x="2195196" y="376563"/>
            <a:ext cx="2379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>
                <a:solidFill>
                  <a:srgbClr val="7030A0"/>
                </a:solidFill>
              </a:rPr>
              <a:t>صـ ٤٢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BAEC518-10BD-6A45-8828-0B733463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4248" y="621830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678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>
            <a:off x="6221387" y="498726"/>
            <a:ext cx="4836478" cy="6103614"/>
          </a:xfrm>
          <a:prstGeom prst="rect">
            <a:avLst/>
          </a:prstGeom>
          <a:gradFill flip="none" rotWithShape="0">
            <a:gsLst>
              <a:gs pos="4000">
                <a:srgbClr val="AF52DE"/>
              </a:gs>
              <a:gs pos="76000">
                <a:srgbClr val="DFC5DF"/>
              </a:gs>
              <a:gs pos="18000">
                <a:srgbClr val="FFF6DE"/>
              </a:gs>
              <a:gs pos="60000">
                <a:schemeClr val="bg1">
                  <a:lumMod val="65000"/>
                </a:schemeClr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 flipH="1">
            <a:off x="6351724" y="384762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 flipH="1">
            <a:off x="6351724" y="43856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 flipH="1">
            <a:off x="6351724" y="485904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 flipH="1">
            <a:off x="6351724" y="53273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 flipH="1">
            <a:off x="6351724" y="579286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 flipH="1">
            <a:off x="6336843" y="628008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5737" y="3943149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65533" y="4915744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32195" y="5852369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 flipH="1">
            <a:off x="6382204" y="73866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 flipH="1">
            <a:off x="6382204" y="12766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 flipH="1">
            <a:off x="6382204" y="221842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 flipH="1">
            <a:off x="6382205" y="28048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 flipH="1">
            <a:off x="6382205" y="330942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096000" y="819359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8829" y="2866071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 flipH="1">
            <a:off x="6364464" y="175494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76646" y="1812299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657553" flipH="1">
            <a:off x="6276279" y="3978913"/>
            <a:ext cx="2949965" cy="2403378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9527508" y="587442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8729836" y="4624036"/>
            <a:ext cx="2191955" cy="197830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7118488" y="1597524"/>
            <a:ext cx="3684235" cy="300159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DDF4F3EA-DEAE-3749-8C93-123919CABB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6628833" y="232577"/>
            <a:ext cx="2115120" cy="2120422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373D30-3A02-D947-A624-9A09436E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1632;p64">
            <a:extLst>
              <a:ext uri="{FF2B5EF4-FFF2-40B4-BE49-F238E27FC236}">
                <a16:creationId xmlns:a16="http://schemas.microsoft.com/office/drawing/2014/main" id="{6F28DC45-9ACB-FB4D-8593-DEBF7E170D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93" t="2151" r="6961" b="1369"/>
          <a:stretch/>
        </p:blipFill>
        <p:spPr>
          <a:xfrm>
            <a:off x="47479" y="-22500"/>
            <a:ext cx="12192000" cy="69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706187" y="5920690"/>
            <a:ext cx="5564720" cy="987071"/>
          </a:xfrm>
          <a:prstGeom prst="rect">
            <a:avLst/>
          </a:prstGeom>
        </p:spPr>
      </p:pic>
      <p:pic>
        <p:nvPicPr>
          <p:cNvPr id="8" name="صورة 7">
            <a:hlinkClick r:id="rId6" action="ppaction://hlinksldjump"/>
            <a:extLst>
              <a:ext uri="{FF2B5EF4-FFF2-40B4-BE49-F238E27FC236}">
                <a16:creationId xmlns:a16="http://schemas.microsoft.com/office/drawing/2014/main" id="{66912D7D-F6C6-41BD-8AE1-746D1787E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4" y="693117"/>
            <a:ext cx="820423" cy="82042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B144451-47EE-9E45-968C-D554683B96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7791516" y="2429030"/>
            <a:ext cx="1614258" cy="1582502"/>
          </a:xfrm>
          <a:prstGeom prst="rect">
            <a:avLst/>
          </a:prstGeom>
        </p:spPr>
      </p:pic>
      <p:grpSp>
        <p:nvGrpSpPr>
          <p:cNvPr id="35" name="مجموعة 71">
            <a:extLst>
              <a:ext uri="{FF2B5EF4-FFF2-40B4-BE49-F238E27FC236}">
                <a16:creationId xmlns:a16="http://schemas.microsoft.com/office/drawing/2014/main" id="{83856C07-0247-F847-B9EF-2CF1D794CC65}"/>
              </a:ext>
            </a:extLst>
          </p:cNvPr>
          <p:cNvGrpSpPr>
            <a:grpSpLocks/>
          </p:cNvGrpSpPr>
          <p:nvPr/>
        </p:nvGrpSpPr>
        <p:grpSpPr bwMode="auto">
          <a:xfrm>
            <a:off x="1227794" y="259176"/>
            <a:ext cx="1214438" cy="1136650"/>
            <a:chOff x="3326307" y="697407"/>
            <a:chExt cx="5463186" cy="5463186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32FA4909-9464-FB46-A8B1-589A244EC756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7" name="مجموعة 74">
              <a:extLst>
                <a:ext uri="{FF2B5EF4-FFF2-40B4-BE49-F238E27FC236}">
                  <a16:creationId xmlns:a16="http://schemas.microsoft.com/office/drawing/2014/main" id="{8CA5CF99-D8F8-B14B-AF4E-6C87D943D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9" name="مربع نص 75">
                <a:extLst>
                  <a:ext uri="{FF2B5EF4-FFF2-40B4-BE49-F238E27FC236}">
                    <a16:creationId xmlns:a16="http://schemas.microsoft.com/office/drawing/2014/main" id="{A2D6F0E8-A30B-4E43-AC1D-33BB33F4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76">
                <a:extLst>
                  <a:ext uri="{FF2B5EF4-FFF2-40B4-BE49-F238E27FC236}">
                    <a16:creationId xmlns:a16="http://schemas.microsoft.com/office/drawing/2014/main" id="{6622B40B-056A-BF46-87E4-759D3930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77">
                <a:extLst>
                  <a:ext uri="{FF2B5EF4-FFF2-40B4-BE49-F238E27FC236}">
                    <a16:creationId xmlns:a16="http://schemas.microsoft.com/office/drawing/2014/main" id="{CBD01D4A-F925-BA4A-8B07-5B3D24302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78">
                <a:extLst>
                  <a:ext uri="{FF2B5EF4-FFF2-40B4-BE49-F238E27FC236}">
                    <a16:creationId xmlns:a16="http://schemas.microsoft.com/office/drawing/2014/main" id="{90EF338D-7A4B-304A-A9AB-6F4875A04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79">
                <a:extLst>
                  <a:ext uri="{FF2B5EF4-FFF2-40B4-BE49-F238E27FC236}">
                    <a16:creationId xmlns:a16="http://schemas.microsoft.com/office/drawing/2014/main" id="{3A4116EC-13A5-9440-8CD2-03155106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0">
                <a:extLst>
                  <a:ext uri="{FF2B5EF4-FFF2-40B4-BE49-F238E27FC236}">
                    <a16:creationId xmlns:a16="http://schemas.microsoft.com/office/drawing/2014/main" id="{D6C0B1B6-C3AF-BE4D-8A29-2CD73A96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8" name="مربع نص 81">
                <a:extLst>
                  <a:ext uri="{FF2B5EF4-FFF2-40B4-BE49-F238E27FC236}">
                    <a16:creationId xmlns:a16="http://schemas.microsoft.com/office/drawing/2014/main" id="{8905A5A1-4449-B54C-AE88-E76C54F6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0" name="مربع نص 82">
                <a:extLst>
                  <a:ext uri="{FF2B5EF4-FFF2-40B4-BE49-F238E27FC236}">
                    <a16:creationId xmlns:a16="http://schemas.microsoft.com/office/drawing/2014/main" id="{FA8C0D6B-E3C1-3E4C-AF1F-79027736B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2" name="مربع نص 83">
                <a:extLst>
                  <a:ext uri="{FF2B5EF4-FFF2-40B4-BE49-F238E27FC236}">
                    <a16:creationId xmlns:a16="http://schemas.microsoft.com/office/drawing/2014/main" id="{8F7A2CA3-C79F-F148-98FF-E3CA7133F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3" name="مربع نص 84">
                <a:extLst>
                  <a:ext uri="{FF2B5EF4-FFF2-40B4-BE49-F238E27FC236}">
                    <a16:creationId xmlns:a16="http://schemas.microsoft.com/office/drawing/2014/main" id="{9EAC5213-86AB-F042-8552-88A4BD311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4" name="مربع نص 85">
                <a:extLst>
                  <a:ext uri="{FF2B5EF4-FFF2-40B4-BE49-F238E27FC236}">
                    <a16:creationId xmlns:a16="http://schemas.microsoft.com/office/drawing/2014/main" id="{3C356A4D-BAE5-7844-8E01-4C4D80C60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6" name="مربع نص 86">
                <a:extLst>
                  <a:ext uri="{FF2B5EF4-FFF2-40B4-BE49-F238E27FC236}">
                    <a16:creationId xmlns:a16="http://schemas.microsoft.com/office/drawing/2014/main" id="{D5211AC7-F0D1-E648-968F-304D2D9B5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955292FF-7083-3D46-B30E-6C11940F0CC6}"/>
              </a:ext>
            </a:extLst>
          </p:cNvPr>
          <p:cNvGrpSpPr>
            <a:grpSpLocks/>
          </p:cNvGrpSpPr>
          <p:nvPr/>
        </p:nvGrpSpPr>
        <p:grpSpPr bwMode="auto">
          <a:xfrm>
            <a:off x="1808820" y="367126"/>
            <a:ext cx="66675" cy="1009650"/>
            <a:chOff x="5944770" y="1379001"/>
            <a:chExt cx="226260" cy="3927154"/>
          </a:xfrm>
        </p:grpSpPr>
        <p:sp>
          <p:nvSpPr>
            <p:cNvPr id="59" name="مثلث متساوي الساقين 49">
              <a:extLst>
                <a:ext uri="{FF2B5EF4-FFF2-40B4-BE49-F238E27FC236}">
                  <a16:creationId xmlns:a16="http://schemas.microsoft.com/office/drawing/2014/main" id="{E83954EA-F4AF-DB46-97D1-A62ED8EFD002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60" name="مثلث متساوي الساقين 50">
              <a:extLst>
                <a:ext uri="{FF2B5EF4-FFF2-40B4-BE49-F238E27FC236}">
                  <a16:creationId xmlns:a16="http://schemas.microsoft.com/office/drawing/2014/main" id="{EA1C64C4-90AE-8349-ABB2-C62F0E3F7694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26E37DDB-5A52-324F-93F8-075B76D8A797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751669" y="471901"/>
            <a:ext cx="63500" cy="787400"/>
            <a:chOff x="5944770" y="1379001"/>
            <a:chExt cx="226260" cy="3927154"/>
          </a:xfrm>
        </p:grpSpPr>
        <p:sp>
          <p:nvSpPr>
            <p:cNvPr id="62" name="مثلث متساوي الساقين 52">
              <a:extLst>
                <a:ext uri="{FF2B5EF4-FFF2-40B4-BE49-F238E27FC236}">
                  <a16:creationId xmlns:a16="http://schemas.microsoft.com/office/drawing/2014/main" id="{2E6F926E-9845-F542-8267-5F39ED283703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63" name="مثلث متساوي الساقين 53">
              <a:extLst>
                <a:ext uri="{FF2B5EF4-FFF2-40B4-BE49-F238E27FC236}">
                  <a16:creationId xmlns:a16="http://schemas.microsoft.com/office/drawing/2014/main" id="{2FCE1FFD-3999-F440-9F73-0CEC1829647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301CD75E-7267-BD46-AF2D-4D49D8DBB0DC}"/>
              </a:ext>
            </a:extLst>
          </p:cNvPr>
          <p:cNvSpPr/>
          <p:nvPr/>
        </p:nvSpPr>
        <p:spPr>
          <a:xfrm>
            <a:off x="1786368" y="811624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65" name="شكل حر 64">
            <a:extLst>
              <a:ext uri="{FF2B5EF4-FFF2-40B4-BE49-F238E27FC236}">
                <a16:creationId xmlns:a16="http://schemas.microsoft.com/office/drawing/2014/main" id="{F54BD29D-C85D-4444-8882-DCA9A3927796}"/>
              </a:ext>
            </a:extLst>
          </p:cNvPr>
          <p:cNvSpPr/>
          <p:nvPr/>
        </p:nvSpPr>
        <p:spPr>
          <a:xfrm>
            <a:off x="1081744" y="1424402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66" name="صورة 6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AB5857BA-D6A7-7E49-8A4C-2ACA6BE2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870732" y="2064164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صورة 96">
            <a:extLst>
              <a:ext uri="{FF2B5EF4-FFF2-40B4-BE49-F238E27FC236}">
                <a16:creationId xmlns:a16="http://schemas.microsoft.com/office/drawing/2014/main" id="{E13B2AF8-C3F8-3B44-879E-3E2840AB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140483" y="2180052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8FD97C57-FF96-FD4B-8D21-C9C161325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2470" y="1373601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E951F1-FEF7-BC44-B30F-E8339666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2" y="1375190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Google Shape;1476;p59">
            <a:extLst>
              <a:ext uri="{FF2B5EF4-FFF2-40B4-BE49-F238E27FC236}">
                <a16:creationId xmlns:a16="http://schemas.microsoft.com/office/drawing/2014/main" id="{D609E579-D52A-0547-B5E9-E4D6AA6FE712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2611" y="4859352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478;p59">
            <a:extLst>
              <a:ext uri="{FF2B5EF4-FFF2-40B4-BE49-F238E27FC236}">
                <a16:creationId xmlns:a16="http://schemas.microsoft.com/office/drawing/2014/main" id="{0B95C598-AE61-5A43-99ED-8ABE7E08C69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14355" b="20570"/>
          <a:stretch/>
        </p:blipFill>
        <p:spPr>
          <a:xfrm>
            <a:off x="1690751" y="5317586"/>
            <a:ext cx="4547389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21FE078-82D2-CF43-8B2D-F0220FA1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84" y="4923452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2F91E846-A4E1-3A44-B77E-669A17EB4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5" y="5712335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5635" t="3489" r="4829" b="19087"/>
          <a:stretch/>
        </p:blipFill>
        <p:spPr>
          <a:xfrm>
            <a:off x="2846308" y="645277"/>
            <a:ext cx="4802819" cy="3016947"/>
          </a:xfrm>
          <a:prstGeom prst="rect">
            <a:avLst/>
          </a:prstGeom>
        </p:spPr>
      </p:pic>
      <p:pic>
        <p:nvPicPr>
          <p:cNvPr id="80" name="Google Shape;1645;p64">
            <a:extLst>
              <a:ext uri="{FF2B5EF4-FFF2-40B4-BE49-F238E27FC236}">
                <a16:creationId xmlns:a16="http://schemas.microsoft.com/office/drawing/2014/main" id="{FA199A98-639D-214A-8F65-D3FBB0CE5888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9439217" y="3748556"/>
            <a:ext cx="1789433" cy="245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0;p13">
            <a:extLst>
              <a:ext uri="{FF2B5EF4-FFF2-40B4-BE49-F238E27FC236}">
                <a16:creationId xmlns:a16="http://schemas.microsoft.com/office/drawing/2014/main" id="{41D1E857-0077-7543-A240-CBDD31A7F5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36" y="4572152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A1FB6D8-C502-424F-B450-8AB50647531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18813" r="25971" b="25115"/>
          <a:stretch/>
        </p:blipFill>
        <p:spPr>
          <a:xfrm>
            <a:off x="7595845" y="1246344"/>
            <a:ext cx="2058298" cy="1260629"/>
          </a:xfrm>
          <a:prstGeom prst="rect">
            <a:avLst/>
          </a:prstGeom>
        </p:spPr>
      </p:pic>
      <p:pic>
        <p:nvPicPr>
          <p:cNvPr id="81" name="Google Shape;1634;p64">
            <a:extLst>
              <a:ext uri="{FF2B5EF4-FFF2-40B4-BE49-F238E27FC236}">
                <a16:creationId xmlns:a16="http://schemas.microsoft.com/office/drawing/2014/main" id="{8A4C5082-233E-7945-9FA8-E2FB45B7E481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t="54524"/>
          <a:stretch/>
        </p:blipFill>
        <p:spPr>
          <a:xfrm>
            <a:off x="485743" y="3340880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صورة 54">
            <a:hlinkClick r:id="rId24"/>
            <a:extLst>
              <a:ext uri="{FF2B5EF4-FFF2-40B4-BE49-F238E27FC236}">
                <a16:creationId xmlns:a16="http://schemas.microsoft.com/office/drawing/2014/main" id="{232BA8BD-9032-4BDE-BF25-84FA83599F9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959" y="3270081"/>
            <a:ext cx="488870" cy="455424"/>
          </a:xfrm>
          <a:prstGeom prst="rect">
            <a:avLst/>
          </a:prstGeom>
        </p:spPr>
      </p:pic>
      <p:pic>
        <p:nvPicPr>
          <p:cNvPr id="40" name="صورة 39">
            <a:hlinkClick r:id="rId26"/>
            <a:extLst>
              <a:ext uri="{FF2B5EF4-FFF2-40B4-BE49-F238E27FC236}">
                <a16:creationId xmlns:a16="http://schemas.microsoft.com/office/drawing/2014/main" id="{482C59DA-1AB2-4369-96BB-0F9C9A0A8557}"/>
              </a:ext>
            </a:extLst>
          </p:cNvPr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>
            <a:off x="411578" y="2986386"/>
            <a:ext cx="643093" cy="725488"/>
          </a:xfrm>
          <a:prstGeom prst="rect">
            <a:avLst/>
          </a:prstGeom>
        </p:spPr>
      </p:pic>
      <p:pic>
        <p:nvPicPr>
          <p:cNvPr id="84" name="Google Shape;1634;p64">
            <a:extLst>
              <a:ext uri="{FF2B5EF4-FFF2-40B4-BE49-F238E27FC236}">
                <a16:creationId xmlns:a16="http://schemas.microsoft.com/office/drawing/2014/main" id="{2FF7461C-50C0-CC44-9600-0E7E9E9D436B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t="54524"/>
          <a:stretch/>
        </p:blipFill>
        <p:spPr>
          <a:xfrm>
            <a:off x="450396" y="412536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26F70749-8C5E-EA41-A940-5BFC3165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9426818" y="4596223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A71614D2-E920-1843-87B3-F1FEEFFB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52686" y="4892799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5721B2-AEC0-944C-B64E-39E1390AEEAE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pic>
        <p:nvPicPr>
          <p:cNvPr id="16" name="صورة 15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202C0A5F-7933-7547-AA87-5456D99C1E78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7533" t="13180" r="8225" b="15648"/>
          <a:stretch/>
        </p:blipFill>
        <p:spPr>
          <a:xfrm>
            <a:off x="9761834" y="1569885"/>
            <a:ext cx="1857707" cy="1582502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hlinkClick r:id="rId31"/>
            <a:extLst>
              <a:ext uri="{FF2B5EF4-FFF2-40B4-BE49-F238E27FC236}">
                <a16:creationId xmlns:a16="http://schemas.microsoft.com/office/drawing/2014/main" id="{3F88196E-3332-BB45-9B9F-FAF880E3310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09618" y="4231756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90" name="Google Shape;257;p21">
            <a:extLst>
              <a:ext uri="{FF2B5EF4-FFF2-40B4-BE49-F238E27FC236}">
                <a16:creationId xmlns:a16="http://schemas.microsoft.com/office/drawing/2014/main" id="{00C5F2F7-D461-3143-A9C8-B1B65CD86CA1}"/>
              </a:ext>
            </a:extLst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flipH="1">
            <a:off x="10471428" y="3681785"/>
            <a:ext cx="1711017" cy="321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صورة 71">
            <a:hlinkClick r:id="rId34"/>
            <a:extLst>
              <a:ext uri="{FF2B5EF4-FFF2-40B4-BE49-F238E27FC236}">
                <a16:creationId xmlns:a16="http://schemas.microsoft.com/office/drawing/2014/main" id="{2436C6B5-553F-DF4D-A51A-5EB79ED94718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9265" y="3257103"/>
            <a:ext cx="488870" cy="455424"/>
          </a:xfrm>
          <a:prstGeom prst="rect">
            <a:avLst/>
          </a:prstGeom>
        </p:spPr>
      </p:pic>
      <p:pic>
        <p:nvPicPr>
          <p:cNvPr id="79" name="صورة 78">
            <a:hlinkClick r:id="rId35"/>
            <a:extLst>
              <a:ext uri="{FF2B5EF4-FFF2-40B4-BE49-F238E27FC236}">
                <a16:creationId xmlns:a16="http://schemas.microsoft.com/office/drawing/2014/main" id="{20FA371C-1268-0140-8901-D5407CA4DBEA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141" y="3268456"/>
            <a:ext cx="488870" cy="455424"/>
          </a:xfrm>
          <a:prstGeom prst="rect">
            <a:avLst/>
          </a:prstGeom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صورة المقطع 16">
                <a:extLst>
                  <a:ext uri="{FF2B5EF4-FFF2-40B4-BE49-F238E27FC236}">
                    <a16:creationId xmlns:a16="http://schemas.microsoft.com/office/drawing/2014/main" id="{91626513-4B36-2142-823D-3115DFB2DC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0583972"/>
                  </p:ext>
                </p:extLst>
              </p:nvPr>
            </p:nvGraphicFramePr>
            <p:xfrm>
              <a:off x="9393545" y="1468735"/>
              <a:ext cx="2594283" cy="1683652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24A57B7C-8A6C-914F-A1FF-25AF254D527B}" transitionDur="1000" showBg="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4283" cy="168365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صورة المقطع 16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91626513-4B36-2142-823D-3115DFB2DC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93545" y="1468735"/>
                <a:ext cx="2594283" cy="168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صورة المقطع 21">
                <a:extLst>
                  <a:ext uri="{FF2B5EF4-FFF2-40B4-BE49-F238E27FC236}">
                    <a16:creationId xmlns:a16="http://schemas.microsoft.com/office/drawing/2014/main" id="{72C57432-DF9F-194D-8C63-E36726CB5C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9509026"/>
                  </p:ext>
                </p:extLst>
              </p:nvPr>
            </p:nvGraphicFramePr>
            <p:xfrm>
              <a:off x="2937532" y="752756"/>
              <a:ext cx="4555801" cy="2637257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DA9D5AA-EEBE-814D-B7CB-323478B5E5CF}" transitionDur="1000" showBg="0">
                      <p166:blipFill xmlns:p166="http://schemas.microsoft.com/office/powerpoint/2016/6/main">
                        <a:blip r:embed="rId4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55801" cy="2637257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صورة المقطع 21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72C57432-DF9F-194D-8C63-E36726CB5C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37532" y="752756"/>
                <a:ext cx="4555801" cy="263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5" name="صورة المقطع 24">
                <a:extLst>
                  <a:ext uri="{FF2B5EF4-FFF2-40B4-BE49-F238E27FC236}">
                    <a16:creationId xmlns:a16="http://schemas.microsoft.com/office/drawing/2014/main" id="{F42B3B14-350E-8D48-BCFA-94514861A6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1733467"/>
                  </p:ext>
                </p:extLst>
              </p:nvPr>
            </p:nvGraphicFramePr>
            <p:xfrm>
              <a:off x="7914400" y="2977384"/>
              <a:ext cx="1422111" cy="931071"/>
            </p:xfrm>
            <a:graphic>
              <a:graphicData uri="http://schemas.microsoft.com/office/powerpoint/2016/sectionzoom">
                <psez:sectionZm>
                  <psez:sectionZmObj sectionId="{143064A8-B495-D94F-B579-F52A1EC7C498}">
                    <psez:zmPr id="{AFB193F1-ECEE-5749-84A8-3F4223F6DD5F}" transitionDur="1000">
                      <p166:blipFill xmlns:p166="http://schemas.microsoft.com/office/powerpoint/2016/6/main">
                        <a:blip r:embed="rId4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22111" cy="93107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5" name="صورة المقطع 24">
                <a:hlinkClick r:id="rId46" action="ppaction://hlinksldjump"/>
                <a:extLst>
                  <a:ext uri="{FF2B5EF4-FFF2-40B4-BE49-F238E27FC236}">
                    <a16:creationId xmlns:a16="http://schemas.microsoft.com/office/drawing/2014/main" id="{F42B3B14-350E-8D48-BCFA-94514861A6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14400" y="2977384"/>
                <a:ext cx="1422111" cy="93107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3" name="صورة المقطع 42">
                <a:extLst>
                  <a:ext uri="{FF2B5EF4-FFF2-40B4-BE49-F238E27FC236}">
                    <a16:creationId xmlns:a16="http://schemas.microsoft.com/office/drawing/2014/main" id="{755D58EC-39E4-7240-AD77-B3338831E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675630"/>
                  </p:ext>
                </p:extLst>
              </p:nvPr>
            </p:nvGraphicFramePr>
            <p:xfrm>
              <a:off x="780009" y="3664654"/>
              <a:ext cx="1662223" cy="1117039"/>
            </p:xfrm>
            <a:graphic>
              <a:graphicData uri="http://schemas.microsoft.com/office/powerpoint/2016/sectionzoom">
                <psez:sectionZm>
                  <psez:sectionZmObj sectionId="{DADE0521-D36F-1A4A-8F67-F8E4FA515CAB}">
                    <psez:zmPr id="{DD5EA910-1D51-3A4F-B12E-061C6449E182}" transitionDur="1000" showBg="0">
                      <p166:blipFill xmlns:p166="http://schemas.microsoft.com/office/powerpoint/2016/6/main">
                        <a:blip r:embed="rId4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2223" cy="1117039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3" name="صورة المقطع 42">
                <a:hlinkClick r:id="rId55" action="ppaction://hlinksldjump"/>
                <a:extLst>
                  <a:ext uri="{FF2B5EF4-FFF2-40B4-BE49-F238E27FC236}">
                    <a16:creationId xmlns:a16="http://schemas.microsoft.com/office/drawing/2014/main" id="{755D58EC-39E4-7240-AD77-B3338831E9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0009" y="3664654"/>
                <a:ext cx="1662223" cy="111703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F4AC808D-678C-094C-A25C-18661E26960B}"/>
              </a:ext>
            </a:extLst>
          </p:cNvPr>
          <p:cNvSpPr txBox="1"/>
          <p:nvPr/>
        </p:nvSpPr>
        <p:spPr>
          <a:xfrm>
            <a:off x="698139" y="1545020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A88A907B-BD56-0C4A-84FF-8E99C49262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250022"/>
                  </p:ext>
                </p:extLst>
              </p:nvPr>
            </p:nvGraphicFramePr>
            <p:xfrm>
              <a:off x="7439487" y="1231100"/>
              <a:ext cx="2353204" cy="1284258"/>
            </p:xfrm>
            <a:graphic>
              <a:graphicData uri="http://schemas.microsoft.com/office/powerpoint/2016/sectionzoom">
                <psez:sectionZm>
                  <psez:sectionZmObj sectionId="{A4954AE3-9A8C-9D4A-B485-1A4A96126A3C}">
                    <psez:zmPr id="{451AA4CF-8323-6A4C-B05E-93C3B01B96A6}" transitionDur="1000" showBg="0">
                      <p166:blipFill xmlns:p166="http://schemas.microsoft.com/office/powerpoint/2016/6/main">
                        <a:blip r:embed="rId5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53204" cy="1284258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58" action="ppaction://hlinksldjump"/>
                <a:extLst>
                  <a:ext uri="{FF2B5EF4-FFF2-40B4-BE49-F238E27FC236}">
                    <a16:creationId xmlns:a16="http://schemas.microsoft.com/office/drawing/2014/main" id="{A88A907B-BD56-0C4A-84FF-8E99C49262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39487" y="1231100"/>
                <a:ext cx="2353204" cy="128425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مربع نص 2">
            <a:extLst>
              <a:ext uri="{FF2B5EF4-FFF2-40B4-BE49-F238E27FC236}">
                <a16:creationId xmlns:a16="http://schemas.microsoft.com/office/drawing/2014/main" id="{8414A549-3A76-8940-929A-1225ED68569F}"/>
              </a:ext>
            </a:extLst>
          </p:cNvPr>
          <p:cNvSpPr txBox="1"/>
          <p:nvPr/>
        </p:nvSpPr>
        <p:spPr>
          <a:xfrm>
            <a:off x="3321940" y="2988145"/>
            <a:ext cx="33024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/>
              <a:t>https://www.liveworksheets.com/2-zb1074436ti</a:t>
            </a:r>
            <a:endParaRPr lang="ar-SA" sz="1200" dirty="0"/>
          </a:p>
        </p:txBody>
      </p:sp>
      <p:sp>
        <p:nvSpPr>
          <p:cNvPr id="70" name="عنصر نائب لرقم الشريحة 3">
            <a:extLst>
              <a:ext uri="{FF2B5EF4-FFF2-40B4-BE49-F238E27FC236}">
                <a16:creationId xmlns:a16="http://schemas.microsoft.com/office/drawing/2014/main" id="{849D2375-2AF5-9242-8C37-B36589D7714B}"/>
              </a:ext>
            </a:extLst>
          </p:cNvPr>
          <p:cNvSpPr txBox="1">
            <a:spLocks/>
          </p:cNvSpPr>
          <p:nvPr/>
        </p:nvSpPr>
        <p:spPr>
          <a:xfrm>
            <a:off x="1982133" y="6482196"/>
            <a:ext cx="11887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ar-SA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Aft>
                <a:spcPts val="600"/>
              </a:spcAft>
            </a:pPr>
            <a:fld id="{4B1E913D-58CC-DA49-B719-410520E0AD7E}" type="slidenum">
              <a:rPr lang="en-US" sz="1600" smtClean="0">
                <a:solidFill>
                  <a:schemeClr val="tx1"/>
                </a:solidFill>
              </a:rPr>
              <a:pPr rtl="0">
                <a:spcAft>
                  <a:spcPts val="600"/>
                </a:spcAft>
              </a:pPr>
              <a:t>138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6788" y="63373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4576766" y="2088482"/>
            <a:ext cx="3599430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١-٨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والدوال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668632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chemeClr val="accent6"/>
                </a:solidFill>
              </a:rPr>
              <a:t> </a:t>
            </a:r>
            <a:r>
              <a:rPr lang="ar-SA" altLang="ar-SA" dirty="0">
                <a:solidFill>
                  <a:srgbClr val="002060"/>
                </a:solidFill>
              </a:rPr>
              <a:t>/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r>
              <a:rPr lang="ar-SA" altLang="ar-SA" dirty="0">
                <a:solidFill>
                  <a:schemeClr val="accent6"/>
                </a:solidFill>
              </a:rPr>
              <a:t>٤٠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057898" y="3605140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أنشئ جدول دالة واكتب معادلة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688874" y="4746552"/>
            <a:ext cx="1190726" cy="1193711"/>
          </a:xfrm>
          <a:prstGeom prst="rect">
            <a:avLst/>
          </a:prstGeom>
          <a:ln>
            <a:noFill/>
          </a:ln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C0E14F98-96C4-704F-A793-088067BD5BB8}"/>
              </a:ext>
            </a:extLst>
          </p:cNvPr>
          <p:cNvSpPr/>
          <p:nvPr/>
        </p:nvSpPr>
        <p:spPr>
          <a:xfrm>
            <a:off x="7795609" y="4175846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الدالة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قاعدة الدالة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جدول الدالة 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المجال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المدى</a:t>
            </a:r>
          </a:p>
          <a:p>
            <a:pPr algn="ctr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60852" y="3643483"/>
            <a:ext cx="4970912" cy="108155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E86B52D-06AC-B543-B9B5-C08DA72C036D}"/>
              </a:ext>
            </a:extLst>
          </p:cNvPr>
          <p:cNvSpPr/>
          <p:nvPr/>
        </p:nvSpPr>
        <p:spPr>
          <a:xfrm>
            <a:off x="9318835" y="2915844"/>
            <a:ext cx="2480885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BCD0B90-8634-014D-B402-96861C49C74C}"/>
              </a:ext>
            </a:extLst>
          </p:cNvPr>
          <p:cNvSpPr/>
          <p:nvPr/>
        </p:nvSpPr>
        <p:spPr>
          <a:xfrm>
            <a:off x="9318834" y="3550325"/>
            <a:ext cx="2352739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مستطيل 14">
            <a:extLst>
              <a:ext uri="{FF2B5EF4-FFF2-40B4-BE49-F238E27FC236}">
                <a16:creationId xmlns:a16="http://schemas.microsoft.com/office/drawing/2014/main" id="{42D32125-3EDE-1A48-B730-1BF1045DCD5F}"/>
              </a:ext>
            </a:extLst>
          </p:cNvPr>
          <p:cNvSpPr/>
          <p:nvPr/>
        </p:nvSpPr>
        <p:spPr>
          <a:xfrm>
            <a:off x="9376861" y="4307468"/>
            <a:ext cx="2352739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4628ABA-0F15-A24F-9905-82396A981B58}"/>
              </a:ext>
            </a:extLst>
          </p:cNvPr>
          <p:cNvSpPr/>
          <p:nvPr/>
        </p:nvSpPr>
        <p:spPr>
          <a:xfrm>
            <a:off x="9318834" y="4864968"/>
            <a:ext cx="2352739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C087A0B-954A-1943-B0ED-5F849D045F5B}"/>
              </a:ext>
            </a:extLst>
          </p:cNvPr>
          <p:cNvSpPr/>
          <p:nvPr/>
        </p:nvSpPr>
        <p:spPr>
          <a:xfrm>
            <a:off x="9150387" y="5499449"/>
            <a:ext cx="2352739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75682E-B4BE-AD4D-AF6F-DC09844E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99CFD66-D26B-4F5A-AC88-5946F6050FAB}"/>
              </a:ext>
            </a:extLst>
          </p:cNvPr>
          <p:cNvSpPr/>
          <p:nvPr/>
        </p:nvSpPr>
        <p:spPr>
          <a:xfrm rot="972630">
            <a:off x="7528265" y="1438182"/>
            <a:ext cx="2467993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١</a:t>
            </a:r>
          </a:p>
        </p:txBody>
      </p:sp>
      <p:sp>
        <p:nvSpPr>
          <p:cNvPr id="5" name="مستطيل: زوايا مستديرة 4">
            <a:hlinkClick r:id="rId2" action="ppaction://hlinksldjump"/>
            <a:extLst>
              <a:ext uri="{FF2B5EF4-FFF2-40B4-BE49-F238E27FC236}">
                <a16:creationId xmlns:a16="http://schemas.microsoft.com/office/drawing/2014/main" id="{EEFC3BDB-4635-49A5-99EC-08FB02078E21}"/>
              </a:ext>
            </a:extLst>
          </p:cNvPr>
          <p:cNvSpPr/>
          <p:nvPr/>
        </p:nvSpPr>
        <p:spPr>
          <a:xfrm rot="514454">
            <a:off x="5709822" y="1161494"/>
            <a:ext cx="2467993" cy="3657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٢</a:t>
            </a:r>
          </a:p>
        </p:txBody>
      </p:sp>
      <p:sp>
        <p:nvSpPr>
          <p:cNvPr id="6" name="مستطيل: زوايا مستديرة 5">
            <a:hlinkClick r:id="" action="ppaction://noaction"/>
            <a:extLst>
              <a:ext uri="{FF2B5EF4-FFF2-40B4-BE49-F238E27FC236}">
                <a16:creationId xmlns:a16="http://schemas.microsoft.com/office/drawing/2014/main" id="{705BE89D-08C7-4E51-9601-6FA54ED53DF5}"/>
              </a:ext>
            </a:extLst>
          </p:cNvPr>
          <p:cNvSpPr/>
          <p:nvPr/>
        </p:nvSpPr>
        <p:spPr>
          <a:xfrm rot="21298799">
            <a:off x="3891220" y="1159786"/>
            <a:ext cx="2467993" cy="3657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٣</a:t>
            </a:r>
          </a:p>
        </p:txBody>
      </p:sp>
      <p:sp>
        <p:nvSpPr>
          <p:cNvPr id="7" name="مستطيل: زوايا مستديرة 6">
            <a:hlinkClick r:id="" action="ppaction://noaction"/>
            <a:extLst>
              <a:ext uri="{FF2B5EF4-FFF2-40B4-BE49-F238E27FC236}">
                <a16:creationId xmlns:a16="http://schemas.microsoft.com/office/drawing/2014/main" id="{A7AC48C9-EDB7-4465-842A-8990DCCFEFE5}"/>
              </a:ext>
            </a:extLst>
          </p:cNvPr>
          <p:cNvSpPr/>
          <p:nvPr/>
        </p:nvSpPr>
        <p:spPr>
          <a:xfrm rot="19907933">
            <a:off x="1989075" y="1336218"/>
            <a:ext cx="2467993" cy="3657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٤</a:t>
            </a:r>
          </a:p>
        </p:txBody>
      </p:sp>
      <p:sp>
        <p:nvSpPr>
          <p:cNvPr id="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6EF44AC-FF69-4AA6-81D6-15ADF0A71A87}"/>
              </a:ext>
            </a:extLst>
          </p:cNvPr>
          <p:cNvSpPr/>
          <p:nvPr/>
        </p:nvSpPr>
        <p:spPr>
          <a:xfrm flipH="1">
            <a:off x="275208" y="5841507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CE4E1AD-56F9-A44F-81B5-5A67AA2C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9691" y="628982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79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6336C1B-AA9B-447D-98E2-3C567E2676E5}"/>
              </a:ext>
            </a:extLst>
          </p:cNvPr>
          <p:cNvSpPr/>
          <p:nvPr/>
        </p:nvSpPr>
        <p:spPr>
          <a:xfrm>
            <a:off x="9907481" y="443883"/>
            <a:ext cx="2007684" cy="5504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نجمة: 5 نقاط 5">
            <a:extLst>
              <a:ext uri="{FF2B5EF4-FFF2-40B4-BE49-F238E27FC236}">
                <a16:creationId xmlns:a16="http://schemas.microsoft.com/office/drawing/2014/main" id="{1349C354-5580-4D63-B7B8-299BF69D7F37}"/>
              </a:ext>
            </a:extLst>
          </p:cNvPr>
          <p:cNvSpPr/>
          <p:nvPr/>
        </p:nvSpPr>
        <p:spPr>
          <a:xfrm>
            <a:off x="9064100" y="42612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290B001-9BD7-4FBB-9424-D071AD658AA0}"/>
              </a:ext>
            </a:extLst>
          </p:cNvPr>
          <p:cNvSpPr/>
          <p:nvPr/>
        </p:nvSpPr>
        <p:spPr>
          <a:xfrm>
            <a:off x="9907481" y="1191086"/>
            <a:ext cx="2007684" cy="5504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نجمة: 5 نقاط 7">
            <a:extLst>
              <a:ext uri="{FF2B5EF4-FFF2-40B4-BE49-F238E27FC236}">
                <a16:creationId xmlns:a16="http://schemas.microsoft.com/office/drawing/2014/main" id="{AB98E951-DF14-4BB1-AE35-93F3FAE2F098}"/>
              </a:ext>
            </a:extLst>
          </p:cNvPr>
          <p:cNvSpPr/>
          <p:nvPr/>
        </p:nvSpPr>
        <p:spPr>
          <a:xfrm>
            <a:off x="9064100" y="113782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8733E2C-F4EA-449E-9A76-AD11198D97EF}"/>
              </a:ext>
            </a:extLst>
          </p:cNvPr>
          <p:cNvSpPr/>
          <p:nvPr/>
        </p:nvSpPr>
        <p:spPr>
          <a:xfrm>
            <a:off x="9907481" y="1858391"/>
            <a:ext cx="2007684" cy="550416"/>
          </a:xfrm>
          <a:prstGeom prst="roundRect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نجمة: 5 نقاط 9">
            <a:extLst>
              <a:ext uri="{FF2B5EF4-FFF2-40B4-BE49-F238E27FC236}">
                <a16:creationId xmlns:a16="http://schemas.microsoft.com/office/drawing/2014/main" id="{DD6FEA1C-AFC7-4760-A844-EAF33FE40B29}"/>
              </a:ext>
            </a:extLst>
          </p:cNvPr>
          <p:cNvSpPr/>
          <p:nvPr/>
        </p:nvSpPr>
        <p:spPr>
          <a:xfrm>
            <a:off x="9064100" y="183175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4654B8B-FDCA-43C8-9474-4230AAEBBFD3}"/>
              </a:ext>
            </a:extLst>
          </p:cNvPr>
          <p:cNvSpPr/>
          <p:nvPr/>
        </p:nvSpPr>
        <p:spPr>
          <a:xfrm>
            <a:off x="9907481" y="2543452"/>
            <a:ext cx="2007684" cy="5504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نجمة: 5 نقاط 11">
            <a:extLst>
              <a:ext uri="{FF2B5EF4-FFF2-40B4-BE49-F238E27FC236}">
                <a16:creationId xmlns:a16="http://schemas.microsoft.com/office/drawing/2014/main" id="{0EC72ECE-3154-45E6-8631-DCECB31A5067}"/>
              </a:ext>
            </a:extLst>
          </p:cNvPr>
          <p:cNvSpPr/>
          <p:nvPr/>
        </p:nvSpPr>
        <p:spPr>
          <a:xfrm>
            <a:off x="9064100" y="252569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32B6662-1BDD-4438-A1D8-9BA0AB928124}"/>
              </a:ext>
            </a:extLst>
          </p:cNvPr>
          <p:cNvSpPr/>
          <p:nvPr/>
        </p:nvSpPr>
        <p:spPr>
          <a:xfrm>
            <a:off x="9907481" y="3237390"/>
            <a:ext cx="2007684" cy="5504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نجمة: 5 نقاط 13">
            <a:extLst>
              <a:ext uri="{FF2B5EF4-FFF2-40B4-BE49-F238E27FC236}">
                <a16:creationId xmlns:a16="http://schemas.microsoft.com/office/drawing/2014/main" id="{C8675CE3-719D-460F-8EC2-AABFF8C44B7F}"/>
              </a:ext>
            </a:extLst>
          </p:cNvPr>
          <p:cNvSpPr/>
          <p:nvPr/>
        </p:nvSpPr>
        <p:spPr>
          <a:xfrm>
            <a:off x="9064100" y="3219635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B44C847-3FC6-4E3B-8DAC-2ACD73EC7644}"/>
              </a:ext>
            </a:extLst>
          </p:cNvPr>
          <p:cNvSpPr/>
          <p:nvPr/>
        </p:nvSpPr>
        <p:spPr>
          <a:xfrm>
            <a:off x="9907481" y="3931328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نجمة: 5 نقاط 15">
            <a:extLst>
              <a:ext uri="{FF2B5EF4-FFF2-40B4-BE49-F238E27FC236}">
                <a16:creationId xmlns:a16="http://schemas.microsoft.com/office/drawing/2014/main" id="{5E196622-7B51-4B79-8B6D-2CA41D3D01D1}"/>
              </a:ext>
            </a:extLst>
          </p:cNvPr>
          <p:cNvSpPr/>
          <p:nvPr/>
        </p:nvSpPr>
        <p:spPr>
          <a:xfrm>
            <a:off x="9064100" y="391357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90CA8AA-8496-4F76-9F60-A7F1004EF1A5}"/>
              </a:ext>
            </a:extLst>
          </p:cNvPr>
          <p:cNvSpPr/>
          <p:nvPr/>
        </p:nvSpPr>
        <p:spPr>
          <a:xfrm>
            <a:off x="9907481" y="4625266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نجمة: 5 نقاط 17">
            <a:extLst>
              <a:ext uri="{FF2B5EF4-FFF2-40B4-BE49-F238E27FC236}">
                <a16:creationId xmlns:a16="http://schemas.microsoft.com/office/drawing/2014/main" id="{8C923993-5ACD-4677-866C-A376C7DEEFA2}"/>
              </a:ext>
            </a:extLst>
          </p:cNvPr>
          <p:cNvSpPr/>
          <p:nvPr/>
        </p:nvSpPr>
        <p:spPr>
          <a:xfrm>
            <a:off x="9064100" y="460751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FCDCEA8-67A0-4253-B30D-DB57E8EF2875}"/>
              </a:ext>
            </a:extLst>
          </p:cNvPr>
          <p:cNvSpPr/>
          <p:nvPr/>
        </p:nvSpPr>
        <p:spPr>
          <a:xfrm>
            <a:off x="9907481" y="5319204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نجمة: 5 نقاط 19">
            <a:extLst>
              <a:ext uri="{FF2B5EF4-FFF2-40B4-BE49-F238E27FC236}">
                <a16:creationId xmlns:a16="http://schemas.microsoft.com/office/drawing/2014/main" id="{877DB660-66C7-4588-AD20-C3083637FC7E}"/>
              </a:ext>
            </a:extLst>
          </p:cNvPr>
          <p:cNvSpPr/>
          <p:nvPr/>
        </p:nvSpPr>
        <p:spPr>
          <a:xfrm>
            <a:off x="9064100" y="530144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13820EE-3C97-48D1-BF38-50EB278FAC66}"/>
              </a:ext>
            </a:extLst>
          </p:cNvPr>
          <p:cNvSpPr/>
          <p:nvPr/>
        </p:nvSpPr>
        <p:spPr>
          <a:xfrm>
            <a:off x="9907481" y="6013142"/>
            <a:ext cx="2007684" cy="550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نجمة: 5 نقاط 21">
            <a:extLst>
              <a:ext uri="{FF2B5EF4-FFF2-40B4-BE49-F238E27FC236}">
                <a16:creationId xmlns:a16="http://schemas.microsoft.com/office/drawing/2014/main" id="{6B581887-72FD-4C21-88AE-6E74DCD46B0C}"/>
              </a:ext>
            </a:extLst>
          </p:cNvPr>
          <p:cNvSpPr/>
          <p:nvPr/>
        </p:nvSpPr>
        <p:spPr>
          <a:xfrm>
            <a:off x="9064100" y="599538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9F48C7-7522-4EC3-8AF2-B1324E4C17E7}"/>
              </a:ext>
            </a:extLst>
          </p:cNvPr>
          <p:cNvSpPr/>
          <p:nvPr/>
        </p:nvSpPr>
        <p:spPr>
          <a:xfrm>
            <a:off x="6810654" y="414013"/>
            <a:ext cx="2007684" cy="5504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نجمة: 5 نقاط 23">
            <a:extLst>
              <a:ext uri="{FF2B5EF4-FFF2-40B4-BE49-F238E27FC236}">
                <a16:creationId xmlns:a16="http://schemas.microsoft.com/office/drawing/2014/main" id="{86E52EC8-A58A-4202-A973-4FC17D455E96}"/>
              </a:ext>
            </a:extLst>
          </p:cNvPr>
          <p:cNvSpPr/>
          <p:nvPr/>
        </p:nvSpPr>
        <p:spPr>
          <a:xfrm>
            <a:off x="5967273" y="44388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A4B6726B-CD27-4B9B-B101-F6A436C8F16C}"/>
              </a:ext>
            </a:extLst>
          </p:cNvPr>
          <p:cNvSpPr/>
          <p:nvPr/>
        </p:nvSpPr>
        <p:spPr>
          <a:xfrm>
            <a:off x="6810654" y="1173331"/>
            <a:ext cx="2007684" cy="5504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نجمة: 5 نقاط 25">
            <a:extLst>
              <a:ext uri="{FF2B5EF4-FFF2-40B4-BE49-F238E27FC236}">
                <a16:creationId xmlns:a16="http://schemas.microsoft.com/office/drawing/2014/main" id="{52D26148-2339-4690-8319-94E71837A8B3}"/>
              </a:ext>
            </a:extLst>
          </p:cNvPr>
          <p:cNvSpPr/>
          <p:nvPr/>
        </p:nvSpPr>
        <p:spPr>
          <a:xfrm>
            <a:off x="5967273" y="115557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029C715E-263D-4A45-BEE5-6FFDA1C8CA24}"/>
              </a:ext>
            </a:extLst>
          </p:cNvPr>
          <p:cNvSpPr/>
          <p:nvPr/>
        </p:nvSpPr>
        <p:spPr>
          <a:xfrm>
            <a:off x="6810654" y="1867269"/>
            <a:ext cx="2007684" cy="550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نجمة: 5 نقاط 27">
            <a:extLst>
              <a:ext uri="{FF2B5EF4-FFF2-40B4-BE49-F238E27FC236}">
                <a16:creationId xmlns:a16="http://schemas.microsoft.com/office/drawing/2014/main" id="{6B309C2B-7DDE-46D2-B62D-F9BC0168DF94}"/>
              </a:ext>
            </a:extLst>
          </p:cNvPr>
          <p:cNvSpPr/>
          <p:nvPr/>
        </p:nvSpPr>
        <p:spPr>
          <a:xfrm>
            <a:off x="5967273" y="184951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DDB55799-2030-4697-B479-85A7D0C59A27}"/>
              </a:ext>
            </a:extLst>
          </p:cNvPr>
          <p:cNvSpPr/>
          <p:nvPr/>
        </p:nvSpPr>
        <p:spPr>
          <a:xfrm>
            <a:off x="6810654" y="2561207"/>
            <a:ext cx="2007684" cy="5504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نجمة: 5 نقاط 29">
            <a:extLst>
              <a:ext uri="{FF2B5EF4-FFF2-40B4-BE49-F238E27FC236}">
                <a16:creationId xmlns:a16="http://schemas.microsoft.com/office/drawing/2014/main" id="{3127894D-806E-4EA1-82B0-8390E0B82352}"/>
              </a:ext>
            </a:extLst>
          </p:cNvPr>
          <p:cNvSpPr/>
          <p:nvPr/>
        </p:nvSpPr>
        <p:spPr>
          <a:xfrm>
            <a:off x="5967273" y="254345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9F50BF74-7248-4E44-AF8D-2ECACD51D30E}"/>
              </a:ext>
            </a:extLst>
          </p:cNvPr>
          <p:cNvSpPr/>
          <p:nvPr/>
        </p:nvSpPr>
        <p:spPr>
          <a:xfrm>
            <a:off x="6810654" y="3255145"/>
            <a:ext cx="2007684" cy="5504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نجمة: 5 نقاط 31">
            <a:extLst>
              <a:ext uri="{FF2B5EF4-FFF2-40B4-BE49-F238E27FC236}">
                <a16:creationId xmlns:a16="http://schemas.microsoft.com/office/drawing/2014/main" id="{D623D087-2C57-4875-B28A-D1C58C6CEBFF}"/>
              </a:ext>
            </a:extLst>
          </p:cNvPr>
          <p:cNvSpPr/>
          <p:nvPr/>
        </p:nvSpPr>
        <p:spPr>
          <a:xfrm>
            <a:off x="5967273" y="3237390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89235489-20FD-40E4-BD07-BA15ED75E175}"/>
              </a:ext>
            </a:extLst>
          </p:cNvPr>
          <p:cNvSpPr/>
          <p:nvPr/>
        </p:nvSpPr>
        <p:spPr>
          <a:xfrm>
            <a:off x="6768335" y="3966838"/>
            <a:ext cx="2050003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4" name="نجمة: 5 نقاط 33">
            <a:extLst>
              <a:ext uri="{FF2B5EF4-FFF2-40B4-BE49-F238E27FC236}">
                <a16:creationId xmlns:a16="http://schemas.microsoft.com/office/drawing/2014/main" id="{23329C92-31E4-4DB7-8DA1-FADE87F8537F}"/>
              </a:ext>
            </a:extLst>
          </p:cNvPr>
          <p:cNvSpPr/>
          <p:nvPr/>
        </p:nvSpPr>
        <p:spPr>
          <a:xfrm>
            <a:off x="5967273" y="393132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EB2932DB-5781-4C84-B9A2-59F8F13611EC}"/>
              </a:ext>
            </a:extLst>
          </p:cNvPr>
          <p:cNvSpPr/>
          <p:nvPr/>
        </p:nvSpPr>
        <p:spPr>
          <a:xfrm>
            <a:off x="6810654" y="4643021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نجمة: 5 نقاط 35">
            <a:extLst>
              <a:ext uri="{FF2B5EF4-FFF2-40B4-BE49-F238E27FC236}">
                <a16:creationId xmlns:a16="http://schemas.microsoft.com/office/drawing/2014/main" id="{50B54F9C-9A6E-4A10-B08A-4C171FC93421}"/>
              </a:ext>
            </a:extLst>
          </p:cNvPr>
          <p:cNvSpPr/>
          <p:nvPr/>
        </p:nvSpPr>
        <p:spPr>
          <a:xfrm>
            <a:off x="5967273" y="462526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E8D277F8-3A06-4558-9AE7-6D6564B6BA72}"/>
              </a:ext>
            </a:extLst>
          </p:cNvPr>
          <p:cNvSpPr/>
          <p:nvPr/>
        </p:nvSpPr>
        <p:spPr>
          <a:xfrm>
            <a:off x="6810654" y="5336959"/>
            <a:ext cx="2007684" cy="550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18B4867A-FDCB-43E6-904B-95CBAFB936EC}"/>
              </a:ext>
            </a:extLst>
          </p:cNvPr>
          <p:cNvSpPr/>
          <p:nvPr/>
        </p:nvSpPr>
        <p:spPr>
          <a:xfrm>
            <a:off x="5967273" y="531920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F7AF242F-3540-46D6-8FD8-45A193A07323}"/>
              </a:ext>
            </a:extLst>
          </p:cNvPr>
          <p:cNvSpPr/>
          <p:nvPr/>
        </p:nvSpPr>
        <p:spPr>
          <a:xfrm>
            <a:off x="6810654" y="6030897"/>
            <a:ext cx="2007684" cy="550416"/>
          </a:xfrm>
          <a:prstGeom prst="roundRect">
            <a:avLst/>
          </a:prstGeom>
          <a:solidFill>
            <a:srgbClr val="C09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نجمة: 5 نقاط 39">
            <a:extLst>
              <a:ext uri="{FF2B5EF4-FFF2-40B4-BE49-F238E27FC236}">
                <a16:creationId xmlns:a16="http://schemas.microsoft.com/office/drawing/2014/main" id="{AFEBD53C-64FD-4FAC-B254-1D851782B6B6}"/>
              </a:ext>
            </a:extLst>
          </p:cNvPr>
          <p:cNvSpPr/>
          <p:nvPr/>
        </p:nvSpPr>
        <p:spPr>
          <a:xfrm>
            <a:off x="5967273" y="601314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28DF0953-AFC0-42D1-BB08-099BE8671A6B}"/>
              </a:ext>
            </a:extLst>
          </p:cNvPr>
          <p:cNvSpPr/>
          <p:nvPr/>
        </p:nvSpPr>
        <p:spPr>
          <a:xfrm>
            <a:off x="3713827" y="479393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F3A35371-E71E-411E-860B-04BA36223C0E}"/>
              </a:ext>
            </a:extLst>
          </p:cNvPr>
          <p:cNvSpPr/>
          <p:nvPr/>
        </p:nvSpPr>
        <p:spPr>
          <a:xfrm>
            <a:off x="2870446" y="46163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264369BB-8B83-415B-8BB7-E58027E4885D}"/>
              </a:ext>
            </a:extLst>
          </p:cNvPr>
          <p:cNvSpPr/>
          <p:nvPr/>
        </p:nvSpPr>
        <p:spPr>
          <a:xfrm>
            <a:off x="3713827" y="1191086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AA13C802-2D85-4F92-A345-E5A2D5A77C11}"/>
              </a:ext>
            </a:extLst>
          </p:cNvPr>
          <p:cNvSpPr/>
          <p:nvPr/>
        </p:nvSpPr>
        <p:spPr>
          <a:xfrm>
            <a:off x="2870446" y="117333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DC1B628-E6EC-4713-B12A-2BAC89F58AAD}"/>
              </a:ext>
            </a:extLst>
          </p:cNvPr>
          <p:cNvSpPr/>
          <p:nvPr/>
        </p:nvSpPr>
        <p:spPr>
          <a:xfrm>
            <a:off x="3713827" y="1885024"/>
            <a:ext cx="2007684" cy="5504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03D69D00-C28D-41A3-91C6-10D59A887B06}"/>
              </a:ext>
            </a:extLst>
          </p:cNvPr>
          <p:cNvSpPr/>
          <p:nvPr/>
        </p:nvSpPr>
        <p:spPr>
          <a:xfrm>
            <a:off x="2870446" y="186726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191E1F7E-9121-4B41-8CFE-7C82B84F823E}"/>
              </a:ext>
            </a:extLst>
          </p:cNvPr>
          <p:cNvSpPr/>
          <p:nvPr/>
        </p:nvSpPr>
        <p:spPr>
          <a:xfrm>
            <a:off x="3713827" y="2578962"/>
            <a:ext cx="2007684" cy="550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851F36B2-3915-4123-9C13-097378B377D8}"/>
              </a:ext>
            </a:extLst>
          </p:cNvPr>
          <p:cNvSpPr/>
          <p:nvPr/>
        </p:nvSpPr>
        <p:spPr>
          <a:xfrm>
            <a:off x="2870446" y="256120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51DE1E5A-D32E-4BB9-B2E7-863400682B64}"/>
              </a:ext>
            </a:extLst>
          </p:cNvPr>
          <p:cNvSpPr/>
          <p:nvPr/>
        </p:nvSpPr>
        <p:spPr>
          <a:xfrm>
            <a:off x="3750300" y="3290655"/>
            <a:ext cx="2007684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D0D13AAE-C44B-48EF-9D91-6A34659D5332}"/>
              </a:ext>
            </a:extLst>
          </p:cNvPr>
          <p:cNvSpPr/>
          <p:nvPr/>
        </p:nvSpPr>
        <p:spPr>
          <a:xfrm>
            <a:off x="2870446" y="3255145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41A90DEC-A379-4A70-A4B0-D87873855F54}"/>
              </a:ext>
            </a:extLst>
          </p:cNvPr>
          <p:cNvSpPr/>
          <p:nvPr/>
        </p:nvSpPr>
        <p:spPr>
          <a:xfrm>
            <a:off x="3713827" y="3966838"/>
            <a:ext cx="2007684" cy="550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CE725975-2775-47DC-A2DB-6147C235B15A}"/>
              </a:ext>
            </a:extLst>
          </p:cNvPr>
          <p:cNvSpPr/>
          <p:nvPr/>
        </p:nvSpPr>
        <p:spPr>
          <a:xfrm>
            <a:off x="2870446" y="394908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28F14525-CF7B-481E-A7CC-9A9163B0BA81}"/>
              </a:ext>
            </a:extLst>
          </p:cNvPr>
          <p:cNvSpPr/>
          <p:nvPr/>
        </p:nvSpPr>
        <p:spPr>
          <a:xfrm>
            <a:off x="3713827" y="4660776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BD9B2BD5-BF4C-4704-9BB0-5758B1C22DAB}"/>
              </a:ext>
            </a:extLst>
          </p:cNvPr>
          <p:cNvSpPr/>
          <p:nvPr/>
        </p:nvSpPr>
        <p:spPr>
          <a:xfrm>
            <a:off x="2870446" y="464302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263F1AD-7A0A-49F2-B44A-928CC8C71CA6}"/>
              </a:ext>
            </a:extLst>
          </p:cNvPr>
          <p:cNvSpPr/>
          <p:nvPr/>
        </p:nvSpPr>
        <p:spPr>
          <a:xfrm>
            <a:off x="3787879" y="5301004"/>
            <a:ext cx="2007684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669C0F38-BE5D-45F7-A4C1-BE5BEC92FBD4}"/>
              </a:ext>
            </a:extLst>
          </p:cNvPr>
          <p:cNvSpPr/>
          <p:nvPr/>
        </p:nvSpPr>
        <p:spPr>
          <a:xfrm>
            <a:off x="2870446" y="533695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E844578A-B897-4F5E-B823-B521270E95BC}"/>
              </a:ext>
            </a:extLst>
          </p:cNvPr>
          <p:cNvSpPr/>
          <p:nvPr/>
        </p:nvSpPr>
        <p:spPr>
          <a:xfrm>
            <a:off x="812316" y="497148"/>
            <a:ext cx="2007684" cy="550416"/>
          </a:xfrm>
          <a:prstGeom prst="roundRect">
            <a:avLst/>
          </a:prstGeom>
          <a:solidFill>
            <a:srgbClr val="C099B2"/>
          </a:solidFill>
          <a:ln>
            <a:solidFill>
              <a:srgbClr val="C0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A41DA46D-7DBB-4133-BD05-5D78F43B8A27}"/>
              </a:ext>
            </a:extLst>
          </p:cNvPr>
          <p:cNvSpPr/>
          <p:nvPr/>
        </p:nvSpPr>
        <p:spPr>
          <a:xfrm>
            <a:off x="-31065" y="47939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2C8BA16-E8EB-42C6-9AD8-F8846899C3F8}"/>
              </a:ext>
            </a:extLst>
          </p:cNvPr>
          <p:cNvSpPr/>
          <p:nvPr/>
        </p:nvSpPr>
        <p:spPr>
          <a:xfrm>
            <a:off x="812316" y="1208841"/>
            <a:ext cx="2007684" cy="550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7F4AA05A-1B14-4DFF-A6E3-C91E36AB813B}"/>
              </a:ext>
            </a:extLst>
          </p:cNvPr>
          <p:cNvSpPr/>
          <p:nvPr/>
        </p:nvSpPr>
        <p:spPr>
          <a:xfrm>
            <a:off x="-31065" y="119108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42280938-04D9-4689-9EC4-CFBABA7A51D5}"/>
              </a:ext>
            </a:extLst>
          </p:cNvPr>
          <p:cNvSpPr/>
          <p:nvPr/>
        </p:nvSpPr>
        <p:spPr>
          <a:xfrm>
            <a:off x="812316" y="1902779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4" name="نجمة: 5 نقاط 63">
            <a:extLst>
              <a:ext uri="{FF2B5EF4-FFF2-40B4-BE49-F238E27FC236}">
                <a16:creationId xmlns:a16="http://schemas.microsoft.com/office/drawing/2014/main" id="{CEE8FCC0-F510-4988-9ECA-F18D00F40CD7}"/>
              </a:ext>
            </a:extLst>
          </p:cNvPr>
          <p:cNvSpPr/>
          <p:nvPr/>
        </p:nvSpPr>
        <p:spPr>
          <a:xfrm>
            <a:off x="-31065" y="188502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1884611A-852A-4C01-B90C-12E84A7BEA6D}"/>
              </a:ext>
            </a:extLst>
          </p:cNvPr>
          <p:cNvSpPr/>
          <p:nvPr/>
        </p:nvSpPr>
        <p:spPr>
          <a:xfrm>
            <a:off x="812316" y="2596717"/>
            <a:ext cx="2007684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6" name="نجمة: 5 نقاط 65">
            <a:extLst>
              <a:ext uri="{FF2B5EF4-FFF2-40B4-BE49-F238E27FC236}">
                <a16:creationId xmlns:a16="http://schemas.microsoft.com/office/drawing/2014/main" id="{88A9101C-74B1-43AF-A09C-2C6DD2010B9D}"/>
              </a:ext>
            </a:extLst>
          </p:cNvPr>
          <p:cNvSpPr/>
          <p:nvPr/>
        </p:nvSpPr>
        <p:spPr>
          <a:xfrm>
            <a:off x="-31065" y="257896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A56AED66-016F-46FB-961F-11C69834B72F}"/>
              </a:ext>
            </a:extLst>
          </p:cNvPr>
          <p:cNvSpPr/>
          <p:nvPr/>
        </p:nvSpPr>
        <p:spPr>
          <a:xfrm>
            <a:off x="812316" y="3290655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نجمة: 5 نقاط 67">
            <a:extLst>
              <a:ext uri="{FF2B5EF4-FFF2-40B4-BE49-F238E27FC236}">
                <a16:creationId xmlns:a16="http://schemas.microsoft.com/office/drawing/2014/main" id="{A657D65D-6CA3-4068-B662-35C42BFCE1EF}"/>
              </a:ext>
            </a:extLst>
          </p:cNvPr>
          <p:cNvSpPr/>
          <p:nvPr/>
        </p:nvSpPr>
        <p:spPr>
          <a:xfrm>
            <a:off x="-31065" y="3272900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F44C21-587F-40AC-BC28-1803F326C921}"/>
              </a:ext>
            </a:extLst>
          </p:cNvPr>
          <p:cNvSpPr/>
          <p:nvPr/>
        </p:nvSpPr>
        <p:spPr>
          <a:xfrm>
            <a:off x="812316" y="3984593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0" name="نجمة: 5 نقاط 69">
            <a:extLst>
              <a:ext uri="{FF2B5EF4-FFF2-40B4-BE49-F238E27FC236}">
                <a16:creationId xmlns:a16="http://schemas.microsoft.com/office/drawing/2014/main" id="{85585332-C185-401B-845E-520A9DA0D37F}"/>
              </a:ext>
            </a:extLst>
          </p:cNvPr>
          <p:cNvSpPr/>
          <p:nvPr/>
        </p:nvSpPr>
        <p:spPr>
          <a:xfrm>
            <a:off x="-31065" y="396683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3838C82D-E752-43FB-B1D9-D2AE4A8B1FA7}"/>
              </a:ext>
            </a:extLst>
          </p:cNvPr>
          <p:cNvSpPr/>
          <p:nvPr/>
        </p:nvSpPr>
        <p:spPr>
          <a:xfrm>
            <a:off x="812316" y="4678531"/>
            <a:ext cx="2007684" cy="550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2" name="نجمة: 5 نقاط 71">
            <a:extLst>
              <a:ext uri="{FF2B5EF4-FFF2-40B4-BE49-F238E27FC236}">
                <a16:creationId xmlns:a16="http://schemas.microsoft.com/office/drawing/2014/main" id="{88540075-79F4-410E-ADA5-E23265B50012}"/>
              </a:ext>
            </a:extLst>
          </p:cNvPr>
          <p:cNvSpPr/>
          <p:nvPr/>
        </p:nvSpPr>
        <p:spPr>
          <a:xfrm>
            <a:off x="-31065" y="466077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3F4F2FDE-DC7A-45F1-8751-AE71BF268184}"/>
              </a:ext>
            </a:extLst>
          </p:cNvPr>
          <p:cNvSpPr/>
          <p:nvPr/>
        </p:nvSpPr>
        <p:spPr>
          <a:xfrm>
            <a:off x="812316" y="5345836"/>
            <a:ext cx="2007684" cy="55041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4" name="نجمة: 5 نقاط 73">
            <a:extLst>
              <a:ext uri="{FF2B5EF4-FFF2-40B4-BE49-F238E27FC236}">
                <a16:creationId xmlns:a16="http://schemas.microsoft.com/office/drawing/2014/main" id="{12552556-0D1F-4631-8B74-A93DF1609917}"/>
              </a:ext>
            </a:extLst>
          </p:cNvPr>
          <p:cNvSpPr/>
          <p:nvPr/>
        </p:nvSpPr>
        <p:spPr>
          <a:xfrm>
            <a:off x="-31065" y="535471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B6C419F-7392-D74C-BA29-6B30338D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6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36A3813-3FEC-6C46-BF3D-0259CE55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142</a:t>
            </a:fld>
            <a:endParaRPr lang="en-US" alt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4" y="428753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F19202-BBF3-404A-BB11-5CB7C1BC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8503" y="616771"/>
            <a:ext cx="27955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2BEE02B-FC10-9446-A7FB-D35679BA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6325" y="473895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B557D12-135B-AD4F-86FF-1A3214272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8850" y="1616903"/>
            <a:ext cx="2910495" cy="72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5CC85A-0ABD-AD44-AF32-7BAAF21B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9941" y="2545597"/>
            <a:ext cx="282416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A06FDBF-D7E1-5949-A04E-C2DCCD37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6735" y="3617167"/>
            <a:ext cx="53197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339205-BE54-BD45-9D81-778FE1C2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4901" y="4474423"/>
            <a:ext cx="3314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42E197-54AA-8C42-B7C6-587A909B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49545" y="5474555"/>
            <a:ext cx="57102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مربع نص 10">
            <a:extLst>
              <a:ext uri="{FF2B5EF4-FFF2-40B4-BE49-F238E27FC236}">
                <a16:creationId xmlns:a16="http://schemas.microsoft.com/office/drawing/2014/main" id="{D60B575E-F152-1243-9B81-C5EA1314CD2A}"/>
              </a:ext>
            </a:extLst>
          </p:cNvPr>
          <p:cNvSpPr txBox="1"/>
          <p:nvPr/>
        </p:nvSpPr>
        <p:spPr>
          <a:xfrm>
            <a:off x="3377961" y="2204841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/>
              <a:t>٢ × ٩</a:t>
            </a:r>
          </a:p>
        </p:txBody>
      </p:sp>
      <p:sp>
        <p:nvSpPr>
          <p:cNvPr id="43" name="مربع نص 11">
            <a:extLst>
              <a:ext uri="{FF2B5EF4-FFF2-40B4-BE49-F238E27FC236}">
                <a16:creationId xmlns:a16="http://schemas.microsoft.com/office/drawing/2014/main" id="{35B626EE-F2AE-8846-928F-1140F0BDFDF2}"/>
              </a:ext>
            </a:extLst>
          </p:cNvPr>
          <p:cNvSpPr txBox="1"/>
          <p:nvPr/>
        </p:nvSpPr>
        <p:spPr>
          <a:xfrm>
            <a:off x="2234953" y="2216983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/>
              <a:t>١٨</a:t>
            </a:r>
          </a:p>
        </p:txBody>
      </p:sp>
      <p:sp>
        <p:nvSpPr>
          <p:cNvPr id="44" name="مربع نص 12">
            <a:extLst>
              <a:ext uri="{FF2B5EF4-FFF2-40B4-BE49-F238E27FC236}">
                <a16:creationId xmlns:a16="http://schemas.microsoft.com/office/drawing/2014/main" id="{1AA2E5E2-88F3-8343-8AAC-48C58851B7A0}"/>
              </a:ext>
            </a:extLst>
          </p:cNvPr>
          <p:cNvSpPr txBox="1"/>
          <p:nvPr/>
        </p:nvSpPr>
        <p:spPr>
          <a:xfrm>
            <a:off x="3377961" y="2592751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/>
              <a:t>٣ × ٩</a:t>
            </a:r>
          </a:p>
        </p:txBody>
      </p:sp>
      <p:sp>
        <p:nvSpPr>
          <p:cNvPr id="45" name="مربع نص 13">
            <a:extLst>
              <a:ext uri="{FF2B5EF4-FFF2-40B4-BE49-F238E27FC236}">
                <a16:creationId xmlns:a16="http://schemas.microsoft.com/office/drawing/2014/main" id="{15122E87-0A13-A14C-B847-5DCAC0166C4B}"/>
              </a:ext>
            </a:extLst>
          </p:cNvPr>
          <p:cNvSpPr txBox="1"/>
          <p:nvPr/>
        </p:nvSpPr>
        <p:spPr>
          <a:xfrm>
            <a:off x="2234953" y="2604893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/>
              <a:t>٢٧</a:t>
            </a:r>
          </a:p>
        </p:txBody>
      </p:sp>
      <p:sp>
        <p:nvSpPr>
          <p:cNvPr id="46" name="مربع نص 14">
            <a:extLst>
              <a:ext uri="{FF2B5EF4-FFF2-40B4-BE49-F238E27FC236}">
                <a16:creationId xmlns:a16="http://schemas.microsoft.com/office/drawing/2014/main" id="{DDAB6FBA-27C6-7546-848C-95208E356068}"/>
              </a:ext>
            </a:extLst>
          </p:cNvPr>
          <p:cNvSpPr txBox="1"/>
          <p:nvPr/>
        </p:nvSpPr>
        <p:spPr>
          <a:xfrm>
            <a:off x="3377961" y="2949941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/>
              <a:t>٤ × ٩</a:t>
            </a:r>
          </a:p>
        </p:txBody>
      </p:sp>
      <p:sp>
        <p:nvSpPr>
          <p:cNvPr id="47" name="مربع نص 15">
            <a:extLst>
              <a:ext uri="{FF2B5EF4-FFF2-40B4-BE49-F238E27FC236}">
                <a16:creationId xmlns:a16="http://schemas.microsoft.com/office/drawing/2014/main" id="{A7DB5DF4-D10E-DA4C-B0C5-FB1FDB969D94}"/>
              </a:ext>
            </a:extLst>
          </p:cNvPr>
          <p:cNvSpPr txBox="1"/>
          <p:nvPr/>
        </p:nvSpPr>
        <p:spPr>
          <a:xfrm>
            <a:off x="2234953" y="2962083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/>
              <a:t>٣٦</a:t>
            </a:r>
          </a:p>
        </p:txBody>
      </p:sp>
      <p:grpSp>
        <p:nvGrpSpPr>
          <p:cNvPr id="48" name="مجموعة 19">
            <a:extLst>
              <a:ext uri="{FF2B5EF4-FFF2-40B4-BE49-F238E27FC236}">
                <a16:creationId xmlns:a16="http://schemas.microsoft.com/office/drawing/2014/main" id="{DBC215A0-AA19-7848-BD6E-15C2EDDDCF3B}"/>
              </a:ext>
            </a:extLst>
          </p:cNvPr>
          <p:cNvGrpSpPr/>
          <p:nvPr/>
        </p:nvGrpSpPr>
        <p:grpSpPr>
          <a:xfrm>
            <a:off x="1777749" y="2016957"/>
            <a:ext cx="716112" cy="395161"/>
            <a:chOff x="528606" y="3914776"/>
            <a:chExt cx="716112" cy="395161"/>
          </a:xfrm>
        </p:grpSpPr>
        <p:sp>
          <p:nvSpPr>
            <p:cNvPr id="236" name="شكل حر 17">
              <a:extLst>
                <a:ext uri="{FF2B5EF4-FFF2-40B4-BE49-F238E27FC236}">
                  <a16:creationId xmlns:a16="http://schemas.microsoft.com/office/drawing/2014/main" id="{5F753507-1BFB-1140-B3A3-8E03D3724999}"/>
                </a:ext>
              </a:extLst>
            </p:cNvPr>
            <p:cNvSpPr/>
            <p:nvPr/>
          </p:nvSpPr>
          <p:spPr>
            <a:xfrm rot="16504933">
              <a:off x="944674" y="4009893"/>
              <a:ext cx="371475" cy="228613"/>
            </a:xfrm>
            <a:custGeom>
              <a:avLst/>
              <a:gdLst>
                <a:gd name="connsiteX0" fmla="*/ 371475 w 371475"/>
                <a:gd name="connsiteY0" fmla="*/ 566738 h 566738"/>
                <a:gd name="connsiteX1" fmla="*/ 214313 w 371475"/>
                <a:gd name="connsiteY1" fmla="*/ 9525 h 566738"/>
                <a:gd name="connsiteX2" fmla="*/ 0 w 371475"/>
                <a:gd name="connsiteY2" fmla="*/ 50958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566738">
                  <a:moveTo>
                    <a:pt x="371475" y="566738"/>
                  </a:moveTo>
                  <a:cubicBezTo>
                    <a:pt x="323850" y="292894"/>
                    <a:pt x="276226" y="19050"/>
                    <a:pt x="214313" y="9525"/>
                  </a:cubicBezTo>
                  <a:cubicBezTo>
                    <a:pt x="152401" y="0"/>
                    <a:pt x="40481" y="419101"/>
                    <a:pt x="0" y="509588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237" name="مربع نص 18">
              <a:extLst>
                <a:ext uri="{FF2B5EF4-FFF2-40B4-BE49-F238E27FC236}">
                  <a16:creationId xmlns:a16="http://schemas.microsoft.com/office/drawing/2014/main" id="{54CAD15A-34F1-0446-AF83-348B4CA26204}"/>
                </a:ext>
              </a:extLst>
            </p:cNvPr>
            <p:cNvSpPr txBox="1"/>
            <p:nvPr/>
          </p:nvSpPr>
          <p:spPr>
            <a:xfrm>
              <a:off x="528606" y="3914776"/>
              <a:ext cx="5286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rgbClr val="FF0000"/>
                  </a:solidFill>
                </a:rPr>
                <a:t>+ ٩</a:t>
              </a:r>
            </a:p>
          </p:txBody>
        </p:sp>
      </p:grpSp>
      <p:grpSp>
        <p:nvGrpSpPr>
          <p:cNvPr id="49" name="مجموعة 20">
            <a:extLst>
              <a:ext uri="{FF2B5EF4-FFF2-40B4-BE49-F238E27FC236}">
                <a16:creationId xmlns:a16="http://schemas.microsoft.com/office/drawing/2014/main" id="{0A0DE831-8600-064A-9860-49B3F7BC435F}"/>
              </a:ext>
            </a:extLst>
          </p:cNvPr>
          <p:cNvGrpSpPr/>
          <p:nvPr/>
        </p:nvGrpSpPr>
        <p:grpSpPr>
          <a:xfrm>
            <a:off x="1777749" y="2421902"/>
            <a:ext cx="716112" cy="395161"/>
            <a:chOff x="528606" y="3914776"/>
            <a:chExt cx="716112" cy="395161"/>
          </a:xfrm>
        </p:grpSpPr>
        <p:sp>
          <p:nvSpPr>
            <p:cNvPr id="240" name="شكل حر 21">
              <a:extLst>
                <a:ext uri="{FF2B5EF4-FFF2-40B4-BE49-F238E27FC236}">
                  <a16:creationId xmlns:a16="http://schemas.microsoft.com/office/drawing/2014/main" id="{2C8567C6-BF9A-D640-9599-4EA5EA29309C}"/>
                </a:ext>
              </a:extLst>
            </p:cNvPr>
            <p:cNvSpPr/>
            <p:nvPr/>
          </p:nvSpPr>
          <p:spPr>
            <a:xfrm rot="16504933">
              <a:off x="944674" y="4009893"/>
              <a:ext cx="371475" cy="228613"/>
            </a:xfrm>
            <a:custGeom>
              <a:avLst/>
              <a:gdLst>
                <a:gd name="connsiteX0" fmla="*/ 371475 w 371475"/>
                <a:gd name="connsiteY0" fmla="*/ 566738 h 566738"/>
                <a:gd name="connsiteX1" fmla="*/ 214313 w 371475"/>
                <a:gd name="connsiteY1" fmla="*/ 9525 h 566738"/>
                <a:gd name="connsiteX2" fmla="*/ 0 w 371475"/>
                <a:gd name="connsiteY2" fmla="*/ 50958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566738">
                  <a:moveTo>
                    <a:pt x="371475" y="566738"/>
                  </a:moveTo>
                  <a:cubicBezTo>
                    <a:pt x="323850" y="292894"/>
                    <a:pt x="276226" y="19050"/>
                    <a:pt x="214313" y="9525"/>
                  </a:cubicBezTo>
                  <a:cubicBezTo>
                    <a:pt x="152401" y="0"/>
                    <a:pt x="40481" y="419101"/>
                    <a:pt x="0" y="509588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241" name="مربع نص 22">
              <a:extLst>
                <a:ext uri="{FF2B5EF4-FFF2-40B4-BE49-F238E27FC236}">
                  <a16:creationId xmlns:a16="http://schemas.microsoft.com/office/drawing/2014/main" id="{914FD356-7053-C242-8587-AA373A37A87F}"/>
                </a:ext>
              </a:extLst>
            </p:cNvPr>
            <p:cNvSpPr txBox="1"/>
            <p:nvPr/>
          </p:nvSpPr>
          <p:spPr>
            <a:xfrm>
              <a:off x="528606" y="3914776"/>
              <a:ext cx="5286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rgbClr val="FF0000"/>
                  </a:solidFill>
                </a:rPr>
                <a:t>+ ٩</a:t>
              </a:r>
            </a:p>
          </p:txBody>
        </p:sp>
      </p:grpSp>
      <p:grpSp>
        <p:nvGrpSpPr>
          <p:cNvPr id="50" name="مجموعة 27">
            <a:extLst>
              <a:ext uri="{FF2B5EF4-FFF2-40B4-BE49-F238E27FC236}">
                <a16:creationId xmlns:a16="http://schemas.microsoft.com/office/drawing/2014/main" id="{3D8D93C4-2B80-5B41-8D5E-920F9D717CC0}"/>
              </a:ext>
            </a:extLst>
          </p:cNvPr>
          <p:cNvGrpSpPr/>
          <p:nvPr/>
        </p:nvGrpSpPr>
        <p:grpSpPr>
          <a:xfrm>
            <a:off x="1763463" y="2807666"/>
            <a:ext cx="716112" cy="395161"/>
            <a:chOff x="528606" y="3914776"/>
            <a:chExt cx="716112" cy="395161"/>
          </a:xfrm>
        </p:grpSpPr>
        <p:sp>
          <p:nvSpPr>
            <p:cNvPr id="244" name="شكل حر 28">
              <a:extLst>
                <a:ext uri="{FF2B5EF4-FFF2-40B4-BE49-F238E27FC236}">
                  <a16:creationId xmlns:a16="http://schemas.microsoft.com/office/drawing/2014/main" id="{319E995C-DF67-0440-9C84-55DDE389D9DF}"/>
                </a:ext>
              </a:extLst>
            </p:cNvPr>
            <p:cNvSpPr/>
            <p:nvPr/>
          </p:nvSpPr>
          <p:spPr>
            <a:xfrm rot="16504933">
              <a:off x="944674" y="4009893"/>
              <a:ext cx="371475" cy="228613"/>
            </a:xfrm>
            <a:custGeom>
              <a:avLst/>
              <a:gdLst>
                <a:gd name="connsiteX0" fmla="*/ 371475 w 371475"/>
                <a:gd name="connsiteY0" fmla="*/ 566738 h 566738"/>
                <a:gd name="connsiteX1" fmla="*/ 214313 w 371475"/>
                <a:gd name="connsiteY1" fmla="*/ 9525 h 566738"/>
                <a:gd name="connsiteX2" fmla="*/ 0 w 371475"/>
                <a:gd name="connsiteY2" fmla="*/ 50958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566738">
                  <a:moveTo>
                    <a:pt x="371475" y="566738"/>
                  </a:moveTo>
                  <a:cubicBezTo>
                    <a:pt x="323850" y="292894"/>
                    <a:pt x="276226" y="19050"/>
                    <a:pt x="214313" y="9525"/>
                  </a:cubicBezTo>
                  <a:cubicBezTo>
                    <a:pt x="152401" y="0"/>
                    <a:pt x="40481" y="419101"/>
                    <a:pt x="0" y="509588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245" name="مربع نص 29">
              <a:extLst>
                <a:ext uri="{FF2B5EF4-FFF2-40B4-BE49-F238E27FC236}">
                  <a16:creationId xmlns:a16="http://schemas.microsoft.com/office/drawing/2014/main" id="{978E3265-7951-3246-85D6-1481A0690B5B}"/>
                </a:ext>
              </a:extLst>
            </p:cNvPr>
            <p:cNvSpPr txBox="1"/>
            <p:nvPr/>
          </p:nvSpPr>
          <p:spPr>
            <a:xfrm>
              <a:off x="528606" y="3914776"/>
              <a:ext cx="5286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rgbClr val="FF0000"/>
                  </a:solidFill>
                </a:rPr>
                <a:t>+ ٩</a:t>
              </a:r>
            </a:p>
          </p:txBody>
        </p:sp>
      </p:grpSp>
      <p:sp>
        <p:nvSpPr>
          <p:cNvPr id="51" name="مربع نص 30">
            <a:extLst>
              <a:ext uri="{FF2B5EF4-FFF2-40B4-BE49-F238E27FC236}">
                <a16:creationId xmlns:a16="http://schemas.microsoft.com/office/drawing/2014/main" id="{C9585E93-1BAC-4E4E-9A27-62E6FD60A6A2}"/>
              </a:ext>
            </a:extLst>
          </p:cNvPr>
          <p:cNvSpPr txBox="1"/>
          <p:nvPr/>
        </p:nvSpPr>
        <p:spPr>
          <a:xfrm>
            <a:off x="5763991" y="2474159"/>
            <a:ext cx="185738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solidFill>
                  <a:srgbClr val="FF0000"/>
                </a:solidFill>
              </a:rPr>
              <a:t>يزيد ثمن المجلات بمبلغ ٩ ريالات كلما زاد عددها بمقدار ١</a:t>
            </a:r>
          </a:p>
        </p:txBody>
      </p:sp>
      <p:sp>
        <p:nvSpPr>
          <p:cNvPr id="52" name="وسيلة شرح مستطيلة مستديرة الزوايا 31">
            <a:extLst>
              <a:ext uri="{FF2B5EF4-FFF2-40B4-BE49-F238E27FC236}">
                <a16:creationId xmlns:a16="http://schemas.microsoft.com/office/drawing/2014/main" id="{1CEFEFD6-B122-8446-B147-AEB85B9004C4}"/>
              </a:ext>
            </a:extLst>
          </p:cNvPr>
          <p:cNvSpPr/>
          <p:nvPr/>
        </p:nvSpPr>
        <p:spPr>
          <a:xfrm>
            <a:off x="4520969" y="116705"/>
            <a:ext cx="1071570" cy="928694"/>
          </a:xfrm>
          <a:prstGeom prst="wedgeRoundRectCallout">
            <a:avLst>
              <a:gd name="adj1" fmla="val -23500"/>
              <a:gd name="adj2" fmla="val 1009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</a:rPr>
              <a:t>مدخلات</a:t>
            </a:r>
          </a:p>
        </p:txBody>
      </p:sp>
      <p:sp>
        <p:nvSpPr>
          <p:cNvPr id="53" name="وسيلة شرح مستطيلة مستديرة الزوايا 32">
            <a:extLst>
              <a:ext uri="{FF2B5EF4-FFF2-40B4-BE49-F238E27FC236}">
                <a16:creationId xmlns:a16="http://schemas.microsoft.com/office/drawing/2014/main" id="{DC051719-8801-A64B-8DF7-FE2BBABB1CBC}"/>
              </a:ext>
            </a:extLst>
          </p:cNvPr>
          <p:cNvSpPr/>
          <p:nvPr/>
        </p:nvSpPr>
        <p:spPr>
          <a:xfrm>
            <a:off x="3306523" y="116705"/>
            <a:ext cx="1071570" cy="928694"/>
          </a:xfrm>
          <a:prstGeom prst="wedgeRoundRectCallout">
            <a:avLst>
              <a:gd name="adj1" fmla="val -12833"/>
              <a:gd name="adj2" fmla="val 1009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</a:rPr>
              <a:t>قاعدة الدالة</a:t>
            </a:r>
          </a:p>
        </p:txBody>
      </p:sp>
      <p:sp>
        <p:nvSpPr>
          <p:cNvPr id="54" name="وسيلة شرح مستطيلة مستديرة الزوايا 33">
            <a:extLst>
              <a:ext uri="{FF2B5EF4-FFF2-40B4-BE49-F238E27FC236}">
                <a16:creationId xmlns:a16="http://schemas.microsoft.com/office/drawing/2014/main" id="{72E5CA54-4934-3345-B7A4-600872BA68AB}"/>
              </a:ext>
            </a:extLst>
          </p:cNvPr>
          <p:cNvSpPr/>
          <p:nvPr/>
        </p:nvSpPr>
        <p:spPr>
          <a:xfrm>
            <a:off x="2092077" y="116705"/>
            <a:ext cx="1071570" cy="928694"/>
          </a:xfrm>
          <a:prstGeom prst="wedgeRoundRectCallout">
            <a:avLst>
              <a:gd name="adj1" fmla="val -833"/>
              <a:gd name="adj2" fmla="val 994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</a:rPr>
              <a:t>مخرجات</a:t>
            </a:r>
          </a:p>
        </p:txBody>
      </p:sp>
      <p:sp>
        <p:nvSpPr>
          <p:cNvPr id="55" name="وسيلة شرح مستطيلة مستديرة الزوايا 34">
            <a:extLst>
              <a:ext uri="{FF2B5EF4-FFF2-40B4-BE49-F238E27FC236}">
                <a16:creationId xmlns:a16="http://schemas.microsoft.com/office/drawing/2014/main" id="{29AFE27E-54A6-7B4D-B767-9E73216D00C3}"/>
              </a:ext>
            </a:extLst>
          </p:cNvPr>
          <p:cNvSpPr/>
          <p:nvPr/>
        </p:nvSpPr>
        <p:spPr>
          <a:xfrm>
            <a:off x="4520969" y="116705"/>
            <a:ext cx="1071570" cy="928694"/>
          </a:xfrm>
          <a:prstGeom prst="wedgeRoundRectCallout">
            <a:avLst>
              <a:gd name="adj1" fmla="val -23500"/>
              <a:gd name="adj2" fmla="val 1009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المجال</a:t>
            </a:r>
          </a:p>
        </p:txBody>
      </p:sp>
      <p:sp>
        <p:nvSpPr>
          <p:cNvPr id="56" name="وسيلة شرح مستطيلة مستديرة الزوايا 36">
            <a:extLst>
              <a:ext uri="{FF2B5EF4-FFF2-40B4-BE49-F238E27FC236}">
                <a16:creationId xmlns:a16="http://schemas.microsoft.com/office/drawing/2014/main" id="{255EB02C-22DF-654D-B642-65A5D95E3472}"/>
              </a:ext>
            </a:extLst>
          </p:cNvPr>
          <p:cNvSpPr/>
          <p:nvPr/>
        </p:nvSpPr>
        <p:spPr>
          <a:xfrm>
            <a:off x="2092077" y="116705"/>
            <a:ext cx="1071570" cy="928694"/>
          </a:xfrm>
          <a:prstGeom prst="wedgeRoundRectCallout">
            <a:avLst>
              <a:gd name="adj1" fmla="val -833"/>
              <a:gd name="adj2" fmla="val 994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المدى</a:t>
            </a:r>
          </a:p>
        </p:txBody>
      </p:sp>
      <p:grpSp>
        <p:nvGrpSpPr>
          <p:cNvPr id="224" name="مجموعة 37">
            <a:extLst>
              <a:ext uri="{FF2B5EF4-FFF2-40B4-BE49-F238E27FC236}">
                <a16:creationId xmlns:a16="http://schemas.microsoft.com/office/drawing/2014/main" id="{94459849-44D3-E149-9EA3-D9538DB01602}"/>
              </a:ext>
            </a:extLst>
          </p:cNvPr>
          <p:cNvGrpSpPr/>
          <p:nvPr/>
        </p:nvGrpSpPr>
        <p:grpSpPr>
          <a:xfrm flipH="1">
            <a:off x="5092471" y="1959805"/>
            <a:ext cx="842733" cy="395161"/>
            <a:chOff x="594890" y="3914776"/>
            <a:chExt cx="649828" cy="395161"/>
          </a:xfrm>
        </p:grpSpPr>
        <p:sp>
          <p:nvSpPr>
            <p:cNvPr id="260" name="شكل حر 38">
              <a:extLst>
                <a:ext uri="{FF2B5EF4-FFF2-40B4-BE49-F238E27FC236}">
                  <a16:creationId xmlns:a16="http://schemas.microsoft.com/office/drawing/2014/main" id="{DC021400-D211-E341-B13D-D93761AAB60C}"/>
                </a:ext>
              </a:extLst>
            </p:cNvPr>
            <p:cNvSpPr/>
            <p:nvPr/>
          </p:nvSpPr>
          <p:spPr>
            <a:xfrm rot="16504933">
              <a:off x="944674" y="4009893"/>
              <a:ext cx="371475" cy="228613"/>
            </a:xfrm>
            <a:custGeom>
              <a:avLst/>
              <a:gdLst>
                <a:gd name="connsiteX0" fmla="*/ 371475 w 371475"/>
                <a:gd name="connsiteY0" fmla="*/ 566738 h 566738"/>
                <a:gd name="connsiteX1" fmla="*/ 214313 w 371475"/>
                <a:gd name="connsiteY1" fmla="*/ 9525 h 566738"/>
                <a:gd name="connsiteX2" fmla="*/ 0 w 371475"/>
                <a:gd name="connsiteY2" fmla="*/ 50958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566738">
                  <a:moveTo>
                    <a:pt x="371475" y="566738"/>
                  </a:moveTo>
                  <a:cubicBezTo>
                    <a:pt x="323850" y="292894"/>
                    <a:pt x="276226" y="19050"/>
                    <a:pt x="214313" y="9525"/>
                  </a:cubicBezTo>
                  <a:cubicBezTo>
                    <a:pt x="152401" y="0"/>
                    <a:pt x="40481" y="419101"/>
                    <a:pt x="0" y="509588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261" name="مربع نص 39">
              <a:extLst>
                <a:ext uri="{FF2B5EF4-FFF2-40B4-BE49-F238E27FC236}">
                  <a16:creationId xmlns:a16="http://schemas.microsoft.com/office/drawing/2014/main" id="{A8B67212-73EC-584A-90CD-A903AD422002}"/>
                </a:ext>
              </a:extLst>
            </p:cNvPr>
            <p:cNvSpPr txBox="1"/>
            <p:nvPr/>
          </p:nvSpPr>
          <p:spPr>
            <a:xfrm>
              <a:off x="594890" y="3914776"/>
              <a:ext cx="5286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rgbClr val="FF0000"/>
                  </a:solidFill>
                </a:rPr>
                <a:t>+ ١</a:t>
              </a:r>
            </a:p>
          </p:txBody>
        </p:sp>
      </p:grpSp>
      <p:grpSp>
        <p:nvGrpSpPr>
          <p:cNvPr id="226" name="مجموعة 40">
            <a:extLst>
              <a:ext uri="{FF2B5EF4-FFF2-40B4-BE49-F238E27FC236}">
                <a16:creationId xmlns:a16="http://schemas.microsoft.com/office/drawing/2014/main" id="{1938D421-0CDB-7544-BDDB-5653A4AA9F0B}"/>
              </a:ext>
            </a:extLst>
          </p:cNvPr>
          <p:cNvGrpSpPr/>
          <p:nvPr/>
        </p:nvGrpSpPr>
        <p:grpSpPr>
          <a:xfrm flipH="1">
            <a:off x="5092471" y="2350462"/>
            <a:ext cx="842733" cy="395161"/>
            <a:chOff x="594890" y="3914776"/>
            <a:chExt cx="649828" cy="395161"/>
          </a:xfrm>
        </p:grpSpPr>
        <p:sp>
          <p:nvSpPr>
            <p:cNvPr id="264" name="شكل حر 41">
              <a:extLst>
                <a:ext uri="{FF2B5EF4-FFF2-40B4-BE49-F238E27FC236}">
                  <a16:creationId xmlns:a16="http://schemas.microsoft.com/office/drawing/2014/main" id="{7CFE2A4B-F573-AF44-A3DE-948F5946D413}"/>
                </a:ext>
              </a:extLst>
            </p:cNvPr>
            <p:cNvSpPr/>
            <p:nvPr/>
          </p:nvSpPr>
          <p:spPr>
            <a:xfrm rot="16504933">
              <a:off x="944674" y="4009893"/>
              <a:ext cx="371475" cy="228613"/>
            </a:xfrm>
            <a:custGeom>
              <a:avLst/>
              <a:gdLst>
                <a:gd name="connsiteX0" fmla="*/ 371475 w 371475"/>
                <a:gd name="connsiteY0" fmla="*/ 566738 h 566738"/>
                <a:gd name="connsiteX1" fmla="*/ 214313 w 371475"/>
                <a:gd name="connsiteY1" fmla="*/ 9525 h 566738"/>
                <a:gd name="connsiteX2" fmla="*/ 0 w 371475"/>
                <a:gd name="connsiteY2" fmla="*/ 50958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566738">
                  <a:moveTo>
                    <a:pt x="371475" y="566738"/>
                  </a:moveTo>
                  <a:cubicBezTo>
                    <a:pt x="323850" y="292894"/>
                    <a:pt x="276226" y="19050"/>
                    <a:pt x="214313" y="9525"/>
                  </a:cubicBezTo>
                  <a:cubicBezTo>
                    <a:pt x="152401" y="0"/>
                    <a:pt x="40481" y="419101"/>
                    <a:pt x="0" y="509588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265" name="مربع نص 42">
              <a:extLst>
                <a:ext uri="{FF2B5EF4-FFF2-40B4-BE49-F238E27FC236}">
                  <a16:creationId xmlns:a16="http://schemas.microsoft.com/office/drawing/2014/main" id="{6FBC8D72-F460-AC4B-81C4-E3D0FB18E652}"/>
                </a:ext>
              </a:extLst>
            </p:cNvPr>
            <p:cNvSpPr txBox="1"/>
            <p:nvPr/>
          </p:nvSpPr>
          <p:spPr>
            <a:xfrm>
              <a:off x="594890" y="3914776"/>
              <a:ext cx="5286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rgbClr val="FF0000"/>
                  </a:solidFill>
                </a:rPr>
                <a:t>+ ١</a:t>
              </a:r>
            </a:p>
          </p:txBody>
        </p:sp>
      </p:grpSp>
      <p:grpSp>
        <p:nvGrpSpPr>
          <p:cNvPr id="228" name="مجموعة 43">
            <a:extLst>
              <a:ext uri="{FF2B5EF4-FFF2-40B4-BE49-F238E27FC236}">
                <a16:creationId xmlns:a16="http://schemas.microsoft.com/office/drawing/2014/main" id="{C0115BE0-08F4-474D-AEE5-621033DA154B}"/>
              </a:ext>
            </a:extLst>
          </p:cNvPr>
          <p:cNvGrpSpPr/>
          <p:nvPr/>
        </p:nvGrpSpPr>
        <p:grpSpPr>
          <a:xfrm flipH="1">
            <a:off x="5156291" y="2788702"/>
            <a:ext cx="842733" cy="395161"/>
            <a:chOff x="594890" y="3914776"/>
            <a:chExt cx="649828" cy="395161"/>
          </a:xfrm>
        </p:grpSpPr>
        <p:sp>
          <p:nvSpPr>
            <p:cNvPr id="268" name="شكل حر 44">
              <a:extLst>
                <a:ext uri="{FF2B5EF4-FFF2-40B4-BE49-F238E27FC236}">
                  <a16:creationId xmlns:a16="http://schemas.microsoft.com/office/drawing/2014/main" id="{4282EE68-C295-D348-ADD2-3B39E2B4EBD8}"/>
                </a:ext>
              </a:extLst>
            </p:cNvPr>
            <p:cNvSpPr/>
            <p:nvPr/>
          </p:nvSpPr>
          <p:spPr>
            <a:xfrm rot="16504933">
              <a:off x="944674" y="4009893"/>
              <a:ext cx="371475" cy="228613"/>
            </a:xfrm>
            <a:custGeom>
              <a:avLst/>
              <a:gdLst>
                <a:gd name="connsiteX0" fmla="*/ 371475 w 371475"/>
                <a:gd name="connsiteY0" fmla="*/ 566738 h 566738"/>
                <a:gd name="connsiteX1" fmla="*/ 214313 w 371475"/>
                <a:gd name="connsiteY1" fmla="*/ 9525 h 566738"/>
                <a:gd name="connsiteX2" fmla="*/ 0 w 371475"/>
                <a:gd name="connsiteY2" fmla="*/ 50958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566738">
                  <a:moveTo>
                    <a:pt x="371475" y="566738"/>
                  </a:moveTo>
                  <a:cubicBezTo>
                    <a:pt x="323850" y="292894"/>
                    <a:pt x="276226" y="19050"/>
                    <a:pt x="214313" y="9525"/>
                  </a:cubicBezTo>
                  <a:cubicBezTo>
                    <a:pt x="152401" y="0"/>
                    <a:pt x="40481" y="419101"/>
                    <a:pt x="0" y="509588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269" name="مربع نص 45">
              <a:extLst>
                <a:ext uri="{FF2B5EF4-FFF2-40B4-BE49-F238E27FC236}">
                  <a16:creationId xmlns:a16="http://schemas.microsoft.com/office/drawing/2014/main" id="{1D88C60F-1B5D-1147-A791-3A9C8A0AAC9F}"/>
                </a:ext>
              </a:extLst>
            </p:cNvPr>
            <p:cNvSpPr txBox="1"/>
            <p:nvPr/>
          </p:nvSpPr>
          <p:spPr>
            <a:xfrm>
              <a:off x="594890" y="3914776"/>
              <a:ext cx="5286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rgbClr val="FF0000"/>
                  </a:solidFill>
                </a:rPr>
                <a:t>+ ١</a:t>
              </a:r>
            </a:p>
          </p:txBody>
        </p:sp>
      </p:grpSp>
      <p:sp>
        <p:nvSpPr>
          <p:cNvPr id="95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2CDDF4-74A2-724F-AACA-E40771EA83B2}"/>
              </a:ext>
            </a:extLst>
          </p:cNvPr>
          <p:cNvSpPr/>
          <p:nvPr/>
        </p:nvSpPr>
        <p:spPr>
          <a:xfrm flipH="1">
            <a:off x="890236" y="5692070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E5E7B98-171C-2C45-A238-D1FBA2A7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1863" y="635521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568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مثال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61099" y="425932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4">
            <a:extLst>
              <a:ext uri="{FF2B5EF4-FFF2-40B4-BE49-F238E27FC236}">
                <a16:creationId xmlns:a16="http://schemas.microsoft.com/office/drawing/2014/main" id="{72F08700-EFF2-8949-9616-6CC5F1936FE5}"/>
              </a:ext>
            </a:extLst>
          </p:cNvPr>
          <p:cNvGrpSpPr/>
          <p:nvPr/>
        </p:nvGrpSpPr>
        <p:grpSpPr>
          <a:xfrm>
            <a:off x="6890042" y="967798"/>
            <a:ext cx="3857652" cy="3017899"/>
            <a:chOff x="5043948" y="496827"/>
            <a:chExt cx="3857652" cy="3017899"/>
          </a:xfrm>
        </p:grpSpPr>
        <p:sp>
          <p:nvSpPr>
            <p:cNvPr id="63" name="دبوس زينة 5">
              <a:extLst>
                <a:ext uri="{FF2B5EF4-FFF2-40B4-BE49-F238E27FC236}">
                  <a16:creationId xmlns:a16="http://schemas.microsoft.com/office/drawing/2014/main" id="{8734616A-F3CD-8C4E-A5CF-1A08324E8EC9}"/>
                </a:ext>
              </a:extLst>
            </p:cNvPr>
            <p:cNvSpPr/>
            <p:nvPr/>
          </p:nvSpPr>
          <p:spPr>
            <a:xfrm>
              <a:off x="5043948" y="1514462"/>
              <a:ext cx="3857652" cy="20002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مجموعة 7">
              <a:extLst>
                <a:ext uri="{FF2B5EF4-FFF2-40B4-BE49-F238E27FC236}">
                  <a16:creationId xmlns:a16="http://schemas.microsoft.com/office/drawing/2014/main" id="{CC6F8E60-BCB6-C94A-83A2-3C91897B10A4}"/>
                </a:ext>
              </a:extLst>
            </p:cNvPr>
            <p:cNvGrpSpPr/>
            <p:nvPr/>
          </p:nvGrpSpPr>
          <p:grpSpPr>
            <a:xfrm>
              <a:off x="7456207" y="496827"/>
              <a:ext cx="1214446" cy="928694"/>
              <a:chOff x="6670389" y="4711669"/>
              <a:chExt cx="1214446" cy="928694"/>
            </a:xfrm>
          </p:grpSpPr>
          <p:sp>
            <p:nvSpPr>
              <p:cNvPr id="65" name="دبوس زينة 5">
                <a:extLst>
                  <a:ext uri="{FF2B5EF4-FFF2-40B4-BE49-F238E27FC236}">
                    <a16:creationId xmlns:a16="http://schemas.microsoft.com/office/drawing/2014/main" id="{2AB2D9C6-693B-7B4F-B2B4-6B110F2A90A0}"/>
                  </a:ext>
                </a:extLst>
              </p:cNvPr>
              <p:cNvSpPr/>
              <p:nvPr/>
            </p:nvSpPr>
            <p:spPr>
              <a:xfrm>
                <a:off x="6670389" y="471166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D53B0773-3821-3A47-8860-179701E74D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9294" y="4945034"/>
                <a:ext cx="110014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B34C58C6-AD2D-9942-9772-AC679436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2558" y="2058804"/>
            <a:ext cx="308610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مجموعة 19">
            <a:extLst>
              <a:ext uri="{FF2B5EF4-FFF2-40B4-BE49-F238E27FC236}">
                <a16:creationId xmlns:a16="http://schemas.microsoft.com/office/drawing/2014/main" id="{89085DB3-5E30-4449-8C6E-028102E3C2FD}"/>
              </a:ext>
            </a:extLst>
          </p:cNvPr>
          <p:cNvGrpSpPr/>
          <p:nvPr/>
        </p:nvGrpSpPr>
        <p:grpSpPr>
          <a:xfrm>
            <a:off x="2284232" y="1613955"/>
            <a:ext cx="2990854" cy="2214578"/>
            <a:chOff x="285720" y="785794"/>
            <a:chExt cx="2990854" cy="2214578"/>
          </a:xfrm>
        </p:grpSpPr>
        <p:pic>
          <p:nvPicPr>
            <p:cNvPr id="71" name="Picture 3">
              <a:extLst>
                <a:ext uri="{FF2B5EF4-FFF2-40B4-BE49-F238E27FC236}">
                  <a16:creationId xmlns:a16="http://schemas.microsoft.com/office/drawing/2014/main" id="{02BB5522-D6AC-4F48-B77A-FBF544E0E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720" y="785794"/>
              <a:ext cx="2990854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BF6C06C3-D463-A949-933E-5DCD84521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43028" y="1357298"/>
              <a:ext cx="432000" cy="26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499CFC6C-BB67-5D48-8A9F-C5970B43A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472" y="1357298"/>
              <a:ext cx="432000" cy="26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4">
              <a:extLst>
                <a:ext uri="{FF2B5EF4-FFF2-40B4-BE49-F238E27FC236}">
                  <a16:creationId xmlns:a16="http://schemas.microsoft.com/office/drawing/2014/main" id="{C30EB231-4FAB-8B4F-BABA-78851E320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43021" y="1757350"/>
              <a:ext cx="432000" cy="26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4">
              <a:extLst>
                <a:ext uri="{FF2B5EF4-FFF2-40B4-BE49-F238E27FC236}">
                  <a16:creationId xmlns:a16="http://schemas.microsoft.com/office/drawing/2014/main" id="{F11946AD-E04B-0A49-B408-4D5AE4F5C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10" y="1757350"/>
              <a:ext cx="432000" cy="26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4">
              <a:extLst>
                <a:ext uri="{FF2B5EF4-FFF2-40B4-BE49-F238E27FC236}">
                  <a16:creationId xmlns:a16="http://schemas.microsoft.com/office/drawing/2014/main" id="{C0BE4A86-C2DC-594A-85DB-1EADBCE9C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14454" y="2157404"/>
              <a:ext cx="473144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4">
              <a:extLst>
                <a:ext uri="{FF2B5EF4-FFF2-40B4-BE49-F238E27FC236}">
                  <a16:creationId xmlns:a16="http://schemas.microsoft.com/office/drawing/2014/main" id="{A1278EE8-D2A2-2F41-AFF5-EA4FB48A1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8622" y="2171690"/>
              <a:ext cx="432000" cy="26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8095A551-5775-F445-B044-C0E178B51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71608" y="2586036"/>
              <a:ext cx="432000" cy="26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9" name="Picture 4">
              <a:extLst>
                <a:ext uri="{FF2B5EF4-FFF2-40B4-BE49-F238E27FC236}">
                  <a16:creationId xmlns:a16="http://schemas.microsoft.com/office/drawing/2014/main" id="{194A69FD-E6F9-2145-82CD-806A90DAA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472" y="2600322"/>
              <a:ext cx="432000" cy="26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04DA1029-2C30-4543-8794-60B3AF3C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8978" y="871001"/>
            <a:ext cx="2990854" cy="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21">
            <a:extLst>
              <a:ext uri="{FF2B5EF4-FFF2-40B4-BE49-F238E27FC236}">
                <a16:creationId xmlns:a16="http://schemas.microsoft.com/office/drawing/2014/main" id="{18F14261-0ACA-C142-AE84-6DBA22698D3B}"/>
              </a:ext>
            </a:extLst>
          </p:cNvPr>
          <p:cNvSpPr txBox="1"/>
          <p:nvPr/>
        </p:nvSpPr>
        <p:spPr>
          <a:xfrm>
            <a:off x="9346561" y="4260977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المجال =</a:t>
            </a:r>
          </a:p>
        </p:txBody>
      </p:sp>
      <p:sp>
        <p:nvSpPr>
          <p:cNvPr id="9" name="مربع نص 22">
            <a:extLst>
              <a:ext uri="{FF2B5EF4-FFF2-40B4-BE49-F238E27FC236}">
                <a16:creationId xmlns:a16="http://schemas.microsoft.com/office/drawing/2014/main" id="{FF75EBF3-59C3-294E-B13A-BDDB8DFB16F7}"/>
              </a:ext>
            </a:extLst>
          </p:cNvPr>
          <p:cNvSpPr txBox="1"/>
          <p:nvPr/>
        </p:nvSpPr>
        <p:spPr>
          <a:xfrm>
            <a:off x="7227164" y="4243321"/>
            <a:ext cx="2328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١ ، ٢ ، ٣ ، ٤ }</a:t>
            </a:r>
          </a:p>
        </p:txBody>
      </p:sp>
      <p:sp>
        <p:nvSpPr>
          <p:cNvPr id="12" name="مربع نص 23">
            <a:extLst>
              <a:ext uri="{FF2B5EF4-FFF2-40B4-BE49-F238E27FC236}">
                <a16:creationId xmlns:a16="http://schemas.microsoft.com/office/drawing/2014/main" id="{F3BE5B31-9034-F54E-B754-1E90EAF3A47D}"/>
              </a:ext>
            </a:extLst>
          </p:cNvPr>
          <p:cNvSpPr txBox="1"/>
          <p:nvPr/>
        </p:nvSpPr>
        <p:spPr>
          <a:xfrm>
            <a:off x="9281179" y="5061395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المدى =</a:t>
            </a:r>
          </a:p>
        </p:txBody>
      </p:sp>
      <p:sp>
        <p:nvSpPr>
          <p:cNvPr id="13" name="مربع نص 24">
            <a:extLst>
              <a:ext uri="{FF2B5EF4-FFF2-40B4-BE49-F238E27FC236}">
                <a16:creationId xmlns:a16="http://schemas.microsoft.com/office/drawing/2014/main" id="{210A20CD-219D-584B-B0D7-6B4FEEE8A13A}"/>
              </a:ext>
            </a:extLst>
          </p:cNvPr>
          <p:cNvSpPr txBox="1"/>
          <p:nvPr/>
        </p:nvSpPr>
        <p:spPr>
          <a:xfrm>
            <a:off x="6742948" y="5043907"/>
            <a:ext cx="2971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٢٠ ، ٤٠ ، ٦٠ ، ٨٠ }</a:t>
            </a:r>
          </a:p>
        </p:txBody>
      </p:sp>
      <p:sp>
        <p:nvSpPr>
          <p:cNvPr id="14" name="وسيلة شرح مستطيلة مستديرة الزوايا 25">
            <a:extLst>
              <a:ext uri="{FF2B5EF4-FFF2-40B4-BE49-F238E27FC236}">
                <a16:creationId xmlns:a16="http://schemas.microsoft.com/office/drawing/2014/main" id="{E11C9CB2-6FD9-3F48-A48B-35150744C83D}"/>
              </a:ext>
            </a:extLst>
          </p:cNvPr>
          <p:cNvSpPr/>
          <p:nvPr/>
        </p:nvSpPr>
        <p:spPr>
          <a:xfrm>
            <a:off x="4474980" y="4428611"/>
            <a:ext cx="1071570" cy="500066"/>
          </a:xfrm>
          <a:prstGeom prst="wedgeRoundRectCallout">
            <a:avLst>
              <a:gd name="adj1" fmla="val -24833"/>
              <a:gd name="adj2" fmla="val -18145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المجال</a:t>
            </a:r>
          </a:p>
        </p:txBody>
      </p:sp>
      <p:sp>
        <p:nvSpPr>
          <p:cNvPr id="15" name="وسيلة شرح مستطيلة مستديرة الزوايا 26">
            <a:extLst>
              <a:ext uri="{FF2B5EF4-FFF2-40B4-BE49-F238E27FC236}">
                <a16:creationId xmlns:a16="http://schemas.microsoft.com/office/drawing/2014/main" id="{50BE4497-01A6-C046-90DB-46D0BD118DE2}"/>
              </a:ext>
            </a:extLst>
          </p:cNvPr>
          <p:cNvSpPr/>
          <p:nvPr/>
        </p:nvSpPr>
        <p:spPr>
          <a:xfrm>
            <a:off x="2431854" y="4428611"/>
            <a:ext cx="1071570" cy="500066"/>
          </a:xfrm>
          <a:prstGeom prst="wedgeRoundRectCallout">
            <a:avLst>
              <a:gd name="adj1" fmla="val -22166"/>
              <a:gd name="adj2" fmla="val -18079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المدى</a:t>
            </a: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34980303-F344-2A41-B885-B9D197455694}"/>
              </a:ext>
            </a:extLst>
          </p:cNvPr>
          <p:cNvSpPr txBox="1"/>
          <p:nvPr/>
        </p:nvSpPr>
        <p:spPr>
          <a:xfrm>
            <a:off x="3331974" y="2156883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 × ٢٠</a:t>
            </a:r>
          </a:p>
        </p:txBody>
      </p:sp>
      <p:sp>
        <p:nvSpPr>
          <p:cNvPr id="17" name="مربع نص 28">
            <a:extLst>
              <a:ext uri="{FF2B5EF4-FFF2-40B4-BE49-F238E27FC236}">
                <a16:creationId xmlns:a16="http://schemas.microsoft.com/office/drawing/2014/main" id="{EDC548CF-8435-DE49-8065-D4B83C3A9BCA}"/>
              </a:ext>
            </a:extLst>
          </p:cNvPr>
          <p:cNvSpPr txBox="1"/>
          <p:nvPr/>
        </p:nvSpPr>
        <p:spPr>
          <a:xfrm>
            <a:off x="2388990" y="2169025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٢٠</a:t>
            </a:r>
          </a:p>
        </p:txBody>
      </p:sp>
      <p:sp>
        <p:nvSpPr>
          <p:cNvPr id="18" name="مربع نص 29">
            <a:extLst>
              <a:ext uri="{FF2B5EF4-FFF2-40B4-BE49-F238E27FC236}">
                <a16:creationId xmlns:a16="http://schemas.microsoft.com/office/drawing/2014/main" id="{AAF42AC5-682C-D94F-9CE8-A2F62B30C260}"/>
              </a:ext>
            </a:extLst>
          </p:cNvPr>
          <p:cNvSpPr txBox="1"/>
          <p:nvPr/>
        </p:nvSpPr>
        <p:spPr>
          <a:xfrm>
            <a:off x="3331974" y="2530505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٢ × ٢٠</a:t>
            </a: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50775786-77A2-634E-955F-FFEBCF3D204D}"/>
              </a:ext>
            </a:extLst>
          </p:cNvPr>
          <p:cNvSpPr txBox="1"/>
          <p:nvPr/>
        </p:nvSpPr>
        <p:spPr>
          <a:xfrm>
            <a:off x="2388990" y="2542647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٤٠</a:t>
            </a:r>
          </a:p>
        </p:txBody>
      </p:sp>
      <p:sp>
        <p:nvSpPr>
          <p:cNvPr id="20" name="مربع نص 31">
            <a:extLst>
              <a:ext uri="{FF2B5EF4-FFF2-40B4-BE49-F238E27FC236}">
                <a16:creationId xmlns:a16="http://schemas.microsoft.com/office/drawing/2014/main" id="{E22A3F5F-5DE7-234C-8444-62FB7F67B0F4}"/>
              </a:ext>
            </a:extLst>
          </p:cNvPr>
          <p:cNvSpPr txBox="1"/>
          <p:nvPr/>
        </p:nvSpPr>
        <p:spPr>
          <a:xfrm>
            <a:off x="3317688" y="2944847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٣ × ٢٠</a:t>
            </a:r>
          </a:p>
        </p:txBody>
      </p:sp>
      <p:sp>
        <p:nvSpPr>
          <p:cNvPr id="21" name="مربع نص 32">
            <a:extLst>
              <a:ext uri="{FF2B5EF4-FFF2-40B4-BE49-F238E27FC236}">
                <a16:creationId xmlns:a16="http://schemas.microsoft.com/office/drawing/2014/main" id="{4C8CC93E-0502-E54B-99AB-F8C84B0D0915}"/>
              </a:ext>
            </a:extLst>
          </p:cNvPr>
          <p:cNvSpPr txBox="1"/>
          <p:nvPr/>
        </p:nvSpPr>
        <p:spPr>
          <a:xfrm>
            <a:off x="2388990" y="2942701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٦٠</a:t>
            </a:r>
          </a:p>
        </p:txBody>
      </p:sp>
      <p:sp>
        <p:nvSpPr>
          <p:cNvPr id="22" name="مربع نص 33">
            <a:extLst>
              <a:ext uri="{FF2B5EF4-FFF2-40B4-BE49-F238E27FC236}">
                <a16:creationId xmlns:a16="http://schemas.microsoft.com/office/drawing/2014/main" id="{59BF631E-7671-3641-AB7F-450D6FE23726}"/>
              </a:ext>
            </a:extLst>
          </p:cNvPr>
          <p:cNvSpPr txBox="1"/>
          <p:nvPr/>
        </p:nvSpPr>
        <p:spPr>
          <a:xfrm>
            <a:off x="3317688" y="3332759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٤ × ٢٠</a:t>
            </a:r>
          </a:p>
        </p:txBody>
      </p:sp>
      <p:sp>
        <p:nvSpPr>
          <p:cNvPr id="23" name="مربع نص 34">
            <a:extLst>
              <a:ext uri="{FF2B5EF4-FFF2-40B4-BE49-F238E27FC236}">
                <a16:creationId xmlns:a16="http://schemas.microsoft.com/office/drawing/2014/main" id="{4D84EA95-DE42-B347-8A93-D0058AF73150}"/>
              </a:ext>
            </a:extLst>
          </p:cNvPr>
          <p:cNvSpPr txBox="1"/>
          <p:nvPr/>
        </p:nvSpPr>
        <p:spPr>
          <a:xfrm>
            <a:off x="2388990" y="3344901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٨٠</a:t>
            </a:r>
          </a:p>
        </p:txBody>
      </p:sp>
      <p:sp>
        <p:nvSpPr>
          <p:cNvPr id="8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89CA0F0-DE04-3144-87B1-7317CBE67B02}"/>
              </a:ext>
            </a:extLst>
          </p:cNvPr>
          <p:cNvSpPr/>
          <p:nvPr/>
        </p:nvSpPr>
        <p:spPr>
          <a:xfrm flipH="1">
            <a:off x="979571" y="5925800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9C2894C-BC26-CE44-9FAA-A28B5CF4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14" y="637059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7956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4" y="44416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2" name="مجموعة 66">
            <a:extLst>
              <a:ext uri="{FF2B5EF4-FFF2-40B4-BE49-F238E27FC236}">
                <a16:creationId xmlns:a16="http://schemas.microsoft.com/office/drawing/2014/main" id="{521A9FB8-16C0-9747-8549-B51AF5404D1C}"/>
              </a:ext>
            </a:extLst>
          </p:cNvPr>
          <p:cNvGrpSpPr/>
          <p:nvPr/>
        </p:nvGrpSpPr>
        <p:grpSpPr>
          <a:xfrm>
            <a:off x="2010933" y="2903248"/>
            <a:ext cx="2990854" cy="2214578"/>
            <a:chOff x="438138" y="3043236"/>
            <a:chExt cx="2990854" cy="2214578"/>
          </a:xfrm>
        </p:grpSpPr>
        <p:grpSp>
          <p:nvGrpSpPr>
            <p:cNvPr id="62" name="مجموعة 62">
              <a:extLst>
                <a:ext uri="{FF2B5EF4-FFF2-40B4-BE49-F238E27FC236}">
                  <a16:creationId xmlns:a16="http://schemas.microsoft.com/office/drawing/2014/main" id="{E0F1D6BC-4824-8940-AFE7-ECB8C2347E17}"/>
                </a:ext>
              </a:extLst>
            </p:cNvPr>
            <p:cNvGrpSpPr/>
            <p:nvPr/>
          </p:nvGrpSpPr>
          <p:grpSpPr>
            <a:xfrm>
              <a:off x="438138" y="3043236"/>
              <a:ext cx="2990854" cy="2214578"/>
              <a:chOff x="438138" y="3043236"/>
              <a:chExt cx="2990854" cy="2214578"/>
            </a:xfrm>
          </p:grpSpPr>
          <p:grpSp>
            <p:nvGrpSpPr>
              <p:cNvPr id="68" name="مجموعة 36">
                <a:extLst>
                  <a:ext uri="{FF2B5EF4-FFF2-40B4-BE49-F238E27FC236}">
                    <a16:creationId xmlns:a16="http://schemas.microsoft.com/office/drawing/2014/main" id="{212CE631-66BA-034C-99FB-1A6CEEA64BE3}"/>
                  </a:ext>
                </a:extLst>
              </p:cNvPr>
              <p:cNvGrpSpPr/>
              <p:nvPr/>
            </p:nvGrpSpPr>
            <p:grpSpPr>
              <a:xfrm>
                <a:off x="438138" y="3043236"/>
                <a:ext cx="2990854" cy="2214578"/>
                <a:chOff x="285720" y="785794"/>
                <a:chExt cx="2990854" cy="2214578"/>
              </a:xfrm>
            </p:grpSpPr>
            <p:pic>
              <p:nvPicPr>
                <p:cNvPr id="72" name="Picture 3">
                  <a:extLst>
                    <a:ext uri="{FF2B5EF4-FFF2-40B4-BE49-F238E27FC236}">
                      <a16:creationId xmlns:a16="http://schemas.microsoft.com/office/drawing/2014/main" id="{AEB3B08C-7364-4143-990A-36204E47A2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5720" y="785794"/>
                  <a:ext cx="2990854" cy="22145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3" name="Picture 4">
                  <a:extLst>
                    <a:ext uri="{FF2B5EF4-FFF2-40B4-BE49-F238E27FC236}">
                      <a16:creationId xmlns:a16="http://schemas.microsoft.com/office/drawing/2014/main" id="{36BFB859-81BE-6142-9632-BD3C1ED8B7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43028" y="1357298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4" name="Picture 4">
                  <a:extLst>
                    <a:ext uri="{FF2B5EF4-FFF2-40B4-BE49-F238E27FC236}">
                      <a16:creationId xmlns:a16="http://schemas.microsoft.com/office/drawing/2014/main" id="{131B2EF2-BC8F-0B46-AA28-4948B074C8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71472" y="1357298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" name="Picture 4">
                  <a:extLst>
                    <a:ext uri="{FF2B5EF4-FFF2-40B4-BE49-F238E27FC236}">
                      <a16:creationId xmlns:a16="http://schemas.microsoft.com/office/drawing/2014/main" id="{A75ED687-514D-1A41-A551-381ECA7A92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43021" y="1757350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" name="Picture 4">
                  <a:extLst>
                    <a:ext uri="{FF2B5EF4-FFF2-40B4-BE49-F238E27FC236}">
                      <a16:creationId xmlns:a16="http://schemas.microsoft.com/office/drawing/2014/main" id="{C9A9F268-106B-F24E-9FCF-285505EE53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42910" y="1757350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7" name="Picture 4">
                  <a:extLst>
                    <a:ext uri="{FF2B5EF4-FFF2-40B4-BE49-F238E27FC236}">
                      <a16:creationId xmlns:a16="http://schemas.microsoft.com/office/drawing/2014/main" id="{0C34BD30-261D-0549-8A42-6E1DD42521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14454" y="2157404"/>
                  <a:ext cx="473144" cy="28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" name="Picture 4">
                  <a:extLst>
                    <a:ext uri="{FF2B5EF4-FFF2-40B4-BE49-F238E27FC236}">
                      <a16:creationId xmlns:a16="http://schemas.microsoft.com/office/drawing/2014/main" id="{4495CA0D-6375-D045-9979-857D367416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622" y="2171690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9" name="Picture 4">
                  <a:extLst>
                    <a:ext uri="{FF2B5EF4-FFF2-40B4-BE49-F238E27FC236}">
                      <a16:creationId xmlns:a16="http://schemas.microsoft.com/office/drawing/2014/main" id="{D86CBCC5-F31C-DA48-99C8-6A8DF948E3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71608" y="2586036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0" name="Picture 4">
                  <a:extLst>
                    <a:ext uri="{FF2B5EF4-FFF2-40B4-BE49-F238E27FC236}">
                      <a16:creationId xmlns:a16="http://schemas.microsoft.com/office/drawing/2014/main" id="{A9C5314D-989D-654D-AD52-14F793B427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71472" y="2600322"/>
                  <a:ext cx="432000" cy="26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69" name="Picture 2">
                <a:extLst>
                  <a:ext uri="{FF2B5EF4-FFF2-40B4-BE49-F238E27FC236}">
                    <a16:creationId xmlns:a16="http://schemas.microsoft.com/office/drawing/2014/main" id="{C89D608A-B868-3844-8803-15DBB017C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500298" y="3143248"/>
                <a:ext cx="700092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0" name="Picture 2">
                <a:extLst>
                  <a:ext uri="{FF2B5EF4-FFF2-40B4-BE49-F238E27FC236}">
                    <a16:creationId xmlns:a16="http://schemas.microsoft.com/office/drawing/2014/main" id="{39768090-6F59-1F43-BB93-81559C232D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1472" y="3143248"/>
                <a:ext cx="785818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" name="Picture 3">
                <a:extLst>
                  <a:ext uri="{FF2B5EF4-FFF2-40B4-BE49-F238E27FC236}">
                    <a16:creationId xmlns:a16="http://schemas.microsoft.com/office/drawing/2014/main" id="{C82BD800-1A91-594B-8BCF-63EBC1FF15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43032" y="3143248"/>
                <a:ext cx="804867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3" name="مربع نص 63">
              <a:extLst>
                <a:ext uri="{FF2B5EF4-FFF2-40B4-BE49-F238E27FC236}">
                  <a16:creationId xmlns:a16="http://schemas.microsoft.com/office/drawing/2014/main" id="{35A89CE0-336C-6341-93EE-A70C31D0A73E}"/>
                </a:ext>
              </a:extLst>
            </p:cNvPr>
            <p:cNvSpPr txBox="1"/>
            <p:nvPr/>
          </p:nvSpPr>
          <p:spPr>
            <a:xfrm>
              <a:off x="2414572" y="3114672"/>
              <a:ext cx="971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عدد الكتب</a:t>
              </a:r>
            </a:p>
          </p:txBody>
        </p:sp>
        <p:sp>
          <p:nvSpPr>
            <p:cNvPr id="64" name="مربع نص 64">
              <a:extLst>
                <a:ext uri="{FF2B5EF4-FFF2-40B4-BE49-F238E27FC236}">
                  <a16:creationId xmlns:a16="http://schemas.microsoft.com/office/drawing/2014/main" id="{F130583C-CCA7-CF44-B51D-FA3C0D14648A}"/>
                </a:ext>
              </a:extLst>
            </p:cNvPr>
            <p:cNvSpPr txBox="1"/>
            <p:nvPr/>
          </p:nvSpPr>
          <p:spPr>
            <a:xfrm>
              <a:off x="1400152" y="3116818"/>
              <a:ext cx="10715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اضرب × ٧</a:t>
              </a:r>
            </a:p>
          </p:txBody>
        </p:sp>
        <p:sp>
          <p:nvSpPr>
            <p:cNvPr id="65" name="مربع نص 65">
              <a:extLst>
                <a:ext uri="{FF2B5EF4-FFF2-40B4-BE49-F238E27FC236}">
                  <a16:creationId xmlns:a16="http://schemas.microsoft.com/office/drawing/2014/main" id="{FEDBEF09-1CFA-FE45-A20C-592F1C532B51}"/>
                </a:ext>
              </a:extLst>
            </p:cNvPr>
            <p:cNvSpPr txBox="1"/>
            <p:nvPr/>
          </p:nvSpPr>
          <p:spPr>
            <a:xfrm>
              <a:off x="471458" y="3116818"/>
              <a:ext cx="971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التكلفة</a:t>
              </a:r>
            </a:p>
          </p:txBody>
        </p:sp>
      </p:grpSp>
      <p:grpSp>
        <p:nvGrpSpPr>
          <p:cNvPr id="3" name="مجموعة 15">
            <a:extLst>
              <a:ext uri="{FF2B5EF4-FFF2-40B4-BE49-F238E27FC236}">
                <a16:creationId xmlns:a16="http://schemas.microsoft.com/office/drawing/2014/main" id="{B26EB43C-B6B8-6549-831C-A198F808D852}"/>
              </a:ext>
            </a:extLst>
          </p:cNvPr>
          <p:cNvGrpSpPr/>
          <p:nvPr/>
        </p:nvGrpSpPr>
        <p:grpSpPr>
          <a:xfrm>
            <a:off x="2144267" y="788682"/>
            <a:ext cx="8358246" cy="928694"/>
            <a:chOff x="571472" y="857232"/>
            <a:chExt cx="8358246" cy="928694"/>
          </a:xfrm>
        </p:grpSpPr>
        <p:sp>
          <p:nvSpPr>
            <p:cNvPr id="82" name="دبوس زينة 16">
              <a:extLst>
                <a:ext uri="{FF2B5EF4-FFF2-40B4-BE49-F238E27FC236}">
                  <a16:creationId xmlns:a16="http://schemas.microsoft.com/office/drawing/2014/main" id="{5E6011F1-3F32-B149-93A4-671A52CF6A26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3" name="مجموعة 20">
              <a:extLst>
                <a:ext uri="{FF2B5EF4-FFF2-40B4-BE49-F238E27FC236}">
                  <a16:creationId xmlns:a16="http://schemas.microsoft.com/office/drawing/2014/main" id="{60066C71-B128-004C-82AD-A6517245DC4F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84" name="دبوس زينة 18">
                <a:extLst>
                  <a:ext uri="{FF2B5EF4-FFF2-40B4-BE49-F238E27FC236}">
                    <a16:creationId xmlns:a16="http://schemas.microsoft.com/office/drawing/2014/main" id="{13F887AC-792E-2D4F-8646-1DDAA6B27536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85" name="Picture 2">
                <a:extLst>
                  <a:ext uri="{FF2B5EF4-FFF2-40B4-BE49-F238E27FC236}">
                    <a16:creationId xmlns:a16="http://schemas.microsoft.com/office/drawing/2014/main" id="{62BFBDF5-488A-DE46-A73C-0533A81C59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E73F7D0-B5D3-6D4C-9CD0-5D2D807A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15679" y="2160294"/>
            <a:ext cx="2990854" cy="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47">
            <a:extLst>
              <a:ext uri="{FF2B5EF4-FFF2-40B4-BE49-F238E27FC236}">
                <a16:creationId xmlns:a16="http://schemas.microsoft.com/office/drawing/2014/main" id="{F9962A6A-E593-B84D-ADE5-7D53A12E96DC}"/>
              </a:ext>
            </a:extLst>
          </p:cNvPr>
          <p:cNvSpPr txBox="1"/>
          <p:nvPr/>
        </p:nvSpPr>
        <p:spPr>
          <a:xfrm>
            <a:off x="9145191" y="3146136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المجال =</a:t>
            </a:r>
          </a:p>
        </p:txBody>
      </p:sp>
      <p:sp>
        <p:nvSpPr>
          <p:cNvPr id="8" name="مربع نص 48">
            <a:extLst>
              <a:ext uri="{FF2B5EF4-FFF2-40B4-BE49-F238E27FC236}">
                <a16:creationId xmlns:a16="http://schemas.microsoft.com/office/drawing/2014/main" id="{5EEA8743-D1FE-2C45-826B-37D334FD3167}"/>
              </a:ext>
            </a:extLst>
          </p:cNvPr>
          <p:cNvSpPr txBox="1"/>
          <p:nvPr/>
        </p:nvSpPr>
        <p:spPr>
          <a:xfrm>
            <a:off x="6930613" y="3146136"/>
            <a:ext cx="2328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١ ، ٢ ، ٣ ، ٤ }</a:t>
            </a:r>
          </a:p>
        </p:txBody>
      </p:sp>
      <p:sp>
        <p:nvSpPr>
          <p:cNvPr id="9" name="مربع نص 49">
            <a:extLst>
              <a:ext uri="{FF2B5EF4-FFF2-40B4-BE49-F238E27FC236}">
                <a16:creationId xmlns:a16="http://schemas.microsoft.com/office/drawing/2014/main" id="{054DB6CD-E708-2A49-A553-4A0C8BA2F3DE}"/>
              </a:ext>
            </a:extLst>
          </p:cNvPr>
          <p:cNvSpPr txBox="1"/>
          <p:nvPr/>
        </p:nvSpPr>
        <p:spPr>
          <a:xfrm>
            <a:off x="9544312" y="3898917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المدى =</a:t>
            </a:r>
          </a:p>
        </p:txBody>
      </p:sp>
      <p:sp>
        <p:nvSpPr>
          <p:cNvPr id="12" name="مربع نص 50">
            <a:extLst>
              <a:ext uri="{FF2B5EF4-FFF2-40B4-BE49-F238E27FC236}">
                <a16:creationId xmlns:a16="http://schemas.microsoft.com/office/drawing/2014/main" id="{FECE65A1-39CB-BC41-BCCA-233753171D13}"/>
              </a:ext>
            </a:extLst>
          </p:cNvPr>
          <p:cNvSpPr txBox="1"/>
          <p:nvPr/>
        </p:nvSpPr>
        <p:spPr>
          <a:xfrm>
            <a:off x="6762366" y="3925279"/>
            <a:ext cx="2971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٧ ، ١٤ ، ٢١ ، ٢٨ }</a:t>
            </a:r>
          </a:p>
        </p:txBody>
      </p:sp>
      <p:sp>
        <p:nvSpPr>
          <p:cNvPr id="13" name="وسيلة شرح مستطيلة مستديرة الزوايا 51">
            <a:extLst>
              <a:ext uri="{FF2B5EF4-FFF2-40B4-BE49-F238E27FC236}">
                <a16:creationId xmlns:a16="http://schemas.microsoft.com/office/drawing/2014/main" id="{2321E948-340D-9F4A-AFF1-BCDF7AA16CBD}"/>
              </a:ext>
            </a:extLst>
          </p:cNvPr>
          <p:cNvSpPr/>
          <p:nvPr/>
        </p:nvSpPr>
        <p:spPr>
          <a:xfrm>
            <a:off x="4201681" y="5717904"/>
            <a:ext cx="1071570" cy="500066"/>
          </a:xfrm>
          <a:prstGeom prst="wedgeRoundRectCallout">
            <a:avLst>
              <a:gd name="adj1" fmla="val -24833"/>
              <a:gd name="adj2" fmla="val -18145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المجال</a:t>
            </a:r>
          </a:p>
        </p:txBody>
      </p:sp>
      <p:sp>
        <p:nvSpPr>
          <p:cNvPr id="14" name="وسيلة شرح مستطيلة مستديرة الزوايا 52">
            <a:extLst>
              <a:ext uri="{FF2B5EF4-FFF2-40B4-BE49-F238E27FC236}">
                <a16:creationId xmlns:a16="http://schemas.microsoft.com/office/drawing/2014/main" id="{9C854E3E-AF93-C94A-804F-FCF6AAFA4560}"/>
              </a:ext>
            </a:extLst>
          </p:cNvPr>
          <p:cNvSpPr/>
          <p:nvPr/>
        </p:nvSpPr>
        <p:spPr>
          <a:xfrm>
            <a:off x="2158555" y="5717904"/>
            <a:ext cx="1071570" cy="500066"/>
          </a:xfrm>
          <a:prstGeom prst="wedgeRoundRectCallout">
            <a:avLst>
              <a:gd name="adj1" fmla="val -22166"/>
              <a:gd name="adj2" fmla="val -18079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المدى</a:t>
            </a:r>
          </a:p>
        </p:txBody>
      </p:sp>
      <p:sp>
        <p:nvSpPr>
          <p:cNvPr id="15" name="مربع نص 53">
            <a:extLst>
              <a:ext uri="{FF2B5EF4-FFF2-40B4-BE49-F238E27FC236}">
                <a16:creationId xmlns:a16="http://schemas.microsoft.com/office/drawing/2014/main" id="{B8282242-D1C7-C642-842C-6F174A1CE827}"/>
              </a:ext>
            </a:extLst>
          </p:cNvPr>
          <p:cNvSpPr txBox="1"/>
          <p:nvPr/>
        </p:nvSpPr>
        <p:spPr>
          <a:xfrm>
            <a:off x="3058675" y="3446176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 × ٧</a:t>
            </a:r>
          </a:p>
        </p:txBody>
      </p:sp>
      <p:sp>
        <p:nvSpPr>
          <p:cNvPr id="16" name="مربع نص 54">
            <a:extLst>
              <a:ext uri="{FF2B5EF4-FFF2-40B4-BE49-F238E27FC236}">
                <a16:creationId xmlns:a16="http://schemas.microsoft.com/office/drawing/2014/main" id="{D4FC3B23-9688-2544-B147-EC67C5C3E642}"/>
              </a:ext>
            </a:extLst>
          </p:cNvPr>
          <p:cNvSpPr txBox="1"/>
          <p:nvPr/>
        </p:nvSpPr>
        <p:spPr>
          <a:xfrm>
            <a:off x="2115691" y="3458318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٧</a:t>
            </a:r>
          </a:p>
        </p:txBody>
      </p:sp>
      <p:sp>
        <p:nvSpPr>
          <p:cNvPr id="17" name="مربع نص 55">
            <a:extLst>
              <a:ext uri="{FF2B5EF4-FFF2-40B4-BE49-F238E27FC236}">
                <a16:creationId xmlns:a16="http://schemas.microsoft.com/office/drawing/2014/main" id="{A3958F8F-42A6-094F-A55C-A5BA62BE63B3}"/>
              </a:ext>
            </a:extLst>
          </p:cNvPr>
          <p:cNvSpPr txBox="1"/>
          <p:nvPr/>
        </p:nvSpPr>
        <p:spPr>
          <a:xfrm>
            <a:off x="3058675" y="3819798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٢ × ٧</a:t>
            </a:r>
          </a:p>
        </p:txBody>
      </p:sp>
      <p:sp>
        <p:nvSpPr>
          <p:cNvPr id="18" name="مربع نص 56">
            <a:extLst>
              <a:ext uri="{FF2B5EF4-FFF2-40B4-BE49-F238E27FC236}">
                <a16:creationId xmlns:a16="http://schemas.microsoft.com/office/drawing/2014/main" id="{7BC9A5CB-DC3C-074A-8152-78BA3DB49356}"/>
              </a:ext>
            </a:extLst>
          </p:cNvPr>
          <p:cNvSpPr txBox="1"/>
          <p:nvPr/>
        </p:nvSpPr>
        <p:spPr>
          <a:xfrm>
            <a:off x="2115691" y="3831940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١٤</a:t>
            </a:r>
          </a:p>
        </p:txBody>
      </p:sp>
      <p:sp>
        <p:nvSpPr>
          <p:cNvPr id="19" name="مربع نص 57">
            <a:extLst>
              <a:ext uri="{FF2B5EF4-FFF2-40B4-BE49-F238E27FC236}">
                <a16:creationId xmlns:a16="http://schemas.microsoft.com/office/drawing/2014/main" id="{F1ABC7A4-E0F1-B14A-82B7-9D91CA767051}"/>
              </a:ext>
            </a:extLst>
          </p:cNvPr>
          <p:cNvSpPr txBox="1"/>
          <p:nvPr/>
        </p:nvSpPr>
        <p:spPr>
          <a:xfrm>
            <a:off x="3044389" y="4234140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٣ × ٧</a:t>
            </a:r>
          </a:p>
        </p:txBody>
      </p:sp>
      <p:sp>
        <p:nvSpPr>
          <p:cNvPr id="20" name="مربع نص 58">
            <a:extLst>
              <a:ext uri="{FF2B5EF4-FFF2-40B4-BE49-F238E27FC236}">
                <a16:creationId xmlns:a16="http://schemas.microsoft.com/office/drawing/2014/main" id="{8877815F-D104-3E46-BCD1-6D4FCCE1FBD4}"/>
              </a:ext>
            </a:extLst>
          </p:cNvPr>
          <p:cNvSpPr txBox="1"/>
          <p:nvPr/>
        </p:nvSpPr>
        <p:spPr>
          <a:xfrm>
            <a:off x="2115691" y="4231994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٢١</a:t>
            </a:r>
          </a:p>
        </p:txBody>
      </p:sp>
      <p:sp>
        <p:nvSpPr>
          <p:cNvPr id="21" name="مربع نص 59">
            <a:extLst>
              <a:ext uri="{FF2B5EF4-FFF2-40B4-BE49-F238E27FC236}">
                <a16:creationId xmlns:a16="http://schemas.microsoft.com/office/drawing/2014/main" id="{D8AF07B9-0DEC-3D4E-A7B1-FE1BFDE1F4BD}"/>
              </a:ext>
            </a:extLst>
          </p:cNvPr>
          <p:cNvSpPr txBox="1"/>
          <p:nvPr/>
        </p:nvSpPr>
        <p:spPr>
          <a:xfrm>
            <a:off x="3044389" y="4622052"/>
            <a:ext cx="88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٤ × ٧</a:t>
            </a:r>
          </a:p>
        </p:txBody>
      </p:sp>
      <p:sp>
        <p:nvSpPr>
          <p:cNvPr id="22" name="مربع نص 60">
            <a:extLst>
              <a:ext uri="{FF2B5EF4-FFF2-40B4-BE49-F238E27FC236}">
                <a16:creationId xmlns:a16="http://schemas.microsoft.com/office/drawing/2014/main" id="{A1190EC7-01CF-1243-A372-22AE1C68A946}"/>
              </a:ext>
            </a:extLst>
          </p:cNvPr>
          <p:cNvSpPr txBox="1"/>
          <p:nvPr/>
        </p:nvSpPr>
        <p:spPr>
          <a:xfrm>
            <a:off x="2115691" y="4634194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٢٨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E1B80F06-D716-C84C-A10B-C294DFFE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4399" y="860120"/>
            <a:ext cx="588169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CF6D5B-7E02-F442-8AE9-51CEA2EDCE78}"/>
              </a:ext>
            </a:extLst>
          </p:cNvPr>
          <p:cNvSpPr/>
          <p:nvPr/>
        </p:nvSpPr>
        <p:spPr>
          <a:xfrm flipH="1">
            <a:off x="979571" y="5925800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F693844-553E-034B-B15D-435E5701940B}"/>
              </a:ext>
            </a:extLst>
          </p:cNvPr>
          <p:cNvSpPr txBox="1"/>
          <p:nvPr/>
        </p:nvSpPr>
        <p:spPr>
          <a:xfrm>
            <a:off x="2452084" y="462213"/>
            <a:ext cx="2379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7030A0"/>
                </a:solidFill>
              </a:rPr>
              <a:t>صـ ٤٠</a:t>
            </a:r>
          </a:p>
        </p:txBody>
      </p:sp>
      <p:sp>
        <p:nvSpPr>
          <p:cNvPr id="24" name="عنصر نائب لرقم الشريحة 23">
            <a:extLst>
              <a:ext uri="{FF2B5EF4-FFF2-40B4-BE49-F238E27FC236}">
                <a16:creationId xmlns:a16="http://schemas.microsoft.com/office/drawing/2014/main" id="{9B72D39D-1F4E-8949-80DF-56C47765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627" y="632840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4017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609</Words>
  <Application>Microsoft Macintosh PowerPoint</Application>
  <PresentationFormat>شاشة عريضة</PresentationFormat>
  <Paragraphs>359</Paragraphs>
  <Slides>14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22</cp:revision>
  <dcterms:created xsi:type="dcterms:W3CDTF">2021-08-28T07:17:54Z</dcterms:created>
  <dcterms:modified xsi:type="dcterms:W3CDTF">2021-11-27T11:43:16Z</dcterms:modified>
</cp:coreProperties>
</file>