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30"/>
  </p:notesMasterIdLst>
  <p:sldIdLst>
    <p:sldId id="273" r:id="rId2"/>
    <p:sldId id="354" r:id="rId3"/>
    <p:sldId id="257" r:id="rId4"/>
    <p:sldId id="258" r:id="rId5"/>
    <p:sldId id="350" r:id="rId6"/>
    <p:sldId id="259" r:id="rId7"/>
    <p:sldId id="358" r:id="rId8"/>
    <p:sldId id="360" r:id="rId9"/>
    <p:sldId id="361" r:id="rId10"/>
    <p:sldId id="362" r:id="rId11"/>
    <p:sldId id="363" r:id="rId12"/>
    <p:sldId id="364" r:id="rId13"/>
    <p:sldId id="366" r:id="rId14"/>
    <p:sldId id="368" r:id="rId15"/>
    <p:sldId id="365" r:id="rId16"/>
    <p:sldId id="367" r:id="rId17"/>
    <p:sldId id="369" r:id="rId18"/>
    <p:sldId id="370" r:id="rId19"/>
    <p:sldId id="372" r:id="rId20"/>
    <p:sldId id="371" r:id="rId21"/>
    <p:sldId id="374" r:id="rId22"/>
    <p:sldId id="373" r:id="rId23"/>
    <p:sldId id="376" r:id="rId24"/>
    <p:sldId id="375" r:id="rId25"/>
    <p:sldId id="377" r:id="rId26"/>
    <p:sldId id="378" r:id="rId27"/>
    <p:sldId id="380" r:id="rId28"/>
    <p:sldId id="359" r:id="rId2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8"/>
            <p14:sldId id="360"/>
            <p14:sldId id="361"/>
            <p14:sldId id="362"/>
            <p14:sldId id="363"/>
            <p14:sldId id="364"/>
            <p14:sldId id="366"/>
            <p14:sldId id="368"/>
            <p14:sldId id="365"/>
            <p14:sldId id="367"/>
            <p14:sldId id="369"/>
            <p14:sldId id="370"/>
            <p14:sldId id="372"/>
            <p14:sldId id="371"/>
            <p14:sldId id="374"/>
            <p14:sldId id="373"/>
            <p14:sldId id="376"/>
            <p14:sldId id="375"/>
            <p14:sldId id="377"/>
            <p14:sldId id="378"/>
            <p14:sldId id="380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FCC"/>
    <a:srgbClr val="CAFFE3"/>
    <a:srgbClr val="A5FFD8"/>
    <a:srgbClr val="E3E0FF"/>
    <a:srgbClr val="FFA8AE"/>
    <a:srgbClr val="FFD8F4"/>
    <a:srgbClr val="FFC8BC"/>
    <a:srgbClr val="FF7E79"/>
    <a:srgbClr val="FFBBC0"/>
    <a:srgbClr val="FFC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1408"/>
  </p:normalViewPr>
  <p:slideViewPr>
    <p:cSldViewPr snapToGrid="0" snapToObjects="1">
      <p:cViewPr varScale="1">
        <p:scale>
          <a:sx n="93" d="100"/>
          <a:sy n="93" d="100"/>
        </p:scale>
        <p:origin x="21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8 صفر،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صفر،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صفر،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صفر،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8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5" name="قلب الصفحة.wav"/>
          </p:stSnd>
        </p:sndAc>
      </p:transition>
    </mc:Choice>
    <mc:Fallback xmlns="">
      <p:transition spd="slow">
        <p:fade/>
        <p:sndAc>
          <p:stSnd>
            <p:snd r:embed="rId16" name="قلب الصفحة.wav"/>
          </p:stSnd>
        </p:sndAc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wordwall.net/ar/resource/5782230/&#1575;&#1608;&#1604;&#1609;-&#1635;" TargetMode="External"/><Relationship Id="rId18" Type="http://schemas.microsoft.com/office/2007/relationships/hdphoto" Target="../media/hdphoto1.wdp"/><Relationship Id="rId26" Type="http://schemas.openxmlformats.org/officeDocument/2006/relationships/image" Target="../media/image19.png"/><Relationship Id="rId39" Type="http://schemas.openxmlformats.org/officeDocument/2006/relationships/slide" Target="slide5.xml"/><Relationship Id="rId21" Type="http://schemas.openxmlformats.org/officeDocument/2006/relationships/image" Target="../media/image15.png"/><Relationship Id="rId34" Type="http://schemas.openxmlformats.org/officeDocument/2006/relationships/image" Target="../media/image240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29" Type="http://schemas.openxmlformats.org/officeDocument/2006/relationships/image" Target="../media/image22.png"/><Relationship Id="rId41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gif"/><Relationship Id="rId11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24" Type="http://schemas.openxmlformats.org/officeDocument/2006/relationships/image" Target="../media/image17.jpeg"/><Relationship Id="rId32" Type="http://schemas.openxmlformats.org/officeDocument/2006/relationships/image" Target="../media/image24.png"/><Relationship Id="rId37" Type="http://schemas.openxmlformats.org/officeDocument/2006/relationships/image" Target="../media/image25.png"/><Relationship Id="rId40" Type="http://schemas.openxmlformats.org/officeDocument/2006/relationships/image" Target="../media/image260.png"/><Relationship Id="rId5" Type="http://schemas.openxmlformats.org/officeDocument/2006/relationships/image" Target="../media/image2.png"/><Relationship Id="rId15" Type="http://schemas.openxmlformats.org/officeDocument/2006/relationships/image" Target="../media/image10.jpg"/><Relationship Id="rId23" Type="http://schemas.openxmlformats.org/officeDocument/2006/relationships/hyperlink" Target="https://drive.google.com/file/d/1PP7Yve2z40QpybFj1CLTOBwKMhEG4kE5/view" TargetMode="External"/><Relationship Id="rId28" Type="http://schemas.openxmlformats.org/officeDocument/2006/relationships/image" Target="../media/image21.png"/><Relationship Id="rId36" Type="http://schemas.openxmlformats.org/officeDocument/2006/relationships/slide" Target="slide4.xml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31" Type="http://schemas.openxmlformats.org/officeDocument/2006/relationships/hyperlink" Target="https://pixabay.com/it/lavagna-bianca-bordo-bianco-3205371/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6.jpeg"/><Relationship Id="rId14" Type="http://schemas.openxmlformats.org/officeDocument/2006/relationships/image" Target="../media/image9.png"/><Relationship Id="rId22" Type="http://schemas.openxmlformats.org/officeDocument/2006/relationships/image" Target="../media/image16.png"/><Relationship Id="rId27" Type="http://schemas.openxmlformats.org/officeDocument/2006/relationships/image" Target="../media/image20.jpeg"/><Relationship Id="rId30" Type="http://schemas.openxmlformats.org/officeDocument/2006/relationships/image" Target="../media/image23.png"/><Relationship Id="rId35" Type="http://schemas.openxmlformats.org/officeDocument/2006/relationships/image" Target="../media/image25.png"/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image" Target="../media/image18.png"/><Relationship Id="rId33" Type="http://schemas.openxmlformats.org/officeDocument/2006/relationships/slide" Target="slide3.xml"/><Relationship Id="rId38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4.jpg"/><Relationship Id="rId7" Type="http://schemas.openxmlformats.org/officeDocument/2006/relationships/image" Target="../media/image4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34.jpg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4.jpg"/><Relationship Id="rId7" Type="http://schemas.openxmlformats.org/officeDocument/2006/relationships/image" Target="../media/image4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0.pn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audio" Target="../media/audio1.wav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g"/><Relationship Id="rId5" Type="http://schemas.openxmlformats.org/officeDocument/2006/relationships/image" Target="../media/image36.png"/><Relationship Id="rId10" Type="http://schemas.openxmlformats.org/officeDocument/2006/relationships/image" Target="../media/image41.jpg"/><Relationship Id="rId4" Type="http://schemas.openxmlformats.org/officeDocument/2006/relationships/image" Target="../media/image35.png"/><Relationship Id="rId9" Type="http://schemas.openxmlformats.org/officeDocument/2006/relationships/image" Target="../media/image4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5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1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3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3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1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9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4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76899" y="175736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35" name="AutoShape 8">
            <a:extLst>
              <a:ext uri="{FF2B5EF4-FFF2-40B4-BE49-F238E27FC236}">
                <a16:creationId xmlns:a16="http://schemas.microsoft.com/office/drawing/2014/main" id="{248684CD-9D0F-BB10-C312-5E047EFB8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30" y="1803785"/>
            <a:ext cx="5169794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/>
              <a:t>ضع &gt; أو &lt; أو = في (   ) لتصبح الجمل صحيحة :</a:t>
            </a:r>
            <a:endParaRPr lang="en-US" altLang="en-US" sz="2000" b="1" dirty="0"/>
          </a:p>
        </p:txBody>
      </p:sp>
      <p:grpSp>
        <p:nvGrpSpPr>
          <p:cNvPr id="95" name="Group 232">
            <a:extLst>
              <a:ext uri="{FF2B5EF4-FFF2-40B4-BE49-F238E27FC236}">
                <a16:creationId xmlns:a16="http://schemas.microsoft.com/office/drawing/2014/main" id="{75954597-60E3-CF77-0A3C-08BB61E6EA5C}"/>
              </a:ext>
            </a:extLst>
          </p:cNvPr>
          <p:cNvGrpSpPr>
            <a:grpSpLocks/>
          </p:cNvGrpSpPr>
          <p:nvPr/>
        </p:nvGrpSpPr>
        <p:grpSpPr bwMode="auto">
          <a:xfrm>
            <a:off x="10279622" y="2680807"/>
            <a:ext cx="865187" cy="758825"/>
            <a:chOff x="5147" y="1992"/>
            <a:chExt cx="545" cy="478"/>
          </a:xfrm>
        </p:grpSpPr>
        <p:grpSp>
          <p:nvGrpSpPr>
            <p:cNvPr id="96" name="Group 114">
              <a:extLst>
                <a:ext uri="{FF2B5EF4-FFF2-40B4-BE49-F238E27FC236}">
                  <a16:creationId xmlns:a16="http://schemas.microsoft.com/office/drawing/2014/main" id="{6FC11798-8B41-716C-9A4A-245AFC91DC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9" y="1992"/>
              <a:ext cx="363" cy="478"/>
              <a:chOff x="3742" y="2341"/>
              <a:chExt cx="363" cy="478"/>
            </a:xfrm>
          </p:grpSpPr>
          <p:sp>
            <p:nvSpPr>
              <p:cNvPr id="98" name="Text Box 115">
                <a:extLst>
                  <a:ext uri="{FF2B5EF4-FFF2-40B4-BE49-F238E27FC236}">
                    <a16:creationId xmlns:a16="http://schemas.microsoft.com/office/drawing/2014/main" id="{D197011F-2381-EAA7-2855-CA56EB0BAB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99" name="Text Box 116">
                <a:extLst>
                  <a:ext uri="{FF2B5EF4-FFF2-40B4-BE49-F238E27FC236}">
                    <a16:creationId xmlns:a16="http://schemas.microsoft.com/office/drawing/2014/main" id="{0F533CF7-F598-8951-822F-CDC488959B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٦</a:t>
                </a:r>
                <a:endParaRPr lang="en-US" altLang="en-US" sz="2400" b="1" dirty="0"/>
              </a:p>
            </p:txBody>
          </p:sp>
          <p:sp>
            <p:nvSpPr>
              <p:cNvPr id="100" name="Line 117">
                <a:extLst>
                  <a:ext uri="{FF2B5EF4-FFF2-40B4-BE49-F238E27FC236}">
                    <a16:creationId xmlns:a16="http://schemas.microsoft.com/office/drawing/2014/main" id="{2B7106CA-F3F8-753A-C4D2-554FB2A170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7" name="Text Box 118">
              <a:extLst>
                <a:ext uri="{FF2B5EF4-FFF2-40B4-BE49-F238E27FC236}">
                  <a16:creationId xmlns:a16="http://schemas.microsoft.com/office/drawing/2014/main" id="{817A10B5-6518-B28A-E304-63F1CD3AD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7" y="2075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01" name="Group 226">
            <a:extLst>
              <a:ext uri="{FF2B5EF4-FFF2-40B4-BE49-F238E27FC236}">
                <a16:creationId xmlns:a16="http://schemas.microsoft.com/office/drawing/2014/main" id="{0DD045C2-3021-80E1-5A9C-3791B333A3C3}"/>
              </a:ext>
            </a:extLst>
          </p:cNvPr>
          <p:cNvGrpSpPr>
            <a:grpSpLocks/>
          </p:cNvGrpSpPr>
          <p:nvPr/>
        </p:nvGrpSpPr>
        <p:grpSpPr bwMode="auto">
          <a:xfrm>
            <a:off x="9162022" y="2680807"/>
            <a:ext cx="1333500" cy="758825"/>
            <a:chOff x="4443" y="1992"/>
            <a:chExt cx="840" cy="478"/>
          </a:xfrm>
        </p:grpSpPr>
        <p:grpSp>
          <p:nvGrpSpPr>
            <p:cNvPr id="102" name="Group 119">
              <a:extLst>
                <a:ext uri="{FF2B5EF4-FFF2-40B4-BE49-F238E27FC236}">
                  <a16:creationId xmlns:a16="http://schemas.microsoft.com/office/drawing/2014/main" id="{C19CF537-5C95-6BA6-D2F3-716B55CE7E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2" y="1992"/>
              <a:ext cx="771" cy="478"/>
              <a:chOff x="3742" y="2341"/>
              <a:chExt cx="363" cy="478"/>
            </a:xfrm>
          </p:grpSpPr>
          <p:sp>
            <p:nvSpPr>
              <p:cNvPr id="104" name="Text Box 120">
                <a:extLst>
                  <a:ext uri="{FF2B5EF4-FFF2-40B4-BE49-F238E27FC236}">
                    <a16:creationId xmlns:a16="http://schemas.microsoft.com/office/drawing/2014/main" id="{C0562E46-2A2B-29B5-A9A0-E009F13DE3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٤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5" name="Text Box 121">
                <a:extLst>
                  <a:ext uri="{FF2B5EF4-FFF2-40B4-BE49-F238E27FC236}">
                    <a16:creationId xmlns:a16="http://schemas.microsoft.com/office/drawing/2014/main" id="{D35F2E6D-0602-041E-63E8-12FDB43C95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٦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٤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6" name="Line 122">
                <a:extLst>
                  <a:ext uri="{FF2B5EF4-FFF2-40B4-BE49-F238E27FC236}">
                    <a16:creationId xmlns:a16="http://schemas.microsoft.com/office/drawing/2014/main" id="{EF9525F4-ED34-54B3-A20B-A747BFAAB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" name="Text Box 123">
              <a:extLst>
                <a:ext uri="{FF2B5EF4-FFF2-40B4-BE49-F238E27FC236}">
                  <a16:creationId xmlns:a16="http://schemas.microsoft.com/office/drawing/2014/main" id="{0BA3F49C-CA62-970F-6704-833720FC4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3" y="2075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07" name="Group 124">
            <a:extLst>
              <a:ext uri="{FF2B5EF4-FFF2-40B4-BE49-F238E27FC236}">
                <a16:creationId xmlns:a16="http://schemas.microsoft.com/office/drawing/2014/main" id="{591408AC-B80B-367A-5488-C9203248CC4A}"/>
              </a:ext>
            </a:extLst>
          </p:cNvPr>
          <p:cNvGrpSpPr>
            <a:grpSpLocks/>
          </p:cNvGrpSpPr>
          <p:nvPr/>
        </p:nvGrpSpPr>
        <p:grpSpPr bwMode="auto">
          <a:xfrm>
            <a:off x="8768322" y="2680807"/>
            <a:ext cx="576262" cy="758825"/>
            <a:chOff x="3742" y="2341"/>
            <a:chExt cx="363" cy="478"/>
          </a:xfrm>
        </p:grpSpPr>
        <p:sp>
          <p:nvSpPr>
            <p:cNvPr id="108" name="Text Box 125">
              <a:extLst>
                <a:ext uri="{FF2B5EF4-FFF2-40B4-BE49-F238E27FC236}">
                  <a16:creationId xmlns:a16="http://schemas.microsoft.com/office/drawing/2014/main" id="{7FAE0093-6BEE-0094-448C-11DABC3FA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٢٠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109" name="Text Box 126">
              <a:extLst>
                <a:ext uri="{FF2B5EF4-FFF2-40B4-BE49-F238E27FC236}">
                  <a16:creationId xmlns:a16="http://schemas.microsoft.com/office/drawing/2014/main" id="{333E0EC3-8942-6CBE-758C-7FC727D543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٢٤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110" name="Line 127">
              <a:extLst>
                <a:ext uri="{FF2B5EF4-FFF2-40B4-BE49-F238E27FC236}">
                  <a16:creationId xmlns:a16="http://schemas.microsoft.com/office/drawing/2014/main" id="{B9CA4955-BE18-7742-C1DD-7388359D17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1" name="Group 233">
            <a:extLst>
              <a:ext uri="{FF2B5EF4-FFF2-40B4-BE49-F238E27FC236}">
                <a16:creationId xmlns:a16="http://schemas.microsoft.com/office/drawing/2014/main" id="{6F43853B-5AE9-AA65-5C06-399F27A10988}"/>
              </a:ext>
            </a:extLst>
          </p:cNvPr>
          <p:cNvGrpSpPr>
            <a:grpSpLocks/>
          </p:cNvGrpSpPr>
          <p:nvPr/>
        </p:nvGrpSpPr>
        <p:grpSpPr bwMode="auto">
          <a:xfrm>
            <a:off x="10253353" y="3702147"/>
            <a:ext cx="865187" cy="758825"/>
            <a:chOff x="5147" y="2408"/>
            <a:chExt cx="545" cy="478"/>
          </a:xfrm>
        </p:grpSpPr>
        <p:grpSp>
          <p:nvGrpSpPr>
            <p:cNvPr id="112" name="Group 128">
              <a:extLst>
                <a:ext uri="{FF2B5EF4-FFF2-40B4-BE49-F238E27FC236}">
                  <a16:creationId xmlns:a16="http://schemas.microsoft.com/office/drawing/2014/main" id="{EFEFF787-7865-682B-8210-3884D273F9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9" y="2408"/>
              <a:ext cx="363" cy="478"/>
              <a:chOff x="3742" y="2341"/>
              <a:chExt cx="363" cy="478"/>
            </a:xfrm>
          </p:grpSpPr>
          <p:sp>
            <p:nvSpPr>
              <p:cNvPr id="114" name="Text Box 129">
                <a:extLst>
                  <a:ext uri="{FF2B5EF4-FFF2-40B4-BE49-F238E27FC236}">
                    <a16:creationId xmlns:a16="http://schemas.microsoft.com/office/drawing/2014/main" id="{F0A9C7C9-12E5-F43C-0C98-FFAEEC1D7F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٧</a:t>
                </a:r>
                <a:endParaRPr lang="en-US" altLang="en-US" sz="2400" b="1" dirty="0"/>
              </a:p>
            </p:txBody>
          </p:sp>
          <p:sp>
            <p:nvSpPr>
              <p:cNvPr id="115" name="Text Box 130">
                <a:extLst>
                  <a:ext uri="{FF2B5EF4-FFF2-40B4-BE49-F238E27FC236}">
                    <a16:creationId xmlns:a16="http://schemas.microsoft.com/office/drawing/2014/main" id="{F9ADD571-6CCD-A469-7C17-E73C7B8C32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٨</a:t>
                </a:r>
                <a:endParaRPr lang="en-US" altLang="en-US" sz="2400" b="1" dirty="0"/>
              </a:p>
            </p:txBody>
          </p:sp>
          <p:sp>
            <p:nvSpPr>
              <p:cNvPr id="116" name="Line 131">
                <a:extLst>
                  <a:ext uri="{FF2B5EF4-FFF2-40B4-BE49-F238E27FC236}">
                    <a16:creationId xmlns:a16="http://schemas.microsoft.com/office/drawing/2014/main" id="{C0A12F96-D067-F888-959B-B61979CF33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" name="Text Box 132">
              <a:extLst>
                <a:ext uri="{FF2B5EF4-FFF2-40B4-BE49-F238E27FC236}">
                  <a16:creationId xmlns:a16="http://schemas.microsoft.com/office/drawing/2014/main" id="{585638DE-0B8B-4C2C-AFDB-2047BD961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7" y="2491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17" name="Group 227">
            <a:extLst>
              <a:ext uri="{FF2B5EF4-FFF2-40B4-BE49-F238E27FC236}">
                <a16:creationId xmlns:a16="http://schemas.microsoft.com/office/drawing/2014/main" id="{373B412C-D1A6-1ED7-B438-5084A56A28C2}"/>
              </a:ext>
            </a:extLst>
          </p:cNvPr>
          <p:cNvGrpSpPr>
            <a:grpSpLocks/>
          </p:cNvGrpSpPr>
          <p:nvPr/>
        </p:nvGrpSpPr>
        <p:grpSpPr bwMode="auto">
          <a:xfrm>
            <a:off x="9135753" y="3702147"/>
            <a:ext cx="1333500" cy="758825"/>
            <a:chOff x="4443" y="2408"/>
            <a:chExt cx="840" cy="478"/>
          </a:xfrm>
        </p:grpSpPr>
        <p:grpSp>
          <p:nvGrpSpPr>
            <p:cNvPr id="118" name="Group 133">
              <a:extLst>
                <a:ext uri="{FF2B5EF4-FFF2-40B4-BE49-F238E27FC236}">
                  <a16:creationId xmlns:a16="http://schemas.microsoft.com/office/drawing/2014/main" id="{2750D22D-E48A-4B19-105F-03CFC93D18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2" y="2408"/>
              <a:ext cx="771" cy="478"/>
              <a:chOff x="3742" y="2341"/>
              <a:chExt cx="363" cy="478"/>
            </a:xfrm>
          </p:grpSpPr>
          <p:sp>
            <p:nvSpPr>
              <p:cNvPr id="120" name="Text Box 134">
                <a:extLst>
                  <a:ext uri="{FF2B5EF4-FFF2-40B4-BE49-F238E27FC236}">
                    <a16:creationId xmlns:a16="http://schemas.microsoft.com/office/drawing/2014/main" id="{BF77B1C2-77C3-FD00-B8B9-C3F982C9D8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٧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٣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1" name="Text Box 135">
                <a:extLst>
                  <a:ext uri="{FF2B5EF4-FFF2-40B4-BE49-F238E27FC236}">
                    <a16:creationId xmlns:a16="http://schemas.microsoft.com/office/drawing/2014/main" id="{D2813791-1670-7734-4636-AEB555D0BE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٨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٣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2" name="Line 136">
                <a:extLst>
                  <a:ext uri="{FF2B5EF4-FFF2-40B4-BE49-F238E27FC236}">
                    <a16:creationId xmlns:a16="http://schemas.microsoft.com/office/drawing/2014/main" id="{13776EB6-542B-83F6-0853-0F5BFC4B42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9" name="Text Box 137">
              <a:extLst>
                <a:ext uri="{FF2B5EF4-FFF2-40B4-BE49-F238E27FC236}">
                  <a16:creationId xmlns:a16="http://schemas.microsoft.com/office/drawing/2014/main" id="{3B4579CB-38EB-9C42-90D1-55EB4280D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3" y="2491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23" name="Group 138">
            <a:extLst>
              <a:ext uri="{FF2B5EF4-FFF2-40B4-BE49-F238E27FC236}">
                <a16:creationId xmlns:a16="http://schemas.microsoft.com/office/drawing/2014/main" id="{B1651B90-35D1-EDAE-809D-0F262711304C}"/>
              </a:ext>
            </a:extLst>
          </p:cNvPr>
          <p:cNvGrpSpPr>
            <a:grpSpLocks/>
          </p:cNvGrpSpPr>
          <p:nvPr/>
        </p:nvGrpSpPr>
        <p:grpSpPr bwMode="auto">
          <a:xfrm>
            <a:off x="8742053" y="3702147"/>
            <a:ext cx="576262" cy="758825"/>
            <a:chOff x="3742" y="2341"/>
            <a:chExt cx="363" cy="478"/>
          </a:xfrm>
        </p:grpSpPr>
        <p:sp>
          <p:nvSpPr>
            <p:cNvPr id="124" name="Text Box 139">
              <a:extLst>
                <a:ext uri="{FF2B5EF4-FFF2-40B4-BE49-F238E27FC236}">
                  <a16:creationId xmlns:a16="http://schemas.microsoft.com/office/drawing/2014/main" id="{504A4673-274E-F562-C8A5-81263D98E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٢١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125" name="Text Box 140">
              <a:extLst>
                <a:ext uri="{FF2B5EF4-FFF2-40B4-BE49-F238E27FC236}">
                  <a16:creationId xmlns:a16="http://schemas.microsoft.com/office/drawing/2014/main" id="{599A6177-F81B-2061-A317-5B0110EC4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٢٤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126" name="Line 141">
              <a:extLst>
                <a:ext uri="{FF2B5EF4-FFF2-40B4-BE49-F238E27FC236}">
                  <a16:creationId xmlns:a16="http://schemas.microsoft.com/office/drawing/2014/main" id="{9F8D460B-8F42-28D0-C02A-52602F7CB3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27" name="AutoShape 153">
            <a:extLst>
              <a:ext uri="{FF2B5EF4-FFF2-40B4-BE49-F238E27FC236}">
                <a16:creationId xmlns:a16="http://schemas.microsoft.com/office/drawing/2014/main" id="{0B91CAEC-1F86-88A7-69C0-60C14F8AC03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40028" y="3696869"/>
            <a:ext cx="538162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" name="Group 222">
            <a:extLst>
              <a:ext uri="{FF2B5EF4-FFF2-40B4-BE49-F238E27FC236}">
                <a16:creationId xmlns:a16="http://schemas.microsoft.com/office/drawing/2014/main" id="{4E8C1320-2C30-E466-8723-1EBED727C36C}"/>
              </a:ext>
            </a:extLst>
          </p:cNvPr>
          <p:cNvGrpSpPr>
            <a:grpSpLocks/>
          </p:cNvGrpSpPr>
          <p:nvPr/>
        </p:nvGrpSpPr>
        <p:grpSpPr bwMode="auto">
          <a:xfrm>
            <a:off x="3443040" y="3480969"/>
            <a:ext cx="1296988" cy="863600"/>
            <a:chOff x="1110" y="2173"/>
            <a:chExt cx="817" cy="544"/>
          </a:xfrm>
        </p:grpSpPr>
        <p:sp>
          <p:nvSpPr>
            <p:cNvPr id="129" name="Rectangle 152">
              <a:extLst>
                <a:ext uri="{FF2B5EF4-FFF2-40B4-BE49-F238E27FC236}">
                  <a16:creationId xmlns:a16="http://schemas.microsoft.com/office/drawing/2014/main" id="{66CDF4E0-6B56-65E9-A669-C7DAC6A29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2173"/>
              <a:ext cx="816" cy="544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130" name="Group 154">
              <a:extLst>
                <a:ext uri="{FF2B5EF4-FFF2-40B4-BE49-F238E27FC236}">
                  <a16:creationId xmlns:a16="http://schemas.microsoft.com/office/drawing/2014/main" id="{50FCDB41-600F-5F05-67E9-02149A295D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4" y="2219"/>
              <a:ext cx="363" cy="478"/>
              <a:chOff x="3742" y="2341"/>
              <a:chExt cx="363" cy="478"/>
            </a:xfrm>
          </p:grpSpPr>
          <p:sp>
            <p:nvSpPr>
              <p:cNvPr id="136" name="Text Box 155">
                <a:extLst>
                  <a:ext uri="{FF2B5EF4-FFF2-40B4-BE49-F238E27FC236}">
                    <a16:creationId xmlns:a16="http://schemas.microsoft.com/office/drawing/2014/main" id="{AC482A54-E634-DF45-2A10-F17514AEC8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137" name="Text Box 156">
                <a:extLst>
                  <a:ext uri="{FF2B5EF4-FFF2-40B4-BE49-F238E27FC236}">
                    <a16:creationId xmlns:a16="http://schemas.microsoft.com/office/drawing/2014/main" id="{82887BFD-7CFE-0F21-6E2D-0824139710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٦</a:t>
                </a:r>
                <a:endParaRPr lang="en-US" altLang="en-US" sz="2400" b="1" dirty="0"/>
              </a:p>
            </p:txBody>
          </p:sp>
          <p:sp>
            <p:nvSpPr>
              <p:cNvPr id="138" name="Line 157">
                <a:extLst>
                  <a:ext uri="{FF2B5EF4-FFF2-40B4-BE49-F238E27FC236}">
                    <a16:creationId xmlns:a16="http://schemas.microsoft.com/office/drawing/2014/main" id="{1D58629F-CD86-1CA4-F307-9C1DF3C04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" name="Text Box 158">
              <a:extLst>
                <a:ext uri="{FF2B5EF4-FFF2-40B4-BE49-F238E27FC236}">
                  <a16:creationId xmlns:a16="http://schemas.microsoft.com/office/drawing/2014/main" id="{33227150-FE86-2D2C-821A-FEA02F66C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2309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0000"/>
                  </a:solidFill>
                </a:rPr>
                <a:t>&lt;</a:t>
              </a:r>
              <a:endParaRPr lang="en-US" altLang="en-US" sz="2400" b="1">
                <a:solidFill>
                  <a:srgbClr val="FF0000"/>
                </a:solidFill>
              </a:endParaRPr>
            </a:p>
          </p:txBody>
        </p:sp>
        <p:grpSp>
          <p:nvGrpSpPr>
            <p:cNvPr id="132" name="Group 159">
              <a:extLst>
                <a:ext uri="{FF2B5EF4-FFF2-40B4-BE49-F238E27FC236}">
                  <a16:creationId xmlns:a16="http://schemas.microsoft.com/office/drawing/2014/main" id="{ECC561C5-2F56-7354-0113-B4C71E843F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0" y="2219"/>
              <a:ext cx="363" cy="478"/>
              <a:chOff x="3742" y="2341"/>
              <a:chExt cx="363" cy="478"/>
            </a:xfrm>
          </p:grpSpPr>
          <p:sp>
            <p:nvSpPr>
              <p:cNvPr id="133" name="Text Box 160">
                <a:extLst>
                  <a:ext uri="{FF2B5EF4-FFF2-40B4-BE49-F238E27FC236}">
                    <a16:creationId xmlns:a16="http://schemas.microsoft.com/office/drawing/2014/main" id="{FAA40275-7085-2B4A-D750-5ED489D373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٧</a:t>
                </a:r>
                <a:endParaRPr lang="en-US" altLang="en-US" sz="2400" b="1" dirty="0"/>
              </a:p>
            </p:txBody>
          </p:sp>
          <p:sp>
            <p:nvSpPr>
              <p:cNvPr id="134" name="Text Box 161">
                <a:extLst>
                  <a:ext uri="{FF2B5EF4-FFF2-40B4-BE49-F238E27FC236}">
                    <a16:creationId xmlns:a16="http://schemas.microsoft.com/office/drawing/2014/main" id="{123EB16E-8CAF-CACC-E62B-54A958EBAD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٨</a:t>
                </a:r>
                <a:endParaRPr lang="en-US" altLang="en-US" sz="2400" b="1" dirty="0"/>
              </a:p>
            </p:txBody>
          </p:sp>
          <p:sp>
            <p:nvSpPr>
              <p:cNvPr id="135" name="Line 162">
                <a:extLst>
                  <a:ext uri="{FF2B5EF4-FFF2-40B4-BE49-F238E27FC236}">
                    <a16:creationId xmlns:a16="http://schemas.microsoft.com/office/drawing/2014/main" id="{BFCE26D5-FBC9-2CD1-0930-773DA7BC2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9" name="Rectangle 163">
            <a:extLst>
              <a:ext uri="{FF2B5EF4-FFF2-40B4-BE49-F238E27FC236}">
                <a16:creationId xmlns:a16="http://schemas.microsoft.com/office/drawing/2014/main" id="{97E1D5DE-21D9-E026-BC45-93E240F32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590" y="4763512"/>
            <a:ext cx="1477962" cy="863600"/>
          </a:xfrm>
          <a:prstGeom prst="rect">
            <a:avLst/>
          </a:prstGeom>
          <a:noFill/>
          <a:ln w="38100">
            <a:solidFill>
              <a:srgbClr val="00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>
                <a:solidFill>
                  <a:srgbClr val="C00000"/>
                </a:solidFill>
              </a:rPr>
              <a:t>م . م . أ </a:t>
            </a:r>
            <a:r>
              <a:rPr lang="ar-SA" altLang="en-US" sz="2000" b="1" dirty="0"/>
              <a:t>= ٢٤</a:t>
            </a:r>
            <a:endParaRPr lang="en-US" altLang="en-US" sz="2000" b="1" dirty="0"/>
          </a:p>
        </p:txBody>
      </p:sp>
      <p:sp>
        <p:nvSpPr>
          <p:cNvPr id="140" name="Rectangle 113">
            <a:extLst>
              <a:ext uri="{FF2B5EF4-FFF2-40B4-BE49-F238E27FC236}">
                <a16:creationId xmlns:a16="http://schemas.microsoft.com/office/drawing/2014/main" id="{9ADFAFA6-9FE7-ECC2-63FA-6E93B6304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290" y="3482556"/>
            <a:ext cx="2952750" cy="863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141" name="Group 237">
            <a:extLst>
              <a:ext uri="{FF2B5EF4-FFF2-40B4-BE49-F238E27FC236}">
                <a16:creationId xmlns:a16="http://schemas.microsoft.com/office/drawing/2014/main" id="{3FA422AA-8DC6-8AE6-B0C6-6B9BE8081A6F}"/>
              </a:ext>
            </a:extLst>
          </p:cNvPr>
          <p:cNvGrpSpPr>
            <a:grpSpLocks/>
          </p:cNvGrpSpPr>
          <p:nvPr/>
        </p:nvGrpSpPr>
        <p:grpSpPr bwMode="auto">
          <a:xfrm>
            <a:off x="6827590" y="3553994"/>
            <a:ext cx="1368425" cy="758825"/>
            <a:chOff x="3242" y="2219"/>
            <a:chExt cx="862" cy="478"/>
          </a:xfrm>
        </p:grpSpPr>
        <p:grpSp>
          <p:nvGrpSpPr>
            <p:cNvPr id="142" name="Group 142">
              <a:extLst>
                <a:ext uri="{FF2B5EF4-FFF2-40B4-BE49-F238E27FC236}">
                  <a16:creationId xmlns:a16="http://schemas.microsoft.com/office/drawing/2014/main" id="{2B6240BE-3DAF-DDE4-ADD0-866E8FC846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1" y="2219"/>
              <a:ext cx="363" cy="478"/>
              <a:chOff x="3742" y="2341"/>
              <a:chExt cx="363" cy="478"/>
            </a:xfrm>
          </p:grpSpPr>
          <p:sp>
            <p:nvSpPr>
              <p:cNvPr id="147" name="Text Box 143">
                <a:extLst>
                  <a:ext uri="{FF2B5EF4-FFF2-40B4-BE49-F238E27FC236}">
                    <a16:creationId xmlns:a16="http://schemas.microsoft.com/office/drawing/2014/main" id="{F5B960AF-2236-F6B8-1620-260311B83C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CC00"/>
                    </a:solidFill>
                  </a:rPr>
                  <a:t>٢٠</a:t>
                </a:r>
                <a:endParaRPr lang="en-US" altLang="en-US" sz="24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148" name="Text Box 144">
                <a:extLst>
                  <a:ext uri="{FF2B5EF4-FFF2-40B4-BE49-F238E27FC236}">
                    <a16:creationId xmlns:a16="http://schemas.microsoft.com/office/drawing/2014/main" id="{0E425C01-CE06-C9F6-80A6-B0984F4235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CC00"/>
                    </a:solidFill>
                  </a:rPr>
                  <a:t>٢٤</a:t>
                </a:r>
                <a:endParaRPr lang="en-US" altLang="en-US" sz="24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149" name="Line 145">
                <a:extLst>
                  <a:ext uri="{FF2B5EF4-FFF2-40B4-BE49-F238E27FC236}">
                    <a16:creationId xmlns:a16="http://schemas.microsoft.com/office/drawing/2014/main" id="{EB993AF5-755D-3CDB-EF0E-BED1D0DB62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" name="Group 146">
              <a:extLst>
                <a:ext uri="{FF2B5EF4-FFF2-40B4-BE49-F238E27FC236}">
                  <a16:creationId xmlns:a16="http://schemas.microsoft.com/office/drawing/2014/main" id="{30643FF5-DC36-397F-7403-E0D7A3D8C6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2" y="2219"/>
              <a:ext cx="363" cy="478"/>
              <a:chOff x="3742" y="2341"/>
              <a:chExt cx="363" cy="478"/>
            </a:xfrm>
          </p:grpSpPr>
          <p:sp>
            <p:nvSpPr>
              <p:cNvPr id="144" name="Text Box 147">
                <a:extLst>
                  <a:ext uri="{FF2B5EF4-FFF2-40B4-BE49-F238E27FC236}">
                    <a16:creationId xmlns:a16="http://schemas.microsoft.com/office/drawing/2014/main" id="{D5E4D46D-A4E6-11F6-B5DF-724C91351D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CC00"/>
                    </a:solidFill>
                  </a:rPr>
                  <a:t>٢١</a:t>
                </a:r>
                <a:endParaRPr lang="en-US" altLang="en-US" sz="24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145" name="Text Box 148">
                <a:extLst>
                  <a:ext uri="{FF2B5EF4-FFF2-40B4-BE49-F238E27FC236}">
                    <a16:creationId xmlns:a16="http://schemas.microsoft.com/office/drawing/2014/main" id="{1E6A6E7D-E553-3AD4-1505-55392897BC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CC00"/>
                    </a:solidFill>
                  </a:rPr>
                  <a:t>٢٤</a:t>
                </a:r>
                <a:endParaRPr lang="en-US" altLang="en-US" sz="24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146" name="Line 149">
                <a:extLst>
                  <a:ext uri="{FF2B5EF4-FFF2-40B4-BE49-F238E27FC236}">
                    <a16:creationId xmlns:a16="http://schemas.microsoft.com/office/drawing/2014/main" id="{C2286F3F-6587-2CFC-AB44-6747A4071C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50" name="Text Box 150">
            <a:extLst>
              <a:ext uri="{FF2B5EF4-FFF2-40B4-BE49-F238E27FC236}">
                <a16:creationId xmlns:a16="http://schemas.microsoft.com/office/drawing/2014/main" id="{C40D8FEE-827F-5548-4385-6EFA5AF94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0978" y="3698456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en-US" sz="2400" b="1">
                <a:solidFill>
                  <a:srgbClr val="FF0000"/>
                </a:solidFill>
              </a:rPr>
              <a:t>&lt;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grpSp>
        <p:nvGrpSpPr>
          <p:cNvPr id="151" name="Group 240">
            <a:extLst>
              <a:ext uri="{FF2B5EF4-FFF2-40B4-BE49-F238E27FC236}">
                <a16:creationId xmlns:a16="http://schemas.microsoft.com/office/drawing/2014/main" id="{1555C59E-5BF1-E4DF-B70F-5B3E4E694396}"/>
              </a:ext>
            </a:extLst>
          </p:cNvPr>
          <p:cNvGrpSpPr>
            <a:grpSpLocks/>
          </p:cNvGrpSpPr>
          <p:nvPr/>
        </p:nvGrpSpPr>
        <p:grpSpPr bwMode="auto">
          <a:xfrm>
            <a:off x="5163890" y="3698456"/>
            <a:ext cx="1738313" cy="457200"/>
            <a:chOff x="2194" y="2310"/>
            <a:chExt cx="1095" cy="288"/>
          </a:xfrm>
        </p:grpSpPr>
        <p:sp>
          <p:nvSpPr>
            <p:cNvPr id="152" name="Text Box 151">
              <a:extLst>
                <a:ext uri="{FF2B5EF4-FFF2-40B4-BE49-F238E27FC236}">
                  <a16:creationId xmlns:a16="http://schemas.microsoft.com/office/drawing/2014/main" id="{F8487B87-186C-ACEA-0330-BBF2B87B0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2310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لأن</a:t>
              </a:r>
              <a:endParaRPr lang="en-US" altLang="en-US" sz="2400" b="1"/>
            </a:p>
          </p:txBody>
        </p:sp>
        <p:sp>
          <p:nvSpPr>
            <p:cNvPr id="153" name="Text Box 164">
              <a:extLst>
                <a:ext uri="{FF2B5EF4-FFF2-40B4-BE49-F238E27FC236}">
                  <a16:creationId xmlns:a16="http://schemas.microsoft.com/office/drawing/2014/main" id="{D29D030E-1779-C1DE-1501-1826AC55D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4" y="2310"/>
              <a:ext cx="8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٢٠ </a:t>
              </a:r>
              <a:r>
                <a:rPr lang="ar-SA" altLang="en-US" sz="2400" b="1" dirty="0">
                  <a:solidFill>
                    <a:srgbClr val="FF0000"/>
                  </a:solidFill>
                </a:rPr>
                <a:t>&lt;</a:t>
              </a:r>
              <a:r>
                <a:rPr lang="ar-SA" altLang="en-US" sz="2400" b="1" dirty="0"/>
                <a:t> ٢١ </a:t>
              </a:r>
              <a:endParaRPr lang="en-US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87818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 animBg="1"/>
      <p:bldP spid="1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661633" y="18622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35" name="AutoShape 8">
            <a:extLst>
              <a:ext uri="{FF2B5EF4-FFF2-40B4-BE49-F238E27FC236}">
                <a16:creationId xmlns:a16="http://schemas.microsoft.com/office/drawing/2014/main" id="{248684CD-9D0F-BB10-C312-5E047EFB8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30" y="1803785"/>
            <a:ext cx="5169794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/>
              <a:t>ضع &gt; أو &lt; أو = في (   ) لتصبح الجمل صحيحة :</a:t>
            </a:r>
            <a:endParaRPr lang="en-US" altLang="en-US" sz="2000" b="1" dirty="0"/>
          </a:p>
        </p:txBody>
      </p:sp>
      <p:grpSp>
        <p:nvGrpSpPr>
          <p:cNvPr id="2" name="Group 235">
            <a:extLst>
              <a:ext uri="{FF2B5EF4-FFF2-40B4-BE49-F238E27FC236}">
                <a16:creationId xmlns:a16="http://schemas.microsoft.com/office/drawing/2014/main" id="{EA6CA64D-1BD0-9105-B83E-0DEBDCAEE2D1}"/>
              </a:ext>
            </a:extLst>
          </p:cNvPr>
          <p:cNvGrpSpPr>
            <a:grpSpLocks/>
          </p:cNvGrpSpPr>
          <p:nvPr/>
        </p:nvGrpSpPr>
        <p:grpSpPr bwMode="auto">
          <a:xfrm>
            <a:off x="10372892" y="2980538"/>
            <a:ext cx="1004887" cy="773113"/>
            <a:chOff x="5155" y="3347"/>
            <a:chExt cx="633" cy="487"/>
          </a:xfrm>
        </p:grpSpPr>
        <p:grpSp>
          <p:nvGrpSpPr>
            <p:cNvPr id="3" name="Group 180">
              <a:extLst>
                <a:ext uri="{FF2B5EF4-FFF2-40B4-BE49-F238E27FC236}">
                  <a16:creationId xmlns:a16="http://schemas.microsoft.com/office/drawing/2014/main" id="{119A2F76-9BCE-2E8F-3833-0D1A4A3F20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09" y="3347"/>
              <a:ext cx="379" cy="487"/>
              <a:chOff x="3822" y="2341"/>
              <a:chExt cx="379" cy="487"/>
            </a:xfrm>
          </p:grpSpPr>
          <p:sp>
            <p:nvSpPr>
              <p:cNvPr id="5" name="Text Box 181">
                <a:extLst>
                  <a:ext uri="{FF2B5EF4-FFF2-40B4-BE49-F238E27FC236}">
                    <a16:creationId xmlns:a16="http://schemas.microsoft.com/office/drawing/2014/main" id="{7C71A71E-388E-1879-8A81-FC14415C30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8" name="Text Box 182">
                <a:extLst>
                  <a:ext uri="{FF2B5EF4-FFF2-40B4-BE49-F238E27FC236}">
                    <a16:creationId xmlns:a16="http://schemas.microsoft.com/office/drawing/2014/main" id="{5E8C20FC-3CF5-FCF1-350D-D30AE6A2C9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8" y="2540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٩</a:t>
                </a:r>
                <a:endParaRPr lang="en-US" altLang="en-US" sz="2400" b="1" dirty="0"/>
              </a:p>
            </p:txBody>
          </p:sp>
          <p:sp>
            <p:nvSpPr>
              <p:cNvPr id="11" name="Line 183">
                <a:extLst>
                  <a:ext uri="{FF2B5EF4-FFF2-40B4-BE49-F238E27FC236}">
                    <a16:creationId xmlns:a16="http://schemas.microsoft.com/office/drawing/2014/main" id="{B59C3D78-45F6-3A11-878A-F96EC0977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0" y="2579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" name="Text Box 184">
              <a:extLst>
                <a:ext uri="{FF2B5EF4-FFF2-40B4-BE49-F238E27FC236}">
                  <a16:creationId xmlns:a16="http://schemas.microsoft.com/office/drawing/2014/main" id="{D2D453D4-9491-8233-3875-2BD70081FA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5" y="3430"/>
              <a:ext cx="36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١=</a:t>
              </a:r>
              <a:endParaRPr lang="en-US" altLang="en-US" sz="2400" b="1" dirty="0"/>
            </a:p>
          </p:txBody>
        </p:sp>
      </p:grpSp>
      <p:grpSp>
        <p:nvGrpSpPr>
          <p:cNvPr id="14" name="Group 229">
            <a:extLst>
              <a:ext uri="{FF2B5EF4-FFF2-40B4-BE49-F238E27FC236}">
                <a16:creationId xmlns:a16="http://schemas.microsoft.com/office/drawing/2014/main" id="{0F74AC00-0660-3A0B-9A40-945037539FF2}"/>
              </a:ext>
            </a:extLst>
          </p:cNvPr>
          <p:cNvGrpSpPr>
            <a:grpSpLocks/>
          </p:cNvGrpSpPr>
          <p:nvPr/>
        </p:nvGrpSpPr>
        <p:grpSpPr bwMode="auto">
          <a:xfrm>
            <a:off x="9255291" y="2980535"/>
            <a:ext cx="1333500" cy="758825"/>
            <a:chOff x="4451" y="3347"/>
            <a:chExt cx="840" cy="478"/>
          </a:xfrm>
        </p:grpSpPr>
        <p:grpSp>
          <p:nvGrpSpPr>
            <p:cNvPr id="16" name="Group 185">
              <a:extLst>
                <a:ext uri="{FF2B5EF4-FFF2-40B4-BE49-F238E27FC236}">
                  <a16:creationId xmlns:a16="http://schemas.microsoft.com/office/drawing/2014/main" id="{BD917B5F-6B4F-0C8E-67FB-753D97E84D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0" y="3347"/>
              <a:ext cx="771" cy="478"/>
              <a:chOff x="3742" y="2341"/>
              <a:chExt cx="363" cy="478"/>
            </a:xfrm>
          </p:grpSpPr>
          <p:sp>
            <p:nvSpPr>
              <p:cNvPr id="18" name="Text Box 186">
                <a:extLst>
                  <a:ext uri="{FF2B5EF4-FFF2-40B4-BE49-F238E27FC236}">
                    <a16:creationId xmlns:a16="http://schemas.microsoft.com/office/drawing/2014/main" id="{10E73DD2-BA75-F2C4-7DF4-147691BD5E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٥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9" name="Text Box 187">
                <a:extLst>
                  <a:ext uri="{FF2B5EF4-FFF2-40B4-BE49-F238E27FC236}">
                    <a16:creationId xmlns:a16="http://schemas.microsoft.com/office/drawing/2014/main" id="{EC5585A7-C67A-802F-8E99-F9418F507F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٩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٥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0" name="Line 188">
                <a:extLst>
                  <a:ext uri="{FF2B5EF4-FFF2-40B4-BE49-F238E27FC236}">
                    <a16:creationId xmlns:a16="http://schemas.microsoft.com/office/drawing/2014/main" id="{A239B634-548D-317B-6CED-ACE9E6E64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7" name="Text Box 189">
              <a:extLst>
                <a:ext uri="{FF2B5EF4-FFF2-40B4-BE49-F238E27FC236}">
                  <a16:creationId xmlns:a16="http://schemas.microsoft.com/office/drawing/2014/main" id="{CBEB882B-8E46-BC78-A445-124FA5E187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" y="3430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1" name="Group 190">
            <a:extLst>
              <a:ext uri="{FF2B5EF4-FFF2-40B4-BE49-F238E27FC236}">
                <a16:creationId xmlns:a16="http://schemas.microsoft.com/office/drawing/2014/main" id="{7226DC31-8B3A-5D87-623C-2DF4FDC18172}"/>
              </a:ext>
            </a:extLst>
          </p:cNvPr>
          <p:cNvGrpSpPr>
            <a:grpSpLocks/>
          </p:cNvGrpSpPr>
          <p:nvPr/>
        </p:nvGrpSpPr>
        <p:grpSpPr bwMode="auto">
          <a:xfrm>
            <a:off x="8861591" y="2980535"/>
            <a:ext cx="576262" cy="758825"/>
            <a:chOff x="3742" y="2341"/>
            <a:chExt cx="363" cy="478"/>
          </a:xfrm>
        </p:grpSpPr>
        <p:sp>
          <p:nvSpPr>
            <p:cNvPr id="22" name="Text Box 191">
              <a:extLst>
                <a:ext uri="{FF2B5EF4-FFF2-40B4-BE49-F238E27FC236}">
                  <a16:creationId xmlns:a16="http://schemas.microsoft.com/office/drawing/2014/main" id="{840A9150-FCD6-B124-714F-B256BCE50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٢٠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23" name="Text Box 192">
              <a:extLst>
                <a:ext uri="{FF2B5EF4-FFF2-40B4-BE49-F238E27FC236}">
                  <a16:creationId xmlns:a16="http://schemas.microsoft.com/office/drawing/2014/main" id="{8C6560C0-2C48-6E9E-9881-C54F976E7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٤٥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24" name="Line 193">
              <a:extLst>
                <a:ext uri="{FF2B5EF4-FFF2-40B4-BE49-F238E27FC236}">
                  <a16:creationId xmlns:a16="http://schemas.microsoft.com/office/drawing/2014/main" id="{E88F5A92-B340-6ECC-48B1-8F8DDF2079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AutoShape 205">
            <a:extLst>
              <a:ext uri="{FF2B5EF4-FFF2-40B4-BE49-F238E27FC236}">
                <a16:creationId xmlns:a16="http://schemas.microsoft.com/office/drawing/2014/main" id="{1B85FEA2-BDE5-222F-A9A3-79749DBC173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65086" y="3244973"/>
            <a:ext cx="538162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217">
            <a:extLst>
              <a:ext uri="{FF2B5EF4-FFF2-40B4-BE49-F238E27FC236}">
                <a16:creationId xmlns:a16="http://schemas.microsoft.com/office/drawing/2014/main" id="{C37278D1-D83A-AAF7-B4DC-F5897B926CC8}"/>
              </a:ext>
            </a:extLst>
          </p:cNvPr>
          <p:cNvGrpSpPr>
            <a:grpSpLocks/>
          </p:cNvGrpSpPr>
          <p:nvPr/>
        </p:nvGrpSpPr>
        <p:grpSpPr bwMode="auto">
          <a:xfrm>
            <a:off x="2680761" y="3065647"/>
            <a:ext cx="1928813" cy="770671"/>
            <a:chOff x="930" y="3083"/>
            <a:chExt cx="1005" cy="688"/>
          </a:xfrm>
        </p:grpSpPr>
        <p:sp>
          <p:nvSpPr>
            <p:cNvPr id="27" name="Rectangle 204">
              <a:extLst>
                <a:ext uri="{FF2B5EF4-FFF2-40B4-BE49-F238E27FC236}">
                  <a16:creationId xmlns:a16="http://schemas.microsoft.com/office/drawing/2014/main" id="{A7BCFE27-A044-3B38-F1A5-5907EE9B2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112"/>
              <a:ext cx="915" cy="544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28" name="Group 206">
              <a:extLst>
                <a:ext uri="{FF2B5EF4-FFF2-40B4-BE49-F238E27FC236}">
                  <a16:creationId xmlns:a16="http://schemas.microsoft.com/office/drawing/2014/main" id="{96E91BCB-F281-7E4C-B7D1-4D3675A664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8" y="3084"/>
              <a:ext cx="377" cy="552"/>
              <a:chOff x="3728" y="2267"/>
              <a:chExt cx="377" cy="552"/>
            </a:xfrm>
          </p:grpSpPr>
          <p:sp>
            <p:nvSpPr>
              <p:cNvPr id="34" name="Text Box 207">
                <a:extLst>
                  <a:ext uri="{FF2B5EF4-FFF2-40B4-BE49-F238E27FC236}">
                    <a16:creationId xmlns:a16="http://schemas.microsoft.com/office/drawing/2014/main" id="{1B3F51C8-7431-0D54-FC56-1B61C46250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8" y="226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36" name="Text Box 208">
                <a:extLst>
                  <a:ext uri="{FF2B5EF4-FFF2-40B4-BE49-F238E27FC236}">
                    <a16:creationId xmlns:a16="http://schemas.microsoft.com/office/drawing/2014/main" id="{479C6B6B-D09B-A014-4105-68D0BB37E1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٩</a:t>
                </a:r>
                <a:endParaRPr lang="en-US" altLang="en-US" sz="2400" b="1" dirty="0"/>
              </a:p>
            </p:txBody>
          </p:sp>
          <p:sp>
            <p:nvSpPr>
              <p:cNvPr id="37" name="Line 209">
                <a:extLst>
                  <a:ext uri="{FF2B5EF4-FFF2-40B4-BE49-F238E27FC236}">
                    <a16:creationId xmlns:a16="http://schemas.microsoft.com/office/drawing/2014/main" id="{3A8DD77B-F7EA-0056-165D-5918CA1A00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Text Box 210">
              <a:extLst>
                <a:ext uri="{FF2B5EF4-FFF2-40B4-BE49-F238E27FC236}">
                  <a16:creationId xmlns:a16="http://schemas.microsoft.com/office/drawing/2014/main" id="{369D92E9-69E3-3E57-84F0-4F3C06809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3248"/>
              <a:ext cx="75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0000"/>
                  </a:solidFill>
                </a:rPr>
                <a:t>١ &lt;      ١</a:t>
              </a:r>
              <a:endParaRPr lang="en-US" altLang="en-US" sz="2400" b="1" dirty="0"/>
            </a:p>
          </p:txBody>
        </p:sp>
        <p:grpSp>
          <p:nvGrpSpPr>
            <p:cNvPr id="30" name="Group 211">
              <a:extLst>
                <a:ext uri="{FF2B5EF4-FFF2-40B4-BE49-F238E27FC236}">
                  <a16:creationId xmlns:a16="http://schemas.microsoft.com/office/drawing/2014/main" id="{21508B2C-1C7A-4D8A-AED4-A24E65CD32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7" y="3083"/>
              <a:ext cx="369" cy="550"/>
              <a:chOff x="3742" y="2269"/>
              <a:chExt cx="369" cy="550"/>
            </a:xfrm>
          </p:grpSpPr>
          <p:sp>
            <p:nvSpPr>
              <p:cNvPr id="31" name="Text Box 212">
                <a:extLst>
                  <a:ext uri="{FF2B5EF4-FFF2-40B4-BE49-F238E27FC236}">
                    <a16:creationId xmlns:a16="http://schemas.microsoft.com/office/drawing/2014/main" id="{294E0A1D-521C-4C3E-1F25-BD62E0C58E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8" y="2269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32" name="Text Box 213">
                <a:extLst>
                  <a:ext uri="{FF2B5EF4-FFF2-40B4-BE49-F238E27FC236}">
                    <a16:creationId xmlns:a16="http://schemas.microsoft.com/office/drawing/2014/main" id="{2D15BE85-AC85-E375-1535-96E4B8E752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33" name="Line 214">
                <a:extLst>
                  <a:ext uri="{FF2B5EF4-FFF2-40B4-BE49-F238E27FC236}">
                    <a16:creationId xmlns:a16="http://schemas.microsoft.com/office/drawing/2014/main" id="{BCB949CF-43C7-1D63-BFCD-C7657D5342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8" name="Rectangle 215">
            <a:extLst>
              <a:ext uri="{FF2B5EF4-FFF2-40B4-BE49-F238E27FC236}">
                <a16:creationId xmlns:a16="http://schemas.microsoft.com/office/drawing/2014/main" id="{E7A13B66-76CD-DC7C-DC7D-572EFD84C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711" y="4644017"/>
            <a:ext cx="1477962" cy="863600"/>
          </a:xfrm>
          <a:prstGeom prst="rect">
            <a:avLst/>
          </a:prstGeom>
          <a:noFill/>
          <a:ln w="38100">
            <a:solidFill>
              <a:srgbClr val="00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>
                <a:solidFill>
                  <a:srgbClr val="C00000"/>
                </a:solidFill>
              </a:rPr>
              <a:t>م . م . أ </a:t>
            </a:r>
            <a:r>
              <a:rPr lang="ar-SA" altLang="en-US" sz="2000" b="1" dirty="0"/>
              <a:t>= ٤٥</a:t>
            </a:r>
            <a:endParaRPr lang="en-US" altLang="en-US" sz="2000" b="1" dirty="0"/>
          </a:p>
        </p:txBody>
      </p:sp>
      <p:sp>
        <p:nvSpPr>
          <p:cNvPr id="39" name="Rectangle 165">
            <a:extLst>
              <a:ext uri="{FF2B5EF4-FFF2-40B4-BE49-F238E27FC236}">
                <a16:creationId xmlns:a16="http://schemas.microsoft.com/office/drawing/2014/main" id="{2A2D2E5F-E664-FED1-25B5-15B598350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348" y="3030661"/>
            <a:ext cx="2952750" cy="863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40" name="Group 238">
            <a:extLst>
              <a:ext uri="{FF2B5EF4-FFF2-40B4-BE49-F238E27FC236}">
                <a16:creationId xmlns:a16="http://schemas.microsoft.com/office/drawing/2014/main" id="{2626E11F-A3A4-E33E-42E5-6E20EF156B56}"/>
              </a:ext>
            </a:extLst>
          </p:cNvPr>
          <p:cNvGrpSpPr>
            <a:grpSpLocks/>
          </p:cNvGrpSpPr>
          <p:nvPr/>
        </p:nvGrpSpPr>
        <p:grpSpPr bwMode="auto">
          <a:xfrm>
            <a:off x="6752648" y="3102098"/>
            <a:ext cx="1368425" cy="758825"/>
            <a:chOff x="3250" y="3158"/>
            <a:chExt cx="862" cy="478"/>
          </a:xfrm>
        </p:grpSpPr>
        <p:grpSp>
          <p:nvGrpSpPr>
            <p:cNvPr id="41" name="Group 194">
              <a:extLst>
                <a:ext uri="{FF2B5EF4-FFF2-40B4-BE49-F238E27FC236}">
                  <a16:creationId xmlns:a16="http://schemas.microsoft.com/office/drawing/2014/main" id="{6FA91F97-4190-BD54-3C89-39510AE165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9" y="3158"/>
              <a:ext cx="363" cy="478"/>
              <a:chOff x="3742" y="2341"/>
              <a:chExt cx="363" cy="478"/>
            </a:xfrm>
          </p:grpSpPr>
          <p:sp>
            <p:nvSpPr>
              <p:cNvPr id="46" name="Text Box 195">
                <a:extLst>
                  <a:ext uri="{FF2B5EF4-FFF2-40B4-BE49-F238E27FC236}">
                    <a16:creationId xmlns:a16="http://schemas.microsoft.com/office/drawing/2014/main" id="{576FD257-EE2D-310C-E2E2-619F8115B1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CC00"/>
                    </a:solidFill>
                  </a:rPr>
                  <a:t>٢٠</a:t>
                </a:r>
                <a:endParaRPr lang="en-US" altLang="en-US" sz="24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47" name="Text Box 196">
                <a:extLst>
                  <a:ext uri="{FF2B5EF4-FFF2-40B4-BE49-F238E27FC236}">
                    <a16:creationId xmlns:a16="http://schemas.microsoft.com/office/drawing/2014/main" id="{A47F2CC0-2F46-6068-DB4B-487644199F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CC00"/>
                    </a:solidFill>
                  </a:rPr>
                  <a:t>٤٥</a:t>
                </a:r>
                <a:endParaRPr lang="en-US" altLang="en-US" sz="24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48" name="Line 197">
                <a:extLst>
                  <a:ext uri="{FF2B5EF4-FFF2-40B4-BE49-F238E27FC236}">
                    <a16:creationId xmlns:a16="http://schemas.microsoft.com/office/drawing/2014/main" id="{B8BD1EBB-8F02-CEB9-BD28-647E32720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2" name="Group 198">
              <a:extLst>
                <a:ext uri="{FF2B5EF4-FFF2-40B4-BE49-F238E27FC236}">
                  <a16:creationId xmlns:a16="http://schemas.microsoft.com/office/drawing/2014/main" id="{770B868F-1E57-5ECE-8650-04F66603F6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0" y="3158"/>
              <a:ext cx="363" cy="478"/>
              <a:chOff x="3742" y="2341"/>
              <a:chExt cx="363" cy="478"/>
            </a:xfrm>
          </p:grpSpPr>
          <p:sp>
            <p:nvSpPr>
              <p:cNvPr id="43" name="Text Box 199">
                <a:extLst>
                  <a:ext uri="{FF2B5EF4-FFF2-40B4-BE49-F238E27FC236}">
                    <a16:creationId xmlns:a16="http://schemas.microsoft.com/office/drawing/2014/main" id="{81A19703-5E15-EF0D-2358-7DAEF3AD57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CC00"/>
                    </a:solidFill>
                  </a:rPr>
                  <a:t>١٨</a:t>
                </a:r>
                <a:endParaRPr lang="en-US" altLang="en-US" sz="24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44" name="Text Box 200">
                <a:extLst>
                  <a:ext uri="{FF2B5EF4-FFF2-40B4-BE49-F238E27FC236}">
                    <a16:creationId xmlns:a16="http://schemas.microsoft.com/office/drawing/2014/main" id="{EF5DD89E-54AA-7F93-B940-93DE1DD8B9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CC00"/>
                    </a:solidFill>
                  </a:rPr>
                  <a:t>٤٥</a:t>
                </a:r>
                <a:endParaRPr lang="en-US" altLang="en-US" sz="24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45" name="Line 201">
                <a:extLst>
                  <a:ext uri="{FF2B5EF4-FFF2-40B4-BE49-F238E27FC236}">
                    <a16:creationId xmlns:a16="http://schemas.microsoft.com/office/drawing/2014/main" id="{CD178EC6-2E09-D685-26BB-F6164159F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" name="Text Box 202">
            <a:extLst>
              <a:ext uri="{FF2B5EF4-FFF2-40B4-BE49-F238E27FC236}">
                <a16:creationId xmlns:a16="http://schemas.microsoft.com/office/drawing/2014/main" id="{F9B2710B-DC2E-839B-E0F7-D6A8669F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036" y="3246561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en-US" sz="2400" b="1">
                <a:solidFill>
                  <a:srgbClr val="FF0000"/>
                </a:solidFill>
              </a:rPr>
              <a:t>&gt;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grpSp>
        <p:nvGrpSpPr>
          <p:cNvPr id="50" name="Group 241">
            <a:extLst>
              <a:ext uri="{FF2B5EF4-FFF2-40B4-BE49-F238E27FC236}">
                <a16:creationId xmlns:a16="http://schemas.microsoft.com/office/drawing/2014/main" id="{79CD86BC-A0C7-7D7D-BAFB-29F14D4679F9}"/>
              </a:ext>
            </a:extLst>
          </p:cNvPr>
          <p:cNvGrpSpPr>
            <a:grpSpLocks/>
          </p:cNvGrpSpPr>
          <p:nvPr/>
        </p:nvGrpSpPr>
        <p:grpSpPr bwMode="auto">
          <a:xfrm>
            <a:off x="5047673" y="3246561"/>
            <a:ext cx="1779588" cy="457200"/>
            <a:chOff x="2176" y="3249"/>
            <a:chExt cx="1121" cy="288"/>
          </a:xfrm>
        </p:grpSpPr>
        <p:sp>
          <p:nvSpPr>
            <p:cNvPr id="51" name="Text Box 203">
              <a:extLst>
                <a:ext uri="{FF2B5EF4-FFF2-40B4-BE49-F238E27FC236}">
                  <a16:creationId xmlns:a16="http://schemas.microsoft.com/office/drawing/2014/main" id="{7F7E6C03-BDE7-19FF-16A9-24223F6E58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3" y="3249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لأن</a:t>
              </a:r>
              <a:endParaRPr lang="en-US" altLang="en-US" sz="2400" b="1"/>
            </a:p>
          </p:txBody>
        </p:sp>
        <p:sp>
          <p:nvSpPr>
            <p:cNvPr id="52" name="Text Box 216">
              <a:extLst>
                <a:ext uri="{FF2B5EF4-FFF2-40B4-BE49-F238E27FC236}">
                  <a16:creationId xmlns:a16="http://schemas.microsoft.com/office/drawing/2014/main" id="{107AFA59-FA55-D13A-25D5-AF69B646B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6" y="3249"/>
              <a:ext cx="8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٢٠ </a:t>
              </a:r>
              <a:r>
                <a:rPr lang="ar-SA" altLang="en-US" sz="2400" b="1" dirty="0">
                  <a:solidFill>
                    <a:srgbClr val="FF0000"/>
                  </a:solidFill>
                </a:rPr>
                <a:t>&gt;</a:t>
              </a:r>
              <a:r>
                <a:rPr lang="ar-SA" altLang="en-US" sz="2400" b="1" dirty="0"/>
                <a:t> ١٨ </a:t>
              </a:r>
              <a:endParaRPr lang="en-US" altLang="en-US" sz="2400" b="1" dirty="0"/>
            </a:p>
          </p:txBody>
        </p:sp>
      </p:grpSp>
      <p:grpSp>
        <p:nvGrpSpPr>
          <p:cNvPr id="53" name="Group 235">
            <a:extLst>
              <a:ext uri="{FF2B5EF4-FFF2-40B4-BE49-F238E27FC236}">
                <a16:creationId xmlns:a16="http://schemas.microsoft.com/office/drawing/2014/main" id="{103C45D3-4239-218C-9D5E-6BCCDDC8E1BE}"/>
              </a:ext>
            </a:extLst>
          </p:cNvPr>
          <p:cNvGrpSpPr>
            <a:grpSpLocks/>
          </p:cNvGrpSpPr>
          <p:nvPr/>
        </p:nvGrpSpPr>
        <p:grpSpPr bwMode="auto">
          <a:xfrm>
            <a:off x="10385296" y="4069348"/>
            <a:ext cx="909637" cy="758826"/>
            <a:chOff x="5199" y="3356"/>
            <a:chExt cx="573" cy="478"/>
          </a:xfrm>
        </p:grpSpPr>
        <p:grpSp>
          <p:nvGrpSpPr>
            <p:cNvPr id="54" name="Group 180">
              <a:extLst>
                <a:ext uri="{FF2B5EF4-FFF2-40B4-BE49-F238E27FC236}">
                  <a16:creationId xmlns:a16="http://schemas.microsoft.com/office/drawing/2014/main" id="{691B6D59-2510-4B3B-3296-15A0820EA4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04" y="3356"/>
              <a:ext cx="368" cy="478"/>
              <a:chOff x="3817" y="2350"/>
              <a:chExt cx="368" cy="478"/>
            </a:xfrm>
          </p:grpSpPr>
          <p:sp>
            <p:nvSpPr>
              <p:cNvPr id="56" name="Text Box 181">
                <a:extLst>
                  <a:ext uri="{FF2B5EF4-FFF2-40B4-BE49-F238E27FC236}">
                    <a16:creationId xmlns:a16="http://schemas.microsoft.com/office/drawing/2014/main" id="{D68DCAF2-4F30-CA43-C50A-C74FDA09A8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2" y="2350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57" name="Text Box 182">
                <a:extLst>
                  <a:ext uri="{FF2B5EF4-FFF2-40B4-BE49-F238E27FC236}">
                    <a16:creationId xmlns:a16="http://schemas.microsoft.com/office/drawing/2014/main" id="{5867F2C5-E842-C8FA-F5B9-5F3B667C23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7" y="2540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58" name="Line 183">
                <a:extLst>
                  <a:ext uri="{FF2B5EF4-FFF2-40B4-BE49-F238E27FC236}">
                    <a16:creationId xmlns:a16="http://schemas.microsoft.com/office/drawing/2014/main" id="{45DD69CE-F4FC-AEE8-3CB9-30DB8D32E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90" y="2577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5" name="Text Box 184">
              <a:extLst>
                <a:ext uri="{FF2B5EF4-FFF2-40B4-BE49-F238E27FC236}">
                  <a16:creationId xmlns:a16="http://schemas.microsoft.com/office/drawing/2014/main" id="{25B3E1C4-B53F-F30A-5A09-5BB57D3DE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9" y="3430"/>
              <a:ext cx="3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١=</a:t>
              </a:r>
              <a:endParaRPr lang="en-US" altLang="en-US" sz="2400" b="1" dirty="0"/>
            </a:p>
          </p:txBody>
        </p:sp>
      </p:grpSp>
      <p:grpSp>
        <p:nvGrpSpPr>
          <p:cNvPr id="59" name="Group 229">
            <a:extLst>
              <a:ext uri="{FF2B5EF4-FFF2-40B4-BE49-F238E27FC236}">
                <a16:creationId xmlns:a16="http://schemas.microsoft.com/office/drawing/2014/main" id="{DA694D20-73ED-F487-98CE-DDCCC9540F06}"/>
              </a:ext>
            </a:extLst>
          </p:cNvPr>
          <p:cNvGrpSpPr>
            <a:grpSpLocks/>
          </p:cNvGrpSpPr>
          <p:nvPr/>
        </p:nvGrpSpPr>
        <p:grpSpPr bwMode="auto">
          <a:xfrm>
            <a:off x="9197845" y="4055054"/>
            <a:ext cx="1333500" cy="758825"/>
            <a:chOff x="4451" y="3347"/>
            <a:chExt cx="840" cy="478"/>
          </a:xfrm>
        </p:grpSpPr>
        <p:grpSp>
          <p:nvGrpSpPr>
            <p:cNvPr id="60" name="Group 185">
              <a:extLst>
                <a:ext uri="{FF2B5EF4-FFF2-40B4-BE49-F238E27FC236}">
                  <a16:creationId xmlns:a16="http://schemas.microsoft.com/office/drawing/2014/main" id="{7C38445F-7D2B-6346-7A9A-5101C4890E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0" y="3347"/>
              <a:ext cx="771" cy="478"/>
              <a:chOff x="3742" y="2341"/>
              <a:chExt cx="363" cy="478"/>
            </a:xfrm>
          </p:grpSpPr>
          <p:sp>
            <p:nvSpPr>
              <p:cNvPr id="62" name="Text Box 186">
                <a:extLst>
                  <a:ext uri="{FF2B5EF4-FFF2-40B4-BE49-F238E27FC236}">
                    <a16:creationId xmlns:a16="http://schemas.microsoft.com/office/drawing/2014/main" id="{98FC3779-CFA8-0A52-809C-ABA3FA7EB8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٩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3" name="Text Box 187">
                <a:extLst>
                  <a:ext uri="{FF2B5EF4-FFF2-40B4-BE49-F238E27FC236}">
                    <a16:creationId xmlns:a16="http://schemas.microsoft.com/office/drawing/2014/main" id="{D1A3E98C-88EB-A1BA-944C-42C3A0319E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٩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4" name="Line 188">
                <a:extLst>
                  <a:ext uri="{FF2B5EF4-FFF2-40B4-BE49-F238E27FC236}">
                    <a16:creationId xmlns:a16="http://schemas.microsoft.com/office/drawing/2014/main" id="{572E71BD-795A-C253-B32E-5A8A8377A9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1" name="Text Box 189">
              <a:extLst>
                <a:ext uri="{FF2B5EF4-FFF2-40B4-BE49-F238E27FC236}">
                  <a16:creationId xmlns:a16="http://schemas.microsoft.com/office/drawing/2014/main" id="{A3FF9B8E-D8CD-8C22-26CE-32D06F305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" y="3430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65" name="Group 190">
            <a:extLst>
              <a:ext uri="{FF2B5EF4-FFF2-40B4-BE49-F238E27FC236}">
                <a16:creationId xmlns:a16="http://schemas.microsoft.com/office/drawing/2014/main" id="{CD8C9DD6-BADC-AAD5-FD53-6A469E5B307C}"/>
              </a:ext>
            </a:extLst>
          </p:cNvPr>
          <p:cNvGrpSpPr>
            <a:grpSpLocks/>
          </p:cNvGrpSpPr>
          <p:nvPr/>
        </p:nvGrpSpPr>
        <p:grpSpPr bwMode="auto">
          <a:xfrm>
            <a:off x="8804145" y="4055054"/>
            <a:ext cx="576262" cy="758825"/>
            <a:chOff x="3742" y="2341"/>
            <a:chExt cx="363" cy="478"/>
          </a:xfrm>
        </p:grpSpPr>
        <p:sp>
          <p:nvSpPr>
            <p:cNvPr id="66" name="Text Box 191">
              <a:extLst>
                <a:ext uri="{FF2B5EF4-FFF2-40B4-BE49-F238E27FC236}">
                  <a16:creationId xmlns:a16="http://schemas.microsoft.com/office/drawing/2014/main" id="{6EB34C71-C7B9-2E24-67B3-6B648BDCC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١٨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67" name="Text Box 192">
              <a:extLst>
                <a:ext uri="{FF2B5EF4-FFF2-40B4-BE49-F238E27FC236}">
                  <a16:creationId xmlns:a16="http://schemas.microsoft.com/office/drawing/2014/main" id="{27C126D8-E837-28A5-F666-7174F10F8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٤٥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68" name="Line 193">
              <a:extLst>
                <a:ext uri="{FF2B5EF4-FFF2-40B4-BE49-F238E27FC236}">
                  <a16:creationId xmlns:a16="http://schemas.microsoft.com/office/drawing/2014/main" id="{6FCBB9C9-F442-C56D-56CB-EED2C9B6DF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8776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10189114" y="166212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2" name="AutoShape 14">
            <a:extLst>
              <a:ext uri="{FF2B5EF4-FFF2-40B4-BE49-F238E27FC236}">
                <a16:creationId xmlns:a16="http://schemas.microsoft.com/office/drawing/2014/main" id="{AC4EB9B5-997E-3066-4BC9-4C4FDFCC1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102" y="1417096"/>
            <a:ext cx="6480175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ضع &gt; أو &lt; أو = في (   ) لتصبح الجمل التالية صحيحة :</a:t>
            </a:r>
            <a:endParaRPr lang="en-US" altLang="en-US" sz="2400" b="1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369638CF-38B3-44C1-ECA4-05F6CDCCA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201" y="2703702"/>
            <a:ext cx="6337300" cy="1368425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                                                       لأن  </a:t>
            </a:r>
            <a:endParaRPr lang="en-US" altLang="en-US" sz="2400" b="1"/>
          </a:p>
        </p:txBody>
      </p:sp>
      <p:grpSp>
        <p:nvGrpSpPr>
          <p:cNvPr id="4" name="Group 103">
            <a:extLst>
              <a:ext uri="{FF2B5EF4-FFF2-40B4-BE49-F238E27FC236}">
                <a16:creationId xmlns:a16="http://schemas.microsoft.com/office/drawing/2014/main" id="{1410151B-58E0-5280-B94E-27F62712B4AE}"/>
              </a:ext>
            </a:extLst>
          </p:cNvPr>
          <p:cNvGrpSpPr>
            <a:grpSpLocks/>
          </p:cNvGrpSpPr>
          <p:nvPr/>
        </p:nvGrpSpPr>
        <p:grpSpPr bwMode="auto">
          <a:xfrm>
            <a:off x="5310076" y="4756691"/>
            <a:ext cx="2519362" cy="1368425"/>
            <a:chOff x="4105" y="1117"/>
            <a:chExt cx="1587" cy="862"/>
          </a:xfrm>
        </p:grpSpPr>
        <p:sp>
          <p:nvSpPr>
            <p:cNvPr id="5" name="Rectangle 19">
              <a:extLst>
                <a:ext uri="{FF2B5EF4-FFF2-40B4-BE49-F238E27FC236}">
                  <a16:creationId xmlns:a16="http://schemas.microsoft.com/office/drawing/2014/main" id="{375C6E8A-BFBC-6502-50DA-037233DF4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1117"/>
              <a:ext cx="1587" cy="862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0"/>
              <a:r>
                <a:rPr lang="ar-SA" altLang="en-US" sz="2400" b="1"/>
                <a:t> </a:t>
              </a:r>
              <a:endParaRPr lang="en-US" altLang="en-US" sz="2400" b="1"/>
            </a:p>
          </p:txBody>
        </p:sp>
        <p:grpSp>
          <p:nvGrpSpPr>
            <p:cNvPr id="8" name="Group 20">
              <a:extLst>
                <a:ext uri="{FF2B5EF4-FFF2-40B4-BE49-F238E27FC236}">
                  <a16:creationId xmlns:a16="http://schemas.microsoft.com/office/drawing/2014/main" id="{7D3C5133-69B2-6390-C7BF-040D6E89EA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8" y="1271"/>
              <a:ext cx="363" cy="478"/>
              <a:chOff x="3742" y="2341"/>
              <a:chExt cx="363" cy="478"/>
            </a:xfrm>
          </p:grpSpPr>
          <p:sp>
            <p:nvSpPr>
              <p:cNvPr id="18" name="Text Box 21">
                <a:extLst>
                  <a:ext uri="{FF2B5EF4-FFF2-40B4-BE49-F238E27FC236}">
                    <a16:creationId xmlns:a16="http://schemas.microsoft.com/office/drawing/2014/main" id="{56A88403-2202-7D39-3791-292D74D471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19" name="Text Box 22">
                <a:extLst>
                  <a:ext uri="{FF2B5EF4-FFF2-40B4-BE49-F238E27FC236}">
                    <a16:creationId xmlns:a16="http://schemas.microsoft.com/office/drawing/2014/main" id="{9CEA5376-DD98-47C7-3410-FE88A08426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20" name="Line 23">
                <a:extLst>
                  <a:ext uri="{FF2B5EF4-FFF2-40B4-BE49-F238E27FC236}">
                    <a16:creationId xmlns:a16="http://schemas.microsoft.com/office/drawing/2014/main" id="{42717D17-5142-BF70-F6C3-CDD087B5E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4">
              <a:extLst>
                <a:ext uri="{FF2B5EF4-FFF2-40B4-BE49-F238E27FC236}">
                  <a16:creationId xmlns:a16="http://schemas.microsoft.com/office/drawing/2014/main" id="{C1020951-62B9-2AAF-F177-29F3E3762C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1274"/>
              <a:ext cx="363" cy="478"/>
              <a:chOff x="3742" y="2341"/>
              <a:chExt cx="363" cy="478"/>
            </a:xfrm>
          </p:grpSpPr>
          <p:sp>
            <p:nvSpPr>
              <p:cNvPr id="14" name="Text Box 25">
                <a:extLst>
                  <a:ext uri="{FF2B5EF4-FFF2-40B4-BE49-F238E27FC236}">
                    <a16:creationId xmlns:a16="http://schemas.microsoft.com/office/drawing/2014/main" id="{BBCC464C-A463-A00C-15A5-DD30CDC51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16" name="Text Box 26">
                <a:extLst>
                  <a:ext uri="{FF2B5EF4-FFF2-40B4-BE49-F238E27FC236}">
                    <a16:creationId xmlns:a16="http://schemas.microsoft.com/office/drawing/2014/main" id="{9866418A-B4A6-9826-66EF-FD4722643E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١٢</a:t>
                </a:r>
                <a:endParaRPr lang="en-US" altLang="en-US" sz="2400" b="1" dirty="0"/>
              </a:p>
            </p:txBody>
          </p:sp>
          <p:sp>
            <p:nvSpPr>
              <p:cNvPr id="17" name="Line 27">
                <a:extLst>
                  <a:ext uri="{FF2B5EF4-FFF2-40B4-BE49-F238E27FC236}">
                    <a16:creationId xmlns:a16="http://schemas.microsoft.com/office/drawing/2014/main" id="{1CD96074-E181-4620-418B-7E2D295017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21" name="Group 28">
            <a:extLst>
              <a:ext uri="{FF2B5EF4-FFF2-40B4-BE49-F238E27FC236}">
                <a16:creationId xmlns:a16="http://schemas.microsoft.com/office/drawing/2014/main" id="{A543FA97-7BC4-DE41-A920-AC0C0C7A40E8}"/>
              </a:ext>
            </a:extLst>
          </p:cNvPr>
          <p:cNvGrpSpPr>
            <a:grpSpLocks/>
          </p:cNvGrpSpPr>
          <p:nvPr/>
        </p:nvGrpSpPr>
        <p:grpSpPr bwMode="auto">
          <a:xfrm>
            <a:off x="8878776" y="2644964"/>
            <a:ext cx="865187" cy="758825"/>
            <a:chOff x="5102" y="1797"/>
            <a:chExt cx="545" cy="478"/>
          </a:xfrm>
        </p:grpSpPr>
        <p:grpSp>
          <p:nvGrpSpPr>
            <p:cNvPr id="22" name="Group 29">
              <a:extLst>
                <a:ext uri="{FF2B5EF4-FFF2-40B4-BE49-F238E27FC236}">
                  <a16:creationId xmlns:a16="http://schemas.microsoft.com/office/drawing/2014/main" id="{E0465D1F-E214-98B5-03B2-91D7076E8C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4" y="1797"/>
              <a:ext cx="363" cy="478"/>
              <a:chOff x="3742" y="2341"/>
              <a:chExt cx="363" cy="478"/>
            </a:xfrm>
          </p:grpSpPr>
          <p:sp>
            <p:nvSpPr>
              <p:cNvPr id="24" name="Text Box 30">
                <a:extLst>
                  <a:ext uri="{FF2B5EF4-FFF2-40B4-BE49-F238E27FC236}">
                    <a16:creationId xmlns:a16="http://schemas.microsoft.com/office/drawing/2014/main" id="{2DE14288-EEC9-B4DE-3F22-8CA68074DA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25" name="Text Box 31">
                <a:extLst>
                  <a:ext uri="{FF2B5EF4-FFF2-40B4-BE49-F238E27FC236}">
                    <a16:creationId xmlns:a16="http://schemas.microsoft.com/office/drawing/2014/main" id="{A4770211-0EBB-4C90-B9F9-0AA2374B49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26" name="Line 32">
                <a:extLst>
                  <a:ext uri="{FF2B5EF4-FFF2-40B4-BE49-F238E27FC236}">
                    <a16:creationId xmlns:a16="http://schemas.microsoft.com/office/drawing/2014/main" id="{F97AB212-A204-9C85-B4EA-B564575BA6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3" name="Text Box 33">
              <a:extLst>
                <a:ext uri="{FF2B5EF4-FFF2-40B4-BE49-F238E27FC236}">
                  <a16:creationId xmlns:a16="http://schemas.microsoft.com/office/drawing/2014/main" id="{2EA202FC-3A46-16A3-A2AA-4A006DBC7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1880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7" name="Group 34">
            <a:extLst>
              <a:ext uri="{FF2B5EF4-FFF2-40B4-BE49-F238E27FC236}">
                <a16:creationId xmlns:a16="http://schemas.microsoft.com/office/drawing/2014/main" id="{5EB3EC4A-BCB1-E280-7084-B9BEA06E446E}"/>
              </a:ext>
            </a:extLst>
          </p:cNvPr>
          <p:cNvGrpSpPr>
            <a:grpSpLocks/>
          </p:cNvGrpSpPr>
          <p:nvPr/>
        </p:nvGrpSpPr>
        <p:grpSpPr bwMode="auto">
          <a:xfrm>
            <a:off x="7761176" y="2644964"/>
            <a:ext cx="1333500" cy="758825"/>
            <a:chOff x="4398" y="1797"/>
            <a:chExt cx="840" cy="478"/>
          </a:xfrm>
        </p:grpSpPr>
        <p:grpSp>
          <p:nvGrpSpPr>
            <p:cNvPr id="28" name="Group 35">
              <a:extLst>
                <a:ext uri="{FF2B5EF4-FFF2-40B4-BE49-F238E27FC236}">
                  <a16:creationId xmlns:a16="http://schemas.microsoft.com/office/drawing/2014/main" id="{BB476CF0-F1A2-CB1F-B345-5E8E21729D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7" y="1797"/>
              <a:ext cx="771" cy="478"/>
              <a:chOff x="3742" y="2341"/>
              <a:chExt cx="363" cy="478"/>
            </a:xfrm>
          </p:grpSpPr>
          <p:sp>
            <p:nvSpPr>
              <p:cNvPr id="30" name="Text Box 36">
                <a:extLst>
                  <a:ext uri="{FF2B5EF4-FFF2-40B4-BE49-F238E27FC236}">
                    <a16:creationId xmlns:a16="http://schemas.microsoft.com/office/drawing/2014/main" id="{4733BA21-5659-684A-3066-EE128F043D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٦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1" name="Text Box 37">
                <a:extLst>
                  <a:ext uri="{FF2B5EF4-FFF2-40B4-BE49-F238E27FC236}">
                    <a16:creationId xmlns:a16="http://schemas.microsoft.com/office/drawing/2014/main" id="{9BFA88A1-A7D6-5A12-C3C1-E451D6630E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 × ٦</a:t>
                </a:r>
                <a:endParaRPr lang="en-US" altLang="en-US" sz="2400" b="1" dirty="0"/>
              </a:p>
            </p:txBody>
          </p:sp>
          <p:sp>
            <p:nvSpPr>
              <p:cNvPr id="32" name="Line 38">
                <a:extLst>
                  <a:ext uri="{FF2B5EF4-FFF2-40B4-BE49-F238E27FC236}">
                    <a16:creationId xmlns:a16="http://schemas.microsoft.com/office/drawing/2014/main" id="{4361A1C4-2E0C-F3AC-85F6-4051DD0AD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9" name="Text Box 39">
              <a:extLst>
                <a:ext uri="{FF2B5EF4-FFF2-40B4-BE49-F238E27FC236}">
                  <a16:creationId xmlns:a16="http://schemas.microsoft.com/office/drawing/2014/main" id="{3371FB12-9A61-B195-39BA-1D3B8B880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" y="1880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33" name="Group 40">
            <a:extLst>
              <a:ext uri="{FF2B5EF4-FFF2-40B4-BE49-F238E27FC236}">
                <a16:creationId xmlns:a16="http://schemas.microsoft.com/office/drawing/2014/main" id="{BCADBBED-CDBC-3648-7360-7512F2B888C9}"/>
              </a:ext>
            </a:extLst>
          </p:cNvPr>
          <p:cNvGrpSpPr>
            <a:grpSpLocks/>
          </p:cNvGrpSpPr>
          <p:nvPr/>
        </p:nvGrpSpPr>
        <p:grpSpPr bwMode="auto">
          <a:xfrm>
            <a:off x="7367476" y="2644964"/>
            <a:ext cx="576262" cy="758825"/>
            <a:chOff x="3742" y="2341"/>
            <a:chExt cx="363" cy="478"/>
          </a:xfrm>
        </p:grpSpPr>
        <p:sp>
          <p:nvSpPr>
            <p:cNvPr id="34" name="Text Box 41">
              <a:extLst>
                <a:ext uri="{FF2B5EF4-FFF2-40B4-BE49-F238E27FC236}">
                  <a16:creationId xmlns:a16="http://schemas.microsoft.com/office/drawing/2014/main" id="{E481450B-DC2A-CB92-93FA-B05E3C3F1F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٦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36" name="Text Box 42">
              <a:extLst>
                <a:ext uri="{FF2B5EF4-FFF2-40B4-BE49-F238E27FC236}">
                  <a16:creationId xmlns:a16="http://schemas.microsoft.com/office/drawing/2014/main" id="{B240FEE1-3033-5E85-3541-EFDBEA83B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١٢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37" name="Line 43">
              <a:extLst>
                <a:ext uri="{FF2B5EF4-FFF2-40B4-BE49-F238E27FC236}">
                  <a16:creationId xmlns:a16="http://schemas.microsoft.com/office/drawing/2014/main" id="{5D553685-E5B5-ADBC-4F39-D4088CAE14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8" name="Group 44">
            <a:extLst>
              <a:ext uri="{FF2B5EF4-FFF2-40B4-BE49-F238E27FC236}">
                <a16:creationId xmlns:a16="http://schemas.microsoft.com/office/drawing/2014/main" id="{150E3B13-8A54-45FA-41F8-8375D00E5EDA}"/>
              </a:ext>
            </a:extLst>
          </p:cNvPr>
          <p:cNvGrpSpPr>
            <a:grpSpLocks/>
          </p:cNvGrpSpPr>
          <p:nvPr/>
        </p:nvGrpSpPr>
        <p:grpSpPr bwMode="auto">
          <a:xfrm>
            <a:off x="8878776" y="3305367"/>
            <a:ext cx="865187" cy="763588"/>
            <a:chOff x="5102" y="2213"/>
            <a:chExt cx="545" cy="481"/>
          </a:xfrm>
        </p:grpSpPr>
        <p:grpSp>
          <p:nvGrpSpPr>
            <p:cNvPr id="39" name="Group 45">
              <a:extLst>
                <a:ext uri="{FF2B5EF4-FFF2-40B4-BE49-F238E27FC236}">
                  <a16:creationId xmlns:a16="http://schemas.microsoft.com/office/drawing/2014/main" id="{E69BC7CC-3CCB-38AE-340C-56A211CB9B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4" y="2213"/>
              <a:ext cx="363" cy="481"/>
              <a:chOff x="3742" y="2341"/>
              <a:chExt cx="363" cy="481"/>
            </a:xfrm>
          </p:grpSpPr>
          <p:sp>
            <p:nvSpPr>
              <p:cNvPr id="41" name="Text Box 46">
                <a:extLst>
                  <a:ext uri="{FF2B5EF4-FFF2-40B4-BE49-F238E27FC236}">
                    <a16:creationId xmlns:a16="http://schemas.microsoft.com/office/drawing/2014/main" id="{5F3CB1DF-5B91-06FB-2DCC-D01A41E4F4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42" name="Text Box 47">
                <a:extLst>
                  <a:ext uri="{FF2B5EF4-FFF2-40B4-BE49-F238E27FC236}">
                    <a16:creationId xmlns:a16="http://schemas.microsoft.com/office/drawing/2014/main" id="{E9453AD9-BB13-F485-EE87-FB6B190257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١٢</a:t>
                </a:r>
                <a:endParaRPr lang="en-US" altLang="en-US" sz="2400" b="1" dirty="0"/>
              </a:p>
            </p:txBody>
          </p:sp>
          <p:sp>
            <p:nvSpPr>
              <p:cNvPr id="43" name="Line 48">
                <a:extLst>
                  <a:ext uri="{FF2B5EF4-FFF2-40B4-BE49-F238E27FC236}">
                    <a16:creationId xmlns:a16="http://schemas.microsoft.com/office/drawing/2014/main" id="{F481464B-78AC-6EA0-362D-062175B0D7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0" name="Text Box 49">
              <a:extLst>
                <a:ext uri="{FF2B5EF4-FFF2-40B4-BE49-F238E27FC236}">
                  <a16:creationId xmlns:a16="http://schemas.microsoft.com/office/drawing/2014/main" id="{B8E6DBBF-9AA0-8C4C-5995-5F24EDD37B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2296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44" name="Group 50">
            <a:extLst>
              <a:ext uri="{FF2B5EF4-FFF2-40B4-BE49-F238E27FC236}">
                <a16:creationId xmlns:a16="http://schemas.microsoft.com/office/drawing/2014/main" id="{2D1C10D7-5424-7F88-B371-1FC760B41327}"/>
              </a:ext>
            </a:extLst>
          </p:cNvPr>
          <p:cNvGrpSpPr>
            <a:grpSpLocks/>
          </p:cNvGrpSpPr>
          <p:nvPr/>
        </p:nvGrpSpPr>
        <p:grpSpPr bwMode="auto">
          <a:xfrm>
            <a:off x="7761176" y="3305364"/>
            <a:ext cx="1333500" cy="758825"/>
            <a:chOff x="4398" y="2213"/>
            <a:chExt cx="840" cy="478"/>
          </a:xfrm>
        </p:grpSpPr>
        <p:grpSp>
          <p:nvGrpSpPr>
            <p:cNvPr id="45" name="Group 51">
              <a:extLst>
                <a:ext uri="{FF2B5EF4-FFF2-40B4-BE49-F238E27FC236}">
                  <a16:creationId xmlns:a16="http://schemas.microsoft.com/office/drawing/2014/main" id="{061505F3-92E2-818E-143A-BD8D9B118E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7" y="2213"/>
              <a:ext cx="771" cy="478"/>
              <a:chOff x="3742" y="2341"/>
              <a:chExt cx="363" cy="478"/>
            </a:xfrm>
          </p:grpSpPr>
          <p:sp>
            <p:nvSpPr>
              <p:cNvPr id="47" name="Text Box 52">
                <a:extLst>
                  <a:ext uri="{FF2B5EF4-FFF2-40B4-BE49-F238E27FC236}">
                    <a16:creationId xmlns:a16="http://schemas.microsoft.com/office/drawing/2014/main" id="{6DE50240-8F96-9730-BA94-F4CBB215B5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 × ١</a:t>
                </a:r>
                <a:endParaRPr lang="en-US" altLang="en-US" sz="2400" b="1" dirty="0"/>
              </a:p>
            </p:txBody>
          </p:sp>
          <p:sp>
            <p:nvSpPr>
              <p:cNvPr id="48" name="Text Box 53">
                <a:extLst>
                  <a:ext uri="{FF2B5EF4-FFF2-40B4-BE49-F238E27FC236}">
                    <a16:creationId xmlns:a16="http://schemas.microsoft.com/office/drawing/2014/main" id="{8568AA1E-6941-3E0F-B014-FF114CD7DD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١٢ × ١</a:t>
                </a:r>
                <a:endParaRPr lang="en-US" altLang="en-US" sz="2400" b="1" dirty="0"/>
              </a:p>
            </p:txBody>
          </p:sp>
          <p:sp>
            <p:nvSpPr>
              <p:cNvPr id="49" name="Line 54">
                <a:extLst>
                  <a:ext uri="{FF2B5EF4-FFF2-40B4-BE49-F238E27FC236}">
                    <a16:creationId xmlns:a16="http://schemas.microsoft.com/office/drawing/2014/main" id="{A55D599C-EA42-53FF-2644-B93C54947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6" name="Text Box 55">
              <a:extLst>
                <a:ext uri="{FF2B5EF4-FFF2-40B4-BE49-F238E27FC236}">
                  <a16:creationId xmlns:a16="http://schemas.microsoft.com/office/drawing/2014/main" id="{0ACEAF7E-8772-6AD5-09A3-0B72AE543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" y="2296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</p:grpSp>
      <p:grpSp>
        <p:nvGrpSpPr>
          <p:cNvPr id="50" name="Group 56">
            <a:extLst>
              <a:ext uri="{FF2B5EF4-FFF2-40B4-BE49-F238E27FC236}">
                <a16:creationId xmlns:a16="http://schemas.microsoft.com/office/drawing/2014/main" id="{7B4BF5F4-F25D-42B2-27FC-7A4AFA89D6D7}"/>
              </a:ext>
            </a:extLst>
          </p:cNvPr>
          <p:cNvGrpSpPr>
            <a:grpSpLocks/>
          </p:cNvGrpSpPr>
          <p:nvPr/>
        </p:nvGrpSpPr>
        <p:grpSpPr bwMode="auto">
          <a:xfrm>
            <a:off x="7367476" y="3305364"/>
            <a:ext cx="576262" cy="758825"/>
            <a:chOff x="3742" y="2341"/>
            <a:chExt cx="363" cy="478"/>
          </a:xfrm>
        </p:grpSpPr>
        <p:sp>
          <p:nvSpPr>
            <p:cNvPr id="51" name="Text Box 57">
              <a:extLst>
                <a:ext uri="{FF2B5EF4-FFF2-40B4-BE49-F238E27FC236}">
                  <a16:creationId xmlns:a16="http://schemas.microsoft.com/office/drawing/2014/main" id="{37A1CF3F-DC68-F1E2-3CEC-20370A318F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٥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52" name="Text Box 58">
              <a:extLst>
                <a:ext uri="{FF2B5EF4-FFF2-40B4-BE49-F238E27FC236}">
                  <a16:creationId xmlns:a16="http://schemas.microsoft.com/office/drawing/2014/main" id="{7E5CED8A-A83E-6AD1-8CD3-098DDBD74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١٢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53" name="Line 59">
              <a:extLst>
                <a:ext uri="{FF2B5EF4-FFF2-40B4-BE49-F238E27FC236}">
                  <a16:creationId xmlns:a16="http://schemas.microsoft.com/office/drawing/2014/main" id="{BF29052E-F978-EA0C-572D-8B989F71A2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4" name="Group 60">
            <a:extLst>
              <a:ext uri="{FF2B5EF4-FFF2-40B4-BE49-F238E27FC236}">
                <a16:creationId xmlns:a16="http://schemas.microsoft.com/office/drawing/2014/main" id="{9A45626D-4EA1-2A45-613C-2E97C20D045B}"/>
              </a:ext>
            </a:extLst>
          </p:cNvPr>
          <p:cNvGrpSpPr>
            <a:grpSpLocks/>
          </p:cNvGrpSpPr>
          <p:nvPr/>
        </p:nvGrpSpPr>
        <p:grpSpPr bwMode="auto">
          <a:xfrm>
            <a:off x="6270513" y="3038664"/>
            <a:ext cx="576263" cy="758825"/>
            <a:chOff x="3742" y="2341"/>
            <a:chExt cx="363" cy="478"/>
          </a:xfrm>
        </p:grpSpPr>
        <p:sp>
          <p:nvSpPr>
            <p:cNvPr id="55" name="Text Box 61">
              <a:extLst>
                <a:ext uri="{FF2B5EF4-FFF2-40B4-BE49-F238E27FC236}">
                  <a16:creationId xmlns:a16="http://schemas.microsoft.com/office/drawing/2014/main" id="{A50805A9-72CD-F0EC-8233-8F80BF40B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٦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56" name="Text Box 62">
              <a:extLst>
                <a:ext uri="{FF2B5EF4-FFF2-40B4-BE49-F238E27FC236}">
                  <a16:creationId xmlns:a16="http://schemas.microsoft.com/office/drawing/2014/main" id="{E231763B-ABDB-23BC-3905-4306256AEC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١٢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57" name="Line 63">
              <a:extLst>
                <a:ext uri="{FF2B5EF4-FFF2-40B4-BE49-F238E27FC236}">
                  <a16:creationId xmlns:a16="http://schemas.microsoft.com/office/drawing/2014/main" id="{6AC0CB58-B419-C5CE-26DE-B1C1ADE5FB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8" name="Group 64">
            <a:extLst>
              <a:ext uri="{FF2B5EF4-FFF2-40B4-BE49-F238E27FC236}">
                <a16:creationId xmlns:a16="http://schemas.microsoft.com/office/drawing/2014/main" id="{318B9A07-9654-FF9A-86C4-B087AEFD72DA}"/>
              </a:ext>
            </a:extLst>
          </p:cNvPr>
          <p:cNvGrpSpPr>
            <a:grpSpLocks/>
          </p:cNvGrpSpPr>
          <p:nvPr/>
        </p:nvGrpSpPr>
        <p:grpSpPr bwMode="auto">
          <a:xfrm>
            <a:off x="5191013" y="3038667"/>
            <a:ext cx="576263" cy="763588"/>
            <a:chOff x="3742" y="2341"/>
            <a:chExt cx="363" cy="481"/>
          </a:xfrm>
        </p:grpSpPr>
        <p:sp>
          <p:nvSpPr>
            <p:cNvPr id="59" name="Text Box 65">
              <a:extLst>
                <a:ext uri="{FF2B5EF4-FFF2-40B4-BE49-F238E27FC236}">
                  <a16:creationId xmlns:a16="http://schemas.microsoft.com/office/drawing/2014/main" id="{3D151A35-7062-0730-FC98-96717A069A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٥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60" name="Text Box 66">
              <a:extLst>
                <a:ext uri="{FF2B5EF4-FFF2-40B4-BE49-F238E27FC236}">
                  <a16:creationId xmlns:a16="http://schemas.microsoft.com/office/drawing/2014/main" id="{29D1E7A4-88E1-2349-F993-6F177F176F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١٢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61" name="Line 67">
              <a:extLst>
                <a:ext uri="{FF2B5EF4-FFF2-40B4-BE49-F238E27FC236}">
                  <a16:creationId xmlns:a16="http://schemas.microsoft.com/office/drawing/2014/main" id="{FC0CCF26-32E0-C7FD-D678-A151A4FDBB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Text Box 68">
            <a:extLst>
              <a:ext uri="{FF2B5EF4-FFF2-40B4-BE49-F238E27FC236}">
                <a16:creationId xmlns:a16="http://schemas.microsoft.com/office/drawing/2014/main" id="{16D54E59-EEAD-21DD-0491-BA9A0E5A3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276" y="3181539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>
                <a:solidFill>
                  <a:srgbClr val="CC0000"/>
                </a:solidFill>
              </a:rPr>
              <a:t>&gt;</a:t>
            </a:r>
            <a:endParaRPr lang="en-US" altLang="en-US" sz="2400" b="1">
              <a:solidFill>
                <a:srgbClr val="CC0000"/>
              </a:solidFill>
            </a:endParaRPr>
          </a:p>
        </p:txBody>
      </p:sp>
      <p:sp>
        <p:nvSpPr>
          <p:cNvPr id="63" name="Text Box 69">
            <a:extLst>
              <a:ext uri="{FF2B5EF4-FFF2-40B4-BE49-F238E27FC236}">
                <a16:creationId xmlns:a16="http://schemas.microsoft.com/office/drawing/2014/main" id="{25431720-17D8-7591-DB35-3E07C5E03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9924" y="5137691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CC0000"/>
                </a:solidFill>
              </a:rPr>
              <a:t>&gt;</a:t>
            </a: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64" name="Text Box 104">
            <a:extLst>
              <a:ext uri="{FF2B5EF4-FFF2-40B4-BE49-F238E27FC236}">
                <a16:creationId xmlns:a16="http://schemas.microsoft.com/office/drawing/2014/main" id="{A56E5C9B-F145-484A-FB6F-EE3321291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738" y="3181539"/>
            <a:ext cx="111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٦</a:t>
            </a:r>
            <a:r>
              <a:rPr lang="ar-SA" altLang="en-US" sz="2400" b="1" dirty="0">
                <a:solidFill>
                  <a:srgbClr val="CC0000"/>
                </a:solidFill>
              </a:rPr>
              <a:t> &gt; </a:t>
            </a:r>
            <a:r>
              <a:rPr lang="ar-SA" altLang="en-US" sz="2400" b="1" dirty="0"/>
              <a:t>٥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83073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2" grpId="0"/>
      <p:bldP spid="63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239647" y="1440258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2" name="AutoShape 14">
            <a:extLst>
              <a:ext uri="{FF2B5EF4-FFF2-40B4-BE49-F238E27FC236}">
                <a16:creationId xmlns:a16="http://schemas.microsoft.com/office/drawing/2014/main" id="{AC4EB9B5-997E-3066-4BC9-4C4FDFCC1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102" y="1417096"/>
            <a:ext cx="6480175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ضع &gt; أو &lt; أو = في (   ) لتصبح الجمل التالية صحيحة :</a:t>
            </a:r>
            <a:endParaRPr lang="en-US" altLang="en-US" sz="2400" b="1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369638CF-38B3-44C1-ECA4-05F6CDCCA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936" y="2286295"/>
            <a:ext cx="6337300" cy="1368425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                                                       لأن  </a:t>
            </a:r>
            <a:endParaRPr lang="en-US" altLang="en-US" sz="2400" b="1"/>
          </a:p>
        </p:txBody>
      </p:sp>
      <p:grpSp>
        <p:nvGrpSpPr>
          <p:cNvPr id="4" name="Group 103">
            <a:extLst>
              <a:ext uri="{FF2B5EF4-FFF2-40B4-BE49-F238E27FC236}">
                <a16:creationId xmlns:a16="http://schemas.microsoft.com/office/drawing/2014/main" id="{1410151B-58E0-5280-B94E-27F62712B4AE}"/>
              </a:ext>
            </a:extLst>
          </p:cNvPr>
          <p:cNvGrpSpPr>
            <a:grpSpLocks/>
          </p:cNvGrpSpPr>
          <p:nvPr/>
        </p:nvGrpSpPr>
        <p:grpSpPr bwMode="auto">
          <a:xfrm>
            <a:off x="5304830" y="4132557"/>
            <a:ext cx="2519362" cy="1368425"/>
            <a:chOff x="4105" y="1117"/>
            <a:chExt cx="1587" cy="862"/>
          </a:xfrm>
        </p:grpSpPr>
        <p:sp>
          <p:nvSpPr>
            <p:cNvPr id="5" name="Rectangle 19">
              <a:extLst>
                <a:ext uri="{FF2B5EF4-FFF2-40B4-BE49-F238E27FC236}">
                  <a16:creationId xmlns:a16="http://schemas.microsoft.com/office/drawing/2014/main" id="{375C6E8A-BFBC-6502-50DA-037233DF4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1117"/>
              <a:ext cx="1587" cy="862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0"/>
              <a:r>
                <a:rPr lang="ar-SA" altLang="en-US" sz="2400" b="1"/>
                <a:t> </a:t>
              </a:r>
              <a:endParaRPr lang="en-US" altLang="en-US" sz="2400" b="1"/>
            </a:p>
          </p:txBody>
        </p:sp>
        <p:grpSp>
          <p:nvGrpSpPr>
            <p:cNvPr id="8" name="Group 20">
              <a:extLst>
                <a:ext uri="{FF2B5EF4-FFF2-40B4-BE49-F238E27FC236}">
                  <a16:creationId xmlns:a16="http://schemas.microsoft.com/office/drawing/2014/main" id="{7D3C5133-69B2-6390-C7BF-040D6E89EA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8" y="1271"/>
              <a:ext cx="363" cy="478"/>
              <a:chOff x="3742" y="2341"/>
              <a:chExt cx="363" cy="478"/>
            </a:xfrm>
          </p:grpSpPr>
          <p:sp>
            <p:nvSpPr>
              <p:cNvPr id="18" name="Text Box 21">
                <a:extLst>
                  <a:ext uri="{FF2B5EF4-FFF2-40B4-BE49-F238E27FC236}">
                    <a16:creationId xmlns:a16="http://schemas.microsoft.com/office/drawing/2014/main" id="{56A88403-2202-7D39-3791-292D74D471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19" name="Text Box 22">
                <a:extLst>
                  <a:ext uri="{FF2B5EF4-FFF2-40B4-BE49-F238E27FC236}">
                    <a16:creationId xmlns:a16="http://schemas.microsoft.com/office/drawing/2014/main" id="{9CEA5376-DD98-47C7-3410-FE88A08426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٦</a:t>
                </a:r>
                <a:endParaRPr lang="en-US" altLang="en-US" sz="2400" b="1" dirty="0"/>
              </a:p>
            </p:txBody>
          </p:sp>
          <p:sp>
            <p:nvSpPr>
              <p:cNvPr id="20" name="Line 23">
                <a:extLst>
                  <a:ext uri="{FF2B5EF4-FFF2-40B4-BE49-F238E27FC236}">
                    <a16:creationId xmlns:a16="http://schemas.microsoft.com/office/drawing/2014/main" id="{42717D17-5142-BF70-F6C3-CDD087B5E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4">
              <a:extLst>
                <a:ext uri="{FF2B5EF4-FFF2-40B4-BE49-F238E27FC236}">
                  <a16:creationId xmlns:a16="http://schemas.microsoft.com/office/drawing/2014/main" id="{C1020951-62B9-2AAF-F177-29F3E3762C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1274"/>
              <a:ext cx="363" cy="478"/>
              <a:chOff x="3742" y="2341"/>
              <a:chExt cx="363" cy="478"/>
            </a:xfrm>
          </p:grpSpPr>
          <p:sp>
            <p:nvSpPr>
              <p:cNvPr id="14" name="Text Box 25">
                <a:extLst>
                  <a:ext uri="{FF2B5EF4-FFF2-40B4-BE49-F238E27FC236}">
                    <a16:creationId xmlns:a16="http://schemas.microsoft.com/office/drawing/2014/main" id="{BBCC464C-A463-A00C-15A5-DD30CDC51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٧</a:t>
                </a:r>
                <a:endParaRPr lang="en-US" altLang="en-US" sz="2400" b="1" dirty="0"/>
              </a:p>
            </p:txBody>
          </p:sp>
          <p:sp>
            <p:nvSpPr>
              <p:cNvPr id="16" name="Text Box 26">
                <a:extLst>
                  <a:ext uri="{FF2B5EF4-FFF2-40B4-BE49-F238E27FC236}">
                    <a16:creationId xmlns:a16="http://schemas.microsoft.com/office/drawing/2014/main" id="{9866418A-B4A6-9826-66EF-FD4722643E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٨</a:t>
                </a:r>
                <a:endParaRPr lang="en-US" altLang="en-US" sz="2400" b="1" dirty="0"/>
              </a:p>
            </p:txBody>
          </p:sp>
          <p:sp>
            <p:nvSpPr>
              <p:cNvPr id="17" name="Line 27">
                <a:extLst>
                  <a:ext uri="{FF2B5EF4-FFF2-40B4-BE49-F238E27FC236}">
                    <a16:creationId xmlns:a16="http://schemas.microsoft.com/office/drawing/2014/main" id="{1CD96074-E181-4620-418B-7E2D295017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21" name="Group 28">
            <a:extLst>
              <a:ext uri="{FF2B5EF4-FFF2-40B4-BE49-F238E27FC236}">
                <a16:creationId xmlns:a16="http://schemas.microsoft.com/office/drawing/2014/main" id="{A543FA97-7BC4-DE41-A920-AC0C0C7A40E8}"/>
              </a:ext>
            </a:extLst>
          </p:cNvPr>
          <p:cNvGrpSpPr>
            <a:grpSpLocks/>
          </p:cNvGrpSpPr>
          <p:nvPr/>
        </p:nvGrpSpPr>
        <p:grpSpPr bwMode="auto">
          <a:xfrm>
            <a:off x="8596511" y="2227557"/>
            <a:ext cx="865187" cy="758825"/>
            <a:chOff x="5102" y="1797"/>
            <a:chExt cx="545" cy="478"/>
          </a:xfrm>
        </p:grpSpPr>
        <p:grpSp>
          <p:nvGrpSpPr>
            <p:cNvPr id="22" name="Group 29">
              <a:extLst>
                <a:ext uri="{FF2B5EF4-FFF2-40B4-BE49-F238E27FC236}">
                  <a16:creationId xmlns:a16="http://schemas.microsoft.com/office/drawing/2014/main" id="{E0465D1F-E214-98B5-03B2-91D7076E8C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4" y="1797"/>
              <a:ext cx="363" cy="478"/>
              <a:chOff x="3742" y="2341"/>
              <a:chExt cx="363" cy="478"/>
            </a:xfrm>
          </p:grpSpPr>
          <p:sp>
            <p:nvSpPr>
              <p:cNvPr id="24" name="Text Box 30">
                <a:extLst>
                  <a:ext uri="{FF2B5EF4-FFF2-40B4-BE49-F238E27FC236}">
                    <a16:creationId xmlns:a16="http://schemas.microsoft.com/office/drawing/2014/main" id="{2DE14288-EEC9-B4DE-3F22-8CA68074DA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25" name="Text Box 31">
                <a:extLst>
                  <a:ext uri="{FF2B5EF4-FFF2-40B4-BE49-F238E27FC236}">
                    <a16:creationId xmlns:a16="http://schemas.microsoft.com/office/drawing/2014/main" id="{A4770211-0EBB-4C90-B9F9-0AA2374B49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٦</a:t>
                </a:r>
                <a:endParaRPr lang="en-US" altLang="en-US" sz="2400" b="1" dirty="0"/>
              </a:p>
            </p:txBody>
          </p:sp>
          <p:sp>
            <p:nvSpPr>
              <p:cNvPr id="26" name="Line 32">
                <a:extLst>
                  <a:ext uri="{FF2B5EF4-FFF2-40B4-BE49-F238E27FC236}">
                    <a16:creationId xmlns:a16="http://schemas.microsoft.com/office/drawing/2014/main" id="{F97AB212-A204-9C85-B4EA-B564575BA6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3" name="Text Box 33">
              <a:extLst>
                <a:ext uri="{FF2B5EF4-FFF2-40B4-BE49-F238E27FC236}">
                  <a16:creationId xmlns:a16="http://schemas.microsoft.com/office/drawing/2014/main" id="{2EA202FC-3A46-16A3-A2AA-4A006DBC7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1880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7" name="Group 34">
            <a:extLst>
              <a:ext uri="{FF2B5EF4-FFF2-40B4-BE49-F238E27FC236}">
                <a16:creationId xmlns:a16="http://schemas.microsoft.com/office/drawing/2014/main" id="{5EB3EC4A-BCB1-E280-7084-B9BEA06E446E}"/>
              </a:ext>
            </a:extLst>
          </p:cNvPr>
          <p:cNvGrpSpPr>
            <a:grpSpLocks/>
          </p:cNvGrpSpPr>
          <p:nvPr/>
        </p:nvGrpSpPr>
        <p:grpSpPr bwMode="auto">
          <a:xfrm>
            <a:off x="7478911" y="2227557"/>
            <a:ext cx="1333500" cy="758825"/>
            <a:chOff x="4398" y="1797"/>
            <a:chExt cx="840" cy="478"/>
          </a:xfrm>
        </p:grpSpPr>
        <p:grpSp>
          <p:nvGrpSpPr>
            <p:cNvPr id="28" name="Group 35">
              <a:extLst>
                <a:ext uri="{FF2B5EF4-FFF2-40B4-BE49-F238E27FC236}">
                  <a16:creationId xmlns:a16="http://schemas.microsoft.com/office/drawing/2014/main" id="{BB476CF0-F1A2-CB1F-B345-5E8E21729D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7" y="1797"/>
              <a:ext cx="771" cy="478"/>
              <a:chOff x="3742" y="2341"/>
              <a:chExt cx="363" cy="478"/>
            </a:xfrm>
          </p:grpSpPr>
          <p:sp>
            <p:nvSpPr>
              <p:cNvPr id="30" name="Text Box 36">
                <a:extLst>
                  <a:ext uri="{FF2B5EF4-FFF2-40B4-BE49-F238E27FC236}">
                    <a16:creationId xmlns:a16="http://schemas.microsoft.com/office/drawing/2014/main" id="{4733BA21-5659-684A-3066-EE128F043D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٤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1" name="Text Box 37">
                <a:extLst>
                  <a:ext uri="{FF2B5EF4-FFF2-40B4-BE49-F238E27FC236}">
                    <a16:creationId xmlns:a16="http://schemas.microsoft.com/office/drawing/2014/main" id="{9BFA88A1-A7D6-5A12-C3C1-E451D6630E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٦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٤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2" name="Line 38">
                <a:extLst>
                  <a:ext uri="{FF2B5EF4-FFF2-40B4-BE49-F238E27FC236}">
                    <a16:creationId xmlns:a16="http://schemas.microsoft.com/office/drawing/2014/main" id="{4361A1C4-2E0C-F3AC-85F6-4051DD0AD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9" name="Text Box 39">
              <a:extLst>
                <a:ext uri="{FF2B5EF4-FFF2-40B4-BE49-F238E27FC236}">
                  <a16:creationId xmlns:a16="http://schemas.microsoft.com/office/drawing/2014/main" id="{3371FB12-9A61-B195-39BA-1D3B8B880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" y="1880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33" name="Group 40">
            <a:extLst>
              <a:ext uri="{FF2B5EF4-FFF2-40B4-BE49-F238E27FC236}">
                <a16:creationId xmlns:a16="http://schemas.microsoft.com/office/drawing/2014/main" id="{BCADBBED-CDBC-3648-7360-7512F2B888C9}"/>
              </a:ext>
            </a:extLst>
          </p:cNvPr>
          <p:cNvGrpSpPr>
            <a:grpSpLocks/>
          </p:cNvGrpSpPr>
          <p:nvPr/>
        </p:nvGrpSpPr>
        <p:grpSpPr bwMode="auto">
          <a:xfrm>
            <a:off x="7085211" y="2227557"/>
            <a:ext cx="576262" cy="758825"/>
            <a:chOff x="3742" y="2341"/>
            <a:chExt cx="363" cy="478"/>
          </a:xfrm>
        </p:grpSpPr>
        <p:sp>
          <p:nvSpPr>
            <p:cNvPr id="34" name="Text Box 41">
              <a:extLst>
                <a:ext uri="{FF2B5EF4-FFF2-40B4-BE49-F238E27FC236}">
                  <a16:creationId xmlns:a16="http://schemas.microsoft.com/office/drawing/2014/main" id="{E481450B-DC2A-CB92-93FA-B05E3C3F1F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٢٠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36" name="Text Box 42">
              <a:extLst>
                <a:ext uri="{FF2B5EF4-FFF2-40B4-BE49-F238E27FC236}">
                  <a16:creationId xmlns:a16="http://schemas.microsoft.com/office/drawing/2014/main" id="{B240FEE1-3033-5E85-3541-EFDBEA83B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٢٤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37" name="Line 43">
              <a:extLst>
                <a:ext uri="{FF2B5EF4-FFF2-40B4-BE49-F238E27FC236}">
                  <a16:creationId xmlns:a16="http://schemas.microsoft.com/office/drawing/2014/main" id="{5D553685-E5B5-ADBC-4F39-D4088CAE14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8" name="Group 44">
            <a:extLst>
              <a:ext uri="{FF2B5EF4-FFF2-40B4-BE49-F238E27FC236}">
                <a16:creationId xmlns:a16="http://schemas.microsoft.com/office/drawing/2014/main" id="{150E3B13-8A54-45FA-41F8-8375D00E5EDA}"/>
              </a:ext>
            </a:extLst>
          </p:cNvPr>
          <p:cNvGrpSpPr>
            <a:grpSpLocks/>
          </p:cNvGrpSpPr>
          <p:nvPr/>
        </p:nvGrpSpPr>
        <p:grpSpPr bwMode="auto">
          <a:xfrm>
            <a:off x="8596511" y="2887960"/>
            <a:ext cx="865187" cy="763588"/>
            <a:chOff x="5102" y="2213"/>
            <a:chExt cx="545" cy="481"/>
          </a:xfrm>
        </p:grpSpPr>
        <p:grpSp>
          <p:nvGrpSpPr>
            <p:cNvPr id="39" name="Group 45">
              <a:extLst>
                <a:ext uri="{FF2B5EF4-FFF2-40B4-BE49-F238E27FC236}">
                  <a16:creationId xmlns:a16="http://schemas.microsoft.com/office/drawing/2014/main" id="{E69BC7CC-3CCB-38AE-340C-56A211CB9B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4" y="2213"/>
              <a:ext cx="363" cy="481"/>
              <a:chOff x="3742" y="2341"/>
              <a:chExt cx="363" cy="481"/>
            </a:xfrm>
          </p:grpSpPr>
          <p:sp>
            <p:nvSpPr>
              <p:cNvPr id="41" name="Text Box 46">
                <a:extLst>
                  <a:ext uri="{FF2B5EF4-FFF2-40B4-BE49-F238E27FC236}">
                    <a16:creationId xmlns:a16="http://schemas.microsoft.com/office/drawing/2014/main" id="{5F3CB1DF-5B91-06FB-2DCC-D01A41E4F4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٧</a:t>
                </a:r>
                <a:endParaRPr lang="en-US" altLang="en-US" sz="2400" b="1" dirty="0"/>
              </a:p>
            </p:txBody>
          </p:sp>
          <p:sp>
            <p:nvSpPr>
              <p:cNvPr id="42" name="Text Box 47">
                <a:extLst>
                  <a:ext uri="{FF2B5EF4-FFF2-40B4-BE49-F238E27FC236}">
                    <a16:creationId xmlns:a16="http://schemas.microsoft.com/office/drawing/2014/main" id="{E9453AD9-BB13-F485-EE87-FB6B190257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٨</a:t>
                </a:r>
                <a:endParaRPr lang="en-US" altLang="en-US" sz="2400" b="1" dirty="0"/>
              </a:p>
            </p:txBody>
          </p:sp>
          <p:sp>
            <p:nvSpPr>
              <p:cNvPr id="43" name="Line 48">
                <a:extLst>
                  <a:ext uri="{FF2B5EF4-FFF2-40B4-BE49-F238E27FC236}">
                    <a16:creationId xmlns:a16="http://schemas.microsoft.com/office/drawing/2014/main" id="{F481464B-78AC-6EA0-362D-062175B0D7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0" name="Text Box 49">
              <a:extLst>
                <a:ext uri="{FF2B5EF4-FFF2-40B4-BE49-F238E27FC236}">
                  <a16:creationId xmlns:a16="http://schemas.microsoft.com/office/drawing/2014/main" id="{B8E6DBBF-9AA0-8C4C-5995-5F24EDD37B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2296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44" name="Group 50">
            <a:extLst>
              <a:ext uri="{FF2B5EF4-FFF2-40B4-BE49-F238E27FC236}">
                <a16:creationId xmlns:a16="http://schemas.microsoft.com/office/drawing/2014/main" id="{2D1C10D7-5424-7F88-B371-1FC760B41327}"/>
              </a:ext>
            </a:extLst>
          </p:cNvPr>
          <p:cNvGrpSpPr>
            <a:grpSpLocks/>
          </p:cNvGrpSpPr>
          <p:nvPr/>
        </p:nvGrpSpPr>
        <p:grpSpPr bwMode="auto">
          <a:xfrm>
            <a:off x="7478911" y="2887957"/>
            <a:ext cx="1333500" cy="758825"/>
            <a:chOff x="4398" y="2213"/>
            <a:chExt cx="840" cy="478"/>
          </a:xfrm>
        </p:grpSpPr>
        <p:grpSp>
          <p:nvGrpSpPr>
            <p:cNvPr id="45" name="Group 51">
              <a:extLst>
                <a:ext uri="{FF2B5EF4-FFF2-40B4-BE49-F238E27FC236}">
                  <a16:creationId xmlns:a16="http://schemas.microsoft.com/office/drawing/2014/main" id="{061505F3-92E2-818E-143A-BD8D9B118E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7" y="2213"/>
              <a:ext cx="771" cy="478"/>
              <a:chOff x="3742" y="2341"/>
              <a:chExt cx="363" cy="478"/>
            </a:xfrm>
          </p:grpSpPr>
          <p:sp>
            <p:nvSpPr>
              <p:cNvPr id="47" name="Text Box 52">
                <a:extLst>
                  <a:ext uri="{FF2B5EF4-FFF2-40B4-BE49-F238E27FC236}">
                    <a16:creationId xmlns:a16="http://schemas.microsoft.com/office/drawing/2014/main" id="{6DE50240-8F96-9730-BA94-F4CBB215B5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٧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٣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8" name="Text Box 53">
                <a:extLst>
                  <a:ext uri="{FF2B5EF4-FFF2-40B4-BE49-F238E27FC236}">
                    <a16:creationId xmlns:a16="http://schemas.microsoft.com/office/drawing/2014/main" id="{8568AA1E-6941-3E0F-B014-FF114CD7DD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٨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٣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9" name="Line 54">
                <a:extLst>
                  <a:ext uri="{FF2B5EF4-FFF2-40B4-BE49-F238E27FC236}">
                    <a16:creationId xmlns:a16="http://schemas.microsoft.com/office/drawing/2014/main" id="{A55D599C-EA42-53FF-2644-B93C54947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38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6" name="Text Box 55">
              <a:extLst>
                <a:ext uri="{FF2B5EF4-FFF2-40B4-BE49-F238E27FC236}">
                  <a16:creationId xmlns:a16="http://schemas.microsoft.com/office/drawing/2014/main" id="{0ACEAF7E-8772-6AD5-09A3-0B72AE543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" y="2296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</p:grpSp>
      <p:grpSp>
        <p:nvGrpSpPr>
          <p:cNvPr id="50" name="Group 56">
            <a:extLst>
              <a:ext uri="{FF2B5EF4-FFF2-40B4-BE49-F238E27FC236}">
                <a16:creationId xmlns:a16="http://schemas.microsoft.com/office/drawing/2014/main" id="{7B4BF5F4-F25D-42B2-27FC-7A4AFA89D6D7}"/>
              </a:ext>
            </a:extLst>
          </p:cNvPr>
          <p:cNvGrpSpPr>
            <a:grpSpLocks/>
          </p:cNvGrpSpPr>
          <p:nvPr/>
        </p:nvGrpSpPr>
        <p:grpSpPr bwMode="auto">
          <a:xfrm>
            <a:off x="7085211" y="2887957"/>
            <a:ext cx="576262" cy="758825"/>
            <a:chOff x="3742" y="2341"/>
            <a:chExt cx="363" cy="478"/>
          </a:xfrm>
        </p:grpSpPr>
        <p:sp>
          <p:nvSpPr>
            <p:cNvPr id="51" name="Text Box 57">
              <a:extLst>
                <a:ext uri="{FF2B5EF4-FFF2-40B4-BE49-F238E27FC236}">
                  <a16:creationId xmlns:a16="http://schemas.microsoft.com/office/drawing/2014/main" id="{37A1CF3F-DC68-F1E2-3CEC-20370A318F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٢١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52" name="Text Box 58">
              <a:extLst>
                <a:ext uri="{FF2B5EF4-FFF2-40B4-BE49-F238E27FC236}">
                  <a16:creationId xmlns:a16="http://schemas.microsoft.com/office/drawing/2014/main" id="{7E5CED8A-A83E-6AD1-8CD3-098DDBD74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٢٤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53" name="Line 59">
              <a:extLst>
                <a:ext uri="{FF2B5EF4-FFF2-40B4-BE49-F238E27FC236}">
                  <a16:creationId xmlns:a16="http://schemas.microsoft.com/office/drawing/2014/main" id="{BF29052E-F978-EA0C-572D-8B989F71A2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4" name="Group 60">
            <a:extLst>
              <a:ext uri="{FF2B5EF4-FFF2-40B4-BE49-F238E27FC236}">
                <a16:creationId xmlns:a16="http://schemas.microsoft.com/office/drawing/2014/main" id="{9A45626D-4EA1-2A45-613C-2E97C20D045B}"/>
              </a:ext>
            </a:extLst>
          </p:cNvPr>
          <p:cNvGrpSpPr>
            <a:grpSpLocks/>
          </p:cNvGrpSpPr>
          <p:nvPr/>
        </p:nvGrpSpPr>
        <p:grpSpPr bwMode="auto">
          <a:xfrm>
            <a:off x="5988248" y="2621257"/>
            <a:ext cx="576263" cy="758825"/>
            <a:chOff x="3742" y="2341"/>
            <a:chExt cx="363" cy="478"/>
          </a:xfrm>
        </p:grpSpPr>
        <p:sp>
          <p:nvSpPr>
            <p:cNvPr id="55" name="Text Box 61">
              <a:extLst>
                <a:ext uri="{FF2B5EF4-FFF2-40B4-BE49-F238E27FC236}">
                  <a16:creationId xmlns:a16="http://schemas.microsoft.com/office/drawing/2014/main" id="{A50805A9-72CD-F0EC-8233-8F80BF40B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٢٠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56" name="Text Box 62">
              <a:extLst>
                <a:ext uri="{FF2B5EF4-FFF2-40B4-BE49-F238E27FC236}">
                  <a16:creationId xmlns:a16="http://schemas.microsoft.com/office/drawing/2014/main" id="{E231763B-ABDB-23BC-3905-4306256AEC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٢٤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57" name="Line 63">
              <a:extLst>
                <a:ext uri="{FF2B5EF4-FFF2-40B4-BE49-F238E27FC236}">
                  <a16:creationId xmlns:a16="http://schemas.microsoft.com/office/drawing/2014/main" id="{6AC0CB58-B419-C5CE-26DE-B1C1ADE5FB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8" name="Group 64">
            <a:extLst>
              <a:ext uri="{FF2B5EF4-FFF2-40B4-BE49-F238E27FC236}">
                <a16:creationId xmlns:a16="http://schemas.microsoft.com/office/drawing/2014/main" id="{318B9A07-9654-FF9A-86C4-B087AEFD72DA}"/>
              </a:ext>
            </a:extLst>
          </p:cNvPr>
          <p:cNvGrpSpPr>
            <a:grpSpLocks/>
          </p:cNvGrpSpPr>
          <p:nvPr/>
        </p:nvGrpSpPr>
        <p:grpSpPr bwMode="auto">
          <a:xfrm>
            <a:off x="4908748" y="2621260"/>
            <a:ext cx="576263" cy="763588"/>
            <a:chOff x="3742" y="2341"/>
            <a:chExt cx="363" cy="481"/>
          </a:xfrm>
        </p:grpSpPr>
        <p:sp>
          <p:nvSpPr>
            <p:cNvPr id="59" name="Text Box 65">
              <a:extLst>
                <a:ext uri="{FF2B5EF4-FFF2-40B4-BE49-F238E27FC236}">
                  <a16:creationId xmlns:a16="http://schemas.microsoft.com/office/drawing/2014/main" id="{3D151A35-7062-0730-FC98-96717A069A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٢١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60" name="Text Box 66">
              <a:extLst>
                <a:ext uri="{FF2B5EF4-FFF2-40B4-BE49-F238E27FC236}">
                  <a16:creationId xmlns:a16="http://schemas.microsoft.com/office/drawing/2014/main" id="{29D1E7A4-88E1-2349-F993-6F177F176F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٢٤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61" name="Line 67">
              <a:extLst>
                <a:ext uri="{FF2B5EF4-FFF2-40B4-BE49-F238E27FC236}">
                  <a16:creationId xmlns:a16="http://schemas.microsoft.com/office/drawing/2014/main" id="{FC0CCF26-32E0-C7FD-D678-A151A4FDBB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Text Box 68">
            <a:extLst>
              <a:ext uri="{FF2B5EF4-FFF2-40B4-BE49-F238E27FC236}">
                <a16:creationId xmlns:a16="http://schemas.microsoft.com/office/drawing/2014/main" id="{16D54E59-EEAD-21DD-0491-BA9A0E5A3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5011" y="2764132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FF0000"/>
                </a:solidFill>
              </a:rPr>
              <a:t>&lt;</a:t>
            </a: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63" name="Text Box 69">
            <a:extLst>
              <a:ext uri="{FF2B5EF4-FFF2-40B4-BE49-F238E27FC236}">
                <a16:creationId xmlns:a16="http://schemas.microsoft.com/office/drawing/2014/main" id="{25431720-17D8-7591-DB35-3E07C5E03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9730" y="4513557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FF0000"/>
                </a:solidFill>
              </a:rPr>
              <a:t>&lt;</a:t>
            </a: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64" name="Text Box 104">
            <a:extLst>
              <a:ext uri="{FF2B5EF4-FFF2-40B4-BE49-F238E27FC236}">
                <a16:creationId xmlns:a16="http://schemas.microsoft.com/office/drawing/2014/main" id="{A56E5C9B-F145-484A-FB6F-EE3321291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473" y="2764132"/>
            <a:ext cx="1260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٢٠</a:t>
            </a:r>
            <a:r>
              <a:rPr lang="ar-SA" altLang="en-US" sz="2400" b="1" dirty="0">
                <a:solidFill>
                  <a:srgbClr val="CC0000"/>
                </a:solidFill>
              </a:rPr>
              <a:t> </a:t>
            </a:r>
            <a:r>
              <a:rPr lang="ar-SA" altLang="en-US" sz="2400" b="1" dirty="0">
                <a:solidFill>
                  <a:srgbClr val="FF0000"/>
                </a:solidFill>
              </a:rPr>
              <a:t>&lt;</a:t>
            </a:r>
            <a:r>
              <a:rPr lang="ar-SA" altLang="en-US" sz="2400" b="1" dirty="0">
                <a:solidFill>
                  <a:srgbClr val="CC0000"/>
                </a:solidFill>
              </a:rPr>
              <a:t> </a:t>
            </a:r>
            <a:r>
              <a:rPr lang="ar-SA" altLang="en-US" sz="2400" b="1" dirty="0"/>
              <a:t>٢١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91121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2" grpId="0"/>
      <p:bldP spid="63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239647" y="1440258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2" name="AutoShape 14">
            <a:extLst>
              <a:ext uri="{FF2B5EF4-FFF2-40B4-BE49-F238E27FC236}">
                <a16:creationId xmlns:a16="http://schemas.microsoft.com/office/drawing/2014/main" id="{AC4EB9B5-997E-3066-4BC9-4C4FDFCC1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102" y="1417096"/>
            <a:ext cx="6480175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ضع &gt; أو &lt; أو = في (   ) لتصبح الجمل التالية صحيحة :</a:t>
            </a:r>
            <a:endParaRPr lang="en-US" altLang="en-US" sz="2400" b="1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369638CF-38B3-44C1-ECA4-05F6CDCCA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936" y="2286295"/>
            <a:ext cx="6337300" cy="1368425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                                                       لأن  </a:t>
            </a:r>
            <a:endParaRPr lang="en-US" altLang="en-US" sz="2400" b="1"/>
          </a:p>
        </p:txBody>
      </p:sp>
      <p:grpSp>
        <p:nvGrpSpPr>
          <p:cNvPr id="4" name="Group 103">
            <a:extLst>
              <a:ext uri="{FF2B5EF4-FFF2-40B4-BE49-F238E27FC236}">
                <a16:creationId xmlns:a16="http://schemas.microsoft.com/office/drawing/2014/main" id="{1410151B-58E0-5280-B94E-27F62712B4AE}"/>
              </a:ext>
            </a:extLst>
          </p:cNvPr>
          <p:cNvGrpSpPr>
            <a:grpSpLocks/>
          </p:cNvGrpSpPr>
          <p:nvPr/>
        </p:nvGrpSpPr>
        <p:grpSpPr bwMode="auto">
          <a:xfrm>
            <a:off x="5304830" y="4132557"/>
            <a:ext cx="2519362" cy="1368425"/>
            <a:chOff x="4105" y="1117"/>
            <a:chExt cx="1587" cy="862"/>
          </a:xfrm>
        </p:grpSpPr>
        <p:sp>
          <p:nvSpPr>
            <p:cNvPr id="5" name="Rectangle 19">
              <a:extLst>
                <a:ext uri="{FF2B5EF4-FFF2-40B4-BE49-F238E27FC236}">
                  <a16:creationId xmlns:a16="http://schemas.microsoft.com/office/drawing/2014/main" id="{375C6E8A-BFBC-6502-50DA-037233DF4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1117"/>
              <a:ext cx="1587" cy="862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0"/>
              <a:r>
                <a:rPr lang="ar-SA" altLang="en-US" sz="2400" b="1"/>
                <a:t> </a:t>
              </a:r>
              <a:endParaRPr lang="en-US" altLang="en-US" sz="2400" b="1"/>
            </a:p>
          </p:txBody>
        </p:sp>
        <p:grpSp>
          <p:nvGrpSpPr>
            <p:cNvPr id="8" name="Group 20">
              <a:extLst>
                <a:ext uri="{FF2B5EF4-FFF2-40B4-BE49-F238E27FC236}">
                  <a16:creationId xmlns:a16="http://schemas.microsoft.com/office/drawing/2014/main" id="{7D3C5133-69B2-6390-C7BF-040D6E89EA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8" y="1271"/>
              <a:ext cx="363" cy="478"/>
              <a:chOff x="3742" y="2341"/>
              <a:chExt cx="363" cy="478"/>
            </a:xfrm>
          </p:grpSpPr>
          <p:sp>
            <p:nvSpPr>
              <p:cNvPr id="18" name="Text Box 21">
                <a:extLst>
                  <a:ext uri="{FF2B5EF4-FFF2-40B4-BE49-F238E27FC236}">
                    <a16:creationId xmlns:a16="http://schemas.microsoft.com/office/drawing/2014/main" id="{56A88403-2202-7D39-3791-292D74D471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٩</a:t>
                </a:r>
                <a:endParaRPr lang="en-US" altLang="en-US" sz="2400" b="1" dirty="0"/>
              </a:p>
            </p:txBody>
          </p:sp>
          <p:sp>
            <p:nvSpPr>
              <p:cNvPr id="19" name="Text Box 22">
                <a:extLst>
                  <a:ext uri="{FF2B5EF4-FFF2-40B4-BE49-F238E27FC236}">
                    <a16:creationId xmlns:a16="http://schemas.microsoft.com/office/drawing/2014/main" id="{9CEA5376-DD98-47C7-3410-FE88A08426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٢٥</a:t>
                </a:r>
                <a:endParaRPr lang="en-US" altLang="en-US" sz="2400" b="1" dirty="0"/>
              </a:p>
            </p:txBody>
          </p:sp>
          <p:sp>
            <p:nvSpPr>
              <p:cNvPr id="20" name="Line 23">
                <a:extLst>
                  <a:ext uri="{FF2B5EF4-FFF2-40B4-BE49-F238E27FC236}">
                    <a16:creationId xmlns:a16="http://schemas.microsoft.com/office/drawing/2014/main" id="{42717D17-5142-BF70-F6C3-CDD087B5E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4">
              <a:extLst>
                <a:ext uri="{FF2B5EF4-FFF2-40B4-BE49-F238E27FC236}">
                  <a16:creationId xmlns:a16="http://schemas.microsoft.com/office/drawing/2014/main" id="{C1020951-62B9-2AAF-F177-29F3E3762C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1274"/>
              <a:ext cx="363" cy="478"/>
              <a:chOff x="3742" y="2341"/>
              <a:chExt cx="363" cy="478"/>
            </a:xfrm>
          </p:grpSpPr>
          <p:sp>
            <p:nvSpPr>
              <p:cNvPr id="14" name="Text Box 25">
                <a:extLst>
                  <a:ext uri="{FF2B5EF4-FFF2-40B4-BE49-F238E27FC236}">
                    <a16:creationId xmlns:a16="http://schemas.microsoft.com/office/drawing/2014/main" id="{BBCC464C-A463-A00C-15A5-DD30CDC51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16" name="Text Box 26">
                <a:extLst>
                  <a:ext uri="{FF2B5EF4-FFF2-40B4-BE49-F238E27FC236}">
                    <a16:creationId xmlns:a16="http://schemas.microsoft.com/office/drawing/2014/main" id="{9866418A-B4A6-9826-66EF-FD4722643E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١٠</a:t>
                </a:r>
                <a:endParaRPr lang="en-US" altLang="en-US" sz="2400" b="1" dirty="0"/>
              </a:p>
            </p:txBody>
          </p:sp>
          <p:sp>
            <p:nvSpPr>
              <p:cNvPr id="17" name="Line 27">
                <a:extLst>
                  <a:ext uri="{FF2B5EF4-FFF2-40B4-BE49-F238E27FC236}">
                    <a16:creationId xmlns:a16="http://schemas.microsoft.com/office/drawing/2014/main" id="{1CD96074-E181-4620-418B-7E2D295017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21" name="Group 28">
            <a:extLst>
              <a:ext uri="{FF2B5EF4-FFF2-40B4-BE49-F238E27FC236}">
                <a16:creationId xmlns:a16="http://schemas.microsoft.com/office/drawing/2014/main" id="{A543FA97-7BC4-DE41-A920-AC0C0C7A40E8}"/>
              </a:ext>
            </a:extLst>
          </p:cNvPr>
          <p:cNvGrpSpPr>
            <a:grpSpLocks/>
          </p:cNvGrpSpPr>
          <p:nvPr/>
        </p:nvGrpSpPr>
        <p:grpSpPr bwMode="auto">
          <a:xfrm>
            <a:off x="8596511" y="2227557"/>
            <a:ext cx="865187" cy="758825"/>
            <a:chOff x="5102" y="1797"/>
            <a:chExt cx="545" cy="478"/>
          </a:xfrm>
        </p:grpSpPr>
        <p:grpSp>
          <p:nvGrpSpPr>
            <p:cNvPr id="22" name="Group 29">
              <a:extLst>
                <a:ext uri="{FF2B5EF4-FFF2-40B4-BE49-F238E27FC236}">
                  <a16:creationId xmlns:a16="http://schemas.microsoft.com/office/drawing/2014/main" id="{E0465D1F-E214-98B5-03B2-91D7076E8C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4" y="1797"/>
              <a:ext cx="363" cy="478"/>
              <a:chOff x="3742" y="2341"/>
              <a:chExt cx="363" cy="478"/>
            </a:xfrm>
          </p:grpSpPr>
          <p:sp>
            <p:nvSpPr>
              <p:cNvPr id="24" name="Text Box 30">
                <a:extLst>
                  <a:ext uri="{FF2B5EF4-FFF2-40B4-BE49-F238E27FC236}">
                    <a16:creationId xmlns:a16="http://schemas.microsoft.com/office/drawing/2014/main" id="{2DE14288-EEC9-B4DE-3F22-8CA68074DA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٩</a:t>
                </a:r>
                <a:endParaRPr lang="en-US" altLang="en-US" sz="2400" b="1" dirty="0"/>
              </a:p>
            </p:txBody>
          </p:sp>
          <p:sp>
            <p:nvSpPr>
              <p:cNvPr id="25" name="Text Box 31">
                <a:extLst>
                  <a:ext uri="{FF2B5EF4-FFF2-40B4-BE49-F238E27FC236}">
                    <a16:creationId xmlns:a16="http://schemas.microsoft.com/office/drawing/2014/main" id="{A4770211-0EBB-4C90-B9F9-0AA2374B49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٢٥</a:t>
                </a:r>
                <a:endParaRPr lang="en-US" altLang="en-US" sz="2400" b="1" dirty="0"/>
              </a:p>
            </p:txBody>
          </p:sp>
          <p:sp>
            <p:nvSpPr>
              <p:cNvPr id="26" name="Line 32">
                <a:extLst>
                  <a:ext uri="{FF2B5EF4-FFF2-40B4-BE49-F238E27FC236}">
                    <a16:creationId xmlns:a16="http://schemas.microsoft.com/office/drawing/2014/main" id="{F97AB212-A204-9C85-B4EA-B564575BA6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3" name="Text Box 33">
              <a:extLst>
                <a:ext uri="{FF2B5EF4-FFF2-40B4-BE49-F238E27FC236}">
                  <a16:creationId xmlns:a16="http://schemas.microsoft.com/office/drawing/2014/main" id="{2EA202FC-3A46-16A3-A2AA-4A006DBC7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1880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7" name="Group 34">
            <a:extLst>
              <a:ext uri="{FF2B5EF4-FFF2-40B4-BE49-F238E27FC236}">
                <a16:creationId xmlns:a16="http://schemas.microsoft.com/office/drawing/2014/main" id="{5EB3EC4A-BCB1-E280-7084-B9BEA06E446E}"/>
              </a:ext>
            </a:extLst>
          </p:cNvPr>
          <p:cNvGrpSpPr>
            <a:grpSpLocks/>
          </p:cNvGrpSpPr>
          <p:nvPr/>
        </p:nvGrpSpPr>
        <p:grpSpPr bwMode="auto">
          <a:xfrm>
            <a:off x="7478911" y="2227557"/>
            <a:ext cx="1333500" cy="758825"/>
            <a:chOff x="4398" y="1797"/>
            <a:chExt cx="840" cy="478"/>
          </a:xfrm>
        </p:grpSpPr>
        <p:grpSp>
          <p:nvGrpSpPr>
            <p:cNvPr id="28" name="Group 35">
              <a:extLst>
                <a:ext uri="{FF2B5EF4-FFF2-40B4-BE49-F238E27FC236}">
                  <a16:creationId xmlns:a16="http://schemas.microsoft.com/office/drawing/2014/main" id="{BB476CF0-F1A2-CB1F-B345-5E8E21729D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7" y="1797"/>
              <a:ext cx="771" cy="478"/>
              <a:chOff x="3742" y="2341"/>
              <a:chExt cx="363" cy="478"/>
            </a:xfrm>
          </p:grpSpPr>
          <p:sp>
            <p:nvSpPr>
              <p:cNvPr id="30" name="Text Box 36">
                <a:extLst>
                  <a:ext uri="{FF2B5EF4-FFF2-40B4-BE49-F238E27FC236}">
                    <a16:creationId xmlns:a16="http://schemas.microsoft.com/office/drawing/2014/main" id="{4733BA21-5659-684A-3066-EE128F043D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٢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1" name="Text Box 37">
                <a:extLst>
                  <a:ext uri="{FF2B5EF4-FFF2-40B4-BE49-F238E27FC236}">
                    <a16:creationId xmlns:a16="http://schemas.microsoft.com/office/drawing/2014/main" id="{9BFA88A1-A7D6-5A12-C3C1-E451D6630E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٢٥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٢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2" name="Line 38">
                <a:extLst>
                  <a:ext uri="{FF2B5EF4-FFF2-40B4-BE49-F238E27FC236}">
                    <a16:creationId xmlns:a16="http://schemas.microsoft.com/office/drawing/2014/main" id="{4361A1C4-2E0C-F3AC-85F6-4051DD0AD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9" name="Text Box 39">
              <a:extLst>
                <a:ext uri="{FF2B5EF4-FFF2-40B4-BE49-F238E27FC236}">
                  <a16:creationId xmlns:a16="http://schemas.microsoft.com/office/drawing/2014/main" id="{3371FB12-9A61-B195-39BA-1D3B8B880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" y="1880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33" name="Group 40">
            <a:extLst>
              <a:ext uri="{FF2B5EF4-FFF2-40B4-BE49-F238E27FC236}">
                <a16:creationId xmlns:a16="http://schemas.microsoft.com/office/drawing/2014/main" id="{BCADBBED-CDBC-3648-7360-7512F2B888C9}"/>
              </a:ext>
            </a:extLst>
          </p:cNvPr>
          <p:cNvGrpSpPr>
            <a:grpSpLocks/>
          </p:cNvGrpSpPr>
          <p:nvPr/>
        </p:nvGrpSpPr>
        <p:grpSpPr bwMode="auto">
          <a:xfrm>
            <a:off x="7085211" y="2227557"/>
            <a:ext cx="576262" cy="758825"/>
            <a:chOff x="3742" y="2341"/>
            <a:chExt cx="363" cy="478"/>
          </a:xfrm>
        </p:grpSpPr>
        <p:sp>
          <p:nvSpPr>
            <p:cNvPr id="34" name="Text Box 41">
              <a:extLst>
                <a:ext uri="{FF2B5EF4-FFF2-40B4-BE49-F238E27FC236}">
                  <a16:creationId xmlns:a16="http://schemas.microsoft.com/office/drawing/2014/main" id="{E481450B-DC2A-CB92-93FA-B05E3C3F1F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١٠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36" name="Text Box 42">
              <a:extLst>
                <a:ext uri="{FF2B5EF4-FFF2-40B4-BE49-F238E27FC236}">
                  <a16:creationId xmlns:a16="http://schemas.microsoft.com/office/drawing/2014/main" id="{B240FEE1-3033-5E85-3541-EFDBEA83B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٥٠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37" name="Line 43">
              <a:extLst>
                <a:ext uri="{FF2B5EF4-FFF2-40B4-BE49-F238E27FC236}">
                  <a16:creationId xmlns:a16="http://schemas.microsoft.com/office/drawing/2014/main" id="{5D553685-E5B5-ADBC-4F39-D4088CAE14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8" name="Group 44">
            <a:extLst>
              <a:ext uri="{FF2B5EF4-FFF2-40B4-BE49-F238E27FC236}">
                <a16:creationId xmlns:a16="http://schemas.microsoft.com/office/drawing/2014/main" id="{150E3B13-8A54-45FA-41F8-8375D00E5EDA}"/>
              </a:ext>
            </a:extLst>
          </p:cNvPr>
          <p:cNvGrpSpPr>
            <a:grpSpLocks/>
          </p:cNvGrpSpPr>
          <p:nvPr/>
        </p:nvGrpSpPr>
        <p:grpSpPr bwMode="auto">
          <a:xfrm>
            <a:off x="8596511" y="2887960"/>
            <a:ext cx="865187" cy="1501776"/>
            <a:chOff x="5102" y="2213"/>
            <a:chExt cx="545" cy="946"/>
          </a:xfrm>
        </p:grpSpPr>
        <p:grpSp>
          <p:nvGrpSpPr>
            <p:cNvPr id="39" name="Group 45">
              <a:extLst>
                <a:ext uri="{FF2B5EF4-FFF2-40B4-BE49-F238E27FC236}">
                  <a16:creationId xmlns:a16="http://schemas.microsoft.com/office/drawing/2014/main" id="{E69BC7CC-3CCB-38AE-340C-56A211CB9B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4" y="2213"/>
              <a:ext cx="363" cy="946"/>
              <a:chOff x="3742" y="2341"/>
              <a:chExt cx="363" cy="946"/>
            </a:xfrm>
          </p:grpSpPr>
          <p:sp>
            <p:nvSpPr>
              <p:cNvPr id="41" name="Text Box 46">
                <a:extLst>
                  <a:ext uri="{FF2B5EF4-FFF2-40B4-BE49-F238E27FC236}">
                    <a16:creationId xmlns:a16="http://schemas.microsoft.com/office/drawing/2014/main" id="{5F3CB1DF-5B91-06FB-2DCC-D01A41E4F4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42" name="Text Box 47">
                <a:extLst>
                  <a:ext uri="{FF2B5EF4-FFF2-40B4-BE49-F238E27FC236}">
                    <a16:creationId xmlns:a16="http://schemas.microsoft.com/office/drawing/2014/main" id="{E9453AD9-BB13-F485-EE87-FB6B190257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١٠		</a:t>
                </a:r>
                <a:endParaRPr lang="en-US" altLang="en-US" sz="2400" b="1" dirty="0"/>
              </a:p>
            </p:txBody>
          </p:sp>
          <p:sp>
            <p:nvSpPr>
              <p:cNvPr id="43" name="Line 48">
                <a:extLst>
                  <a:ext uri="{FF2B5EF4-FFF2-40B4-BE49-F238E27FC236}">
                    <a16:creationId xmlns:a16="http://schemas.microsoft.com/office/drawing/2014/main" id="{F481464B-78AC-6EA0-362D-062175B0D7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0" name="Text Box 49">
              <a:extLst>
                <a:ext uri="{FF2B5EF4-FFF2-40B4-BE49-F238E27FC236}">
                  <a16:creationId xmlns:a16="http://schemas.microsoft.com/office/drawing/2014/main" id="{B8E6DBBF-9AA0-8C4C-5995-5F24EDD37B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2296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44" name="Group 50">
            <a:extLst>
              <a:ext uri="{FF2B5EF4-FFF2-40B4-BE49-F238E27FC236}">
                <a16:creationId xmlns:a16="http://schemas.microsoft.com/office/drawing/2014/main" id="{2D1C10D7-5424-7F88-B371-1FC760B41327}"/>
              </a:ext>
            </a:extLst>
          </p:cNvPr>
          <p:cNvGrpSpPr>
            <a:grpSpLocks/>
          </p:cNvGrpSpPr>
          <p:nvPr/>
        </p:nvGrpSpPr>
        <p:grpSpPr bwMode="auto">
          <a:xfrm>
            <a:off x="7478911" y="2887959"/>
            <a:ext cx="1416050" cy="769938"/>
            <a:chOff x="4398" y="2213"/>
            <a:chExt cx="892" cy="485"/>
          </a:xfrm>
        </p:grpSpPr>
        <p:grpSp>
          <p:nvGrpSpPr>
            <p:cNvPr id="45" name="Group 51">
              <a:extLst>
                <a:ext uri="{FF2B5EF4-FFF2-40B4-BE49-F238E27FC236}">
                  <a16:creationId xmlns:a16="http://schemas.microsoft.com/office/drawing/2014/main" id="{061505F3-92E2-818E-143A-BD8D9B118E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6" y="2213"/>
              <a:ext cx="824" cy="485"/>
              <a:chOff x="3742" y="2341"/>
              <a:chExt cx="388" cy="485"/>
            </a:xfrm>
          </p:grpSpPr>
          <p:sp>
            <p:nvSpPr>
              <p:cNvPr id="47" name="Text Box 52">
                <a:extLst>
                  <a:ext uri="{FF2B5EF4-FFF2-40B4-BE49-F238E27FC236}">
                    <a16:creationId xmlns:a16="http://schemas.microsoft.com/office/drawing/2014/main" id="{6DE50240-8F96-9730-BA94-F4CBB215B5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٥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8" name="Text Box 53">
                <a:extLst>
                  <a:ext uri="{FF2B5EF4-FFF2-40B4-BE49-F238E27FC236}">
                    <a16:creationId xmlns:a16="http://schemas.microsoft.com/office/drawing/2014/main" id="{8568AA1E-6941-3E0F-B014-FF114CD7DD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7" y="2538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١٠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٥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9" name="Line 54">
                <a:extLst>
                  <a:ext uri="{FF2B5EF4-FFF2-40B4-BE49-F238E27FC236}">
                    <a16:creationId xmlns:a16="http://schemas.microsoft.com/office/drawing/2014/main" id="{A55D599C-EA42-53FF-2644-B93C54947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38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6" name="Text Box 55">
              <a:extLst>
                <a:ext uri="{FF2B5EF4-FFF2-40B4-BE49-F238E27FC236}">
                  <a16:creationId xmlns:a16="http://schemas.microsoft.com/office/drawing/2014/main" id="{0ACEAF7E-8772-6AD5-09A3-0B72AE543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" y="2296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</p:grpSp>
      <p:grpSp>
        <p:nvGrpSpPr>
          <p:cNvPr id="50" name="Group 56">
            <a:extLst>
              <a:ext uri="{FF2B5EF4-FFF2-40B4-BE49-F238E27FC236}">
                <a16:creationId xmlns:a16="http://schemas.microsoft.com/office/drawing/2014/main" id="{7B4BF5F4-F25D-42B2-27FC-7A4AFA89D6D7}"/>
              </a:ext>
            </a:extLst>
          </p:cNvPr>
          <p:cNvGrpSpPr>
            <a:grpSpLocks/>
          </p:cNvGrpSpPr>
          <p:nvPr/>
        </p:nvGrpSpPr>
        <p:grpSpPr bwMode="auto">
          <a:xfrm>
            <a:off x="7085211" y="2887957"/>
            <a:ext cx="576262" cy="758825"/>
            <a:chOff x="3742" y="2341"/>
            <a:chExt cx="363" cy="478"/>
          </a:xfrm>
        </p:grpSpPr>
        <p:sp>
          <p:nvSpPr>
            <p:cNvPr id="51" name="Text Box 57">
              <a:extLst>
                <a:ext uri="{FF2B5EF4-FFF2-40B4-BE49-F238E27FC236}">
                  <a16:creationId xmlns:a16="http://schemas.microsoft.com/office/drawing/2014/main" id="{37A1CF3F-DC68-F1E2-3CEC-20370A318F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١٥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52" name="Text Box 58">
              <a:extLst>
                <a:ext uri="{FF2B5EF4-FFF2-40B4-BE49-F238E27FC236}">
                  <a16:creationId xmlns:a16="http://schemas.microsoft.com/office/drawing/2014/main" id="{7E5CED8A-A83E-6AD1-8CD3-098DDBD74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٥٠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53" name="Line 59">
              <a:extLst>
                <a:ext uri="{FF2B5EF4-FFF2-40B4-BE49-F238E27FC236}">
                  <a16:creationId xmlns:a16="http://schemas.microsoft.com/office/drawing/2014/main" id="{BF29052E-F978-EA0C-572D-8B989F71A2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4" name="Group 60">
            <a:extLst>
              <a:ext uri="{FF2B5EF4-FFF2-40B4-BE49-F238E27FC236}">
                <a16:creationId xmlns:a16="http://schemas.microsoft.com/office/drawing/2014/main" id="{9A45626D-4EA1-2A45-613C-2E97C20D045B}"/>
              </a:ext>
            </a:extLst>
          </p:cNvPr>
          <p:cNvGrpSpPr>
            <a:grpSpLocks/>
          </p:cNvGrpSpPr>
          <p:nvPr/>
        </p:nvGrpSpPr>
        <p:grpSpPr bwMode="auto">
          <a:xfrm>
            <a:off x="5988248" y="2621257"/>
            <a:ext cx="576263" cy="758825"/>
            <a:chOff x="3742" y="2341"/>
            <a:chExt cx="363" cy="478"/>
          </a:xfrm>
        </p:grpSpPr>
        <p:sp>
          <p:nvSpPr>
            <p:cNvPr id="55" name="Text Box 61">
              <a:extLst>
                <a:ext uri="{FF2B5EF4-FFF2-40B4-BE49-F238E27FC236}">
                  <a16:creationId xmlns:a16="http://schemas.microsoft.com/office/drawing/2014/main" id="{A50805A9-72CD-F0EC-8233-8F80BF40B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١٠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56" name="Text Box 62">
              <a:extLst>
                <a:ext uri="{FF2B5EF4-FFF2-40B4-BE49-F238E27FC236}">
                  <a16:creationId xmlns:a16="http://schemas.microsoft.com/office/drawing/2014/main" id="{E231763B-ABDB-23BC-3905-4306256AEC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٥٠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57" name="Line 63">
              <a:extLst>
                <a:ext uri="{FF2B5EF4-FFF2-40B4-BE49-F238E27FC236}">
                  <a16:creationId xmlns:a16="http://schemas.microsoft.com/office/drawing/2014/main" id="{6AC0CB58-B419-C5CE-26DE-B1C1ADE5FB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8" name="Group 64">
            <a:extLst>
              <a:ext uri="{FF2B5EF4-FFF2-40B4-BE49-F238E27FC236}">
                <a16:creationId xmlns:a16="http://schemas.microsoft.com/office/drawing/2014/main" id="{318B9A07-9654-FF9A-86C4-B087AEFD72DA}"/>
              </a:ext>
            </a:extLst>
          </p:cNvPr>
          <p:cNvGrpSpPr>
            <a:grpSpLocks/>
          </p:cNvGrpSpPr>
          <p:nvPr/>
        </p:nvGrpSpPr>
        <p:grpSpPr bwMode="auto">
          <a:xfrm>
            <a:off x="4908748" y="2621260"/>
            <a:ext cx="576263" cy="763588"/>
            <a:chOff x="3742" y="2341"/>
            <a:chExt cx="363" cy="481"/>
          </a:xfrm>
        </p:grpSpPr>
        <p:sp>
          <p:nvSpPr>
            <p:cNvPr id="59" name="Text Box 65">
              <a:extLst>
                <a:ext uri="{FF2B5EF4-FFF2-40B4-BE49-F238E27FC236}">
                  <a16:creationId xmlns:a16="http://schemas.microsoft.com/office/drawing/2014/main" id="{3D151A35-7062-0730-FC98-96717A069A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١٥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60" name="Text Box 66">
              <a:extLst>
                <a:ext uri="{FF2B5EF4-FFF2-40B4-BE49-F238E27FC236}">
                  <a16:creationId xmlns:a16="http://schemas.microsoft.com/office/drawing/2014/main" id="{29D1E7A4-88E1-2349-F993-6F177F176F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٥٠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61" name="Line 67">
              <a:extLst>
                <a:ext uri="{FF2B5EF4-FFF2-40B4-BE49-F238E27FC236}">
                  <a16:creationId xmlns:a16="http://schemas.microsoft.com/office/drawing/2014/main" id="{FC0CCF26-32E0-C7FD-D678-A151A4FDBB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Text Box 68">
            <a:extLst>
              <a:ext uri="{FF2B5EF4-FFF2-40B4-BE49-F238E27FC236}">
                <a16:creationId xmlns:a16="http://schemas.microsoft.com/office/drawing/2014/main" id="{16D54E59-EEAD-21DD-0491-BA9A0E5A3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5011" y="2764132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FF0000"/>
                </a:solidFill>
              </a:rPr>
              <a:t>&lt;</a:t>
            </a: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63" name="Text Box 69">
            <a:extLst>
              <a:ext uri="{FF2B5EF4-FFF2-40B4-BE49-F238E27FC236}">
                <a16:creationId xmlns:a16="http://schemas.microsoft.com/office/drawing/2014/main" id="{25431720-17D8-7591-DB35-3E07C5E03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9730" y="4513557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FF0000"/>
                </a:solidFill>
              </a:rPr>
              <a:t>&lt;</a:t>
            </a: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64" name="Text Box 104">
            <a:extLst>
              <a:ext uri="{FF2B5EF4-FFF2-40B4-BE49-F238E27FC236}">
                <a16:creationId xmlns:a16="http://schemas.microsoft.com/office/drawing/2014/main" id="{A56E5C9B-F145-484A-FB6F-EE3321291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473" y="2764132"/>
            <a:ext cx="1244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١٠</a:t>
            </a:r>
            <a:r>
              <a:rPr lang="ar-SA" altLang="en-US" sz="2400" b="1" dirty="0">
                <a:solidFill>
                  <a:srgbClr val="CC0000"/>
                </a:solidFill>
              </a:rPr>
              <a:t> </a:t>
            </a:r>
            <a:r>
              <a:rPr lang="ar-SA" altLang="en-US" sz="2400" b="1" dirty="0">
                <a:solidFill>
                  <a:srgbClr val="FF0000"/>
                </a:solidFill>
              </a:rPr>
              <a:t>&lt;</a:t>
            </a:r>
            <a:r>
              <a:rPr lang="ar-SA" altLang="en-US" sz="2400" b="1" dirty="0">
                <a:solidFill>
                  <a:srgbClr val="CC0000"/>
                </a:solidFill>
              </a:rPr>
              <a:t> </a:t>
            </a:r>
            <a:r>
              <a:rPr lang="ar-SA" altLang="en-US" sz="2400" b="1" dirty="0"/>
              <a:t>١٥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47902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903919" y="830985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10202969" y="1799528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53B66C35-08FD-59C7-F249-8FF8455453B6}"/>
              </a:ext>
            </a:extLst>
          </p:cNvPr>
          <p:cNvGrpSpPr>
            <a:grpSpLocks/>
          </p:cNvGrpSpPr>
          <p:nvPr/>
        </p:nvGrpSpPr>
        <p:grpSpPr bwMode="auto">
          <a:xfrm>
            <a:off x="9409567" y="2688214"/>
            <a:ext cx="865187" cy="758825"/>
            <a:chOff x="5102" y="1797"/>
            <a:chExt cx="545" cy="478"/>
          </a:xfrm>
        </p:grpSpPr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3B6F37E4-DCFF-FE09-D2C6-E5D177A2F1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4" y="1797"/>
              <a:ext cx="363" cy="478"/>
              <a:chOff x="3742" y="2341"/>
              <a:chExt cx="363" cy="478"/>
            </a:xfrm>
          </p:grpSpPr>
          <p:sp>
            <p:nvSpPr>
              <p:cNvPr id="5" name="Text Box 10">
                <a:extLst>
                  <a:ext uri="{FF2B5EF4-FFF2-40B4-BE49-F238E27FC236}">
                    <a16:creationId xmlns:a16="http://schemas.microsoft.com/office/drawing/2014/main" id="{ED8EF356-13AA-8CD3-97A2-52B8A8764A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8" name="Text Box 11">
                <a:extLst>
                  <a:ext uri="{FF2B5EF4-FFF2-40B4-BE49-F238E27FC236}">
                    <a16:creationId xmlns:a16="http://schemas.microsoft.com/office/drawing/2014/main" id="{5423E2D6-0E7F-A507-797E-E238AC952B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11" name="Line 12">
                <a:extLst>
                  <a:ext uri="{FF2B5EF4-FFF2-40B4-BE49-F238E27FC236}">
                    <a16:creationId xmlns:a16="http://schemas.microsoft.com/office/drawing/2014/main" id="{E7C98576-48C3-C41D-E433-A34DCC42E3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" name="Text Box 13">
              <a:extLst>
                <a:ext uri="{FF2B5EF4-FFF2-40B4-BE49-F238E27FC236}">
                  <a16:creationId xmlns:a16="http://schemas.microsoft.com/office/drawing/2014/main" id="{CD143A26-A5F1-503A-20B0-57F804F659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1880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14" name="AutoShape 20">
            <a:extLst>
              <a:ext uri="{FF2B5EF4-FFF2-40B4-BE49-F238E27FC236}">
                <a16:creationId xmlns:a16="http://schemas.microsoft.com/office/drawing/2014/main" id="{25AA031F-79B2-F9CD-7919-0BF1D0A2865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16729" y="2854901"/>
            <a:ext cx="754063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21">
            <a:extLst>
              <a:ext uri="{FF2B5EF4-FFF2-40B4-BE49-F238E27FC236}">
                <a16:creationId xmlns:a16="http://schemas.microsoft.com/office/drawing/2014/main" id="{44E9AB1D-7FB3-DF04-C37A-6BE775CEA57F}"/>
              </a:ext>
            </a:extLst>
          </p:cNvPr>
          <p:cNvGrpSpPr>
            <a:grpSpLocks/>
          </p:cNvGrpSpPr>
          <p:nvPr/>
        </p:nvGrpSpPr>
        <p:grpSpPr bwMode="auto">
          <a:xfrm>
            <a:off x="1416504" y="2639001"/>
            <a:ext cx="1800225" cy="863600"/>
            <a:chOff x="204" y="2205"/>
            <a:chExt cx="1134" cy="544"/>
          </a:xfrm>
        </p:grpSpPr>
        <p:sp>
          <p:nvSpPr>
            <p:cNvPr id="17" name="Rectangle 22">
              <a:extLst>
                <a:ext uri="{FF2B5EF4-FFF2-40B4-BE49-F238E27FC236}">
                  <a16:creationId xmlns:a16="http://schemas.microsoft.com/office/drawing/2014/main" id="{EFC861BF-E833-9899-D9EE-70BC9F774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205"/>
              <a:ext cx="1134" cy="544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0"/>
              <a:r>
                <a:rPr lang="ar-SA" altLang="en-US" sz="2400" b="1" dirty="0"/>
                <a:t>       </a:t>
              </a:r>
              <a:r>
                <a:rPr lang="ar-SA" altLang="en-US" sz="2400" b="1" dirty="0">
                  <a:solidFill>
                    <a:srgbClr val="FF0000"/>
                  </a:solidFill>
                </a:rPr>
                <a:t>&gt;</a:t>
              </a:r>
              <a:r>
                <a:rPr lang="ar-SA" altLang="en-US" sz="2400" b="1" dirty="0"/>
                <a:t>  ٠.٣</a:t>
              </a:r>
              <a:endParaRPr lang="en-US" altLang="en-US" sz="2400" b="1" dirty="0"/>
            </a:p>
          </p:txBody>
        </p:sp>
        <p:grpSp>
          <p:nvGrpSpPr>
            <p:cNvPr id="18" name="Group 23">
              <a:extLst>
                <a:ext uri="{FF2B5EF4-FFF2-40B4-BE49-F238E27FC236}">
                  <a16:creationId xmlns:a16="http://schemas.microsoft.com/office/drawing/2014/main" id="{4F10BFD2-DF01-F3A4-87B6-300C28EFE6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3" y="2251"/>
              <a:ext cx="363" cy="478"/>
              <a:chOff x="3742" y="2341"/>
              <a:chExt cx="363" cy="478"/>
            </a:xfrm>
          </p:grpSpPr>
          <p:sp>
            <p:nvSpPr>
              <p:cNvPr id="19" name="Text Box 24">
                <a:extLst>
                  <a:ext uri="{FF2B5EF4-FFF2-40B4-BE49-F238E27FC236}">
                    <a16:creationId xmlns:a16="http://schemas.microsoft.com/office/drawing/2014/main" id="{91AEA7CD-302B-C7FA-668C-4C72AA0B0B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20" name="Text Box 25">
                <a:extLst>
                  <a:ext uri="{FF2B5EF4-FFF2-40B4-BE49-F238E27FC236}">
                    <a16:creationId xmlns:a16="http://schemas.microsoft.com/office/drawing/2014/main" id="{71FFEA0D-E252-C626-F228-37E66A6103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21" name="Line 26">
                <a:extLst>
                  <a:ext uri="{FF2B5EF4-FFF2-40B4-BE49-F238E27FC236}">
                    <a16:creationId xmlns:a16="http://schemas.microsoft.com/office/drawing/2014/main" id="{F0FE2DF4-D6FB-CC3B-72E1-EBBAA3DFE0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" name="Rectangle 27">
            <a:extLst>
              <a:ext uri="{FF2B5EF4-FFF2-40B4-BE49-F238E27FC236}">
                <a16:creationId xmlns:a16="http://schemas.microsoft.com/office/drawing/2014/main" id="{421B1D32-9BDD-248B-8C91-6BB9EFCF5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892" y="2640589"/>
            <a:ext cx="4249737" cy="863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...٠.٣٣٣ </a:t>
            </a:r>
            <a:r>
              <a:rPr lang="ar-SA" altLang="en-US" sz="2400" b="1" dirty="0">
                <a:solidFill>
                  <a:srgbClr val="FF0000"/>
                </a:solidFill>
              </a:rPr>
              <a:t>&gt;</a:t>
            </a:r>
            <a:r>
              <a:rPr lang="ar-SA" altLang="en-US" sz="2400" b="1" dirty="0"/>
              <a:t>  ٠.٣٠٠   لأن    ٣ </a:t>
            </a:r>
            <a:r>
              <a:rPr lang="ar-SA" altLang="en-US" sz="2400" b="1" dirty="0">
                <a:solidFill>
                  <a:srgbClr val="FF0000"/>
                </a:solidFill>
              </a:rPr>
              <a:t>&gt;</a:t>
            </a:r>
            <a:r>
              <a:rPr lang="ar-SA" altLang="en-US" sz="2400" b="1" dirty="0"/>
              <a:t> ٠</a:t>
            </a:r>
            <a:endParaRPr lang="en-US" altLang="en-US" sz="2400" b="1" dirty="0"/>
          </a:p>
        </p:txBody>
      </p:sp>
      <p:sp>
        <p:nvSpPr>
          <p:cNvPr id="23" name="Text Box 28">
            <a:extLst>
              <a:ext uri="{FF2B5EF4-FFF2-40B4-BE49-F238E27FC236}">
                <a16:creationId xmlns:a16="http://schemas.microsoft.com/office/drawing/2014/main" id="{30D78A5C-63B8-AB1B-CB8F-A6369BCF1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829" y="2839026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...٠.٣٣٣</a:t>
            </a:r>
            <a:endParaRPr lang="en-US" altLang="en-US" sz="2400" b="1" dirty="0"/>
          </a:p>
        </p:txBody>
      </p:sp>
      <p:grpSp>
        <p:nvGrpSpPr>
          <p:cNvPr id="24" name="Group 30">
            <a:extLst>
              <a:ext uri="{FF2B5EF4-FFF2-40B4-BE49-F238E27FC236}">
                <a16:creationId xmlns:a16="http://schemas.microsoft.com/office/drawing/2014/main" id="{EC9B20CC-CD27-534E-C99F-0DCACCDA5709}"/>
              </a:ext>
            </a:extLst>
          </p:cNvPr>
          <p:cNvGrpSpPr>
            <a:grpSpLocks/>
          </p:cNvGrpSpPr>
          <p:nvPr/>
        </p:nvGrpSpPr>
        <p:grpSpPr bwMode="auto">
          <a:xfrm>
            <a:off x="9415917" y="4055051"/>
            <a:ext cx="865187" cy="758825"/>
            <a:chOff x="5102" y="1797"/>
            <a:chExt cx="545" cy="478"/>
          </a:xfrm>
        </p:grpSpPr>
        <p:grpSp>
          <p:nvGrpSpPr>
            <p:cNvPr id="25" name="Group 31">
              <a:extLst>
                <a:ext uri="{FF2B5EF4-FFF2-40B4-BE49-F238E27FC236}">
                  <a16:creationId xmlns:a16="http://schemas.microsoft.com/office/drawing/2014/main" id="{ABC15801-08AA-1B6C-573F-2EDFD560A8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4" y="1797"/>
              <a:ext cx="363" cy="478"/>
              <a:chOff x="3742" y="2341"/>
              <a:chExt cx="363" cy="478"/>
            </a:xfrm>
          </p:grpSpPr>
          <p:sp>
            <p:nvSpPr>
              <p:cNvPr id="27" name="Text Box 32">
                <a:extLst>
                  <a:ext uri="{FF2B5EF4-FFF2-40B4-BE49-F238E27FC236}">
                    <a16:creationId xmlns:a16="http://schemas.microsoft.com/office/drawing/2014/main" id="{56B09A58-4F25-58E2-1FDB-FD8D33C0F1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١١</a:t>
                </a:r>
                <a:endParaRPr lang="en-US" altLang="en-US" sz="2400" b="1" dirty="0"/>
              </a:p>
            </p:txBody>
          </p:sp>
          <p:sp>
            <p:nvSpPr>
              <p:cNvPr id="28" name="Text Box 33">
                <a:extLst>
                  <a:ext uri="{FF2B5EF4-FFF2-40B4-BE49-F238E27FC236}">
                    <a16:creationId xmlns:a16="http://schemas.microsoft.com/office/drawing/2014/main" id="{6BC51B8F-9135-955E-1F41-E0459DCA20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٥٠</a:t>
                </a:r>
                <a:endParaRPr lang="en-US" altLang="en-US" sz="2400" b="1" dirty="0"/>
              </a:p>
            </p:txBody>
          </p:sp>
          <p:sp>
            <p:nvSpPr>
              <p:cNvPr id="29" name="Line 34">
                <a:extLst>
                  <a:ext uri="{FF2B5EF4-FFF2-40B4-BE49-F238E27FC236}">
                    <a16:creationId xmlns:a16="http://schemas.microsoft.com/office/drawing/2014/main" id="{1FA5E9B3-9699-5082-ABFF-A03FBF041E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Text Box 35">
              <a:extLst>
                <a:ext uri="{FF2B5EF4-FFF2-40B4-BE49-F238E27FC236}">
                  <a16:creationId xmlns:a16="http://schemas.microsoft.com/office/drawing/2014/main" id="{BEB74C8F-9A92-6B3F-E9C7-7A74A33B7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1880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30" name="AutoShape 36">
            <a:extLst>
              <a:ext uri="{FF2B5EF4-FFF2-40B4-BE49-F238E27FC236}">
                <a16:creationId xmlns:a16="http://schemas.microsoft.com/office/drawing/2014/main" id="{FEDA462D-EA3F-4053-FD2D-559CADF37A8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23079" y="4221739"/>
            <a:ext cx="754063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" name="Group 69">
            <a:extLst>
              <a:ext uri="{FF2B5EF4-FFF2-40B4-BE49-F238E27FC236}">
                <a16:creationId xmlns:a16="http://schemas.microsoft.com/office/drawing/2014/main" id="{1AD349AC-0A48-A478-4111-1763611CA328}"/>
              </a:ext>
            </a:extLst>
          </p:cNvPr>
          <p:cNvGrpSpPr>
            <a:grpSpLocks/>
          </p:cNvGrpSpPr>
          <p:nvPr/>
        </p:nvGrpSpPr>
        <p:grpSpPr bwMode="auto">
          <a:xfrm>
            <a:off x="1422854" y="4005839"/>
            <a:ext cx="1800225" cy="863600"/>
            <a:chOff x="162" y="2567"/>
            <a:chExt cx="1134" cy="544"/>
          </a:xfrm>
        </p:grpSpPr>
        <p:sp>
          <p:nvSpPr>
            <p:cNvPr id="32" name="Rectangle 38">
              <a:extLst>
                <a:ext uri="{FF2B5EF4-FFF2-40B4-BE49-F238E27FC236}">
                  <a16:creationId xmlns:a16="http://schemas.microsoft.com/office/drawing/2014/main" id="{366F2716-A1CB-F061-F202-C4EDD7FB1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" y="2567"/>
              <a:ext cx="1134" cy="544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0"/>
              <a:r>
                <a:rPr lang="ar-SA" altLang="en-US" sz="2400" b="1" dirty="0"/>
                <a:t> ٠.٢٢ =</a:t>
              </a:r>
              <a:endParaRPr lang="en-US" altLang="en-US" sz="2400" b="1" dirty="0"/>
            </a:p>
          </p:txBody>
        </p:sp>
        <p:grpSp>
          <p:nvGrpSpPr>
            <p:cNvPr id="33" name="Group 39">
              <a:extLst>
                <a:ext uri="{FF2B5EF4-FFF2-40B4-BE49-F238E27FC236}">
                  <a16:creationId xmlns:a16="http://schemas.microsoft.com/office/drawing/2014/main" id="{C841A114-CC76-6596-F0B2-596FEBFD22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2613"/>
              <a:ext cx="363" cy="478"/>
              <a:chOff x="3742" y="2341"/>
              <a:chExt cx="363" cy="478"/>
            </a:xfrm>
          </p:grpSpPr>
          <p:sp>
            <p:nvSpPr>
              <p:cNvPr id="34" name="Text Box 40">
                <a:extLst>
                  <a:ext uri="{FF2B5EF4-FFF2-40B4-BE49-F238E27FC236}">
                    <a16:creationId xmlns:a16="http://schemas.microsoft.com/office/drawing/2014/main" id="{18D8402A-7E3A-06DC-BDE4-3136FEF48E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١١</a:t>
                </a:r>
                <a:endParaRPr lang="en-US" altLang="en-US" sz="2400" b="1" dirty="0"/>
              </a:p>
            </p:txBody>
          </p:sp>
          <p:sp>
            <p:nvSpPr>
              <p:cNvPr id="36" name="Text Box 41">
                <a:extLst>
                  <a:ext uri="{FF2B5EF4-FFF2-40B4-BE49-F238E27FC236}">
                    <a16:creationId xmlns:a16="http://schemas.microsoft.com/office/drawing/2014/main" id="{1C3F8537-07B9-98DF-6686-B45AC8733A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٥٠</a:t>
                </a:r>
                <a:endParaRPr lang="en-US" altLang="en-US" sz="2400" b="1" dirty="0"/>
              </a:p>
            </p:txBody>
          </p:sp>
          <p:sp>
            <p:nvSpPr>
              <p:cNvPr id="37" name="Line 42">
                <a:extLst>
                  <a:ext uri="{FF2B5EF4-FFF2-40B4-BE49-F238E27FC236}">
                    <a16:creationId xmlns:a16="http://schemas.microsoft.com/office/drawing/2014/main" id="{2EABABA6-DF4A-3362-F00C-0C414FE4A5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8" name="Rectangle 43">
            <a:extLst>
              <a:ext uri="{FF2B5EF4-FFF2-40B4-BE49-F238E27FC236}">
                <a16:creationId xmlns:a16="http://schemas.microsoft.com/office/drawing/2014/main" id="{2C40C66F-2215-6279-8C3A-9490B7CD9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5242" y="4007426"/>
            <a:ext cx="4249737" cy="863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٠.٢٢ </a:t>
            </a:r>
            <a:r>
              <a:rPr lang="ar-SA" altLang="en-US" sz="2400" b="1" dirty="0">
                <a:solidFill>
                  <a:srgbClr val="FF0000"/>
                </a:solidFill>
              </a:rPr>
              <a:t>=</a:t>
            </a:r>
            <a:r>
              <a:rPr lang="ar-SA" altLang="en-US" sz="2400" b="1" dirty="0"/>
              <a:t>  ٠.٢٢   لأن    ٠.٢٢ </a:t>
            </a:r>
            <a:r>
              <a:rPr lang="ar-SA" altLang="en-US" sz="2400" b="1" dirty="0">
                <a:solidFill>
                  <a:srgbClr val="FF0000"/>
                </a:solidFill>
              </a:rPr>
              <a:t>=</a:t>
            </a:r>
            <a:r>
              <a:rPr lang="ar-SA" altLang="en-US" sz="2400" b="1" dirty="0"/>
              <a:t> ٠.٢٢</a:t>
            </a:r>
            <a:endParaRPr lang="en-US" altLang="en-US" sz="2400" b="1" dirty="0"/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id="{CA22DF68-C7F9-6B31-4FE7-401A24971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1179" y="4205864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٠.٢٢</a:t>
            </a:r>
            <a:endParaRPr lang="en-US" altLang="en-US" sz="2400" b="1" dirty="0"/>
          </a:p>
        </p:txBody>
      </p:sp>
      <p:grpSp>
        <p:nvGrpSpPr>
          <p:cNvPr id="40" name="Group 45">
            <a:extLst>
              <a:ext uri="{FF2B5EF4-FFF2-40B4-BE49-F238E27FC236}">
                <a16:creationId xmlns:a16="http://schemas.microsoft.com/office/drawing/2014/main" id="{DE035256-277C-2C2E-DD7F-8C4CF8B2AF9B}"/>
              </a:ext>
            </a:extLst>
          </p:cNvPr>
          <p:cNvGrpSpPr>
            <a:grpSpLocks/>
          </p:cNvGrpSpPr>
          <p:nvPr/>
        </p:nvGrpSpPr>
        <p:grpSpPr bwMode="auto">
          <a:xfrm>
            <a:off x="9415917" y="5423476"/>
            <a:ext cx="865187" cy="758825"/>
            <a:chOff x="5102" y="1797"/>
            <a:chExt cx="545" cy="478"/>
          </a:xfrm>
        </p:grpSpPr>
        <p:grpSp>
          <p:nvGrpSpPr>
            <p:cNvPr id="41" name="Group 46">
              <a:extLst>
                <a:ext uri="{FF2B5EF4-FFF2-40B4-BE49-F238E27FC236}">
                  <a16:creationId xmlns:a16="http://schemas.microsoft.com/office/drawing/2014/main" id="{01EA4F46-26B2-EBA9-616D-A89F41E2C8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4" y="1797"/>
              <a:ext cx="363" cy="478"/>
              <a:chOff x="3742" y="2341"/>
              <a:chExt cx="363" cy="478"/>
            </a:xfrm>
          </p:grpSpPr>
          <p:sp>
            <p:nvSpPr>
              <p:cNvPr id="43" name="Text Box 47">
                <a:extLst>
                  <a:ext uri="{FF2B5EF4-FFF2-40B4-BE49-F238E27FC236}">
                    <a16:creationId xmlns:a16="http://schemas.microsoft.com/office/drawing/2014/main" id="{134FFE8A-C9E8-1832-3C55-A22FC8C146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44" name="Text Box 48">
                <a:extLst>
                  <a:ext uri="{FF2B5EF4-FFF2-40B4-BE49-F238E27FC236}">
                    <a16:creationId xmlns:a16="http://schemas.microsoft.com/office/drawing/2014/main" id="{3D8174AF-1E35-B6F6-3346-CA43522EB0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١٢</a:t>
                </a:r>
                <a:endParaRPr lang="en-US" altLang="en-US" sz="2400" b="1" dirty="0"/>
              </a:p>
            </p:txBody>
          </p:sp>
          <p:sp>
            <p:nvSpPr>
              <p:cNvPr id="45" name="Line 49">
                <a:extLst>
                  <a:ext uri="{FF2B5EF4-FFF2-40B4-BE49-F238E27FC236}">
                    <a16:creationId xmlns:a16="http://schemas.microsoft.com/office/drawing/2014/main" id="{92BCD36A-C7A1-3062-EC4D-BAD1CA6110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Text Box 50">
              <a:extLst>
                <a:ext uri="{FF2B5EF4-FFF2-40B4-BE49-F238E27FC236}">
                  <a16:creationId xmlns:a16="http://schemas.microsoft.com/office/drawing/2014/main" id="{1CC20D4C-6573-C797-D60F-EF4AF48EED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1880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46" name="AutoShape 51">
            <a:extLst>
              <a:ext uri="{FF2B5EF4-FFF2-40B4-BE49-F238E27FC236}">
                <a16:creationId xmlns:a16="http://schemas.microsoft.com/office/drawing/2014/main" id="{B3A59E39-9B54-2CF3-F343-84E2D1D7045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23079" y="5590164"/>
            <a:ext cx="754063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" name="Group 52">
            <a:extLst>
              <a:ext uri="{FF2B5EF4-FFF2-40B4-BE49-F238E27FC236}">
                <a16:creationId xmlns:a16="http://schemas.microsoft.com/office/drawing/2014/main" id="{E79C6645-CCDE-907E-FB50-B3973D17F4D8}"/>
              </a:ext>
            </a:extLst>
          </p:cNvPr>
          <p:cNvGrpSpPr>
            <a:grpSpLocks/>
          </p:cNvGrpSpPr>
          <p:nvPr/>
        </p:nvGrpSpPr>
        <p:grpSpPr bwMode="auto">
          <a:xfrm>
            <a:off x="1422854" y="5374264"/>
            <a:ext cx="1800225" cy="863600"/>
            <a:chOff x="204" y="2205"/>
            <a:chExt cx="1134" cy="544"/>
          </a:xfrm>
        </p:grpSpPr>
        <p:sp>
          <p:nvSpPr>
            <p:cNvPr id="48" name="Rectangle 53">
              <a:extLst>
                <a:ext uri="{FF2B5EF4-FFF2-40B4-BE49-F238E27FC236}">
                  <a16:creationId xmlns:a16="http://schemas.microsoft.com/office/drawing/2014/main" id="{4479B804-DE58-8A60-E583-A513B552A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205"/>
              <a:ext cx="1134" cy="544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0"/>
              <a:r>
                <a:rPr lang="ar-SA" altLang="en-US" sz="2400" b="1" dirty="0"/>
                <a:t>       </a:t>
              </a:r>
              <a:r>
                <a:rPr lang="ar-SA" altLang="en-US" sz="2400" b="1" dirty="0">
                  <a:solidFill>
                    <a:srgbClr val="FF0000"/>
                  </a:solidFill>
                </a:rPr>
                <a:t>&lt;</a:t>
              </a:r>
              <a:r>
                <a:rPr lang="ar-SA" altLang="en-US" sz="2400" b="1" dirty="0"/>
                <a:t>  ٢.٤٢</a:t>
              </a:r>
              <a:endParaRPr lang="en-US" altLang="en-US" sz="2400" b="1" dirty="0"/>
            </a:p>
          </p:txBody>
        </p:sp>
        <p:grpSp>
          <p:nvGrpSpPr>
            <p:cNvPr id="49" name="Group 54">
              <a:extLst>
                <a:ext uri="{FF2B5EF4-FFF2-40B4-BE49-F238E27FC236}">
                  <a16:creationId xmlns:a16="http://schemas.microsoft.com/office/drawing/2014/main" id="{7CE85280-17B8-4670-DD00-8F4A18E7FB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3" y="2251"/>
              <a:ext cx="363" cy="478"/>
              <a:chOff x="3742" y="2341"/>
              <a:chExt cx="363" cy="478"/>
            </a:xfrm>
          </p:grpSpPr>
          <p:sp>
            <p:nvSpPr>
              <p:cNvPr id="50" name="Text Box 55">
                <a:extLst>
                  <a:ext uri="{FF2B5EF4-FFF2-40B4-BE49-F238E27FC236}">
                    <a16:creationId xmlns:a16="http://schemas.microsoft.com/office/drawing/2014/main" id="{8E43347C-ADA6-1EAF-9799-06D302EF1B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51" name="Text Box 56">
                <a:extLst>
                  <a:ext uri="{FF2B5EF4-FFF2-40B4-BE49-F238E27FC236}">
                    <a16:creationId xmlns:a16="http://schemas.microsoft.com/office/drawing/2014/main" id="{DB60476C-F37E-D38C-F75E-8A22860FD0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١٢</a:t>
                </a:r>
                <a:endParaRPr lang="en-US" altLang="en-US" sz="2400" b="1" dirty="0"/>
              </a:p>
            </p:txBody>
          </p:sp>
          <p:sp>
            <p:nvSpPr>
              <p:cNvPr id="52" name="Line 57">
                <a:extLst>
                  <a:ext uri="{FF2B5EF4-FFF2-40B4-BE49-F238E27FC236}">
                    <a16:creationId xmlns:a16="http://schemas.microsoft.com/office/drawing/2014/main" id="{8C022C2B-AFEC-A1C7-D8FB-1F198009BA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53" name="Rectangle 58">
            <a:extLst>
              <a:ext uri="{FF2B5EF4-FFF2-40B4-BE49-F238E27FC236}">
                <a16:creationId xmlns:a16="http://schemas.microsoft.com/office/drawing/2014/main" id="{FE5710B4-AB35-9E8A-CA6A-A70565BF3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5242" y="5375851"/>
            <a:ext cx="4249737" cy="863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٠.٤٢ </a:t>
            </a:r>
            <a:r>
              <a:rPr lang="ar-SA" altLang="en-US" sz="2400" b="1" dirty="0">
                <a:solidFill>
                  <a:srgbClr val="FF0000"/>
                </a:solidFill>
              </a:rPr>
              <a:t>&lt;</a:t>
            </a:r>
            <a:r>
              <a:rPr lang="ar-SA" altLang="en-US" sz="2400" b="1" dirty="0"/>
              <a:t>  ٢.٤٢   لأن    ٠ </a:t>
            </a:r>
            <a:r>
              <a:rPr lang="ar-SA" altLang="en-US" sz="2400" b="1" dirty="0">
                <a:solidFill>
                  <a:srgbClr val="FF0000"/>
                </a:solidFill>
              </a:rPr>
              <a:t>&lt;</a:t>
            </a:r>
            <a:r>
              <a:rPr lang="ar-SA" altLang="en-US" sz="2400" b="1" dirty="0"/>
              <a:t> ٢</a:t>
            </a:r>
            <a:endParaRPr lang="en-US" altLang="en-US" sz="2400" b="1" dirty="0"/>
          </a:p>
        </p:txBody>
      </p:sp>
      <p:sp>
        <p:nvSpPr>
          <p:cNvPr id="54" name="Text Box 59">
            <a:extLst>
              <a:ext uri="{FF2B5EF4-FFF2-40B4-BE49-F238E27FC236}">
                <a16:creationId xmlns:a16="http://schemas.microsoft.com/office/drawing/2014/main" id="{309505D9-5924-DA5A-256B-1B70C57BF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1179" y="5574289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 ٠.٤٢</a:t>
            </a:r>
            <a:endParaRPr lang="en-US" altLang="en-US" sz="2400" b="1" dirty="0"/>
          </a:p>
        </p:txBody>
      </p:sp>
      <p:grpSp>
        <p:nvGrpSpPr>
          <p:cNvPr id="55" name="Group 83">
            <a:extLst>
              <a:ext uri="{FF2B5EF4-FFF2-40B4-BE49-F238E27FC236}">
                <a16:creationId xmlns:a16="http://schemas.microsoft.com/office/drawing/2014/main" id="{9549B7AD-5B0A-BF69-8A44-EDD4DDE24855}"/>
              </a:ext>
            </a:extLst>
          </p:cNvPr>
          <p:cNvGrpSpPr>
            <a:grpSpLocks/>
          </p:cNvGrpSpPr>
          <p:nvPr/>
        </p:nvGrpSpPr>
        <p:grpSpPr bwMode="auto">
          <a:xfrm>
            <a:off x="1921329" y="843539"/>
            <a:ext cx="8280400" cy="1503362"/>
            <a:chOff x="476" y="575"/>
            <a:chExt cx="5216" cy="947"/>
          </a:xfrm>
        </p:grpSpPr>
        <p:sp>
          <p:nvSpPr>
            <p:cNvPr id="56" name="AutoShape 15">
              <a:extLst>
                <a:ext uri="{FF2B5EF4-FFF2-40B4-BE49-F238E27FC236}">
                  <a16:creationId xmlns:a16="http://schemas.microsoft.com/office/drawing/2014/main" id="{C4164318-E84E-240B-B45E-23B706535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575"/>
              <a:ext cx="5216" cy="905"/>
            </a:xfrm>
            <a:prstGeom prst="octagon">
              <a:avLst>
                <a:gd name="adj" fmla="val 2928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ضع &gt; أو &lt; أو = في (   ) لتصبح الجمل التالية صحيحة :</a:t>
              </a:r>
            </a:p>
            <a:p>
              <a:endParaRPr lang="ar-SA" altLang="en-US" sz="2400" b="1" dirty="0"/>
            </a:p>
            <a:p>
              <a:r>
                <a:rPr lang="ar-SA" altLang="en-US" sz="2400" b="1" dirty="0"/>
                <a:t>         (    )  ٠.٣     ،      ٠.٢٢ (    )            ،            (    ) ٢.٤٢</a:t>
              </a:r>
              <a:endParaRPr lang="en-US" altLang="en-US" sz="2400" b="1" dirty="0"/>
            </a:p>
          </p:txBody>
        </p:sp>
        <p:grpSp>
          <p:nvGrpSpPr>
            <p:cNvPr id="57" name="Group 16">
              <a:extLst>
                <a:ext uri="{FF2B5EF4-FFF2-40B4-BE49-F238E27FC236}">
                  <a16:creationId xmlns:a16="http://schemas.microsoft.com/office/drawing/2014/main" id="{3AE38824-7444-25D2-2C92-F7295591E3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4" y="1038"/>
              <a:ext cx="363" cy="478"/>
              <a:chOff x="3742" y="2341"/>
              <a:chExt cx="363" cy="478"/>
            </a:xfrm>
          </p:grpSpPr>
          <p:sp>
            <p:nvSpPr>
              <p:cNvPr id="66" name="Text Box 17">
                <a:extLst>
                  <a:ext uri="{FF2B5EF4-FFF2-40B4-BE49-F238E27FC236}">
                    <a16:creationId xmlns:a16="http://schemas.microsoft.com/office/drawing/2014/main" id="{AFCF20BB-8375-4892-D1DE-3C2B7FF4F7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67" name="Text Box 18">
                <a:extLst>
                  <a:ext uri="{FF2B5EF4-FFF2-40B4-BE49-F238E27FC236}">
                    <a16:creationId xmlns:a16="http://schemas.microsoft.com/office/drawing/2014/main" id="{2C38B7E3-07A4-4B54-C720-D16E166581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68" name="Line 19">
                <a:extLst>
                  <a:ext uri="{FF2B5EF4-FFF2-40B4-BE49-F238E27FC236}">
                    <a16:creationId xmlns:a16="http://schemas.microsoft.com/office/drawing/2014/main" id="{DA041042-A7A2-10EF-4BE8-1BE2BA19A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82">
              <a:extLst>
                <a:ext uri="{FF2B5EF4-FFF2-40B4-BE49-F238E27FC236}">
                  <a16:creationId xmlns:a16="http://schemas.microsoft.com/office/drawing/2014/main" id="{3D27CC44-98EF-8038-FD21-7C709A618C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7" y="1044"/>
              <a:ext cx="363" cy="478"/>
              <a:chOff x="2517" y="1044"/>
              <a:chExt cx="363" cy="478"/>
            </a:xfrm>
          </p:grpSpPr>
          <p:sp>
            <p:nvSpPr>
              <p:cNvPr id="63" name="Text Box 61">
                <a:extLst>
                  <a:ext uri="{FF2B5EF4-FFF2-40B4-BE49-F238E27FC236}">
                    <a16:creationId xmlns:a16="http://schemas.microsoft.com/office/drawing/2014/main" id="{8FDF52AA-6A5E-FD2D-827D-695C583F4D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7" y="104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١١</a:t>
                </a:r>
                <a:endParaRPr lang="en-US" altLang="en-US" sz="2400" b="1" dirty="0"/>
              </a:p>
            </p:txBody>
          </p:sp>
          <p:sp>
            <p:nvSpPr>
              <p:cNvPr id="64" name="Text Box 62">
                <a:extLst>
                  <a:ext uri="{FF2B5EF4-FFF2-40B4-BE49-F238E27FC236}">
                    <a16:creationId xmlns:a16="http://schemas.microsoft.com/office/drawing/2014/main" id="{A046AE2F-83CD-1636-4C99-0D95A3F12F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7" y="123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٥٠</a:t>
                </a:r>
                <a:endParaRPr lang="en-US" altLang="en-US" sz="2400" b="1" dirty="0"/>
              </a:p>
            </p:txBody>
          </p:sp>
          <p:sp>
            <p:nvSpPr>
              <p:cNvPr id="65" name="Line 63">
                <a:extLst>
                  <a:ext uri="{FF2B5EF4-FFF2-40B4-BE49-F238E27FC236}">
                    <a16:creationId xmlns:a16="http://schemas.microsoft.com/office/drawing/2014/main" id="{80AC46BA-C003-280F-8650-72FDCBF4D2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2" y="127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64">
              <a:extLst>
                <a:ext uri="{FF2B5EF4-FFF2-40B4-BE49-F238E27FC236}">
                  <a16:creationId xmlns:a16="http://schemas.microsoft.com/office/drawing/2014/main" id="{E2493CAD-4C96-FCC6-E05E-50E44E4E0C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7" y="1035"/>
              <a:ext cx="363" cy="478"/>
              <a:chOff x="3742" y="2341"/>
              <a:chExt cx="363" cy="478"/>
            </a:xfrm>
          </p:grpSpPr>
          <p:sp>
            <p:nvSpPr>
              <p:cNvPr id="60" name="Text Box 65">
                <a:extLst>
                  <a:ext uri="{FF2B5EF4-FFF2-40B4-BE49-F238E27FC236}">
                    <a16:creationId xmlns:a16="http://schemas.microsoft.com/office/drawing/2014/main" id="{D9DEDD40-6F27-4C1C-5942-17C3DCEF3A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61" name="Text Box 66">
                <a:extLst>
                  <a:ext uri="{FF2B5EF4-FFF2-40B4-BE49-F238E27FC236}">
                    <a16:creationId xmlns:a16="http://schemas.microsoft.com/office/drawing/2014/main" id="{9BB3AC35-0F83-CC4F-E1B6-D99E5C9DCF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١٢</a:t>
                </a:r>
                <a:endParaRPr lang="en-US" altLang="en-US" sz="2400" b="1" dirty="0"/>
              </a:p>
            </p:txBody>
          </p:sp>
          <p:sp>
            <p:nvSpPr>
              <p:cNvPr id="62" name="Line 67">
                <a:extLst>
                  <a:ext uri="{FF2B5EF4-FFF2-40B4-BE49-F238E27FC236}">
                    <a16:creationId xmlns:a16="http://schemas.microsoft.com/office/drawing/2014/main" id="{8A2EF777-C3CC-D8FD-6A7D-F2B589341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9" name="Group 73">
            <a:extLst>
              <a:ext uri="{FF2B5EF4-FFF2-40B4-BE49-F238E27FC236}">
                <a16:creationId xmlns:a16="http://schemas.microsoft.com/office/drawing/2014/main" id="{33891959-D86C-8745-FD24-EBE733F0F66D}"/>
              </a:ext>
            </a:extLst>
          </p:cNvPr>
          <p:cNvGrpSpPr>
            <a:grpSpLocks/>
          </p:cNvGrpSpPr>
          <p:nvPr/>
        </p:nvGrpSpPr>
        <p:grpSpPr bwMode="auto">
          <a:xfrm>
            <a:off x="6436179" y="3143826"/>
            <a:ext cx="1225550" cy="215900"/>
            <a:chOff x="3379" y="2296"/>
            <a:chExt cx="726" cy="136"/>
          </a:xfrm>
        </p:grpSpPr>
        <p:sp>
          <p:nvSpPr>
            <p:cNvPr id="70" name="Line 70">
              <a:extLst>
                <a:ext uri="{FF2B5EF4-FFF2-40B4-BE49-F238E27FC236}">
                  <a16:creationId xmlns:a16="http://schemas.microsoft.com/office/drawing/2014/main" id="{A1EEDAF6-1E0F-7B58-F41D-DB8C32178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9" y="2432"/>
              <a:ext cx="726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71">
              <a:extLst>
                <a:ext uri="{FF2B5EF4-FFF2-40B4-BE49-F238E27FC236}">
                  <a16:creationId xmlns:a16="http://schemas.microsoft.com/office/drawing/2014/main" id="{2168C599-47AF-4AE2-9E22-05AFADD7AB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5" y="2296"/>
              <a:ext cx="0" cy="13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72">
              <a:extLst>
                <a:ext uri="{FF2B5EF4-FFF2-40B4-BE49-F238E27FC236}">
                  <a16:creationId xmlns:a16="http://schemas.microsoft.com/office/drawing/2014/main" id="{538FBF4C-AE91-4AD4-8C06-446FEFF673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79" y="2296"/>
              <a:ext cx="0" cy="13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" name="Group 74">
            <a:extLst>
              <a:ext uri="{FF2B5EF4-FFF2-40B4-BE49-F238E27FC236}">
                <a16:creationId xmlns:a16="http://schemas.microsoft.com/office/drawing/2014/main" id="{F65BA540-AA4B-5315-245E-5626F0011613}"/>
              </a:ext>
            </a:extLst>
          </p:cNvPr>
          <p:cNvGrpSpPr>
            <a:grpSpLocks/>
          </p:cNvGrpSpPr>
          <p:nvPr/>
        </p:nvGrpSpPr>
        <p:grpSpPr bwMode="auto">
          <a:xfrm>
            <a:off x="6610804" y="5921951"/>
            <a:ext cx="1008063" cy="220663"/>
            <a:chOff x="3379" y="2296"/>
            <a:chExt cx="726" cy="136"/>
          </a:xfrm>
        </p:grpSpPr>
        <p:sp>
          <p:nvSpPr>
            <p:cNvPr id="74" name="Line 75">
              <a:extLst>
                <a:ext uri="{FF2B5EF4-FFF2-40B4-BE49-F238E27FC236}">
                  <a16:creationId xmlns:a16="http://schemas.microsoft.com/office/drawing/2014/main" id="{F37FD6EC-A9FA-07CE-8878-F76D935EAC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9" y="2432"/>
              <a:ext cx="726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6">
              <a:extLst>
                <a:ext uri="{FF2B5EF4-FFF2-40B4-BE49-F238E27FC236}">
                  <a16:creationId xmlns:a16="http://schemas.microsoft.com/office/drawing/2014/main" id="{F46EDC1B-EFD9-7FB1-FFBC-7C37354154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5" y="2296"/>
              <a:ext cx="0" cy="13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7">
              <a:extLst>
                <a:ext uri="{FF2B5EF4-FFF2-40B4-BE49-F238E27FC236}">
                  <a16:creationId xmlns:a16="http://schemas.microsoft.com/office/drawing/2014/main" id="{8E2A2CBD-57D6-39EF-4787-C7DB7961E3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79" y="2296"/>
              <a:ext cx="0" cy="13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AutoShape 6">
            <a:extLst>
              <a:ext uri="{FF2B5EF4-FFF2-40B4-BE49-F238E27FC236}">
                <a16:creationId xmlns:a16="http://schemas.microsoft.com/office/drawing/2014/main" id="{18135403-D9C2-078F-CED5-82DCE344B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926" y="268864"/>
            <a:ext cx="3659909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800" b="1"/>
              <a:t>باستعمال الكسور العشرية</a:t>
            </a:r>
            <a:endParaRPr lang="en-US" altLang="en-US" sz="2800" b="1"/>
          </a:p>
        </p:txBody>
      </p:sp>
    </p:spTree>
    <p:extLst>
      <p:ext uri="{BB962C8B-B14F-4D97-AF65-F5344CB8AC3E}">
        <p14:creationId xmlns:p14="http://schemas.microsoft.com/office/powerpoint/2010/main" val="1896824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38" grpId="0" animBg="1"/>
      <p:bldP spid="39" grpId="0"/>
      <p:bldP spid="53" grpId="0" animBg="1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92118" y="-4783968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109377" y="1136209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35" name="AutoShape 8">
            <a:extLst>
              <a:ext uri="{FF2B5EF4-FFF2-40B4-BE49-F238E27FC236}">
                <a16:creationId xmlns:a16="http://schemas.microsoft.com/office/drawing/2014/main" id="{248684CD-9D0F-BB10-C312-5E047EFB8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103" y="1320022"/>
            <a:ext cx="5169794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/>
              <a:t>ضع &gt; أو &lt; أو = في (   ) لتصبح الجمل صحيحة :</a:t>
            </a:r>
            <a:endParaRPr lang="en-US" altLang="en-US" sz="2000" b="1" dirty="0"/>
          </a:p>
        </p:txBody>
      </p:sp>
      <p:sp>
        <p:nvSpPr>
          <p:cNvPr id="2" name="Rectangle 70">
            <a:extLst>
              <a:ext uri="{FF2B5EF4-FFF2-40B4-BE49-F238E27FC236}">
                <a16:creationId xmlns:a16="http://schemas.microsoft.com/office/drawing/2014/main" id="{5A11C71E-B286-5565-344F-5F77CEB8D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726" y="2116948"/>
            <a:ext cx="6337300" cy="1368425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400" b="1"/>
          </a:p>
        </p:txBody>
      </p:sp>
      <p:sp>
        <p:nvSpPr>
          <p:cNvPr id="3" name="Text Box 72">
            <a:extLst>
              <a:ext uri="{FF2B5EF4-FFF2-40B4-BE49-F238E27FC236}">
                <a16:creationId xmlns:a16="http://schemas.microsoft.com/office/drawing/2014/main" id="{EB46DC41-07D4-9C5C-2FAB-4C87AE941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251" y="2558273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>
                <a:solidFill>
                  <a:srgbClr val="CC0000"/>
                </a:solidFill>
              </a:rPr>
              <a:t>&gt;</a:t>
            </a:r>
            <a:endParaRPr lang="en-US" altLang="en-US" sz="2400" b="1">
              <a:solidFill>
                <a:srgbClr val="CC0000"/>
              </a:solidFill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0825A7C9-DC81-008F-3C4E-580A78E888C9}"/>
              </a:ext>
            </a:extLst>
          </p:cNvPr>
          <p:cNvGrpSpPr>
            <a:grpSpLocks/>
          </p:cNvGrpSpPr>
          <p:nvPr/>
        </p:nvGrpSpPr>
        <p:grpSpPr bwMode="auto">
          <a:xfrm>
            <a:off x="8387051" y="2116948"/>
            <a:ext cx="2519362" cy="1368425"/>
            <a:chOff x="4105" y="2160"/>
            <a:chExt cx="1587" cy="862"/>
          </a:xfrm>
        </p:grpSpPr>
        <p:sp>
          <p:nvSpPr>
            <p:cNvPr id="5" name="Rectangle 71">
              <a:extLst>
                <a:ext uri="{FF2B5EF4-FFF2-40B4-BE49-F238E27FC236}">
                  <a16:creationId xmlns:a16="http://schemas.microsoft.com/office/drawing/2014/main" id="{C7E0DD71-C620-D7E1-F155-7BBC86B66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2160"/>
              <a:ext cx="1587" cy="862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0"/>
              <a:r>
                <a:rPr lang="ar-SA" altLang="en-US" sz="2400" b="1" dirty="0"/>
                <a:t>                 ٠.٢٥</a:t>
              </a:r>
              <a:endParaRPr lang="en-US" altLang="en-US" sz="2400" b="1" dirty="0"/>
            </a:p>
          </p:txBody>
        </p:sp>
        <p:grpSp>
          <p:nvGrpSpPr>
            <p:cNvPr id="8" name="Group 73">
              <a:extLst>
                <a:ext uri="{FF2B5EF4-FFF2-40B4-BE49-F238E27FC236}">
                  <a16:creationId xmlns:a16="http://schemas.microsoft.com/office/drawing/2014/main" id="{176F0E2B-DBE6-724F-4228-F4D51338CE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8" y="2349"/>
              <a:ext cx="363" cy="478"/>
              <a:chOff x="3742" y="2341"/>
              <a:chExt cx="363" cy="478"/>
            </a:xfrm>
          </p:grpSpPr>
          <p:sp>
            <p:nvSpPr>
              <p:cNvPr id="11" name="Text Box 74">
                <a:extLst>
                  <a:ext uri="{FF2B5EF4-FFF2-40B4-BE49-F238E27FC236}">
                    <a16:creationId xmlns:a16="http://schemas.microsoft.com/office/drawing/2014/main" id="{730A2504-8E39-9AEA-188D-E92A7B4C99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14" name="Text Box 75">
                <a:extLst>
                  <a:ext uri="{FF2B5EF4-FFF2-40B4-BE49-F238E27FC236}">
                    <a16:creationId xmlns:a16="http://schemas.microsoft.com/office/drawing/2014/main" id="{0298F110-8C75-8749-A8F5-84F1DE2CEB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١١</a:t>
                </a:r>
                <a:endParaRPr lang="en-US" altLang="en-US" sz="2400" b="1" dirty="0"/>
              </a:p>
            </p:txBody>
          </p:sp>
          <p:sp>
            <p:nvSpPr>
              <p:cNvPr id="16" name="Line 76">
                <a:extLst>
                  <a:ext uri="{FF2B5EF4-FFF2-40B4-BE49-F238E27FC236}">
                    <a16:creationId xmlns:a16="http://schemas.microsoft.com/office/drawing/2014/main" id="{1933800B-1B6F-2EEA-9029-FF213C7E4C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7" name="Group 81">
            <a:extLst>
              <a:ext uri="{FF2B5EF4-FFF2-40B4-BE49-F238E27FC236}">
                <a16:creationId xmlns:a16="http://schemas.microsoft.com/office/drawing/2014/main" id="{A14F7EB1-D7D0-AF0A-36C4-3D506A37CA4C}"/>
              </a:ext>
            </a:extLst>
          </p:cNvPr>
          <p:cNvGrpSpPr>
            <a:grpSpLocks/>
          </p:cNvGrpSpPr>
          <p:nvPr/>
        </p:nvGrpSpPr>
        <p:grpSpPr bwMode="auto">
          <a:xfrm>
            <a:off x="7450426" y="2404286"/>
            <a:ext cx="865187" cy="758825"/>
            <a:chOff x="5102" y="2213"/>
            <a:chExt cx="545" cy="478"/>
          </a:xfrm>
        </p:grpSpPr>
        <p:grpSp>
          <p:nvGrpSpPr>
            <p:cNvPr id="18" name="Group 82">
              <a:extLst>
                <a:ext uri="{FF2B5EF4-FFF2-40B4-BE49-F238E27FC236}">
                  <a16:creationId xmlns:a16="http://schemas.microsoft.com/office/drawing/2014/main" id="{E05E8C7F-2845-229C-60AF-2986D3AA7D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4" y="2213"/>
              <a:ext cx="363" cy="478"/>
              <a:chOff x="3742" y="2341"/>
              <a:chExt cx="363" cy="478"/>
            </a:xfrm>
          </p:grpSpPr>
          <p:sp>
            <p:nvSpPr>
              <p:cNvPr id="20" name="Text Box 83">
                <a:extLst>
                  <a:ext uri="{FF2B5EF4-FFF2-40B4-BE49-F238E27FC236}">
                    <a16:creationId xmlns:a16="http://schemas.microsoft.com/office/drawing/2014/main" id="{205729B5-9D2B-6705-10D6-28678D5F4F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21" name="Text Box 84">
                <a:extLst>
                  <a:ext uri="{FF2B5EF4-FFF2-40B4-BE49-F238E27FC236}">
                    <a16:creationId xmlns:a16="http://schemas.microsoft.com/office/drawing/2014/main" id="{4142A645-B4B3-369A-4DC6-E606CB8083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١١</a:t>
                </a:r>
                <a:endParaRPr lang="en-US" altLang="en-US" sz="2400" b="1" dirty="0"/>
              </a:p>
            </p:txBody>
          </p:sp>
          <p:sp>
            <p:nvSpPr>
              <p:cNvPr id="22" name="Line 85">
                <a:extLst>
                  <a:ext uri="{FF2B5EF4-FFF2-40B4-BE49-F238E27FC236}">
                    <a16:creationId xmlns:a16="http://schemas.microsoft.com/office/drawing/2014/main" id="{97B32CCE-B191-5D87-67C9-127FA64D25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9" name="Text Box 86">
              <a:extLst>
                <a:ext uri="{FF2B5EF4-FFF2-40B4-BE49-F238E27FC236}">
                  <a16:creationId xmlns:a16="http://schemas.microsoft.com/office/drawing/2014/main" id="{1F7D32EF-8D46-BA89-F424-86919E1490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2296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23" name="Text Box 87">
            <a:extLst>
              <a:ext uri="{FF2B5EF4-FFF2-40B4-BE49-F238E27FC236}">
                <a16:creationId xmlns:a16="http://schemas.microsoft.com/office/drawing/2014/main" id="{390AA8E1-DC16-7965-AD21-16481F428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7188" y="2340786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ar-SA" altLang="en-US" sz="2400" b="1"/>
              <a:t>ــــ</a:t>
            </a:r>
            <a:endParaRPr lang="en-US" altLang="en-US" sz="2400" b="1"/>
          </a:p>
        </p:txBody>
      </p:sp>
      <p:grpSp>
        <p:nvGrpSpPr>
          <p:cNvPr id="24" name="Group 88">
            <a:extLst>
              <a:ext uri="{FF2B5EF4-FFF2-40B4-BE49-F238E27FC236}">
                <a16:creationId xmlns:a16="http://schemas.microsoft.com/office/drawing/2014/main" id="{B102C9FD-A865-64C7-C96D-0557FA1378FD}"/>
              </a:ext>
            </a:extLst>
          </p:cNvPr>
          <p:cNvGrpSpPr>
            <a:grpSpLocks/>
          </p:cNvGrpSpPr>
          <p:nvPr/>
        </p:nvGrpSpPr>
        <p:grpSpPr bwMode="auto">
          <a:xfrm>
            <a:off x="5196176" y="2909111"/>
            <a:ext cx="936625" cy="215900"/>
            <a:chOff x="3379" y="2296"/>
            <a:chExt cx="726" cy="136"/>
          </a:xfrm>
        </p:grpSpPr>
        <p:sp>
          <p:nvSpPr>
            <p:cNvPr id="25" name="Line 89">
              <a:extLst>
                <a:ext uri="{FF2B5EF4-FFF2-40B4-BE49-F238E27FC236}">
                  <a16:creationId xmlns:a16="http://schemas.microsoft.com/office/drawing/2014/main" id="{98802F5D-ABDE-BE0A-73D9-B332365B9D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9" y="2432"/>
              <a:ext cx="726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90">
              <a:extLst>
                <a:ext uri="{FF2B5EF4-FFF2-40B4-BE49-F238E27FC236}">
                  <a16:creationId xmlns:a16="http://schemas.microsoft.com/office/drawing/2014/main" id="{AF372F85-FEA5-EA99-0F76-E1FBF1E480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5" y="2296"/>
              <a:ext cx="0" cy="13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91">
              <a:extLst>
                <a:ext uri="{FF2B5EF4-FFF2-40B4-BE49-F238E27FC236}">
                  <a16:creationId xmlns:a16="http://schemas.microsoft.com/office/drawing/2014/main" id="{CF1BD66D-ABCE-724A-E8EF-5FEA7A5A35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79" y="2296"/>
              <a:ext cx="0" cy="13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Rectangle 92">
            <a:extLst>
              <a:ext uri="{FF2B5EF4-FFF2-40B4-BE49-F238E27FC236}">
                <a16:creationId xmlns:a16="http://schemas.microsoft.com/office/drawing/2014/main" id="{DC990011-A55E-5CE2-6240-5F5587C74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726" y="3845736"/>
            <a:ext cx="6337300" cy="1368425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      </a:t>
            </a:r>
            <a:endParaRPr lang="en-US" altLang="en-US" sz="2400" b="1"/>
          </a:p>
        </p:txBody>
      </p:sp>
      <p:sp>
        <p:nvSpPr>
          <p:cNvPr id="29" name="Rectangle 93">
            <a:extLst>
              <a:ext uri="{FF2B5EF4-FFF2-40B4-BE49-F238E27FC236}">
                <a16:creationId xmlns:a16="http://schemas.microsoft.com/office/drawing/2014/main" id="{6B44E693-BF0D-0401-8E47-F911430A0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051" y="3845736"/>
            <a:ext cx="2519362" cy="1368425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r>
              <a:rPr lang="ar-SA" altLang="en-US" sz="2400" b="1" dirty="0"/>
              <a:t>        ٣       ٣.٦٢٥</a:t>
            </a:r>
            <a:endParaRPr lang="en-US" altLang="en-US" sz="2400" b="1" dirty="0"/>
          </a:p>
        </p:txBody>
      </p:sp>
      <p:grpSp>
        <p:nvGrpSpPr>
          <p:cNvPr id="30" name="Group 94">
            <a:extLst>
              <a:ext uri="{FF2B5EF4-FFF2-40B4-BE49-F238E27FC236}">
                <a16:creationId xmlns:a16="http://schemas.microsoft.com/office/drawing/2014/main" id="{8A94278B-F113-8BA3-DA02-55BD1B0DD0CB}"/>
              </a:ext>
            </a:extLst>
          </p:cNvPr>
          <p:cNvGrpSpPr>
            <a:grpSpLocks/>
          </p:cNvGrpSpPr>
          <p:nvPr/>
        </p:nvGrpSpPr>
        <p:grpSpPr bwMode="auto">
          <a:xfrm>
            <a:off x="10080913" y="4145773"/>
            <a:ext cx="576263" cy="758825"/>
            <a:chOff x="3742" y="2341"/>
            <a:chExt cx="363" cy="478"/>
          </a:xfrm>
        </p:grpSpPr>
        <p:sp>
          <p:nvSpPr>
            <p:cNvPr id="31" name="Text Box 95">
              <a:extLst>
                <a:ext uri="{FF2B5EF4-FFF2-40B4-BE49-F238E27FC236}">
                  <a16:creationId xmlns:a16="http://schemas.microsoft.com/office/drawing/2014/main" id="{5D9A3D30-C5B1-A572-E4B6-FD748E9689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٥</a:t>
              </a:r>
              <a:endParaRPr lang="en-US" altLang="en-US" sz="2400" b="1" dirty="0"/>
            </a:p>
          </p:txBody>
        </p:sp>
        <p:sp>
          <p:nvSpPr>
            <p:cNvPr id="32" name="Text Box 96">
              <a:extLst>
                <a:ext uri="{FF2B5EF4-FFF2-40B4-BE49-F238E27FC236}">
                  <a16:creationId xmlns:a16="http://schemas.microsoft.com/office/drawing/2014/main" id="{DED9E0EC-7F78-2CE6-814D-6335FC1DB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٨</a:t>
              </a:r>
              <a:endParaRPr lang="en-US" altLang="en-US" sz="2400" b="1" dirty="0"/>
            </a:p>
          </p:txBody>
        </p:sp>
        <p:sp>
          <p:nvSpPr>
            <p:cNvPr id="33" name="Line 97">
              <a:extLst>
                <a:ext uri="{FF2B5EF4-FFF2-40B4-BE49-F238E27FC236}">
                  <a16:creationId xmlns:a16="http://schemas.microsoft.com/office/drawing/2014/main" id="{ADDD0F4E-1451-778F-932E-5728939845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4" name="Text Box 98">
            <a:extLst>
              <a:ext uri="{FF2B5EF4-FFF2-40B4-BE49-F238E27FC236}">
                <a16:creationId xmlns:a16="http://schemas.microsoft.com/office/drawing/2014/main" id="{405DC709-2FBA-75EC-3076-3C73892A8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8451" y="4298173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>
                <a:solidFill>
                  <a:srgbClr val="CC0000"/>
                </a:solidFill>
              </a:rPr>
              <a:t>=</a:t>
            </a:r>
            <a:endParaRPr lang="en-US" altLang="en-US" sz="2400" b="1">
              <a:solidFill>
                <a:srgbClr val="CC0000"/>
              </a:solidFill>
            </a:endParaRPr>
          </a:p>
        </p:txBody>
      </p:sp>
      <p:sp>
        <p:nvSpPr>
          <p:cNvPr id="36" name="Text Box 105">
            <a:extLst>
              <a:ext uri="{FF2B5EF4-FFF2-40B4-BE49-F238E27FC236}">
                <a16:creationId xmlns:a16="http://schemas.microsoft.com/office/drawing/2014/main" id="{4F0B947B-6575-BF29-E5DE-8A629B6DD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326" y="2570973"/>
            <a:ext cx="82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٠.٢٧</a:t>
            </a:r>
            <a:endParaRPr lang="en-US" altLang="en-US" sz="2400" b="1" dirty="0"/>
          </a:p>
        </p:txBody>
      </p:sp>
      <p:sp>
        <p:nvSpPr>
          <p:cNvPr id="37" name="Text Box 106">
            <a:extLst>
              <a:ext uri="{FF2B5EF4-FFF2-40B4-BE49-F238E27FC236}">
                <a16:creationId xmlns:a16="http://schemas.microsoft.com/office/drawing/2014/main" id="{775E9E6C-460F-89BB-E2FD-482B1EB0C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776" y="2561448"/>
            <a:ext cx="183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٠.٢٧ &gt; ٠.٢٥</a:t>
            </a:r>
            <a:endParaRPr lang="en-US" altLang="en-US" sz="2400" b="1" dirty="0"/>
          </a:p>
        </p:txBody>
      </p:sp>
      <p:sp>
        <p:nvSpPr>
          <p:cNvPr id="38" name="Text Box 107">
            <a:extLst>
              <a:ext uri="{FF2B5EF4-FFF2-40B4-BE49-F238E27FC236}">
                <a16:creationId xmlns:a16="http://schemas.microsoft.com/office/drawing/2014/main" id="{1A692B86-C277-F9DC-F0DB-91E58805D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876" y="2561448"/>
            <a:ext cx="61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لأن</a:t>
            </a:r>
            <a:endParaRPr lang="en-US" altLang="en-US" sz="2400" b="1"/>
          </a:p>
        </p:txBody>
      </p:sp>
      <p:sp>
        <p:nvSpPr>
          <p:cNvPr id="39" name="Text Box 108">
            <a:extLst>
              <a:ext uri="{FF2B5EF4-FFF2-40B4-BE49-F238E27FC236}">
                <a16:creationId xmlns:a16="http://schemas.microsoft.com/office/drawing/2014/main" id="{A5A49040-8969-AB6B-85E1-44123F5C7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476" y="2561448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C00000"/>
                </a:solidFill>
              </a:rPr>
              <a:t>٧</a:t>
            </a:r>
            <a:r>
              <a:rPr lang="ar-SA" altLang="en-US" sz="2400" b="1" dirty="0"/>
              <a:t> &gt; </a:t>
            </a:r>
            <a:r>
              <a:rPr lang="ar-SA" altLang="en-US" sz="2400" b="1" dirty="0">
                <a:solidFill>
                  <a:srgbClr val="C00000"/>
                </a:solidFill>
              </a:rPr>
              <a:t>٥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grpSp>
        <p:nvGrpSpPr>
          <p:cNvPr id="40" name="Group 113">
            <a:extLst>
              <a:ext uri="{FF2B5EF4-FFF2-40B4-BE49-F238E27FC236}">
                <a16:creationId xmlns:a16="http://schemas.microsoft.com/office/drawing/2014/main" id="{27173B3D-F2F5-63CB-2CA4-9B48B42CE6D4}"/>
              </a:ext>
            </a:extLst>
          </p:cNvPr>
          <p:cNvGrpSpPr>
            <a:grpSpLocks/>
          </p:cNvGrpSpPr>
          <p:nvPr/>
        </p:nvGrpSpPr>
        <p:grpSpPr bwMode="auto">
          <a:xfrm>
            <a:off x="7090063" y="4158473"/>
            <a:ext cx="1152525" cy="758825"/>
            <a:chOff x="3288" y="3446"/>
            <a:chExt cx="726" cy="478"/>
          </a:xfrm>
        </p:grpSpPr>
        <p:grpSp>
          <p:nvGrpSpPr>
            <p:cNvPr id="41" name="Group 99">
              <a:extLst>
                <a:ext uri="{FF2B5EF4-FFF2-40B4-BE49-F238E27FC236}">
                  <a16:creationId xmlns:a16="http://schemas.microsoft.com/office/drawing/2014/main" id="{72999817-7765-2B7D-D023-8AFB17ACB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1" y="3446"/>
              <a:ext cx="363" cy="478"/>
              <a:chOff x="3742" y="2341"/>
              <a:chExt cx="363" cy="478"/>
            </a:xfrm>
          </p:grpSpPr>
          <p:sp>
            <p:nvSpPr>
              <p:cNvPr id="43" name="Text Box 100">
                <a:extLst>
                  <a:ext uri="{FF2B5EF4-FFF2-40B4-BE49-F238E27FC236}">
                    <a16:creationId xmlns:a16="http://schemas.microsoft.com/office/drawing/2014/main" id="{B10E2121-22EB-FE97-1A93-C555CD6064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44" name="Text Box 101">
                <a:extLst>
                  <a:ext uri="{FF2B5EF4-FFF2-40B4-BE49-F238E27FC236}">
                    <a16:creationId xmlns:a16="http://schemas.microsoft.com/office/drawing/2014/main" id="{3B3C203D-B635-19C0-465B-A38E98888C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٨</a:t>
                </a:r>
                <a:endParaRPr lang="en-US" altLang="en-US" sz="2400" b="1" dirty="0"/>
              </a:p>
            </p:txBody>
          </p:sp>
          <p:sp>
            <p:nvSpPr>
              <p:cNvPr id="45" name="Line 102">
                <a:extLst>
                  <a:ext uri="{FF2B5EF4-FFF2-40B4-BE49-F238E27FC236}">
                    <a16:creationId xmlns:a16="http://schemas.microsoft.com/office/drawing/2014/main" id="{2B348804-B6F3-A6A4-78CD-455FF1E1B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Text Box 111">
              <a:extLst>
                <a:ext uri="{FF2B5EF4-FFF2-40B4-BE49-F238E27FC236}">
                  <a16:creationId xmlns:a16="http://schemas.microsoft.com/office/drawing/2014/main" id="{FD84A631-9615-8BFB-D041-7B313CA86E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3557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٣ =</a:t>
              </a:r>
              <a:endParaRPr lang="en-US" altLang="en-US" sz="2400" b="1" dirty="0"/>
            </a:p>
          </p:txBody>
        </p:sp>
      </p:grpSp>
      <p:sp>
        <p:nvSpPr>
          <p:cNvPr id="46" name="Text Box 112">
            <a:extLst>
              <a:ext uri="{FF2B5EF4-FFF2-40B4-BE49-F238E27FC236}">
                <a16:creationId xmlns:a16="http://schemas.microsoft.com/office/drawing/2014/main" id="{9C2F4849-47DA-B0E4-E84A-F54A68E2B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576" y="4363261"/>
            <a:ext cx="120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٣.٦٢٥</a:t>
            </a:r>
            <a:endParaRPr lang="en-US" altLang="en-US" sz="2400" b="1" dirty="0"/>
          </a:p>
        </p:txBody>
      </p:sp>
      <p:sp>
        <p:nvSpPr>
          <p:cNvPr id="47" name="Text Box 114">
            <a:extLst>
              <a:ext uri="{FF2B5EF4-FFF2-40B4-BE49-F238E27FC236}">
                <a16:creationId xmlns:a16="http://schemas.microsoft.com/office/drawing/2014/main" id="{3D3C199E-85C9-ECB8-3192-5A4AF5729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551" y="4363261"/>
            <a:ext cx="2722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C00000"/>
                </a:solidFill>
              </a:rPr>
              <a:t>٣.٦٢٥</a:t>
            </a:r>
            <a:r>
              <a:rPr lang="ar-SA" altLang="en-US" sz="2400" b="1" dirty="0"/>
              <a:t> = </a:t>
            </a:r>
            <a:r>
              <a:rPr lang="ar-SA" altLang="en-US" sz="2400" b="1" dirty="0">
                <a:solidFill>
                  <a:srgbClr val="C00000"/>
                </a:solidFill>
              </a:rPr>
              <a:t>٣.٦٢٥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sp>
        <p:nvSpPr>
          <p:cNvPr id="48" name="AutoShape 6">
            <a:extLst>
              <a:ext uri="{FF2B5EF4-FFF2-40B4-BE49-F238E27FC236}">
                <a16:creationId xmlns:a16="http://schemas.microsoft.com/office/drawing/2014/main" id="{F6AD4444-2233-0B5F-BA76-722E6ED3B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490" y="613729"/>
            <a:ext cx="3532403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800" b="1" dirty="0"/>
              <a:t>باستعمال الكسور العشرية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90116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3" grpId="0"/>
      <p:bldP spid="28" grpId="0" animBg="1"/>
      <p:bldP spid="29" grpId="0" animBg="1"/>
      <p:bldP spid="34" grpId="0"/>
      <p:bldP spid="36" grpId="0"/>
      <p:bldP spid="37" grpId="0"/>
      <p:bldP spid="38" grpId="0"/>
      <p:bldP spid="39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258071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762964" y="182078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CC70AA79-7322-0A84-4BBA-EADEEE430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981075"/>
            <a:ext cx="6480175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ضع &gt; أو &lt; أو = في (   ) لتصبح الجمل التالية صحيحة :</a:t>
            </a:r>
            <a:endParaRPr lang="en-US" altLang="en-US" sz="2400" b="1"/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99C4CEA9-5735-D8C6-19F6-4F6296089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1657" y="2773771"/>
            <a:ext cx="215900" cy="2159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34567C03-796A-1456-1D85-D982E65BA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94" y="2773771"/>
            <a:ext cx="215900" cy="2159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75">
            <a:extLst>
              <a:ext uri="{FF2B5EF4-FFF2-40B4-BE49-F238E27FC236}">
                <a16:creationId xmlns:a16="http://schemas.microsoft.com/office/drawing/2014/main" id="{F96B73B0-CE49-FDEB-6013-5150E268C626}"/>
              </a:ext>
            </a:extLst>
          </p:cNvPr>
          <p:cNvGrpSpPr>
            <a:grpSpLocks/>
          </p:cNvGrpSpPr>
          <p:nvPr/>
        </p:nvGrpSpPr>
        <p:grpSpPr bwMode="auto">
          <a:xfrm>
            <a:off x="1917257" y="2600734"/>
            <a:ext cx="6337300" cy="863600"/>
            <a:chOff x="67" y="1793"/>
            <a:chExt cx="3992" cy="544"/>
          </a:xfrm>
        </p:grpSpPr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65222526-F8BE-28A3-4836-A5F44EB5F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" y="1793"/>
              <a:ext cx="3992" cy="544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     |          |            |            |            |            |</a:t>
              </a:r>
            </a:p>
            <a:p>
              <a:r>
                <a:rPr lang="ar-SA" altLang="en-US" sz="2400" b="1" dirty="0"/>
                <a:t>    -٨       - ٩        - ١٠       - ١١      - ١٢       - ١٣</a:t>
              </a:r>
              <a:endParaRPr lang="en-US" altLang="en-US" sz="2400" b="1" dirty="0"/>
            </a:p>
          </p:txBody>
        </p:sp>
        <p:sp>
          <p:nvSpPr>
            <p:cNvPr id="18" name="Line 23">
              <a:extLst>
                <a:ext uri="{FF2B5EF4-FFF2-40B4-BE49-F238E27FC236}">
                  <a16:creationId xmlns:a16="http://schemas.microsoft.com/office/drawing/2014/main" id="{1DD26544-D26B-F600-45B5-54F0C5607B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" y="1975"/>
              <a:ext cx="37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 Box 14">
            <a:extLst>
              <a:ext uri="{FF2B5EF4-FFF2-40B4-BE49-F238E27FC236}">
                <a16:creationId xmlns:a16="http://schemas.microsoft.com/office/drawing/2014/main" id="{2BDED9F9-CA75-D137-D60C-0340C164A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6944" y="2842034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FF0000"/>
                </a:solidFill>
              </a:rPr>
              <a:t>&gt;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grpSp>
        <p:nvGrpSpPr>
          <p:cNvPr id="20" name="Group 67">
            <a:extLst>
              <a:ext uri="{FF2B5EF4-FFF2-40B4-BE49-F238E27FC236}">
                <a16:creationId xmlns:a16="http://schemas.microsoft.com/office/drawing/2014/main" id="{BC15492B-618D-5AA6-DDCB-90794C30D985}"/>
              </a:ext>
            </a:extLst>
          </p:cNvPr>
          <p:cNvGrpSpPr>
            <a:grpSpLocks/>
          </p:cNvGrpSpPr>
          <p:nvPr/>
        </p:nvGrpSpPr>
        <p:grpSpPr bwMode="auto">
          <a:xfrm>
            <a:off x="8327582" y="2600734"/>
            <a:ext cx="2519362" cy="869950"/>
            <a:chOff x="4105" y="1253"/>
            <a:chExt cx="1587" cy="548"/>
          </a:xfrm>
        </p:grpSpPr>
        <p:sp>
          <p:nvSpPr>
            <p:cNvPr id="21" name="Rectangle 9">
              <a:extLst>
                <a:ext uri="{FF2B5EF4-FFF2-40B4-BE49-F238E27FC236}">
                  <a16:creationId xmlns:a16="http://schemas.microsoft.com/office/drawing/2014/main" id="{F7D0CB52-A62B-9FC7-3BA3-07BC9FEC9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1253"/>
              <a:ext cx="1587" cy="544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0"/>
              <a:r>
                <a:rPr lang="ar-SA" altLang="en-US" sz="2400" b="1"/>
                <a:t>-              - </a:t>
              </a:r>
              <a:endParaRPr lang="en-US" altLang="en-US" sz="2400" b="1"/>
            </a:p>
          </p:txBody>
        </p:sp>
        <p:grpSp>
          <p:nvGrpSpPr>
            <p:cNvPr id="22" name="Group 25">
              <a:extLst>
                <a:ext uri="{FF2B5EF4-FFF2-40B4-BE49-F238E27FC236}">
                  <a16:creationId xmlns:a16="http://schemas.microsoft.com/office/drawing/2014/main" id="{82F6320D-AF87-F632-DFAE-7E9EFDB120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8" y="1320"/>
              <a:ext cx="363" cy="478"/>
              <a:chOff x="3742" y="2341"/>
              <a:chExt cx="363" cy="478"/>
            </a:xfrm>
          </p:grpSpPr>
          <p:sp>
            <p:nvSpPr>
              <p:cNvPr id="27" name="Text Box 26">
                <a:extLst>
                  <a:ext uri="{FF2B5EF4-FFF2-40B4-BE49-F238E27FC236}">
                    <a16:creationId xmlns:a16="http://schemas.microsoft.com/office/drawing/2014/main" id="{D4B15F86-9105-E3D7-873E-B2E57B6E87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٩</a:t>
                </a:r>
                <a:endParaRPr lang="en-US" altLang="en-US" sz="2400" b="1" dirty="0"/>
              </a:p>
            </p:txBody>
          </p:sp>
          <p:sp>
            <p:nvSpPr>
              <p:cNvPr id="28" name="Text Box 27">
                <a:extLst>
                  <a:ext uri="{FF2B5EF4-FFF2-40B4-BE49-F238E27FC236}">
                    <a16:creationId xmlns:a16="http://schemas.microsoft.com/office/drawing/2014/main" id="{9815785C-1723-1E47-34C4-32544E5894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١٦</a:t>
                </a:r>
                <a:endParaRPr lang="en-US" altLang="en-US" sz="2400" b="1" dirty="0"/>
              </a:p>
            </p:txBody>
          </p:sp>
          <p:sp>
            <p:nvSpPr>
              <p:cNvPr id="29" name="Line 28">
                <a:extLst>
                  <a:ext uri="{FF2B5EF4-FFF2-40B4-BE49-F238E27FC236}">
                    <a16:creationId xmlns:a16="http://schemas.microsoft.com/office/drawing/2014/main" id="{85DB6727-C620-B53F-5B08-69B03E7CBB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3" name="Group 29">
              <a:extLst>
                <a:ext uri="{FF2B5EF4-FFF2-40B4-BE49-F238E27FC236}">
                  <a16:creationId xmlns:a16="http://schemas.microsoft.com/office/drawing/2014/main" id="{F3ACA12E-78C9-B092-34B4-282DA7D9FC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1323"/>
              <a:ext cx="363" cy="478"/>
              <a:chOff x="3742" y="2341"/>
              <a:chExt cx="363" cy="478"/>
            </a:xfrm>
          </p:grpSpPr>
          <p:sp>
            <p:nvSpPr>
              <p:cNvPr id="24" name="Text Box 30">
                <a:extLst>
                  <a:ext uri="{FF2B5EF4-FFF2-40B4-BE49-F238E27FC236}">
                    <a16:creationId xmlns:a16="http://schemas.microsoft.com/office/drawing/2014/main" id="{313558B5-86C9-A539-2E00-D3000C96AC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١٢</a:t>
                </a:r>
                <a:endParaRPr lang="en-US" altLang="en-US" sz="2400" b="1" dirty="0"/>
              </a:p>
            </p:txBody>
          </p:sp>
          <p:sp>
            <p:nvSpPr>
              <p:cNvPr id="25" name="Text Box 31">
                <a:extLst>
                  <a:ext uri="{FF2B5EF4-FFF2-40B4-BE49-F238E27FC236}">
                    <a16:creationId xmlns:a16="http://schemas.microsoft.com/office/drawing/2014/main" id="{853126F5-A293-6888-5916-B859711C04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١٦</a:t>
                </a:r>
                <a:endParaRPr lang="en-US" altLang="en-US" sz="2400" b="1" dirty="0"/>
              </a:p>
            </p:txBody>
          </p:sp>
          <p:sp>
            <p:nvSpPr>
              <p:cNvPr id="26" name="Line 32">
                <a:extLst>
                  <a:ext uri="{FF2B5EF4-FFF2-40B4-BE49-F238E27FC236}">
                    <a16:creationId xmlns:a16="http://schemas.microsoft.com/office/drawing/2014/main" id="{C52AA8E3-DE7C-F7D1-20DB-C3436A14CE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" name="Group 34">
            <a:extLst>
              <a:ext uri="{FF2B5EF4-FFF2-40B4-BE49-F238E27FC236}">
                <a16:creationId xmlns:a16="http://schemas.microsoft.com/office/drawing/2014/main" id="{FD543940-17C8-35FC-7070-A400A11216D3}"/>
              </a:ext>
            </a:extLst>
          </p:cNvPr>
          <p:cNvGrpSpPr>
            <a:grpSpLocks/>
          </p:cNvGrpSpPr>
          <p:nvPr/>
        </p:nvGrpSpPr>
        <p:grpSpPr bwMode="auto">
          <a:xfrm>
            <a:off x="1918844" y="3975509"/>
            <a:ext cx="6337300" cy="863600"/>
            <a:chOff x="340" y="2205"/>
            <a:chExt cx="3992" cy="544"/>
          </a:xfrm>
        </p:grpSpPr>
        <p:sp>
          <p:nvSpPr>
            <p:cNvPr id="31" name="Rectangle 35">
              <a:extLst>
                <a:ext uri="{FF2B5EF4-FFF2-40B4-BE49-F238E27FC236}">
                  <a16:creationId xmlns:a16="http://schemas.microsoft.com/office/drawing/2014/main" id="{0ADCD951-E5C6-F353-72F6-EF86B5296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2205"/>
              <a:ext cx="3992" cy="544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     |          |            |            |            |            |</a:t>
              </a:r>
            </a:p>
            <a:p>
              <a:r>
                <a:rPr lang="ar-SA" altLang="en-US" sz="2400" b="1" dirty="0"/>
                <a:t> - ٣.١٤  - ٣.١٥   - ٣.١٦   - ٣.١٧    - ٣.١٨   - ٣.١٩</a:t>
              </a:r>
              <a:endParaRPr lang="en-US" altLang="en-US" sz="2400" b="1" dirty="0"/>
            </a:p>
          </p:txBody>
        </p:sp>
        <p:sp>
          <p:nvSpPr>
            <p:cNvPr id="32" name="Line 36">
              <a:extLst>
                <a:ext uri="{FF2B5EF4-FFF2-40B4-BE49-F238E27FC236}">
                  <a16:creationId xmlns:a16="http://schemas.microsoft.com/office/drawing/2014/main" id="{70E02989-FB4C-B519-7901-62B53FE742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" y="2387"/>
              <a:ext cx="37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38">
            <a:extLst>
              <a:ext uri="{FF2B5EF4-FFF2-40B4-BE49-F238E27FC236}">
                <a16:creationId xmlns:a16="http://schemas.microsoft.com/office/drawing/2014/main" id="{491F5673-CA5A-351A-1EEA-A6DEC76D5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7582" y="3975509"/>
            <a:ext cx="2519362" cy="863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r>
              <a:rPr lang="ar-SA" altLang="en-US" sz="2400" b="1" dirty="0"/>
              <a:t>-  ٣.١٧      -  ٣.١٥ </a:t>
            </a:r>
            <a:endParaRPr lang="en-US" altLang="en-US" sz="2400" b="1" dirty="0"/>
          </a:p>
        </p:txBody>
      </p:sp>
      <p:sp>
        <p:nvSpPr>
          <p:cNvPr id="34" name="Text Box 39">
            <a:extLst>
              <a:ext uri="{FF2B5EF4-FFF2-40B4-BE49-F238E27FC236}">
                <a16:creationId xmlns:a16="http://schemas.microsoft.com/office/drawing/2014/main" id="{AD91327F-9C47-C00B-76E7-4B6450D5D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082" y="4216809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FF0000"/>
                </a:solidFill>
              </a:rPr>
              <a:t>&lt;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grpSp>
        <p:nvGrpSpPr>
          <p:cNvPr id="36" name="Group 48">
            <a:extLst>
              <a:ext uri="{FF2B5EF4-FFF2-40B4-BE49-F238E27FC236}">
                <a16:creationId xmlns:a16="http://schemas.microsoft.com/office/drawing/2014/main" id="{9E13537C-E739-5E38-67AC-31F3052E2582}"/>
              </a:ext>
            </a:extLst>
          </p:cNvPr>
          <p:cNvGrpSpPr>
            <a:grpSpLocks/>
          </p:cNvGrpSpPr>
          <p:nvPr/>
        </p:nvGrpSpPr>
        <p:grpSpPr bwMode="auto">
          <a:xfrm>
            <a:off x="1918844" y="5337584"/>
            <a:ext cx="6337300" cy="863600"/>
            <a:chOff x="340" y="2205"/>
            <a:chExt cx="3992" cy="544"/>
          </a:xfrm>
        </p:grpSpPr>
        <p:sp>
          <p:nvSpPr>
            <p:cNvPr id="37" name="Rectangle 49">
              <a:extLst>
                <a:ext uri="{FF2B5EF4-FFF2-40B4-BE49-F238E27FC236}">
                  <a16:creationId xmlns:a16="http://schemas.microsoft.com/office/drawing/2014/main" id="{1FFC1857-89A9-A7C0-308A-5F3F1DA7B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2205"/>
              <a:ext cx="3992" cy="544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     |          |            |            |            |            |</a:t>
              </a:r>
            </a:p>
            <a:p>
              <a:r>
                <a:rPr lang="ar-SA" altLang="en-US" sz="2400" b="1" dirty="0"/>
                <a:t>  - ٠.٤    - ٠.٥      - ٠.٦      - ٠.٧     - ٠.٨      - ٠.٩</a:t>
              </a:r>
              <a:endParaRPr lang="en-US" altLang="en-US" sz="2400" b="1" dirty="0"/>
            </a:p>
          </p:txBody>
        </p:sp>
        <p:sp>
          <p:nvSpPr>
            <p:cNvPr id="38" name="Line 50">
              <a:extLst>
                <a:ext uri="{FF2B5EF4-FFF2-40B4-BE49-F238E27FC236}">
                  <a16:creationId xmlns:a16="http://schemas.microsoft.com/office/drawing/2014/main" id="{36FF974F-5E3D-0149-C260-018A9D9A78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" y="2387"/>
              <a:ext cx="37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 Box 53">
            <a:extLst>
              <a:ext uri="{FF2B5EF4-FFF2-40B4-BE49-F238E27FC236}">
                <a16:creationId xmlns:a16="http://schemas.microsoft.com/office/drawing/2014/main" id="{151FA74A-2785-1308-B49D-5AF4FAEF7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544" y="5578884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FF0000"/>
                </a:solidFill>
              </a:rPr>
              <a:t>&gt;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40" name="Rectangle 52">
            <a:extLst>
              <a:ext uri="{FF2B5EF4-FFF2-40B4-BE49-F238E27FC236}">
                <a16:creationId xmlns:a16="http://schemas.microsoft.com/office/drawing/2014/main" id="{37E0ABC5-BCBF-D8F3-656A-A3C032CA2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7582" y="5337584"/>
            <a:ext cx="2519362" cy="863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r>
              <a:rPr lang="ar-SA" altLang="en-US" sz="2400" b="1"/>
              <a:t>-              - </a:t>
            </a:r>
            <a:endParaRPr lang="en-US" altLang="en-US" sz="2400" b="1"/>
          </a:p>
        </p:txBody>
      </p:sp>
      <p:grpSp>
        <p:nvGrpSpPr>
          <p:cNvPr id="41" name="Group 54">
            <a:extLst>
              <a:ext uri="{FF2B5EF4-FFF2-40B4-BE49-F238E27FC236}">
                <a16:creationId xmlns:a16="http://schemas.microsoft.com/office/drawing/2014/main" id="{66015B39-4FD3-79C8-41BA-C4B18D560EA6}"/>
              </a:ext>
            </a:extLst>
          </p:cNvPr>
          <p:cNvGrpSpPr>
            <a:grpSpLocks/>
          </p:cNvGrpSpPr>
          <p:nvPr/>
        </p:nvGrpSpPr>
        <p:grpSpPr bwMode="auto">
          <a:xfrm>
            <a:off x="9983344" y="5443946"/>
            <a:ext cx="576263" cy="758825"/>
            <a:chOff x="3742" y="2341"/>
            <a:chExt cx="363" cy="478"/>
          </a:xfrm>
        </p:grpSpPr>
        <p:sp>
          <p:nvSpPr>
            <p:cNvPr id="42" name="Text Box 55">
              <a:extLst>
                <a:ext uri="{FF2B5EF4-FFF2-40B4-BE49-F238E27FC236}">
                  <a16:creationId xmlns:a16="http://schemas.microsoft.com/office/drawing/2014/main" id="{85802C6E-EB52-5612-B7B2-55170D822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٧</a:t>
              </a:r>
              <a:endParaRPr lang="en-US" altLang="en-US" sz="2400" b="1" dirty="0"/>
            </a:p>
          </p:txBody>
        </p:sp>
        <p:sp>
          <p:nvSpPr>
            <p:cNvPr id="43" name="Text Box 56">
              <a:extLst>
                <a:ext uri="{FF2B5EF4-FFF2-40B4-BE49-F238E27FC236}">
                  <a16:creationId xmlns:a16="http://schemas.microsoft.com/office/drawing/2014/main" id="{372BEF54-320F-4C69-7169-D5C534A16C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١٠</a:t>
              </a:r>
              <a:endParaRPr lang="en-US" altLang="en-US" sz="2400" b="1" dirty="0"/>
            </a:p>
          </p:txBody>
        </p:sp>
        <p:sp>
          <p:nvSpPr>
            <p:cNvPr id="44" name="Line 57">
              <a:extLst>
                <a:ext uri="{FF2B5EF4-FFF2-40B4-BE49-F238E27FC236}">
                  <a16:creationId xmlns:a16="http://schemas.microsoft.com/office/drawing/2014/main" id="{6A798AC2-C254-F4B0-B5D7-81E87FF777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58">
            <a:extLst>
              <a:ext uri="{FF2B5EF4-FFF2-40B4-BE49-F238E27FC236}">
                <a16:creationId xmlns:a16="http://schemas.microsoft.com/office/drawing/2014/main" id="{A9E3B63F-CEB9-0541-CC74-353F6AF817B4}"/>
              </a:ext>
            </a:extLst>
          </p:cNvPr>
          <p:cNvGrpSpPr>
            <a:grpSpLocks/>
          </p:cNvGrpSpPr>
          <p:nvPr/>
        </p:nvGrpSpPr>
        <p:grpSpPr bwMode="auto">
          <a:xfrm>
            <a:off x="8759382" y="5448709"/>
            <a:ext cx="576262" cy="758825"/>
            <a:chOff x="3742" y="2341"/>
            <a:chExt cx="363" cy="478"/>
          </a:xfrm>
        </p:grpSpPr>
        <p:sp>
          <p:nvSpPr>
            <p:cNvPr id="46" name="Text Box 59">
              <a:extLst>
                <a:ext uri="{FF2B5EF4-FFF2-40B4-BE49-F238E27FC236}">
                  <a16:creationId xmlns:a16="http://schemas.microsoft.com/office/drawing/2014/main" id="{1B6A336A-CE36-6600-62A3-746416EF7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٤</a:t>
              </a:r>
              <a:endParaRPr lang="en-US" altLang="en-US" sz="2400" b="1" dirty="0"/>
            </a:p>
          </p:txBody>
        </p:sp>
        <p:sp>
          <p:nvSpPr>
            <p:cNvPr id="47" name="Text Box 60">
              <a:extLst>
                <a:ext uri="{FF2B5EF4-FFF2-40B4-BE49-F238E27FC236}">
                  <a16:creationId xmlns:a16="http://schemas.microsoft.com/office/drawing/2014/main" id="{7066FC2D-4939-041E-C91A-20F78F518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٥</a:t>
              </a:r>
              <a:endParaRPr lang="en-US" altLang="en-US" sz="2400" b="1" dirty="0"/>
            </a:p>
          </p:txBody>
        </p:sp>
        <p:sp>
          <p:nvSpPr>
            <p:cNvPr id="48" name="Line 61">
              <a:extLst>
                <a:ext uri="{FF2B5EF4-FFF2-40B4-BE49-F238E27FC236}">
                  <a16:creationId xmlns:a16="http://schemas.microsoft.com/office/drawing/2014/main" id="{3ADEAEE9-C4B3-E13B-9F9A-B3CD5BCF09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9" name="Oval 62">
            <a:extLst>
              <a:ext uri="{FF2B5EF4-FFF2-40B4-BE49-F238E27FC236}">
                <a16:creationId xmlns:a16="http://schemas.microsoft.com/office/drawing/2014/main" id="{A7E95F08-1169-4DE5-F97B-EE726AAE9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5944" y="4154896"/>
            <a:ext cx="215900" cy="2159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63">
            <a:extLst>
              <a:ext uri="{FF2B5EF4-FFF2-40B4-BE49-F238E27FC236}">
                <a16:creationId xmlns:a16="http://schemas.microsoft.com/office/drawing/2014/main" id="{2D516C2D-3EAF-6653-BE35-1CB4F9293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082" y="4154896"/>
            <a:ext cx="215900" cy="2159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64">
            <a:extLst>
              <a:ext uri="{FF2B5EF4-FFF2-40B4-BE49-F238E27FC236}">
                <a16:creationId xmlns:a16="http://schemas.microsoft.com/office/drawing/2014/main" id="{DF1A3B6E-1A28-7DA3-3BB9-96FABD900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494" y="5515384"/>
            <a:ext cx="215900" cy="2159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65">
            <a:extLst>
              <a:ext uri="{FF2B5EF4-FFF2-40B4-BE49-F238E27FC236}">
                <a16:creationId xmlns:a16="http://schemas.microsoft.com/office/drawing/2014/main" id="{4E3DA2B4-0B2E-E9A5-AAB9-F87809F63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8707" y="5515384"/>
            <a:ext cx="215900" cy="2159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69">
            <a:extLst>
              <a:ext uri="{FF2B5EF4-FFF2-40B4-BE49-F238E27FC236}">
                <a16:creationId xmlns:a16="http://schemas.microsoft.com/office/drawing/2014/main" id="{2EFAD03C-71B6-3DB3-0959-9B06170F9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22" y="1625601"/>
            <a:ext cx="8642350" cy="576262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ar-SA" altLang="en-US" sz="2800" b="1" dirty="0">
                <a:solidFill>
                  <a:srgbClr val="0033CC"/>
                </a:solidFill>
              </a:rPr>
              <a:t>دائما</a:t>
            </a:r>
            <a:r>
              <a:rPr lang="ar-SA" altLang="en-US" sz="2800" b="1" dirty="0"/>
              <a:t> : </a:t>
            </a:r>
            <a:r>
              <a:rPr lang="ar-SA" altLang="en-US" sz="2800" b="1" dirty="0">
                <a:solidFill>
                  <a:srgbClr val="FF0000"/>
                </a:solidFill>
              </a:rPr>
              <a:t>العدد الذي يقع على اليمين أكبر من العدد الذي يقع على اليسار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70">
            <a:extLst>
              <a:ext uri="{FF2B5EF4-FFF2-40B4-BE49-F238E27FC236}">
                <a16:creationId xmlns:a16="http://schemas.microsoft.com/office/drawing/2014/main" id="{77D45362-D769-FB6A-492E-EA5D2B221FF9}"/>
              </a:ext>
            </a:extLst>
          </p:cNvPr>
          <p:cNvGrpSpPr>
            <a:grpSpLocks/>
          </p:cNvGrpSpPr>
          <p:nvPr/>
        </p:nvGrpSpPr>
        <p:grpSpPr bwMode="auto">
          <a:xfrm>
            <a:off x="8769700" y="5460399"/>
            <a:ext cx="576262" cy="758825"/>
            <a:chOff x="3742" y="2341"/>
            <a:chExt cx="363" cy="478"/>
          </a:xfrm>
        </p:grpSpPr>
        <p:sp>
          <p:nvSpPr>
            <p:cNvPr id="55" name="Text Box 71">
              <a:extLst>
                <a:ext uri="{FF2B5EF4-FFF2-40B4-BE49-F238E27FC236}">
                  <a16:creationId xmlns:a16="http://schemas.microsoft.com/office/drawing/2014/main" id="{34784A22-1446-8C64-65E2-0222165B6D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٨</a:t>
              </a:r>
              <a:endParaRPr lang="en-US" altLang="en-US" sz="2400" b="1" dirty="0"/>
            </a:p>
          </p:txBody>
        </p:sp>
        <p:sp>
          <p:nvSpPr>
            <p:cNvPr id="56" name="Text Box 72">
              <a:extLst>
                <a:ext uri="{FF2B5EF4-FFF2-40B4-BE49-F238E27FC236}">
                  <a16:creationId xmlns:a16="http://schemas.microsoft.com/office/drawing/2014/main" id="{C2B85349-2404-A7B0-994D-8C39A0FF03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١٠</a:t>
              </a:r>
              <a:endParaRPr lang="en-US" altLang="en-US" sz="2400" b="1" dirty="0"/>
            </a:p>
          </p:txBody>
        </p:sp>
        <p:sp>
          <p:nvSpPr>
            <p:cNvPr id="57" name="Line 73">
              <a:extLst>
                <a:ext uri="{FF2B5EF4-FFF2-40B4-BE49-F238E27FC236}">
                  <a16:creationId xmlns:a16="http://schemas.microsoft.com/office/drawing/2014/main" id="{5EDFBBD1-3C1E-ECEA-3BB1-61CC78F342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23102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33" grpId="0" animBg="1"/>
      <p:bldP spid="34" grpId="0"/>
      <p:bldP spid="39" grpId="0"/>
      <p:bldP spid="40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10032485" y="1741842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8209F1D3-2726-B433-B99F-F6A84DC66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4989" y="1792524"/>
            <a:ext cx="6480175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ضع &gt; أو &lt; أو = في (   ) لتصبح الجمل التالية صحيحة :</a:t>
            </a:r>
            <a:endParaRPr lang="en-US" altLang="en-US" sz="2400" b="1"/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E224680C-4BF2-8567-F6CF-156FD2467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2139" y="3075224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>
                <a:solidFill>
                  <a:srgbClr val="CC0000"/>
                </a:solidFill>
              </a:rPr>
              <a:t>&gt;</a:t>
            </a:r>
            <a:endParaRPr lang="en-US" altLang="en-US" sz="2400" b="1">
              <a:solidFill>
                <a:srgbClr val="CC0000"/>
              </a:solidFill>
            </a:endParaRP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19772BD7-2359-280B-41B3-5C6AB90FD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914" y="4240449"/>
            <a:ext cx="6337300" cy="1368425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400" b="1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E2D28EAC-4A2F-C54C-63C1-59BD15F94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239" y="4240449"/>
            <a:ext cx="2519362" cy="1368425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r>
              <a:rPr lang="ar-SA" altLang="en-US" sz="2400" b="1" dirty="0"/>
              <a:t>- ٢.٤          - ٢.٤٢</a:t>
            </a:r>
            <a:endParaRPr lang="en-US" altLang="en-US" sz="2400" b="1" dirty="0"/>
          </a:p>
        </p:txBody>
      </p:sp>
      <p:sp>
        <p:nvSpPr>
          <p:cNvPr id="8" name="Text Box 61">
            <a:extLst>
              <a:ext uri="{FF2B5EF4-FFF2-40B4-BE49-F238E27FC236}">
                <a16:creationId xmlns:a16="http://schemas.microsoft.com/office/drawing/2014/main" id="{BA49EE28-2066-B8C3-52EA-ED17F2428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0239" y="4732574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>
                <a:solidFill>
                  <a:srgbClr val="CC0000"/>
                </a:solidFill>
              </a:rPr>
              <a:t>&lt;</a:t>
            </a:r>
            <a:endParaRPr lang="en-US" altLang="en-US" sz="2400" b="1">
              <a:solidFill>
                <a:srgbClr val="CC0000"/>
              </a:solidFill>
            </a:endParaRPr>
          </a:p>
        </p:txBody>
      </p:sp>
      <p:grpSp>
        <p:nvGrpSpPr>
          <p:cNvPr id="11" name="Group 73">
            <a:extLst>
              <a:ext uri="{FF2B5EF4-FFF2-40B4-BE49-F238E27FC236}">
                <a16:creationId xmlns:a16="http://schemas.microsoft.com/office/drawing/2014/main" id="{50EDA2B8-52E8-84B2-5E84-DAB17C9B3B31}"/>
              </a:ext>
            </a:extLst>
          </p:cNvPr>
          <p:cNvGrpSpPr>
            <a:grpSpLocks/>
          </p:cNvGrpSpPr>
          <p:nvPr/>
        </p:nvGrpSpPr>
        <p:grpSpPr bwMode="auto">
          <a:xfrm>
            <a:off x="6008589" y="5040549"/>
            <a:ext cx="1154112" cy="215900"/>
            <a:chOff x="3379" y="2296"/>
            <a:chExt cx="726" cy="136"/>
          </a:xfrm>
        </p:grpSpPr>
        <p:sp>
          <p:nvSpPr>
            <p:cNvPr id="14" name="Line 74">
              <a:extLst>
                <a:ext uri="{FF2B5EF4-FFF2-40B4-BE49-F238E27FC236}">
                  <a16:creationId xmlns:a16="http://schemas.microsoft.com/office/drawing/2014/main" id="{CE253C8F-54B3-A677-DE48-1EA3A170F4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9" y="2432"/>
              <a:ext cx="726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75">
              <a:extLst>
                <a:ext uri="{FF2B5EF4-FFF2-40B4-BE49-F238E27FC236}">
                  <a16:creationId xmlns:a16="http://schemas.microsoft.com/office/drawing/2014/main" id="{860F9223-4EBD-429E-3519-30B14AC788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5" y="2296"/>
              <a:ext cx="0" cy="13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76">
              <a:extLst>
                <a:ext uri="{FF2B5EF4-FFF2-40B4-BE49-F238E27FC236}">
                  <a16:creationId xmlns:a16="http://schemas.microsoft.com/office/drawing/2014/main" id="{9EE6758E-2BBC-452F-80D6-9063E92C5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79" y="2296"/>
              <a:ext cx="0" cy="13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98">
            <a:extLst>
              <a:ext uri="{FF2B5EF4-FFF2-40B4-BE49-F238E27FC236}">
                <a16:creationId xmlns:a16="http://schemas.microsoft.com/office/drawing/2014/main" id="{7B69568F-24A1-9644-2B7F-168C910D7F70}"/>
              </a:ext>
            </a:extLst>
          </p:cNvPr>
          <p:cNvGrpSpPr>
            <a:grpSpLocks/>
          </p:cNvGrpSpPr>
          <p:nvPr/>
        </p:nvGrpSpPr>
        <p:grpSpPr bwMode="auto">
          <a:xfrm>
            <a:off x="7907239" y="2584687"/>
            <a:ext cx="2519362" cy="1368425"/>
            <a:chOff x="4105" y="1117"/>
            <a:chExt cx="1587" cy="862"/>
          </a:xfrm>
        </p:grpSpPr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EFC681D8-C02F-7AAC-1F39-D53C0D9A5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1117"/>
              <a:ext cx="1587" cy="862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0"/>
              <a:r>
                <a:rPr lang="ar-SA" altLang="en-US" sz="2400" b="1"/>
                <a:t> -              - </a:t>
              </a:r>
              <a:endParaRPr lang="en-US" altLang="en-US" sz="2400" b="1"/>
            </a:p>
          </p:txBody>
        </p:sp>
        <p:grpSp>
          <p:nvGrpSpPr>
            <p:cNvPr id="20" name="Group 62">
              <a:extLst>
                <a:ext uri="{FF2B5EF4-FFF2-40B4-BE49-F238E27FC236}">
                  <a16:creationId xmlns:a16="http://schemas.microsoft.com/office/drawing/2014/main" id="{257DBC31-D826-D9B2-34DC-88093A874E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4" y="1335"/>
              <a:ext cx="363" cy="478"/>
              <a:chOff x="3742" y="2341"/>
              <a:chExt cx="363" cy="478"/>
            </a:xfrm>
          </p:grpSpPr>
          <p:sp>
            <p:nvSpPr>
              <p:cNvPr id="25" name="Text Box 63">
                <a:extLst>
                  <a:ext uri="{FF2B5EF4-FFF2-40B4-BE49-F238E27FC236}">
                    <a16:creationId xmlns:a16="http://schemas.microsoft.com/office/drawing/2014/main" id="{EBECBDB9-CF5F-8BEE-CB96-6606D05CC3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١٠</a:t>
                </a:r>
                <a:endParaRPr lang="en-US" altLang="en-US" sz="2400" b="1" dirty="0"/>
              </a:p>
            </p:txBody>
          </p:sp>
          <p:sp>
            <p:nvSpPr>
              <p:cNvPr id="26" name="Text Box 64">
                <a:extLst>
                  <a:ext uri="{FF2B5EF4-FFF2-40B4-BE49-F238E27FC236}">
                    <a16:creationId xmlns:a16="http://schemas.microsoft.com/office/drawing/2014/main" id="{D5BDE912-308C-196D-550E-6FEE534746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١٨</a:t>
                </a:r>
                <a:endParaRPr lang="en-US" altLang="en-US" sz="2400" b="1" dirty="0"/>
              </a:p>
            </p:txBody>
          </p:sp>
          <p:sp>
            <p:nvSpPr>
              <p:cNvPr id="27" name="Line 65">
                <a:extLst>
                  <a:ext uri="{FF2B5EF4-FFF2-40B4-BE49-F238E27FC236}">
                    <a16:creationId xmlns:a16="http://schemas.microsoft.com/office/drawing/2014/main" id="{AFB04480-010D-B9DD-C2D9-9C65DA2BE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88">
              <a:extLst>
                <a:ext uri="{FF2B5EF4-FFF2-40B4-BE49-F238E27FC236}">
                  <a16:creationId xmlns:a16="http://schemas.microsoft.com/office/drawing/2014/main" id="{11B57370-CF7F-C88D-60C0-F215F84D6D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9" y="1346"/>
              <a:ext cx="363" cy="478"/>
              <a:chOff x="3742" y="2341"/>
              <a:chExt cx="363" cy="478"/>
            </a:xfrm>
          </p:grpSpPr>
          <p:sp>
            <p:nvSpPr>
              <p:cNvPr id="22" name="Text Box 89">
                <a:extLst>
                  <a:ext uri="{FF2B5EF4-FFF2-40B4-BE49-F238E27FC236}">
                    <a16:creationId xmlns:a16="http://schemas.microsoft.com/office/drawing/2014/main" id="{56F00B40-F8F4-EABA-B195-E9ACA25A87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١٦</a:t>
                </a:r>
                <a:endParaRPr lang="en-US" altLang="en-US" sz="2400" b="1" dirty="0"/>
              </a:p>
            </p:txBody>
          </p:sp>
          <p:sp>
            <p:nvSpPr>
              <p:cNvPr id="23" name="Text Box 90">
                <a:extLst>
                  <a:ext uri="{FF2B5EF4-FFF2-40B4-BE49-F238E27FC236}">
                    <a16:creationId xmlns:a16="http://schemas.microsoft.com/office/drawing/2014/main" id="{4D3A6E6F-63F2-0F40-C0AD-708B149197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١٨</a:t>
                </a:r>
                <a:endParaRPr lang="en-US" altLang="en-US" sz="2400" b="1" dirty="0"/>
              </a:p>
            </p:txBody>
          </p:sp>
          <p:sp>
            <p:nvSpPr>
              <p:cNvPr id="24" name="Line 91">
                <a:extLst>
                  <a:ext uri="{FF2B5EF4-FFF2-40B4-BE49-F238E27FC236}">
                    <a16:creationId xmlns:a16="http://schemas.microsoft.com/office/drawing/2014/main" id="{B6BE04FD-C12D-B4B7-61AD-E299A8E288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" name="Group 99">
            <a:extLst>
              <a:ext uri="{FF2B5EF4-FFF2-40B4-BE49-F238E27FC236}">
                <a16:creationId xmlns:a16="http://schemas.microsoft.com/office/drawing/2014/main" id="{4CDE2493-C8E9-371A-093C-E3091302C8BE}"/>
              </a:ext>
            </a:extLst>
          </p:cNvPr>
          <p:cNvGrpSpPr>
            <a:grpSpLocks/>
          </p:cNvGrpSpPr>
          <p:nvPr/>
        </p:nvGrpSpPr>
        <p:grpSpPr bwMode="auto">
          <a:xfrm>
            <a:off x="1496914" y="2584687"/>
            <a:ext cx="6337300" cy="1368425"/>
            <a:chOff x="67" y="1117"/>
            <a:chExt cx="3992" cy="862"/>
          </a:xfrm>
        </p:grpSpPr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07D3CE70-5C51-2AA1-4983-32BAA3F7D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" y="1117"/>
              <a:ext cx="3992" cy="862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    |       |       |       |       |       |       |       |       |</a:t>
              </a:r>
            </a:p>
            <a:p>
              <a:r>
                <a:rPr lang="ar-SA" altLang="en-US" sz="2400" b="1" dirty="0"/>
                <a:t>   -٩    -١٠   -١١   -١٢   -١٣   -١٤  -١٥   -١٦   -١٧</a:t>
              </a:r>
              <a:endParaRPr lang="en-US" altLang="en-US" sz="2400" b="1" dirty="0"/>
            </a:p>
          </p:txBody>
        </p:sp>
        <p:sp>
          <p:nvSpPr>
            <p:cNvPr id="30" name="Line 92">
              <a:extLst>
                <a:ext uri="{FF2B5EF4-FFF2-40B4-BE49-F238E27FC236}">
                  <a16:creationId xmlns:a16="http://schemas.microsoft.com/office/drawing/2014/main" id="{64F6A29B-B7CF-E84B-961C-292807BD2D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9" y="1453"/>
              <a:ext cx="37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Oval 93">
            <a:extLst>
              <a:ext uri="{FF2B5EF4-FFF2-40B4-BE49-F238E27FC236}">
                <a16:creationId xmlns:a16="http://schemas.microsoft.com/office/drawing/2014/main" id="{026F7758-3C58-B307-D599-00538AA01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814" y="3002199"/>
            <a:ext cx="215900" cy="2159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94">
            <a:extLst>
              <a:ext uri="{FF2B5EF4-FFF2-40B4-BE49-F238E27FC236}">
                <a16:creationId xmlns:a16="http://schemas.microsoft.com/office/drawing/2014/main" id="{14B5BBF0-09D2-4629-3392-D16CDC1D6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276" y="3002199"/>
            <a:ext cx="215900" cy="2159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95">
            <a:extLst>
              <a:ext uri="{FF2B5EF4-FFF2-40B4-BE49-F238E27FC236}">
                <a16:creationId xmlns:a16="http://schemas.microsoft.com/office/drawing/2014/main" id="{EF3A5C81-59A6-5100-4782-073DC424C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851" y="4684949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- ٢.٤٠ </a:t>
            </a:r>
            <a:r>
              <a:rPr lang="ar-SA" altLang="en-US" sz="2400" b="1" dirty="0">
                <a:solidFill>
                  <a:srgbClr val="CC0000"/>
                </a:solidFill>
              </a:rPr>
              <a:t>&lt;</a:t>
            </a:r>
            <a:r>
              <a:rPr lang="ar-SA" altLang="en-US" sz="2400" b="1" dirty="0"/>
              <a:t>  - ٢.٤٠</a:t>
            </a:r>
            <a:endParaRPr lang="en-US" altLang="en-US" sz="2400" b="1" dirty="0"/>
          </a:p>
        </p:txBody>
      </p:sp>
      <p:sp>
        <p:nvSpPr>
          <p:cNvPr id="34" name="Text Box 96">
            <a:extLst>
              <a:ext uri="{FF2B5EF4-FFF2-40B4-BE49-F238E27FC236}">
                <a16:creationId xmlns:a16="http://schemas.microsoft.com/office/drawing/2014/main" id="{B6366C30-877C-BE0B-653D-C4A32907A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689" y="4684949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لأن</a:t>
            </a:r>
            <a:endParaRPr lang="en-US" altLang="en-US" sz="2400" b="1"/>
          </a:p>
        </p:txBody>
      </p:sp>
      <p:sp>
        <p:nvSpPr>
          <p:cNvPr id="36" name="Text Box 97">
            <a:extLst>
              <a:ext uri="{FF2B5EF4-FFF2-40B4-BE49-F238E27FC236}">
                <a16:creationId xmlns:a16="http://schemas.microsoft.com/office/drawing/2014/main" id="{9BC09BD1-B994-E8B5-7EF0-16CC16E79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464" y="4684949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٠  </a:t>
            </a:r>
            <a:r>
              <a:rPr lang="ar-SA" altLang="en-US" sz="2400" b="1" dirty="0">
                <a:solidFill>
                  <a:srgbClr val="CC0000"/>
                </a:solidFill>
              </a:rPr>
              <a:t>&lt;</a:t>
            </a:r>
            <a:r>
              <a:rPr lang="ar-SA" altLang="en-US" sz="2400" b="1" dirty="0"/>
              <a:t>  ٢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84661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8" grpId="0"/>
      <p:bldP spid="33" grpId="0"/>
      <p:bldP spid="34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59970" y="618976"/>
            <a:ext cx="1717299" cy="155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674298" y="188793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50" name="صورة 4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D96E2A-45F4-1332-15B4-9DDC998F2C6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58" t="23307" r="5003" b="20869"/>
          <a:stretch/>
        </p:blipFill>
        <p:spPr>
          <a:xfrm>
            <a:off x="1445242" y="787621"/>
            <a:ext cx="8728537" cy="1846698"/>
          </a:xfrm>
          <a:prstGeom prst="rect">
            <a:avLst/>
          </a:prstGeom>
        </p:spPr>
      </p:pic>
      <p:pic>
        <p:nvPicPr>
          <p:cNvPr id="51" name="صورة 5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41C2781-6B79-3292-603E-81610BDECF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604" t="75575" r="10458" b="-214"/>
          <a:stretch/>
        </p:blipFill>
        <p:spPr>
          <a:xfrm>
            <a:off x="8337390" y="3010922"/>
            <a:ext cx="2767626" cy="653997"/>
          </a:xfrm>
          <a:prstGeom prst="rect">
            <a:avLst/>
          </a:prstGeom>
        </p:spPr>
      </p:pic>
      <p:pic>
        <p:nvPicPr>
          <p:cNvPr id="52" name="صورة 5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3EA6A7D-1B81-9837-80ED-0DE442C3BBC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6923" t="50388" r="23548" b="19844"/>
          <a:stretch/>
        </p:blipFill>
        <p:spPr>
          <a:xfrm>
            <a:off x="3923552" y="3979769"/>
            <a:ext cx="892084" cy="790116"/>
          </a:xfrm>
          <a:prstGeom prst="rect">
            <a:avLst/>
          </a:prstGeom>
        </p:spPr>
      </p:pic>
      <p:pic>
        <p:nvPicPr>
          <p:cNvPr id="53" name="صورة 5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F0A8695-19DD-60D7-1416-A2BAEED77C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591" t="50388" r="34844" b="19845"/>
          <a:stretch/>
        </p:blipFill>
        <p:spPr>
          <a:xfrm>
            <a:off x="7965047" y="4003119"/>
            <a:ext cx="1082548" cy="790116"/>
          </a:xfrm>
          <a:prstGeom prst="rect">
            <a:avLst/>
          </a:prstGeom>
        </p:spPr>
      </p:pic>
      <p:pic>
        <p:nvPicPr>
          <p:cNvPr id="54" name="صورة 5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146715E-6C53-E4B1-8B0F-17CD3B5FA6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731" t="50388" r="57572" b="15022"/>
          <a:stretch/>
        </p:blipFill>
        <p:spPr>
          <a:xfrm>
            <a:off x="6663947" y="4003119"/>
            <a:ext cx="1095043" cy="918125"/>
          </a:xfrm>
          <a:prstGeom prst="rect">
            <a:avLst/>
          </a:prstGeom>
        </p:spPr>
      </p:pic>
      <p:pic>
        <p:nvPicPr>
          <p:cNvPr id="55" name="صورة 5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49ED496-7068-E6BE-C5B6-256B1DE767C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530" t="50387" r="44953" b="15461"/>
          <a:stretch/>
        </p:blipFill>
        <p:spPr>
          <a:xfrm>
            <a:off x="5192496" y="4003119"/>
            <a:ext cx="1265395" cy="906466"/>
          </a:xfrm>
          <a:prstGeom prst="rect">
            <a:avLst/>
          </a:prstGeom>
        </p:spPr>
      </p:pic>
      <p:grpSp>
        <p:nvGrpSpPr>
          <p:cNvPr id="56" name="Group 6">
            <a:extLst>
              <a:ext uri="{FF2B5EF4-FFF2-40B4-BE49-F238E27FC236}">
                <a16:creationId xmlns:a16="http://schemas.microsoft.com/office/drawing/2014/main" id="{0850E423-963F-A254-5C45-024EF24352A1}"/>
              </a:ext>
            </a:extLst>
          </p:cNvPr>
          <p:cNvGrpSpPr>
            <a:grpSpLocks/>
          </p:cNvGrpSpPr>
          <p:nvPr/>
        </p:nvGrpSpPr>
        <p:grpSpPr bwMode="auto">
          <a:xfrm>
            <a:off x="4369594" y="-101791"/>
            <a:ext cx="3168650" cy="579437"/>
            <a:chOff x="1669" y="452"/>
            <a:chExt cx="1996" cy="365"/>
          </a:xfrm>
        </p:grpSpPr>
        <p:sp>
          <p:nvSpPr>
            <p:cNvPr id="57" name="AutoShape 4">
              <a:extLst>
                <a:ext uri="{FF2B5EF4-FFF2-40B4-BE49-F238E27FC236}">
                  <a16:creationId xmlns:a16="http://schemas.microsoft.com/office/drawing/2014/main" id="{42924E6A-B404-BA50-21E9-85F35C99E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8" name="Text Box 5">
              <a:extLst>
                <a:ext uri="{FF2B5EF4-FFF2-40B4-BE49-F238E27FC236}">
                  <a16:creationId xmlns:a16="http://schemas.microsoft.com/office/drawing/2014/main" id="{331802EF-15D3-AB62-E2A0-8BC1751F0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 dirty="0"/>
                <a:t>ترتيب الاعداد النسبية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946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AFFE3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١-٢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اقارن بين الاعداد النسبية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p:transition spd="slow">
    <p:cover dir="r"/>
    <p:sndAc>
      <p:stSnd>
        <p:snd r:embed="rId2" name="قلب الصفحة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8741683" y="1095336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49" name="Group 6">
            <a:extLst>
              <a:ext uri="{FF2B5EF4-FFF2-40B4-BE49-F238E27FC236}">
                <a16:creationId xmlns:a16="http://schemas.microsoft.com/office/drawing/2014/main" id="{804985C4-244D-0E57-3709-A90A8E3CB444}"/>
              </a:ext>
            </a:extLst>
          </p:cNvPr>
          <p:cNvGrpSpPr>
            <a:grpSpLocks/>
          </p:cNvGrpSpPr>
          <p:nvPr/>
        </p:nvGrpSpPr>
        <p:grpSpPr bwMode="auto">
          <a:xfrm>
            <a:off x="4505332" y="752747"/>
            <a:ext cx="3168650" cy="579437"/>
            <a:chOff x="1669" y="452"/>
            <a:chExt cx="1996" cy="365"/>
          </a:xfrm>
        </p:grpSpPr>
        <p:sp>
          <p:nvSpPr>
            <p:cNvPr id="50" name="AutoShape 4">
              <a:extLst>
                <a:ext uri="{FF2B5EF4-FFF2-40B4-BE49-F238E27FC236}">
                  <a16:creationId xmlns:a16="http://schemas.microsoft.com/office/drawing/2014/main" id="{FC1506DB-D9EE-540F-6246-246FD5A64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1" name="Text Box 5">
              <a:extLst>
                <a:ext uri="{FF2B5EF4-FFF2-40B4-BE49-F238E27FC236}">
                  <a16:creationId xmlns:a16="http://schemas.microsoft.com/office/drawing/2014/main" id="{CE619A1E-2150-0D68-D3CB-2E046D2BB2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 dirty="0"/>
                <a:t>ترتيب الاعداد النسبية</a:t>
              </a:r>
            </a:p>
          </p:txBody>
        </p:sp>
      </p:grpSp>
      <p:pic>
        <p:nvPicPr>
          <p:cNvPr id="52" name="صورة 5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9F156F2-411B-964E-C0DD-8FA23FB9C6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025" t="44592" r="5781" b="8828"/>
          <a:stretch/>
        </p:blipFill>
        <p:spPr>
          <a:xfrm>
            <a:off x="1620021" y="2770894"/>
            <a:ext cx="8363165" cy="727633"/>
          </a:xfrm>
          <a:prstGeom prst="rect">
            <a:avLst/>
          </a:prstGeom>
        </p:spPr>
      </p:pic>
      <p:pic>
        <p:nvPicPr>
          <p:cNvPr id="53" name="صورة 5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B45F49D-ED45-73A5-1020-99D0072A1F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1482" r="71394" b="64155"/>
          <a:stretch/>
        </p:blipFill>
        <p:spPr>
          <a:xfrm>
            <a:off x="779435" y="2054123"/>
            <a:ext cx="2775585" cy="380577"/>
          </a:xfrm>
          <a:prstGeom prst="rect">
            <a:avLst/>
          </a:prstGeom>
        </p:spPr>
      </p:pic>
      <p:pic>
        <p:nvPicPr>
          <p:cNvPr id="54" name="صورة 5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C854C5B-76B9-BF72-F3B3-6732461C6F2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8511" t="11731" b="56466"/>
          <a:stretch/>
        </p:blipFill>
        <p:spPr>
          <a:xfrm>
            <a:off x="3501588" y="2020550"/>
            <a:ext cx="6936412" cy="496807"/>
          </a:xfrm>
          <a:prstGeom prst="rect">
            <a:avLst/>
          </a:prstGeom>
        </p:spPr>
      </p:pic>
      <p:pic>
        <p:nvPicPr>
          <p:cNvPr id="55" name="صورة 5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D097579-804D-8FB9-2B2A-B42FD2102D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6855" t="44593" r="26528" b="-11433"/>
          <a:stretch/>
        </p:blipFill>
        <p:spPr>
          <a:xfrm>
            <a:off x="5290017" y="4427829"/>
            <a:ext cx="642026" cy="1044131"/>
          </a:xfrm>
          <a:prstGeom prst="rect">
            <a:avLst/>
          </a:prstGeom>
        </p:spPr>
      </p:pic>
      <p:pic>
        <p:nvPicPr>
          <p:cNvPr id="56" name="صورة 5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C6C6E49-9C6E-61DA-99D0-953E119B985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461" t="44593" r="33779" b="-11433"/>
          <a:stretch/>
        </p:blipFill>
        <p:spPr>
          <a:xfrm>
            <a:off x="4611389" y="4408263"/>
            <a:ext cx="364826" cy="1044131"/>
          </a:xfrm>
          <a:prstGeom prst="rect">
            <a:avLst/>
          </a:prstGeom>
        </p:spPr>
      </p:pic>
      <p:pic>
        <p:nvPicPr>
          <p:cNvPr id="57" name="صورة 5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107A4FA-DCED-924D-EB9F-E0FCD69453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914" t="44591" r="13700" b="-8942"/>
          <a:stretch/>
        </p:blipFill>
        <p:spPr>
          <a:xfrm>
            <a:off x="7494845" y="4416890"/>
            <a:ext cx="619616" cy="1005229"/>
          </a:xfrm>
          <a:prstGeom prst="rect">
            <a:avLst/>
          </a:prstGeom>
        </p:spPr>
      </p:pic>
      <p:pic>
        <p:nvPicPr>
          <p:cNvPr id="58" name="صورة 5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3C830C2-7B01-CA51-0D76-EA19969F83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2329" t="44592" r="19106" b="-8702"/>
          <a:stretch/>
        </p:blipFill>
        <p:spPr>
          <a:xfrm>
            <a:off x="6588468" y="4389160"/>
            <a:ext cx="831031" cy="1001472"/>
          </a:xfrm>
          <a:prstGeom prst="rect">
            <a:avLst/>
          </a:prstGeom>
        </p:spPr>
      </p:pic>
      <p:pic>
        <p:nvPicPr>
          <p:cNvPr id="59" name="صورة 5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13039E7-9E1A-7946-F3A0-EBB2CF3A65A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6561" t="44592" r="5782" b="8405"/>
          <a:stretch/>
        </p:blipFill>
        <p:spPr>
          <a:xfrm>
            <a:off x="5871514" y="4408263"/>
            <a:ext cx="742873" cy="7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55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2140952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59" name="AutoShape 6">
            <a:extLst>
              <a:ext uri="{FF2B5EF4-FFF2-40B4-BE49-F238E27FC236}">
                <a16:creationId xmlns:a16="http://schemas.microsoft.com/office/drawing/2014/main" id="{B22E8C50-9D1E-5263-3B7C-18E5ED56C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813" y="341543"/>
            <a:ext cx="8713788" cy="12239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يبين الجدول ادناه معدل الأنجاب الإجمالي في احدى الدول رتب هذه المعدلات من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 الأصغر إلى الأكبر  </a:t>
            </a:r>
          </a:p>
        </p:txBody>
      </p:sp>
      <p:graphicFrame>
        <p:nvGraphicFramePr>
          <p:cNvPr id="60" name="Group 116">
            <a:extLst>
              <a:ext uri="{FF2B5EF4-FFF2-40B4-BE49-F238E27FC236}">
                <a16:creationId xmlns:a16="http://schemas.microsoft.com/office/drawing/2014/main" id="{44320302-9795-6ED7-3834-1CB1821A8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373075"/>
              </p:ext>
            </p:extLst>
          </p:nvPr>
        </p:nvGraphicFramePr>
        <p:xfrm>
          <a:off x="1531541" y="1672037"/>
          <a:ext cx="8713787" cy="4260022"/>
        </p:xfrm>
        <a:graphic>
          <a:graphicData uri="http://schemas.openxmlformats.org/drawingml/2006/table">
            <a:tbl>
              <a:tblPr rtl="1"/>
              <a:tblGrid>
                <a:gridCol w="1296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9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7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39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السنة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المعدل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السنة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ارتفاع المد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9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١٤٣٣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١.٧٦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١٤٣٦ 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9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١٤٣٤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=</a:t>
                      </a:r>
                      <a:endParaRPr kumimoji="0" lang="en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١٤٣٧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١.٦١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3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١٤٣٥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=</a:t>
                      </a:r>
                      <a:endParaRPr kumimoji="0" lang="en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١٤٣٨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=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9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ترتيب المعدل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ترتيب السنة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1" name="Group 96">
            <a:extLst>
              <a:ext uri="{FF2B5EF4-FFF2-40B4-BE49-F238E27FC236}">
                <a16:creationId xmlns:a16="http://schemas.microsoft.com/office/drawing/2014/main" id="{20798F54-ABFB-EFEB-0213-2A817D249D72}"/>
              </a:ext>
            </a:extLst>
          </p:cNvPr>
          <p:cNvGrpSpPr>
            <a:grpSpLocks/>
          </p:cNvGrpSpPr>
          <p:nvPr/>
        </p:nvGrpSpPr>
        <p:grpSpPr bwMode="auto">
          <a:xfrm>
            <a:off x="7934621" y="2935098"/>
            <a:ext cx="865187" cy="758825"/>
            <a:chOff x="5102" y="2213"/>
            <a:chExt cx="545" cy="478"/>
          </a:xfrm>
        </p:grpSpPr>
        <p:grpSp>
          <p:nvGrpSpPr>
            <p:cNvPr id="62" name="Group 97">
              <a:extLst>
                <a:ext uri="{FF2B5EF4-FFF2-40B4-BE49-F238E27FC236}">
                  <a16:creationId xmlns:a16="http://schemas.microsoft.com/office/drawing/2014/main" id="{35D5F5DF-BC40-CB5C-3517-E20C127239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4" y="2213"/>
              <a:ext cx="363" cy="478"/>
              <a:chOff x="3742" y="2341"/>
              <a:chExt cx="363" cy="478"/>
            </a:xfrm>
          </p:grpSpPr>
          <p:sp>
            <p:nvSpPr>
              <p:cNvPr id="64" name="Text Box 98">
                <a:extLst>
                  <a:ext uri="{FF2B5EF4-FFF2-40B4-BE49-F238E27FC236}">
                    <a16:creationId xmlns:a16="http://schemas.microsoft.com/office/drawing/2014/main" id="{D0ED4E5B-894C-7168-B9D9-1AD4629F2F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١٨</a:t>
                </a:r>
              </a:p>
            </p:txBody>
          </p:sp>
          <p:sp>
            <p:nvSpPr>
              <p:cNvPr id="65" name="Text Box 99">
                <a:extLst>
                  <a:ext uri="{FF2B5EF4-FFF2-40B4-BE49-F238E27FC236}">
                    <a16:creationId xmlns:a16="http://schemas.microsoft.com/office/drawing/2014/main" id="{193E3654-A906-915D-28A8-10CF1357E9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٢٥</a:t>
                </a:r>
              </a:p>
            </p:txBody>
          </p:sp>
          <p:sp>
            <p:nvSpPr>
              <p:cNvPr id="66" name="Line 100">
                <a:extLst>
                  <a:ext uri="{FF2B5EF4-FFF2-40B4-BE49-F238E27FC236}">
                    <a16:creationId xmlns:a16="http://schemas.microsoft.com/office/drawing/2014/main" id="{13CA600B-AB3C-AE9F-7C30-81A47AAF97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63" name="Text Box 101">
              <a:extLst>
                <a:ext uri="{FF2B5EF4-FFF2-40B4-BE49-F238E27FC236}">
                  <a16:creationId xmlns:a16="http://schemas.microsoft.com/office/drawing/2014/main" id="{EA600371-2777-5FAF-2497-8F5B8E2CF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2296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/>
                <a:t>١</a:t>
              </a:r>
            </a:p>
          </p:txBody>
        </p:sp>
      </p:grpSp>
      <p:grpSp>
        <p:nvGrpSpPr>
          <p:cNvPr id="67" name="Group 104">
            <a:extLst>
              <a:ext uri="{FF2B5EF4-FFF2-40B4-BE49-F238E27FC236}">
                <a16:creationId xmlns:a16="http://schemas.microsoft.com/office/drawing/2014/main" id="{6E183D22-CBEF-E04B-24FF-459B5E5D1795}"/>
              </a:ext>
            </a:extLst>
          </p:cNvPr>
          <p:cNvGrpSpPr>
            <a:grpSpLocks/>
          </p:cNvGrpSpPr>
          <p:nvPr/>
        </p:nvGrpSpPr>
        <p:grpSpPr bwMode="auto">
          <a:xfrm>
            <a:off x="7934621" y="3592323"/>
            <a:ext cx="865187" cy="758825"/>
            <a:chOff x="5102" y="2213"/>
            <a:chExt cx="545" cy="478"/>
          </a:xfrm>
        </p:grpSpPr>
        <p:grpSp>
          <p:nvGrpSpPr>
            <p:cNvPr id="68" name="Group 105">
              <a:extLst>
                <a:ext uri="{FF2B5EF4-FFF2-40B4-BE49-F238E27FC236}">
                  <a16:creationId xmlns:a16="http://schemas.microsoft.com/office/drawing/2014/main" id="{E769BFF6-EB6D-3093-2C5F-89D1645494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4" y="2213"/>
              <a:ext cx="363" cy="478"/>
              <a:chOff x="3742" y="2341"/>
              <a:chExt cx="363" cy="478"/>
            </a:xfrm>
          </p:grpSpPr>
          <p:sp>
            <p:nvSpPr>
              <p:cNvPr id="70" name="Text Box 106">
                <a:extLst>
                  <a:ext uri="{FF2B5EF4-FFF2-40B4-BE49-F238E27FC236}">
                    <a16:creationId xmlns:a16="http://schemas.microsoft.com/office/drawing/2014/main" id="{9FFCB368-956F-C7FB-CD3E-9E28A7BEBB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٩</a:t>
                </a:r>
              </a:p>
            </p:txBody>
          </p:sp>
          <p:sp>
            <p:nvSpPr>
              <p:cNvPr id="71" name="Text Box 107">
                <a:extLst>
                  <a:ext uri="{FF2B5EF4-FFF2-40B4-BE49-F238E27FC236}">
                    <a16:creationId xmlns:a16="http://schemas.microsoft.com/office/drawing/2014/main" id="{98D8CB03-2E3A-6A19-4C3C-3BD0127F46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١٣</a:t>
                </a:r>
              </a:p>
            </p:txBody>
          </p:sp>
          <p:sp>
            <p:nvSpPr>
              <p:cNvPr id="72" name="Line 108">
                <a:extLst>
                  <a:ext uri="{FF2B5EF4-FFF2-40B4-BE49-F238E27FC236}">
                    <a16:creationId xmlns:a16="http://schemas.microsoft.com/office/drawing/2014/main" id="{60409F4C-0898-6A61-A698-3A3F18A22E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69" name="Text Box 109">
              <a:extLst>
                <a:ext uri="{FF2B5EF4-FFF2-40B4-BE49-F238E27FC236}">
                  <a16:creationId xmlns:a16="http://schemas.microsoft.com/office/drawing/2014/main" id="{326AA907-E035-1F0A-709D-3CD2BAE2EE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2296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/>
                <a:t>١</a:t>
              </a:r>
            </a:p>
          </p:txBody>
        </p:sp>
      </p:grpSp>
      <p:sp>
        <p:nvSpPr>
          <p:cNvPr id="73" name="Text Box 115">
            <a:extLst>
              <a:ext uri="{FF2B5EF4-FFF2-40B4-BE49-F238E27FC236}">
                <a16:creationId xmlns:a16="http://schemas.microsoft.com/office/drawing/2014/main" id="{7D224643-BDC8-16D6-A523-1266C485B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5109" y="2381061"/>
            <a:ext cx="865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١.٦٥</a:t>
            </a:r>
          </a:p>
        </p:txBody>
      </p:sp>
      <p:sp>
        <p:nvSpPr>
          <p:cNvPr id="74" name="Text Box 118">
            <a:extLst>
              <a:ext uri="{FF2B5EF4-FFF2-40B4-BE49-F238E27FC236}">
                <a16:creationId xmlns:a16="http://schemas.microsoft.com/office/drawing/2014/main" id="{ACBA6833-08AD-9CC0-F354-6CBD8B5A8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571" y="3104960"/>
            <a:ext cx="1482725" cy="45720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١.٧٢</a:t>
            </a:r>
          </a:p>
        </p:txBody>
      </p:sp>
      <p:sp>
        <p:nvSpPr>
          <p:cNvPr id="75" name="Text Box 119">
            <a:extLst>
              <a:ext uri="{FF2B5EF4-FFF2-40B4-BE49-F238E27FC236}">
                <a16:creationId xmlns:a16="http://schemas.microsoft.com/office/drawing/2014/main" id="{1A20CA48-0BCC-383D-570B-07C1FA755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883" y="3727260"/>
            <a:ext cx="1395413" cy="45720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١.٦٩</a:t>
            </a:r>
          </a:p>
        </p:txBody>
      </p:sp>
      <p:sp>
        <p:nvSpPr>
          <p:cNvPr id="76" name="Text Box 122">
            <a:extLst>
              <a:ext uri="{FF2B5EF4-FFF2-40B4-BE49-F238E27FC236}">
                <a16:creationId xmlns:a16="http://schemas.microsoft.com/office/drawing/2014/main" id="{FDCF7612-4807-DADB-BE9C-766199DF1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5071" y="3727260"/>
            <a:ext cx="865187" cy="45720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١.٥٨</a:t>
            </a:r>
          </a:p>
        </p:txBody>
      </p:sp>
      <p:sp>
        <p:nvSpPr>
          <p:cNvPr id="77" name="Text Box 123">
            <a:extLst>
              <a:ext uri="{FF2B5EF4-FFF2-40B4-BE49-F238E27FC236}">
                <a16:creationId xmlns:a16="http://schemas.microsoft.com/office/drawing/2014/main" id="{FE379201-F5D0-4810-D172-CC4676050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946" y="4384485"/>
            <a:ext cx="1395412" cy="45720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١٠.٥٨</a:t>
            </a:r>
          </a:p>
        </p:txBody>
      </p:sp>
      <p:sp>
        <p:nvSpPr>
          <p:cNvPr id="78" name="Text Box 124">
            <a:extLst>
              <a:ext uri="{FF2B5EF4-FFF2-40B4-BE49-F238E27FC236}">
                <a16:creationId xmlns:a16="http://schemas.microsoft.com/office/drawing/2014/main" id="{C86ADE96-9808-B34D-B232-E2D39CCBA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283" y="4384485"/>
            <a:ext cx="865188" cy="45720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١.٦١</a:t>
            </a:r>
          </a:p>
        </p:txBody>
      </p:sp>
      <p:sp>
        <p:nvSpPr>
          <p:cNvPr id="79" name="Text Box 125">
            <a:extLst>
              <a:ext uri="{FF2B5EF4-FFF2-40B4-BE49-F238E27FC236}">
                <a16:creationId xmlns:a16="http://schemas.microsoft.com/office/drawing/2014/main" id="{20C0A4C6-0D04-354C-97A6-A74D51488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558" y="4384485"/>
            <a:ext cx="1495425" cy="45720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١.٦٥</a:t>
            </a:r>
          </a:p>
        </p:txBody>
      </p:sp>
      <p:sp>
        <p:nvSpPr>
          <p:cNvPr id="80" name="Text Box 126">
            <a:extLst>
              <a:ext uri="{FF2B5EF4-FFF2-40B4-BE49-F238E27FC236}">
                <a16:creationId xmlns:a16="http://schemas.microsoft.com/office/drawing/2014/main" id="{1AF9995A-B75C-4BA1-747A-D8E2CDE94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296" y="4384485"/>
            <a:ext cx="865187" cy="45720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١.٦٩</a:t>
            </a:r>
            <a:endParaRPr lang="ar-SA" altLang="ar-SA" sz="2400" b="1" dirty="0">
              <a:solidFill>
                <a:srgbClr val="FF0000"/>
              </a:solidFill>
            </a:endParaRPr>
          </a:p>
        </p:txBody>
      </p:sp>
      <p:sp>
        <p:nvSpPr>
          <p:cNvPr id="81" name="Text Box 127">
            <a:extLst>
              <a:ext uri="{FF2B5EF4-FFF2-40B4-BE49-F238E27FC236}">
                <a16:creationId xmlns:a16="http://schemas.microsoft.com/office/drawing/2014/main" id="{D1489B62-0FDE-5197-2847-81375A56D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571" y="4384485"/>
            <a:ext cx="865187" cy="45720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١.٧٢</a:t>
            </a:r>
            <a:endParaRPr lang="ar-SA" altLang="ar-SA" sz="2400" b="1" dirty="0">
              <a:solidFill>
                <a:srgbClr val="FF0000"/>
              </a:solidFill>
            </a:endParaRPr>
          </a:p>
        </p:txBody>
      </p:sp>
      <p:sp>
        <p:nvSpPr>
          <p:cNvPr id="82" name="Text Box 128">
            <a:extLst>
              <a:ext uri="{FF2B5EF4-FFF2-40B4-BE49-F238E27FC236}">
                <a16:creationId xmlns:a16="http://schemas.microsoft.com/office/drawing/2014/main" id="{C1FD88B6-8450-B2C4-C482-92AE9E568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908" y="4384485"/>
            <a:ext cx="865188" cy="45720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١.٧٦</a:t>
            </a:r>
          </a:p>
        </p:txBody>
      </p:sp>
      <p:sp>
        <p:nvSpPr>
          <p:cNvPr id="83" name="Text Box 129">
            <a:extLst>
              <a:ext uri="{FF2B5EF4-FFF2-40B4-BE49-F238E27FC236}">
                <a16:creationId xmlns:a16="http://schemas.microsoft.com/office/drawing/2014/main" id="{9491EAF1-47A2-3F42-59FF-C39F2CCBF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946" y="5113148"/>
            <a:ext cx="1395412" cy="45720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١٤٣٨</a:t>
            </a:r>
          </a:p>
        </p:txBody>
      </p:sp>
      <p:sp>
        <p:nvSpPr>
          <p:cNvPr id="84" name="Text Box 130">
            <a:extLst>
              <a:ext uri="{FF2B5EF4-FFF2-40B4-BE49-F238E27FC236}">
                <a16:creationId xmlns:a16="http://schemas.microsoft.com/office/drawing/2014/main" id="{1E8733A2-1E79-4FAF-DADA-3E95F09D5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283" y="5113148"/>
            <a:ext cx="909638" cy="461665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١٤٣٧</a:t>
            </a:r>
          </a:p>
        </p:txBody>
      </p:sp>
      <p:sp>
        <p:nvSpPr>
          <p:cNvPr id="85" name="Text Box 131">
            <a:extLst>
              <a:ext uri="{FF2B5EF4-FFF2-40B4-BE49-F238E27FC236}">
                <a16:creationId xmlns:a16="http://schemas.microsoft.com/office/drawing/2014/main" id="{33E0E8B3-9C17-FCE1-6BF5-40B8B26B7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558" y="5113148"/>
            <a:ext cx="1495425" cy="45720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١٤٣٦</a:t>
            </a:r>
          </a:p>
        </p:txBody>
      </p:sp>
      <p:sp>
        <p:nvSpPr>
          <p:cNvPr id="86" name="Text Box 132">
            <a:extLst>
              <a:ext uri="{FF2B5EF4-FFF2-40B4-BE49-F238E27FC236}">
                <a16:creationId xmlns:a16="http://schemas.microsoft.com/office/drawing/2014/main" id="{93A2A404-4C8D-BDAE-76AF-32D8C735F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758" y="5113148"/>
            <a:ext cx="974725" cy="461665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١٤٣٥</a:t>
            </a:r>
          </a:p>
        </p:txBody>
      </p:sp>
      <p:sp>
        <p:nvSpPr>
          <p:cNvPr id="87" name="Text Box 133">
            <a:extLst>
              <a:ext uri="{FF2B5EF4-FFF2-40B4-BE49-F238E27FC236}">
                <a16:creationId xmlns:a16="http://schemas.microsoft.com/office/drawing/2014/main" id="{A3B47711-41CD-E6B3-94C7-40F424796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8097" y="5113148"/>
            <a:ext cx="982662" cy="461665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١٤٣٤</a:t>
            </a:r>
          </a:p>
        </p:txBody>
      </p:sp>
      <p:sp>
        <p:nvSpPr>
          <p:cNvPr id="88" name="Text Box 134">
            <a:extLst>
              <a:ext uri="{FF2B5EF4-FFF2-40B4-BE49-F238E27FC236}">
                <a16:creationId xmlns:a16="http://schemas.microsoft.com/office/drawing/2014/main" id="{30C667AB-30AA-6473-800C-D73058708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883" y="5113148"/>
            <a:ext cx="1192213" cy="461665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١٤٣٣</a:t>
            </a:r>
          </a:p>
        </p:txBody>
      </p:sp>
      <p:grpSp>
        <p:nvGrpSpPr>
          <p:cNvPr id="89" name="Group 104">
            <a:extLst>
              <a:ext uri="{FF2B5EF4-FFF2-40B4-BE49-F238E27FC236}">
                <a16:creationId xmlns:a16="http://schemas.microsoft.com/office/drawing/2014/main" id="{7735EBE7-F113-5B0A-477F-82737B534A77}"/>
              </a:ext>
            </a:extLst>
          </p:cNvPr>
          <p:cNvGrpSpPr>
            <a:grpSpLocks/>
          </p:cNvGrpSpPr>
          <p:nvPr/>
        </p:nvGrpSpPr>
        <p:grpSpPr bwMode="auto">
          <a:xfrm>
            <a:off x="3730127" y="3617574"/>
            <a:ext cx="865187" cy="758825"/>
            <a:chOff x="5102" y="2213"/>
            <a:chExt cx="545" cy="478"/>
          </a:xfrm>
        </p:grpSpPr>
        <p:grpSp>
          <p:nvGrpSpPr>
            <p:cNvPr id="90" name="Group 105">
              <a:extLst>
                <a:ext uri="{FF2B5EF4-FFF2-40B4-BE49-F238E27FC236}">
                  <a16:creationId xmlns:a16="http://schemas.microsoft.com/office/drawing/2014/main" id="{8580C7C6-0251-77E0-797C-769AC45D51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4" y="2213"/>
              <a:ext cx="363" cy="478"/>
              <a:chOff x="3742" y="2341"/>
              <a:chExt cx="363" cy="478"/>
            </a:xfrm>
          </p:grpSpPr>
          <p:sp>
            <p:nvSpPr>
              <p:cNvPr id="92" name="Text Box 106">
                <a:extLst>
                  <a:ext uri="{FF2B5EF4-FFF2-40B4-BE49-F238E27FC236}">
                    <a16:creationId xmlns:a16="http://schemas.microsoft.com/office/drawing/2014/main" id="{1C63199F-677A-2964-04F2-921733DCA2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٢٩</a:t>
                </a:r>
              </a:p>
            </p:txBody>
          </p:sp>
          <p:sp>
            <p:nvSpPr>
              <p:cNvPr id="93" name="Text Box 107">
                <a:extLst>
                  <a:ext uri="{FF2B5EF4-FFF2-40B4-BE49-F238E27FC236}">
                    <a16:creationId xmlns:a16="http://schemas.microsoft.com/office/drawing/2014/main" id="{9CDBA92B-C2EB-E2E5-154A-020F0E4A29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٥٠</a:t>
                </a:r>
              </a:p>
            </p:txBody>
          </p:sp>
          <p:sp>
            <p:nvSpPr>
              <p:cNvPr id="94" name="Line 108">
                <a:extLst>
                  <a:ext uri="{FF2B5EF4-FFF2-40B4-BE49-F238E27FC236}">
                    <a16:creationId xmlns:a16="http://schemas.microsoft.com/office/drawing/2014/main" id="{96ACD541-FC1D-4101-DDF9-61D29B4F39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91" name="Text Box 109">
              <a:extLst>
                <a:ext uri="{FF2B5EF4-FFF2-40B4-BE49-F238E27FC236}">
                  <a16:creationId xmlns:a16="http://schemas.microsoft.com/office/drawing/2014/main" id="{E824BD7B-64B1-5BF6-367A-A165F001E0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2296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/>
                <a:t>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803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7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08859" y="258392"/>
            <a:ext cx="11883141" cy="6423382"/>
            <a:chOff x="745507" y="392652"/>
            <a:chExt cx="11435702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45507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752269" y="175736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 </a:t>
            </a: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855C2323-A9BF-FAE5-430A-D4CE963E8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4729" y="2106328"/>
            <a:ext cx="6480175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ضع &gt; أو &lt; أو = في (   ) لتصبح الجمل التالية صحيحة :</a:t>
            </a:r>
            <a:endParaRPr lang="en-US" altLang="en-US" sz="2400" b="1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EC64A0E-7021-1907-EC66-DE3486CCF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445" y="3461035"/>
            <a:ext cx="2879725" cy="1368425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                   لأن  </a:t>
            </a:r>
            <a:endParaRPr lang="en-US" altLang="en-US" sz="2400" b="1"/>
          </a:p>
        </p:txBody>
      </p:sp>
      <p:grpSp>
        <p:nvGrpSpPr>
          <p:cNvPr id="4" name="Group 132">
            <a:extLst>
              <a:ext uri="{FF2B5EF4-FFF2-40B4-BE49-F238E27FC236}">
                <a16:creationId xmlns:a16="http://schemas.microsoft.com/office/drawing/2014/main" id="{514B9EFD-BEA3-F1E5-865D-1DB9A4CA8263}"/>
              </a:ext>
            </a:extLst>
          </p:cNvPr>
          <p:cNvGrpSpPr>
            <a:grpSpLocks/>
          </p:cNvGrpSpPr>
          <p:nvPr/>
        </p:nvGrpSpPr>
        <p:grpSpPr bwMode="auto">
          <a:xfrm>
            <a:off x="7890120" y="3461035"/>
            <a:ext cx="1511300" cy="1368425"/>
            <a:chOff x="4740" y="1117"/>
            <a:chExt cx="952" cy="862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11C2CDAE-2CA1-C943-641C-9F21ED49B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" y="1117"/>
              <a:ext cx="952" cy="862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0"/>
              <a:r>
                <a:rPr lang="ar-SA" altLang="en-US" sz="2400" b="1"/>
                <a:t> </a:t>
              </a:r>
              <a:endParaRPr lang="en-US" altLang="en-US" sz="2400" b="1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98A8BE7-2585-E479-81E3-1D6061AE8F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9" y="1271"/>
              <a:ext cx="363" cy="478"/>
              <a:chOff x="3742" y="2341"/>
              <a:chExt cx="363" cy="478"/>
            </a:xfrm>
          </p:grpSpPr>
          <p:sp>
            <p:nvSpPr>
              <p:cNvPr id="18" name="Text Box 11">
                <a:extLst>
                  <a:ext uri="{FF2B5EF4-FFF2-40B4-BE49-F238E27FC236}">
                    <a16:creationId xmlns:a16="http://schemas.microsoft.com/office/drawing/2014/main" id="{5C763AC4-54DB-FBED-AF3A-D30B191C57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19" name="Text Box 12">
                <a:extLst>
                  <a:ext uri="{FF2B5EF4-FFF2-40B4-BE49-F238E27FC236}">
                    <a16:creationId xmlns:a16="http://schemas.microsoft.com/office/drawing/2014/main" id="{747DC2BF-A0AD-2FAD-6F56-416BE723E9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20" name="Line 13">
                <a:extLst>
                  <a:ext uri="{FF2B5EF4-FFF2-40B4-BE49-F238E27FC236}">
                    <a16:creationId xmlns:a16="http://schemas.microsoft.com/office/drawing/2014/main" id="{B79685F2-3DC7-07CC-5871-493A2F3992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" name="Group 14">
              <a:extLst>
                <a:ext uri="{FF2B5EF4-FFF2-40B4-BE49-F238E27FC236}">
                  <a16:creationId xmlns:a16="http://schemas.microsoft.com/office/drawing/2014/main" id="{51D13580-9694-9F6C-BA20-4FA42FFBF9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0" y="1274"/>
              <a:ext cx="363" cy="478"/>
              <a:chOff x="3742" y="2341"/>
              <a:chExt cx="363" cy="478"/>
            </a:xfrm>
          </p:grpSpPr>
          <p:sp>
            <p:nvSpPr>
              <p:cNvPr id="14" name="Text Box 15">
                <a:extLst>
                  <a:ext uri="{FF2B5EF4-FFF2-40B4-BE49-F238E27FC236}">
                    <a16:creationId xmlns:a16="http://schemas.microsoft.com/office/drawing/2014/main" id="{D42287CB-8D94-4C0B-5C37-3A2308ACD5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٧</a:t>
                </a:r>
                <a:endParaRPr lang="en-US" altLang="en-US" sz="2400" b="1" dirty="0"/>
              </a:p>
            </p:txBody>
          </p:sp>
          <p:sp>
            <p:nvSpPr>
              <p:cNvPr id="16" name="Text Box 16">
                <a:extLst>
                  <a:ext uri="{FF2B5EF4-FFF2-40B4-BE49-F238E27FC236}">
                    <a16:creationId xmlns:a16="http://schemas.microsoft.com/office/drawing/2014/main" id="{D99594D4-7C3F-37EE-D753-EC381ED8D3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٩</a:t>
                </a:r>
                <a:endParaRPr lang="en-US" altLang="en-US" sz="2400" b="1" dirty="0"/>
              </a:p>
            </p:txBody>
          </p:sp>
          <p:sp>
            <p:nvSpPr>
              <p:cNvPr id="17" name="Line 17">
                <a:extLst>
                  <a:ext uri="{FF2B5EF4-FFF2-40B4-BE49-F238E27FC236}">
                    <a16:creationId xmlns:a16="http://schemas.microsoft.com/office/drawing/2014/main" id="{B446A7A5-2CE8-A811-021F-2339F7E79C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E9DA3041-3D98-D38D-92C8-72CB89843395}"/>
              </a:ext>
            </a:extLst>
          </p:cNvPr>
          <p:cNvGrpSpPr>
            <a:grpSpLocks/>
          </p:cNvGrpSpPr>
          <p:nvPr/>
        </p:nvGrpSpPr>
        <p:grpSpPr bwMode="auto">
          <a:xfrm>
            <a:off x="4721470" y="3795997"/>
            <a:ext cx="576263" cy="758825"/>
            <a:chOff x="3742" y="2341"/>
            <a:chExt cx="363" cy="478"/>
          </a:xfrm>
        </p:grpSpPr>
        <p:sp>
          <p:nvSpPr>
            <p:cNvPr id="22" name="Text Box 51">
              <a:extLst>
                <a:ext uri="{FF2B5EF4-FFF2-40B4-BE49-F238E27FC236}">
                  <a16:creationId xmlns:a16="http://schemas.microsoft.com/office/drawing/2014/main" id="{88BF6C0D-6C07-F34B-E8C2-BC3C61EFF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٦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23" name="Text Box 52">
              <a:extLst>
                <a:ext uri="{FF2B5EF4-FFF2-40B4-BE49-F238E27FC236}">
                  <a16:creationId xmlns:a16="http://schemas.microsoft.com/office/drawing/2014/main" id="{56C0EFB9-C1C9-7F7D-0791-3C38E2CD3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٩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24" name="Line 53">
              <a:extLst>
                <a:ext uri="{FF2B5EF4-FFF2-40B4-BE49-F238E27FC236}">
                  <a16:creationId xmlns:a16="http://schemas.microsoft.com/office/drawing/2014/main" id="{C394012B-6F47-18FC-A3D3-628E701228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54">
            <a:extLst>
              <a:ext uri="{FF2B5EF4-FFF2-40B4-BE49-F238E27FC236}">
                <a16:creationId xmlns:a16="http://schemas.microsoft.com/office/drawing/2014/main" id="{BB0DA5FE-144C-8D2C-922C-FC3F05E6F410}"/>
              </a:ext>
            </a:extLst>
          </p:cNvPr>
          <p:cNvGrpSpPr>
            <a:grpSpLocks/>
          </p:cNvGrpSpPr>
          <p:nvPr/>
        </p:nvGrpSpPr>
        <p:grpSpPr bwMode="auto">
          <a:xfrm>
            <a:off x="3713408" y="3795997"/>
            <a:ext cx="576262" cy="758825"/>
            <a:chOff x="3742" y="2341"/>
            <a:chExt cx="363" cy="478"/>
          </a:xfrm>
        </p:grpSpPr>
        <p:sp>
          <p:nvSpPr>
            <p:cNvPr id="26" name="Text Box 55">
              <a:extLst>
                <a:ext uri="{FF2B5EF4-FFF2-40B4-BE49-F238E27FC236}">
                  <a16:creationId xmlns:a16="http://schemas.microsoft.com/office/drawing/2014/main" id="{8D3D766D-5BC3-2234-3FA2-BC7FDCDFE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٧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27" name="Text Box 56">
              <a:extLst>
                <a:ext uri="{FF2B5EF4-FFF2-40B4-BE49-F238E27FC236}">
                  <a16:creationId xmlns:a16="http://schemas.microsoft.com/office/drawing/2014/main" id="{6434AFBD-8647-5694-C4B4-C25E2E3C73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٩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28" name="Line 57">
              <a:extLst>
                <a:ext uri="{FF2B5EF4-FFF2-40B4-BE49-F238E27FC236}">
                  <a16:creationId xmlns:a16="http://schemas.microsoft.com/office/drawing/2014/main" id="{343FFAAE-E4D8-795B-DFCD-FC95B15C39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 Box 58">
            <a:extLst>
              <a:ext uri="{FF2B5EF4-FFF2-40B4-BE49-F238E27FC236}">
                <a16:creationId xmlns:a16="http://schemas.microsoft.com/office/drawing/2014/main" id="{A54D0281-AFD4-165A-1C42-2C059D13B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670" y="3938872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>
                <a:solidFill>
                  <a:srgbClr val="CC0000"/>
                </a:solidFill>
              </a:rPr>
              <a:t>&lt;</a:t>
            </a:r>
            <a:endParaRPr lang="en-US" altLang="en-US" sz="2400" b="1">
              <a:solidFill>
                <a:srgbClr val="CC0000"/>
              </a:solidFill>
            </a:endParaRPr>
          </a:p>
        </p:txBody>
      </p:sp>
      <p:sp>
        <p:nvSpPr>
          <p:cNvPr id="30" name="Text Box 59">
            <a:extLst>
              <a:ext uri="{FF2B5EF4-FFF2-40B4-BE49-F238E27FC236}">
                <a16:creationId xmlns:a16="http://schemas.microsoft.com/office/drawing/2014/main" id="{D7410F78-AFFB-8843-11EA-115DFFBB1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383" y="3842035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>
                <a:solidFill>
                  <a:srgbClr val="CC0000"/>
                </a:solidFill>
              </a:rPr>
              <a:t>&lt;</a:t>
            </a:r>
            <a:endParaRPr lang="en-US" altLang="en-US" sz="2400" b="1">
              <a:solidFill>
                <a:srgbClr val="CC0000"/>
              </a:solidFill>
            </a:endParaRPr>
          </a:p>
        </p:txBody>
      </p:sp>
      <p:sp>
        <p:nvSpPr>
          <p:cNvPr id="31" name="Text Box 86">
            <a:extLst>
              <a:ext uri="{FF2B5EF4-FFF2-40B4-BE49-F238E27FC236}">
                <a16:creationId xmlns:a16="http://schemas.microsoft.com/office/drawing/2014/main" id="{B06D2A0E-98A8-0DAC-3A0B-BBAE2B018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920" y="3938872"/>
            <a:ext cx="111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٦</a:t>
            </a:r>
            <a:r>
              <a:rPr lang="ar-SA" altLang="en-US" sz="2400" b="1" dirty="0">
                <a:solidFill>
                  <a:srgbClr val="CC0000"/>
                </a:solidFill>
              </a:rPr>
              <a:t> &lt; </a:t>
            </a:r>
            <a:r>
              <a:rPr lang="ar-SA" altLang="en-US" sz="2400" b="1" dirty="0"/>
              <a:t>٧</a:t>
            </a:r>
            <a:endParaRPr lang="en-US" altLang="en-US" sz="2400" b="1" dirty="0"/>
          </a:p>
        </p:txBody>
      </p:sp>
      <p:grpSp>
        <p:nvGrpSpPr>
          <p:cNvPr id="32" name="Group 99">
            <a:extLst>
              <a:ext uri="{FF2B5EF4-FFF2-40B4-BE49-F238E27FC236}">
                <a16:creationId xmlns:a16="http://schemas.microsoft.com/office/drawing/2014/main" id="{BC3DEDE6-EEE8-3458-B478-4E2DDB20E32D}"/>
              </a:ext>
            </a:extLst>
          </p:cNvPr>
          <p:cNvGrpSpPr>
            <a:grpSpLocks/>
          </p:cNvGrpSpPr>
          <p:nvPr/>
        </p:nvGrpSpPr>
        <p:grpSpPr bwMode="auto">
          <a:xfrm>
            <a:off x="6951908" y="3402297"/>
            <a:ext cx="865187" cy="758825"/>
            <a:chOff x="5102" y="1797"/>
            <a:chExt cx="545" cy="478"/>
          </a:xfrm>
        </p:grpSpPr>
        <p:grpSp>
          <p:nvGrpSpPr>
            <p:cNvPr id="33" name="Group 100">
              <a:extLst>
                <a:ext uri="{FF2B5EF4-FFF2-40B4-BE49-F238E27FC236}">
                  <a16:creationId xmlns:a16="http://schemas.microsoft.com/office/drawing/2014/main" id="{8D67F12A-F9A1-5F9E-4EA1-E95B5A57A5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4" y="1797"/>
              <a:ext cx="363" cy="478"/>
              <a:chOff x="3742" y="2341"/>
              <a:chExt cx="363" cy="478"/>
            </a:xfrm>
          </p:grpSpPr>
          <p:sp>
            <p:nvSpPr>
              <p:cNvPr id="35" name="Text Box 101">
                <a:extLst>
                  <a:ext uri="{FF2B5EF4-FFF2-40B4-BE49-F238E27FC236}">
                    <a16:creationId xmlns:a16="http://schemas.microsoft.com/office/drawing/2014/main" id="{62495F82-5D67-FEBE-7A58-D1D08A7DCA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36" name="Text Box 102">
                <a:extLst>
                  <a:ext uri="{FF2B5EF4-FFF2-40B4-BE49-F238E27FC236}">
                    <a16:creationId xmlns:a16="http://schemas.microsoft.com/office/drawing/2014/main" id="{391C467A-ED07-78BB-A61E-6A7520CB66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37" name="Line 103">
                <a:extLst>
                  <a:ext uri="{FF2B5EF4-FFF2-40B4-BE49-F238E27FC236}">
                    <a16:creationId xmlns:a16="http://schemas.microsoft.com/office/drawing/2014/main" id="{337A3269-F493-218B-F5C6-4E6A29A2EE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Text Box 104">
              <a:extLst>
                <a:ext uri="{FF2B5EF4-FFF2-40B4-BE49-F238E27FC236}">
                  <a16:creationId xmlns:a16="http://schemas.microsoft.com/office/drawing/2014/main" id="{492E7B69-E488-4D94-B5F1-249DA620D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1880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38" name="Group 105">
            <a:extLst>
              <a:ext uri="{FF2B5EF4-FFF2-40B4-BE49-F238E27FC236}">
                <a16:creationId xmlns:a16="http://schemas.microsoft.com/office/drawing/2014/main" id="{8CD1C371-EA95-B6B2-2459-A3118D3F9303}"/>
              </a:ext>
            </a:extLst>
          </p:cNvPr>
          <p:cNvGrpSpPr>
            <a:grpSpLocks/>
          </p:cNvGrpSpPr>
          <p:nvPr/>
        </p:nvGrpSpPr>
        <p:grpSpPr bwMode="auto">
          <a:xfrm>
            <a:off x="5834308" y="3402297"/>
            <a:ext cx="1333500" cy="758825"/>
            <a:chOff x="4398" y="1797"/>
            <a:chExt cx="840" cy="478"/>
          </a:xfrm>
        </p:grpSpPr>
        <p:grpSp>
          <p:nvGrpSpPr>
            <p:cNvPr id="39" name="Group 106">
              <a:extLst>
                <a:ext uri="{FF2B5EF4-FFF2-40B4-BE49-F238E27FC236}">
                  <a16:creationId xmlns:a16="http://schemas.microsoft.com/office/drawing/2014/main" id="{5EDD2BCB-8E11-ADFC-9845-0713C1DFD1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7" y="1797"/>
              <a:ext cx="771" cy="478"/>
              <a:chOff x="3742" y="2341"/>
              <a:chExt cx="363" cy="478"/>
            </a:xfrm>
          </p:grpSpPr>
          <p:sp>
            <p:nvSpPr>
              <p:cNvPr id="41" name="Text Box 107">
                <a:extLst>
                  <a:ext uri="{FF2B5EF4-FFF2-40B4-BE49-F238E27FC236}">
                    <a16:creationId xmlns:a16="http://schemas.microsoft.com/office/drawing/2014/main" id="{A562A388-1B5C-DA88-AD43-6CE063F8C4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 × ٣</a:t>
                </a:r>
                <a:endParaRPr lang="en-US" altLang="en-US" sz="2400" b="1" dirty="0"/>
              </a:p>
            </p:txBody>
          </p:sp>
          <p:sp>
            <p:nvSpPr>
              <p:cNvPr id="42" name="Text Box 108">
                <a:extLst>
                  <a:ext uri="{FF2B5EF4-FFF2-40B4-BE49-F238E27FC236}">
                    <a16:creationId xmlns:a16="http://schemas.microsoft.com/office/drawing/2014/main" id="{A0177339-3A94-8335-34C5-323E4D38FC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 × ٣</a:t>
                </a:r>
                <a:endParaRPr lang="en-US" altLang="en-US" sz="2400" b="1" dirty="0"/>
              </a:p>
            </p:txBody>
          </p:sp>
          <p:sp>
            <p:nvSpPr>
              <p:cNvPr id="43" name="Line 109">
                <a:extLst>
                  <a:ext uri="{FF2B5EF4-FFF2-40B4-BE49-F238E27FC236}">
                    <a16:creationId xmlns:a16="http://schemas.microsoft.com/office/drawing/2014/main" id="{0A5E138F-73EE-4472-AE1C-869B810AA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0" name="Text Box 110">
              <a:extLst>
                <a:ext uri="{FF2B5EF4-FFF2-40B4-BE49-F238E27FC236}">
                  <a16:creationId xmlns:a16="http://schemas.microsoft.com/office/drawing/2014/main" id="{50BEBCAB-52E0-035D-F960-4923A9E28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" y="1880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</p:grpSp>
      <p:grpSp>
        <p:nvGrpSpPr>
          <p:cNvPr id="44" name="Group 111">
            <a:extLst>
              <a:ext uri="{FF2B5EF4-FFF2-40B4-BE49-F238E27FC236}">
                <a16:creationId xmlns:a16="http://schemas.microsoft.com/office/drawing/2014/main" id="{C426B03A-5551-AB70-F544-250961DF9CEB}"/>
              </a:ext>
            </a:extLst>
          </p:cNvPr>
          <p:cNvGrpSpPr>
            <a:grpSpLocks/>
          </p:cNvGrpSpPr>
          <p:nvPr/>
        </p:nvGrpSpPr>
        <p:grpSpPr bwMode="auto">
          <a:xfrm>
            <a:off x="5440608" y="3402297"/>
            <a:ext cx="576262" cy="758825"/>
            <a:chOff x="3742" y="2341"/>
            <a:chExt cx="363" cy="478"/>
          </a:xfrm>
        </p:grpSpPr>
        <p:sp>
          <p:nvSpPr>
            <p:cNvPr id="45" name="Text Box 112">
              <a:extLst>
                <a:ext uri="{FF2B5EF4-FFF2-40B4-BE49-F238E27FC236}">
                  <a16:creationId xmlns:a16="http://schemas.microsoft.com/office/drawing/2014/main" id="{35249B07-D267-9DE2-499D-C06559EDA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٦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46" name="Text Box 113">
              <a:extLst>
                <a:ext uri="{FF2B5EF4-FFF2-40B4-BE49-F238E27FC236}">
                  <a16:creationId xmlns:a16="http://schemas.microsoft.com/office/drawing/2014/main" id="{F47C923F-9B7F-0627-48A3-9CD4C68CB6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٩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47" name="Line 114">
              <a:extLst>
                <a:ext uri="{FF2B5EF4-FFF2-40B4-BE49-F238E27FC236}">
                  <a16:creationId xmlns:a16="http://schemas.microsoft.com/office/drawing/2014/main" id="{8FFA71F0-B27E-17AB-1B5C-03A3629E6F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8" name="Group 115">
            <a:extLst>
              <a:ext uri="{FF2B5EF4-FFF2-40B4-BE49-F238E27FC236}">
                <a16:creationId xmlns:a16="http://schemas.microsoft.com/office/drawing/2014/main" id="{B2A1F7D0-C5F3-615B-0F4D-67E0A5BA55D5}"/>
              </a:ext>
            </a:extLst>
          </p:cNvPr>
          <p:cNvGrpSpPr>
            <a:grpSpLocks/>
          </p:cNvGrpSpPr>
          <p:nvPr/>
        </p:nvGrpSpPr>
        <p:grpSpPr bwMode="auto">
          <a:xfrm>
            <a:off x="6951908" y="4062697"/>
            <a:ext cx="865187" cy="758825"/>
            <a:chOff x="5102" y="2213"/>
            <a:chExt cx="545" cy="478"/>
          </a:xfrm>
        </p:grpSpPr>
        <p:grpSp>
          <p:nvGrpSpPr>
            <p:cNvPr id="49" name="Group 116">
              <a:extLst>
                <a:ext uri="{FF2B5EF4-FFF2-40B4-BE49-F238E27FC236}">
                  <a16:creationId xmlns:a16="http://schemas.microsoft.com/office/drawing/2014/main" id="{141DBC86-F778-3114-9E42-8086444C21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4" y="2213"/>
              <a:ext cx="363" cy="478"/>
              <a:chOff x="3742" y="2341"/>
              <a:chExt cx="363" cy="478"/>
            </a:xfrm>
          </p:grpSpPr>
          <p:sp>
            <p:nvSpPr>
              <p:cNvPr id="51" name="Text Box 117">
                <a:extLst>
                  <a:ext uri="{FF2B5EF4-FFF2-40B4-BE49-F238E27FC236}">
                    <a16:creationId xmlns:a16="http://schemas.microsoft.com/office/drawing/2014/main" id="{52DDDEB3-B959-A24D-2120-6D12228A5F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٧</a:t>
                </a:r>
                <a:endParaRPr lang="en-US" altLang="en-US" sz="2400" b="1" dirty="0"/>
              </a:p>
            </p:txBody>
          </p:sp>
          <p:sp>
            <p:nvSpPr>
              <p:cNvPr id="52" name="Text Box 118">
                <a:extLst>
                  <a:ext uri="{FF2B5EF4-FFF2-40B4-BE49-F238E27FC236}">
                    <a16:creationId xmlns:a16="http://schemas.microsoft.com/office/drawing/2014/main" id="{DE51CD1D-3DC7-7ECD-6546-F4A80F9A7C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٩</a:t>
                </a:r>
                <a:endParaRPr lang="en-US" altLang="en-US" sz="2400" b="1" dirty="0"/>
              </a:p>
            </p:txBody>
          </p:sp>
          <p:sp>
            <p:nvSpPr>
              <p:cNvPr id="53" name="Line 119">
                <a:extLst>
                  <a:ext uri="{FF2B5EF4-FFF2-40B4-BE49-F238E27FC236}">
                    <a16:creationId xmlns:a16="http://schemas.microsoft.com/office/drawing/2014/main" id="{9AA59521-4958-B151-18E3-79B70D4D88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Text Box 120">
              <a:extLst>
                <a:ext uri="{FF2B5EF4-FFF2-40B4-BE49-F238E27FC236}">
                  <a16:creationId xmlns:a16="http://schemas.microsoft.com/office/drawing/2014/main" id="{EBB010BD-5E93-DF38-1970-78773FC36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2296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54" name="Group 121">
            <a:extLst>
              <a:ext uri="{FF2B5EF4-FFF2-40B4-BE49-F238E27FC236}">
                <a16:creationId xmlns:a16="http://schemas.microsoft.com/office/drawing/2014/main" id="{FE66C221-55BD-F1C5-3779-2BA20F956583}"/>
              </a:ext>
            </a:extLst>
          </p:cNvPr>
          <p:cNvGrpSpPr>
            <a:grpSpLocks/>
          </p:cNvGrpSpPr>
          <p:nvPr/>
        </p:nvGrpSpPr>
        <p:grpSpPr bwMode="auto">
          <a:xfrm>
            <a:off x="5834308" y="4062697"/>
            <a:ext cx="1333500" cy="758825"/>
            <a:chOff x="4398" y="2213"/>
            <a:chExt cx="840" cy="478"/>
          </a:xfrm>
        </p:grpSpPr>
        <p:grpSp>
          <p:nvGrpSpPr>
            <p:cNvPr id="55" name="Group 122">
              <a:extLst>
                <a:ext uri="{FF2B5EF4-FFF2-40B4-BE49-F238E27FC236}">
                  <a16:creationId xmlns:a16="http://schemas.microsoft.com/office/drawing/2014/main" id="{B586AEB2-0179-ABD7-F77E-C7F6D8DEBA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7" y="2213"/>
              <a:ext cx="771" cy="478"/>
              <a:chOff x="3742" y="2341"/>
              <a:chExt cx="363" cy="478"/>
            </a:xfrm>
          </p:grpSpPr>
          <p:sp>
            <p:nvSpPr>
              <p:cNvPr id="57" name="Text Box 123">
                <a:extLst>
                  <a:ext uri="{FF2B5EF4-FFF2-40B4-BE49-F238E27FC236}">
                    <a16:creationId xmlns:a16="http://schemas.microsoft.com/office/drawing/2014/main" id="{DD27B3BF-3DDA-5F9D-7027-42AA34EE40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٧ × ١</a:t>
                </a:r>
                <a:endParaRPr lang="en-US" altLang="en-US" sz="2400" b="1" dirty="0"/>
              </a:p>
            </p:txBody>
          </p:sp>
          <p:sp>
            <p:nvSpPr>
              <p:cNvPr id="58" name="Text Box 124">
                <a:extLst>
                  <a:ext uri="{FF2B5EF4-FFF2-40B4-BE49-F238E27FC236}">
                    <a16:creationId xmlns:a16="http://schemas.microsoft.com/office/drawing/2014/main" id="{F3CBEE36-4E52-66F7-0025-260DBEF47A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٩ × ١</a:t>
                </a:r>
                <a:endParaRPr lang="en-US" altLang="en-US" sz="2400" b="1" dirty="0"/>
              </a:p>
            </p:txBody>
          </p:sp>
          <p:sp>
            <p:nvSpPr>
              <p:cNvPr id="59" name="Line 125">
                <a:extLst>
                  <a:ext uri="{FF2B5EF4-FFF2-40B4-BE49-F238E27FC236}">
                    <a16:creationId xmlns:a16="http://schemas.microsoft.com/office/drawing/2014/main" id="{8946335D-DB55-1F07-0EB8-4B7192AB19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Text Box 126">
              <a:extLst>
                <a:ext uri="{FF2B5EF4-FFF2-40B4-BE49-F238E27FC236}">
                  <a16:creationId xmlns:a16="http://schemas.microsoft.com/office/drawing/2014/main" id="{8FBA439B-CC46-8D7D-6CF4-19CE83DB7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" y="2296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60" name="Group 127">
            <a:extLst>
              <a:ext uri="{FF2B5EF4-FFF2-40B4-BE49-F238E27FC236}">
                <a16:creationId xmlns:a16="http://schemas.microsoft.com/office/drawing/2014/main" id="{0DB09A67-0A25-CB88-2047-659C85FF73CF}"/>
              </a:ext>
            </a:extLst>
          </p:cNvPr>
          <p:cNvGrpSpPr>
            <a:grpSpLocks/>
          </p:cNvGrpSpPr>
          <p:nvPr/>
        </p:nvGrpSpPr>
        <p:grpSpPr bwMode="auto">
          <a:xfrm>
            <a:off x="5440608" y="4062697"/>
            <a:ext cx="576262" cy="758825"/>
            <a:chOff x="3742" y="2341"/>
            <a:chExt cx="363" cy="478"/>
          </a:xfrm>
        </p:grpSpPr>
        <p:sp>
          <p:nvSpPr>
            <p:cNvPr id="61" name="Text Box 128">
              <a:extLst>
                <a:ext uri="{FF2B5EF4-FFF2-40B4-BE49-F238E27FC236}">
                  <a16:creationId xmlns:a16="http://schemas.microsoft.com/office/drawing/2014/main" id="{DCEED340-13BE-FC69-1E60-C655C18768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٧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62" name="Text Box 129">
              <a:extLst>
                <a:ext uri="{FF2B5EF4-FFF2-40B4-BE49-F238E27FC236}">
                  <a16:creationId xmlns:a16="http://schemas.microsoft.com/office/drawing/2014/main" id="{AE780EF4-ADFB-B8E5-1BC5-AAA307D596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٩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63" name="Line 130">
              <a:extLst>
                <a:ext uri="{FF2B5EF4-FFF2-40B4-BE49-F238E27FC236}">
                  <a16:creationId xmlns:a16="http://schemas.microsoft.com/office/drawing/2014/main" id="{2FA94362-F156-A5C7-D980-6AB48FD626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4" name="Rectangle 131">
            <a:extLst>
              <a:ext uri="{FF2B5EF4-FFF2-40B4-BE49-F238E27FC236}">
                <a16:creationId xmlns:a16="http://schemas.microsoft.com/office/drawing/2014/main" id="{DC9AA5FE-DCCC-0F22-641F-CFB6E6046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7631" y="4903690"/>
            <a:ext cx="1800225" cy="1368425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 dirty="0">
                <a:solidFill>
                  <a:srgbClr val="C00000"/>
                </a:solidFill>
              </a:rPr>
              <a:t>م . م . أ </a:t>
            </a:r>
            <a:r>
              <a:rPr lang="ar-SA" altLang="en-US" sz="2400" b="1" dirty="0">
                <a:solidFill>
                  <a:srgbClr val="339933"/>
                </a:solidFill>
              </a:rPr>
              <a:t>= ٩</a:t>
            </a:r>
            <a:r>
              <a:rPr lang="ar-SA" altLang="en-US" sz="2400" b="1" dirty="0"/>
              <a:t>  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42747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9" grpId="0"/>
      <p:bldP spid="30" grpId="0"/>
      <p:bldP spid="31" grpId="0"/>
      <p:bldP spid="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752269" y="175736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 </a:t>
            </a: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855C2323-A9BF-FAE5-430A-D4CE963E8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4729" y="2106328"/>
            <a:ext cx="6480175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ضع &gt; أو &lt; أو = في (   ) لتصبح الجمل التالية صحيحة :</a:t>
            </a:r>
            <a:endParaRPr lang="en-US" altLang="en-US" sz="2400" b="1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EC64A0E-7021-1907-EC66-DE3486CCF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173" y="3245230"/>
            <a:ext cx="2879725" cy="1368425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                   لأن  </a:t>
            </a:r>
            <a:endParaRPr lang="en-US" altLang="en-US" sz="2400" b="1"/>
          </a:p>
        </p:txBody>
      </p:sp>
      <p:grpSp>
        <p:nvGrpSpPr>
          <p:cNvPr id="4" name="Group 132">
            <a:extLst>
              <a:ext uri="{FF2B5EF4-FFF2-40B4-BE49-F238E27FC236}">
                <a16:creationId xmlns:a16="http://schemas.microsoft.com/office/drawing/2014/main" id="{514B9EFD-BEA3-F1E5-865D-1DB9A4CA8263}"/>
              </a:ext>
            </a:extLst>
          </p:cNvPr>
          <p:cNvGrpSpPr>
            <a:grpSpLocks/>
          </p:cNvGrpSpPr>
          <p:nvPr/>
        </p:nvGrpSpPr>
        <p:grpSpPr bwMode="auto">
          <a:xfrm>
            <a:off x="8215848" y="3245230"/>
            <a:ext cx="1511300" cy="1368425"/>
            <a:chOff x="4740" y="1117"/>
            <a:chExt cx="952" cy="862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11C2CDAE-2CA1-C943-641C-9F21ED49B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" y="1117"/>
              <a:ext cx="952" cy="862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0"/>
              <a:r>
                <a:rPr lang="ar-SA" altLang="en-US" sz="2400" b="1"/>
                <a:t> </a:t>
              </a:r>
              <a:endParaRPr lang="en-US" altLang="en-US" sz="2400" b="1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98A8BE7-2585-E479-81E3-1D6061AE8F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9" y="1271"/>
              <a:ext cx="363" cy="478"/>
              <a:chOff x="3742" y="2341"/>
              <a:chExt cx="363" cy="478"/>
            </a:xfrm>
          </p:grpSpPr>
          <p:sp>
            <p:nvSpPr>
              <p:cNvPr id="18" name="Text Box 11">
                <a:extLst>
                  <a:ext uri="{FF2B5EF4-FFF2-40B4-BE49-F238E27FC236}">
                    <a16:creationId xmlns:a16="http://schemas.microsoft.com/office/drawing/2014/main" id="{5C763AC4-54DB-FBED-AF3A-D30B191C57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19" name="Text Box 12">
                <a:extLst>
                  <a:ext uri="{FF2B5EF4-FFF2-40B4-BE49-F238E27FC236}">
                    <a16:creationId xmlns:a16="http://schemas.microsoft.com/office/drawing/2014/main" id="{747DC2BF-A0AD-2FAD-6F56-416BE723E9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20" name="Line 13">
                <a:extLst>
                  <a:ext uri="{FF2B5EF4-FFF2-40B4-BE49-F238E27FC236}">
                    <a16:creationId xmlns:a16="http://schemas.microsoft.com/office/drawing/2014/main" id="{B79685F2-3DC7-07CC-5871-493A2F3992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" name="Group 14">
              <a:extLst>
                <a:ext uri="{FF2B5EF4-FFF2-40B4-BE49-F238E27FC236}">
                  <a16:creationId xmlns:a16="http://schemas.microsoft.com/office/drawing/2014/main" id="{51D13580-9694-9F6C-BA20-4FA42FFBF9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0" y="1274"/>
              <a:ext cx="363" cy="478"/>
              <a:chOff x="3742" y="2341"/>
              <a:chExt cx="363" cy="478"/>
            </a:xfrm>
          </p:grpSpPr>
          <p:sp>
            <p:nvSpPr>
              <p:cNvPr id="14" name="Text Box 15">
                <a:extLst>
                  <a:ext uri="{FF2B5EF4-FFF2-40B4-BE49-F238E27FC236}">
                    <a16:creationId xmlns:a16="http://schemas.microsoft.com/office/drawing/2014/main" id="{D42287CB-8D94-4C0B-5C37-3A2308ACD5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16" name="Text Box 16">
                <a:extLst>
                  <a:ext uri="{FF2B5EF4-FFF2-40B4-BE49-F238E27FC236}">
                    <a16:creationId xmlns:a16="http://schemas.microsoft.com/office/drawing/2014/main" id="{D99594D4-7C3F-37EE-D753-EC381ED8D3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٨</a:t>
                </a:r>
                <a:endParaRPr lang="en-US" altLang="en-US" sz="2400" b="1" dirty="0"/>
              </a:p>
            </p:txBody>
          </p:sp>
          <p:sp>
            <p:nvSpPr>
              <p:cNvPr id="17" name="Line 17">
                <a:extLst>
                  <a:ext uri="{FF2B5EF4-FFF2-40B4-BE49-F238E27FC236}">
                    <a16:creationId xmlns:a16="http://schemas.microsoft.com/office/drawing/2014/main" id="{B446A7A5-2CE8-A811-021F-2339F7E79C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E9DA3041-3D98-D38D-92C8-72CB89843395}"/>
              </a:ext>
            </a:extLst>
          </p:cNvPr>
          <p:cNvGrpSpPr>
            <a:grpSpLocks/>
          </p:cNvGrpSpPr>
          <p:nvPr/>
        </p:nvGrpSpPr>
        <p:grpSpPr bwMode="auto">
          <a:xfrm>
            <a:off x="5047198" y="3580192"/>
            <a:ext cx="576263" cy="758825"/>
            <a:chOff x="3742" y="2341"/>
            <a:chExt cx="363" cy="478"/>
          </a:xfrm>
        </p:grpSpPr>
        <p:sp>
          <p:nvSpPr>
            <p:cNvPr id="22" name="Text Box 51">
              <a:extLst>
                <a:ext uri="{FF2B5EF4-FFF2-40B4-BE49-F238E27FC236}">
                  <a16:creationId xmlns:a16="http://schemas.microsoft.com/office/drawing/2014/main" id="{88BF6C0D-6C07-F34B-E8C2-BC3C61EFF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٣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23" name="Text Box 52">
              <a:extLst>
                <a:ext uri="{FF2B5EF4-FFF2-40B4-BE49-F238E27FC236}">
                  <a16:creationId xmlns:a16="http://schemas.microsoft.com/office/drawing/2014/main" id="{56C0EFB9-C1C9-7F7D-0791-3C38E2CD3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٥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24" name="Line 53">
              <a:extLst>
                <a:ext uri="{FF2B5EF4-FFF2-40B4-BE49-F238E27FC236}">
                  <a16:creationId xmlns:a16="http://schemas.microsoft.com/office/drawing/2014/main" id="{C394012B-6F47-18FC-A3D3-628E701228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54">
            <a:extLst>
              <a:ext uri="{FF2B5EF4-FFF2-40B4-BE49-F238E27FC236}">
                <a16:creationId xmlns:a16="http://schemas.microsoft.com/office/drawing/2014/main" id="{BB0DA5FE-144C-8D2C-922C-FC3F05E6F410}"/>
              </a:ext>
            </a:extLst>
          </p:cNvPr>
          <p:cNvGrpSpPr>
            <a:grpSpLocks/>
          </p:cNvGrpSpPr>
          <p:nvPr/>
        </p:nvGrpSpPr>
        <p:grpSpPr bwMode="auto">
          <a:xfrm>
            <a:off x="4039136" y="3580192"/>
            <a:ext cx="576262" cy="758825"/>
            <a:chOff x="3742" y="2341"/>
            <a:chExt cx="363" cy="478"/>
          </a:xfrm>
        </p:grpSpPr>
        <p:sp>
          <p:nvSpPr>
            <p:cNvPr id="26" name="Text Box 55">
              <a:extLst>
                <a:ext uri="{FF2B5EF4-FFF2-40B4-BE49-F238E27FC236}">
                  <a16:creationId xmlns:a16="http://schemas.microsoft.com/office/drawing/2014/main" id="{8D3D766D-5BC3-2234-3FA2-BC7FDCDFE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٥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27" name="Text Box 56">
              <a:extLst>
                <a:ext uri="{FF2B5EF4-FFF2-40B4-BE49-F238E27FC236}">
                  <a16:creationId xmlns:a16="http://schemas.microsoft.com/office/drawing/2014/main" id="{6434AFBD-8647-5694-C4B4-C25E2E3C73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٨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28" name="Line 57">
              <a:extLst>
                <a:ext uri="{FF2B5EF4-FFF2-40B4-BE49-F238E27FC236}">
                  <a16:creationId xmlns:a16="http://schemas.microsoft.com/office/drawing/2014/main" id="{343FFAAE-E4D8-795B-DFCD-FC95B15C39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 Box 58">
            <a:extLst>
              <a:ext uri="{FF2B5EF4-FFF2-40B4-BE49-F238E27FC236}">
                <a16:creationId xmlns:a16="http://schemas.microsoft.com/office/drawing/2014/main" id="{A54D0281-AFD4-165A-1C42-2C059D13B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5398" y="3723067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>
                <a:solidFill>
                  <a:srgbClr val="CC0000"/>
                </a:solidFill>
              </a:rPr>
              <a:t>&lt;</a:t>
            </a:r>
            <a:endParaRPr lang="en-US" altLang="en-US" sz="2400" b="1">
              <a:solidFill>
                <a:srgbClr val="CC0000"/>
              </a:solidFill>
            </a:endParaRPr>
          </a:p>
        </p:txBody>
      </p:sp>
      <p:sp>
        <p:nvSpPr>
          <p:cNvPr id="30" name="Text Box 59">
            <a:extLst>
              <a:ext uri="{FF2B5EF4-FFF2-40B4-BE49-F238E27FC236}">
                <a16:creationId xmlns:a16="http://schemas.microsoft.com/office/drawing/2014/main" id="{D7410F78-AFFB-8843-11EA-115DFFBB1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111" y="3626230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>
                <a:solidFill>
                  <a:srgbClr val="CC0000"/>
                </a:solidFill>
              </a:rPr>
              <a:t>&lt;</a:t>
            </a:r>
            <a:endParaRPr lang="en-US" altLang="en-US" sz="2400" b="1">
              <a:solidFill>
                <a:srgbClr val="CC0000"/>
              </a:solidFill>
            </a:endParaRPr>
          </a:p>
        </p:txBody>
      </p:sp>
      <p:sp>
        <p:nvSpPr>
          <p:cNvPr id="31" name="Text Box 86">
            <a:extLst>
              <a:ext uri="{FF2B5EF4-FFF2-40B4-BE49-F238E27FC236}">
                <a16:creationId xmlns:a16="http://schemas.microsoft.com/office/drawing/2014/main" id="{B06D2A0E-98A8-0DAC-3A0B-BBAE2B018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648" y="3723067"/>
            <a:ext cx="111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66FF33"/>
                </a:solidFill>
              </a:rPr>
              <a:t>٦</a:t>
            </a:r>
            <a:r>
              <a:rPr lang="ar-SA" altLang="en-US" sz="2400" b="1" dirty="0">
                <a:solidFill>
                  <a:srgbClr val="CC0000"/>
                </a:solidFill>
              </a:rPr>
              <a:t> &lt; </a:t>
            </a:r>
            <a:r>
              <a:rPr lang="ar-SA" altLang="en-US" sz="2400" b="1" dirty="0">
                <a:solidFill>
                  <a:srgbClr val="66FF33"/>
                </a:solidFill>
              </a:rPr>
              <a:t>٧</a:t>
            </a:r>
            <a:endParaRPr lang="en-US" altLang="en-US" sz="2400" b="1" dirty="0">
              <a:solidFill>
                <a:srgbClr val="66FF33"/>
              </a:solidFill>
            </a:endParaRPr>
          </a:p>
        </p:txBody>
      </p:sp>
      <p:grpSp>
        <p:nvGrpSpPr>
          <p:cNvPr id="32" name="Group 99">
            <a:extLst>
              <a:ext uri="{FF2B5EF4-FFF2-40B4-BE49-F238E27FC236}">
                <a16:creationId xmlns:a16="http://schemas.microsoft.com/office/drawing/2014/main" id="{BC3DEDE6-EEE8-3458-B478-4E2DDB20E32D}"/>
              </a:ext>
            </a:extLst>
          </p:cNvPr>
          <p:cNvGrpSpPr>
            <a:grpSpLocks/>
          </p:cNvGrpSpPr>
          <p:nvPr/>
        </p:nvGrpSpPr>
        <p:grpSpPr bwMode="auto">
          <a:xfrm>
            <a:off x="7277636" y="3186492"/>
            <a:ext cx="865187" cy="758825"/>
            <a:chOff x="5102" y="1797"/>
            <a:chExt cx="545" cy="478"/>
          </a:xfrm>
        </p:grpSpPr>
        <p:grpSp>
          <p:nvGrpSpPr>
            <p:cNvPr id="33" name="Group 100">
              <a:extLst>
                <a:ext uri="{FF2B5EF4-FFF2-40B4-BE49-F238E27FC236}">
                  <a16:creationId xmlns:a16="http://schemas.microsoft.com/office/drawing/2014/main" id="{8D67F12A-F9A1-5F9E-4EA1-E95B5A57A5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4" y="1797"/>
              <a:ext cx="363" cy="478"/>
              <a:chOff x="3742" y="2341"/>
              <a:chExt cx="363" cy="478"/>
            </a:xfrm>
          </p:grpSpPr>
          <p:sp>
            <p:nvSpPr>
              <p:cNvPr id="35" name="Text Box 101">
                <a:extLst>
                  <a:ext uri="{FF2B5EF4-FFF2-40B4-BE49-F238E27FC236}">
                    <a16:creationId xmlns:a16="http://schemas.microsoft.com/office/drawing/2014/main" id="{62495F82-5D67-FEBE-7A58-D1D08A7DCA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36" name="Text Box 102">
                <a:extLst>
                  <a:ext uri="{FF2B5EF4-FFF2-40B4-BE49-F238E27FC236}">
                    <a16:creationId xmlns:a16="http://schemas.microsoft.com/office/drawing/2014/main" id="{391C467A-ED07-78BB-A61E-6A7520CB66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37" name="Line 103">
                <a:extLst>
                  <a:ext uri="{FF2B5EF4-FFF2-40B4-BE49-F238E27FC236}">
                    <a16:creationId xmlns:a16="http://schemas.microsoft.com/office/drawing/2014/main" id="{337A3269-F493-218B-F5C6-4E6A29A2EE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Text Box 104">
              <a:extLst>
                <a:ext uri="{FF2B5EF4-FFF2-40B4-BE49-F238E27FC236}">
                  <a16:creationId xmlns:a16="http://schemas.microsoft.com/office/drawing/2014/main" id="{492E7B69-E488-4D94-B5F1-249DA620D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1880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38" name="Group 105">
            <a:extLst>
              <a:ext uri="{FF2B5EF4-FFF2-40B4-BE49-F238E27FC236}">
                <a16:creationId xmlns:a16="http://schemas.microsoft.com/office/drawing/2014/main" id="{8CD1C371-EA95-B6B2-2459-A3118D3F9303}"/>
              </a:ext>
            </a:extLst>
          </p:cNvPr>
          <p:cNvGrpSpPr>
            <a:grpSpLocks/>
          </p:cNvGrpSpPr>
          <p:nvPr/>
        </p:nvGrpSpPr>
        <p:grpSpPr bwMode="auto">
          <a:xfrm>
            <a:off x="6160036" y="3186492"/>
            <a:ext cx="1333500" cy="758825"/>
            <a:chOff x="4398" y="1797"/>
            <a:chExt cx="840" cy="478"/>
          </a:xfrm>
        </p:grpSpPr>
        <p:grpSp>
          <p:nvGrpSpPr>
            <p:cNvPr id="39" name="Group 106">
              <a:extLst>
                <a:ext uri="{FF2B5EF4-FFF2-40B4-BE49-F238E27FC236}">
                  <a16:creationId xmlns:a16="http://schemas.microsoft.com/office/drawing/2014/main" id="{5EDD2BCB-8E11-ADFC-9845-0713C1DFD1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7" y="1797"/>
              <a:ext cx="771" cy="478"/>
              <a:chOff x="3742" y="2341"/>
              <a:chExt cx="363" cy="478"/>
            </a:xfrm>
          </p:grpSpPr>
          <p:sp>
            <p:nvSpPr>
              <p:cNvPr id="41" name="Text Box 107">
                <a:extLst>
                  <a:ext uri="{FF2B5EF4-FFF2-40B4-BE49-F238E27FC236}">
                    <a16:creationId xmlns:a16="http://schemas.microsoft.com/office/drawing/2014/main" id="{A562A388-1B5C-DA88-AD43-6CE063F8C4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٨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2" name="Text Box 108">
                <a:extLst>
                  <a:ext uri="{FF2B5EF4-FFF2-40B4-BE49-F238E27FC236}">
                    <a16:creationId xmlns:a16="http://schemas.microsoft.com/office/drawing/2014/main" id="{A0177339-3A94-8335-34C5-323E4D38FC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٨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3" name="Line 109">
                <a:extLst>
                  <a:ext uri="{FF2B5EF4-FFF2-40B4-BE49-F238E27FC236}">
                    <a16:creationId xmlns:a16="http://schemas.microsoft.com/office/drawing/2014/main" id="{0A5E138F-73EE-4472-AE1C-869B810AA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0" name="Text Box 110">
              <a:extLst>
                <a:ext uri="{FF2B5EF4-FFF2-40B4-BE49-F238E27FC236}">
                  <a16:creationId xmlns:a16="http://schemas.microsoft.com/office/drawing/2014/main" id="{50BEBCAB-52E0-035D-F960-4923A9E28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" y="1880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</p:grpSp>
      <p:grpSp>
        <p:nvGrpSpPr>
          <p:cNvPr id="44" name="Group 111">
            <a:extLst>
              <a:ext uri="{FF2B5EF4-FFF2-40B4-BE49-F238E27FC236}">
                <a16:creationId xmlns:a16="http://schemas.microsoft.com/office/drawing/2014/main" id="{C426B03A-5551-AB70-F544-250961DF9CEB}"/>
              </a:ext>
            </a:extLst>
          </p:cNvPr>
          <p:cNvGrpSpPr>
            <a:grpSpLocks/>
          </p:cNvGrpSpPr>
          <p:nvPr/>
        </p:nvGrpSpPr>
        <p:grpSpPr bwMode="auto">
          <a:xfrm>
            <a:off x="5766336" y="3186492"/>
            <a:ext cx="576262" cy="758825"/>
            <a:chOff x="3742" y="2341"/>
            <a:chExt cx="363" cy="478"/>
          </a:xfrm>
        </p:grpSpPr>
        <p:sp>
          <p:nvSpPr>
            <p:cNvPr id="45" name="Text Box 112">
              <a:extLst>
                <a:ext uri="{FF2B5EF4-FFF2-40B4-BE49-F238E27FC236}">
                  <a16:creationId xmlns:a16="http://schemas.microsoft.com/office/drawing/2014/main" id="{35249B07-D267-9DE2-499D-C06559EDA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٢٤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46" name="Text Box 113">
              <a:extLst>
                <a:ext uri="{FF2B5EF4-FFF2-40B4-BE49-F238E27FC236}">
                  <a16:creationId xmlns:a16="http://schemas.microsoft.com/office/drawing/2014/main" id="{F47C923F-9B7F-0627-48A3-9CD4C68CB6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٤٠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47" name="Line 114">
              <a:extLst>
                <a:ext uri="{FF2B5EF4-FFF2-40B4-BE49-F238E27FC236}">
                  <a16:creationId xmlns:a16="http://schemas.microsoft.com/office/drawing/2014/main" id="{8FFA71F0-B27E-17AB-1B5C-03A3629E6F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8" name="Group 115">
            <a:extLst>
              <a:ext uri="{FF2B5EF4-FFF2-40B4-BE49-F238E27FC236}">
                <a16:creationId xmlns:a16="http://schemas.microsoft.com/office/drawing/2014/main" id="{B2A1F7D0-C5F3-615B-0F4D-67E0A5BA55D5}"/>
              </a:ext>
            </a:extLst>
          </p:cNvPr>
          <p:cNvGrpSpPr>
            <a:grpSpLocks/>
          </p:cNvGrpSpPr>
          <p:nvPr/>
        </p:nvGrpSpPr>
        <p:grpSpPr bwMode="auto">
          <a:xfrm>
            <a:off x="7277636" y="3846892"/>
            <a:ext cx="865187" cy="758825"/>
            <a:chOff x="5102" y="2213"/>
            <a:chExt cx="545" cy="478"/>
          </a:xfrm>
        </p:grpSpPr>
        <p:grpSp>
          <p:nvGrpSpPr>
            <p:cNvPr id="49" name="Group 116">
              <a:extLst>
                <a:ext uri="{FF2B5EF4-FFF2-40B4-BE49-F238E27FC236}">
                  <a16:creationId xmlns:a16="http://schemas.microsoft.com/office/drawing/2014/main" id="{141DBC86-F778-3114-9E42-8086444C21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4" y="2213"/>
              <a:ext cx="363" cy="478"/>
              <a:chOff x="3742" y="2341"/>
              <a:chExt cx="363" cy="478"/>
            </a:xfrm>
          </p:grpSpPr>
          <p:sp>
            <p:nvSpPr>
              <p:cNvPr id="51" name="Text Box 117">
                <a:extLst>
                  <a:ext uri="{FF2B5EF4-FFF2-40B4-BE49-F238E27FC236}">
                    <a16:creationId xmlns:a16="http://schemas.microsoft.com/office/drawing/2014/main" id="{52DDDEB3-B959-A24D-2120-6D12228A5F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52" name="Text Box 118">
                <a:extLst>
                  <a:ext uri="{FF2B5EF4-FFF2-40B4-BE49-F238E27FC236}">
                    <a16:creationId xmlns:a16="http://schemas.microsoft.com/office/drawing/2014/main" id="{DE51CD1D-3DC7-7ECD-6546-F4A80F9A7C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٨</a:t>
                </a:r>
                <a:endParaRPr lang="en-US" altLang="en-US" sz="2400" b="1" dirty="0"/>
              </a:p>
            </p:txBody>
          </p:sp>
          <p:sp>
            <p:nvSpPr>
              <p:cNvPr id="53" name="Line 119">
                <a:extLst>
                  <a:ext uri="{FF2B5EF4-FFF2-40B4-BE49-F238E27FC236}">
                    <a16:creationId xmlns:a16="http://schemas.microsoft.com/office/drawing/2014/main" id="{9AA59521-4958-B151-18E3-79B70D4D88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Text Box 120">
              <a:extLst>
                <a:ext uri="{FF2B5EF4-FFF2-40B4-BE49-F238E27FC236}">
                  <a16:creationId xmlns:a16="http://schemas.microsoft.com/office/drawing/2014/main" id="{EBB010BD-5E93-DF38-1970-78773FC36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2296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54" name="Group 121">
            <a:extLst>
              <a:ext uri="{FF2B5EF4-FFF2-40B4-BE49-F238E27FC236}">
                <a16:creationId xmlns:a16="http://schemas.microsoft.com/office/drawing/2014/main" id="{FE66C221-55BD-F1C5-3779-2BA20F956583}"/>
              </a:ext>
            </a:extLst>
          </p:cNvPr>
          <p:cNvGrpSpPr>
            <a:grpSpLocks/>
          </p:cNvGrpSpPr>
          <p:nvPr/>
        </p:nvGrpSpPr>
        <p:grpSpPr bwMode="auto">
          <a:xfrm>
            <a:off x="6160036" y="3846892"/>
            <a:ext cx="1333500" cy="758825"/>
            <a:chOff x="4398" y="2213"/>
            <a:chExt cx="840" cy="478"/>
          </a:xfrm>
        </p:grpSpPr>
        <p:grpSp>
          <p:nvGrpSpPr>
            <p:cNvPr id="55" name="Group 122">
              <a:extLst>
                <a:ext uri="{FF2B5EF4-FFF2-40B4-BE49-F238E27FC236}">
                  <a16:creationId xmlns:a16="http://schemas.microsoft.com/office/drawing/2014/main" id="{B586AEB2-0179-ABD7-F77E-C7F6D8DEBA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7" y="2213"/>
              <a:ext cx="771" cy="478"/>
              <a:chOff x="3742" y="2341"/>
              <a:chExt cx="363" cy="478"/>
            </a:xfrm>
          </p:grpSpPr>
          <p:sp>
            <p:nvSpPr>
              <p:cNvPr id="57" name="Text Box 123">
                <a:extLst>
                  <a:ext uri="{FF2B5EF4-FFF2-40B4-BE49-F238E27FC236}">
                    <a16:creationId xmlns:a16="http://schemas.microsoft.com/office/drawing/2014/main" id="{DD27B3BF-3DDA-5F9D-7027-42AA34EE40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٥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8" name="Text Box 124">
                <a:extLst>
                  <a:ext uri="{FF2B5EF4-FFF2-40B4-BE49-F238E27FC236}">
                    <a16:creationId xmlns:a16="http://schemas.microsoft.com/office/drawing/2014/main" id="{F3CBEE36-4E52-66F7-0025-260DBEF47A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٨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٥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9" name="Line 125">
                <a:extLst>
                  <a:ext uri="{FF2B5EF4-FFF2-40B4-BE49-F238E27FC236}">
                    <a16:creationId xmlns:a16="http://schemas.microsoft.com/office/drawing/2014/main" id="{8946335D-DB55-1F07-0EB8-4B7192AB19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Text Box 126">
              <a:extLst>
                <a:ext uri="{FF2B5EF4-FFF2-40B4-BE49-F238E27FC236}">
                  <a16:creationId xmlns:a16="http://schemas.microsoft.com/office/drawing/2014/main" id="{8FBA439B-CC46-8D7D-6CF4-19CE83DB7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" y="2296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60" name="Group 127">
            <a:extLst>
              <a:ext uri="{FF2B5EF4-FFF2-40B4-BE49-F238E27FC236}">
                <a16:creationId xmlns:a16="http://schemas.microsoft.com/office/drawing/2014/main" id="{0DB09A67-0A25-CB88-2047-659C85FF73CF}"/>
              </a:ext>
            </a:extLst>
          </p:cNvPr>
          <p:cNvGrpSpPr>
            <a:grpSpLocks/>
          </p:cNvGrpSpPr>
          <p:nvPr/>
        </p:nvGrpSpPr>
        <p:grpSpPr bwMode="auto">
          <a:xfrm>
            <a:off x="5766336" y="3846892"/>
            <a:ext cx="576262" cy="758825"/>
            <a:chOff x="3742" y="2341"/>
            <a:chExt cx="363" cy="478"/>
          </a:xfrm>
        </p:grpSpPr>
        <p:sp>
          <p:nvSpPr>
            <p:cNvPr id="61" name="Text Box 128">
              <a:extLst>
                <a:ext uri="{FF2B5EF4-FFF2-40B4-BE49-F238E27FC236}">
                  <a16:creationId xmlns:a16="http://schemas.microsoft.com/office/drawing/2014/main" id="{DCEED340-13BE-FC69-1E60-C655C18768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٢٥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62" name="Text Box 129">
              <a:extLst>
                <a:ext uri="{FF2B5EF4-FFF2-40B4-BE49-F238E27FC236}">
                  <a16:creationId xmlns:a16="http://schemas.microsoft.com/office/drawing/2014/main" id="{AE780EF4-ADFB-B8E5-1BC5-AAA307D596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٤٠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63" name="Line 130">
              <a:extLst>
                <a:ext uri="{FF2B5EF4-FFF2-40B4-BE49-F238E27FC236}">
                  <a16:creationId xmlns:a16="http://schemas.microsoft.com/office/drawing/2014/main" id="{2FA94362-F156-A5C7-D980-6AB48FD626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4" name="Rectangle 131">
            <a:extLst>
              <a:ext uri="{FF2B5EF4-FFF2-40B4-BE49-F238E27FC236}">
                <a16:creationId xmlns:a16="http://schemas.microsoft.com/office/drawing/2014/main" id="{DC9AA5FE-DCCC-0F22-641F-CFB6E6046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4592" y="4808918"/>
            <a:ext cx="1800225" cy="1421762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339933"/>
                </a:solidFill>
              </a:rPr>
              <a:t>م . م . أ = ٤٠</a:t>
            </a:r>
            <a:r>
              <a:rPr lang="ar-SA" altLang="en-US" sz="2400" b="1" dirty="0"/>
              <a:t> 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2474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9" grpId="0"/>
      <p:bldP spid="30" grpId="0"/>
      <p:bldP spid="31" grpId="0"/>
      <p:bldP spid="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752269" y="175736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67ADDD8A-1656-14D3-757E-30702C0B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515" y="1363087"/>
            <a:ext cx="6480175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ضع &gt; أو &lt; أو = في (   ) لتصبح الجمل التالية صحيحة :</a:t>
            </a:r>
            <a:endParaRPr lang="en-US" altLang="en-US" sz="2400" b="1" dirty="0"/>
          </a:p>
        </p:txBody>
      </p:sp>
      <p:sp>
        <p:nvSpPr>
          <p:cNvPr id="3" name="Rectangle 60">
            <a:extLst>
              <a:ext uri="{FF2B5EF4-FFF2-40B4-BE49-F238E27FC236}">
                <a16:creationId xmlns:a16="http://schemas.microsoft.com/office/drawing/2014/main" id="{1BC99462-4B55-C195-E3D3-A30A55A4E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7803" y="2328863"/>
            <a:ext cx="4537075" cy="792163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400" b="1"/>
          </a:p>
        </p:txBody>
      </p:sp>
      <p:sp>
        <p:nvSpPr>
          <p:cNvPr id="4" name="Text Box 61">
            <a:extLst>
              <a:ext uri="{FF2B5EF4-FFF2-40B4-BE49-F238E27FC236}">
                <a16:creationId xmlns:a16="http://schemas.microsoft.com/office/drawing/2014/main" id="{D7AFAB60-F4C9-A4F7-5169-80CD794ED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6165" y="2506663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>
                <a:solidFill>
                  <a:srgbClr val="CC0000"/>
                </a:solidFill>
              </a:rPr>
              <a:t>&lt;</a:t>
            </a:r>
            <a:endParaRPr lang="en-US" altLang="en-US" sz="2400" b="1">
              <a:solidFill>
                <a:srgbClr val="CC0000"/>
              </a:solidFill>
            </a:endParaRPr>
          </a:p>
        </p:txBody>
      </p:sp>
      <p:grpSp>
        <p:nvGrpSpPr>
          <p:cNvPr id="5" name="Group 148">
            <a:extLst>
              <a:ext uri="{FF2B5EF4-FFF2-40B4-BE49-F238E27FC236}">
                <a16:creationId xmlns:a16="http://schemas.microsoft.com/office/drawing/2014/main" id="{D90C4DCB-6943-F5B0-3323-E0142CC4E3C3}"/>
              </a:ext>
            </a:extLst>
          </p:cNvPr>
          <p:cNvGrpSpPr>
            <a:grpSpLocks/>
          </p:cNvGrpSpPr>
          <p:nvPr/>
        </p:nvGrpSpPr>
        <p:grpSpPr bwMode="auto">
          <a:xfrm>
            <a:off x="8732440" y="2328863"/>
            <a:ext cx="1584325" cy="804863"/>
            <a:chOff x="4694" y="2160"/>
            <a:chExt cx="998" cy="507"/>
          </a:xfrm>
        </p:grpSpPr>
        <p:sp>
          <p:nvSpPr>
            <p:cNvPr id="8" name="Rectangle 63">
              <a:extLst>
                <a:ext uri="{FF2B5EF4-FFF2-40B4-BE49-F238E27FC236}">
                  <a16:creationId xmlns:a16="http://schemas.microsoft.com/office/drawing/2014/main" id="{9DB5F0B1-37C9-27A6-5CDD-3B38E3EA8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2160"/>
              <a:ext cx="998" cy="499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0"/>
              <a:r>
                <a:rPr lang="ar-SA" altLang="en-US" sz="2400" b="1" dirty="0"/>
                <a:t>٠.٥</a:t>
              </a:r>
              <a:endParaRPr lang="en-US" altLang="en-US" sz="2400" b="1" dirty="0"/>
            </a:p>
          </p:txBody>
        </p:sp>
        <p:grpSp>
          <p:nvGrpSpPr>
            <p:cNvPr id="11" name="Group 64">
              <a:extLst>
                <a:ext uri="{FF2B5EF4-FFF2-40B4-BE49-F238E27FC236}">
                  <a16:creationId xmlns:a16="http://schemas.microsoft.com/office/drawing/2014/main" id="{CF8CBFB4-231B-5ED2-B7A5-707072E679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7" y="2189"/>
              <a:ext cx="363" cy="478"/>
              <a:chOff x="3742" y="2341"/>
              <a:chExt cx="363" cy="478"/>
            </a:xfrm>
          </p:grpSpPr>
          <p:sp>
            <p:nvSpPr>
              <p:cNvPr id="14" name="Text Box 65">
                <a:extLst>
                  <a:ext uri="{FF2B5EF4-FFF2-40B4-BE49-F238E27FC236}">
                    <a16:creationId xmlns:a16="http://schemas.microsoft.com/office/drawing/2014/main" id="{45CABF26-583F-FD72-9364-AC76AA959E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٧</a:t>
                </a:r>
                <a:endParaRPr lang="en-US" altLang="en-US" sz="2400" b="1" dirty="0"/>
              </a:p>
            </p:txBody>
          </p:sp>
          <p:sp>
            <p:nvSpPr>
              <p:cNvPr id="16" name="Text Box 66">
                <a:extLst>
                  <a:ext uri="{FF2B5EF4-FFF2-40B4-BE49-F238E27FC236}">
                    <a16:creationId xmlns:a16="http://schemas.microsoft.com/office/drawing/2014/main" id="{3AFD5209-E29D-4B30-DD30-9AD24F274D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١٢</a:t>
                </a:r>
                <a:endParaRPr lang="en-US" altLang="en-US" sz="2400" b="1" dirty="0"/>
              </a:p>
            </p:txBody>
          </p:sp>
          <p:sp>
            <p:nvSpPr>
              <p:cNvPr id="17" name="Line 67">
                <a:extLst>
                  <a:ext uri="{FF2B5EF4-FFF2-40B4-BE49-F238E27FC236}">
                    <a16:creationId xmlns:a16="http://schemas.microsoft.com/office/drawing/2014/main" id="{566A26B9-622F-DBD6-F094-FD62847AD9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" name="Group 68">
            <a:extLst>
              <a:ext uri="{FF2B5EF4-FFF2-40B4-BE49-F238E27FC236}">
                <a16:creationId xmlns:a16="http://schemas.microsoft.com/office/drawing/2014/main" id="{F38B1EF6-29A9-B25B-7F15-D7BE42EA2E91}"/>
              </a:ext>
            </a:extLst>
          </p:cNvPr>
          <p:cNvGrpSpPr>
            <a:grpSpLocks/>
          </p:cNvGrpSpPr>
          <p:nvPr/>
        </p:nvGrpSpPr>
        <p:grpSpPr bwMode="auto">
          <a:xfrm>
            <a:off x="7868840" y="2413001"/>
            <a:ext cx="865188" cy="758825"/>
            <a:chOff x="5102" y="2213"/>
            <a:chExt cx="545" cy="478"/>
          </a:xfrm>
        </p:grpSpPr>
        <p:grpSp>
          <p:nvGrpSpPr>
            <p:cNvPr id="19" name="Group 69">
              <a:extLst>
                <a:ext uri="{FF2B5EF4-FFF2-40B4-BE49-F238E27FC236}">
                  <a16:creationId xmlns:a16="http://schemas.microsoft.com/office/drawing/2014/main" id="{D7B86883-48DE-F5BB-C006-AB4E72AA6F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4" y="2213"/>
              <a:ext cx="363" cy="478"/>
              <a:chOff x="3742" y="2341"/>
              <a:chExt cx="363" cy="478"/>
            </a:xfrm>
          </p:grpSpPr>
          <p:sp>
            <p:nvSpPr>
              <p:cNvPr id="21" name="Text Box 70">
                <a:extLst>
                  <a:ext uri="{FF2B5EF4-FFF2-40B4-BE49-F238E27FC236}">
                    <a16:creationId xmlns:a16="http://schemas.microsoft.com/office/drawing/2014/main" id="{BB5879A1-8565-C9AE-A7E3-6BD03130AC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٧</a:t>
                </a:r>
                <a:endParaRPr lang="en-US" altLang="en-US" sz="2400" b="1" dirty="0"/>
              </a:p>
            </p:txBody>
          </p:sp>
          <p:sp>
            <p:nvSpPr>
              <p:cNvPr id="22" name="Text Box 71">
                <a:extLst>
                  <a:ext uri="{FF2B5EF4-FFF2-40B4-BE49-F238E27FC236}">
                    <a16:creationId xmlns:a16="http://schemas.microsoft.com/office/drawing/2014/main" id="{8500C91E-35E7-2C7E-4123-1C5353FA89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١٢</a:t>
                </a:r>
                <a:endParaRPr lang="en-US" altLang="en-US" sz="2400" b="1" dirty="0"/>
              </a:p>
            </p:txBody>
          </p:sp>
          <p:sp>
            <p:nvSpPr>
              <p:cNvPr id="23" name="Line 72">
                <a:extLst>
                  <a:ext uri="{FF2B5EF4-FFF2-40B4-BE49-F238E27FC236}">
                    <a16:creationId xmlns:a16="http://schemas.microsoft.com/office/drawing/2014/main" id="{B6FA8F52-90BB-AA46-B968-6CB52E5DF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 Box 73">
              <a:extLst>
                <a:ext uri="{FF2B5EF4-FFF2-40B4-BE49-F238E27FC236}">
                  <a16:creationId xmlns:a16="http://schemas.microsoft.com/office/drawing/2014/main" id="{2BBBB787-3B6C-A556-F2EE-2726F4ED5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2296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4" name="Group 75">
            <a:extLst>
              <a:ext uri="{FF2B5EF4-FFF2-40B4-BE49-F238E27FC236}">
                <a16:creationId xmlns:a16="http://schemas.microsoft.com/office/drawing/2014/main" id="{CFB940B5-833C-6EBC-0C87-E910CEC283CE}"/>
              </a:ext>
            </a:extLst>
          </p:cNvPr>
          <p:cNvGrpSpPr>
            <a:grpSpLocks/>
          </p:cNvGrpSpPr>
          <p:nvPr/>
        </p:nvGrpSpPr>
        <p:grpSpPr bwMode="auto">
          <a:xfrm>
            <a:off x="4712890" y="2803526"/>
            <a:ext cx="1382713" cy="250825"/>
            <a:chOff x="3379" y="2296"/>
            <a:chExt cx="726" cy="136"/>
          </a:xfrm>
        </p:grpSpPr>
        <p:sp>
          <p:nvSpPr>
            <p:cNvPr id="25" name="Line 76">
              <a:extLst>
                <a:ext uri="{FF2B5EF4-FFF2-40B4-BE49-F238E27FC236}">
                  <a16:creationId xmlns:a16="http://schemas.microsoft.com/office/drawing/2014/main" id="{54A06296-C8F7-0B5B-88AF-BA212C095D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9" y="2432"/>
              <a:ext cx="726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77">
              <a:extLst>
                <a:ext uri="{FF2B5EF4-FFF2-40B4-BE49-F238E27FC236}">
                  <a16:creationId xmlns:a16="http://schemas.microsoft.com/office/drawing/2014/main" id="{9A6601BC-65CB-42E3-9E86-B9759EBB13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5" y="2296"/>
              <a:ext cx="0" cy="13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8">
              <a:extLst>
                <a:ext uri="{FF2B5EF4-FFF2-40B4-BE49-F238E27FC236}">
                  <a16:creationId xmlns:a16="http://schemas.microsoft.com/office/drawing/2014/main" id="{694FB122-31CD-5204-06B4-AF2770F744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79" y="2296"/>
              <a:ext cx="0" cy="13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Rectangle 79">
            <a:extLst>
              <a:ext uri="{FF2B5EF4-FFF2-40B4-BE49-F238E27FC236}">
                <a16:creationId xmlns:a16="http://schemas.microsoft.com/office/drawing/2014/main" id="{3F424A6F-A2C2-BE14-8F1E-0355AA68B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078" y="3408363"/>
            <a:ext cx="6337300" cy="792163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/>
            <a:r>
              <a:rPr lang="ar-SA" altLang="en-US" sz="2400" b="1"/>
              <a:t>      </a:t>
            </a:r>
            <a:endParaRPr lang="en-US" altLang="en-US" sz="2400" b="1"/>
          </a:p>
        </p:txBody>
      </p:sp>
      <p:sp>
        <p:nvSpPr>
          <p:cNvPr id="29" name="Rectangle 80">
            <a:extLst>
              <a:ext uri="{FF2B5EF4-FFF2-40B4-BE49-F238E27FC236}">
                <a16:creationId xmlns:a16="http://schemas.microsoft.com/office/drawing/2014/main" id="{28A48A65-0294-C95C-F30E-A95BF9A41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403" y="3408363"/>
            <a:ext cx="2519362" cy="792163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/>
            <a:r>
              <a:rPr lang="ar-SA" altLang="en-US" sz="2400" b="1" dirty="0"/>
              <a:t>- ٢.٠٧       - ٢.٦</a:t>
            </a:r>
            <a:endParaRPr lang="en-US" altLang="en-US" sz="2400" b="1" dirty="0"/>
          </a:p>
        </p:txBody>
      </p:sp>
      <p:sp>
        <p:nvSpPr>
          <p:cNvPr id="30" name="Text Box 88">
            <a:extLst>
              <a:ext uri="{FF2B5EF4-FFF2-40B4-BE49-F238E27FC236}">
                <a16:creationId xmlns:a16="http://schemas.microsoft.com/office/drawing/2014/main" id="{8C8A08B9-CB52-6A78-BF22-FF94361EB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053" y="2486026"/>
            <a:ext cx="2554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٠.٥٠٠ </a:t>
            </a:r>
            <a:r>
              <a:rPr lang="ar-SA" altLang="en-US" sz="2400" b="1" dirty="0">
                <a:solidFill>
                  <a:srgbClr val="FF0000"/>
                </a:solidFill>
              </a:rPr>
              <a:t>&lt;</a:t>
            </a:r>
            <a:r>
              <a:rPr lang="ar-SA" altLang="en-US" sz="2400" b="1" dirty="0"/>
              <a:t> ...٠.٥٨٣</a:t>
            </a:r>
            <a:endParaRPr lang="en-US" altLang="en-US" sz="2400" b="1" dirty="0"/>
          </a:p>
        </p:txBody>
      </p:sp>
      <p:sp>
        <p:nvSpPr>
          <p:cNvPr id="31" name="Text Box 89">
            <a:extLst>
              <a:ext uri="{FF2B5EF4-FFF2-40B4-BE49-F238E27FC236}">
                <a16:creationId xmlns:a16="http://schemas.microsoft.com/office/drawing/2014/main" id="{F6C47FBE-B02E-BC0B-35F5-4E196A696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328" y="2493963"/>
            <a:ext cx="61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لأن</a:t>
            </a:r>
            <a:endParaRPr lang="en-US" altLang="en-US" sz="2400" b="1"/>
          </a:p>
        </p:txBody>
      </p:sp>
      <p:sp>
        <p:nvSpPr>
          <p:cNvPr id="32" name="Text Box 90">
            <a:extLst>
              <a:ext uri="{FF2B5EF4-FFF2-40B4-BE49-F238E27FC236}">
                <a16:creationId xmlns:a16="http://schemas.microsoft.com/office/drawing/2014/main" id="{A40BD4F6-B968-E645-DB51-A3FE61A58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0828" y="2493963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٠ </a:t>
            </a:r>
            <a:r>
              <a:rPr lang="ar-SA" altLang="en-US" sz="2400" b="1" dirty="0">
                <a:solidFill>
                  <a:srgbClr val="FF0000"/>
                </a:solidFill>
              </a:rPr>
              <a:t>&lt;</a:t>
            </a:r>
            <a:r>
              <a:rPr lang="ar-SA" altLang="en-US" sz="2400" b="1" dirty="0"/>
              <a:t> ٨</a:t>
            </a:r>
            <a:endParaRPr lang="en-US" altLang="en-US" sz="2400" b="1" dirty="0"/>
          </a:p>
        </p:txBody>
      </p:sp>
      <p:sp>
        <p:nvSpPr>
          <p:cNvPr id="33" name="Text Box 97">
            <a:extLst>
              <a:ext uri="{FF2B5EF4-FFF2-40B4-BE49-F238E27FC236}">
                <a16:creationId xmlns:a16="http://schemas.microsoft.com/office/drawing/2014/main" id="{7E168EEE-9D3F-CEF1-5B8E-27EDE36B6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3215" y="3573463"/>
            <a:ext cx="2217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- ٢.٠٧ </a:t>
            </a:r>
            <a:r>
              <a:rPr lang="ar-SA" altLang="en-US" sz="2400" b="1" dirty="0">
                <a:solidFill>
                  <a:srgbClr val="FF0000"/>
                </a:solidFill>
              </a:rPr>
              <a:t>&lt;</a:t>
            </a:r>
            <a:r>
              <a:rPr lang="ar-SA" altLang="en-US" sz="2400" b="1" dirty="0"/>
              <a:t> - ٢.٦٠</a:t>
            </a:r>
            <a:endParaRPr lang="en-US" altLang="en-US" sz="2400" b="1" dirty="0"/>
          </a:p>
        </p:txBody>
      </p:sp>
      <p:sp>
        <p:nvSpPr>
          <p:cNvPr id="34" name="Text Box 98">
            <a:extLst>
              <a:ext uri="{FF2B5EF4-FFF2-40B4-BE49-F238E27FC236}">
                <a16:creationId xmlns:a16="http://schemas.microsoft.com/office/drawing/2014/main" id="{94AD5923-FDFC-1009-FB4D-4BBEE0A74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0828" y="3573463"/>
            <a:ext cx="120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٠ </a:t>
            </a:r>
            <a:r>
              <a:rPr lang="ar-SA" altLang="en-US" sz="2400" b="1" dirty="0">
                <a:solidFill>
                  <a:srgbClr val="FF0000"/>
                </a:solidFill>
              </a:rPr>
              <a:t>&lt;</a:t>
            </a:r>
            <a:r>
              <a:rPr lang="ar-SA" altLang="en-US" sz="2400" b="1" dirty="0"/>
              <a:t> ٦</a:t>
            </a:r>
            <a:endParaRPr lang="en-US" altLang="en-US" sz="2400" b="1" dirty="0"/>
          </a:p>
        </p:txBody>
      </p:sp>
      <p:grpSp>
        <p:nvGrpSpPr>
          <p:cNvPr id="35" name="Group 134">
            <a:extLst>
              <a:ext uri="{FF2B5EF4-FFF2-40B4-BE49-F238E27FC236}">
                <a16:creationId xmlns:a16="http://schemas.microsoft.com/office/drawing/2014/main" id="{0E21A3E5-A53F-38BF-73B2-8484AD6A63DA}"/>
              </a:ext>
            </a:extLst>
          </p:cNvPr>
          <p:cNvGrpSpPr>
            <a:grpSpLocks/>
          </p:cNvGrpSpPr>
          <p:nvPr/>
        </p:nvGrpSpPr>
        <p:grpSpPr bwMode="auto">
          <a:xfrm>
            <a:off x="6860778" y="2336801"/>
            <a:ext cx="1093787" cy="677862"/>
            <a:chOff x="3515" y="2165"/>
            <a:chExt cx="689" cy="427"/>
          </a:xfrm>
        </p:grpSpPr>
        <p:sp>
          <p:nvSpPr>
            <p:cNvPr id="36" name="Text Box 87">
              <a:extLst>
                <a:ext uri="{FF2B5EF4-FFF2-40B4-BE49-F238E27FC236}">
                  <a16:creationId xmlns:a16="http://schemas.microsoft.com/office/drawing/2014/main" id="{72E6939B-80EF-353F-3D76-4D738CEBBC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2304"/>
              <a:ext cx="6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٠.٥٨٣</a:t>
              </a:r>
              <a:endParaRPr lang="en-US" altLang="en-US" sz="2400" b="1" dirty="0"/>
            </a:p>
          </p:txBody>
        </p:sp>
        <p:sp>
          <p:nvSpPr>
            <p:cNvPr id="37" name="Text Box 133">
              <a:extLst>
                <a:ext uri="{FF2B5EF4-FFF2-40B4-BE49-F238E27FC236}">
                  <a16:creationId xmlns:a16="http://schemas.microsoft.com/office/drawing/2014/main" id="{88351DEB-5846-2FC4-5F12-93E27209A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5" y="216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ar-SA" altLang="en-US" sz="2400" b="1"/>
                <a:t>ـــ</a:t>
              </a:r>
              <a:endParaRPr lang="en-US" altLang="en-US" sz="2400" b="1"/>
            </a:p>
          </p:txBody>
        </p:sp>
      </p:grpSp>
      <p:sp>
        <p:nvSpPr>
          <p:cNvPr id="38" name="Text Box 136">
            <a:extLst>
              <a:ext uri="{FF2B5EF4-FFF2-40B4-BE49-F238E27FC236}">
                <a16:creationId xmlns:a16="http://schemas.microsoft.com/office/drawing/2014/main" id="{460B6F1F-DF0A-E1BD-4022-D70F965A8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265" y="3611563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>
                <a:solidFill>
                  <a:srgbClr val="CC0000"/>
                </a:solidFill>
              </a:rPr>
              <a:t>&lt;</a:t>
            </a:r>
            <a:endParaRPr lang="en-US" altLang="en-US" sz="2400" b="1">
              <a:solidFill>
                <a:srgbClr val="CC0000"/>
              </a:solidFill>
            </a:endParaRPr>
          </a:p>
        </p:txBody>
      </p:sp>
      <p:grpSp>
        <p:nvGrpSpPr>
          <p:cNvPr id="39" name="Group 139">
            <a:extLst>
              <a:ext uri="{FF2B5EF4-FFF2-40B4-BE49-F238E27FC236}">
                <a16:creationId xmlns:a16="http://schemas.microsoft.com/office/drawing/2014/main" id="{26C86581-7E36-49CC-262D-25EA8810DB6B}"/>
              </a:ext>
            </a:extLst>
          </p:cNvPr>
          <p:cNvGrpSpPr>
            <a:grpSpLocks/>
          </p:cNvGrpSpPr>
          <p:nvPr/>
        </p:nvGrpSpPr>
        <p:grpSpPr bwMode="auto">
          <a:xfrm>
            <a:off x="5281215" y="3895726"/>
            <a:ext cx="1135063" cy="215900"/>
            <a:chOff x="3379" y="2296"/>
            <a:chExt cx="726" cy="136"/>
          </a:xfrm>
        </p:grpSpPr>
        <p:sp>
          <p:nvSpPr>
            <p:cNvPr id="40" name="Line 140">
              <a:extLst>
                <a:ext uri="{FF2B5EF4-FFF2-40B4-BE49-F238E27FC236}">
                  <a16:creationId xmlns:a16="http://schemas.microsoft.com/office/drawing/2014/main" id="{BEC3A5BB-89E6-F16E-6781-4374CDCB82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9" y="2432"/>
              <a:ext cx="726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41">
              <a:extLst>
                <a:ext uri="{FF2B5EF4-FFF2-40B4-BE49-F238E27FC236}">
                  <a16:creationId xmlns:a16="http://schemas.microsoft.com/office/drawing/2014/main" id="{ECD013BF-08B1-E3CA-EFC4-F2DC243328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5" y="2296"/>
              <a:ext cx="0" cy="13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42">
              <a:extLst>
                <a:ext uri="{FF2B5EF4-FFF2-40B4-BE49-F238E27FC236}">
                  <a16:creationId xmlns:a16="http://schemas.microsoft.com/office/drawing/2014/main" id="{FB71D9B2-E0A5-8C1C-6868-E788808B44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79" y="2296"/>
              <a:ext cx="0" cy="13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Text Box 143">
            <a:extLst>
              <a:ext uri="{FF2B5EF4-FFF2-40B4-BE49-F238E27FC236}">
                <a16:creationId xmlns:a16="http://schemas.microsoft.com/office/drawing/2014/main" id="{D264393E-3006-1418-829A-71230CFA7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590" y="3573463"/>
            <a:ext cx="56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لأن</a:t>
            </a:r>
            <a:endParaRPr lang="en-US" altLang="en-US" sz="2400" b="1"/>
          </a:p>
        </p:txBody>
      </p:sp>
      <p:grpSp>
        <p:nvGrpSpPr>
          <p:cNvPr id="44" name="Group 157">
            <a:extLst>
              <a:ext uri="{FF2B5EF4-FFF2-40B4-BE49-F238E27FC236}">
                <a16:creationId xmlns:a16="http://schemas.microsoft.com/office/drawing/2014/main" id="{1C25C06D-DBDF-7459-100D-FBF974060AF7}"/>
              </a:ext>
            </a:extLst>
          </p:cNvPr>
          <p:cNvGrpSpPr>
            <a:grpSpLocks/>
          </p:cNvGrpSpPr>
          <p:nvPr/>
        </p:nvGrpSpPr>
        <p:grpSpPr bwMode="auto">
          <a:xfrm>
            <a:off x="8373665" y="4548188"/>
            <a:ext cx="1943100" cy="831850"/>
            <a:chOff x="4468" y="3558"/>
            <a:chExt cx="1224" cy="524"/>
          </a:xfrm>
        </p:grpSpPr>
        <p:sp>
          <p:nvSpPr>
            <p:cNvPr id="45" name="Rectangle 138">
              <a:extLst>
                <a:ext uri="{FF2B5EF4-FFF2-40B4-BE49-F238E27FC236}">
                  <a16:creationId xmlns:a16="http://schemas.microsoft.com/office/drawing/2014/main" id="{1CDA4DEF-902A-D128-1D0E-11CE260B3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3558"/>
              <a:ext cx="1224" cy="499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0"/>
              <a:r>
                <a:rPr lang="ar-SA" altLang="en-US" sz="2400" b="1"/>
                <a:t>-           -  </a:t>
              </a:r>
              <a:endParaRPr lang="en-US" altLang="en-US" sz="2400" b="1"/>
            </a:p>
          </p:txBody>
        </p:sp>
        <p:grpSp>
          <p:nvGrpSpPr>
            <p:cNvPr id="46" name="Group 144">
              <a:extLst>
                <a:ext uri="{FF2B5EF4-FFF2-40B4-BE49-F238E27FC236}">
                  <a16:creationId xmlns:a16="http://schemas.microsoft.com/office/drawing/2014/main" id="{09C80A41-11F2-D091-2DBF-EDCCA3E987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3" y="3601"/>
              <a:ext cx="363" cy="478"/>
              <a:chOff x="3742" y="2341"/>
              <a:chExt cx="363" cy="478"/>
            </a:xfrm>
          </p:grpSpPr>
          <p:sp>
            <p:nvSpPr>
              <p:cNvPr id="51" name="Text Box 145">
                <a:extLst>
                  <a:ext uri="{FF2B5EF4-FFF2-40B4-BE49-F238E27FC236}">
                    <a16:creationId xmlns:a16="http://schemas.microsoft.com/office/drawing/2014/main" id="{B0C22603-6B38-61A0-94FE-A0BA66252A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52" name="Text Box 146">
                <a:extLst>
                  <a:ext uri="{FF2B5EF4-FFF2-40B4-BE49-F238E27FC236}">
                    <a16:creationId xmlns:a16="http://schemas.microsoft.com/office/drawing/2014/main" id="{A8338212-D776-8CCA-4771-9C953CC2D5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١٠</a:t>
                </a:r>
                <a:endParaRPr lang="en-US" altLang="en-US" sz="2400" b="1" dirty="0"/>
              </a:p>
            </p:txBody>
          </p:sp>
          <p:sp>
            <p:nvSpPr>
              <p:cNvPr id="53" name="Line 147">
                <a:extLst>
                  <a:ext uri="{FF2B5EF4-FFF2-40B4-BE49-F238E27FC236}">
                    <a16:creationId xmlns:a16="http://schemas.microsoft.com/office/drawing/2014/main" id="{1BB7238C-33D7-A9DD-7824-AC03F1DA60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" name="Group 149">
              <a:extLst>
                <a:ext uri="{FF2B5EF4-FFF2-40B4-BE49-F238E27FC236}">
                  <a16:creationId xmlns:a16="http://schemas.microsoft.com/office/drawing/2014/main" id="{920B3AFF-F65F-07E4-B60E-04747D69CC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4" y="3604"/>
              <a:ext cx="363" cy="478"/>
              <a:chOff x="3742" y="2341"/>
              <a:chExt cx="363" cy="478"/>
            </a:xfrm>
          </p:grpSpPr>
          <p:sp>
            <p:nvSpPr>
              <p:cNvPr id="48" name="Text Box 150">
                <a:extLst>
                  <a:ext uri="{FF2B5EF4-FFF2-40B4-BE49-F238E27FC236}">
                    <a16:creationId xmlns:a16="http://schemas.microsoft.com/office/drawing/2014/main" id="{F89280E8-EF58-C340-6400-F739BBF0F2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٧</a:t>
                </a:r>
                <a:endParaRPr lang="en-US" altLang="en-US" sz="2400" b="1" dirty="0"/>
              </a:p>
            </p:txBody>
          </p:sp>
          <p:sp>
            <p:nvSpPr>
              <p:cNvPr id="49" name="Text Box 151">
                <a:extLst>
                  <a:ext uri="{FF2B5EF4-FFF2-40B4-BE49-F238E27FC236}">
                    <a16:creationId xmlns:a16="http://schemas.microsoft.com/office/drawing/2014/main" id="{35F5C8FA-F8A4-E3A3-CB19-B3D9F41F83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١٠</a:t>
                </a:r>
                <a:endParaRPr lang="en-US" altLang="en-US" sz="2400" b="1" dirty="0"/>
              </a:p>
            </p:txBody>
          </p:sp>
          <p:sp>
            <p:nvSpPr>
              <p:cNvPr id="50" name="Line 152">
                <a:extLst>
                  <a:ext uri="{FF2B5EF4-FFF2-40B4-BE49-F238E27FC236}">
                    <a16:creationId xmlns:a16="http://schemas.microsoft.com/office/drawing/2014/main" id="{F5B34E1F-6F1D-4939-742A-C63E04B15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54" name="Text Box 153">
            <a:extLst>
              <a:ext uri="{FF2B5EF4-FFF2-40B4-BE49-F238E27FC236}">
                <a16:creationId xmlns:a16="http://schemas.microsoft.com/office/drawing/2014/main" id="{312A3E91-7009-1323-C478-EDD4CD06E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3928" y="4756151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>
                <a:solidFill>
                  <a:srgbClr val="CC0000"/>
                </a:solidFill>
              </a:rPr>
              <a:t>&gt;</a:t>
            </a:r>
            <a:endParaRPr lang="en-US" altLang="en-US" sz="2400" b="1">
              <a:solidFill>
                <a:srgbClr val="CC0000"/>
              </a:solidFill>
            </a:endParaRPr>
          </a:p>
        </p:txBody>
      </p:sp>
      <p:grpSp>
        <p:nvGrpSpPr>
          <p:cNvPr id="55" name="Group 158">
            <a:extLst>
              <a:ext uri="{FF2B5EF4-FFF2-40B4-BE49-F238E27FC236}">
                <a16:creationId xmlns:a16="http://schemas.microsoft.com/office/drawing/2014/main" id="{A2EB4E25-5D01-B113-F40C-2D1385B4E312}"/>
              </a:ext>
            </a:extLst>
          </p:cNvPr>
          <p:cNvGrpSpPr>
            <a:grpSpLocks/>
          </p:cNvGrpSpPr>
          <p:nvPr/>
        </p:nvGrpSpPr>
        <p:grpSpPr bwMode="auto">
          <a:xfrm>
            <a:off x="1387078" y="4548188"/>
            <a:ext cx="6842125" cy="792163"/>
            <a:chOff x="67" y="3558"/>
            <a:chExt cx="4310" cy="499"/>
          </a:xfrm>
        </p:grpSpPr>
        <p:sp>
          <p:nvSpPr>
            <p:cNvPr id="56" name="Rectangle 137">
              <a:extLst>
                <a:ext uri="{FF2B5EF4-FFF2-40B4-BE49-F238E27FC236}">
                  <a16:creationId xmlns:a16="http://schemas.microsoft.com/office/drawing/2014/main" id="{2A39C2AC-8B9F-82CD-55F5-56D28F4F9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" y="3558"/>
              <a:ext cx="4310" cy="499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0"/>
              <a:r>
                <a:rPr lang="ar-SA" altLang="en-US" sz="2400" b="1" dirty="0"/>
                <a:t>  |        |        |        |        |        |        |        |        |</a:t>
              </a:r>
            </a:p>
            <a:p>
              <a:pPr rtl="0"/>
              <a:r>
                <a:rPr lang="ar-SA" altLang="en-US" sz="2400" b="1" dirty="0"/>
                <a:t> -٢      -٣      -٤      -٥      -٦     -٧      -٨      -٩     -١٠</a:t>
              </a:r>
              <a:endParaRPr lang="en-US" altLang="en-US" sz="2400" b="1" dirty="0"/>
            </a:p>
          </p:txBody>
        </p:sp>
        <p:sp>
          <p:nvSpPr>
            <p:cNvPr id="57" name="Line 154">
              <a:extLst>
                <a:ext uri="{FF2B5EF4-FFF2-40B4-BE49-F238E27FC236}">
                  <a16:creationId xmlns:a16="http://schemas.microsoft.com/office/drawing/2014/main" id="{499D0791-8B71-B444-C6A9-95C731DEAB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" y="3726"/>
              <a:ext cx="4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Oval 155">
            <a:extLst>
              <a:ext uri="{FF2B5EF4-FFF2-40B4-BE49-F238E27FC236}">
                <a16:creationId xmlns:a16="http://schemas.microsoft.com/office/drawing/2014/main" id="{B75D45EE-5675-D5D0-5E87-14C218CE7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1653" y="4691063"/>
            <a:ext cx="215900" cy="2159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156">
            <a:extLst>
              <a:ext uri="{FF2B5EF4-FFF2-40B4-BE49-F238E27FC236}">
                <a16:creationId xmlns:a16="http://schemas.microsoft.com/office/drawing/2014/main" id="{19ED8B04-06A1-7B1C-4208-D52F1976A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053" y="4691063"/>
            <a:ext cx="215900" cy="2159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97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8" grpId="0"/>
      <p:bldP spid="43" grpId="0"/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533463" y="176224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10195520" y="198078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5" name="Group 59">
            <a:extLst>
              <a:ext uri="{FF2B5EF4-FFF2-40B4-BE49-F238E27FC236}">
                <a16:creationId xmlns:a16="http://schemas.microsoft.com/office/drawing/2014/main" id="{92E17F65-522A-4B88-30FD-CE0B10EA0C77}"/>
              </a:ext>
            </a:extLst>
          </p:cNvPr>
          <p:cNvGrpSpPr>
            <a:grpSpLocks/>
          </p:cNvGrpSpPr>
          <p:nvPr/>
        </p:nvGrpSpPr>
        <p:grpSpPr bwMode="auto">
          <a:xfrm>
            <a:off x="2021600" y="1615959"/>
            <a:ext cx="8785225" cy="758825"/>
            <a:chOff x="113" y="490"/>
            <a:chExt cx="5534" cy="478"/>
          </a:xfrm>
        </p:grpSpPr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27ACFC4C-14DF-DC51-0918-A02E967D5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527"/>
              <a:ext cx="5534" cy="363"/>
            </a:xfrm>
            <a:prstGeom prst="octagon">
              <a:avLst>
                <a:gd name="adj" fmla="val 2928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/>
              <a:r>
                <a:rPr lang="ar-SA" altLang="en-US" sz="2400" b="1" dirty="0"/>
                <a:t>مثل الأعداد    – ٢.٩    ،    - ٢.٩٥    ،    -            ،   -         على خط الأعداد :</a:t>
              </a:r>
              <a:endParaRPr lang="en-US" altLang="en-US" sz="2400" b="1" dirty="0"/>
            </a:p>
          </p:txBody>
        </p:sp>
        <p:grpSp>
          <p:nvGrpSpPr>
            <p:cNvPr id="11" name="Group 41">
              <a:extLst>
                <a:ext uri="{FF2B5EF4-FFF2-40B4-BE49-F238E27FC236}">
                  <a16:creationId xmlns:a16="http://schemas.microsoft.com/office/drawing/2014/main" id="{C7F1FCCD-5256-DE41-3289-8942384F74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1" y="490"/>
              <a:ext cx="545" cy="478"/>
              <a:chOff x="5102" y="2213"/>
              <a:chExt cx="545" cy="478"/>
            </a:xfrm>
          </p:grpSpPr>
          <p:grpSp>
            <p:nvGrpSpPr>
              <p:cNvPr id="21" name="Group 42">
                <a:extLst>
                  <a:ext uri="{FF2B5EF4-FFF2-40B4-BE49-F238E27FC236}">
                    <a16:creationId xmlns:a16="http://schemas.microsoft.com/office/drawing/2014/main" id="{17BD7996-FA78-5610-F8DF-2D0F6E486A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4" y="2213"/>
                <a:ext cx="363" cy="478"/>
                <a:chOff x="3742" y="2341"/>
                <a:chExt cx="363" cy="478"/>
              </a:xfrm>
            </p:grpSpPr>
            <p:sp>
              <p:nvSpPr>
                <p:cNvPr id="23" name="Text Box 43">
                  <a:extLst>
                    <a:ext uri="{FF2B5EF4-FFF2-40B4-BE49-F238E27FC236}">
                      <a16:creationId xmlns:a16="http://schemas.microsoft.com/office/drawing/2014/main" id="{67841E8C-1339-1FBA-AA2E-D273D111F7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</a:t>
                  </a:r>
                  <a:endParaRPr lang="en-US" altLang="en-US" sz="2400" b="1" dirty="0"/>
                </a:p>
              </p:txBody>
            </p:sp>
            <p:sp>
              <p:nvSpPr>
                <p:cNvPr id="24" name="Text Box 44">
                  <a:extLst>
                    <a:ext uri="{FF2B5EF4-FFF2-40B4-BE49-F238E27FC236}">
                      <a16:creationId xmlns:a16="http://schemas.microsoft.com/office/drawing/2014/main" id="{121E78FE-694A-612F-01DF-8E0B41744AA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٤</a:t>
                  </a:r>
                  <a:endParaRPr lang="en-US" altLang="en-US" sz="2400" b="1" dirty="0"/>
                </a:p>
              </p:txBody>
            </p:sp>
            <p:sp>
              <p:nvSpPr>
                <p:cNvPr id="25" name="Line 45">
                  <a:extLst>
                    <a:ext uri="{FF2B5EF4-FFF2-40B4-BE49-F238E27FC236}">
                      <a16:creationId xmlns:a16="http://schemas.microsoft.com/office/drawing/2014/main" id="{A44760C0-17E0-B597-2FF4-AC86A3EC07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" name="Text Box 46">
                <a:extLst>
                  <a:ext uri="{FF2B5EF4-FFF2-40B4-BE49-F238E27FC236}">
                    <a16:creationId xmlns:a16="http://schemas.microsoft.com/office/drawing/2014/main" id="{F4FC1E66-DC3A-E4AB-4D40-02F11F51D6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2" y="2296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</p:grpSp>
        <p:grpSp>
          <p:nvGrpSpPr>
            <p:cNvPr id="14" name="Group 47">
              <a:extLst>
                <a:ext uri="{FF2B5EF4-FFF2-40B4-BE49-F238E27FC236}">
                  <a16:creationId xmlns:a16="http://schemas.microsoft.com/office/drawing/2014/main" id="{7BC21134-7FCE-968D-8D90-BFE6E07AFB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7" y="490"/>
              <a:ext cx="545" cy="478"/>
              <a:chOff x="5102" y="2213"/>
              <a:chExt cx="545" cy="478"/>
            </a:xfrm>
          </p:grpSpPr>
          <p:grpSp>
            <p:nvGrpSpPr>
              <p:cNvPr id="16" name="Group 48">
                <a:extLst>
                  <a:ext uri="{FF2B5EF4-FFF2-40B4-BE49-F238E27FC236}">
                    <a16:creationId xmlns:a16="http://schemas.microsoft.com/office/drawing/2014/main" id="{30EA3367-ECC5-BB42-0D33-4A1CAEC3F0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4" y="2213"/>
                <a:ext cx="363" cy="478"/>
                <a:chOff x="3742" y="2341"/>
                <a:chExt cx="363" cy="478"/>
              </a:xfrm>
            </p:grpSpPr>
            <p:sp>
              <p:nvSpPr>
                <p:cNvPr id="18" name="Text Box 49">
                  <a:extLst>
                    <a:ext uri="{FF2B5EF4-FFF2-40B4-BE49-F238E27FC236}">
                      <a16:creationId xmlns:a16="http://schemas.microsoft.com/office/drawing/2014/main" id="{62D74690-0912-4946-68F5-3927D53CD9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</a:t>
                  </a:r>
                  <a:endParaRPr lang="en-US" altLang="en-US" sz="2400" b="1" dirty="0"/>
                </a:p>
              </p:txBody>
            </p:sp>
            <p:sp>
              <p:nvSpPr>
                <p:cNvPr id="19" name="Text Box 50">
                  <a:extLst>
                    <a:ext uri="{FF2B5EF4-FFF2-40B4-BE49-F238E27FC236}">
                      <a16:creationId xmlns:a16="http://schemas.microsoft.com/office/drawing/2014/main" id="{6ED352C3-2A85-AEBC-786F-F0BDA4BE79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٢</a:t>
                  </a:r>
                  <a:endParaRPr lang="en-US" altLang="en-US" sz="2400" b="1" dirty="0"/>
                </a:p>
              </p:txBody>
            </p:sp>
            <p:sp>
              <p:nvSpPr>
                <p:cNvPr id="20" name="Line 51">
                  <a:extLst>
                    <a:ext uri="{FF2B5EF4-FFF2-40B4-BE49-F238E27FC236}">
                      <a16:creationId xmlns:a16="http://schemas.microsoft.com/office/drawing/2014/main" id="{8CE7B9E5-0990-7009-0187-D09757C9C2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7" name="Text Box 52">
                <a:extLst>
                  <a:ext uri="{FF2B5EF4-FFF2-40B4-BE49-F238E27FC236}">
                    <a16:creationId xmlns:a16="http://schemas.microsoft.com/office/drawing/2014/main" id="{1E34EB0D-E308-4401-73D2-C571937ED5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2" y="2296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</p:grpSp>
      </p:grpSp>
      <p:grpSp>
        <p:nvGrpSpPr>
          <p:cNvPr id="26" name="Group 63">
            <a:extLst>
              <a:ext uri="{FF2B5EF4-FFF2-40B4-BE49-F238E27FC236}">
                <a16:creationId xmlns:a16="http://schemas.microsoft.com/office/drawing/2014/main" id="{930DB20C-0A85-90FA-1A2A-EEAF1C89B4C5}"/>
              </a:ext>
            </a:extLst>
          </p:cNvPr>
          <p:cNvGrpSpPr>
            <a:grpSpLocks/>
          </p:cNvGrpSpPr>
          <p:nvPr/>
        </p:nvGrpSpPr>
        <p:grpSpPr bwMode="auto">
          <a:xfrm>
            <a:off x="1972388" y="3117852"/>
            <a:ext cx="8858250" cy="792163"/>
            <a:chOff x="67" y="1117"/>
            <a:chExt cx="5580" cy="499"/>
          </a:xfrm>
        </p:grpSpPr>
        <p:sp>
          <p:nvSpPr>
            <p:cNvPr id="27" name="Rectangle 61">
              <a:extLst>
                <a:ext uri="{FF2B5EF4-FFF2-40B4-BE49-F238E27FC236}">
                  <a16:creationId xmlns:a16="http://schemas.microsoft.com/office/drawing/2014/main" id="{D565EB49-42DB-E0E7-E2BF-C770D79BF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" y="1117"/>
              <a:ext cx="5580" cy="499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  </a:t>
              </a:r>
              <a:r>
                <a:rPr lang="ar-SA" altLang="en-US" sz="2000" b="1" dirty="0"/>
                <a:t>|           |           |           |          |          |          |           |           |           |          |</a:t>
              </a:r>
            </a:p>
            <a:p>
              <a:r>
                <a:rPr lang="ar-SA" altLang="en-US" sz="2000" b="1" dirty="0"/>
                <a:t>  </a:t>
              </a:r>
              <a:r>
                <a:rPr lang="ar-SA" altLang="en-US" b="1" dirty="0"/>
                <a:t>-٢      -٢.١٠     -٢.٢٠     -٢.٣٠    -٢.٤٠    -٢.٥٠   -٢.٦٠     -٢.٧٠     -٢.٨٠     -٢.٩٠      -٣</a:t>
              </a:r>
              <a:endParaRPr lang="en-US" altLang="en-US" b="1" dirty="0"/>
            </a:p>
          </p:txBody>
        </p:sp>
        <p:sp>
          <p:nvSpPr>
            <p:cNvPr id="28" name="Line 62">
              <a:extLst>
                <a:ext uri="{FF2B5EF4-FFF2-40B4-BE49-F238E27FC236}">
                  <a16:creationId xmlns:a16="http://schemas.microsoft.com/office/drawing/2014/main" id="{8C21CD7C-0D37-FA5F-3F63-F8FFE9C47D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306"/>
              <a:ext cx="5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 Box 64">
            <a:extLst>
              <a:ext uri="{FF2B5EF4-FFF2-40B4-BE49-F238E27FC236}">
                <a16:creationId xmlns:a16="http://schemas.microsoft.com/office/drawing/2014/main" id="{FE41BCBA-904B-4C5A-DF15-F15EA252E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7575" y="2901952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-٢.٩</a:t>
            </a:r>
            <a:endParaRPr lang="en-US" altLang="en-US" sz="2400" b="1" dirty="0"/>
          </a:p>
        </p:txBody>
      </p:sp>
      <p:sp>
        <p:nvSpPr>
          <p:cNvPr id="30" name="Text Box 65">
            <a:extLst>
              <a:ext uri="{FF2B5EF4-FFF2-40B4-BE49-F238E27FC236}">
                <a16:creationId xmlns:a16="http://schemas.microsoft.com/office/drawing/2014/main" id="{04AEA1EA-86D7-0C9C-296D-4ECCFA6C1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850" y="2901952"/>
            <a:ext cx="936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-٢.٩٥</a:t>
            </a:r>
            <a:endParaRPr lang="en-US" altLang="en-US" sz="2400" b="1" dirty="0"/>
          </a:p>
        </p:txBody>
      </p:sp>
      <p:grpSp>
        <p:nvGrpSpPr>
          <p:cNvPr id="31" name="Group 66">
            <a:extLst>
              <a:ext uri="{FF2B5EF4-FFF2-40B4-BE49-F238E27FC236}">
                <a16:creationId xmlns:a16="http://schemas.microsoft.com/office/drawing/2014/main" id="{64CE3E2F-C9F9-8FBC-1661-4C4DCF678826}"/>
              </a:ext>
            </a:extLst>
          </p:cNvPr>
          <p:cNvGrpSpPr>
            <a:grpSpLocks/>
          </p:cNvGrpSpPr>
          <p:nvPr/>
        </p:nvGrpSpPr>
        <p:grpSpPr bwMode="auto">
          <a:xfrm>
            <a:off x="6006225" y="2660652"/>
            <a:ext cx="865188" cy="758825"/>
            <a:chOff x="5102" y="2213"/>
            <a:chExt cx="545" cy="478"/>
          </a:xfrm>
        </p:grpSpPr>
        <p:grpSp>
          <p:nvGrpSpPr>
            <p:cNvPr id="32" name="Group 67">
              <a:extLst>
                <a:ext uri="{FF2B5EF4-FFF2-40B4-BE49-F238E27FC236}">
                  <a16:creationId xmlns:a16="http://schemas.microsoft.com/office/drawing/2014/main" id="{7EDFFD61-F81F-F197-C051-A7DA95F15A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4" y="2213"/>
              <a:ext cx="363" cy="478"/>
              <a:chOff x="3742" y="2341"/>
              <a:chExt cx="363" cy="478"/>
            </a:xfrm>
          </p:grpSpPr>
          <p:sp>
            <p:nvSpPr>
              <p:cNvPr id="34" name="Text Box 68">
                <a:extLst>
                  <a:ext uri="{FF2B5EF4-FFF2-40B4-BE49-F238E27FC236}">
                    <a16:creationId xmlns:a16="http://schemas.microsoft.com/office/drawing/2014/main" id="{DD522C52-9219-7299-3141-A31CFC0071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-١</a:t>
                </a:r>
                <a:endParaRPr lang="en-US" altLang="en-US" sz="2400" b="1" dirty="0"/>
              </a:p>
            </p:txBody>
          </p:sp>
          <p:sp>
            <p:nvSpPr>
              <p:cNvPr id="35" name="Text Box 69">
                <a:extLst>
                  <a:ext uri="{FF2B5EF4-FFF2-40B4-BE49-F238E27FC236}">
                    <a16:creationId xmlns:a16="http://schemas.microsoft.com/office/drawing/2014/main" id="{0341449F-6A60-8AE0-003C-9139A518EE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36" name="Line 70">
                <a:extLst>
                  <a:ext uri="{FF2B5EF4-FFF2-40B4-BE49-F238E27FC236}">
                    <a16:creationId xmlns:a16="http://schemas.microsoft.com/office/drawing/2014/main" id="{7AAE624B-C771-94E3-D96D-FC89F8542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Text Box 71">
              <a:extLst>
                <a:ext uri="{FF2B5EF4-FFF2-40B4-BE49-F238E27FC236}">
                  <a16:creationId xmlns:a16="http://schemas.microsoft.com/office/drawing/2014/main" id="{1D3D6EBF-1E41-28B3-FA9E-C84B6E493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2296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٢</a:t>
              </a:r>
              <a:endParaRPr lang="en-US" altLang="en-US" sz="2400" b="1" dirty="0"/>
            </a:p>
          </p:txBody>
        </p:sp>
      </p:grpSp>
      <p:sp>
        <p:nvSpPr>
          <p:cNvPr id="37" name="Oval 73">
            <a:extLst>
              <a:ext uri="{FF2B5EF4-FFF2-40B4-BE49-F238E27FC236}">
                <a16:creationId xmlns:a16="http://schemas.microsoft.com/office/drawing/2014/main" id="{29F979FA-EC9C-C721-A06F-4AD584805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875" y="3300415"/>
            <a:ext cx="179388" cy="179387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74">
            <a:extLst>
              <a:ext uri="{FF2B5EF4-FFF2-40B4-BE49-F238E27FC236}">
                <a16:creationId xmlns:a16="http://schemas.microsoft.com/office/drawing/2014/main" id="{B610FA5A-117F-096B-43C6-331C0CAF5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138" y="3300415"/>
            <a:ext cx="179387" cy="179387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75">
            <a:extLst>
              <a:ext uri="{FF2B5EF4-FFF2-40B4-BE49-F238E27FC236}">
                <a16:creationId xmlns:a16="http://schemas.microsoft.com/office/drawing/2014/main" id="{72DACFDF-1378-7E68-2337-97C289514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3100" y="3308352"/>
            <a:ext cx="179388" cy="179388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76">
            <a:extLst>
              <a:ext uri="{FF2B5EF4-FFF2-40B4-BE49-F238E27FC236}">
                <a16:creationId xmlns:a16="http://schemas.microsoft.com/office/drawing/2014/main" id="{B00DAA46-60D6-698D-7377-AB9377A3D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8263" y="3308352"/>
            <a:ext cx="179387" cy="179388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53">
            <a:extLst>
              <a:ext uri="{FF2B5EF4-FFF2-40B4-BE49-F238E27FC236}">
                <a16:creationId xmlns:a16="http://schemas.microsoft.com/office/drawing/2014/main" id="{C7E1768F-6D84-CB67-ABD0-9E4B43F36428}"/>
              </a:ext>
            </a:extLst>
          </p:cNvPr>
          <p:cNvGrpSpPr>
            <a:grpSpLocks/>
          </p:cNvGrpSpPr>
          <p:nvPr/>
        </p:nvGrpSpPr>
        <p:grpSpPr bwMode="auto">
          <a:xfrm>
            <a:off x="7877888" y="2655890"/>
            <a:ext cx="865187" cy="758825"/>
            <a:chOff x="5102" y="2213"/>
            <a:chExt cx="545" cy="478"/>
          </a:xfrm>
        </p:grpSpPr>
        <p:grpSp>
          <p:nvGrpSpPr>
            <p:cNvPr id="42" name="Group 54">
              <a:extLst>
                <a:ext uri="{FF2B5EF4-FFF2-40B4-BE49-F238E27FC236}">
                  <a16:creationId xmlns:a16="http://schemas.microsoft.com/office/drawing/2014/main" id="{4E0DE92A-8B79-6644-52D7-F575A1682E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4" y="2213"/>
              <a:ext cx="363" cy="478"/>
              <a:chOff x="3742" y="2341"/>
              <a:chExt cx="363" cy="478"/>
            </a:xfrm>
          </p:grpSpPr>
          <p:sp>
            <p:nvSpPr>
              <p:cNvPr id="44" name="Text Box 55">
                <a:extLst>
                  <a:ext uri="{FF2B5EF4-FFF2-40B4-BE49-F238E27FC236}">
                    <a16:creationId xmlns:a16="http://schemas.microsoft.com/office/drawing/2014/main" id="{DEFBBD4A-C34B-2AB4-5385-C83C4F3288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-١</a:t>
                </a:r>
                <a:endParaRPr lang="en-US" altLang="en-US" sz="2400" b="1" dirty="0"/>
              </a:p>
            </p:txBody>
          </p:sp>
          <p:sp>
            <p:nvSpPr>
              <p:cNvPr id="45" name="Text Box 56">
                <a:extLst>
                  <a:ext uri="{FF2B5EF4-FFF2-40B4-BE49-F238E27FC236}">
                    <a16:creationId xmlns:a16="http://schemas.microsoft.com/office/drawing/2014/main" id="{A5BBD00B-7009-5784-1C4E-0539F1323B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46" name="Line 57">
                <a:extLst>
                  <a:ext uri="{FF2B5EF4-FFF2-40B4-BE49-F238E27FC236}">
                    <a16:creationId xmlns:a16="http://schemas.microsoft.com/office/drawing/2014/main" id="{ED5B28CD-A676-1CB8-07A7-05538203E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" name="Text Box 58">
              <a:extLst>
                <a:ext uri="{FF2B5EF4-FFF2-40B4-BE49-F238E27FC236}">
                  <a16:creationId xmlns:a16="http://schemas.microsoft.com/office/drawing/2014/main" id="{36701B5E-D132-7546-EB3C-1B9EE6F8B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2296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٢</a:t>
              </a:r>
              <a:endParaRPr lang="en-US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19169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BA4E7822-9C9D-E8B6-1464-7286088EE7E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345" r="7416" b="49334"/>
          <a:stretch/>
        </p:blipFill>
        <p:spPr>
          <a:xfrm>
            <a:off x="1441455" y="2277448"/>
            <a:ext cx="9296404" cy="1222580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C9FB3753-16F4-A002-B744-99A78D9922F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4396"/>
          <a:stretch/>
        </p:blipFill>
        <p:spPr>
          <a:xfrm>
            <a:off x="864958" y="4165197"/>
            <a:ext cx="10240058" cy="1341730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1350319">
            <a:off x="8645912" y="1561742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مهارات تفكير عليا</a:t>
            </a:r>
          </a:p>
        </p:txBody>
      </p:sp>
    </p:spTree>
    <p:extLst>
      <p:ext uri="{BB962C8B-B14F-4D97-AF65-F5344CB8AC3E}">
        <p14:creationId xmlns:p14="http://schemas.microsoft.com/office/powerpoint/2010/main" val="4046680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752269" y="175736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مهارات تفكير عليا</a:t>
            </a:r>
          </a:p>
        </p:txBody>
      </p:sp>
      <p:sp>
        <p:nvSpPr>
          <p:cNvPr id="3" name="AutoShape 78">
            <a:extLst>
              <a:ext uri="{FF2B5EF4-FFF2-40B4-BE49-F238E27FC236}">
                <a16:creationId xmlns:a16="http://schemas.microsoft.com/office/drawing/2014/main" id="{EA9C3E36-6689-5416-1EB6-4C305A522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282" y="2371014"/>
            <a:ext cx="5396169" cy="3744913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13">
            <a:extLst>
              <a:ext uri="{FF2B5EF4-FFF2-40B4-BE49-F238E27FC236}">
                <a16:creationId xmlns:a16="http://schemas.microsoft.com/office/drawing/2014/main" id="{AC04AB2B-7E33-F5C3-3F3C-0A202BB1DBDC}"/>
              </a:ext>
            </a:extLst>
          </p:cNvPr>
          <p:cNvGrpSpPr>
            <a:grpSpLocks/>
          </p:cNvGrpSpPr>
          <p:nvPr/>
        </p:nvGrpSpPr>
        <p:grpSpPr bwMode="auto">
          <a:xfrm>
            <a:off x="5975538" y="2515478"/>
            <a:ext cx="5356226" cy="830263"/>
            <a:chOff x="-567" y="1914"/>
            <a:chExt cx="3374" cy="523"/>
          </a:xfrm>
        </p:grpSpPr>
        <p:sp>
          <p:nvSpPr>
            <p:cNvPr id="11" name="Text Box 80">
              <a:extLst>
                <a:ext uri="{FF2B5EF4-FFF2-40B4-BE49-F238E27FC236}">
                  <a16:creationId xmlns:a16="http://schemas.microsoft.com/office/drawing/2014/main" id="{1AEE43C9-464F-6748-C5EF-B4230D42F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67" y="1914"/>
              <a:ext cx="3374" cy="523"/>
            </a:xfrm>
            <a:prstGeom prst="rect">
              <a:avLst/>
            </a:prstGeom>
            <a:solidFill>
              <a:srgbClr val="CC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هل يوجد أعداد نسبية بين العددين   ٠.٢ ،        ؟         وضح اجابتك .</a:t>
              </a:r>
              <a:endParaRPr lang="en-US" altLang="en-US" sz="2400" b="1" dirty="0"/>
            </a:p>
          </p:txBody>
        </p:sp>
        <p:grpSp>
          <p:nvGrpSpPr>
            <p:cNvPr id="14" name="Group 83">
              <a:extLst>
                <a:ext uri="{FF2B5EF4-FFF2-40B4-BE49-F238E27FC236}">
                  <a16:creationId xmlns:a16="http://schemas.microsoft.com/office/drawing/2014/main" id="{C871B990-5F20-F2B3-571D-02B801DCB7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29" y="1914"/>
              <a:ext cx="392" cy="516"/>
              <a:chOff x="2373" y="2180"/>
              <a:chExt cx="392" cy="516"/>
            </a:xfrm>
          </p:grpSpPr>
          <p:sp>
            <p:nvSpPr>
              <p:cNvPr id="16" name="Text Box 84">
                <a:extLst>
                  <a:ext uri="{FF2B5EF4-FFF2-40B4-BE49-F238E27FC236}">
                    <a16:creationId xmlns:a16="http://schemas.microsoft.com/office/drawing/2014/main" id="{8525FF53-191D-6F23-D52B-0742FD6B7D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3" y="2180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00"/>
                    </a:solidFill>
                  </a:rPr>
                  <a:t>٢</a:t>
                </a:r>
                <a:endParaRPr lang="en-US" altLang="en-US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Text Box 85">
                <a:extLst>
                  <a:ext uri="{FF2B5EF4-FFF2-40B4-BE49-F238E27FC236}">
                    <a16:creationId xmlns:a16="http://schemas.microsoft.com/office/drawing/2014/main" id="{39F116AA-DE95-D75D-E1E6-9013638AA6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2" y="2408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00"/>
                    </a:solidFill>
                  </a:rPr>
                  <a:t>٩</a:t>
                </a:r>
                <a:endParaRPr lang="en-US" altLang="en-US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Line 86">
                <a:extLst>
                  <a:ext uri="{FF2B5EF4-FFF2-40B4-BE49-F238E27FC236}">
                    <a16:creationId xmlns:a16="http://schemas.microsoft.com/office/drawing/2014/main" id="{0F253BBC-A05B-866E-A0EB-4FC0DE3E38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1" y="2441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28" name="Group 105">
            <a:extLst>
              <a:ext uri="{FF2B5EF4-FFF2-40B4-BE49-F238E27FC236}">
                <a16:creationId xmlns:a16="http://schemas.microsoft.com/office/drawing/2014/main" id="{F8C26FED-2E78-7726-56CC-9F99DD2B5D5F}"/>
              </a:ext>
            </a:extLst>
          </p:cNvPr>
          <p:cNvGrpSpPr>
            <a:grpSpLocks/>
          </p:cNvGrpSpPr>
          <p:nvPr/>
        </p:nvGrpSpPr>
        <p:grpSpPr bwMode="auto">
          <a:xfrm>
            <a:off x="8844465" y="3495564"/>
            <a:ext cx="863600" cy="758825"/>
            <a:chOff x="2200" y="2750"/>
            <a:chExt cx="544" cy="478"/>
          </a:xfrm>
        </p:grpSpPr>
        <p:grpSp>
          <p:nvGrpSpPr>
            <p:cNvPr id="29" name="Group 99">
              <a:extLst>
                <a:ext uri="{FF2B5EF4-FFF2-40B4-BE49-F238E27FC236}">
                  <a16:creationId xmlns:a16="http://schemas.microsoft.com/office/drawing/2014/main" id="{EBC2654E-6813-3EE0-800A-836BB558F0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1" y="2750"/>
              <a:ext cx="363" cy="478"/>
              <a:chOff x="3742" y="2341"/>
              <a:chExt cx="363" cy="478"/>
            </a:xfrm>
          </p:grpSpPr>
          <p:sp>
            <p:nvSpPr>
              <p:cNvPr id="31" name="Text Box 100">
                <a:extLst>
                  <a:ext uri="{FF2B5EF4-FFF2-40B4-BE49-F238E27FC236}">
                    <a16:creationId xmlns:a16="http://schemas.microsoft.com/office/drawing/2014/main" id="{2FCB6B7D-D248-81E6-2D11-92861BCA9F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00"/>
                    </a:solidFill>
                  </a:rPr>
                  <a:t>٢</a:t>
                </a:r>
                <a:endParaRPr lang="en-US" altLang="en-US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Text Box 101">
                <a:extLst>
                  <a:ext uri="{FF2B5EF4-FFF2-40B4-BE49-F238E27FC236}">
                    <a16:creationId xmlns:a16="http://schemas.microsoft.com/office/drawing/2014/main" id="{2C95ACD3-273A-079C-6E39-92DF47647E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00"/>
                    </a:solidFill>
                  </a:rPr>
                  <a:t>٩</a:t>
                </a:r>
                <a:endParaRPr lang="en-US" altLang="en-US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Line 102">
                <a:extLst>
                  <a:ext uri="{FF2B5EF4-FFF2-40B4-BE49-F238E27FC236}">
                    <a16:creationId xmlns:a16="http://schemas.microsoft.com/office/drawing/2014/main" id="{732F701F-DEF3-B17E-A0AF-E9E1B9E97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0" name="Text Box 103">
              <a:extLst>
                <a:ext uri="{FF2B5EF4-FFF2-40B4-BE49-F238E27FC236}">
                  <a16:creationId xmlns:a16="http://schemas.microsoft.com/office/drawing/2014/main" id="{3C335FBC-8332-52AD-E73B-D2CA2CF8F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2840"/>
              <a:ext cx="2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34" name="Group 107">
            <a:extLst>
              <a:ext uri="{FF2B5EF4-FFF2-40B4-BE49-F238E27FC236}">
                <a16:creationId xmlns:a16="http://schemas.microsoft.com/office/drawing/2014/main" id="{77CC6006-404F-4DDB-37AF-12304A26B14A}"/>
              </a:ext>
            </a:extLst>
          </p:cNvPr>
          <p:cNvGrpSpPr>
            <a:grpSpLocks/>
          </p:cNvGrpSpPr>
          <p:nvPr/>
        </p:nvGrpSpPr>
        <p:grpSpPr bwMode="auto">
          <a:xfrm>
            <a:off x="8052303" y="3417777"/>
            <a:ext cx="719137" cy="685800"/>
            <a:chOff x="1837" y="2696"/>
            <a:chExt cx="453" cy="432"/>
          </a:xfrm>
        </p:grpSpPr>
        <p:sp>
          <p:nvSpPr>
            <p:cNvPr id="35" name="Text Box 104">
              <a:extLst>
                <a:ext uri="{FF2B5EF4-FFF2-40B4-BE49-F238E27FC236}">
                  <a16:creationId xmlns:a16="http://schemas.microsoft.com/office/drawing/2014/main" id="{B9AA50AA-1D09-FAAB-93EC-C4E683E23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" y="2840"/>
              <a:ext cx="4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٠.٢</a:t>
              </a:r>
              <a:endParaRPr lang="en-US" altLang="en-US" sz="2400" b="1" dirty="0"/>
            </a:p>
          </p:txBody>
        </p:sp>
        <p:sp>
          <p:nvSpPr>
            <p:cNvPr id="36" name="Text Box 106">
              <a:extLst>
                <a:ext uri="{FF2B5EF4-FFF2-40B4-BE49-F238E27FC236}">
                  <a16:creationId xmlns:a16="http://schemas.microsoft.com/office/drawing/2014/main" id="{9DA1C38D-685D-B9CA-9A95-FDCDFACF7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5" y="2696"/>
              <a:ext cx="2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ـــ</a:t>
              </a:r>
              <a:endParaRPr lang="en-US" altLang="en-US" sz="2400" b="1"/>
            </a:p>
          </p:txBody>
        </p:sp>
      </p:grpSp>
      <p:sp>
        <p:nvSpPr>
          <p:cNvPr id="37" name="Text Box 108">
            <a:extLst>
              <a:ext uri="{FF2B5EF4-FFF2-40B4-BE49-F238E27FC236}">
                <a16:creationId xmlns:a16="http://schemas.microsoft.com/office/drawing/2014/main" id="{751BD8FA-DD7B-EDD1-5D3A-CBAE1FBE1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2801" y="4460164"/>
            <a:ext cx="295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أي أنهما رمزان لعدد واحد</a:t>
            </a:r>
            <a:endParaRPr lang="en-US" altLang="en-US" sz="2400" b="1" dirty="0"/>
          </a:p>
        </p:txBody>
      </p:sp>
      <p:sp>
        <p:nvSpPr>
          <p:cNvPr id="38" name="Text Box 109">
            <a:extLst>
              <a:ext uri="{FF2B5EF4-FFF2-40B4-BE49-F238E27FC236}">
                <a16:creationId xmlns:a16="http://schemas.microsoft.com/office/drawing/2014/main" id="{34DD706F-A185-4C4D-3693-F48E03119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2801" y="5011027"/>
            <a:ext cx="295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لا يوجد بينهما أعداد نسبية</a:t>
            </a:r>
            <a:endParaRPr lang="en-US" altLang="en-US" sz="2400" b="1"/>
          </a:p>
        </p:txBody>
      </p:sp>
      <p:sp>
        <p:nvSpPr>
          <p:cNvPr id="42" name="Text Box 82">
            <a:extLst>
              <a:ext uri="{FF2B5EF4-FFF2-40B4-BE49-F238E27FC236}">
                <a16:creationId xmlns:a16="http://schemas.microsoft.com/office/drawing/2014/main" id="{B8F616F2-A59B-C8B6-CA5D-22965EB0F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663" y="2286746"/>
            <a:ext cx="45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ـــ</a:t>
            </a:r>
            <a:endParaRPr lang="en-US" altLang="en-US" sz="2400" b="1" dirty="0"/>
          </a:p>
        </p:txBody>
      </p:sp>
      <p:sp>
        <p:nvSpPr>
          <p:cNvPr id="43" name="AutoShape 77">
            <a:extLst>
              <a:ext uri="{FF2B5EF4-FFF2-40B4-BE49-F238E27FC236}">
                <a16:creationId xmlns:a16="http://schemas.microsoft.com/office/drawing/2014/main" id="{20B69531-DF0F-969B-D72F-5D727D5DA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53" y="2301463"/>
            <a:ext cx="5391323" cy="3744913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44" name="Text Box 79">
            <a:extLst>
              <a:ext uri="{FF2B5EF4-FFF2-40B4-BE49-F238E27FC236}">
                <a16:creationId xmlns:a16="http://schemas.microsoft.com/office/drawing/2014/main" id="{4B942A65-8ABB-5FB7-1619-E8C1EE93A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416" y="2415763"/>
            <a:ext cx="4748766" cy="461665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وضح لماذا يقل العدد ٠.٢٨ عن العدد ٠.٢٨</a:t>
            </a:r>
            <a:endParaRPr lang="en-US" altLang="en-US" sz="2400" b="1" dirty="0"/>
          </a:p>
        </p:txBody>
      </p:sp>
      <p:sp>
        <p:nvSpPr>
          <p:cNvPr id="45" name="Text Box 81">
            <a:extLst>
              <a:ext uri="{FF2B5EF4-FFF2-40B4-BE49-F238E27FC236}">
                <a16:creationId xmlns:a16="http://schemas.microsoft.com/office/drawing/2014/main" id="{02BA5D12-A869-2621-4FFD-FB7FA14FC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567" y="2162426"/>
            <a:ext cx="51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ــــ</a:t>
            </a:r>
            <a:endParaRPr lang="en-US" altLang="en-US" sz="2400" b="1" dirty="0"/>
          </a:p>
        </p:txBody>
      </p:sp>
      <p:sp>
        <p:nvSpPr>
          <p:cNvPr id="46" name="Text Box 87">
            <a:extLst>
              <a:ext uri="{FF2B5EF4-FFF2-40B4-BE49-F238E27FC236}">
                <a16:creationId xmlns:a16="http://schemas.microsoft.com/office/drawing/2014/main" id="{3966F5B8-F156-4291-0D71-9F417677C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104" y="3451907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٠.٢٨ =</a:t>
            </a:r>
            <a:endParaRPr lang="en-US" altLang="en-US" sz="2400" b="1" dirty="0"/>
          </a:p>
        </p:txBody>
      </p:sp>
      <p:sp>
        <p:nvSpPr>
          <p:cNvPr id="47" name="Text Box 88">
            <a:extLst>
              <a:ext uri="{FF2B5EF4-FFF2-40B4-BE49-F238E27FC236}">
                <a16:creationId xmlns:a16="http://schemas.microsoft.com/office/drawing/2014/main" id="{53159DFA-F91A-ACA7-EB6B-38D205693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779" y="3451907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٠.٢٨٠٠</a:t>
            </a:r>
            <a:endParaRPr lang="en-US" altLang="en-US" sz="2400" b="1" dirty="0"/>
          </a:p>
        </p:txBody>
      </p:sp>
      <p:sp>
        <p:nvSpPr>
          <p:cNvPr id="48" name="Text Box 90">
            <a:extLst>
              <a:ext uri="{FF2B5EF4-FFF2-40B4-BE49-F238E27FC236}">
                <a16:creationId xmlns:a16="http://schemas.microsoft.com/office/drawing/2014/main" id="{5441127E-6A4B-F2AA-E4C3-01551A72A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779" y="4002770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... ٠.٢٨٢٨</a:t>
            </a:r>
            <a:endParaRPr lang="en-US" altLang="en-US" sz="2400" b="1" dirty="0"/>
          </a:p>
        </p:txBody>
      </p:sp>
      <p:sp>
        <p:nvSpPr>
          <p:cNvPr id="49" name="Text Box 93">
            <a:extLst>
              <a:ext uri="{FF2B5EF4-FFF2-40B4-BE49-F238E27FC236}">
                <a16:creationId xmlns:a16="http://schemas.microsoft.com/office/drawing/2014/main" id="{37958E03-9BF9-BCD3-9768-C37918150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417" y="4579032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٠.٢٨٠٠ &lt; ... ٠.٢٨٢٨</a:t>
            </a:r>
            <a:endParaRPr lang="en-US" altLang="en-US" sz="2400" b="1" dirty="0"/>
          </a:p>
        </p:txBody>
      </p:sp>
      <p:grpSp>
        <p:nvGrpSpPr>
          <p:cNvPr id="50" name="Group 94">
            <a:extLst>
              <a:ext uri="{FF2B5EF4-FFF2-40B4-BE49-F238E27FC236}">
                <a16:creationId xmlns:a16="http://schemas.microsoft.com/office/drawing/2014/main" id="{B8F6AFCF-2667-B4FA-D1A9-E6C8D8AF8ACA}"/>
              </a:ext>
            </a:extLst>
          </p:cNvPr>
          <p:cNvGrpSpPr>
            <a:grpSpLocks/>
          </p:cNvGrpSpPr>
          <p:nvPr/>
        </p:nvGrpSpPr>
        <p:grpSpPr bwMode="auto">
          <a:xfrm>
            <a:off x="2491479" y="4925107"/>
            <a:ext cx="1584325" cy="215900"/>
            <a:chOff x="3379" y="2296"/>
            <a:chExt cx="726" cy="136"/>
          </a:xfrm>
        </p:grpSpPr>
        <p:sp>
          <p:nvSpPr>
            <p:cNvPr id="51" name="Line 95">
              <a:extLst>
                <a:ext uri="{FF2B5EF4-FFF2-40B4-BE49-F238E27FC236}">
                  <a16:creationId xmlns:a16="http://schemas.microsoft.com/office/drawing/2014/main" id="{49E0DAC8-8FA2-2B58-B782-62DD5CD583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9" y="2432"/>
              <a:ext cx="726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96">
              <a:extLst>
                <a:ext uri="{FF2B5EF4-FFF2-40B4-BE49-F238E27FC236}">
                  <a16:creationId xmlns:a16="http://schemas.microsoft.com/office/drawing/2014/main" id="{6582BF29-157F-5967-0587-30232345EA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5" y="2296"/>
              <a:ext cx="0" cy="13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97">
              <a:extLst>
                <a:ext uri="{FF2B5EF4-FFF2-40B4-BE49-F238E27FC236}">
                  <a16:creationId xmlns:a16="http://schemas.microsoft.com/office/drawing/2014/main" id="{4B7D0C30-CF35-728F-9796-09F88F3372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79" y="2296"/>
              <a:ext cx="0" cy="13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Text Box 98">
            <a:extLst>
              <a:ext uri="{FF2B5EF4-FFF2-40B4-BE49-F238E27FC236}">
                <a16:creationId xmlns:a16="http://schemas.microsoft.com/office/drawing/2014/main" id="{0F899EA6-7261-6194-B415-4777670D2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7379" y="5369607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لأن  ٠ &lt;  ٢</a:t>
            </a:r>
            <a:endParaRPr lang="en-US" altLang="en-US" sz="2400" b="1" dirty="0"/>
          </a:p>
        </p:txBody>
      </p:sp>
      <p:grpSp>
        <p:nvGrpSpPr>
          <p:cNvPr id="55" name="Group 112">
            <a:extLst>
              <a:ext uri="{FF2B5EF4-FFF2-40B4-BE49-F238E27FC236}">
                <a16:creationId xmlns:a16="http://schemas.microsoft.com/office/drawing/2014/main" id="{67F86E4A-03CB-80AF-7965-CBE35D879080}"/>
              </a:ext>
            </a:extLst>
          </p:cNvPr>
          <p:cNvGrpSpPr>
            <a:grpSpLocks/>
          </p:cNvGrpSpPr>
          <p:nvPr/>
        </p:nvGrpSpPr>
        <p:grpSpPr bwMode="auto">
          <a:xfrm>
            <a:off x="3428104" y="3756707"/>
            <a:ext cx="1079500" cy="703263"/>
            <a:chOff x="4852" y="2806"/>
            <a:chExt cx="680" cy="443"/>
          </a:xfrm>
        </p:grpSpPr>
        <p:sp>
          <p:nvSpPr>
            <p:cNvPr id="56" name="Text Box 89">
              <a:extLst>
                <a:ext uri="{FF2B5EF4-FFF2-40B4-BE49-F238E27FC236}">
                  <a16:creationId xmlns:a16="http://schemas.microsoft.com/office/drawing/2014/main" id="{98780724-EBBF-E17D-8EAF-88707DAD19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2" y="2961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٠.٢٨ =</a:t>
              </a:r>
              <a:endParaRPr lang="en-US" altLang="en-US" sz="2400" b="1" dirty="0"/>
            </a:p>
          </p:txBody>
        </p:sp>
        <p:sp>
          <p:nvSpPr>
            <p:cNvPr id="57" name="Text Box 111">
              <a:extLst>
                <a:ext uri="{FF2B5EF4-FFF2-40B4-BE49-F238E27FC236}">
                  <a16:creationId xmlns:a16="http://schemas.microsoft.com/office/drawing/2014/main" id="{B9498D6C-C52E-A0FD-5AE4-9139BB8BE5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7" y="2806"/>
              <a:ext cx="2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ــــ</a:t>
              </a:r>
              <a:endParaRPr lang="en-US" alt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2614890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2" grpId="0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31505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AFFE3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44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١-٢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مقارنة الاعداد النسبية وترتيبها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554813" y="4084366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اقارن بين الاعداد النسبية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606345" y="3910907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4" name="قلب الصفحة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5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CAFFE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302497" y="325196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EF27F3F-240E-9444-7A42-C3B86CF68E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8" t="7339" r="65388" b="23879"/>
          <a:stretch/>
        </p:blipFill>
        <p:spPr>
          <a:xfrm>
            <a:off x="1548330" y="139217"/>
            <a:ext cx="2870790" cy="314905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BDF8823-C57B-7791-2F96-08D3831B6A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5" t="7339" b="47544"/>
          <a:stretch/>
        </p:blipFill>
        <p:spPr>
          <a:xfrm>
            <a:off x="6666356" y="388722"/>
            <a:ext cx="4577594" cy="2319453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2E3B2DA-7E25-DA62-2FDC-BF643F3F8AD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102" t="51738" b="10479"/>
          <a:stretch/>
        </p:blipFill>
        <p:spPr>
          <a:xfrm>
            <a:off x="7142539" y="2878819"/>
            <a:ext cx="4577594" cy="563387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6C5ACFE3-E4B0-1FB8-5297-29D784E78372}"/>
              </a:ext>
            </a:extLst>
          </p:cNvPr>
          <p:cNvSpPr txBox="1"/>
          <p:nvPr/>
        </p:nvSpPr>
        <p:spPr>
          <a:xfrm>
            <a:off x="6775491" y="2367209"/>
            <a:ext cx="42923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عدد الطلاب الذين يفضلون الفشار يقلن عن  النصف لان: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171277" y="1085578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6F7B105-D153-AEF1-6564-84A0B7B41F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4" t="50897" r="3539" b="34180"/>
          <a:stretch/>
        </p:blipFill>
        <p:spPr>
          <a:xfrm>
            <a:off x="7253785" y="3572816"/>
            <a:ext cx="4337622" cy="854649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18F865C-0C58-5133-365E-AB152A4A465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0010" b="7649"/>
          <a:stretch/>
        </p:blipFill>
        <p:spPr>
          <a:xfrm>
            <a:off x="6953693" y="4554970"/>
            <a:ext cx="5006104" cy="184582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B77FDBB-C828-7173-31FE-AA37E07E5F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9" t="74776" r="3538" b="4765"/>
          <a:stretch/>
        </p:blipFill>
        <p:spPr>
          <a:xfrm>
            <a:off x="948050" y="3329595"/>
            <a:ext cx="4292302" cy="105180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0C951F8-B830-574D-287F-A9C36336098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2" t="77719" r="53635" b="7992"/>
          <a:stretch/>
        </p:blipFill>
        <p:spPr>
          <a:xfrm>
            <a:off x="3564363" y="5305138"/>
            <a:ext cx="3389330" cy="734603"/>
          </a:xfrm>
          <a:prstGeom prst="rect">
            <a:avLst/>
          </a:prstGeom>
        </p:spPr>
      </p:pic>
      <p:pic>
        <p:nvPicPr>
          <p:cNvPr id="20" name="صورة 1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3E8A6B8-C5D6-3833-31F9-FE2BB6B6DCE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2049" t="25791" b="13671"/>
          <a:stretch/>
        </p:blipFill>
        <p:spPr>
          <a:xfrm>
            <a:off x="1208417" y="4233176"/>
            <a:ext cx="3257257" cy="1010241"/>
          </a:xfrm>
          <a:prstGeom prst="rect">
            <a:avLst/>
          </a:prstGeom>
        </p:spPr>
      </p:pic>
      <p:pic>
        <p:nvPicPr>
          <p:cNvPr id="23" name="صورة 2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52A58AC-E2CC-7C3C-5B1A-17B14135C2B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47029" r="49519" b="10115"/>
          <a:stretch/>
        </p:blipFill>
        <p:spPr>
          <a:xfrm>
            <a:off x="591730" y="5243418"/>
            <a:ext cx="2705078" cy="796324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40EF13D-53A8-7726-57A0-C2C57A2285BC}"/>
              </a:ext>
            </a:extLst>
          </p:cNvPr>
          <p:cNvSpPr txBox="1"/>
          <p:nvPr/>
        </p:nvSpPr>
        <p:spPr>
          <a:xfrm>
            <a:off x="1574344" y="6017037"/>
            <a:ext cx="33036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C00000"/>
                </a:solidFill>
              </a:rPr>
              <a:t>الكراميل ، الجبن ،العادي ، الزبدة</a:t>
            </a:r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322C428D-2011-3C3C-57B8-4A4BA225A27B}"/>
              </a:ext>
            </a:extLst>
          </p:cNvPr>
          <p:cNvGrpSpPr>
            <a:grpSpLocks/>
          </p:cNvGrpSpPr>
          <p:nvPr/>
        </p:nvGrpSpPr>
        <p:grpSpPr bwMode="auto">
          <a:xfrm>
            <a:off x="4268390" y="912005"/>
            <a:ext cx="3168650" cy="579437"/>
            <a:chOff x="1669" y="452"/>
            <a:chExt cx="1996" cy="365"/>
          </a:xfrm>
        </p:grpSpPr>
        <p:sp>
          <p:nvSpPr>
            <p:cNvPr id="3" name="AutoShape 4">
              <a:extLst>
                <a:ext uri="{FF2B5EF4-FFF2-40B4-BE49-F238E27FC236}">
                  <a16:creationId xmlns:a16="http://schemas.microsoft.com/office/drawing/2014/main" id="{805C67C8-1C84-36D3-AFB2-2F950FC23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17931088-66DB-3FAA-F9A9-EE6224B44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مقارنة الأعداد النسبية</a:t>
              </a:r>
              <a:endParaRPr lang="en-US" altLang="en-US" sz="3200" b="1"/>
            </a:p>
          </p:txBody>
        </p:sp>
      </p:grpSp>
      <p:sp>
        <p:nvSpPr>
          <p:cNvPr id="5" name="Text Box 7">
            <a:extLst>
              <a:ext uri="{FF2B5EF4-FFF2-40B4-BE49-F238E27FC236}">
                <a16:creationId xmlns:a16="http://schemas.microsoft.com/office/drawing/2014/main" id="{D7BECCD8-B6E9-6B98-F6BE-792144E30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577" y="1777192"/>
            <a:ext cx="5111750" cy="519113"/>
          </a:xfrm>
          <a:prstGeom prst="rect">
            <a:avLst/>
          </a:prstGeom>
          <a:gradFill rotWithShape="1">
            <a:gsLst>
              <a:gs pos="0">
                <a:srgbClr val="00CC99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/>
              <a:t>نقارن الأعداد النسبية بثلاث طرق هي :</a:t>
            </a:r>
            <a:endParaRPr lang="en-US" altLang="en-US" sz="2800" b="1"/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01D2525E-A833-F789-792A-6BE4ACC36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2803" y="2640792"/>
            <a:ext cx="1152525" cy="519113"/>
          </a:xfrm>
          <a:prstGeom prst="rect">
            <a:avLst/>
          </a:prstGeom>
          <a:gradFill rotWithShape="1">
            <a:gsLst>
              <a:gs pos="0">
                <a:srgbClr val="00CC99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/>
              <a:t>الأولى :</a:t>
            </a:r>
            <a:endParaRPr lang="en-US" altLang="en-US" sz="2800" b="1"/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78B73FCF-0361-2896-D272-A5AA6502D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2803" y="4080654"/>
            <a:ext cx="1152525" cy="519112"/>
          </a:xfrm>
          <a:prstGeom prst="rect">
            <a:avLst/>
          </a:prstGeom>
          <a:gradFill rotWithShape="1">
            <a:gsLst>
              <a:gs pos="0">
                <a:srgbClr val="00CC99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/>
              <a:t>الثانية :</a:t>
            </a:r>
            <a:endParaRPr lang="en-US" altLang="en-US" sz="2800" b="1"/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B943B27B-4FB3-2852-79D3-E27438BF7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2803" y="5593542"/>
            <a:ext cx="1152525" cy="519113"/>
          </a:xfrm>
          <a:prstGeom prst="rect">
            <a:avLst/>
          </a:prstGeom>
          <a:gradFill rotWithShape="1">
            <a:gsLst>
              <a:gs pos="0">
                <a:srgbClr val="00CC99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/>
              <a:t>الثالثة :</a:t>
            </a:r>
            <a:endParaRPr lang="en-US" altLang="en-US" sz="2800" b="1"/>
          </a:p>
        </p:txBody>
      </p:sp>
      <p:sp>
        <p:nvSpPr>
          <p:cNvPr id="16" name="AutoShape 11">
            <a:extLst>
              <a:ext uri="{FF2B5EF4-FFF2-40B4-BE49-F238E27FC236}">
                <a16:creationId xmlns:a16="http://schemas.microsoft.com/office/drawing/2014/main" id="{1D844BFA-D668-201E-F4B1-185CB178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515" y="2640792"/>
            <a:ext cx="446405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800" b="1"/>
              <a:t>باستعمال المضاعف المشترك الأصغر</a:t>
            </a:r>
            <a:endParaRPr lang="en-US" altLang="en-US" sz="2800" b="1"/>
          </a:p>
        </p:txBody>
      </p:sp>
      <p:sp>
        <p:nvSpPr>
          <p:cNvPr id="17" name="AutoShape 14">
            <a:extLst>
              <a:ext uri="{FF2B5EF4-FFF2-40B4-BE49-F238E27FC236}">
                <a16:creationId xmlns:a16="http://schemas.microsoft.com/office/drawing/2014/main" id="{8C443B2F-4F91-A0B3-67E6-2DD140CB3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515" y="4058430"/>
            <a:ext cx="446405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800" b="1"/>
              <a:t>باستعمال الكسور العشرية</a:t>
            </a:r>
            <a:endParaRPr lang="en-US" altLang="en-US" sz="2800" b="1"/>
          </a:p>
        </p:txBody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0CCCA6EA-7F35-E409-A1D5-5109B18C4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515" y="5591955"/>
            <a:ext cx="446405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800" b="1"/>
              <a:t>باستعمال خط الأعداد</a:t>
            </a:r>
            <a:endParaRPr lang="en-US" altLang="en-US" sz="2800" b="1"/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D04590F6-2D3E-8882-654E-1EAF88EABFB2}"/>
              </a:ext>
            </a:extLst>
          </p:cNvPr>
          <p:cNvGrpSpPr>
            <a:grpSpLocks/>
          </p:cNvGrpSpPr>
          <p:nvPr/>
        </p:nvGrpSpPr>
        <p:grpSpPr bwMode="auto">
          <a:xfrm>
            <a:off x="4516649" y="216980"/>
            <a:ext cx="31686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E45CD5CA-F4D0-7F74-A39E-029B0C246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E83C5198-918B-00D7-C258-B69444428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 dirty="0"/>
                <a:t>مقارنة الأعداد النسبية</a:t>
              </a:r>
              <a:endParaRPr lang="en-US" altLang="en-US" sz="3200" b="1" dirty="0"/>
            </a:p>
          </p:txBody>
        </p:sp>
      </p:grpSp>
      <p:sp>
        <p:nvSpPr>
          <p:cNvPr id="5" name="Text Box 6">
            <a:extLst>
              <a:ext uri="{FF2B5EF4-FFF2-40B4-BE49-F238E27FC236}">
                <a16:creationId xmlns:a16="http://schemas.microsoft.com/office/drawing/2014/main" id="{C9C511DD-27F7-E84C-EEF8-015BC8ADA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2899" y="1108271"/>
            <a:ext cx="1152525" cy="519112"/>
          </a:xfrm>
          <a:prstGeom prst="rect">
            <a:avLst/>
          </a:prstGeom>
          <a:gradFill rotWithShape="1">
            <a:gsLst>
              <a:gs pos="0">
                <a:srgbClr val="00CC99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/>
              <a:t>الأولى :</a:t>
            </a:r>
            <a:endParaRPr lang="en-US" altLang="en-US" sz="2800" b="1"/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F7B488FC-8F3A-76B9-3117-DB482A633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1000" y="1108271"/>
            <a:ext cx="5808662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800" b="1" dirty="0"/>
              <a:t>باستعمال المضاعف المشترك الأصغر لمقاميهما</a:t>
            </a:r>
            <a:endParaRPr lang="en-US" altLang="en-US" sz="2800" b="1" dirty="0"/>
          </a:p>
        </p:txBody>
      </p:sp>
      <p:grpSp>
        <p:nvGrpSpPr>
          <p:cNvPr id="14" name="Group 93">
            <a:extLst>
              <a:ext uri="{FF2B5EF4-FFF2-40B4-BE49-F238E27FC236}">
                <a16:creationId xmlns:a16="http://schemas.microsoft.com/office/drawing/2014/main" id="{60E290D7-C638-0368-73A7-075A7AC8A058}"/>
              </a:ext>
            </a:extLst>
          </p:cNvPr>
          <p:cNvGrpSpPr>
            <a:grpSpLocks/>
          </p:cNvGrpSpPr>
          <p:nvPr/>
        </p:nvGrpSpPr>
        <p:grpSpPr bwMode="auto">
          <a:xfrm>
            <a:off x="9234699" y="3124396"/>
            <a:ext cx="865188" cy="758825"/>
            <a:chOff x="5102" y="1797"/>
            <a:chExt cx="545" cy="478"/>
          </a:xfrm>
        </p:grpSpPr>
        <p:grpSp>
          <p:nvGrpSpPr>
            <p:cNvPr id="16" name="Group 21">
              <a:extLst>
                <a:ext uri="{FF2B5EF4-FFF2-40B4-BE49-F238E27FC236}">
                  <a16:creationId xmlns:a16="http://schemas.microsoft.com/office/drawing/2014/main" id="{815175D2-B32A-F3ED-F0B8-D23D79D68A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4" y="1797"/>
              <a:ext cx="363" cy="478"/>
              <a:chOff x="3742" y="2341"/>
              <a:chExt cx="363" cy="478"/>
            </a:xfrm>
          </p:grpSpPr>
          <p:sp>
            <p:nvSpPr>
              <p:cNvPr id="18" name="Text Box 18">
                <a:extLst>
                  <a:ext uri="{FF2B5EF4-FFF2-40B4-BE49-F238E27FC236}">
                    <a16:creationId xmlns:a16="http://schemas.microsoft.com/office/drawing/2014/main" id="{756D71D3-561C-1319-68E0-67069832C6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19" name="Text Box 19">
                <a:extLst>
                  <a:ext uri="{FF2B5EF4-FFF2-40B4-BE49-F238E27FC236}">
                    <a16:creationId xmlns:a16="http://schemas.microsoft.com/office/drawing/2014/main" id="{E4088C98-BD3E-5C50-005B-EF56A33D3C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٨</a:t>
                </a:r>
                <a:endParaRPr lang="en-US" altLang="en-US" sz="2400" b="1" dirty="0"/>
              </a:p>
            </p:txBody>
          </p:sp>
          <p:sp>
            <p:nvSpPr>
              <p:cNvPr id="20" name="Line 20">
                <a:extLst>
                  <a:ext uri="{FF2B5EF4-FFF2-40B4-BE49-F238E27FC236}">
                    <a16:creationId xmlns:a16="http://schemas.microsoft.com/office/drawing/2014/main" id="{90E17661-D007-9965-8F5F-6CA8415C24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 Box 22">
              <a:extLst>
                <a:ext uri="{FF2B5EF4-FFF2-40B4-BE49-F238E27FC236}">
                  <a16:creationId xmlns:a16="http://schemas.microsoft.com/office/drawing/2014/main" id="{99C02BEC-B379-309B-B82C-21F8CDF88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1880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</p:grpSp>
      <p:grpSp>
        <p:nvGrpSpPr>
          <p:cNvPr id="21" name="Group 95">
            <a:extLst>
              <a:ext uri="{FF2B5EF4-FFF2-40B4-BE49-F238E27FC236}">
                <a16:creationId xmlns:a16="http://schemas.microsoft.com/office/drawing/2014/main" id="{BF362866-BA4D-64A9-8182-4327FC4C677E}"/>
              </a:ext>
            </a:extLst>
          </p:cNvPr>
          <p:cNvGrpSpPr>
            <a:grpSpLocks/>
          </p:cNvGrpSpPr>
          <p:nvPr/>
        </p:nvGrpSpPr>
        <p:grpSpPr bwMode="auto">
          <a:xfrm>
            <a:off x="8117101" y="3124396"/>
            <a:ext cx="1347788" cy="758825"/>
            <a:chOff x="4398" y="1797"/>
            <a:chExt cx="849" cy="478"/>
          </a:xfrm>
        </p:grpSpPr>
        <p:grpSp>
          <p:nvGrpSpPr>
            <p:cNvPr id="22" name="Group 23">
              <a:extLst>
                <a:ext uri="{FF2B5EF4-FFF2-40B4-BE49-F238E27FC236}">
                  <a16:creationId xmlns:a16="http://schemas.microsoft.com/office/drawing/2014/main" id="{10237479-6C2C-70D4-6892-51DF6EA6EF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9" y="1797"/>
              <a:ext cx="778" cy="478"/>
              <a:chOff x="3739" y="2341"/>
              <a:chExt cx="366" cy="478"/>
            </a:xfrm>
          </p:grpSpPr>
          <p:sp>
            <p:nvSpPr>
              <p:cNvPr id="24" name="Text Box 24">
                <a:extLst>
                  <a:ext uri="{FF2B5EF4-FFF2-40B4-BE49-F238E27FC236}">
                    <a16:creationId xmlns:a16="http://schemas.microsoft.com/office/drawing/2014/main" id="{AC8FDD3B-6503-99A2-B3F0-C319FDD33A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١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5" name="Text Box 25">
                <a:extLst>
                  <a:ext uri="{FF2B5EF4-FFF2-40B4-BE49-F238E27FC236}">
                    <a16:creationId xmlns:a16="http://schemas.microsoft.com/office/drawing/2014/main" id="{924BF104-372F-7AFF-FDAF-EBD7802C30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9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٨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١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6" name="Line 26">
                <a:extLst>
                  <a:ext uri="{FF2B5EF4-FFF2-40B4-BE49-F238E27FC236}">
                    <a16:creationId xmlns:a16="http://schemas.microsoft.com/office/drawing/2014/main" id="{ECD87921-D5C1-BC3F-836D-9B1B0B7B50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Text Box 27">
              <a:extLst>
                <a:ext uri="{FF2B5EF4-FFF2-40B4-BE49-F238E27FC236}">
                  <a16:creationId xmlns:a16="http://schemas.microsoft.com/office/drawing/2014/main" id="{6811BE00-2CDC-3E7F-B817-5A7C8C8A0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" y="1880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</p:grpSp>
      <p:grpSp>
        <p:nvGrpSpPr>
          <p:cNvPr id="27" name="Group 28">
            <a:extLst>
              <a:ext uri="{FF2B5EF4-FFF2-40B4-BE49-F238E27FC236}">
                <a16:creationId xmlns:a16="http://schemas.microsoft.com/office/drawing/2014/main" id="{AD06B789-878A-CD9B-DC98-D2DC08F2B4D1}"/>
              </a:ext>
            </a:extLst>
          </p:cNvPr>
          <p:cNvGrpSpPr>
            <a:grpSpLocks/>
          </p:cNvGrpSpPr>
          <p:nvPr/>
        </p:nvGrpSpPr>
        <p:grpSpPr bwMode="auto">
          <a:xfrm>
            <a:off x="7723399" y="3124396"/>
            <a:ext cx="576263" cy="758825"/>
            <a:chOff x="3742" y="2341"/>
            <a:chExt cx="363" cy="478"/>
          </a:xfrm>
        </p:grpSpPr>
        <p:sp>
          <p:nvSpPr>
            <p:cNvPr id="28" name="Text Box 29">
              <a:extLst>
                <a:ext uri="{FF2B5EF4-FFF2-40B4-BE49-F238E27FC236}">
                  <a16:creationId xmlns:a16="http://schemas.microsoft.com/office/drawing/2014/main" id="{AFAEF81B-F64A-CE0B-D8D0-9BD42D123E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٥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29" name="Text Box 30">
              <a:extLst>
                <a:ext uri="{FF2B5EF4-FFF2-40B4-BE49-F238E27FC236}">
                  <a16:creationId xmlns:a16="http://schemas.microsoft.com/office/drawing/2014/main" id="{90CA855A-433B-DDE4-03E7-58B2864AB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٨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30" name="Line 31">
              <a:extLst>
                <a:ext uri="{FF2B5EF4-FFF2-40B4-BE49-F238E27FC236}">
                  <a16:creationId xmlns:a16="http://schemas.microsoft.com/office/drawing/2014/main" id="{3B3B82CA-6A10-FFB1-C795-651A6E3C50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1" name="Group 99">
            <a:extLst>
              <a:ext uri="{FF2B5EF4-FFF2-40B4-BE49-F238E27FC236}">
                <a16:creationId xmlns:a16="http://schemas.microsoft.com/office/drawing/2014/main" id="{7D365363-2D1F-B2C6-BED6-757B99C246A5}"/>
              </a:ext>
            </a:extLst>
          </p:cNvPr>
          <p:cNvGrpSpPr>
            <a:grpSpLocks/>
          </p:cNvGrpSpPr>
          <p:nvPr/>
        </p:nvGrpSpPr>
        <p:grpSpPr bwMode="auto">
          <a:xfrm>
            <a:off x="1890924" y="2111571"/>
            <a:ext cx="7199313" cy="758825"/>
            <a:chOff x="476" y="1159"/>
            <a:chExt cx="4535" cy="478"/>
          </a:xfrm>
        </p:grpSpPr>
        <p:sp>
          <p:nvSpPr>
            <p:cNvPr id="32" name="AutoShape 15">
              <a:extLst>
                <a:ext uri="{FF2B5EF4-FFF2-40B4-BE49-F238E27FC236}">
                  <a16:creationId xmlns:a16="http://schemas.microsoft.com/office/drawing/2014/main" id="{22ADBCB1-0176-D557-2C79-7717271AC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207"/>
              <a:ext cx="4535" cy="363"/>
            </a:xfrm>
            <a:prstGeom prst="octagon">
              <a:avLst>
                <a:gd name="adj" fmla="val 2928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/>
                <a:t>ضع &gt; أو &lt; أو = في (   ) لتصبح الجملة      (   )       صحيحة :</a:t>
              </a:r>
              <a:endParaRPr lang="en-US" altLang="en-US" sz="2400" b="1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A5DC4EC-4FB6-88C2-D4DF-EC731F1C7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7" y="1159"/>
              <a:ext cx="363" cy="478"/>
              <a:chOff x="3742" y="2341"/>
              <a:chExt cx="363" cy="478"/>
            </a:xfrm>
          </p:grpSpPr>
          <p:sp>
            <p:nvSpPr>
              <p:cNvPr id="38" name="Text Box 33">
                <a:extLst>
                  <a:ext uri="{FF2B5EF4-FFF2-40B4-BE49-F238E27FC236}">
                    <a16:creationId xmlns:a16="http://schemas.microsoft.com/office/drawing/2014/main" id="{ADF5F849-85B2-EB19-58B4-CB79D8A658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39" name="Text Box 34">
                <a:extLst>
                  <a:ext uri="{FF2B5EF4-FFF2-40B4-BE49-F238E27FC236}">
                    <a16:creationId xmlns:a16="http://schemas.microsoft.com/office/drawing/2014/main" id="{582426EA-83E2-8507-3DF6-EB62FD7F2B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٨</a:t>
                </a:r>
                <a:endParaRPr lang="en-US" altLang="en-US" sz="2400" b="1" dirty="0"/>
              </a:p>
            </p:txBody>
          </p:sp>
          <p:sp>
            <p:nvSpPr>
              <p:cNvPr id="40" name="Line 35">
                <a:extLst>
                  <a:ext uri="{FF2B5EF4-FFF2-40B4-BE49-F238E27FC236}">
                    <a16:creationId xmlns:a16="http://schemas.microsoft.com/office/drawing/2014/main" id="{AAF9A038-4B41-971D-B2D5-C505B0026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4" name="Group 36">
              <a:extLst>
                <a:ext uri="{FF2B5EF4-FFF2-40B4-BE49-F238E27FC236}">
                  <a16:creationId xmlns:a16="http://schemas.microsoft.com/office/drawing/2014/main" id="{A6B1253A-893E-3045-DBB3-CC02A1AB0C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3" y="1159"/>
              <a:ext cx="363" cy="478"/>
              <a:chOff x="3742" y="2341"/>
              <a:chExt cx="363" cy="478"/>
            </a:xfrm>
          </p:grpSpPr>
          <p:sp>
            <p:nvSpPr>
              <p:cNvPr id="35" name="Text Box 37">
                <a:extLst>
                  <a:ext uri="{FF2B5EF4-FFF2-40B4-BE49-F238E27FC236}">
                    <a16:creationId xmlns:a16="http://schemas.microsoft.com/office/drawing/2014/main" id="{5C42DC99-6A61-E33F-E144-CB26511CCD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36" name="Text Box 38">
                <a:extLst>
                  <a:ext uri="{FF2B5EF4-FFF2-40B4-BE49-F238E27FC236}">
                    <a16:creationId xmlns:a16="http://schemas.microsoft.com/office/drawing/2014/main" id="{B9FCF5FA-2B09-0AB0-6C28-E6D8E30632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37" name="Line 39">
                <a:extLst>
                  <a:ext uri="{FF2B5EF4-FFF2-40B4-BE49-F238E27FC236}">
                    <a16:creationId xmlns:a16="http://schemas.microsoft.com/office/drawing/2014/main" id="{90095F9F-BBBF-858C-EB69-E8CED7C3F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1" name="Group 94">
            <a:extLst>
              <a:ext uri="{FF2B5EF4-FFF2-40B4-BE49-F238E27FC236}">
                <a16:creationId xmlns:a16="http://schemas.microsoft.com/office/drawing/2014/main" id="{08F4186F-8E62-C6BD-8781-9DC1D13DD500}"/>
              </a:ext>
            </a:extLst>
          </p:cNvPr>
          <p:cNvGrpSpPr>
            <a:grpSpLocks/>
          </p:cNvGrpSpPr>
          <p:nvPr/>
        </p:nvGrpSpPr>
        <p:grpSpPr bwMode="auto">
          <a:xfrm>
            <a:off x="9234699" y="3784796"/>
            <a:ext cx="865188" cy="758825"/>
            <a:chOff x="5102" y="2213"/>
            <a:chExt cx="545" cy="478"/>
          </a:xfrm>
        </p:grpSpPr>
        <p:grpSp>
          <p:nvGrpSpPr>
            <p:cNvPr id="42" name="Group 40">
              <a:extLst>
                <a:ext uri="{FF2B5EF4-FFF2-40B4-BE49-F238E27FC236}">
                  <a16:creationId xmlns:a16="http://schemas.microsoft.com/office/drawing/2014/main" id="{A55844C0-DCAC-9001-1E4B-42508489DA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4" y="2213"/>
              <a:ext cx="363" cy="478"/>
              <a:chOff x="3742" y="2341"/>
              <a:chExt cx="363" cy="478"/>
            </a:xfrm>
          </p:grpSpPr>
          <p:sp>
            <p:nvSpPr>
              <p:cNvPr id="44" name="Text Box 41">
                <a:extLst>
                  <a:ext uri="{FF2B5EF4-FFF2-40B4-BE49-F238E27FC236}">
                    <a16:creationId xmlns:a16="http://schemas.microsoft.com/office/drawing/2014/main" id="{F47F0380-E2D9-26B1-05EC-A124085142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45" name="Text Box 42">
                <a:extLst>
                  <a:ext uri="{FF2B5EF4-FFF2-40B4-BE49-F238E27FC236}">
                    <a16:creationId xmlns:a16="http://schemas.microsoft.com/office/drawing/2014/main" id="{C433B593-7136-665A-AED1-E2857F7EEA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46" name="Line 43">
                <a:extLst>
                  <a:ext uri="{FF2B5EF4-FFF2-40B4-BE49-F238E27FC236}">
                    <a16:creationId xmlns:a16="http://schemas.microsoft.com/office/drawing/2014/main" id="{75E447AD-ACB7-1EB4-7D24-1E7945F11F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3" name="Text Box 44">
              <a:extLst>
                <a:ext uri="{FF2B5EF4-FFF2-40B4-BE49-F238E27FC236}">
                  <a16:creationId xmlns:a16="http://schemas.microsoft.com/office/drawing/2014/main" id="{E5E935F0-3741-05AE-EB67-82F7E1D183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2296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47" name="Group 96">
            <a:extLst>
              <a:ext uri="{FF2B5EF4-FFF2-40B4-BE49-F238E27FC236}">
                <a16:creationId xmlns:a16="http://schemas.microsoft.com/office/drawing/2014/main" id="{852E7D51-40DE-F8D5-6578-7A76F30FCF93}"/>
              </a:ext>
            </a:extLst>
          </p:cNvPr>
          <p:cNvGrpSpPr>
            <a:grpSpLocks/>
          </p:cNvGrpSpPr>
          <p:nvPr/>
        </p:nvGrpSpPr>
        <p:grpSpPr bwMode="auto">
          <a:xfrm>
            <a:off x="8117099" y="3784796"/>
            <a:ext cx="1333500" cy="758825"/>
            <a:chOff x="4398" y="2213"/>
            <a:chExt cx="840" cy="478"/>
          </a:xfrm>
        </p:grpSpPr>
        <p:grpSp>
          <p:nvGrpSpPr>
            <p:cNvPr id="48" name="Group 45">
              <a:extLst>
                <a:ext uri="{FF2B5EF4-FFF2-40B4-BE49-F238E27FC236}">
                  <a16:creationId xmlns:a16="http://schemas.microsoft.com/office/drawing/2014/main" id="{61EF4104-E819-E74E-0D88-C99F2A5E7D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7" y="2213"/>
              <a:ext cx="771" cy="478"/>
              <a:chOff x="3742" y="2341"/>
              <a:chExt cx="363" cy="478"/>
            </a:xfrm>
          </p:grpSpPr>
          <p:sp>
            <p:nvSpPr>
              <p:cNvPr id="50" name="Text Box 46">
                <a:extLst>
                  <a:ext uri="{FF2B5EF4-FFF2-40B4-BE49-F238E27FC236}">
                    <a16:creationId xmlns:a16="http://schemas.microsoft.com/office/drawing/2014/main" id="{F62D2FFB-DB3B-C32E-DE06-E29869B1E8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٢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1" name="Text Box 47">
                <a:extLst>
                  <a:ext uri="{FF2B5EF4-FFF2-40B4-BE49-F238E27FC236}">
                    <a16:creationId xmlns:a16="http://schemas.microsoft.com/office/drawing/2014/main" id="{F7244D75-864B-1B44-4C52-579D79F612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٢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2" name="Line 48">
                <a:extLst>
                  <a:ext uri="{FF2B5EF4-FFF2-40B4-BE49-F238E27FC236}">
                    <a16:creationId xmlns:a16="http://schemas.microsoft.com/office/drawing/2014/main" id="{43071495-9223-16F8-896A-4D55140BC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9" name="Text Box 49">
              <a:extLst>
                <a:ext uri="{FF2B5EF4-FFF2-40B4-BE49-F238E27FC236}">
                  <a16:creationId xmlns:a16="http://schemas.microsoft.com/office/drawing/2014/main" id="{EFB4B908-4966-4355-6632-33A9ABDB4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" y="2296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</p:grpSp>
      <p:grpSp>
        <p:nvGrpSpPr>
          <p:cNvPr id="53" name="Group 50">
            <a:extLst>
              <a:ext uri="{FF2B5EF4-FFF2-40B4-BE49-F238E27FC236}">
                <a16:creationId xmlns:a16="http://schemas.microsoft.com/office/drawing/2014/main" id="{C7086D79-98AC-5F3B-10EA-3139A11AEC30}"/>
              </a:ext>
            </a:extLst>
          </p:cNvPr>
          <p:cNvGrpSpPr>
            <a:grpSpLocks/>
          </p:cNvGrpSpPr>
          <p:nvPr/>
        </p:nvGrpSpPr>
        <p:grpSpPr bwMode="auto">
          <a:xfrm>
            <a:off x="7723399" y="3784796"/>
            <a:ext cx="576263" cy="758825"/>
            <a:chOff x="3742" y="2341"/>
            <a:chExt cx="363" cy="478"/>
          </a:xfrm>
        </p:grpSpPr>
        <p:sp>
          <p:nvSpPr>
            <p:cNvPr id="54" name="Text Box 51">
              <a:extLst>
                <a:ext uri="{FF2B5EF4-FFF2-40B4-BE49-F238E27FC236}">
                  <a16:creationId xmlns:a16="http://schemas.microsoft.com/office/drawing/2014/main" id="{EBD8F968-5372-71D7-F54B-4419C9D76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٦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55" name="Text Box 52">
              <a:extLst>
                <a:ext uri="{FF2B5EF4-FFF2-40B4-BE49-F238E27FC236}">
                  <a16:creationId xmlns:a16="http://schemas.microsoft.com/office/drawing/2014/main" id="{7D01E39D-EAEF-A9B4-09FC-0C9DFA927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٨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56" name="Line 53">
              <a:extLst>
                <a:ext uri="{FF2B5EF4-FFF2-40B4-BE49-F238E27FC236}">
                  <a16:creationId xmlns:a16="http://schemas.microsoft.com/office/drawing/2014/main" id="{4733073F-5EFD-5DC5-D457-7A5BA8732D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AutoShape 66">
            <a:extLst>
              <a:ext uri="{FF2B5EF4-FFF2-40B4-BE49-F238E27FC236}">
                <a16:creationId xmlns:a16="http://schemas.microsoft.com/office/drawing/2014/main" id="{81FABA0B-8EDA-16F7-797B-A65D047A0A5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35612" y="3627633"/>
            <a:ext cx="681037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" name="Group 101">
            <a:extLst>
              <a:ext uri="{FF2B5EF4-FFF2-40B4-BE49-F238E27FC236}">
                <a16:creationId xmlns:a16="http://schemas.microsoft.com/office/drawing/2014/main" id="{EE850EDF-2FC2-E32D-BC1E-73570B2C91C8}"/>
              </a:ext>
            </a:extLst>
          </p:cNvPr>
          <p:cNvGrpSpPr>
            <a:grpSpLocks/>
          </p:cNvGrpSpPr>
          <p:nvPr/>
        </p:nvGrpSpPr>
        <p:grpSpPr bwMode="auto">
          <a:xfrm>
            <a:off x="2419562" y="3411733"/>
            <a:ext cx="1368425" cy="863600"/>
            <a:chOff x="809" y="1978"/>
            <a:chExt cx="862" cy="544"/>
          </a:xfrm>
        </p:grpSpPr>
        <p:sp>
          <p:nvSpPr>
            <p:cNvPr id="59" name="Text Box 71">
              <a:extLst>
                <a:ext uri="{FF2B5EF4-FFF2-40B4-BE49-F238E27FC236}">
                  <a16:creationId xmlns:a16="http://schemas.microsoft.com/office/drawing/2014/main" id="{856B2057-88DD-0597-D6AB-91F9DDAE3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7" y="2114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0000"/>
                  </a:solidFill>
                </a:rPr>
                <a:t>&lt;</a:t>
              </a:r>
              <a:endParaRPr lang="en-US" altLang="en-US" sz="2400" b="1">
                <a:solidFill>
                  <a:srgbClr val="FF0000"/>
                </a:solidFill>
              </a:endParaRPr>
            </a:p>
          </p:txBody>
        </p:sp>
        <p:grpSp>
          <p:nvGrpSpPr>
            <p:cNvPr id="60" name="Group 98">
              <a:extLst>
                <a:ext uri="{FF2B5EF4-FFF2-40B4-BE49-F238E27FC236}">
                  <a16:creationId xmlns:a16="http://schemas.microsoft.com/office/drawing/2014/main" id="{D989C6F3-7C93-710A-34DC-5E0E283B4A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9" y="1978"/>
              <a:ext cx="862" cy="544"/>
              <a:chOff x="809" y="1978"/>
              <a:chExt cx="862" cy="544"/>
            </a:xfrm>
          </p:grpSpPr>
          <p:sp>
            <p:nvSpPr>
              <p:cNvPr id="61" name="Rectangle 65">
                <a:extLst>
                  <a:ext uri="{FF2B5EF4-FFF2-40B4-BE49-F238E27FC236}">
                    <a16:creationId xmlns:a16="http://schemas.microsoft.com/office/drawing/2014/main" id="{6F4007CE-D20C-0CAE-9FE2-FE4C22DFFC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9" y="1978"/>
                <a:ext cx="862" cy="544"/>
              </a:xfrm>
              <a:prstGeom prst="rect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rtl="0"/>
                <a:endParaRPr lang="en-US" altLang="en-US"/>
              </a:p>
            </p:txBody>
          </p:sp>
          <p:grpSp>
            <p:nvGrpSpPr>
              <p:cNvPr id="62" name="Group 67">
                <a:extLst>
                  <a:ext uri="{FF2B5EF4-FFF2-40B4-BE49-F238E27FC236}">
                    <a16:creationId xmlns:a16="http://schemas.microsoft.com/office/drawing/2014/main" id="{A1DE906B-C28F-F6B6-4757-1F8D44A31B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08" y="2024"/>
                <a:ext cx="363" cy="478"/>
                <a:chOff x="3742" y="2341"/>
                <a:chExt cx="363" cy="478"/>
              </a:xfrm>
            </p:grpSpPr>
            <p:sp>
              <p:nvSpPr>
                <p:cNvPr id="67" name="Text Box 68">
                  <a:extLst>
                    <a:ext uri="{FF2B5EF4-FFF2-40B4-BE49-F238E27FC236}">
                      <a16:creationId xmlns:a16="http://schemas.microsoft.com/office/drawing/2014/main" id="{2AF08A8B-DC02-DF27-74D1-4D21C14C1D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٥</a:t>
                  </a:r>
                  <a:endParaRPr lang="en-US" altLang="en-US" sz="2400" b="1" dirty="0"/>
                </a:p>
              </p:txBody>
            </p:sp>
            <p:sp>
              <p:nvSpPr>
                <p:cNvPr id="68" name="Text Box 69">
                  <a:extLst>
                    <a:ext uri="{FF2B5EF4-FFF2-40B4-BE49-F238E27FC236}">
                      <a16:creationId xmlns:a16="http://schemas.microsoft.com/office/drawing/2014/main" id="{12E58D2D-5EAE-3643-D7ED-75138E7C08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٨</a:t>
                  </a:r>
                  <a:endParaRPr lang="en-US" altLang="en-US" sz="2400" b="1" dirty="0"/>
                </a:p>
              </p:txBody>
            </p:sp>
            <p:sp>
              <p:nvSpPr>
                <p:cNvPr id="69" name="Line 70">
                  <a:extLst>
                    <a:ext uri="{FF2B5EF4-FFF2-40B4-BE49-F238E27FC236}">
                      <a16:creationId xmlns:a16="http://schemas.microsoft.com/office/drawing/2014/main" id="{CDB73238-DE70-9A78-F372-644AB4D23F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63" name="Group 72">
                <a:extLst>
                  <a:ext uri="{FF2B5EF4-FFF2-40B4-BE49-F238E27FC236}">
                    <a16:creationId xmlns:a16="http://schemas.microsoft.com/office/drawing/2014/main" id="{38F3B41E-D109-AA7B-101E-434588058E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4" y="2024"/>
                <a:ext cx="363" cy="478"/>
                <a:chOff x="3742" y="2341"/>
                <a:chExt cx="363" cy="478"/>
              </a:xfrm>
            </p:grpSpPr>
            <p:sp>
              <p:nvSpPr>
                <p:cNvPr id="64" name="Text Box 73">
                  <a:extLst>
                    <a:ext uri="{FF2B5EF4-FFF2-40B4-BE49-F238E27FC236}">
                      <a16:creationId xmlns:a16="http://schemas.microsoft.com/office/drawing/2014/main" id="{41106C84-FB62-7DD2-42C5-90A20F5FAF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٣</a:t>
                  </a:r>
                  <a:endParaRPr lang="en-US" altLang="en-US" sz="2400" b="1" dirty="0"/>
                </a:p>
              </p:txBody>
            </p:sp>
            <p:sp>
              <p:nvSpPr>
                <p:cNvPr id="65" name="Text Box 74">
                  <a:extLst>
                    <a:ext uri="{FF2B5EF4-FFF2-40B4-BE49-F238E27FC236}">
                      <a16:creationId xmlns:a16="http://schemas.microsoft.com/office/drawing/2014/main" id="{8800395B-69BC-1EA9-CD33-8B56559F08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٤</a:t>
                  </a:r>
                  <a:endParaRPr lang="en-US" altLang="en-US" sz="2400" b="1" dirty="0"/>
                </a:p>
              </p:txBody>
            </p:sp>
            <p:sp>
              <p:nvSpPr>
                <p:cNvPr id="66" name="Line 75">
                  <a:extLst>
                    <a:ext uri="{FF2B5EF4-FFF2-40B4-BE49-F238E27FC236}">
                      <a16:creationId xmlns:a16="http://schemas.microsoft.com/office/drawing/2014/main" id="{3D1C3023-81DC-C5B6-E4AA-48660BF847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0" name="Rectangle 76">
            <a:extLst>
              <a:ext uri="{FF2B5EF4-FFF2-40B4-BE49-F238E27FC236}">
                <a16:creationId xmlns:a16="http://schemas.microsoft.com/office/drawing/2014/main" id="{E00241F4-BB52-6699-67A6-1A60B2602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575" y="4929460"/>
            <a:ext cx="3168650" cy="863600"/>
          </a:xfrm>
          <a:prstGeom prst="rect">
            <a:avLst/>
          </a:prstGeom>
          <a:noFill/>
          <a:ln w="38100">
            <a:solidFill>
              <a:srgbClr val="00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C00000"/>
                </a:solidFill>
              </a:rPr>
              <a:t>م . م . أ </a:t>
            </a:r>
            <a:r>
              <a:rPr lang="ar-SA" altLang="en-US" sz="2400" b="1" dirty="0"/>
              <a:t>= ٢ × ٢ × ٢ = ٨ </a:t>
            </a:r>
            <a:endParaRPr lang="en-US" altLang="en-US" sz="2400" b="1" dirty="0"/>
          </a:p>
        </p:txBody>
      </p:sp>
      <p:grpSp>
        <p:nvGrpSpPr>
          <p:cNvPr id="71" name="Group 100">
            <a:extLst>
              <a:ext uri="{FF2B5EF4-FFF2-40B4-BE49-F238E27FC236}">
                <a16:creationId xmlns:a16="http://schemas.microsoft.com/office/drawing/2014/main" id="{913989EB-C852-4FDE-40D0-F989B6FB4038}"/>
              </a:ext>
            </a:extLst>
          </p:cNvPr>
          <p:cNvGrpSpPr>
            <a:grpSpLocks/>
          </p:cNvGrpSpPr>
          <p:nvPr/>
        </p:nvGrpSpPr>
        <p:grpSpPr bwMode="auto">
          <a:xfrm>
            <a:off x="4554749" y="3413321"/>
            <a:ext cx="2952750" cy="863600"/>
            <a:chOff x="2154" y="1979"/>
            <a:chExt cx="1860" cy="544"/>
          </a:xfrm>
        </p:grpSpPr>
        <p:sp>
          <p:nvSpPr>
            <p:cNvPr id="72" name="Text Box 62">
              <a:extLst>
                <a:ext uri="{FF2B5EF4-FFF2-40B4-BE49-F238E27FC236}">
                  <a16:creationId xmlns:a16="http://schemas.microsoft.com/office/drawing/2014/main" id="{8414F458-941A-7574-FD3A-E54A484C6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2115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0000"/>
                  </a:solidFill>
                </a:rPr>
                <a:t>&lt;</a:t>
              </a:r>
              <a:endParaRPr lang="en-US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73" name="Text Box 63">
              <a:extLst>
                <a:ext uri="{FF2B5EF4-FFF2-40B4-BE49-F238E27FC236}">
                  <a16:creationId xmlns:a16="http://schemas.microsoft.com/office/drawing/2014/main" id="{76BA986C-96A6-547B-B444-D1128A829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2115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لأن</a:t>
              </a:r>
              <a:endParaRPr lang="en-US" altLang="en-US" sz="2400" b="1"/>
            </a:p>
          </p:txBody>
        </p:sp>
        <p:grpSp>
          <p:nvGrpSpPr>
            <p:cNvPr id="74" name="Group 97">
              <a:extLst>
                <a:ext uri="{FF2B5EF4-FFF2-40B4-BE49-F238E27FC236}">
                  <a16:creationId xmlns:a16="http://schemas.microsoft.com/office/drawing/2014/main" id="{EC213120-68A3-817D-4D14-C5EABB86FE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4" y="1979"/>
              <a:ext cx="1860" cy="544"/>
              <a:chOff x="2154" y="1979"/>
              <a:chExt cx="1860" cy="544"/>
            </a:xfrm>
          </p:grpSpPr>
          <p:sp>
            <p:nvSpPr>
              <p:cNvPr id="75" name="Rectangle 16">
                <a:extLst>
                  <a:ext uri="{FF2B5EF4-FFF2-40B4-BE49-F238E27FC236}">
                    <a16:creationId xmlns:a16="http://schemas.microsoft.com/office/drawing/2014/main" id="{1A77C9EA-59E8-72CE-36FD-DCE44D4554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" y="1979"/>
                <a:ext cx="1860" cy="544"/>
              </a:xfrm>
              <a:prstGeom prst="rect">
                <a:avLst/>
              </a:prstGeom>
              <a:noFill/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grpSp>
            <p:nvGrpSpPr>
              <p:cNvPr id="76" name="Group 54">
                <a:extLst>
                  <a:ext uri="{FF2B5EF4-FFF2-40B4-BE49-F238E27FC236}">
                    <a16:creationId xmlns:a16="http://schemas.microsoft.com/office/drawing/2014/main" id="{A2938B55-2ABE-02A3-249B-25F57EC238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5" y="2024"/>
                <a:ext cx="363" cy="478"/>
                <a:chOff x="3742" y="2341"/>
                <a:chExt cx="363" cy="478"/>
              </a:xfrm>
            </p:grpSpPr>
            <p:sp>
              <p:nvSpPr>
                <p:cNvPr id="82" name="Text Box 55">
                  <a:extLst>
                    <a:ext uri="{FF2B5EF4-FFF2-40B4-BE49-F238E27FC236}">
                      <a16:creationId xmlns:a16="http://schemas.microsoft.com/office/drawing/2014/main" id="{B20438A4-BBE7-DB81-45C6-93A3EF08E0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CC00"/>
                      </a:solidFill>
                    </a:rPr>
                    <a:t>٥</a:t>
                  </a:r>
                  <a:endParaRPr lang="en-US" altLang="en-US" sz="2400" b="1" dirty="0">
                    <a:solidFill>
                      <a:srgbClr val="00CC00"/>
                    </a:solidFill>
                  </a:endParaRPr>
                </a:p>
              </p:txBody>
            </p:sp>
            <p:sp>
              <p:nvSpPr>
                <p:cNvPr id="83" name="Text Box 56">
                  <a:extLst>
                    <a:ext uri="{FF2B5EF4-FFF2-40B4-BE49-F238E27FC236}">
                      <a16:creationId xmlns:a16="http://schemas.microsoft.com/office/drawing/2014/main" id="{811DEA9B-14DE-7DE8-DBF1-70C717139B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CC00"/>
                      </a:solidFill>
                    </a:rPr>
                    <a:t>٨</a:t>
                  </a:r>
                  <a:endParaRPr lang="en-US" altLang="en-US" sz="2400" b="1" dirty="0">
                    <a:solidFill>
                      <a:srgbClr val="00CC00"/>
                    </a:solidFill>
                  </a:endParaRPr>
                </a:p>
              </p:txBody>
            </p:sp>
            <p:sp>
              <p:nvSpPr>
                <p:cNvPr id="84" name="Line 57">
                  <a:extLst>
                    <a:ext uri="{FF2B5EF4-FFF2-40B4-BE49-F238E27FC236}">
                      <a16:creationId xmlns:a16="http://schemas.microsoft.com/office/drawing/2014/main" id="{D674B742-6C9F-8138-A0EF-382354EDDF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7" name="Group 58">
                <a:extLst>
                  <a:ext uri="{FF2B5EF4-FFF2-40B4-BE49-F238E27FC236}">
                    <a16:creationId xmlns:a16="http://schemas.microsoft.com/office/drawing/2014/main" id="{12769BF7-E337-EBED-916A-EC0F3D245E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06" y="2024"/>
                <a:ext cx="363" cy="478"/>
                <a:chOff x="3742" y="2341"/>
                <a:chExt cx="363" cy="478"/>
              </a:xfrm>
            </p:grpSpPr>
            <p:sp>
              <p:nvSpPr>
                <p:cNvPr id="79" name="Text Box 59">
                  <a:extLst>
                    <a:ext uri="{FF2B5EF4-FFF2-40B4-BE49-F238E27FC236}">
                      <a16:creationId xmlns:a16="http://schemas.microsoft.com/office/drawing/2014/main" id="{24E7E577-002F-90E3-8FEA-7FF16B42E1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CC00"/>
                      </a:solidFill>
                    </a:rPr>
                    <a:t>٦</a:t>
                  </a:r>
                  <a:endParaRPr lang="en-US" altLang="en-US" sz="2400" b="1" dirty="0">
                    <a:solidFill>
                      <a:srgbClr val="00CC00"/>
                    </a:solidFill>
                  </a:endParaRPr>
                </a:p>
              </p:txBody>
            </p:sp>
            <p:sp>
              <p:nvSpPr>
                <p:cNvPr id="80" name="Text Box 60">
                  <a:extLst>
                    <a:ext uri="{FF2B5EF4-FFF2-40B4-BE49-F238E27FC236}">
                      <a16:creationId xmlns:a16="http://schemas.microsoft.com/office/drawing/2014/main" id="{E6E6A762-AED7-D3BB-411A-A115B23821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CC00"/>
                      </a:solidFill>
                    </a:rPr>
                    <a:t>٨</a:t>
                  </a:r>
                  <a:endParaRPr lang="en-US" altLang="en-US" sz="2400" b="1" dirty="0">
                    <a:solidFill>
                      <a:srgbClr val="00CC00"/>
                    </a:solidFill>
                  </a:endParaRPr>
                </a:p>
              </p:txBody>
            </p:sp>
            <p:sp>
              <p:nvSpPr>
                <p:cNvPr id="81" name="Line 61">
                  <a:extLst>
                    <a:ext uri="{FF2B5EF4-FFF2-40B4-BE49-F238E27FC236}">
                      <a16:creationId xmlns:a16="http://schemas.microsoft.com/office/drawing/2014/main" id="{9B79AAA1-4F3D-EE29-ECE2-16DC446DFA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8" name="Text Box 91">
                <a:extLst>
                  <a:ext uri="{FF2B5EF4-FFF2-40B4-BE49-F238E27FC236}">
                    <a16:creationId xmlns:a16="http://schemas.microsoft.com/office/drawing/2014/main" id="{2DEEFC11-1B8D-E529-9D37-617C024DBA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" y="2115"/>
                <a:ext cx="63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 </a:t>
                </a:r>
                <a:r>
                  <a:rPr lang="ar-SA" altLang="en-US" sz="2400" b="1" dirty="0">
                    <a:solidFill>
                      <a:srgbClr val="FF0000"/>
                    </a:solidFill>
                  </a:rPr>
                  <a:t>&lt;</a:t>
                </a:r>
                <a:r>
                  <a:rPr lang="ar-SA" altLang="en-US" sz="2400" b="1" dirty="0"/>
                  <a:t> ٦ </a:t>
                </a:r>
                <a:endParaRPr lang="en-US" altLang="en-US" sz="24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3719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5" name="Group 230">
            <a:extLst>
              <a:ext uri="{FF2B5EF4-FFF2-40B4-BE49-F238E27FC236}">
                <a16:creationId xmlns:a16="http://schemas.microsoft.com/office/drawing/2014/main" id="{299D2B98-80A8-A30C-E475-AA6C46D4FC76}"/>
              </a:ext>
            </a:extLst>
          </p:cNvPr>
          <p:cNvGrpSpPr>
            <a:grpSpLocks/>
          </p:cNvGrpSpPr>
          <p:nvPr/>
        </p:nvGrpSpPr>
        <p:grpSpPr bwMode="auto">
          <a:xfrm>
            <a:off x="9922249" y="2549910"/>
            <a:ext cx="865187" cy="758825"/>
            <a:chOff x="5147" y="1071"/>
            <a:chExt cx="545" cy="478"/>
          </a:xfrm>
        </p:grpSpPr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A864BEB5-292F-C850-1BF1-ED10BCCA60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9" y="1071"/>
              <a:ext cx="363" cy="478"/>
              <a:chOff x="3742" y="2341"/>
              <a:chExt cx="363" cy="478"/>
            </a:xfrm>
          </p:grpSpPr>
          <p:sp>
            <p:nvSpPr>
              <p:cNvPr id="14" name="Text Box 11">
                <a:extLst>
                  <a:ext uri="{FF2B5EF4-FFF2-40B4-BE49-F238E27FC236}">
                    <a16:creationId xmlns:a16="http://schemas.microsoft.com/office/drawing/2014/main" id="{D679C5DB-F0B0-5B2F-185E-B6CD47E123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16" name="Text Box 12">
                <a:extLst>
                  <a:ext uri="{FF2B5EF4-FFF2-40B4-BE49-F238E27FC236}">
                    <a16:creationId xmlns:a16="http://schemas.microsoft.com/office/drawing/2014/main" id="{38A3FD7C-58CE-64F3-B482-2A0C99716F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76CEFE46-9903-61B9-1801-22CC35DF7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" name="Text Box 14">
              <a:extLst>
                <a:ext uri="{FF2B5EF4-FFF2-40B4-BE49-F238E27FC236}">
                  <a16:creationId xmlns:a16="http://schemas.microsoft.com/office/drawing/2014/main" id="{5C5D8AB1-795E-D778-16A0-6DF58BCA9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7" y="1154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8" name="Group 224">
            <a:extLst>
              <a:ext uri="{FF2B5EF4-FFF2-40B4-BE49-F238E27FC236}">
                <a16:creationId xmlns:a16="http://schemas.microsoft.com/office/drawing/2014/main" id="{E7BCDC4C-0F8A-1072-4FB8-B36C21154B6E}"/>
              </a:ext>
            </a:extLst>
          </p:cNvPr>
          <p:cNvGrpSpPr>
            <a:grpSpLocks/>
          </p:cNvGrpSpPr>
          <p:nvPr/>
        </p:nvGrpSpPr>
        <p:grpSpPr bwMode="auto">
          <a:xfrm>
            <a:off x="8804649" y="2549910"/>
            <a:ext cx="1333500" cy="758825"/>
            <a:chOff x="4443" y="1071"/>
            <a:chExt cx="840" cy="478"/>
          </a:xfrm>
        </p:grpSpPr>
        <p:grpSp>
          <p:nvGrpSpPr>
            <p:cNvPr id="19" name="Group 15">
              <a:extLst>
                <a:ext uri="{FF2B5EF4-FFF2-40B4-BE49-F238E27FC236}">
                  <a16:creationId xmlns:a16="http://schemas.microsoft.com/office/drawing/2014/main" id="{CA43839D-3AD1-1479-4DB3-8AF57E15D8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2" y="1071"/>
              <a:ext cx="771" cy="478"/>
              <a:chOff x="3742" y="2341"/>
              <a:chExt cx="363" cy="478"/>
            </a:xfrm>
          </p:grpSpPr>
          <p:sp>
            <p:nvSpPr>
              <p:cNvPr id="21" name="Text Box 16">
                <a:extLst>
                  <a:ext uri="{FF2B5EF4-FFF2-40B4-BE49-F238E27FC236}">
                    <a16:creationId xmlns:a16="http://schemas.microsoft.com/office/drawing/2014/main" id="{56BE6FE6-4648-3303-7594-DE0AE19EF3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٣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2" name="Text Box 17">
                <a:extLst>
                  <a:ext uri="{FF2B5EF4-FFF2-40B4-BE49-F238E27FC236}">
                    <a16:creationId xmlns:a16="http://schemas.microsoft.com/office/drawing/2014/main" id="{468DBFA5-70C4-BCC7-32C3-B066268313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٣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A08CE5C8-7F79-B875-F215-763888A32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98DA1F93-C16F-F5C9-B43C-B005B34D65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3" y="1154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</p:grpSp>
      <p:grpSp>
        <p:nvGrpSpPr>
          <p:cNvPr id="24" name="Group 20">
            <a:extLst>
              <a:ext uri="{FF2B5EF4-FFF2-40B4-BE49-F238E27FC236}">
                <a16:creationId xmlns:a16="http://schemas.microsoft.com/office/drawing/2014/main" id="{AAC5988C-3D1E-AFFC-4015-66D50B7ACC23}"/>
              </a:ext>
            </a:extLst>
          </p:cNvPr>
          <p:cNvGrpSpPr>
            <a:grpSpLocks/>
          </p:cNvGrpSpPr>
          <p:nvPr/>
        </p:nvGrpSpPr>
        <p:grpSpPr bwMode="auto">
          <a:xfrm>
            <a:off x="8410949" y="2549910"/>
            <a:ext cx="576262" cy="758825"/>
            <a:chOff x="3742" y="2341"/>
            <a:chExt cx="363" cy="478"/>
          </a:xfrm>
        </p:grpSpPr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099A0C1F-6C73-AE16-AA81-9AE875AD6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٩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6DB9922B-A519-7838-0723-C0BB60D96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١٢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4721113F-06DF-0606-B525-0DD4BDA093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8" name="Group 231">
            <a:extLst>
              <a:ext uri="{FF2B5EF4-FFF2-40B4-BE49-F238E27FC236}">
                <a16:creationId xmlns:a16="http://schemas.microsoft.com/office/drawing/2014/main" id="{2FDCAB6D-F1BF-2751-D87C-10E9A84F9967}"/>
              </a:ext>
            </a:extLst>
          </p:cNvPr>
          <p:cNvGrpSpPr>
            <a:grpSpLocks/>
          </p:cNvGrpSpPr>
          <p:nvPr/>
        </p:nvGrpSpPr>
        <p:grpSpPr bwMode="auto">
          <a:xfrm>
            <a:off x="9875112" y="3594897"/>
            <a:ext cx="865187" cy="758825"/>
            <a:chOff x="5147" y="1487"/>
            <a:chExt cx="545" cy="478"/>
          </a:xfrm>
        </p:grpSpPr>
        <p:grpSp>
          <p:nvGrpSpPr>
            <p:cNvPr id="29" name="Group 32">
              <a:extLst>
                <a:ext uri="{FF2B5EF4-FFF2-40B4-BE49-F238E27FC236}">
                  <a16:creationId xmlns:a16="http://schemas.microsoft.com/office/drawing/2014/main" id="{850CF459-18A4-7357-1646-67644B4286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9" y="1487"/>
              <a:ext cx="363" cy="478"/>
              <a:chOff x="3742" y="2341"/>
              <a:chExt cx="363" cy="478"/>
            </a:xfrm>
          </p:grpSpPr>
          <p:sp>
            <p:nvSpPr>
              <p:cNvPr id="31" name="Text Box 33">
                <a:extLst>
                  <a:ext uri="{FF2B5EF4-FFF2-40B4-BE49-F238E27FC236}">
                    <a16:creationId xmlns:a16="http://schemas.microsoft.com/office/drawing/2014/main" id="{2ABA080E-E9AD-9DCE-63B8-C623E34F53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٧</a:t>
                </a:r>
                <a:endParaRPr lang="en-US" altLang="en-US" sz="2400" b="1" dirty="0"/>
              </a:p>
            </p:txBody>
          </p:sp>
          <p:sp>
            <p:nvSpPr>
              <p:cNvPr id="32" name="Text Box 34">
                <a:extLst>
                  <a:ext uri="{FF2B5EF4-FFF2-40B4-BE49-F238E27FC236}">
                    <a16:creationId xmlns:a16="http://schemas.microsoft.com/office/drawing/2014/main" id="{E1B64E79-F9D7-6DA5-23AB-93F9E6F861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١٢</a:t>
                </a:r>
                <a:endParaRPr lang="en-US" altLang="en-US" sz="2400" b="1" dirty="0"/>
              </a:p>
            </p:txBody>
          </p:sp>
          <p:sp>
            <p:nvSpPr>
              <p:cNvPr id="33" name="Line 35">
                <a:extLst>
                  <a:ext uri="{FF2B5EF4-FFF2-40B4-BE49-F238E27FC236}">
                    <a16:creationId xmlns:a16="http://schemas.microsoft.com/office/drawing/2014/main" id="{B1AA0D25-0CF1-744F-BE49-20796AC452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Text Box 36">
              <a:extLst>
                <a:ext uri="{FF2B5EF4-FFF2-40B4-BE49-F238E27FC236}">
                  <a16:creationId xmlns:a16="http://schemas.microsoft.com/office/drawing/2014/main" id="{75DFBBDC-DE43-969B-9BE1-750592F02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7" y="1570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</p:grpSp>
      <p:grpSp>
        <p:nvGrpSpPr>
          <p:cNvPr id="34" name="Group 225">
            <a:extLst>
              <a:ext uri="{FF2B5EF4-FFF2-40B4-BE49-F238E27FC236}">
                <a16:creationId xmlns:a16="http://schemas.microsoft.com/office/drawing/2014/main" id="{203DEA5B-6A1D-BCFB-366B-C02E8EA0DC27}"/>
              </a:ext>
            </a:extLst>
          </p:cNvPr>
          <p:cNvGrpSpPr>
            <a:grpSpLocks/>
          </p:cNvGrpSpPr>
          <p:nvPr/>
        </p:nvGrpSpPr>
        <p:grpSpPr bwMode="auto">
          <a:xfrm>
            <a:off x="8740843" y="3565733"/>
            <a:ext cx="1333500" cy="758825"/>
            <a:chOff x="4443" y="1487"/>
            <a:chExt cx="840" cy="478"/>
          </a:xfrm>
        </p:grpSpPr>
        <p:grpSp>
          <p:nvGrpSpPr>
            <p:cNvPr id="35" name="Group 37">
              <a:extLst>
                <a:ext uri="{FF2B5EF4-FFF2-40B4-BE49-F238E27FC236}">
                  <a16:creationId xmlns:a16="http://schemas.microsoft.com/office/drawing/2014/main" id="{9A25186F-AC98-4836-A8E4-EA374FE8F9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2" y="1487"/>
              <a:ext cx="771" cy="478"/>
              <a:chOff x="3742" y="2341"/>
              <a:chExt cx="363" cy="478"/>
            </a:xfrm>
          </p:grpSpPr>
          <p:sp>
            <p:nvSpPr>
              <p:cNvPr id="37" name="Text Box 38">
                <a:extLst>
                  <a:ext uri="{FF2B5EF4-FFF2-40B4-BE49-F238E27FC236}">
                    <a16:creationId xmlns:a16="http://schemas.microsoft.com/office/drawing/2014/main" id="{33F9EED6-30A1-B55A-CA60-B0E1C28B93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٧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١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8" name="Text Box 39">
                <a:extLst>
                  <a:ext uri="{FF2B5EF4-FFF2-40B4-BE49-F238E27FC236}">
                    <a16:creationId xmlns:a16="http://schemas.microsoft.com/office/drawing/2014/main" id="{9B4EE3AC-1307-5993-C6B5-9939DD0471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١٢ × </a:t>
                </a:r>
                <a:r>
                  <a:rPr lang="ar-SA" altLang="en-US" sz="2400" b="1" dirty="0">
                    <a:solidFill>
                      <a:srgbClr val="C00000"/>
                    </a:solidFill>
                  </a:rPr>
                  <a:t>١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9" name="Line 40">
                <a:extLst>
                  <a:ext uri="{FF2B5EF4-FFF2-40B4-BE49-F238E27FC236}">
                    <a16:creationId xmlns:a16="http://schemas.microsoft.com/office/drawing/2014/main" id="{A952E403-C721-AED5-7E59-04F392EFD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Text Box 41">
              <a:extLst>
                <a:ext uri="{FF2B5EF4-FFF2-40B4-BE49-F238E27FC236}">
                  <a16:creationId xmlns:a16="http://schemas.microsoft.com/office/drawing/2014/main" id="{8934F8D7-7A4E-C755-4430-9A57FA38A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3" y="1570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</p:grpSp>
      <p:grpSp>
        <p:nvGrpSpPr>
          <p:cNvPr id="40" name="Group 42">
            <a:extLst>
              <a:ext uri="{FF2B5EF4-FFF2-40B4-BE49-F238E27FC236}">
                <a16:creationId xmlns:a16="http://schemas.microsoft.com/office/drawing/2014/main" id="{154CBC12-CB86-8C9E-013A-CD9533274C99}"/>
              </a:ext>
            </a:extLst>
          </p:cNvPr>
          <p:cNvGrpSpPr>
            <a:grpSpLocks/>
          </p:cNvGrpSpPr>
          <p:nvPr/>
        </p:nvGrpSpPr>
        <p:grpSpPr bwMode="auto">
          <a:xfrm>
            <a:off x="8363812" y="3594897"/>
            <a:ext cx="576262" cy="758825"/>
            <a:chOff x="3742" y="2341"/>
            <a:chExt cx="363" cy="478"/>
          </a:xfrm>
        </p:grpSpPr>
        <p:sp>
          <p:nvSpPr>
            <p:cNvPr id="41" name="Text Box 43">
              <a:extLst>
                <a:ext uri="{FF2B5EF4-FFF2-40B4-BE49-F238E27FC236}">
                  <a16:creationId xmlns:a16="http://schemas.microsoft.com/office/drawing/2014/main" id="{6B8B0FB4-CF97-3C1D-23EB-107170F84D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٧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42" name="Text Box 44">
              <a:extLst>
                <a:ext uri="{FF2B5EF4-FFF2-40B4-BE49-F238E27FC236}">
                  <a16:creationId xmlns:a16="http://schemas.microsoft.com/office/drawing/2014/main" id="{3EC4C2B9-A43E-926F-8F67-0BFFBEECE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CC00"/>
                  </a:solidFill>
                </a:rPr>
                <a:t>١٢</a:t>
              </a:r>
              <a:endParaRPr lang="en-US" altLang="en-US" sz="2400" b="1" dirty="0">
                <a:solidFill>
                  <a:srgbClr val="00CC00"/>
                </a:solidFill>
              </a:endParaRPr>
            </a:p>
          </p:txBody>
        </p:sp>
        <p:sp>
          <p:nvSpPr>
            <p:cNvPr id="43" name="Line 45">
              <a:extLst>
                <a:ext uri="{FF2B5EF4-FFF2-40B4-BE49-F238E27FC236}">
                  <a16:creationId xmlns:a16="http://schemas.microsoft.com/office/drawing/2014/main" id="{DEE286EA-DE89-C5AC-8B1D-2C188766C9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AutoShape 58">
            <a:extLst>
              <a:ext uri="{FF2B5EF4-FFF2-40B4-BE49-F238E27FC236}">
                <a16:creationId xmlns:a16="http://schemas.microsoft.com/office/drawing/2014/main" id="{A7BDA572-BC51-8894-D6E0-4E1C4496BC1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139507" y="3857610"/>
            <a:ext cx="538162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221">
            <a:extLst>
              <a:ext uri="{FF2B5EF4-FFF2-40B4-BE49-F238E27FC236}">
                <a16:creationId xmlns:a16="http://schemas.microsoft.com/office/drawing/2014/main" id="{2F9A0820-18E7-E5C2-90D7-09E6AA3BA200}"/>
              </a:ext>
            </a:extLst>
          </p:cNvPr>
          <p:cNvGrpSpPr>
            <a:grpSpLocks/>
          </p:cNvGrpSpPr>
          <p:nvPr/>
        </p:nvGrpSpPr>
        <p:grpSpPr bwMode="auto">
          <a:xfrm>
            <a:off x="2842519" y="3641710"/>
            <a:ext cx="1296988" cy="863600"/>
            <a:chOff x="1110" y="1252"/>
            <a:chExt cx="817" cy="544"/>
          </a:xfrm>
        </p:grpSpPr>
        <p:sp>
          <p:nvSpPr>
            <p:cNvPr id="46" name="Rectangle 57">
              <a:extLst>
                <a:ext uri="{FF2B5EF4-FFF2-40B4-BE49-F238E27FC236}">
                  <a16:creationId xmlns:a16="http://schemas.microsoft.com/office/drawing/2014/main" id="{CA957E67-2491-CB20-FB3E-347A60849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252"/>
              <a:ext cx="816" cy="544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47" name="Group 59">
              <a:extLst>
                <a:ext uri="{FF2B5EF4-FFF2-40B4-BE49-F238E27FC236}">
                  <a16:creationId xmlns:a16="http://schemas.microsoft.com/office/drawing/2014/main" id="{EFE23ABF-4522-7C91-49B4-4AA26CD49D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4" y="1298"/>
              <a:ext cx="363" cy="478"/>
              <a:chOff x="3742" y="2341"/>
              <a:chExt cx="363" cy="478"/>
            </a:xfrm>
          </p:grpSpPr>
          <p:sp>
            <p:nvSpPr>
              <p:cNvPr id="53" name="Text Box 60">
                <a:extLst>
                  <a:ext uri="{FF2B5EF4-FFF2-40B4-BE49-F238E27FC236}">
                    <a16:creationId xmlns:a16="http://schemas.microsoft.com/office/drawing/2014/main" id="{B28A8A9E-2CF5-B177-FB9F-DD5D5DA1B8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54" name="Text Box 61">
                <a:extLst>
                  <a:ext uri="{FF2B5EF4-FFF2-40B4-BE49-F238E27FC236}">
                    <a16:creationId xmlns:a16="http://schemas.microsoft.com/office/drawing/2014/main" id="{EC5B5786-7DA3-134C-2FEB-35628726E4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55" name="Line 62">
                <a:extLst>
                  <a:ext uri="{FF2B5EF4-FFF2-40B4-BE49-F238E27FC236}">
                    <a16:creationId xmlns:a16="http://schemas.microsoft.com/office/drawing/2014/main" id="{23FF35F2-ECDE-C7BD-C6BF-4B8CB66A5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63">
              <a:extLst>
                <a:ext uri="{FF2B5EF4-FFF2-40B4-BE49-F238E27FC236}">
                  <a16:creationId xmlns:a16="http://schemas.microsoft.com/office/drawing/2014/main" id="{AC148574-A7C8-C361-DFF2-E464E084A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1388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0000"/>
                  </a:solidFill>
                </a:rPr>
                <a:t>&gt;</a:t>
              </a:r>
              <a:endParaRPr lang="en-US" altLang="en-US" sz="2400" b="1">
                <a:solidFill>
                  <a:srgbClr val="FF0000"/>
                </a:solidFill>
              </a:endParaRPr>
            </a:p>
          </p:txBody>
        </p:sp>
        <p:grpSp>
          <p:nvGrpSpPr>
            <p:cNvPr id="49" name="Group 64">
              <a:extLst>
                <a:ext uri="{FF2B5EF4-FFF2-40B4-BE49-F238E27FC236}">
                  <a16:creationId xmlns:a16="http://schemas.microsoft.com/office/drawing/2014/main" id="{0EC5D3B4-EF1B-1585-B1BE-405D73752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0" y="1298"/>
              <a:ext cx="363" cy="478"/>
              <a:chOff x="3742" y="2341"/>
              <a:chExt cx="363" cy="478"/>
            </a:xfrm>
          </p:grpSpPr>
          <p:sp>
            <p:nvSpPr>
              <p:cNvPr id="50" name="Text Box 65">
                <a:extLst>
                  <a:ext uri="{FF2B5EF4-FFF2-40B4-BE49-F238E27FC236}">
                    <a16:creationId xmlns:a16="http://schemas.microsoft.com/office/drawing/2014/main" id="{84CE16C6-DAE9-88CB-FC3A-F8BCC49130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٧</a:t>
                </a:r>
                <a:endParaRPr lang="en-US" altLang="en-US" sz="2400" b="1" dirty="0"/>
              </a:p>
            </p:txBody>
          </p:sp>
          <p:sp>
            <p:nvSpPr>
              <p:cNvPr id="51" name="Text Box 66">
                <a:extLst>
                  <a:ext uri="{FF2B5EF4-FFF2-40B4-BE49-F238E27FC236}">
                    <a16:creationId xmlns:a16="http://schemas.microsoft.com/office/drawing/2014/main" id="{6FBE005D-148A-EA1E-6452-29220DBBDE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١٢</a:t>
                </a:r>
                <a:endParaRPr lang="en-US" altLang="en-US" sz="2400" b="1" dirty="0"/>
              </a:p>
            </p:txBody>
          </p:sp>
          <p:sp>
            <p:nvSpPr>
              <p:cNvPr id="52" name="Line 67">
                <a:extLst>
                  <a:ext uri="{FF2B5EF4-FFF2-40B4-BE49-F238E27FC236}">
                    <a16:creationId xmlns:a16="http://schemas.microsoft.com/office/drawing/2014/main" id="{521E176D-0129-07EF-F65A-FC287CB5E5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6" name="Rectangle 68">
            <a:extLst>
              <a:ext uri="{FF2B5EF4-FFF2-40B4-BE49-F238E27FC236}">
                <a16:creationId xmlns:a16="http://schemas.microsoft.com/office/drawing/2014/main" id="{CE049D78-8D66-DE27-31D1-096B0A969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251" y="5091891"/>
            <a:ext cx="1477962" cy="863600"/>
          </a:xfrm>
          <a:prstGeom prst="rect">
            <a:avLst/>
          </a:prstGeom>
          <a:noFill/>
          <a:ln w="38100">
            <a:solidFill>
              <a:srgbClr val="00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>
                <a:solidFill>
                  <a:srgbClr val="C00000"/>
                </a:solidFill>
              </a:rPr>
              <a:t>م . م . أ </a:t>
            </a:r>
            <a:r>
              <a:rPr lang="ar-SA" altLang="en-US" sz="2000" b="1" dirty="0"/>
              <a:t>= ١٢</a:t>
            </a:r>
            <a:endParaRPr lang="en-US" altLang="en-US" sz="2000" b="1" dirty="0"/>
          </a:p>
        </p:txBody>
      </p:sp>
      <p:sp>
        <p:nvSpPr>
          <p:cNvPr id="59" name="AutoShape 8">
            <a:extLst>
              <a:ext uri="{FF2B5EF4-FFF2-40B4-BE49-F238E27FC236}">
                <a16:creationId xmlns:a16="http://schemas.microsoft.com/office/drawing/2014/main" id="{81A85D41-F1B6-AB40-3FB2-3CA92F4B8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724" y="1596221"/>
            <a:ext cx="5169794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/>
              <a:t>ضع &gt; أو &lt; أو = في (   ) لتصبح الجمل صحيحة :</a:t>
            </a:r>
            <a:endParaRPr lang="en-US" altLang="en-US" sz="2000" b="1" dirty="0"/>
          </a:p>
        </p:txBody>
      </p:sp>
      <p:sp>
        <p:nvSpPr>
          <p:cNvPr id="84" name="Rectangle 9">
            <a:extLst>
              <a:ext uri="{FF2B5EF4-FFF2-40B4-BE49-F238E27FC236}">
                <a16:creationId xmlns:a16="http://schemas.microsoft.com/office/drawing/2014/main" id="{4B8090E6-E74C-E31B-ACCC-F539CF737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5769" y="3643298"/>
            <a:ext cx="2952750" cy="863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85" name="Group 236">
            <a:extLst>
              <a:ext uri="{FF2B5EF4-FFF2-40B4-BE49-F238E27FC236}">
                <a16:creationId xmlns:a16="http://schemas.microsoft.com/office/drawing/2014/main" id="{01884F42-B915-6029-1B69-7B0FB66DB254}"/>
              </a:ext>
            </a:extLst>
          </p:cNvPr>
          <p:cNvGrpSpPr>
            <a:grpSpLocks/>
          </p:cNvGrpSpPr>
          <p:nvPr/>
        </p:nvGrpSpPr>
        <p:grpSpPr bwMode="auto">
          <a:xfrm>
            <a:off x="6227069" y="3714735"/>
            <a:ext cx="1368425" cy="758825"/>
            <a:chOff x="3242" y="1298"/>
            <a:chExt cx="862" cy="478"/>
          </a:xfrm>
        </p:grpSpPr>
        <p:grpSp>
          <p:nvGrpSpPr>
            <p:cNvPr id="86" name="Group 46">
              <a:extLst>
                <a:ext uri="{FF2B5EF4-FFF2-40B4-BE49-F238E27FC236}">
                  <a16:creationId xmlns:a16="http://schemas.microsoft.com/office/drawing/2014/main" id="{E39D3162-A359-3265-8D73-48C86B9F4E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1" y="1298"/>
              <a:ext cx="363" cy="478"/>
              <a:chOff x="3742" y="2341"/>
              <a:chExt cx="363" cy="478"/>
            </a:xfrm>
          </p:grpSpPr>
          <p:sp>
            <p:nvSpPr>
              <p:cNvPr id="91" name="Text Box 47">
                <a:extLst>
                  <a:ext uri="{FF2B5EF4-FFF2-40B4-BE49-F238E27FC236}">
                    <a16:creationId xmlns:a16="http://schemas.microsoft.com/office/drawing/2014/main" id="{C23FAF0F-C8B2-CA01-5993-FC2F5510A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CC00"/>
                    </a:solidFill>
                  </a:rPr>
                  <a:t>٩</a:t>
                </a:r>
                <a:endParaRPr lang="en-US" altLang="en-US" sz="24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92" name="Text Box 48">
                <a:extLst>
                  <a:ext uri="{FF2B5EF4-FFF2-40B4-BE49-F238E27FC236}">
                    <a16:creationId xmlns:a16="http://schemas.microsoft.com/office/drawing/2014/main" id="{F0BA13D6-F791-314F-124D-FE7CBE6C8C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CC00"/>
                    </a:solidFill>
                  </a:rPr>
                  <a:t>١٢</a:t>
                </a:r>
                <a:endParaRPr lang="en-US" altLang="en-US" sz="24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93" name="Line 49">
                <a:extLst>
                  <a:ext uri="{FF2B5EF4-FFF2-40B4-BE49-F238E27FC236}">
                    <a16:creationId xmlns:a16="http://schemas.microsoft.com/office/drawing/2014/main" id="{8C420228-8608-92D1-9ABB-9E3248A43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7" name="Group 50">
              <a:extLst>
                <a:ext uri="{FF2B5EF4-FFF2-40B4-BE49-F238E27FC236}">
                  <a16:creationId xmlns:a16="http://schemas.microsoft.com/office/drawing/2014/main" id="{B7690B48-6A4B-0C8D-89A6-5034849AC4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2" y="1298"/>
              <a:ext cx="363" cy="478"/>
              <a:chOff x="3742" y="2341"/>
              <a:chExt cx="363" cy="478"/>
            </a:xfrm>
          </p:grpSpPr>
          <p:sp>
            <p:nvSpPr>
              <p:cNvPr id="88" name="Text Box 51">
                <a:extLst>
                  <a:ext uri="{FF2B5EF4-FFF2-40B4-BE49-F238E27FC236}">
                    <a16:creationId xmlns:a16="http://schemas.microsoft.com/office/drawing/2014/main" id="{3288DD4F-1E74-1740-1B64-BCB6359B2C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CC00"/>
                    </a:solidFill>
                  </a:rPr>
                  <a:t>٧</a:t>
                </a:r>
                <a:endParaRPr lang="en-US" altLang="en-US" sz="24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89" name="Text Box 52">
                <a:extLst>
                  <a:ext uri="{FF2B5EF4-FFF2-40B4-BE49-F238E27FC236}">
                    <a16:creationId xmlns:a16="http://schemas.microsoft.com/office/drawing/2014/main" id="{108D84BD-B5CC-B42A-FD64-77DC02B948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CC00"/>
                    </a:solidFill>
                  </a:rPr>
                  <a:t>١٢</a:t>
                </a:r>
                <a:endParaRPr lang="en-US" altLang="en-US" sz="24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90" name="Line 53">
                <a:extLst>
                  <a:ext uri="{FF2B5EF4-FFF2-40B4-BE49-F238E27FC236}">
                    <a16:creationId xmlns:a16="http://schemas.microsoft.com/office/drawing/2014/main" id="{1F8FC4E4-F0BB-5326-3F2F-319A968EEB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94" name="Text Box 54">
            <a:extLst>
              <a:ext uri="{FF2B5EF4-FFF2-40B4-BE49-F238E27FC236}">
                <a16:creationId xmlns:a16="http://schemas.microsoft.com/office/drawing/2014/main" id="{1FF22D09-6B24-38AB-B31E-68D778AF7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457" y="3859198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en-US" sz="2400" b="1">
                <a:solidFill>
                  <a:srgbClr val="FF0000"/>
                </a:solidFill>
              </a:rPr>
              <a:t>&gt;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grpSp>
        <p:nvGrpSpPr>
          <p:cNvPr id="95" name="Group 239">
            <a:extLst>
              <a:ext uri="{FF2B5EF4-FFF2-40B4-BE49-F238E27FC236}">
                <a16:creationId xmlns:a16="http://schemas.microsoft.com/office/drawing/2014/main" id="{0D0143D8-53A9-258B-87C0-447EEDC9AD43}"/>
              </a:ext>
            </a:extLst>
          </p:cNvPr>
          <p:cNvGrpSpPr>
            <a:grpSpLocks/>
          </p:cNvGrpSpPr>
          <p:nvPr/>
        </p:nvGrpSpPr>
        <p:grpSpPr bwMode="auto">
          <a:xfrm>
            <a:off x="4788794" y="3859200"/>
            <a:ext cx="1512888" cy="461963"/>
            <a:chOff x="2336" y="1389"/>
            <a:chExt cx="953" cy="291"/>
          </a:xfrm>
        </p:grpSpPr>
        <p:sp>
          <p:nvSpPr>
            <p:cNvPr id="96" name="Text Box 55">
              <a:extLst>
                <a:ext uri="{FF2B5EF4-FFF2-40B4-BE49-F238E27FC236}">
                  <a16:creationId xmlns:a16="http://schemas.microsoft.com/office/drawing/2014/main" id="{33FE18F4-38C4-C9A4-E5D0-E899204CBC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1389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لأن</a:t>
              </a:r>
              <a:endParaRPr lang="en-US" altLang="en-US" sz="2400" b="1"/>
            </a:p>
          </p:txBody>
        </p:sp>
        <p:sp>
          <p:nvSpPr>
            <p:cNvPr id="97" name="Text Box 112">
              <a:extLst>
                <a:ext uri="{FF2B5EF4-FFF2-40B4-BE49-F238E27FC236}">
                  <a16:creationId xmlns:a16="http://schemas.microsoft.com/office/drawing/2014/main" id="{156DC090-1D8B-D936-4C01-4284A4AAB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" y="1389"/>
              <a:ext cx="6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٩ </a:t>
              </a:r>
              <a:r>
                <a:rPr lang="ar-SA" altLang="en-US" sz="2400" b="1" dirty="0">
                  <a:solidFill>
                    <a:srgbClr val="FF0000"/>
                  </a:solidFill>
                </a:rPr>
                <a:t>&gt;٧</a:t>
              </a:r>
              <a:endParaRPr lang="en-US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53864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84" grpId="0" animBg="1"/>
      <p:bldP spid="9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1437</Words>
  <Application>Microsoft Macintosh PowerPoint</Application>
  <PresentationFormat>شاشة عريضة</PresentationFormat>
  <Paragraphs>725</Paragraphs>
  <Slides>28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7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40</cp:revision>
  <dcterms:created xsi:type="dcterms:W3CDTF">2021-08-28T07:17:54Z</dcterms:created>
  <dcterms:modified xsi:type="dcterms:W3CDTF">2022-09-03T22:09:38Z</dcterms:modified>
</cp:coreProperties>
</file>