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2"/>
  </p:notesMasterIdLst>
  <p:sldIdLst>
    <p:sldId id="273" r:id="rId2"/>
    <p:sldId id="354" r:id="rId3"/>
    <p:sldId id="257" r:id="rId4"/>
    <p:sldId id="258" r:id="rId5"/>
    <p:sldId id="350" r:id="rId6"/>
    <p:sldId id="259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70" r:id="rId18"/>
    <p:sldId id="369" r:id="rId19"/>
    <p:sldId id="371" r:id="rId20"/>
    <p:sldId id="359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70"/>
            <p14:sldId id="369"/>
            <p14:sldId id="371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-6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10 صفر،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5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ordwall.net/ar/resource/5782230/&#1575;&#1608;&#1604;&#1609;-&#1635;" TargetMode="External"/><Relationship Id="rId18" Type="http://schemas.microsoft.com/office/2007/relationships/hdphoto" Target="../media/hdphoto1.wdp"/><Relationship Id="rId26" Type="http://schemas.openxmlformats.org/officeDocument/2006/relationships/image" Target="../media/image19.png"/><Relationship Id="rId39" Type="http://schemas.openxmlformats.org/officeDocument/2006/relationships/slide" Target="slide5.xml"/><Relationship Id="rId21" Type="http://schemas.openxmlformats.org/officeDocument/2006/relationships/image" Target="../media/image15.png"/><Relationship Id="rId34" Type="http://schemas.openxmlformats.org/officeDocument/2006/relationships/image" Target="../media/image240.png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33" Type="http://schemas.openxmlformats.org/officeDocument/2006/relationships/slide" Target="slide3.xml"/><Relationship Id="rId38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11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4" Type="http://schemas.openxmlformats.org/officeDocument/2006/relationships/image" Target="../media/image17.jpeg"/><Relationship Id="rId32" Type="http://schemas.openxmlformats.org/officeDocument/2006/relationships/image" Target="../media/image24.png"/><Relationship Id="rId37" Type="http://schemas.openxmlformats.org/officeDocument/2006/relationships/image" Target="../media/image250.png"/><Relationship Id="rId40" Type="http://schemas.openxmlformats.org/officeDocument/2006/relationships/image" Target="../media/image260.png"/><Relationship Id="rId5" Type="http://schemas.openxmlformats.org/officeDocument/2006/relationships/image" Target="../media/image2.png"/><Relationship Id="rId15" Type="http://schemas.openxmlformats.org/officeDocument/2006/relationships/image" Target="../media/image10.jpg"/><Relationship Id="rId23" Type="http://schemas.openxmlformats.org/officeDocument/2006/relationships/hyperlink" Target="https://drive.google.com/file/d/1Z6_2EU6xx68Vdfcr373yIeifJFYWKUx2/view" TargetMode="External"/><Relationship Id="rId28" Type="http://schemas.openxmlformats.org/officeDocument/2006/relationships/image" Target="../media/image21.png"/><Relationship Id="rId36" Type="http://schemas.openxmlformats.org/officeDocument/2006/relationships/slide" Target="slide4.xm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hyperlink" Target="https://pixabay.com/it/lavagna-bianca-bordo-bianco-3205371/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6.jpe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image" Target="../media/image20.jpeg"/><Relationship Id="rId30" Type="http://schemas.openxmlformats.org/officeDocument/2006/relationships/image" Target="../media/image23.png"/><Relationship Id="rId35" Type="http://schemas.openxmlformats.org/officeDocument/2006/relationships/image" Target="../media/image25.png"/><Relationship Id="rId8" Type="http://schemas.openxmlformats.org/officeDocument/2006/relationships/image" Target="../media/image5.gif"/><Relationship Id="rId3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0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audio" Target="../media/audio1.wav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5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1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3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3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slow">
    <p:cover dir="r"/>
    <p:sndAc>
      <p:stSnd>
        <p:snd r:embed="rId3" name="قلب الصفحة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DB2F492-0D41-F983-BE37-864A21D9042D}"/>
              </a:ext>
            </a:extLst>
          </p:cNvPr>
          <p:cNvGrpSpPr>
            <a:grpSpLocks/>
          </p:cNvGrpSpPr>
          <p:nvPr/>
        </p:nvGrpSpPr>
        <p:grpSpPr bwMode="auto">
          <a:xfrm>
            <a:off x="3927313" y="-403213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9E250B4-F247-6680-CA49-E2C4385C5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CF65DF85-3AAD-65CE-ECD0-5A40516F2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قسمة الأعداد النسبية</a:t>
              </a:r>
              <a:endParaRPr lang="en-US" altLang="en-US" sz="3200" b="1"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3CA50BBB-504F-6A03-6FD6-E40A24963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638" y="388949"/>
            <a:ext cx="4537075" cy="5762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en-US" sz="2400" b="1"/>
              <a:t>عند قسمة عدد نسبي على آخر نتبع الآتي 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D29C06D-8A3F-D10B-94A4-33E7D77FA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625" y="1455749"/>
            <a:ext cx="1081088" cy="457200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50000">
                <a:srgbClr val="CCCC00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مثال :</a:t>
            </a:r>
            <a:endParaRPr lang="en-US" altLang="en-US" sz="2400" b="1"/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id="{52E3FECD-9D8B-40BC-D56D-FA5A0ED7E3FB}"/>
              </a:ext>
            </a:extLst>
          </p:cNvPr>
          <p:cNvGrpSpPr>
            <a:grpSpLocks/>
          </p:cNvGrpSpPr>
          <p:nvPr/>
        </p:nvGrpSpPr>
        <p:grpSpPr bwMode="auto">
          <a:xfrm>
            <a:off x="6002175" y="2298712"/>
            <a:ext cx="1370013" cy="766762"/>
            <a:chOff x="2917" y="1394"/>
            <a:chExt cx="863" cy="483"/>
          </a:xfrm>
        </p:grpSpPr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C2489709-D950-D7FB-9786-9A652FFA2B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17" name="Text Box 20">
                <a:extLst>
                  <a:ext uri="{FF2B5EF4-FFF2-40B4-BE49-F238E27FC236}">
                    <a16:creationId xmlns:a16="http://schemas.microsoft.com/office/drawing/2014/main" id="{2B430FE5-D6CC-9E3D-4DDD-3C0D10ADD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Text Box 21">
                <a:extLst>
                  <a:ext uri="{FF2B5EF4-FFF2-40B4-BE49-F238E27FC236}">
                    <a16:creationId xmlns:a16="http://schemas.microsoft.com/office/drawing/2014/main" id="{73354A5A-C58F-105C-C7AB-71E705AD19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٦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Line 22">
                <a:extLst>
                  <a:ext uri="{FF2B5EF4-FFF2-40B4-BE49-F238E27FC236}">
                    <a16:creationId xmlns:a16="http://schemas.microsoft.com/office/drawing/2014/main" id="{ED988013-0920-3EF0-DBC8-161D4A528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9A01BED1-8D72-FEF4-2091-AAB3E348DA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sp>
        <p:nvSpPr>
          <p:cNvPr id="20" name="Text Box 42">
            <a:extLst>
              <a:ext uri="{FF2B5EF4-FFF2-40B4-BE49-F238E27FC236}">
                <a16:creationId xmlns:a16="http://schemas.microsoft.com/office/drawing/2014/main" id="{F82E4F40-5E5B-1EFA-D87D-C1B7F4F2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925" y="3460762"/>
            <a:ext cx="302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١- ننقل المقسوم كما هو</a:t>
            </a:r>
            <a:endParaRPr lang="en-US" altLang="en-US" sz="2400" b="1" dirty="0"/>
          </a:p>
        </p:txBody>
      </p:sp>
      <p:grpSp>
        <p:nvGrpSpPr>
          <p:cNvPr id="21" name="Group 99">
            <a:extLst>
              <a:ext uri="{FF2B5EF4-FFF2-40B4-BE49-F238E27FC236}">
                <a16:creationId xmlns:a16="http://schemas.microsoft.com/office/drawing/2014/main" id="{63D73D78-A2C3-C7F6-4101-A8630F3D7EED}"/>
              </a:ext>
            </a:extLst>
          </p:cNvPr>
          <p:cNvGrpSpPr>
            <a:grpSpLocks/>
          </p:cNvGrpSpPr>
          <p:nvPr/>
        </p:nvGrpSpPr>
        <p:grpSpPr bwMode="auto">
          <a:xfrm>
            <a:off x="8485025" y="2278074"/>
            <a:ext cx="1577975" cy="782638"/>
            <a:chOff x="4662" y="1853"/>
            <a:chExt cx="994" cy="493"/>
          </a:xfrm>
        </p:grpSpPr>
        <p:grpSp>
          <p:nvGrpSpPr>
            <p:cNvPr id="22" name="Group 77">
              <a:extLst>
                <a:ext uri="{FF2B5EF4-FFF2-40B4-BE49-F238E27FC236}">
                  <a16:creationId xmlns:a16="http://schemas.microsoft.com/office/drawing/2014/main" id="{E67FA1B8-8453-2C6E-7E56-0476A0B410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3" y="1853"/>
              <a:ext cx="363" cy="483"/>
              <a:chOff x="4967" y="2221"/>
              <a:chExt cx="363" cy="483"/>
            </a:xfrm>
          </p:grpSpPr>
          <p:sp>
            <p:nvSpPr>
              <p:cNvPr id="29" name="Text Box 78">
                <a:extLst>
                  <a:ext uri="{FF2B5EF4-FFF2-40B4-BE49-F238E27FC236}">
                    <a16:creationId xmlns:a16="http://schemas.microsoft.com/office/drawing/2014/main" id="{E3353E85-4C6D-1B2D-F63D-0D3DF215C0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 Box 79">
                <a:extLst>
                  <a:ext uri="{FF2B5EF4-FFF2-40B4-BE49-F238E27FC236}">
                    <a16:creationId xmlns:a16="http://schemas.microsoft.com/office/drawing/2014/main" id="{667FD51D-BBB1-3CAA-7E63-71FE8ED53E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Line 80">
                <a:extLst>
                  <a:ext uri="{FF2B5EF4-FFF2-40B4-BE49-F238E27FC236}">
                    <a16:creationId xmlns:a16="http://schemas.microsoft.com/office/drawing/2014/main" id="{0315F5F8-FF8B-3A7E-5267-423FD0C4E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81">
              <a:extLst>
                <a:ext uri="{FF2B5EF4-FFF2-40B4-BE49-F238E27FC236}">
                  <a16:creationId xmlns:a16="http://schemas.microsoft.com/office/drawing/2014/main" id="{0D45DC8C-7FA4-69EC-F34D-DD4BFB14F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" y="1863"/>
              <a:ext cx="363" cy="483"/>
              <a:chOff x="4967" y="2221"/>
              <a:chExt cx="363" cy="483"/>
            </a:xfrm>
          </p:grpSpPr>
          <p:sp>
            <p:nvSpPr>
              <p:cNvPr id="26" name="Text Box 82">
                <a:extLst>
                  <a:ext uri="{FF2B5EF4-FFF2-40B4-BE49-F238E27FC236}">
                    <a16:creationId xmlns:a16="http://schemas.microsoft.com/office/drawing/2014/main" id="{BF096BF3-DC68-2906-2087-3E3DB841A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٦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Text Box 83">
                <a:extLst>
                  <a:ext uri="{FF2B5EF4-FFF2-40B4-BE49-F238E27FC236}">
                    <a16:creationId xmlns:a16="http://schemas.microsoft.com/office/drawing/2014/main" id="{0F74D2A2-AC7D-7BA8-12C5-1FBD3E93D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Line 84">
                <a:extLst>
                  <a:ext uri="{FF2B5EF4-FFF2-40B4-BE49-F238E27FC236}">
                    <a16:creationId xmlns:a16="http://schemas.microsoft.com/office/drawing/2014/main" id="{A8FB4773-5DAE-3EC4-2C94-B05725B02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 Box 85">
              <a:extLst>
                <a:ext uri="{FF2B5EF4-FFF2-40B4-BE49-F238E27FC236}">
                  <a16:creationId xmlns:a16="http://schemas.microsoft.com/office/drawing/2014/main" id="{515494F3-4A90-6E8E-6DF5-F231140D6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2" y="195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sp>
          <p:nvSpPr>
            <p:cNvPr id="25" name="Text Box 86">
              <a:extLst>
                <a:ext uri="{FF2B5EF4-FFF2-40B4-BE49-F238E27FC236}">
                  <a16:creationId xmlns:a16="http://schemas.microsoft.com/office/drawing/2014/main" id="{6DFED6AF-26DF-614D-1C12-0E9576E35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2" y="196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2" name="Group 156">
            <a:extLst>
              <a:ext uri="{FF2B5EF4-FFF2-40B4-BE49-F238E27FC236}">
                <a16:creationId xmlns:a16="http://schemas.microsoft.com/office/drawing/2014/main" id="{392F7A54-1554-C923-06EE-B2495B15201B}"/>
              </a:ext>
            </a:extLst>
          </p:cNvPr>
          <p:cNvGrpSpPr>
            <a:grpSpLocks/>
          </p:cNvGrpSpPr>
          <p:nvPr/>
        </p:nvGrpSpPr>
        <p:grpSpPr bwMode="auto">
          <a:xfrm>
            <a:off x="3639975" y="1300174"/>
            <a:ext cx="5111750" cy="769938"/>
            <a:chOff x="1610" y="1237"/>
            <a:chExt cx="3220" cy="485"/>
          </a:xfrm>
        </p:grpSpPr>
        <p:sp>
          <p:nvSpPr>
            <p:cNvPr id="33" name="AutoShape 76">
              <a:extLst>
                <a:ext uri="{FF2B5EF4-FFF2-40B4-BE49-F238E27FC236}">
                  <a16:creationId xmlns:a16="http://schemas.microsoft.com/office/drawing/2014/main" id="{C9A8335C-1C64-23FD-8AB4-0CE5B9506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298"/>
              <a:ext cx="3220" cy="363"/>
            </a:xfrm>
            <a:prstGeom prst="octagon">
              <a:avLst>
                <a:gd name="adj" fmla="val 292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/>
                <a:t>جد ناتج قسمة                    في أبسط صورة :</a:t>
              </a:r>
              <a:endParaRPr lang="en-US" altLang="en-US" sz="2400" b="1"/>
            </a:p>
          </p:txBody>
        </p:sp>
        <p:grpSp>
          <p:nvGrpSpPr>
            <p:cNvPr id="34" name="Group 87">
              <a:extLst>
                <a:ext uri="{FF2B5EF4-FFF2-40B4-BE49-F238E27FC236}">
                  <a16:creationId xmlns:a16="http://schemas.microsoft.com/office/drawing/2014/main" id="{2E54B809-BDF0-B0C1-9B41-6C2D1B33C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4" y="1237"/>
              <a:ext cx="925" cy="485"/>
              <a:chOff x="3688" y="1842"/>
              <a:chExt cx="925" cy="485"/>
            </a:xfrm>
          </p:grpSpPr>
          <p:grpSp>
            <p:nvGrpSpPr>
              <p:cNvPr id="35" name="Group 8">
                <a:extLst>
                  <a:ext uri="{FF2B5EF4-FFF2-40B4-BE49-F238E27FC236}">
                    <a16:creationId xmlns:a16="http://schemas.microsoft.com/office/drawing/2014/main" id="{ABD37112-9BC0-182A-4F2F-9876A6D43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50" y="1842"/>
                <a:ext cx="363" cy="483"/>
                <a:chOff x="4967" y="2221"/>
                <a:chExt cx="363" cy="483"/>
              </a:xfrm>
            </p:grpSpPr>
            <p:sp>
              <p:nvSpPr>
                <p:cNvPr id="41" name="Text Box 9">
                  <a:extLst>
                    <a:ext uri="{FF2B5EF4-FFF2-40B4-BE49-F238E27FC236}">
                      <a16:creationId xmlns:a16="http://schemas.microsoft.com/office/drawing/2014/main" id="{59FED88F-0917-F070-4F8F-115357307B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" name="Text Box 10">
                  <a:extLst>
                    <a:ext uri="{FF2B5EF4-FFF2-40B4-BE49-F238E27FC236}">
                      <a16:creationId xmlns:a16="http://schemas.microsoft.com/office/drawing/2014/main" id="{EB22E3EC-F87D-962A-F585-0EF8165586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3" name="Line 11">
                  <a:extLst>
                    <a:ext uri="{FF2B5EF4-FFF2-40B4-BE49-F238E27FC236}">
                      <a16:creationId xmlns:a16="http://schemas.microsoft.com/office/drawing/2014/main" id="{D5F37488-78BF-FA34-7392-0E5B4AD041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6" name="Group 12">
                <a:extLst>
                  <a:ext uri="{FF2B5EF4-FFF2-40B4-BE49-F238E27FC236}">
                    <a16:creationId xmlns:a16="http://schemas.microsoft.com/office/drawing/2014/main" id="{6A14CDB4-C8EF-4FCC-3513-B14AC0D14D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8" y="1844"/>
                <a:ext cx="363" cy="483"/>
                <a:chOff x="4967" y="2221"/>
                <a:chExt cx="363" cy="483"/>
              </a:xfrm>
            </p:grpSpPr>
            <p:sp>
              <p:nvSpPr>
                <p:cNvPr id="38" name="Text Box 13">
                  <a:extLst>
                    <a:ext uri="{FF2B5EF4-FFF2-40B4-BE49-F238E27FC236}">
                      <a16:creationId xmlns:a16="http://schemas.microsoft.com/office/drawing/2014/main" id="{5233283F-FE31-8A76-76FE-7E25E8533C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٦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9" name="Text Box 14">
                  <a:extLst>
                    <a:ext uri="{FF2B5EF4-FFF2-40B4-BE49-F238E27FC236}">
                      <a16:creationId xmlns:a16="http://schemas.microsoft.com/office/drawing/2014/main" id="{DA03346E-6C1A-F95E-D7C0-9BCAD82C8D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0" name="Line 15">
                  <a:extLst>
                    <a:ext uri="{FF2B5EF4-FFF2-40B4-BE49-F238E27FC236}">
                      <a16:creationId xmlns:a16="http://schemas.microsoft.com/office/drawing/2014/main" id="{791897A6-A60A-34D2-DB63-26C0B59A9B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7" name="Text Box 16">
                <a:extLst>
                  <a:ext uri="{FF2B5EF4-FFF2-40B4-BE49-F238E27FC236}">
                    <a16:creationId xmlns:a16="http://schemas.microsoft.com/office/drawing/2014/main" id="{8CBC3963-9CB0-8179-9706-3EA6C61029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5" y="195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/>
                  <a:t>÷</a:t>
                </a:r>
                <a:endParaRPr lang="en-US" altLang="en-US" sz="2400" b="1"/>
              </a:p>
            </p:txBody>
          </p:sp>
        </p:grpSp>
      </p:grpSp>
      <p:grpSp>
        <p:nvGrpSpPr>
          <p:cNvPr id="44" name="Group 89">
            <a:extLst>
              <a:ext uri="{FF2B5EF4-FFF2-40B4-BE49-F238E27FC236}">
                <a16:creationId xmlns:a16="http://schemas.microsoft.com/office/drawing/2014/main" id="{E98B0621-554D-A5B2-F4CC-E8262ACE1C4D}"/>
              </a:ext>
            </a:extLst>
          </p:cNvPr>
          <p:cNvGrpSpPr>
            <a:grpSpLocks/>
          </p:cNvGrpSpPr>
          <p:nvPr/>
        </p:nvGrpSpPr>
        <p:grpSpPr bwMode="auto">
          <a:xfrm>
            <a:off x="8045394" y="2296273"/>
            <a:ext cx="650915" cy="944122"/>
            <a:chOff x="4959" y="2275"/>
            <a:chExt cx="371" cy="429"/>
          </a:xfrm>
        </p:grpSpPr>
        <p:sp>
          <p:nvSpPr>
            <p:cNvPr id="45" name="Text Box 90">
              <a:extLst>
                <a:ext uri="{FF2B5EF4-FFF2-40B4-BE49-F238E27FC236}">
                  <a16:creationId xmlns:a16="http://schemas.microsoft.com/office/drawing/2014/main" id="{565B87DB-0E13-A994-84DC-12F6B6FE6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9" y="227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٤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 Box 91">
              <a:extLst>
                <a:ext uri="{FF2B5EF4-FFF2-40B4-BE49-F238E27FC236}">
                  <a16:creationId xmlns:a16="http://schemas.microsoft.com/office/drawing/2014/main" id="{8098960E-B677-2841-1233-8480D746C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٥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Line 92">
              <a:extLst>
                <a:ext uri="{FF2B5EF4-FFF2-40B4-BE49-F238E27FC236}">
                  <a16:creationId xmlns:a16="http://schemas.microsoft.com/office/drawing/2014/main" id="{4AF92E2B-81BD-E1BC-8E9B-B6633FDBA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 Box 97">
            <a:extLst>
              <a:ext uri="{FF2B5EF4-FFF2-40B4-BE49-F238E27FC236}">
                <a16:creationId xmlns:a16="http://schemas.microsoft.com/office/drawing/2014/main" id="{77D6CE61-6F00-8F3A-AF7A-6A4DBE856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9238" y="2432062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÷</a:t>
            </a:r>
            <a:endParaRPr lang="en-US" altLang="en-US" sz="2400" b="1" dirty="0"/>
          </a:p>
        </p:txBody>
      </p:sp>
      <p:grpSp>
        <p:nvGrpSpPr>
          <p:cNvPr id="49" name="Group 117">
            <a:extLst>
              <a:ext uri="{FF2B5EF4-FFF2-40B4-BE49-F238E27FC236}">
                <a16:creationId xmlns:a16="http://schemas.microsoft.com/office/drawing/2014/main" id="{65DFCE89-DD82-1A00-6CF1-C63746767FB7}"/>
              </a:ext>
            </a:extLst>
          </p:cNvPr>
          <p:cNvGrpSpPr>
            <a:grpSpLocks/>
          </p:cNvGrpSpPr>
          <p:nvPr/>
        </p:nvGrpSpPr>
        <p:grpSpPr bwMode="auto">
          <a:xfrm>
            <a:off x="3995575" y="2295537"/>
            <a:ext cx="2259013" cy="766762"/>
            <a:chOff x="1834" y="1864"/>
            <a:chExt cx="1423" cy="483"/>
          </a:xfrm>
        </p:grpSpPr>
        <p:sp>
          <p:nvSpPr>
            <p:cNvPr id="50" name="Text Box 113">
              <a:extLst>
                <a:ext uri="{FF2B5EF4-FFF2-40B4-BE49-F238E27FC236}">
                  <a16:creationId xmlns:a16="http://schemas.microsoft.com/office/drawing/2014/main" id="{1DE8B776-E2EC-3146-6FB1-C11FD86D2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1864"/>
              <a:ext cx="1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٢× </a:t>
              </a:r>
              <a:r>
                <a:rPr lang="ar-SA" altLang="en-US" sz="2400" b="1" dirty="0">
                  <a:solidFill>
                    <a:srgbClr val="FF0000"/>
                  </a:solidFill>
                </a:rPr>
                <a:t>٢</a:t>
              </a:r>
              <a:r>
                <a:rPr lang="ar-SA" altLang="en-US" sz="2400" b="1" dirty="0"/>
                <a:t> × </a:t>
              </a:r>
              <a:r>
                <a:rPr lang="ar-SA" altLang="en-US" sz="2400" b="1" dirty="0">
                  <a:solidFill>
                    <a:schemeClr val="accent2"/>
                  </a:solidFill>
                </a:rPr>
                <a:t>٧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51" name="Text Box 114">
              <a:extLst>
                <a:ext uri="{FF2B5EF4-FFF2-40B4-BE49-F238E27FC236}">
                  <a16:creationId xmlns:a16="http://schemas.microsoft.com/office/drawing/2014/main" id="{27D4AD9D-DD55-A994-F6E3-CA9041E3C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2059"/>
              <a:ext cx="13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٥</a:t>
              </a:r>
              <a:r>
                <a:rPr lang="ar-SA" altLang="en-US" sz="2400" b="1" dirty="0"/>
                <a:t> × </a:t>
              </a:r>
              <a:r>
                <a:rPr lang="ar-SA" altLang="en-US" sz="2400" b="1" dirty="0">
                  <a:solidFill>
                    <a:schemeClr val="accent2"/>
                  </a:solidFill>
                </a:rPr>
                <a:t>٢ × ٣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52" name="Line 115">
              <a:extLst>
                <a:ext uri="{FF2B5EF4-FFF2-40B4-BE49-F238E27FC236}">
                  <a16:creationId xmlns:a16="http://schemas.microsoft.com/office/drawing/2014/main" id="{B8B74074-745C-FE64-7518-9D5A89879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8" y="2107"/>
              <a:ext cx="10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116">
              <a:extLst>
                <a:ext uri="{FF2B5EF4-FFF2-40B4-BE49-F238E27FC236}">
                  <a16:creationId xmlns:a16="http://schemas.microsoft.com/office/drawing/2014/main" id="{1D2DFF79-1052-8707-3A59-15E4FCE51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4" y="1963"/>
              <a:ext cx="2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54" name="Group 118">
            <a:extLst>
              <a:ext uri="{FF2B5EF4-FFF2-40B4-BE49-F238E27FC236}">
                <a16:creationId xmlns:a16="http://schemas.microsoft.com/office/drawing/2014/main" id="{300C7A8A-F976-8EAC-93D2-1816F767B2D3}"/>
              </a:ext>
            </a:extLst>
          </p:cNvPr>
          <p:cNvGrpSpPr>
            <a:grpSpLocks/>
          </p:cNvGrpSpPr>
          <p:nvPr/>
        </p:nvGrpSpPr>
        <p:grpSpPr bwMode="auto">
          <a:xfrm>
            <a:off x="3482813" y="2293949"/>
            <a:ext cx="576262" cy="766763"/>
            <a:chOff x="4967" y="2221"/>
            <a:chExt cx="363" cy="483"/>
          </a:xfrm>
        </p:grpSpPr>
        <p:sp>
          <p:nvSpPr>
            <p:cNvPr id="55" name="Text Box 119">
              <a:extLst>
                <a:ext uri="{FF2B5EF4-FFF2-40B4-BE49-F238E27FC236}">
                  <a16:creationId xmlns:a16="http://schemas.microsoft.com/office/drawing/2014/main" id="{4DFB949B-7F2C-75AF-9F28-FA36037BE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١٤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56" name="Text Box 120">
              <a:extLst>
                <a:ext uri="{FF2B5EF4-FFF2-40B4-BE49-F238E27FC236}">
                  <a16:creationId xmlns:a16="http://schemas.microsoft.com/office/drawing/2014/main" id="{A8558E2E-5FF9-1E06-6B4B-780FA6F0A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١٥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57" name="Line 121">
              <a:extLst>
                <a:ext uri="{FF2B5EF4-FFF2-40B4-BE49-F238E27FC236}">
                  <a16:creationId xmlns:a16="http://schemas.microsoft.com/office/drawing/2014/main" id="{81B894F4-0537-949A-7B51-CD176559F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34">
            <a:extLst>
              <a:ext uri="{FF2B5EF4-FFF2-40B4-BE49-F238E27FC236}">
                <a16:creationId xmlns:a16="http://schemas.microsoft.com/office/drawing/2014/main" id="{737862EE-BA47-0B21-2250-9000A41DE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449" y="3519499"/>
            <a:ext cx="302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٢- نحول القسمة إلى ضرب</a:t>
            </a:r>
            <a:endParaRPr lang="en-US" altLang="en-US" sz="2400" b="1" dirty="0"/>
          </a:p>
        </p:txBody>
      </p:sp>
      <p:sp>
        <p:nvSpPr>
          <p:cNvPr id="59" name="Text Box 135">
            <a:extLst>
              <a:ext uri="{FF2B5EF4-FFF2-40B4-BE49-F238E27FC236}">
                <a16:creationId xmlns:a16="http://schemas.microsoft.com/office/drawing/2014/main" id="{E2DC0D34-42A7-6032-B15A-8B2CB6EBD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845" y="3485428"/>
            <a:ext cx="3097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٣- نكتب النظير الضربي للمقسوم</a:t>
            </a:r>
            <a:endParaRPr lang="en-US" altLang="en-US" sz="2400" b="1" dirty="0"/>
          </a:p>
        </p:txBody>
      </p:sp>
      <p:sp>
        <p:nvSpPr>
          <p:cNvPr id="60" name="Text Box 148">
            <a:extLst>
              <a:ext uri="{FF2B5EF4-FFF2-40B4-BE49-F238E27FC236}">
                <a16:creationId xmlns:a16="http://schemas.microsoft.com/office/drawing/2014/main" id="{A9C0023B-BA47-DABE-520F-0AD62E959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288" y="243999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×</a:t>
            </a:r>
            <a:endParaRPr lang="en-US" altLang="en-US" sz="2400" b="1"/>
          </a:p>
        </p:txBody>
      </p:sp>
      <p:grpSp>
        <p:nvGrpSpPr>
          <p:cNvPr id="61" name="Group 149">
            <a:extLst>
              <a:ext uri="{FF2B5EF4-FFF2-40B4-BE49-F238E27FC236}">
                <a16:creationId xmlns:a16="http://schemas.microsoft.com/office/drawing/2014/main" id="{2D2AC7A6-06A8-1143-D232-017E61053451}"/>
              </a:ext>
            </a:extLst>
          </p:cNvPr>
          <p:cNvGrpSpPr>
            <a:grpSpLocks/>
          </p:cNvGrpSpPr>
          <p:nvPr/>
        </p:nvGrpSpPr>
        <p:grpSpPr bwMode="auto">
          <a:xfrm>
            <a:off x="7397588" y="2295537"/>
            <a:ext cx="576262" cy="766762"/>
            <a:chOff x="4967" y="2221"/>
            <a:chExt cx="363" cy="483"/>
          </a:xfrm>
        </p:grpSpPr>
        <p:sp>
          <p:nvSpPr>
            <p:cNvPr id="62" name="Text Box 150">
              <a:extLst>
                <a:ext uri="{FF2B5EF4-FFF2-40B4-BE49-F238E27FC236}">
                  <a16:creationId xmlns:a16="http://schemas.microsoft.com/office/drawing/2014/main" id="{F0172401-3348-86BC-0B54-422AA39C5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٧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63" name="Text Box 151">
              <a:extLst>
                <a:ext uri="{FF2B5EF4-FFF2-40B4-BE49-F238E27FC236}">
                  <a16:creationId xmlns:a16="http://schemas.microsoft.com/office/drawing/2014/main" id="{4A5BF8E3-913A-D0FB-60A5-1527DDF0B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chemeClr val="accent2"/>
                  </a:solidFill>
                </a:rPr>
                <a:t>٦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64" name="Line 152">
              <a:extLst>
                <a:ext uri="{FF2B5EF4-FFF2-40B4-BE49-F238E27FC236}">
                  <a16:creationId xmlns:a16="http://schemas.microsoft.com/office/drawing/2014/main" id="{33FBB0DC-EBAB-BC16-6FCD-B36DAA0C53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Text Box 153">
            <a:extLst>
              <a:ext uri="{FF2B5EF4-FFF2-40B4-BE49-F238E27FC236}">
                <a16:creationId xmlns:a16="http://schemas.microsoft.com/office/drawing/2014/main" id="{2DCE46C1-D0B0-7402-F0B6-49382DF47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888" y="2452699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=</a:t>
            </a:r>
            <a:endParaRPr lang="en-US" altLang="en-US" sz="2400" b="1" dirty="0"/>
          </a:p>
        </p:txBody>
      </p:sp>
      <p:sp>
        <p:nvSpPr>
          <p:cNvPr id="66" name="Line 154">
            <a:extLst>
              <a:ext uri="{FF2B5EF4-FFF2-40B4-BE49-F238E27FC236}">
                <a16:creationId xmlns:a16="http://schemas.microsoft.com/office/drawing/2014/main" id="{CE6E19B7-70A6-43BC-9A72-5B10A4DA5E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8287" y="2431095"/>
            <a:ext cx="434976" cy="145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" name="Line 155">
            <a:extLst>
              <a:ext uri="{FF2B5EF4-FFF2-40B4-BE49-F238E27FC236}">
                <a16:creationId xmlns:a16="http://schemas.microsoft.com/office/drawing/2014/main" id="{09AEA3DC-BA66-9622-EA53-FBFF0C2710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68712" y="2735275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AutoShape 159">
            <a:extLst>
              <a:ext uri="{FF2B5EF4-FFF2-40B4-BE49-F238E27FC236}">
                <a16:creationId xmlns:a16="http://schemas.microsoft.com/office/drawing/2014/main" id="{51D70C5F-DB0F-8803-911D-D6E2745F6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388" y="4135449"/>
            <a:ext cx="8137525" cy="19431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accent5">
                  <a:lumMod val="90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 altLang="en-US" sz="2400" b="1">
              <a:solidFill>
                <a:srgbClr val="339933"/>
              </a:solidFill>
            </a:endParaRPr>
          </a:p>
          <a:p>
            <a:endParaRPr lang="ar-SA" altLang="en-US" sz="2400" b="1">
              <a:solidFill>
                <a:srgbClr val="339933"/>
              </a:solidFill>
            </a:endParaRPr>
          </a:p>
          <a:p>
            <a:endParaRPr lang="en-US" altLang="en-US" sz="2400" b="1">
              <a:solidFill>
                <a:srgbClr val="339933"/>
              </a:solidFill>
            </a:endParaRPr>
          </a:p>
        </p:txBody>
      </p:sp>
      <p:grpSp>
        <p:nvGrpSpPr>
          <p:cNvPr id="69" name="Group 170">
            <a:extLst>
              <a:ext uri="{FF2B5EF4-FFF2-40B4-BE49-F238E27FC236}">
                <a16:creationId xmlns:a16="http://schemas.microsoft.com/office/drawing/2014/main" id="{9C244D9F-FCEF-25A2-7FA5-B3424FA1493A}"/>
              </a:ext>
            </a:extLst>
          </p:cNvPr>
          <p:cNvGrpSpPr>
            <a:grpSpLocks/>
          </p:cNvGrpSpPr>
          <p:nvPr/>
        </p:nvGrpSpPr>
        <p:grpSpPr bwMode="auto">
          <a:xfrm>
            <a:off x="7440450" y="4927612"/>
            <a:ext cx="1871663" cy="788987"/>
            <a:chOff x="4060" y="2750"/>
            <a:chExt cx="1179" cy="497"/>
          </a:xfrm>
        </p:grpSpPr>
        <p:grpSp>
          <p:nvGrpSpPr>
            <p:cNvPr id="70" name="Group 59">
              <a:extLst>
                <a:ext uri="{FF2B5EF4-FFF2-40B4-BE49-F238E27FC236}">
                  <a16:creationId xmlns:a16="http://schemas.microsoft.com/office/drawing/2014/main" id="{7FD21B60-5613-AFA9-2C2D-C2E54480A2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" y="2756"/>
              <a:ext cx="363" cy="491"/>
              <a:chOff x="4468" y="3361"/>
              <a:chExt cx="363" cy="491"/>
            </a:xfrm>
          </p:grpSpPr>
          <p:sp>
            <p:nvSpPr>
              <p:cNvPr id="77" name="Text Box 60">
                <a:extLst>
                  <a:ext uri="{FF2B5EF4-FFF2-40B4-BE49-F238E27FC236}">
                    <a16:creationId xmlns:a16="http://schemas.microsoft.com/office/drawing/2014/main" id="{A39DA7B7-D127-B7FF-20FC-8088971642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36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س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Text Box 61">
                <a:extLst>
                  <a:ext uri="{FF2B5EF4-FFF2-40B4-BE49-F238E27FC236}">
                    <a16:creationId xmlns:a16="http://schemas.microsoft.com/office/drawing/2014/main" id="{A24063AE-0073-E901-B2EF-2B5155F83C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56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ص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Line 62">
                <a:extLst>
                  <a:ext uri="{FF2B5EF4-FFF2-40B4-BE49-F238E27FC236}">
                    <a16:creationId xmlns:a16="http://schemas.microsoft.com/office/drawing/2014/main" id="{D9598B9C-5CF0-BBF7-91B4-9A4C00D4B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43" y="3628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" name="Text Box 63">
              <a:extLst>
                <a:ext uri="{FF2B5EF4-FFF2-40B4-BE49-F238E27FC236}">
                  <a16:creationId xmlns:a16="http://schemas.microsoft.com/office/drawing/2014/main" id="{AEFA1C31-7D15-F4D1-2AD2-7E03790E6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87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chemeClr val="accent2"/>
                  </a:solidFill>
                </a:rPr>
                <a:t>=</a:t>
              </a:r>
              <a:endParaRPr lang="en-US" altLang="en-US" sz="2400" b="1"/>
            </a:p>
          </p:txBody>
        </p:sp>
        <p:grpSp>
          <p:nvGrpSpPr>
            <p:cNvPr id="72" name="Group 64">
              <a:extLst>
                <a:ext uri="{FF2B5EF4-FFF2-40B4-BE49-F238E27FC236}">
                  <a16:creationId xmlns:a16="http://schemas.microsoft.com/office/drawing/2014/main" id="{FFC5B879-A52F-7FE4-58E2-22D4A48B09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7" y="2750"/>
              <a:ext cx="363" cy="491"/>
              <a:chOff x="4468" y="3361"/>
              <a:chExt cx="363" cy="491"/>
            </a:xfrm>
          </p:grpSpPr>
          <p:sp>
            <p:nvSpPr>
              <p:cNvPr id="74" name="Text Box 65">
                <a:extLst>
                  <a:ext uri="{FF2B5EF4-FFF2-40B4-BE49-F238E27FC236}">
                    <a16:creationId xmlns:a16="http://schemas.microsoft.com/office/drawing/2014/main" id="{83CEC334-D43A-C480-571C-989178258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36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ك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5" name="Text Box 66">
                <a:extLst>
                  <a:ext uri="{FF2B5EF4-FFF2-40B4-BE49-F238E27FC236}">
                    <a16:creationId xmlns:a16="http://schemas.microsoft.com/office/drawing/2014/main" id="{16BF6EA7-B799-1E19-0A81-C2B6333A0A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56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ل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6" name="Line 67">
                <a:extLst>
                  <a:ext uri="{FF2B5EF4-FFF2-40B4-BE49-F238E27FC236}">
                    <a16:creationId xmlns:a16="http://schemas.microsoft.com/office/drawing/2014/main" id="{EA5A517E-A026-49B8-3872-726AEB13E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43" y="3628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Text Box 69">
              <a:extLst>
                <a:ext uri="{FF2B5EF4-FFF2-40B4-BE49-F238E27FC236}">
                  <a16:creationId xmlns:a16="http://schemas.microsoft.com/office/drawing/2014/main" id="{6CBAC364-74E5-A5E5-B0A3-3CFF83959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9" y="2870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chemeClr val="accent2"/>
                  </a:solidFill>
                </a:rPr>
                <a:t>÷</a:t>
              </a:r>
              <a:endParaRPr lang="en-US" altLang="en-US" sz="2400" b="1"/>
            </a:p>
          </p:txBody>
        </p:sp>
      </p:grpSp>
      <p:grpSp>
        <p:nvGrpSpPr>
          <p:cNvPr id="80" name="Group 161">
            <a:extLst>
              <a:ext uri="{FF2B5EF4-FFF2-40B4-BE49-F238E27FC236}">
                <a16:creationId xmlns:a16="http://schemas.microsoft.com/office/drawing/2014/main" id="{C2E8BAD7-2B36-9E8C-5EE3-920DBF4B9D09}"/>
              </a:ext>
            </a:extLst>
          </p:cNvPr>
          <p:cNvGrpSpPr>
            <a:grpSpLocks/>
          </p:cNvGrpSpPr>
          <p:nvPr/>
        </p:nvGrpSpPr>
        <p:grpSpPr bwMode="auto">
          <a:xfrm>
            <a:off x="6968963" y="4924437"/>
            <a:ext cx="576262" cy="779462"/>
            <a:chOff x="4468" y="3361"/>
            <a:chExt cx="363" cy="491"/>
          </a:xfrm>
        </p:grpSpPr>
        <p:sp>
          <p:nvSpPr>
            <p:cNvPr id="81" name="Text Box 162">
              <a:extLst>
                <a:ext uri="{FF2B5EF4-FFF2-40B4-BE49-F238E27FC236}">
                  <a16:creationId xmlns:a16="http://schemas.microsoft.com/office/drawing/2014/main" id="{1798F38B-85B4-D419-7802-CF7328C07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336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س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82" name="Text Box 163">
              <a:extLst>
                <a:ext uri="{FF2B5EF4-FFF2-40B4-BE49-F238E27FC236}">
                  <a16:creationId xmlns:a16="http://schemas.microsoft.com/office/drawing/2014/main" id="{1589A863-826C-26CD-7258-4AAB2819B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356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ص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83" name="Line 164">
              <a:extLst>
                <a:ext uri="{FF2B5EF4-FFF2-40B4-BE49-F238E27FC236}">
                  <a16:creationId xmlns:a16="http://schemas.microsoft.com/office/drawing/2014/main" id="{C7C0CD76-5C7C-250B-82FC-2627017D4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3" y="3628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165">
            <a:extLst>
              <a:ext uri="{FF2B5EF4-FFF2-40B4-BE49-F238E27FC236}">
                <a16:creationId xmlns:a16="http://schemas.microsoft.com/office/drawing/2014/main" id="{7BFB2BAB-9A34-B8E3-F30D-B6992CB47EE2}"/>
              </a:ext>
            </a:extLst>
          </p:cNvPr>
          <p:cNvGrpSpPr>
            <a:grpSpLocks/>
          </p:cNvGrpSpPr>
          <p:nvPr/>
        </p:nvGrpSpPr>
        <p:grpSpPr bwMode="auto">
          <a:xfrm>
            <a:off x="6033925" y="4914912"/>
            <a:ext cx="576263" cy="779462"/>
            <a:chOff x="4468" y="3361"/>
            <a:chExt cx="363" cy="491"/>
          </a:xfrm>
        </p:grpSpPr>
        <p:sp>
          <p:nvSpPr>
            <p:cNvPr id="85" name="Text Box 166">
              <a:extLst>
                <a:ext uri="{FF2B5EF4-FFF2-40B4-BE49-F238E27FC236}">
                  <a16:creationId xmlns:a16="http://schemas.microsoft.com/office/drawing/2014/main" id="{034F45E8-B95F-A2B7-5B97-765B71D80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336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chemeClr val="accent2"/>
                  </a:solidFill>
                </a:rPr>
                <a:t>ل</a:t>
              </a:r>
              <a:endParaRPr lang="en-US" altLang="en-US" sz="2400" b="1">
                <a:solidFill>
                  <a:schemeClr val="accent2"/>
                </a:solidFill>
              </a:endParaRPr>
            </a:p>
          </p:txBody>
        </p:sp>
        <p:sp>
          <p:nvSpPr>
            <p:cNvPr id="86" name="Text Box 167">
              <a:extLst>
                <a:ext uri="{FF2B5EF4-FFF2-40B4-BE49-F238E27FC236}">
                  <a16:creationId xmlns:a16="http://schemas.microsoft.com/office/drawing/2014/main" id="{D618AD54-E3C1-1917-0B33-19D3DBF62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356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chemeClr val="accent2"/>
                  </a:solidFill>
                </a:rPr>
                <a:t>ك</a:t>
              </a:r>
              <a:endParaRPr lang="en-US" altLang="en-US" sz="2400" b="1">
                <a:solidFill>
                  <a:schemeClr val="accent2"/>
                </a:solidFill>
              </a:endParaRPr>
            </a:p>
          </p:txBody>
        </p:sp>
        <p:sp>
          <p:nvSpPr>
            <p:cNvPr id="87" name="Line 168">
              <a:extLst>
                <a:ext uri="{FF2B5EF4-FFF2-40B4-BE49-F238E27FC236}">
                  <a16:creationId xmlns:a16="http://schemas.microsoft.com/office/drawing/2014/main" id="{1B6E6E9B-D0EF-9484-B39C-23D273E91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3" y="3628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 Box 169">
            <a:extLst>
              <a:ext uri="{FF2B5EF4-FFF2-40B4-BE49-F238E27FC236}">
                <a16:creationId xmlns:a16="http://schemas.microsoft.com/office/drawing/2014/main" id="{036145C4-7A46-E6DD-DE57-3E438423A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975" y="5105412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400" b="1">
                <a:solidFill>
                  <a:schemeClr val="accent2"/>
                </a:solidFill>
              </a:rPr>
              <a:t>×</a:t>
            </a:r>
            <a:endParaRPr lang="en-US" altLang="en-US" sz="2400" b="1"/>
          </a:p>
        </p:txBody>
      </p:sp>
      <p:grpSp>
        <p:nvGrpSpPr>
          <p:cNvPr id="89" name="Group 175">
            <a:extLst>
              <a:ext uri="{FF2B5EF4-FFF2-40B4-BE49-F238E27FC236}">
                <a16:creationId xmlns:a16="http://schemas.microsoft.com/office/drawing/2014/main" id="{A3F858BB-14BB-BFDC-CA5C-2BC9E3E35C75}"/>
              </a:ext>
            </a:extLst>
          </p:cNvPr>
          <p:cNvGrpSpPr>
            <a:grpSpLocks/>
          </p:cNvGrpSpPr>
          <p:nvPr/>
        </p:nvGrpSpPr>
        <p:grpSpPr bwMode="auto">
          <a:xfrm>
            <a:off x="2687475" y="5006987"/>
            <a:ext cx="3097213" cy="579437"/>
            <a:chOff x="1010" y="3481"/>
            <a:chExt cx="1951" cy="365"/>
          </a:xfrm>
        </p:grpSpPr>
        <p:sp>
          <p:nvSpPr>
            <p:cNvPr id="90" name="Text Box 57">
              <a:extLst>
                <a:ext uri="{FF2B5EF4-FFF2-40B4-BE49-F238E27FC236}">
                  <a16:creationId xmlns:a16="http://schemas.microsoft.com/office/drawing/2014/main" id="{ECF0486B-67A2-1B59-FC65-A1D8A6947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" y="3521"/>
              <a:ext cx="1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ص ، ك ، ل ≠  ٠</a:t>
              </a:r>
            </a:p>
          </p:txBody>
        </p:sp>
        <p:sp>
          <p:nvSpPr>
            <p:cNvPr id="91" name="Text Box 70">
              <a:extLst>
                <a:ext uri="{FF2B5EF4-FFF2-40B4-BE49-F238E27FC236}">
                  <a16:creationId xmlns:a16="http://schemas.microsoft.com/office/drawing/2014/main" id="{14B857CA-E0C5-A7A4-7C80-06C1CD92D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3481"/>
              <a:ext cx="31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>
                  <a:solidFill>
                    <a:schemeClr val="accent2"/>
                  </a:solidFill>
                </a:rPr>
                <a:t>،</a:t>
              </a:r>
              <a:endParaRPr lang="en-US" altLang="en-US" sz="3200" b="1"/>
            </a:p>
          </p:txBody>
        </p:sp>
      </p:grpSp>
      <p:sp>
        <p:nvSpPr>
          <p:cNvPr id="92" name="AutoShape 172">
            <a:extLst>
              <a:ext uri="{FF2B5EF4-FFF2-40B4-BE49-F238E27FC236}">
                <a16:creationId xmlns:a16="http://schemas.microsoft.com/office/drawing/2014/main" id="{B0F4DA42-3B74-CBF9-0BCC-BA07CA3E7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938" y="3557599"/>
            <a:ext cx="1512887" cy="504825"/>
          </a:xfrm>
          <a:prstGeom prst="flowChartAlternateProcess">
            <a:avLst/>
          </a:prstGeom>
          <a:gradFill rotWithShape="1">
            <a:gsLst>
              <a:gs pos="0">
                <a:srgbClr val="FF3300"/>
              </a:gs>
              <a:gs pos="50000">
                <a:srgbClr val="FFFF66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/>
              <a:t>نستنتج أن :</a:t>
            </a:r>
            <a:endParaRPr lang="en-US" altLang="en-US" sz="2400" b="1"/>
          </a:p>
        </p:txBody>
      </p:sp>
      <p:sp>
        <p:nvSpPr>
          <p:cNvPr id="93" name="Text Box 173">
            <a:extLst>
              <a:ext uri="{FF2B5EF4-FFF2-40B4-BE49-F238E27FC236}">
                <a16:creationId xmlns:a16="http://schemas.microsoft.com/office/drawing/2014/main" id="{F914A81A-4BDA-C577-64C4-27D386BE8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825" y="4494224"/>
            <a:ext cx="302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339933"/>
                </a:solidFill>
              </a:rPr>
              <a:t>لقسمة عدد نسبي على آخر :</a:t>
            </a:r>
          </a:p>
        </p:txBody>
      </p:sp>
      <p:sp>
        <p:nvSpPr>
          <p:cNvPr id="94" name="Text Box 174">
            <a:extLst>
              <a:ext uri="{FF2B5EF4-FFF2-40B4-BE49-F238E27FC236}">
                <a16:creationId xmlns:a16="http://schemas.microsoft.com/office/drawing/2014/main" id="{89C2E2BB-260B-7087-0277-0006BA478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213" y="4508512"/>
            <a:ext cx="439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نضرب في النظير </a:t>
            </a:r>
            <a:r>
              <a:rPr lang="ar-SA" altLang="en-US" sz="2400" b="1" dirty="0" err="1"/>
              <a:t>الضربي</a:t>
            </a:r>
            <a:r>
              <a:rPr lang="ar-SA" altLang="en-US" sz="2400" b="1" dirty="0"/>
              <a:t> للمقسوم عليه .</a:t>
            </a:r>
          </a:p>
        </p:txBody>
      </p:sp>
    </p:spTree>
    <p:extLst>
      <p:ext uri="{BB962C8B-B14F-4D97-AF65-F5344CB8AC3E}">
        <p14:creationId xmlns:p14="http://schemas.microsoft.com/office/powerpoint/2010/main" val="3821274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624 C -0.01615 -0.03445 -0.0323 -0.06243 -0.05087 -0.07376 C -0.06945 -0.08508 -0.09445 -0.08601 -0.11112 -0.07376 C -0.12778 -0.0615 -0.13941 -0.03075 -0.15087 0.00023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3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0" grpId="0"/>
      <p:bldP spid="20" grpId="1"/>
      <p:bldP spid="48" grpId="0"/>
      <p:bldP spid="48" grpId="1"/>
      <p:bldP spid="48" grpId="2"/>
      <p:bldP spid="58" grpId="0"/>
      <p:bldP spid="58" grpId="1"/>
      <p:bldP spid="59" grpId="0"/>
      <p:bldP spid="59" grpId="1"/>
      <p:bldP spid="60" grpId="0"/>
      <p:bldP spid="65" grpId="0"/>
      <p:bldP spid="68" grpId="0" animBg="1"/>
      <p:bldP spid="88" grpId="0"/>
      <p:bldP spid="92" grpId="0" animBg="1"/>
      <p:bldP spid="93" grpId="0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296273" y="324141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46A07CA4-1586-722D-C34B-66F7324D77E0}"/>
              </a:ext>
            </a:extLst>
          </p:cNvPr>
          <p:cNvGrpSpPr>
            <a:grpSpLocks/>
          </p:cNvGrpSpPr>
          <p:nvPr/>
        </p:nvGrpSpPr>
        <p:grpSpPr bwMode="auto">
          <a:xfrm>
            <a:off x="3877859" y="667220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ACB4E60-F7F8-3BC2-5401-C0FAC9C05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749E518E-4B6B-D203-DFB0-440E338D0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قسمة الأعداد النسبية</a:t>
              </a:r>
              <a:endParaRPr lang="en-US" altLang="en-US" sz="3200" b="1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77613B1-C068-F2F0-680D-6315FBE15E30}"/>
              </a:ext>
            </a:extLst>
          </p:cNvPr>
          <p:cNvGrpSpPr>
            <a:grpSpLocks/>
          </p:cNvGrpSpPr>
          <p:nvPr/>
        </p:nvGrpSpPr>
        <p:grpSpPr bwMode="auto">
          <a:xfrm>
            <a:off x="8329209" y="2321395"/>
            <a:ext cx="1814512" cy="769937"/>
            <a:chOff x="4159" y="2038"/>
            <a:chExt cx="1143" cy="485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76BCA9D1-7DED-C164-76D0-1286E10EB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20" name="Text Box 7">
                <a:extLst>
                  <a:ext uri="{FF2B5EF4-FFF2-40B4-BE49-F238E27FC236}">
                    <a16:creationId xmlns:a16="http://schemas.microsoft.com/office/drawing/2014/main" id="{9D471E12-1AE8-A2F1-7D0F-7E6EA264D7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 Box 8">
                <a:extLst>
                  <a:ext uri="{FF2B5EF4-FFF2-40B4-BE49-F238E27FC236}">
                    <a16:creationId xmlns:a16="http://schemas.microsoft.com/office/drawing/2014/main" id="{517BE46F-47FC-2471-99B7-E14C5F13DD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E12FD172-E375-084C-7656-8A9D07DE2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87754F-D370-60F2-D469-291ED4EC8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7B05186D-26A1-F3A5-AB3B-DB7133FDBB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D66424E5-96DC-3308-B1A0-A667E3E9E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Line 13">
                <a:extLst>
                  <a:ext uri="{FF2B5EF4-FFF2-40B4-BE49-F238E27FC236}">
                    <a16:creationId xmlns:a16="http://schemas.microsoft.com/office/drawing/2014/main" id="{BEBD78B5-A818-6602-3071-0D71AC65B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28D359C4-C1E2-928C-9860-6C830EFD0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3A014C7D-E767-CAB5-87E1-80361EEE1B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DD1F0850-8EC3-D7EE-88B9-18E380F7A93E}"/>
              </a:ext>
            </a:extLst>
          </p:cNvPr>
          <p:cNvGrpSpPr>
            <a:grpSpLocks/>
          </p:cNvGrpSpPr>
          <p:nvPr/>
        </p:nvGrpSpPr>
        <p:grpSpPr bwMode="auto">
          <a:xfrm>
            <a:off x="4885921" y="2349970"/>
            <a:ext cx="1927225" cy="766762"/>
            <a:chOff x="3515" y="1117"/>
            <a:chExt cx="1025" cy="483"/>
          </a:xfrm>
        </p:grpSpPr>
        <p:grpSp>
          <p:nvGrpSpPr>
            <p:cNvPr id="24" name="Group 17">
              <a:extLst>
                <a:ext uri="{FF2B5EF4-FFF2-40B4-BE49-F238E27FC236}">
                  <a16:creationId xmlns:a16="http://schemas.microsoft.com/office/drawing/2014/main" id="{CDFB663B-203D-F0AD-EF81-799B05362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26" name="Text Box 18">
                <a:extLst>
                  <a:ext uri="{FF2B5EF4-FFF2-40B4-BE49-F238E27FC236}">
                    <a16:creationId xmlns:a16="http://schemas.microsoft.com/office/drawing/2014/main" id="{409EBEBA-6950-230E-52D3-33DD02E596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3FB24098-D7E2-2198-A908-E3ED4340B0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 × 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6BF47BB3-AFCC-6083-46EE-13AC119EA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39133EBC-E893-ED99-0717-4B15D480D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9" name="Group 26">
            <a:extLst>
              <a:ext uri="{FF2B5EF4-FFF2-40B4-BE49-F238E27FC236}">
                <a16:creationId xmlns:a16="http://schemas.microsoft.com/office/drawing/2014/main" id="{04AC59F8-6040-B51D-2B21-9B6D292A98E1}"/>
              </a:ext>
            </a:extLst>
          </p:cNvPr>
          <p:cNvGrpSpPr>
            <a:grpSpLocks/>
          </p:cNvGrpSpPr>
          <p:nvPr/>
        </p:nvGrpSpPr>
        <p:grpSpPr bwMode="auto">
          <a:xfrm>
            <a:off x="7765646" y="4424832"/>
            <a:ext cx="2378075" cy="769938"/>
            <a:chOff x="4240" y="2809"/>
            <a:chExt cx="1498" cy="485"/>
          </a:xfrm>
        </p:grpSpPr>
        <p:grpSp>
          <p:nvGrpSpPr>
            <p:cNvPr id="30" name="Group 27">
              <a:extLst>
                <a:ext uri="{FF2B5EF4-FFF2-40B4-BE49-F238E27FC236}">
                  <a16:creationId xmlns:a16="http://schemas.microsoft.com/office/drawing/2014/main" id="{69C48AA3-29AD-1550-E9CB-E54CA2159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9" y="2809"/>
              <a:ext cx="619" cy="483"/>
              <a:chOff x="5119" y="2809"/>
              <a:chExt cx="619" cy="483"/>
            </a:xfrm>
          </p:grpSpPr>
          <p:grpSp>
            <p:nvGrpSpPr>
              <p:cNvPr id="39" name="Group 28">
                <a:extLst>
                  <a:ext uri="{FF2B5EF4-FFF2-40B4-BE49-F238E27FC236}">
                    <a16:creationId xmlns:a16="http://schemas.microsoft.com/office/drawing/2014/main" id="{DF3438EB-16AB-A096-6040-6F4879044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5" y="2809"/>
                <a:ext cx="453" cy="483"/>
                <a:chOff x="4967" y="2221"/>
                <a:chExt cx="363" cy="483"/>
              </a:xfrm>
            </p:grpSpPr>
            <p:sp>
              <p:nvSpPr>
                <p:cNvPr id="41" name="Text Box 29">
                  <a:extLst>
                    <a:ext uri="{FF2B5EF4-FFF2-40B4-BE49-F238E27FC236}">
                      <a16:creationId xmlns:a16="http://schemas.microsoft.com/office/drawing/2014/main" id="{370D0252-E975-F50A-EF07-347FDF9BD1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" name="Text Box 30">
                  <a:extLst>
                    <a:ext uri="{FF2B5EF4-FFF2-40B4-BE49-F238E27FC236}">
                      <a16:creationId xmlns:a16="http://schemas.microsoft.com/office/drawing/2014/main" id="{7513711B-76BE-553A-C76E-59BD22B8F6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3" name="Line 31">
                  <a:extLst>
                    <a:ext uri="{FF2B5EF4-FFF2-40B4-BE49-F238E27FC236}">
                      <a16:creationId xmlns:a16="http://schemas.microsoft.com/office/drawing/2014/main" id="{AEEDDDE1-404E-18FF-B9D9-64C52ED7EE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" name="Text Box 32">
                <a:extLst>
                  <a:ext uri="{FF2B5EF4-FFF2-40B4-BE49-F238E27FC236}">
                    <a16:creationId xmlns:a16="http://schemas.microsoft.com/office/drawing/2014/main" id="{1C160A16-5247-E9BD-3E2D-9319BB458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9" y="291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D2761FCB-363D-50F7-3F63-855D27BC4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grpSp>
          <p:nvGrpSpPr>
            <p:cNvPr id="32" name="Group 34">
              <a:extLst>
                <a:ext uri="{FF2B5EF4-FFF2-40B4-BE49-F238E27FC236}">
                  <a16:creationId xmlns:a16="http://schemas.microsoft.com/office/drawing/2014/main" id="{37602743-158E-8F2E-DC12-A070B3DBB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811"/>
              <a:ext cx="635" cy="483"/>
              <a:chOff x="4377" y="2811"/>
              <a:chExt cx="635" cy="483"/>
            </a:xfrm>
          </p:grpSpPr>
          <p:grpSp>
            <p:nvGrpSpPr>
              <p:cNvPr id="34" name="Group 35">
                <a:extLst>
                  <a:ext uri="{FF2B5EF4-FFF2-40B4-BE49-F238E27FC236}">
                    <a16:creationId xmlns:a16="http://schemas.microsoft.com/office/drawing/2014/main" id="{19589E18-F1CB-B810-4E0A-3DDD48829C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6" name="Text Box 36">
                  <a:extLst>
                    <a:ext uri="{FF2B5EF4-FFF2-40B4-BE49-F238E27FC236}">
                      <a16:creationId xmlns:a16="http://schemas.microsoft.com/office/drawing/2014/main" id="{D0E3A70E-C70F-FFC8-5537-BA7830FCCA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7" name="Text Box 37">
                  <a:extLst>
                    <a:ext uri="{FF2B5EF4-FFF2-40B4-BE49-F238E27FC236}">
                      <a16:creationId xmlns:a16="http://schemas.microsoft.com/office/drawing/2014/main" id="{D1232B72-5DFE-37DC-8D4B-1D4439C14E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8" name="Line 38">
                  <a:extLst>
                    <a:ext uri="{FF2B5EF4-FFF2-40B4-BE49-F238E27FC236}">
                      <a16:creationId xmlns:a16="http://schemas.microsoft.com/office/drawing/2014/main" id="{1474E056-0B6A-CD6B-840E-26C2FA8EC1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" name="Text Box 39">
                <a:extLst>
                  <a:ext uri="{FF2B5EF4-FFF2-40B4-BE49-F238E27FC236}">
                    <a16:creationId xmlns:a16="http://schemas.microsoft.com/office/drawing/2014/main" id="{01B7539E-0D61-49A9-5CD0-075CD8DB6D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3" name="Text Box 40">
              <a:extLst>
                <a:ext uri="{FF2B5EF4-FFF2-40B4-BE49-F238E27FC236}">
                  <a16:creationId xmlns:a16="http://schemas.microsoft.com/office/drawing/2014/main" id="{26255F39-0888-7469-80C6-1ADA8B03D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290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4" name="Group 41">
            <a:extLst>
              <a:ext uri="{FF2B5EF4-FFF2-40B4-BE49-F238E27FC236}">
                <a16:creationId xmlns:a16="http://schemas.microsoft.com/office/drawing/2014/main" id="{B6344C2D-9D33-3BA0-AC0A-F8EA173176D4}"/>
              </a:ext>
            </a:extLst>
          </p:cNvPr>
          <p:cNvGrpSpPr>
            <a:grpSpLocks/>
          </p:cNvGrpSpPr>
          <p:nvPr/>
        </p:nvGrpSpPr>
        <p:grpSpPr bwMode="auto">
          <a:xfrm>
            <a:off x="6181321" y="4359747"/>
            <a:ext cx="1730375" cy="822326"/>
            <a:chOff x="3197" y="2768"/>
            <a:chExt cx="1090" cy="518"/>
          </a:xfrm>
        </p:grpSpPr>
        <p:grpSp>
          <p:nvGrpSpPr>
            <p:cNvPr id="45" name="Group 42">
              <a:extLst>
                <a:ext uri="{FF2B5EF4-FFF2-40B4-BE49-F238E27FC236}">
                  <a16:creationId xmlns:a16="http://schemas.microsoft.com/office/drawing/2014/main" id="{21069061-CECE-E6CC-7546-191BA2671E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" y="2801"/>
              <a:ext cx="363" cy="483"/>
              <a:chOff x="4967" y="2221"/>
              <a:chExt cx="363" cy="483"/>
            </a:xfrm>
          </p:grpSpPr>
          <p:sp>
            <p:nvSpPr>
              <p:cNvPr id="52" name="Text Box 43">
                <a:extLst>
                  <a:ext uri="{FF2B5EF4-FFF2-40B4-BE49-F238E27FC236}">
                    <a16:creationId xmlns:a16="http://schemas.microsoft.com/office/drawing/2014/main" id="{F46CC948-2D7C-1B98-71FC-89942F5F96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 Box 44">
                <a:extLst>
                  <a:ext uri="{FF2B5EF4-FFF2-40B4-BE49-F238E27FC236}">
                    <a16:creationId xmlns:a16="http://schemas.microsoft.com/office/drawing/2014/main" id="{4B28D833-57AB-9A31-B239-B7AA7BB8BF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Line 45">
                <a:extLst>
                  <a:ext uri="{FF2B5EF4-FFF2-40B4-BE49-F238E27FC236}">
                    <a16:creationId xmlns:a16="http://schemas.microsoft.com/office/drawing/2014/main" id="{AD226A67-6CA0-81D0-E7FB-51415AFBB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D9CE9933-4EB1-6033-C864-F326AED81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2768"/>
              <a:ext cx="364" cy="518"/>
              <a:chOff x="4966" y="2186"/>
              <a:chExt cx="364" cy="518"/>
            </a:xfrm>
          </p:grpSpPr>
          <p:sp>
            <p:nvSpPr>
              <p:cNvPr id="49" name="Text Box 47">
                <a:extLst>
                  <a:ext uri="{FF2B5EF4-FFF2-40B4-BE49-F238E27FC236}">
                    <a16:creationId xmlns:a16="http://schemas.microsoft.com/office/drawing/2014/main" id="{6655498A-7882-D25E-B1D5-D256702F53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6" y="218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٧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50" name="Text Box 48">
                <a:extLst>
                  <a:ext uri="{FF2B5EF4-FFF2-40B4-BE49-F238E27FC236}">
                    <a16:creationId xmlns:a16="http://schemas.microsoft.com/office/drawing/2014/main" id="{FC3EC981-6912-66A6-4756-825E35A583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1" name="Line 49">
                <a:extLst>
                  <a:ext uri="{FF2B5EF4-FFF2-40B4-BE49-F238E27FC236}">
                    <a16:creationId xmlns:a16="http://schemas.microsoft.com/office/drawing/2014/main" id="{532014D7-56DA-7310-1012-7A868FF4B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Text Box 50">
              <a:extLst>
                <a:ext uri="{FF2B5EF4-FFF2-40B4-BE49-F238E27FC236}">
                  <a16:creationId xmlns:a16="http://schemas.microsoft.com/office/drawing/2014/main" id="{AF05A87B-97E5-534C-946A-D0283896A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÷</a:t>
              </a:r>
              <a:endParaRPr lang="en-US" altLang="en-US" sz="2400" b="1" dirty="0"/>
            </a:p>
          </p:txBody>
        </p:sp>
        <p:sp>
          <p:nvSpPr>
            <p:cNvPr id="48" name="Text Box 51">
              <a:extLst>
                <a:ext uri="{FF2B5EF4-FFF2-40B4-BE49-F238E27FC236}">
                  <a16:creationId xmlns:a16="http://schemas.microsoft.com/office/drawing/2014/main" id="{5F9C1E7C-A801-E823-86D5-A45CD7E0E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55" name="Line 58">
            <a:extLst>
              <a:ext uri="{FF2B5EF4-FFF2-40B4-BE49-F238E27FC236}">
                <a16:creationId xmlns:a16="http://schemas.microsoft.com/office/drawing/2014/main" id="{E5C71A89-6F58-3617-4AB9-E198C5A09C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0246" y="2756370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9">
            <a:extLst>
              <a:ext uri="{FF2B5EF4-FFF2-40B4-BE49-F238E27FC236}">
                <a16:creationId xmlns:a16="http://schemas.microsoft.com/office/drawing/2014/main" id="{24359A8E-5BD0-08E2-3594-D405A3C683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97134" y="2421407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AutoShape 61">
            <a:extLst>
              <a:ext uri="{FF2B5EF4-FFF2-40B4-BE49-F238E27FC236}">
                <a16:creationId xmlns:a16="http://schemas.microsoft.com/office/drawing/2014/main" id="{7CEC529E-3538-7107-6E9D-4CC1FBE40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446" y="1392707"/>
            <a:ext cx="3887788" cy="576263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en-US" sz="2400" b="1"/>
              <a:t>جد ناتج القسمة في أبسط صورة :</a:t>
            </a:r>
            <a:endParaRPr lang="en-US" altLang="en-US" sz="2400" b="1"/>
          </a:p>
        </p:txBody>
      </p:sp>
      <p:grpSp>
        <p:nvGrpSpPr>
          <p:cNvPr id="58" name="Group 204">
            <a:extLst>
              <a:ext uri="{FF2B5EF4-FFF2-40B4-BE49-F238E27FC236}">
                <a16:creationId xmlns:a16="http://schemas.microsoft.com/office/drawing/2014/main" id="{B4F78760-8227-E3A2-A752-2603C9EAD2BD}"/>
              </a:ext>
            </a:extLst>
          </p:cNvPr>
          <p:cNvGrpSpPr>
            <a:grpSpLocks/>
          </p:cNvGrpSpPr>
          <p:nvPr/>
        </p:nvGrpSpPr>
        <p:grpSpPr bwMode="auto">
          <a:xfrm>
            <a:off x="8041871" y="3213570"/>
            <a:ext cx="2101850" cy="779462"/>
            <a:chOff x="4414" y="1677"/>
            <a:chExt cx="1324" cy="491"/>
          </a:xfrm>
        </p:grpSpPr>
        <p:grpSp>
          <p:nvGrpSpPr>
            <p:cNvPr id="59" name="Group 63">
              <a:extLst>
                <a:ext uri="{FF2B5EF4-FFF2-40B4-BE49-F238E27FC236}">
                  <a16:creationId xmlns:a16="http://schemas.microsoft.com/office/drawing/2014/main" id="{3C65A661-9AA9-F97E-95AA-9BDC27463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9" y="1690"/>
              <a:ext cx="499" cy="478"/>
              <a:chOff x="1111" y="1344"/>
              <a:chExt cx="499" cy="478"/>
            </a:xfrm>
          </p:grpSpPr>
          <p:grpSp>
            <p:nvGrpSpPr>
              <p:cNvPr id="66" name="Group 64">
                <a:extLst>
                  <a:ext uri="{FF2B5EF4-FFF2-40B4-BE49-F238E27FC236}">
                    <a16:creationId xmlns:a16="http://schemas.microsoft.com/office/drawing/2014/main" id="{229A4C70-5CF2-ACEE-EC65-A7C8BF914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68" name="Text Box 65">
                  <a:extLst>
                    <a:ext uri="{FF2B5EF4-FFF2-40B4-BE49-F238E27FC236}">
                      <a16:creationId xmlns:a16="http://schemas.microsoft.com/office/drawing/2014/main" id="{B46FD9F0-20D7-9DD9-3C4F-280C01947A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9" name="Text Box 66">
                  <a:extLst>
                    <a:ext uri="{FF2B5EF4-FFF2-40B4-BE49-F238E27FC236}">
                      <a16:creationId xmlns:a16="http://schemas.microsoft.com/office/drawing/2014/main" id="{5CC2FAC5-FBD3-B419-17AE-A3D0E05A73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0" name="Line 67">
                  <a:extLst>
                    <a:ext uri="{FF2B5EF4-FFF2-40B4-BE49-F238E27FC236}">
                      <a16:creationId xmlns:a16="http://schemas.microsoft.com/office/drawing/2014/main" id="{3D30F5BD-8E23-ECD1-3D0D-33AC643E0A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7" name="Text Box 68">
                <a:extLst>
                  <a:ext uri="{FF2B5EF4-FFF2-40B4-BE49-F238E27FC236}">
                    <a16:creationId xmlns:a16="http://schemas.microsoft.com/office/drawing/2014/main" id="{98EB3698-2A17-AB75-2BC6-A33BEC005A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grpSp>
          <p:nvGrpSpPr>
            <p:cNvPr id="60" name="Group 69">
              <a:extLst>
                <a:ext uri="{FF2B5EF4-FFF2-40B4-BE49-F238E27FC236}">
                  <a16:creationId xmlns:a16="http://schemas.microsoft.com/office/drawing/2014/main" id="{02531A88-DF91-CA3E-A787-29AC3F1136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" y="1677"/>
              <a:ext cx="363" cy="483"/>
              <a:chOff x="4967" y="2221"/>
              <a:chExt cx="363" cy="483"/>
            </a:xfrm>
          </p:grpSpPr>
          <p:sp>
            <p:nvSpPr>
              <p:cNvPr id="63" name="Text Box 70">
                <a:extLst>
                  <a:ext uri="{FF2B5EF4-FFF2-40B4-BE49-F238E27FC236}">
                    <a16:creationId xmlns:a16="http://schemas.microsoft.com/office/drawing/2014/main" id="{A53B7D2E-016E-D0E8-B321-AB71135022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4" name="Text Box 71">
                <a:extLst>
                  <a:ext uri="{FF2B5EF4-FFF2-40B4-BE49-F238E27FC236}">
                    <a16:creationId xmlns:a16="http://schemas.microsoft.com/office/drawing/2014/main" id="{9F0ACDDC-84CB-6695-B8E1-ED6C17AE0D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٨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5" name="Line 72">
                <a:extLst>
                  <a:ext uri="{FF2B5EF4-FFF2-40B4-BE49-F238E27FC236}">
                    <a16:creationId xmlns:a16="http://schemas.microsoft.com/office/drawing/2014/main" id="{373B6DD2-80C3-1FA5-3BC1-8F3A6EFD0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Text Box 73">
              <a:extLst>
                <a:ext uri="{FF2B5EF4-FFF2-40B4-BE49-F238E27FC236}">
                  <a16:creationId xmlns:a16="http://schemas.microsoft.com/office/drawing/2014/main" id="{55726E4C-D188-A95F-5DEB-BE0A7EBCF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sp>
          <p:nvSpPr>
            <p:cNvPr id="62" name="Text Box 74">
              <a:extLst>
                <a:ext uri="{FF2B5EF4-FFF2-40B4-BE49-F238E27FC236}">
                  <a16:creationId xmlns:a16="http://schemas.microsoft.com/office/drawing/2014/main" id="{9D866E9D-3701-CEED-FC6D-450032414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71" name="Group 115">
            <a:extLst>
              <a:ext uri="{FF2B5EF4-FFF2-40B4-BE49-F238E27FC236}">
                <a16:creationId xmlns:a16="http://schemas.microsoft.com/office/drawing/2014/main" id="{49AC51D3-3018-5FA0-BD5F-3FF3A2C640BA}"/>
              </a:ext>
            </a:extLst>
          </p:cNvPr>
          <p:cNvGrpSpPr>
            <a:grpSpLocks/>
          </p:cNvGrpSpPr>
          <p:nvPr/>
        </p:nvGrpSpPr>
        <p:grpSpPr bwMode="auto">
          <a:xfrm>
            <a:off x="3203171" y="3234207"/>
            <a:ext cx="3482975" cy="766763"/>
            <a:chOff x="2817" y="1690"/>
            <a:chExt cx="1734" cy="483"/>
          </a:xfrm>
        </p:grpSpPr>
        <p:grpSp>
          <p:nvGrpSpPr>
            <p:cNvPr id="72" name="Group 116">
              <a:extLst>
                <a:ext uri="{FF2B5EF4-FFF2-40B4-BE49-F238E27FC236}">
                  <a16:creationId xmlns:a16="http://schemas.microsoft.com/office/drawing/2014/main" id="{906DBBB6-F2FA-36C6-7749-3E72931AF8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7" y="1690"/>
              <a:ext cx="1507" cy="483"/>
              <a:chOff x="2817" y="1690"/>
              <a:chExt cx="1507" cy="483"/>
            </a:xfrm>
          </p:grpSpPr>
          <p:grpSp>
            <p:nvGrpSpPr>
              <p:cNvPr id="74" name="Group 117">
                <a:extLst>
                  <a:ext uri="{FF2B5EF4-FFF2-40B4-BE49-F238E27FC236}">
                    <a16:creationId xmlns:a16="http://schemas.microsoft.com/office/drawing/2014/main" id="{7857DAF1-10E5-B767-23C9-4BA50F0EC9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4" y="1690"/>
                <a:ext cx="1230" cy="483"/>
                <a:chOff x="3094" y="1690"/>
                <a:chExt cx="1230" cy="483"/>
              </a:xfrm>
            </p:grpSpPr>
            <p:sp>
              <p:nvSpPr>
                <p:cNvPr id="76" name="Text Box 118">
                  <a:extLst>
                    <a:ext uri="{FF2B5EF4-FFF2-40B4-BE49-F238E27FC236}">
                      <a16:creationId xmlns:a16="http://schemas.microsoft.com/office/drawing/2014/main" id="{2D4BC3E6-F0BF-3FBE-22EC-E9DAE57776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4" y="1690"/>
                  <a:ext cx="1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 × ٢</a:t>
                  </a:r>
                  <a:r>
                    <a:rPr lang="ar-SA" altLang="en-US" sz="2400" b="1" dirty="0"/>
                    <a:t> 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7" name="Text Box 119">
                  <a:extLst>
                    <a:ext uri="{FF2B5EF4-FFF2-40B4-BE49-F238E27FC236}">
                      <a16:creationId xmlns:a16="http://schemas.microsoft.com/office/drawing/2014/main" id="{B9403726-E901-C39F-9E9F-88EC6B0EC8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4" y="1885"/>
                  <a:ext cx="1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</a:t>
                  </a:r>
                  <a:r>
                    <a:rPr lang="ar-SA" altLang="en-US" sz="2400" b="1" dirty="0">
                      <a:solidFill>
                        <a:srgbClr val="0066CC"/>
                      </a:solidFill>
                    </a:rPr>
                    <a:t>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0066CC"/>
                      </a:solidFill>
                    </a:rPr>
                    <a:t> 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٧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8" name="Line 120">
                  <a:extLst>
                    <a:ext uri="{FF2B5EF4-FFF2-40B4-BE49-F238E27FC236}">
                      <a16:creationId xmlns:a16="http://schemas.microsoft.com/office/drawing/2014/main" id="{18768649-0E71-EB92-C987-31687B5F1D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74" y="1933"/>
                  <a:ext cx="107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5" name="Text Box 121">
                <a:extLst>
                  <a:ext uri="{FF2B5EF4-FFF2-40B4-BE49-F238E27FC236}">
                    <a16:creationId xmlns:a16="http://schemas.microsoft.com/office/drawing/2014/main" id="{DC6C6E6A-57E4-2FFC-EF3D-5E2F9B1C1D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7" y="1788"/>
                <a:ext cx="4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73" name="Text Box 122">
              <a:extLst>
                <a:ext uri="{FF2B5EF4-FFF2-40B4-BE49-F238E27FC236}">
                  <a16:creationId xmlns:a16="http://schemas.microsoft.com/office/drawing/2014/main" id="{77833DC8-BF63-E383-7DA8-4E0ECA924C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1" y="1757"/>
              <a:ext cx="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sp>
        <p:nvSpPr>
          <p:cNvPr id="79" name="Line 123">
            <a:extLst>
              <a:ext uri="{FF2B5EF4-FFF2-40B4-BE49-F238E27FC236}">
                <a16:creationId xmlns:a16="http://schemas.microsoft.com/office/drawing/2014/main" id="{570720E1-437F-15A2-A600-E45C8DE829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5421" y="3332632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126">
            <a:extLst>
              <a:ext uri="{FF2B5EF4-FFF2-40B4-BE49-F238E27FC236}">
                <a16:creationId xmlns:a16="http://schemas.microsoft.com/office/drawing/2014/main" id="{7D88B2EF-E9EA-ADD6-4B02-D2A0A07411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65284" y="3667595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127">
            <a:extLst>
              <a:ext uri="{FF2B5EF4-FFF2-40B4-BE49-F238E27FC236}">
                <a16:creationId xmlns:a16="http://schemas.microsoft.com/office/drawing/2014/main" id="{2F66D609-1EED-7A1E-D594-239529B36E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55821" y="3654895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" name="Line 128">
            <a:extLst>
              <a:ext uri="{FF2B5EF4-FFF2-40B4-BE49-F238E27FC236}">
                <a16:creationId xmlns:a16="http://schemas.microsoft.com/office/drawing/2014/main" id="{9E9A5DB8-1DE9-06FA-10BC-3C8BFE02CC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4559" y="3332632"/>
            <a:ext cx="2889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" name="Group 129">
            <a:extLst>
              <a:ext uri="{FF2B5EF4-FFF2-40B4-BE49-F238E27FC236}">
                <a16:creationId xmlns:a16="http://schemas.microsoft.com/office/drawing/2014/main" id="{9FD8CC7E-45DB-C4A4-B7AD-53006F74663D}"/>
              </a:ext>
            </a:extLst>
          </p:cNvPr>
          <p:cNvGrpSpPr>
            <a:grpSpLocks/>
          </p:cNvGrpSpPr>
          <p:nvPr/>
        </p:nvGrpSpPr>
        <p:grpSpPr bwMode="auto">
          <a:xfrm>
            <a:off x="2798359" y="3259607"/>
            <a:ext cx="854075" cy="766763"/>
            <a:chOff x="2336" y="1706"/>
            <a:chExt cx="538" cy="483"/>
          </a:xfrm>
        </p:grpSpPr>
        <p:grpSp>
          <p:nvGrpSpPr>
            <p:cNvPr id="84" name="Group 130">
              <a:extLst>
                <a:ext uri="{FF2B5EF4-FFF2-40B4-BE49-F238E27FC236}">
                  <a16:creationId xmlns:a16="http://schemas.microsoft.com/office/drawing/2014/main" id="{D4AC7B52-E76A-9ACC-0419-080A8D8C3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86" name="Text Box 131">
                <a:extLst>
                  <a:ext uri="{FF2B5EF4-FFF2-40B4-BE49-F238E27FC236}">
                    <a16:creationId xmlns:a16="http://schemas.microsoft.com/office/drawing/2014/main" id="{33B00D88-5EA2-0A7D-064F-61A7EF54B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87" name="Text Box 132">
                <a:extLst>
                  <a:ext uri="{FF2B5EF4-FFF2-40B4-BE49-F238E27FC236}">
                    <a16:creationId xmlns:a16="http://schemas.microsoft.com/office/drawing/2014/main" id="{2E1AD921-17ED-6D52-007C-DDA1AFB47E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</a:t>
                </a:r>
                <a:endParaRPr lang="en-US" altLang="en-US" sz="2400" b="1" dirty="0"/>
              </a:p>
            </p:txBody>
          </p:sp>
          <p:sp>
            <p:nvSpPr>
              <p:cNvPr id="88" name="Line 133">
                <a:extLst>
                  <a:ext uri="{FF2B5EF4-FFF2-40B4-BE49-F238E27FC236}">
                    <a16:creationId xmlns:a16="http://schemas.microsoft.com/office/drawing/2014/main" id="{90307DBF-C7CA-7E5A-49A1-E49C3E64E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" name="Text Box 134">
              <a:extLst>
                <a:ext uri="{FF2B5EF4-FFF2-40B4-BE49-F238E27FC236}">
                  <a16:creationId xmlns:a16="http://schemas.microsoft.com/office/drawing/2014/main" id="{3FCAF7FF-799E-AFFB-BA2A-D846C0EF2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89" name="Group 155">
            <a:extLst>
              <a:ext uri="{FF2B5EF4-FFF2-40B4-BE49-F238E27FC236}">
                <a16:creationId xmlns:a16="http://schemas.microsoft.com/office/drawing/2014/main" id="{68C57173-0353-A818-BB2F-18DADBACACA5}"/>
              </a:ext>
            </a:extLst>
          </p:cNvPr>
          <p:cNvGrpSpPr>
            <a:grpSpLocks/>
          </p:cNvGrpSpPr>
          <p:nvPr/>
        </p:nvGrpSpPr>
        <p:grpSpPr bwMode="auto">
          <a:xfrm>
            <a:off x="2653896" y="4440707"/>
            <a:ext cx="2055813" cy="766763"/>
            <a:chOff x="3515" y="1117"/>
            <a:chExt cx="1025" cy="483"/>
          </a:xfrm>
        </p:grpSpPr>
        <p:grpSp>
          <p:nvGrpSpPr>
            <p:cNvPr id="90" name="Group 156">
              <a:extLst>
                <a:ext uri="{FF2B5EF4-FFF2-40B4-BE49-F238E27FC236}">
                  <a16:creationId xmlns:a16="http://schemas.microsoft.com/office/drawing/2014/main" id="{9F7E1EDA-84C7-BF57-7A6D-E74E778F7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92" name="Text Box 157">
                <a:extLst>
                  <a:ext uri="{FF2B5EF4-FFF2-40B4-BE49-F238E27FC236}">
                    <a16:creationId xmlns:a16="http://schemas.microsoft.com/office/drawing/2014/main" id="{E30416DC-F490-74D4-C588-DF638B2435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 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3" name="Text Box 158">
                <a:extLst>
                  <a:ext uri="{FF2B5EF4-FFF2-40B4-BE49-F238E27FC236}">
                    <a16:creationId xmlns:a16="http://schemas.microsoft.com/office/drawing/2014/main" id="{39FDCC63-EA39-9561-15EB-9BAC13E678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4" name="Line 159">
                <a:extLst>
                  <a:ext uri="{FF2B5EF4-FFF2-40B4-BE49-F238E27FC236}">
                    <a16:creationId xmlns:a16="http://schemas.microsoft.com/office/drawing/2014/main" id="{A3F7A991-CA4A-B524-8A9D-87153FEFC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" name="Text Box 160">
              <a:extLst>
                <a:ext uri="{FF2B5EF4-FFF2-40B4-BE49-F238E27FC236}">
                  <a16:creationId xmlns:a16="http://schemas.microsoft.com/office/drawing/2014/main" id="{12A42DA7-1084-4234-2446-8648B342F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5" name="Group 165">
            <a:extLst>
              <a:ext uri="{FF2B5EF4-FFF2-40B4-BE49-F238E27FC236}">
                <a16:creationId xmlns:a16="http://schemas.microsoft.com/office/drawing/2014/main" id="{22EBB60A-7605-91C7-D9AE-7F4FFB2696A3}"/>
              </a:ext>
            </a:extLst>
          </p:cNvPr>
          <p:cNvGrpSpPr>
            <a:grpSpLocks/>
          </p:cNvGrpSpPr>
          <p:nvPr/>
        </p:nvGrpSpPr>
        <p:grpSpPr bwMode="auto">
          <a:xfrm>
            <a:off x="2252259" y="4453407"/>
            <a:ext cx="576262" cy="766763"/>
            <a:chOff x="4967" y="2221"/>
            <a:chExt cx="363" cy="483"/>
          </a:xfrm>
        </p:grpSpPr>
        <p:sp>
          <p:nvSpPr>
            <p:cNvPr id="96" name="Text Box 166">
              <a:extLst>
                <a:ext uri="{FF2B5EF4-FFF2-40B4-BE49-F238E27FC236}">
                  <a16:creationId xmlns:a16="http://schemas.microsoft.com/office/drawing/2014/main" id="{6EC23C55-B67C-23B5-6D84-BDE38DD7E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٩</a:t>
              </a:r>
              <a:endParaRPr lang="en-US" altLang="en-US" sz="2400" b="1" dirty="0"/>
            </a:p>
          </p:txBody>
        </p:sp>
        <p:sp>
          <p:nvSpPr>
            <p:cNvPr id="97" name="Text Box 167">
              <a:extLst>
                <a:ext uri="{FF2B5EF4-FFF2-40B4-BE49-F238E27FC236}">
                  <a16:creationId xmlns:a16="http://schemas.microsoft.com/office/drawing/2014/main" id="{8372F9F4-3409-4063-BB87-40A0107C1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١٤</a:t>
              </a:r>
              <a:endParaRPr lang="en-US" altLang="en-US" sz="2400" b="1" dirty="0"/>
            </a:p>
          </p:txBody>
        </p:sp>
        <p:sp>
          <p:nvSpPr>
            <p:cNvPr id="98" name="Line 168">
              <a:extLst>
                <a:ext uri="{FF2B5EF4-FFF2-40B4-BE49-F238E27FC236}">
                  <a16:creationId xmlns:a16="http://schemas.microsoft.com/office/drawing/2014/main" id="{065FB9BA-82D3-8966-C331-7D879AD13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" name="Group 237">
            <a:extLst>
              <a:ext uri="{FF2B5EF4-FFF2-40B4-BE49-F238E27FC236}">
                <a16:creationId xmlns:a16="http://schemas.microsoft.com/office/drawing/2014/main" id="{A345F3F0-77D3-8079-C26F-F7D094CAB8CD}"/>
              </a:ext>
            </a:extLst>
          </p:cNvPr>
          <p:cNvGrpSpPr>
            <a:grpSpLocks/>
          </p:cNvGrpSpPr>
          <p:nvPr/>
        </p:nvGrpSpPr>
        <p:grpSpPr bwMode="auto">
          <a:xfrm>
            <a:off x="6695671" y="2337270"/>
            <a:ext cx="1814513" cy="769937"/>
            <a:chOff x="4159" y="2038"/>
            <a:chExt cx="1143" cy="485"/>
          </a:xfrm>
        </p:grpSpPr>
        <p:grpSp>
          <p:nvGrpSpPr>
            <p:cNvPr id="101" name="Group 238">
              <a:extLst>
                <a:ext uri="{FF2B5EF4-FFF2-40B4-BE49-F238E27FC236}">
                  <a16:creationId xmlns:a16="http://schemas.microsoft.com/office/drawing/2014/main" id="{0D03DF4C-1F34-26BE-283B-5620056D37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108" name="Text Box 239">
                <a:extLst>
                  <a:ext uri="{FF2B5EF4-FFF2-40B4-BE49-F238E27FC236}">
                    <a16:creationId xmlns:a16="http://schemas.microsoft.com/office/drawing/2014/main" id="{73909BA2-2901-E136-9B80-AFA49DACC6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Text Box 240">
                <a:extLst>
                  <a:ext uri="{FF2B5EF4-FFF2-40B4-BE49-F238E27FC236}">
                    <a16:creationId xmlns:a16="http://schemas.microsoft.com/office/drawing/2014/main" id="{E6DB58FC-F951-FFA8-210A-BEA6E98C3F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Line 241">
                <a:extLst>
                  <a:ext uri="{FF2B5EF4-FFF2-40B4-BE49-F238E27FC236}">
                    <a16:creationId xmlns:a16="http://schemas.microsoft.com/office/drawing/2014/main" id="{3FBDD7F6-1FB3-1521-EAFC-4D8A82BD6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" name="Group 242">
              <a:extLst>
                <a:ext uri="{FF2B5EF4-FFF2-40B4-BE49-F238E27FC236}">
                  <a16:creationId xmlns:a16="http://schemas.microsoft.com/office/drawing/2014/main" id="{E0CBE7CF-4F6E-79BF-56F1-62D4DC026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105" name="Text Box 243">
                <a:extLst>
                  <a:ext uri="{FF2B5EF4-FFF2-40B4-BE49-F238E27FC236}">
                    <a16:creationId xmlns:a16="http://schemas.microsoft.com/office/drawing/2014/main" id="{C161785A-4959-29B4-89E9-A9C347E044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6" name="Text Box 244">
                <a:extLst>
                  <a:ext uri="{FF2B5EF4-FFF2-40B4-BE49-F238E27FC236}">
                    <a16:creationId xmlns:a16="http://schemas.microsoft.com/office/drawing/2014/main" id="{EC262746-09FF-B130-5716-BAB51C5630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7" name="Line 245">
                <a:extLst>
                  <a:ext uri="{FF2B5EF4-FFF2-40B4-BE49-F238E27FC236}">
                    <a16:creationId xmlns:a16="http://schemas.microsoft.com/office/drawing/2014/main" id="{B5E7661C-3EA4-070C-602A-740FD0A55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" name="Text Box 246">
              <a:extLst>
                <a:ext uri="{FF2B5EF4-FFF2-40B4-BE49-F238E27FC236}">
                  <a16:creationId xmlns:a16="http://schemas.microsoft.com/office/drawing/2014/main" id="{124D973F-017F-FC89-D36F-8EFD15681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04" name="Text Box 247">
              <a:extLst>
                <a:ext uri="{FF2B5EF4-FFF2-40B4-BE49-F238E27FC236}">
                  <a16:creationId xmlns:a16="http://schemas.microsoft.com/office/drawing/2014/main" id="{EACB3DBD-2CED-16AC-FE7F-580D6EEEC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11" name="Group 308">
            <a:extLst>
              <a:ext uri="{FF2B5EF4-FFF2-40B4-BE49-F238E27FC236}">
                <a16:creationId xmlns:a16="http://schemas.microsoft.com/office/drawing/2014/main" id="{180D2269-6564-AB72-2994-5435F186B92E}"/>
              </a:ext>
            </a:extLst>
          </p:cNvPr>
          <p:cNvGrpSpPr>
            <a:grpSpLocks/>
          </p:cNvGrpSpPr>
          <p:nvPr/>
        </p:nvGrpSpPr>
        <p:grpSpPr bwMode="auto">
          <a:xfrm>
            <a:off x="4244571" y="2362670"/>
            <a:ext cx="866775" cy="766762"/>
            <a:chOff x="2022" y="1141"/>
            <a:chExt cx="546" cy="483"/>
          </a:xfrm>
        </p:grpSpPr>
        <p:grpSp>
          <p:nvGrpSpPr>
            <p:cNvPr id="112" name="Group 22">
              <a:extLst>
                <a:ext uri="{FF2B5EF4-FFF2-40B4-BE49-F238E27FC236}">
                  <a16:creationId xmlns:a16="http://schemas.microsoft.com/office/drawing/2014/main" id="{EDBE0B27-757F-3106-7E13-5E80A17BC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5" y="1141"/>
              <a:ext cx="363" cy="483"/>
              <a:chOff x="4967" y="2221"/>
              <a:chExt cx="363" cy="483"/>
            </a:xfrm>
          </p:grpSpPr>
          <p:sp>
            <p:nvSpPr>
              <p:cNvPr id="114" name="Text Box 23">
                <a:extLst>
                  <a:ext uri="{FF2B5EF4-FFF2-40B4-BE49-F238E27FC236}">
                    <a16:creationId xmlns:a16="http://schemas.microsoft.com/office/drawing/2014/main" id="{08B2995D-DE66-3AB0-28A7-6EC85CC1C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15" name="Text Box 24">
                <a:extLst>
                  <a:ext uri="{FF2B5EF4-FFF2-40B4-BE49-F238E27FC236}">
                    <a16:creationId xmlns:a16="http://schemas.microsoft.com/office/drawing/2014/main" id="{B7209F68-7F56-E7E9-110E-D67E28534C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16" name="Line 25">
                <a:extLst>
                  <a:ext uri="{FF2B5EF4-FFF2-40B4-BE49-F238E27FC236}">
                    <a16:creationId xmlns:a16="http://schemas.microsoft.com/office/drawing/2014/main" id="{7C02E52E-145F-9E14-0422-145640331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" name="Text Box 248">
              <a:extLst>
                <a:ext uri="{FF2B5EF4-FFF2-40B4-BE49-F238E27FC236}">
                  <a16:creationId xmlns:a16="http://schemas.microsoft.com/office/drawing/2014/main" id="{456BCCE5-DAB7-C30F-F393-059ADDD09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2" y="1237"/>
              <a:ext cx="2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17" name="Group 249">
            <a:extLst>
              <a:ext uri="{FF2B5EF4-FFF2-40B4-BE49-F238E27FC236}">
                <a16:creationId xmlns:a16="http://schemas.microsoft.com/office/drawing/2014/main" id="{13CB7E36-6335-13E4-E184-3DF7D465FF64}"/>
              </a:ext>
            </a:extLst>
          </p:cNvPr>
          <p:cNvGrpSpPr>
            <a:grpSpLocks/>
          </p:cNvGrpSpPr>
          <p:nvPr/>
        </p:nvGrpSpPr>
        <p:grpSpPr bwMode="auto">
          <a:xfrm>
            <a:off x="3379384" y="2375370"/>
            <a:ext cx="1008062" cy="766762"/>
            <a:chOff x="4377" y="2811"/>
            <a:chExt cx="635" cy="483"/>
          </a:xfrm>
        </p:grpSpPr>
        <p:grpSp>
          <p:nvGrpSpPr>
            <p:cNvPr id="118" name="Group 250">
              <a:extLst>
                <a:ext uri="{FF2B5EF4-FFF2-40B4-BE49-F238E27FC236}">
                  <a16:creationId xmlns:a16="http://schemas.microsoft.com/office/drawing/2014/main" id="{C640BD91-7B10-BAFD-AF70-EA8DDB8AA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20" name="Text Box 251">
                <a:extLst>
                  <a:ext uri="{FF2B5EF4-FFF2-40B4-BE49-F238E27FC236}">
                    <a16:creationId xmlns:a16="http://schemas.microsoft.com/office/drawing/2014/main" id="{BDAEB5CA-BBD3-A2B9-2440-0B96BE070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21" name="Text Box 252">
                <a:extLst>
                  <a:ext uri="{FF2B5EF4-FFF2-40B4-BE49-F238E27FC236}">
                    <a16:creationId xmlns:a16="http://schemas.microsoft.com/office/drawing/2014/main" id="{622A695E-7428-13B4-0DEE-B0AB71A34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22" name="Line 253">
                <a:extLst>
                  <a:ext uri="{FF2B5EF4-FFF2-40B4-BE49-F238E27FC236}">
                    <a16:creationId xmlns:a16="http://schemas.microsoft.com/office/drawing/2014/main" id="{6801A41F-BB37-747B-F965-AAECBF96D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" name="Text Box 254">
              <a:extLst>
                <a:ext uri="{FF2B5EF4-FFF2-40B4-BE49-F238E27FC236}">
                  <a16:creationId xmlns:a16="http://schemas.microsoft.com/office/drawing/2014/main" id="{2A9E1E71-3688-A92E-E6AA-92E6EB57D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</p:grpSp>
      <p:grpSp>
        <p:nvGrpSpPr>
          <p:cNvPr id="123" name="Group 268">
            <a:extLst>
              <a:ext uri="{FF2B5EF4-FFF2-40B4-BE49-F238E27FC236}">
                <a16:creationId xmlns:a16="http://schemas.microsoft.com/office/drawing/2014/main" id="{EED873F3-B941-2725-E9D5-00E979F16DCF}"/>
              </a:ext>
            </a:extLst>
          </p:cNvPr>
          <p:cNvGrpSpPr>
            <a:grpSpLocks/>
          </p:cNvGrpSpPr>
          <p:nvPr/>
        </p:nvGrpSpPr>
        <p:grpSpPr bwMode="auto">
          <a:xfrm>
            <a:off x="6325784" y="3226270"/>
            <a:ext cx="1925637" cy="779462"/>
            <a:chOff x="3333" y="1685"/>
            <a:chExt cx="1213" cy="491"/>
          </a:xfrm>
        </p:grpSpPr>
        <p:grpSp>
          <p:nvGrpSpPr>
            <p:cNvPr id="124" name="Group 256">
              <a:extLst>
                <a:ext uri="{FF2B5EF4-FFF2-40B4-BE49-F238E27FC236}">
                  <a16:creationId xmlns:a16="http://schemas.microsoft.com/office/drawing/2014/main" id="{EDF38EF7-EBA0-70CF-8D58-91AC6BB5F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7" y="1698"/>
              <a:ext cx="499" cy="478"/>
              <a:chOff x="1111" y="1344"/>
              <a:chExt cx="499" cy="478"/>
            </a:xfrm>
          </p:grpSpPr>
          <p:grpSp>
            <p:nvGrpSpPr>
              <p:cNvPr id="131" name="Group 257">
                <a:extLst>
                  <a:ext uri="{FF2B5EF4-FFF2-40B4-BE49-F238E27FC236}">
                    <a16:creationId xmlns:a16="http://schemas.microsoft.com/office/drawing/2014/main" id="{7A383AC6-3E5B-D2E8-DDC5-8A4E655BA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133" name="Text Box 258">
                  <a:extLst>
                    <a:ext uri="{FF2B5EF4-FFF2-40B4-BE49-F238E27FC236}">
                      <a16:creationId xmlns:a16="http://schemas.microsoft.com/office/drawing/2014/main" id="{FBDE4048-6CDC-4517-DF9A-21460E2A3C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4" name="Text Box 259">
                  <a:extLst>
                    <a:ext uri="{FF2B5EF4-FFF2-40B4-BE49-F238E27FC236}">
                      <a16:creationId xmlns:a16="http://schemas.microsoft.com/office/drawing/2014/main" id="{2A18C771-BEE2-8A9E-5D1B-213B113372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5" name="Line 260">
                  <a:extLst>
                    <a:ext uri="{FF2B5EF4-FFF2-40B4-BE49-F238E27FC236}">
                      <a16:creationId xmlns:a16="http://schemas.microsoft.com/office/drawing/2014/main" id="{EE3A5164-E780-479E-4A2C-398BF16306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2" name="Text Box 261">
                <a:extLst>
                  <a:ext uri="{FF2B5EF4-FFF2-40B4-BE49-F238E27FC236}">
                    <a16:creationId xmlns:a16="http://schemas.microsoft.com/office/drawing/2014/main" id="{1DA09B4D-EB36-3347-ACEB-B5A39A568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grpSp>
          <p:nvGrpSpPr>
            <p:cNvPr id="125" name="Group 262">
              <a:extLst>
                <a:ext uri="{FF2B5EF4-FFF2-40B4-BE49-F238E27FC236}">
                  <a16:creationId xmlns:a16="http://schemas.microsoft.com/office/drawing/2014/main" id="{FD938CEA-6834-B482-C0FF-FC9B15316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8" y="1685"/>
              <a:ext cx="363" cy="483"/>
              <a:chOff x="4967" y="2221"/>
              <a:chExt cx="363" cy="483"/>
            </a:xfrm>
          </p:grpSpPr>
          <p:sp>
            <p:nvSpPr>
              <p:cNvPr id="128" name="Text Box 263">
                <a:extLst>
                  <a:ext uri="{FF2B5EF4-FFF2-40B4-BE49-F238E27FC236}">
                    <a16:creationId xmlns:a16="http://schemas.microsoft.com/office/drawing/2014/main" id="{4486FBE8-A7E7-9F64-99B6-8DBFAF37F8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٨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9" name="Text Box 264">
                <a:extLst>
                  <a:ext uri="{FF2B5EF4-FFF2-40B4-BE49-F238E27FC236}">
                    <a16:creationId xmlns:a16="http://schemas.microsoft.com/office/drawing/2014/main" id="{08ACA1F9-F958-AA44-3A65-1FA7741A18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0" name="Line 265">
                <a:extLst>
                  <a:ext uri="{FF2B5EF4-FFF2-40B4-BE49-F238E27FC236}">
                    <a16:creationId xmlns:a16="http://schemas.microsoft.com/office/drawing/2014/main" id="{B164211F-0CE8-CCF5-035D-9F9A7DB14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" name="Text Box 266">
              <a:extLst>
                <a:ext uri="{FF2B5EF4-FFF2-40B4-BE49-F238E27FC236}">
                  <a16:creationId xmlns:a16="http://schemas.microsoft.com/office/drawing/2014/main" id="{05EF21B8-3FE2-930E-69B4-9DA02DD6A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" y="179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27" name="Text Box 267">
              <a:extLst>
                <a:ext uri="{FF2B5EF4-FFF2-40B4-BE49-F238E27FC236}">
                  <a16:creationId xmlns:a16="http://schemas.microsoft.com/office/drawing/2014/main" id="{0EF4A009-762C-2000-0F5F-AB1E9C416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36" name="Group 269">
            <a:extLst>
              <a:ext uri="{FF2B5EF4-FFF2-40B4-BE49-F238E27FC236}">
                <a16:creationId xmlns:a16="http://schemas.microsoft.com/office/drawing/2014/main" id="{ADC9E671-A2A6-90C6-EFDE-A8FB8CFEEF79}"/>
              </a:ext>
            </a:extLst>
          </p:cNvPr>
          <p:cNvGrpSpPr>
            <a:grpSpLocks/>
          </p:cNvGrpSpPr>
          <p:nvPr/>
        </p:nvGrpSpPr>
        <p:grpSpPr bwMode="auto">
          <a:xfrm>
            <a:off x="4598584" y="4424832"/>
            <a:ext cx="1730375" cy="769938"/>
            <a:chOff x="3197" y="2801"/>
            <a:chExt cx="1090" cy="485"/>
          </a:xfrm>
        </p:grpSpPr>
        <p:grpSp>
          <p:nvGrpSpPr>
            <p:cNvPr id="137" name="Group 270">
              <a:extLst>
                <a:ext uri="{FF2B5EF4-FFF2-40B4-BE49-F238E27FC236}">
                  <a16:creationId xmlns:a16="http://schemas.microsoft.com/office/drawing/2014/main" id="{843EB4CE-70AD-ECFC-A7A1-8990148A1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" y="2801"/>
              <a:ext cx="363" cy="483"/>
              <a:chOff x="4967" y="2221"/>
              <a:chExt cx="363" cy="483"/>
            </a:xfrm>
          </p:grpSpPr>
          <p:sp>
            <p:nvSpPr>
              <p:cNvPr id="144" name="Text Box 271">
                <a:extLst>
                  <a:ext uri="{FF2B5EF4-FFF2-40B4-BE49-F238E27FC236}">
                    <a16:creationId xmlns:a16="http://schemas.microsoft.com/office/drawing/2014/main" id="{EF5B6D7D-447D-44AF-A5B2-256C78A86F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Text Box 272">
                <a:extLst>
                  <a:ext uri="{FF2B5EF4-FFF2-40B4-BE49-F238E27FC236}">
                    <a16:creationId xmlns:a16="http://schemas.microsoft.com/office/drawing/2014/main" id="{07A9C297-2D1C-157B-B7D3-B8E83DAA09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Line 273">
                <a:extLst>
                  <a:ext uri="{FF2B5EF4-FFF2-40B4-BE49-F238E27FC236}">
                    <a16:creationId xmlns:a16="http://schemas.microsoft.com/office/drawing/2014/main" id="{020E0E1C-85A4-9767-9EEF-45A880A2B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" name="Group 274">
              <a:extLst>
                <a:ext uri="{FF2B5EF4-FFF2-40B4-BE49-F238E27FC236}">
                  <a16:creationId xmlns:a16="http://schemas.microsoft.com/office/drawing/2014/main" id="{C89AAE5A-20D2-8E87-FE70-6C6450B3BD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2803"/>
              <a:ext cx="363" cy="483"/>
              <a:chOff x="4967" y="2221"/>
              <a:chExt cx="363" cy="483"/>
            </a:xfrm>
          </p:grpSpPr>
          <p:sp>
            <p:nvSpPr>
              <p:cNvPr id="141" name="Text Box 275">
                <a:extLst>
                  <a:ext uri="{FF2B5EF4-FFF2-40B4-BE49-F238E27FC236}">
                    <a16:creationId xmlns:a16="http://schemas.microsoft.com/office/drawing/2014/main" id="{CCBFE473-12D9-262F-A097-30FE59B74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٣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142" name="Text Box 276">
                <a:extLst>
                  <a:ext uri="{FF2B5EF4-FFF2-40B4-BE49-F238E27FC236}">
                    <a16:creationId xmlns:a16="http://schemas.microsoft.com/office/drawing/2014/main" id="{47CEE230-BDDB-8B77-B55B-BA4E008B32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٧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43" name="Line 277">
                <a:extLst>
                  <a:ext uri="{FF2B5EF4-FFF2-40B4-BE49-F238E27FC236}">
                    <a16:creationId xmlns:a16="http://schemas.microsoft.com/office/drawing/2014/main" id="{F02C8D59-6B3D-4441-328D-FB6CA21BC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" name="Text Box 278">
              <a:extLst>
                <a:ext uri="{FF2B5EF4-FFF2-40B4-BE49-F238E27FC236}">
                  <a16:creationId xmlns:a16="http://schemas.microsoft.com/office/drawing/2014/main" id="{9788E1B8-8442-2B49-1795-4283907E2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40" name="Text Box 279">
              <a:extLst>
                <a:ext uri="{FF2B5EF4-FFF2-40B4-BE49-F238E27FC236}">
                  <a16:creationId xmlns:a16="http://schemas.microsoft.com/office/drawing/2014/main" id="{42670BEA-28BC-CB20-A4A8-DCA48AEE6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47" name="Group 307">
            <a:extLst>
              <a:ext uri="{FF2B5EF4-FFF2-40B4-BE49-F238E27FC236}">
                <a16:creationId xmlns:a16="http://schemas.microsoft.com/office/drawing/2014/main" id="{C8B1BF4B-6A4C-F07A-681F-AA5B4A0EC67C}"/>
              </a:ext>
            </a:extLst>
          </p:cNvPr>
          <p:cNvGrpSpPr>
            <a:grpSpLocks/>
          </p:cNvGrpSpPr>
          <p:nvPr/>
        </p:nvGrpSpPr>
        <p:grpSpPr bwMode="auto">
          <a:xfrm>
            <a:off x="7745009" y="5493220"/>
            <a:ext cx="2398712" cy="766762"/>
            <a:chOff x="4227" y="3113"/>
            <a:chExt cx="1511" cy="483"/>
          </a:xfrm>
        </p:grpSpPr>
        <p:sp>
          <p:nvSpPr>
            <p:cNvPr id="148" name="Text Box 180">
              <a:extLst>
                <a:ext uri="{FF2B5EF4-FFF2-40B4-BE49-F238E27FC236}">
                  <a16:creationId xmlns:a16="http://schemas.microsoft.com/office/drawing/2014/main" id="{4BFE7BD8-A251-8CAC-E87D-287BAD781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21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sp>
          <p:nvSpPr>
            <p:cNvPr id="149" name="Text Box 187">
              <a:extLst>
                <a:ext uri="{FF2B5EF4-FFF2-40B4-BE49-F238E27FC236}">
                  <a16:creationId xmlns:a16="http://schemas.microsoft.com/office/drawing/2014/main" id="{16DE7330-8905-5976-A394-E3E33EC8A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" y="321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50" name="Group 212">
              <a:extLst>
                <a:ext uri="{FF2B5EF4-FFF2-40B4-BE49-F238E27FC236}">
                  <a16:creationId xmlns:a16="http://schemas.microsoft.com/office/drawing/2014/main" id="{5E442AB4-063E-3259-F14D-3996E60313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7" y="3113"/>
              <a:ext cx="821" cy="483"/>
              <a:chOff x="4468" y="2976"/>
              <a:chExt cx="821" cy="483"/>
            </a:xfrm>
          </p:grpSpPr>
          <p:grpSp>
            <p:nvGrpSpPr>
              <p:cNvPr id="152" name="Group 205">
                <a:extLst>
                  <a:ext uri="{FF2B5EF4-FFF2-40B4-BE49-F238E27FC236}">
                    <a16:creationId xmlns:a16="http://schemas.microsoft.com/office/drawing/2014/main" id="{A76D75D8-9373-D403-913D-0137415B14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8" y="2976"/>
                <a:ext cx="635" cy="483"/>
                <a:chOff x="4377" y="2811"/>
                <a:chExt cx="635" cy="483"/>
              </a:xfrm>
            </p:grpSpPr>
            <p:grpSp>
              <p:nvGrpSpPr>
                <p:cNvPr id="154" name="Group 206">
                  <a:extLst>
                    <a:ext uri="{FF2B5EF4-FFF2-40B4-BE49-F238E27FC236}">
                      <a16:creationId xmlns:a16="http://schemas.microsoft.com/office/drawing/2014/main" id="{2ACC06B0-9725-70EA-A645-FF85225BCF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56" name="Text Box 207">
                    <a:extLst>
                      <a:ext uri="{FF2B5EF4-FFF2-40B4-BE49-F238E27FC236}">
                        <a16:creationId xmlns:a16="http://schemas.microsoft.com/office/drawing/2014/main" id="{32EEE0F8-44C0-994A-ABB7-2DBFD73007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١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7" name="Text Box 208">
                    <a:extLst>
                      <a:ext uri="{FF2B5EF4-FFF2-40B4-BE49-F238E27FC236}">
                        <a16:creationId xmlns:a16="http://schemas.microsoft.com/office/drawing/2014/main" id="{CD46D1FC-E089-F010-EF23-F48FF836FF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٢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58" name="Line 209">
                    <a:extLst>
                      <a:ext uri="{FF2B5EF4-FFF2-40B4-BE49-F238E27FC236}">
                        <a16:creationId xmlns:a16="http://schemas.microsoft.com/office/drawing/2014/main" id="{F0B02513-56E1-4BF6-3C95-84E7167A93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" name="Text Box 210">
                  <a:extLst>
                    <a:ext uri="{FF2B5EF4-FFF2-40B4-BE49-F238E27FC236}">
                      <a16:creationId xmlns:a16="http://schemas.microsoft.com/office/drawing/2014/main" id="{358C86C2-8B25-E2DE-7020-71E054127E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53" name="Text Box 211">
                <a:extLst>
                  <a:ext uri="{FF2B5EF4-FFF2-40B4-BE49-F238E27FC236}">
                    <a16:creationId xmlns:a16="http://schemas.microsoft.com/office/drawing/2014/main" id="{70EEFB5F-982D-12BD-BEFF-1E4A0755CE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7" y="3038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sp>
          <p:nvSpPr>
            <p:cNvPr id="151" name="Text Box 282">
              <a:extLst>
                <a:ext uri="{FF2B5EF4-FFF2-40B4-BE49-F238E27FC236}">
                  <a16:creationId xmlns:a16="http://schemas.microsoft.com/office/drawing/2014/main" id="{58D01A69-C6B8-4C59-6C96-405E00C59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" y="3225"/>
              <a:ext cx="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١٢</a:t>
              </a:r>
              <a:endParaRPr lang="en-US" altLang="en-US" sz="2400" b="1" dirty="0"/>
            </a:p>
          </p:txBody>
        </p:sp>
      </p:grpSp>
      <p:grpSp>
        <p:nvGrpSpPr>
          <p:cNvPr id="159" name="Group 285">
            <a:extLst>
              <a:ext uri="{FF2B5EF4-FFF2-40B4-BE49-F238E27FC236}">
                <a16:creationId xmlns:a16="http://schemas.microsoft.com/office/drawing/2014/main" id="{065F9C13-CFCE-6FBF-305F-16B7BF0A5F62}"/>
              </a:ext>
            </a:extLst>
          </p:cNvPr>
          <p:cNvGrpSpPr>
            <a:grpSpLocks/>
          </p:cNvGrpSpPr>
          <p:nvPr/>
        </p:nvGrpSpPr>
        <p:grpSpPr bwMode="auto">
          <a:xfrm>
            <a:off x="4042959" y="5505920"/>
            <a:ext cx="2009775" cy="779462"/>
            <a:chOff x="2834" y="3483"/>
            <a:chExt cx="1266" cy="491"/>
          </a:xfrm>
        </p:grpSpPr>
        <p:grpSp>
          <p:nvGrpSpPr>
            <p:cNvPr id="160" name="Group 286">
              <a:extLst>
                <a:ext uri="{FF2B5EF4-FFF2-40B4-BE49-F238E27FC236}">
                  <a16:creationId xmlns:a16="http://schemas.microsoft.com/office/drawing/2014/main" id="{E01055BF-4135-DDCE-A780-AA1DAC206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1" y="3496"/>
              <a:ext cx="499" cy="478"/>
              <a:chOff x="1111" y="1344"/>
              <a:chExt cx="499" cy="478"/>
            </a:xfrm>
          </p:grpSpPr>
          <p:grpSp>
            <p:nvGrpSpPr>
              <p:cNvPr id="167" name="Group 287">
                <a:extLst>
                  <a:ext uri="{FF2B5EF4-FFF2-40B4-BE49-F238E27FC236}">
                    <a16:creationId xmlns:a16="http://schemas.microsoft.com/office/drawing/2014/main" id="{85D68342-D39A-CF2D-9FA0-7E88D08B82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169" name="Text Box 288">
                  <a:extLst>
                    <a:ext uri="{FF2B5EF4-FFF2-40B4-BE49-F238E27FC236}">
                      <a16:creationId xmlns:a16="http://schemas.microsoft.com/office/drawing/2014/main" id="{A64F694B-39EB-5021-4872-73CDF2154E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0" name="Text Box 289">
                  <a:extLst>
                    <a:ext uri="{FF2B5EF4-FFF2-40B4-BE49-F238E27FC236}">
                      <a16:creationId xmlns:a16="http://schemas.microsoft.com/office/drawing/2014/main" id="{C78371B3-F46C-6EE6-0C07-8047AE5E73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1" name="Line 290">
                  <a:extLst>
                    <a:ext uri="{FF2B5EF4-FFF2-40B4-BE49-F238E27FC236}">
                      <a16:creationId xmlns:a16="http://schemas.microsoft.com/office/drawing/2014/main" id="{EA9FFA62-95FB-9F97-1DF3-123B3D9441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8" name="Text Box 291">
                <a:extLst>
                  <a:ext uri="{FF2B5EF4-FFF2-40B4-BE49-F238E27FC236}">
                    <a16:creationId xmlns:a16="http://schemas.microsoft.com/office/drawing/2014/main" id="{88E509CA-39F6-6855-E8C3-18AF54717D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grpSp>
          <p:nvGrpSpPr>
            <p:cNvPr id="161" name="Group 292">
              <a:extLst>
                <a:ext uri="{FF2B5EF4-FFF2-40B4-BE49-F238E27FC236}">
                  <a16:creationId xmlns:a16="http://schemas.microsoft.com/office/drawing/2014/main" id="{DDC9C917-9BF8-76F2-76F4-970139CA85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2" y="3483"/>
              <a:ext cx="363" cy="483"/>
              <a:chOff x="4967" y="2221"/>
              <a:chExt cx="363" cy="483"/>
            </a:xfrm>
          </p:grpSpPr>
          <p:sp>
            <p:nvSpPr>
              <p:cNvPr id="164" name="Text Box 293">
                <a:extLst>
                  <a:ext uri="{FF2B5EF4-FFF2-40B4-BE49-F238E27FC236}">
                    <a16:creationId xmlns:a16="http://schemas.microsoft.com/office/drawing/2014/main" id="{2C7ACB5D-3F73-9F6B-B949-561290A65B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5" name="Text Box 294">
                <a:extLst>
                  <a:ext uri="{FF2B5EF4-FFF2-40B4-BE49-F238E27FC236}">
                    <a16:creationId xmlns:a16="http://schemas.microsoft.com/office/drawing/2014/main" id="{24B8A9D6-2DAA-6A57-5273-89001ED176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6" name="Line 295">
                <a:extLst>
                  <a:ext uri="{FF2B5EF4-FFF2-40B4-BE49-F238E27FC236}">
                    <a16:creationId xmlns:a16="http://schemas.microsoft.com/office/drawing/2014/main" id="{D626F4BF-D294-D230-F90D-51F2D6806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" name="Text Box 296">
              <a:extLst>
                <a:ext uri="{FF2B5EF4-FFF2-40B4-BE49-F238E27FC236}">
                  <a16:creationId xmlns:a16="http://schemas.microsoft.com/office/drawing/2014/main" id="{8B0C1BD1-7B54-E04D-07F8-94C3B3935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63" name="Text Box 297">
              <a:extLst>
                <a:ext uri="{FF2B5EF4-FFF2-40B4-BE49-F238E27FC236}">
                  <a16:creationId xmlns:a16="http://schemas.microsoft.com/office/drawing/2014/main" id="{39A0F8EB-5A6A-B106-2FB9-0DA7C6A4A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72" name="Group 323">
            <a:extLst>
              <a:ext uri="{FF2B5EF4-FFF2-40B4-BE49-F238E27FC236}">
                <a16:creationId xmlns:a16="http://schemas.microsoft.com/office/drawing/2014/main" id="{4A6BCE81-DEEE-9438-021C-D2C495B4FB58}"/>
              </a:ext>
            </a:extLst>
          </p:cNvPr>
          <p:cNvGrpSpPr>
            <a:grpSpLocks/>
          </p:cNvGrpSpPr>
          <p:nvPr/>
        </p:nvGrpSpPr>
        <p:grpSpPr bwMode="auto">
          <a:xfrm>
            <a:off x="5863821" y="5513857"/>
            <a:ext cx="2009775" cy="758825"/>
            <a:chOff x="3042" y="3126"/>
            <a:chExt cx="1266" cy="478"/>
          </a:xfrm>
        </p:grpSpPr>
        <p:sp>
          <p:nvSpPr>
            <p:cNvPr id="173" name="Text Box 227">
              <a:extLst>
                <a:ext uri="{FF2B5EF4-FFF2-40B4-BE49-F238E27FC236}">
                  <a16:creationId xmlns:a16="http://schemas.microsoft.com/office/drawing/2014/main" id="{57203D8F-E380-810E-B048-88FFAAD06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2" y="32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74" name="Group 310">
              <a:extLst>
                <a:ext uri="{FF2B5EF4-FFF2-40B4-BE49-F238E27FC236}">
                  <a16:creationId xmlns:a16="http://schemas.microsoft.com/office/drawing/2014/main" id="{54A9BF26-7922-B03D-A15D-80DA275860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0" y="3126"/>
              <a:ext cx="1028" cy="478"/>
              <a:chOff x="3280" y="3126"/>
              <a:chExt cx="1028" cy="478"/>
            </a:xfrm>
          </p:grpSpPr>
          <p:grpSp>
            <p:nvGrpSpPr>
              <p:cNvPr id="175" name="Group 216">
                <a:extLst>
                  <a:ext uri="{FF2B5EF4-FFF2-40B4-BE49-F238E27FC236}">
                    <a16:creationId xmlns:a16="http://schemas.microsoft.com/office/drawing/2014/main" id="{840A3D98-028E-C19B-7EED-7E7DD8CD92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9" y="3126"/>
                <a:ext cx="499" cy="478"/>
                <a:chOff x="1111" y="1344"/>
                <a:chExt cx="499" cy="478"/>
              </a:xfrm>
            </p:grpSpPr>
            <p:grpSp>
              <p:nvGrpSpPr>
                <p:cNvPr id="178" name="Group 217">
                  <a:extLst>
                    <a:ext uri="{FF2B5EF4-FFF2-40B4-BE49-F238E27FC236}">
                      <a16:creationId xmlns:a16="http://schemas.microsoft.com/office/drawing/2014/main" id="{0A6144FE-C779-0CC1-6B81-8D4CFB7565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11" y="1344"/>
                  <a:ext cx="363" cy="478"/>
                  <a:chOff x="3742" y="2341"/>
                  <a:chExt cx="363" cy="478"/>
                </a:xfrm>
              </p:grpSpPr>
              <p:sp>
                <p:nvSpPr>
                  <p:cNvPr id="180" name="Text Box 218">
                    <a:extLst>
                      <a:ext uri="{FF2B5EF4-FFF2-40B4-BE49-F238E27FC236}">
                        <a16:creationId xmlns:a16="http://schemas.microsoft.com/office/drawing/2014/main" id="{B2E098C8-FFD6-5037-6299-72E510116FB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2" y="234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1" name="Text Box 219">
                    <a:extLst>
                      <a:ext uri="{FF2B5EF4-FFF2-40B4-BE49-F238E27FC236}">
                        <a16:creationId xmlns:a16="http://schemas.microsoft.com/office/drawing/2014/main" id="{3B5E1CC6-B7AB-23B9-B812-4D61D2956AF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2" y="253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٢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2" name="Line 220">
                    <a:extLst>
                      <a:ext uri="{FF2B5EF4-FFF2-40B4-BE49-F238E27FC236}">
                        <a16:creationId xmlns:a16="http://schemas.microsoft.com/office/drawing/2014/main" id="{60446EA5-1FAA-6EF2-474D-2C70D184A3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17" y="2571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9" name="Text Box 221">
                  <a:extLst>
                    <a:ext uri="{FF2B5EF4-FFF2-40B4-BE49-F238E27FC236}">
                      <a16:creationId xmlns:a16="http://schemas.microsoft.com/office/drawing/2014/main" id="{7ED8E4BD-E6EF-33B5-FA29-223FA04CA7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83" y="1394"/>
                  <a:ext cx="22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ar-SA" altLang="en-US" sz="2400" b="1"/>
                    <a:t>ــ</a:t>
                  </a:r>
                  <a:endParaRPr lang="en-US" altLang="en-US" sz="2400" b="1"/>
                </a:p>
              </p:txBody>
            </p:sp>
          </p:grpSp>
          <p:sp>
            <p:nvSpPr>
              <p:cNvPr id="176" name="Text Box 226">
                <a:extLst>
                  <a:ext uri="{FF2B5EF4-FFF2-40B4-BE49-F238E27FC236}">
                    <a16:creationId xmlns:a16="http://schemas.microsoft.com/office/drawing/2014/main" id="{6A479FA6-779A-5145-5975-8FCE633271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" y="32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÷</a:t>
                </a:r>
                <a:endParaRPr lang="en-US" altLang="en-US" sz="2400" b="1"/>
              </a:p>
            </p:txBody>
          </p:sp>
          <p:sp>
            <p:nvSpPr>
              <p:cNvPr id="177" name="Text Box 309">
                <a:extLst>
                  <a:ext uri="{FF2B5EF4-FFF2-40B4-BE49-F238E27FC236}">
                    <a16:creationId xmlns:a16="http://schemas.microsoft.com/office/drawing/2014/main" id="{181BEB2F-24BF-41BD-D8B3-D26A5DD579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0" y="3219"/>
                <a:ext cx="36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</p:grpSp>
      </p:grpSp>
      <p:grpSp>
        <p:nvGrpSpPr>
          <p:cNvPr id="183" name="Group 318">
            <a:extLst>
              <a:ext uri="{FF2B5EF4-FFF2-40B4-BE49-F238E27FC236}">
                <a16:creationId xmlns:a16="http://schemas.microsoft.com/office/drawing/2014/main" id="{5ABEABD3-DDE9-4A66-0184-270E01E2F068}"/>
              </a:ext>
            </a:extLst>
          </p:cNvPr>
          <p:cNvGrpSpPr>
            <a:grpSpLocks/>
          </p:cNvGrpSpPr>
          <p:nvPr/>
        </p:nvGrpSpPr>
        <p:grpSpPr bwMode="auto">
          <a:xfrm>
            <a:off x="1922059" y="5518620"/>
            <a:ext cx="2333625" cy="766762"/>
            <a:chOff x="567" y="3113"/>
            <a:chExt cx="1470" cy="483"/>
          </a:xfrm>
        </p:grpSpPr>
        <p:grpSp>
          <p:nvGrpSpPr>
            <p:cNvPr id="184" name="Group 311">
              <a:extLst>
                <a:ext uri="{FF2B5EF4-FFF2-40B4-BE49-F238E27FC236}">
                  <a16:creationId xmlns:a16="http://schemas.microsoft.com/office/drawing/2014/main" id="{55C543D9-F6F6-391D-52A1-DFD5075FC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3113"/>
              <a:ext cx="1295" cy="483"/>
              <a:chOff x="3515" y="1117"/>
              <a:chExt cx="1025" cy="483"/>
            </a:xfrm>
          </p:grpSpPr>
          <p:grpSp>
            <p:nvGrpSpPr>
              <p:cNvPr id="186" name="Group 312">
                <a:extLst>
                  <a:ext uri="{FF2B5EF4-FFF2-40B4-BE49-F238E27FC236}">
                    <a16:creationId xmlns:a16="http://schemas.microsoft.com/office/drawing/2014/main" id="{8227FEE5-1650-8C02-8C53-8C22023E38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2" y="1117"/>
                <a:ext cx="798" cy="483"/>
                <a:chOff x="3742" y="1117"/>
                <a:chExt cx="798" cy="483"/>
              </a:xfrm>
            </p:grpSpPr>
            <p:sp>
              <p:nvSpPr>
                <p:cNvPr id="188" name="Text Box 313">
                  <a:extLst>
                    <a:ext uri="{FF2B5EF4-FFF2-40B4-BE49-F238E27FC236}">
                      <a16:creationId xmlns:a16="http://schemas.microsoft.com/office/drawing/2014/main" id="{BABA1028-7C1D-7DC5-5389-09D9A5DEA6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1117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٣ </a:t>
                  </a:r>
                  <a:r>
                    <a:rPr lang="ar-SA" altLang="en-US" sz="2400" b="1" dirty="0"/>
                    <a:t>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89" name="Text Box 314">
                  <a:extLst>
                    <a:ext uri="{FF2B5EF4-FFF2-40B4-BE49-F238E27FC236}">
                      <a16:creationId xmlns:a16="http://schemas.microsoft.com/office/drawing/2014/main" id="{A436EE21-BBCC-BCB5-EED0-CB0514273D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1312"/>
                  <a:ext cx="79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</a:t>
                  </a:r>
                  <a:r>
                    <a:rPr lang="ar-SA" altLang="en-US" sz="2400" b="1" dirty="0"/>
                    <a:t> 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90" name="Line 315">
                  <a:extLst>
                    <a:ext uri="{FF2B5EF4-FFF2-40B4-BE49-F238E27FC236}">
                      <a16:creationId xmlns:a16="http://schemas.microsoft.com/office/drawing/2014/main" id="{00B49228-BDB5-9058-6D25-35184334F2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25" y="1360"/>
                  <a:ext cx="65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87" name="Text Box 316">
                <a:extLst>
                  <a:ext uri="{FF2B5EF4-FFF2-40B4-BE49-F238E27FC236}">
                    <a16:creationId xmlns:a16="http://schemas.microsoft.com/office/drawing/2014/main" id="{B9643144-609D-66A2-334F-CF08C0E969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5" y="1215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185" name="Text Box 317">
              <a:extLst>
                <a:ext uri="{FF2B5EF4-FFF2-40B4-BE49-F238E27FC236}">
                  <a16:creationId xmlns:a16="http://schemas.microsoft.com/office/drawing/2014/main" id="{A76591CC-0140-3DE3-6743-BA0E92A49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5" y="3179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91" name="Group 325">
            <a:extLst>
              <a:ext uri="{FF2B5EF4-FFF2-40B4-BE49-F238E27FC236}">
                <a16:creationId xmlns:a16="http://schemas.microsoft.com/office/drawing/2014/main" id="{42464217-7EAB-2751-46BA-71E5E584695D}"/>
              </a:ext>
            </a:extLst>
          </p:cNvPr>
          <p:cNvGrpSpPr>
            <a:grpSpLocks/>
          </p:cNvGrpSpPr>
          <p:nvPr/>
        </p:nvGrpSpPr>
        <p:grpSpPr bwMode="auto">
          <a:xfrm>
            <a:off x="1285471" y="5531320"/>
            <a:ext cx="836613" cy="766762"/>
            <a:chOff x="158" y="3137"/>
            <a:chExt cx="527" cy="483"/>
          </a:xfrm>
        </p:grpSpPr>
        <p:grpSp>
          <p:nvGrpSpPr>
            <p:cNvPr id="192" name="Group 319">
              <a:extLst>
                <a:ext uri="{FF2B5EF4-FFF2-40B4-BE49-F238E27FC236}">
                  <a16:creationId xmlns:a16="http://schemas.microsoft.com/office/drawing/2014/main" id="{D159E57A-2676-9F7D-D5FB-E5D69134C8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3137"/>
              <a:ext cx="363" cy="483"/>
              <a:chOff x="4967" y="2221"/>
              <a:chExt cx="363" cy="483"/>
            </a:xfrm>
          </p:grpSpPr>
          <p:sp>
            <p:nvSpPr>
              <p:cNvPr id="194" name="Text Box 320">
                <a:extLst>
                  <a:ext uri="{FF2B5EF4-FFF2-40B4-BE49-F238E27FC236}">
                    <a16:creationId xmlns:a16="http://schemas.microsoft.com/office/drawing/2014/main" id="{94EDCBED-5DE4-804A-EE22-D18A9A4346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95" name="Text Box 321">
                <a:extLst>
                  <a:ext uri="{FF2B5EF4-FFF2-40B4-BE49-F238E27FC236}">
                    <a16:creationId xmlns:a16="http://schemas.microsoft.com/office/drawing/2014/main" id="{67CFA474-2175-7DE3-5A58-CC73CFB74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٢٤</a:t>
                </a:r>
                <a:endParaRPr lang="en-US" altLang="en-US" sz="2400" b="1" dirty="0"/>
              </a:p>
            </p:txBody>
          </p:sp>
          <p:sp>
            <p:nvSpPr>
              <p:cNvPr id="196" name="Line 322">
                <a:extLst>
                  <a:ext uri="{FF2B5EF4-FFF2-40B4-BE49-F238E27FC236}">
                    <a16:creationId xmlns:a16="http://schemas.microsoft.com/office/drawing/2014/main" id="{D9545E61-D1F3-F531-2C9B-EE6B96AD8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3" name="Text Box 324">
              <a:extLst>
                <a:ext uri="{FF2B5EF4-FFF2-40B4-BE49-F238E27FC236}">
                  <a16:creationId xmlns:a16="http://schemas.microsoft.com/office/drawing/2014/main" id="{494E2E54-8B88-104D-5DB2-F653F280C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" y="320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sp>
        <p:nvSpPr>
          <p:cNvPr id="197" name="مربع نص 196">
            <a:extLst>
              <a:ext uri="{FF2B5EF4-FFF2-40B4-BE49-F238E27FC236}">
                <a16:creationId xmlns:a16="http://schemas.microsoft.com/office/drawing/2014/main" id="{7A4AC6E2-96F4-4B08-87BC-393563C423EF}"/>
              </a:ext>
            </a:extLst>
          </p:cNvPr>
          <p:cNvSpPr txBox="1"/>
          <p:nvPr/>
        </p:nvSpPr>
        <p:spPr>
          <a:xfrm>
            <a:off x="9792246" y="3353309"/>
            <a:ext cx="8864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هـ)</a:t>
            </a:r>
          </a:p>
        </p:txBody>
      </p:sp>
      <p:sp>
        <p:nvSpPr>
          <p:cNvPr id="198" name="مربع نص 197">
            <a:extLst>
              <a:ext uri="{FF2B5EF4-FFF2-40B4-BE49-F238E27FC236}">
                <a16:creationId xmlns:a16="http://schemas.microsoft.com/office/drawing/2014/main" id="{E7249355-FB82-7711-B282-A5F8CC29004B}"/>
              </a:ext>
            </a:extLst>
          </p:cNvPr>
          <p:cNvSpPr txBox="1"/>
          <p:nvPr/>
        </p:nvSpPr>
        <p:spPr>
          <a:xfrm>
            <a:off x="9688185" y="4511629"/>
            <a:ext cx="8864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ح</a:t>
            </a:r>
            <a:r>
              <a:rPr lang="ar-SA" dirty="0"/>
              <a:t>)</a:t>
            </a:r>
          </a:p>
        </p:txBody>
      </p:sp>
      <p:sp>
        <p:nvSpPr>
          <p:cNvPr id="199" name="مربع نص 198">
            <a:extLst>
              <a:ext uri="{FF2B5EF4-FFF2-40B4-BE49-F238E27FC236}">
                <a16:creationId xmlns:a16="http://schemas.microsoft.com/office/drawing/2014/main" id="{61ABBC01-D76D-7360-DA76-168FB9185652}"/>
              </a:ext>
            </a:extLst>
          </p:cNvPr>
          <p:cNvSpPr txBox="1"/>
          <p:nvPr/>
        </p:nvSpPr>
        <p:spPr>
          <a:xfrm>
            <a:off x="9792246" y="2493400"/>
            <a:ext cx="8864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د)</a:t>
            </a:r>
          </a:p>
        </p:txBody>
      </p:sp>
      <p:sp>
        <p:nvSpPr>
          <p:cNvPr id="200" name="مربع نص 199">
            <a:extLst>
              <a:ext uri="{FF2B5EF4-FFF2-40B4-BE49-F238E27FC236}">
                <a16:creationId xmlns:a16="http://schemas.microsoft.com/office/drawing/2014/main" id="{EE25ECC4-6CD5-4688-A93B-EA9C6A9E719B}"/>
              </a:ext>
            </a:extLst>
          </p:cNvPr>
          <p:cNvSpPr txBox="1"/>
          <p:nvPr/>
        </p:nvSpPr>
        <p:spPr>
          <a:xfrm>
            <a:off x="9697495" y="5630301"/>
            <a:ext cx="8864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/>
              <a:t>ط</a:t>
            </a:r>
            <a:r>
              <a:rPr lang="ar-S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239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905297" y="197308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4AF62A99-F2CE-0370-EC2B-8DC8B423016A}"/>
              </a:ext>
            </a:extLst>
          </p:cNvPr>
          <p:cNvGrpSpPr>
            <a:grpSpLocks/>
          </p:cNvGrpSpPr>
          <p:nvPr/>
        </p:nvGrpSpPr>
        <p:grpSpPr bwMode="auto">
          <a:xfrm>
            <a:off x="4371552" y="323959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55F3FD87-4027-7E2B-A33B-37A38A270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15A0D284-83D1-0ACB-7A77-622DB8DAB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قسمة الأعداد النسبية</a:t>
              </a:r>
              <a:endParaRPr lang="en-US" altLang="en-US" sz="3200" b="1"/>
            </a:p>
          </p:txBody>
        </p:sp>
      </p:grpSp>
      <p:grpSp>
        <p:nvGrpSpPr>
          <p:cNvPr id="8" name="Group 75">
            <a:extLst>
              <a:ext uri="{FF2B5EF4-FFF2-40B4-BE49-F238E27FC236}">
                <a16:creationId xmlns:a16="http://schemas.microsoft.com/office/drawing/2014/main" id="{4325180C-154A-46C3-62D1-1B6D3F290687}"/>
              </a:ext>
            </a:extLst>
          </p:cNvPr>
          <p:cNvGrpSpPr>
            <a:grpSpLocks/>
          </p:cNvGrpSpPr>
          <p:nvPr/>
        </p:nvGrpSpPr>
        <p:grpSpPr bwMode="auto">
          <a:xfrm>
            <a:off x="5306589" y="5734159"/>
            <a:ext cx="1730375" cy="769937"/>
            <a:chOff x="3196" y="3481"/>
            <a:chExt cx="1090" cy="485"/>
          </a:xfrm>
        </p:grpSpPr>
        <p:grpSp>
          <p:nvGrpSpPr>
            <p:cNvPr id="11" name="Group 76">
              <a:extLst>
                <a:ext uri="{FF2B5EF4-FFF2-40B4-BE49-F238E27FC236}">
                  <a16:creationId xmlns:a16="http://schemas.microsoft.com/office/drawing/2014/main" id="{A38AFD2A-0779-AF32-CCCC-2061D4EA68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3481"/>
              <a:ext cx="363" cy="483"/>
              <a:chOff x="4967" y="2221"/>
              <a:chExt cx="363" cy="483"/>
            </a:xfrm>
          </p:grpSpPr>
          <p:sp>
            <p:nvSpPr>
              <p:cNvPr id="21" name="Text Box 77">
                <a:extLst>
                  <a:ext uri="{FF2B5EF4-FFF2-40B4-BE49-F238E27FC236}">
                    <a16:creationId xmlns:a16="http://schemas.microsoft.com/office/drawing/2014/main" id="{EF748D1C-E1AB-5162-8ACC-B59240CF7E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٣٦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 Box 78">
                <a:extLst>
                  <a:ext uri="{FF2B5EF4-FFF2-40B4-BE49-F238E27FC236}">
                    <a16:creationId xmlns:a16="http://schemas.microsoft.com/office/drawing/2014/main" id="{4D849069-9EE6-F3FE-9D67-DC27563862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Line 79">
                <a:extLst>
                  <a:ext uri="{FF2B5EF4-FFF2-40B4-BE49-F238E27FC236}">
                    <a16:creationId xmlns:a16="http://schemas.microsoft.com/office/drawing/2014/main" id="{BED7CFA8-3BEA-97F6-278C-3B8ADF0F3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80">
              <a:extLst>
                <a:ext uri="{FF2B5EF4-FFF2-40B4-BE49-F238E27FC236}">
                  <a16:creationId xmlns:a16="http://schemas.microsoft.com/office/drawing/2014/main" id="{47BDF047-4570-5461-F96D-6C3B7B8E9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83"/>
              <a:ext cx="363" cy="483"/>
              <a:chOff x="4967" y="2221"/>
              <a:chExt cx="363" cy="483"/>
            </a:xfrm>
          </p:grpSpPr>
          <p:sp>
            <p:nvSpPr>
              <p:cNvPr id="18" name="Text Box 81">
                <a:extLst>
                  <a:ext uri="{FF2B5EF4-FFF2-40B4-BE49-F238E27FC236}">
                    <a16:creationId xmlns:a16="http://schemas.microsoft.com/office/drawing/2014/main" id="{F6BFF34F-E82E-AA01-0913-E4737F007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Text Box 82">
                <a:extLst>
                  <a:ext uri="{FF2B5EF4-FFF2-40B4-BE49-F238E27FC236}">
                    <a16:creationId xmlns:a16="http://schemas.microsoft.com/office/drawing/2014/main" id="{9A1A41A9-599A-6772-21DF-38FF741A7D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" name="Line 83">
                <a:extLst>
                  <a:ext uri="{FF2B5EF4-FFF2-40B4-BE49-F238E27FC236}">
                    <a16:creationId xmlns:a16="http://schemas.microsoft.com/office/drawing/2014/main" id="{3094B9B3-0082-740B-F005-B54496816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 Box 84">
              <a:extLst>
                <a:ext uri="{FF2B5EF4-FFF2-40B4-BE49-F238E27FC236}">
                  <a16:creationId xmlns:a16="http://schemas.microsoft.com/office/drawing/2014/main" id="{C7359B0A-3471-2AF0-1617-6F2AE7A5F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sp>
          <p:nvSpPr>
            <p:cNvPr id="17" name="Text Box 85">
              <a:extLst>
                <a:ext uri="{FF2B5EF4-FFF2-40B4-BE49-F238E27FC236}">
                  <a16:creationId xmlns:a16="http://schemas.microsoft.com/office/drawing/2014/main" id="{62D96736-84F2-6ACD-5395-7E473E37F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6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4" name="Group 267">
            <a:extLst>
              <a:ext uri="{FF2B5EF4-FFF2-40B4-BE49-F238E27FC236}">
                <a16:creationId xmlns:a16="http://schemas.microsoft.com/office/drawing/2014/main" id="{4FF8A099-8DAD-8849-963E-D41198126D44}"/>
              </a:ext>
            </a:extLst>
          </p:cNvPr>
          <p:cNvGrpSpPr>
            <a:grpSpLocks/>
          </p:cNvGrpSpPr>
          <p:nvPr/>
        </p:nvGrpSpPr>
        <p:grpSpPr bwMode="auto">
          <a:xfrm>
            <a:off x="3160289" y="5772259"/>
            <a:ext cx="852488" cy="766762"/>
            <a:chOff x="1751" y="3497"/>
            <a:chExt cx="537" cy="483"/>
          </a:xfrm>
        </p:grpSpPr>
        <p:grpSp>
          <p:nvGrpSpPr>
            <p:cNvPr id="25" name="Group 262">
              <a:extLst>
                <a:ext uri="{FF2B5EF4-FFF2-40B4-BE49-F238E27FC236}">
                  <a16:creationId xmlns:a16="http://schemas.microsoft.com/office/drawing/2014/main" id="{89E146B1-54CF-FA2B-7227-2D70E6FFB5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5" y="3497"/>
              <a:ext cx="363" cy="483"/>
              <a:chOff x="4967" y="2221"/>
              <a:chExt cx="363" cy="483"/>
            </a:xfrm>
          </p:grpSpPr>
          <p:sp>
            <p:nvSpPr>
              <p:cNvPr id="27" name="Text Box 263">
                <a:extLst>
                  <a:ext uri="{FF2B5EF4-FFF2-40B4-BE49-F238E27FC236}">
                    <a16:creationId xmlns:a16="http://schemas.microsoft.com/office/drawing/2014/main" id="{77B1E4D4-1CC0-A774-58B0-8BB9A84767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٧٢</a:t>
                </a:r>
                <a:endParaRPr lang="en-US" altLang="en-US" sz="2400" b="1" dirty="0"/>
              </a:p>
            </p:txBody>
          </p:sp>
          <p:sp>
            <p:nvSpPr>
              <p:cNvPr id="28" name="Text Box 264">
                <a:extLst>
                  <a:ext uri="{FF2B5EF4-FFF2-40B4-BE49-F238E27FC236}">
                    <a16:creationId xmlns:a16="http://schemas.microsoft.com/office/drawing/2014/main" id="{BD0D327B-1B4A-5F6B-C043-806C21974C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29" name="Line 265">
                <a:extLst>
                  <a:ext uri="{FF2B5EF4-FFF2-40B4-BE49-F238E27FC236}">
                    <a16:creationId xmlns:a16="http://schemas.microsoft.com/office/drawing/2014/main" id="{3C455B3A-D305-CC47-AE4A-E92828BDA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 Box 266">
              <a:extLst>
                <a:ext uri="{FF2B5EF4-FFF2-40B4-BE49-F238E27FC236}">
                  <a16:creationId xmlns:a16="http://schemas.microsoft.com/office/drawing/2014/main" id="{C4F33A1C-1857-725F-B832-58CFFF70E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1" y="3596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30" name="Text Box 271">
            <a:extLst>
              <a:ext uri="{FF2B5EF4-FFF2-40B4-BE49-F238E27FC236}">
                <a16:creationId xmlns:a16="http://schemas.microsoft.com/office/drawing/2014/main" id="{2EE0573A-163D-A0E0-3166-AACD147D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189" y="5881796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عدد الرقائق =</a:t>
            </a:r>
            <a:endParaRPr lang="en-US" altLang="en-US" sz="2400" b="1"/>
          </a:p>
        </p:txBody>
      </p:sp>
      <p:sp>
        <p:nvSpPr>
          <p:cNvPr id="31" name="Text Box 320">
            <a:extLst>
              <a:ext uri="{FF2B5EF4-FFF2-40B4-BE49-F238E27FC236}">
                <a16:creationId xmlns:a16="http://schemas.microsoft.com/office/drawing/2014/main" id="{DE1BB2D6-7CA8-5349-911E-174123FD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089" y="5942121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٢٤ رقاقة</a:t>
            </a:r>
            <a:endParaRPr lang="en-US" altLang="en-US" sz="2400" b="1" dirty="0"/>
          </a:p>
        </p:txBody>
      </p:sp>
      <p:grpSp>
        <p:nvGrpSpPr>
          <p:cNvPr id="32" name="Group 427">
            <a:extLst>
              <a:ext uri="{FF2B5EF4-FFF2-40B4-BE49-F238E27FC236}">
                <a16:creationId xmlns:a16="http://schemas.microsoft.com/office/drawing/2014/main" id="{6A15BFEC-79C0-AFEF-3541-47BBED296822}"/>
              </a:ext>
            </a:extLst>
          </p:cNvPr>
          <p:cNvGrpSpPr>
            <a:grpSpLocks/>
          </p:cNvGrpSpPr>
          <p:nvPr/>
        </p:nvGrpSpPr>
        <p:grpSpPr bwMode="auto">
          <a:xfrm>
            <a:off x="9124527" y="5122971"/>
            <a:ext cx="1258887" cy="746125"/>
            <a:chOff x="4785" y="2886"/>
            <a:chExt cx="793" cy="470"/>
          </a:xfrm>
        </p:grpSpPr>
        <p:sp>
          <p:nvSpPr>
            <p:cNvPr id="33" name="Text Box 366">
              <a:extLst>
                <a:ext uri="{FF2B5EF4-FFF2-40B4-BE49-F238E27FC236}">
                  <a16:creationId xmlns:a16="http://schemas.microsoft.com/office/drawing/2014/main" id="{414CADB5-0531-33A3-D0ED-7465DA289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5" y="2886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34" name="Text Box 367">
              <a:extLst>
                <a:ext uri="{FF2B5EF4-FFF2-40B4-BE49-F238E27FC236}">
                  <a16:creationId xmlns:a16="http://schemas.microsoft.com/office/drawing/2014/main" id="{0780D81A-B16D-7FFA-E91F-D788816B9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5" y="3068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٢</a:t>
              </a:r>
              <a:endParaRPr lang="en-US" altLang="en-US" sz="2400" b="1" dirty="0"/>
            </a:p>
          </p:txBody>
        </p:sp>
        <p:sp>
          <p:nvSpPr>
            <p:cNvPr id="35" name="Line 368">
              <a:extLst>
                <a:ext uri="{FF2B5EF4-FFF2-40B4-BE49-F238E27FC236}">
                  <a16:creationId xmlns:a16="http://schemas.microsoft.com/office/drawing/2014/main" id="{DBAA0B48-347B-7D01-2C91-5399DCCBD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9" y="3109"/>
              <a:ext cx="2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369">
              <a:extLst>
                <a:ext uri="{FF2B5EF4-FFF2-40B4-BE49-F238E27FC236}">
                  <a16:creationId xmlns:a16="http://schemas.microsoft.com/office/drawing/2014/main" id="{3034C2E2-1EFA-EF7E-8A2B-4A23937F3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2972"/>
              <a:ext cx="4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 سم</a:t>
              </a:r>
              <a:endParaRPr lang="en-US" altLang="en-US" sz="2400" b="1" dirty="0"/>
            </a:p>
          </p:txBody>
        </p:sp>
      </p:grpSp>
      <p:grpSp>
        <p:nvGrpSpPr>
          <p:cNvPr id="37" name="Group 441">
            <a:extLst>
              <a:ext uri="{FF2B5EF4-FFF2-40B4-BE49-F238E27FC236}">
                <a16:creationId xmlns:a16="http://schemas.microsoft.com/office/drawing/2014/main" id="{F7DB43F8-F922-712E-9B64-803CE3DE05E3}"/>
              </a:ext>
            </a:extLst>
          </p:cNvPr>
          <p:cNvGrpSpPr>
            <a:grpSpLocks/>
          </p:cNvGrpSpPr>
          <p:nvPr/>
        </p:nvGrpSpPr>
        <p:grpSpPr bwMode="auto">
          <a:xfrm>
            <a:off x="1779164" y="973246"/>
            <a:ext cx="8640763" cy="1008063"/>
            <a:chOff x="158" y="482"/>
            <a:chExt cx="5443" cy="635"/>
          </a:xfrm>
        </p:grpSpPr>
        <p:sp>
          <p:nvSpPr>
            <p:cNvPr id="38" name="AutoShape 61">
              <a:extLst>
                <a:ext uri="{FF2B5EF4-FFF2-40B4-BE49-F238E27FC236}">
                  <a16:creationId xmlns:a16="http://schemas.microsoft.com/office/drawing/2014/main" id="{D91B5A7F-AE58-AED0-4F92-5FEAA6828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530"/>
              <a:ext cx="5443" cy="587"/>
            </a:xfrm>
            <a:prstGeom prst="octagon">
              <a:avLst>
                <a:gd name="adj" fmla="val 2928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ما عدد رقائق الخشب بسمك            سم التي يمكن صنعها باستعمال ٣٦ سم </a:t>
              </a:r>
            </a:p>
            <a:p>
              <a:r>
                <a:rPr lang="ar-SA" altLang="en-US" sz="2400" b="1" dirty="0"/>
                <a:t>من الخشب ؟</a:t>
              </a:r>
              <a:endParaRPr lang="en-US" altLang="en-US" sz="2400" b="1" dirty="0"/>
            </a:p>
          </p:txBody>
        </p:sp>
        <p:grpSp>
          <p:nvGrpSpPr>
            <p:cNvPr id="39" name="Group 381">
              <a:extLst>
                <a:ext uri="{FF2B5EF4-FFF2-40B4-BE49-F238E27FC236}">
                  <a16:creationId xmlns:a16="http://schemas.microsoft.com/office/drawing/2014/main" id="{303A965F-4030-05A2-81F3-AD683057D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" y="482"/>
              <a:ext cx="635" cy="483"/>
              <a:chOff x="4377" y="2811"/>
              <a:chExt cx="635" cy="483"/>
            </a:xfrm>
          </p:grpSpPr>
          <p:grpSp>
            <p:nvGrpSpPr>
              <p:cNvPr id="40" name="Group 382">
                <a:extLst>
                  <a:ext uri="{FF2B5EF4-FFF2-40B4-BE49-F238E27FC236}">
                    <a16:creationId xmlns:a16="http://schemas.microsoft.com/office/drawing/2014/main" id="{ACBD7F33-EB07-492A-643C-D0ABA58F08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42" name="Text Box 383">
                  <a:extLst>
                    <a:ext uri="{FF2B5EF4-FFF2-40B4-BE49-F238E27FC236}">
                      <a16:creationId xmlns:a16="http://schemas.microsoft.com/office/drawing/2014/main" id="{106A8169-2271-5258-9133-C648E949DF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43" name="Text Box 384">
                  <a:extLst>
                    <a:ext uri="{FF2B5EF4-FFF2-40B4-BE49-F238E27FC236}">
                      <a16:creationId xmlns:a16="http://schemas.microsoft.com/office/drawing/2014/main" id="{D1DDFEE1-ED8B-AB03-9730-BA3E2966A4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44" name="Line 385">
                  <a:extLst>
                    <a:ext uri="{FF2B5EF4-FFF2-40B4-BE49-F238E27FC236}">
                      <a16:creationId xmlns:a16="http://schemas.microsoft.com/office/drawing/2014/main" id="{CCBCC233-4466-77C3-2DD4-22FBD68D5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" name="Text Box 386">
                <a:extLst>
                  <a:ext uri="{FF2B5EF4-FFF2-40B4-BE49-F238E27FC236}">
                    <a16:creationId xmlns:a16="http://schemas.microsoft.com/office/drawing/2014/main" id="{CFCAA6B7-44EA-91F4-F728-FAA0A97D40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</p:grpSp>
      </p:grpSp>
      <p:sp>
        <p:nvSpPr>
          <p:cNvPr id="45" name="AutoShape 398">
            <a:extLst>
              <a:ext uri="{FF2B5EF4-FFF2-40B4-BE49-F238E27FC236}">
                <a16:creationId xmlns:a16="http://schemas.microsoft.com/office/drawing/2014/main" id="{FFE2145F-DA02-073D-C192-E277745F2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427" y="2341671"/>
            <a:ext cx="7921625" cy="574675"/>
          </a:xfrm>
          <a:prstGeom prst="cube">
            <a:avLst>
              <a:gd name="adj" fmla="val 250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418">
            <a:extLst>
              <a:ext uri="{FF2B5EF4-FFF2-40B4-BE49-F238E27FC236}">
                <a16:creationId xmlns:a16="http://schemas.microsoft.com/office/drawing/2014/main" id="{D1BEAFF5-536D-5DBD-B3F5-5F2436B99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127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419">
            <a:extLst>
              <a:ext uri="{FF2B5EF4-FFF2-40B4-BE49-F238E27FC236}">
                <a16:creationId xmlns:a16="http://schemas.microsoft.com/office/drawing/2014/main" id="{4FAE806B-0E95-A2D4-C322-93FD7032A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977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420">
            <a:extLst>
              <a:ext uri="{FF2B5EF4-FFF2-40B4-BE49-F238E27FC236}">
                <a16:creationId xmlns:a16="http://schemas.microsoft.com/office/drawing/2014/main" id="{106640E4-BDFC-4896-A98E-CFF63897C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239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421">
            <a:extLst>
              <a:ext uri="{FF2B5EF4-FFF2-40B4-BE49-F238E27FC236}">
                <a16:creationId xmlns:a16="http://schemas.microsoft.com/office/drawing/2014/main" id="{0549CE24-28E5-0D72-CE45-43F3B28BB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327" y="2341671"/>
            <a:ext cx="484187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422">
            <a:extLst>
              <a:ext uri="{FF2B5EF4-FFF2-40B4-BE49-F238E27FC236}">
                <a16:creationId xmlns:a16="http://schemas.microsoft.com/office/drawing/2014/main" id="{B6B64281-3879-BE8F-D604-8921A8810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177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423">
            <a:extLst>
              <a:ext uri="{FF2B5EF4-FFF2-40B4-BE49-F238E27FC236}">
                <a16:creationId xmlns:a16="http://schemas.microsoft.com/office/drawing/2014/main" id="{0F193271-B3A7-99AA-7258-2CA52B7B6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439" y="2341671"/>
            <a:ext cx="484188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424">
            <a:extLst>
              <a:ext uri="{FF2B5EF4-FFF2-40B4-BE49-F238E27FC236}">
                <a16:creationId xmlns:a16="http://schemas.microsoft.com/office/drawing/2014/main" id="{F525D4A3-27A8-CB46-8CE8-E1D58129F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289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425">
            <a:extLst>
              <a:ext uri="{FF2B5EF4-FFF2-40B4-BE49-F238E27FC236}">
                <a16:creationId xmlns:a16="http://schemas.microsoft.com/office/drawing/2014/main" id="{831AE325-7DBE-CCC3-FAEC-A0FD73622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377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409">
            <a:extLst>
              <a:ext uri="{FF2B5EF4-FFF2-40B4-BE49-F238E27FC236}">
                <a16:creationId xmlns:a16="http://schemas.microsoft.com/office/drawing/2014/main" id="{88CF1ABA-6E5C-2DB0-E574-965F3CF00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339" y="2341671"/>
            <a:ext cx="484188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410">
            <a:extLst>
              <a:ext uri="{FF2B5EF4-FFF2-40B4-BE49-F238E27FC236}">
                <a16:creationId xmlns:a16="http://schemas.microsoft.com/office/drawing/2014/main" id="{E07A3F3F-1C2A-F83B-2EF2-F3C327757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189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411">
            <a:extLst>
              <a:ext uri="{FF2B5EF4-FFF2-40B4-BE49-F238E27FC236}">
                <a16:creationId xmlns:a16="http://schemas.microsoft.com/office/drawing/2014/main" id="{35E61D89-CF5D-BE01-4903-0153FC1AA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039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412">
            <a:extLst>
              <a:ext uri="{FF2B5EF4-FFF2-40B4-BE49-F238E27FC236}">
                <a16:creationId xmlns:a16="http://schemas.microsoft.com/office/drawing/2014/main" id="{93CE0140-F716-257E-2CF1-AB22B3881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302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413">
            <a:extLst>
              <a:ext uri="{FF2B5EF4-FFF2-40B4-BE49-F238E27FC236}">
                <a16:creationId xmlns:a16="http://schemas.microsoft.com/office/drawing/2014/main" id="{1BB29625-8C2C-9F4A-0EE7-DEB9353E2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389" y="2341671"/>
            <a:ext cx="484188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414">
            <a:extLst>
              <a:ext uri="{FF2B5EF4-FFF2-40B4-BE49-F238E27FC236}">
                <a16:creationId xmlns:a16="http://schemas.microsoft.com/office/drawing/2014/main" id="{A0E00983-60A0-D4D0-D47B-B9BF80A5D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239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415">
            <a:extLst>
              <a:ext uri="{FF2B5EF4-FFF2-40B4-BE49-F238E27FC236}">
                <a16:creationId xmlns:a16="http://schemas.microsoft.com/office/drawing/2014/main" id="{71C9F1B0-EEEF-70C6-4F2E-4CFD0D32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502" y="2341671"/>
            <a:ext cx="484187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416">
            <a:extLst>
              <a:ext uri="{FF2B5EF4-FFF2-40B4-BE49-F238E27FC236}">
                <a16:creationId xmlns:a16="http://schemas.microsoft.com/office/drawing/2014/main" id="{D1BD108D-7E3F-154F-5814-25FD53683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352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utoShape 405">
            <a:extLst>
              <a:ext uri="{FF2B5EF4-FFF2-40B4-BE49-F238E27FC236}">
                <a16:creationId xmlns:a16="http://schemas.microsoft.com/office/drawing/2014/main" id="{3BA10166-DC3E-C6F1-0BE2-7F22D2AA1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439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406">
            <a:extLst>
              <a:ext uri="{FF2B5EF4-FFF2-40B4-BE49-F238E27FC236}">
                <a16:creationId xmlns:a16="http://schemas.microsoft.com/office/drawing/2014/main" id="{2D1DDA7C-864F-1EAC-8802-EE3594076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289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407">
            <a:extLst>
              <a:ext uri="{FF2B5EF4-FFF2-40B4-BE49-F238E27FC236}">
                <a16:creationId xmlns:a16="http://schemas.microsoft.com/office/drawing/2014/main" id="{EFBE2D0F-16FC-2190-5895-D9E53B396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552" y="2341671"/>
            <a:ext cx="484187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408">
            <a:extLst>
              <a:ext uri="{FF2B5EF4-FFF2-40B4-BE49-F238E27FC236}">
                <a16:creationId xmlns:a16="http://schemas.microsoft.com/office/drawing/2014/main" id="{613E891B-F76A-D49D-0D4B-C313939C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402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AutoShape 401">
            <a:extLst>
              <a:ext uri="{FF2B5EF4-FFF2-40B4-BE49-F238E27FC236}">
                <a16:creationId xmlns:a16="http://schemas.microsoft.com/office/drawing/2014/main" id="{5AC2E8B2-4202-809E-268A-2A5FE8218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4489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AutoShape 402">
            <a:extLst>
              <a:ext uri="{FF2B5EF4-FFF2-40B4-BE49-F238E27FC236}">
                <a16:creationId xmlns:a16="http://schemas.microsoft.com/office/drawing/2014/main" id="{554EFC6B-EAC0-646B-8B52-38FC86C01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8339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400">
            <a:extLst>
              <a:ext uri="{FF2B5EF4-FFF2-40B4-BE49-F238E27FC236}">
                <a16:creationId xmlns:a16="http://schemas.microsoft.com/office/drawing/2014/main" id="{A8AF4E2F-FA5E-FBD8-7B29-148D4C00D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0602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AutoShape 399">
            <a:extLst>
              <a:ext uri="{FF2B5EF4-FFF2-40B4-BE49-F238E27FC236}">
                <a16:creationId xmlns:a16="http://schemas.microsoft.com/office/drawing/2014/main" id="{EA51E202-89B2-7589-835D-14AB4F6D0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452" y="2341671"/>
            <a:ext cx="482600" cy="576263"/>
          </a:xfrm>
          <a:prstGeom prst="cube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" name="Group 429">
            <a:extLst>
              <a:ext uri="{FF2B5EF4-FFF2-40B4-BE49-F238E27FC236}">
                <a16:creationId xmlns:a16="http://schemas.microsoft.com/office/drawing/2014/main" id="{A714059F-8D57-70F3-7977-D5FA33E100F8}"/>
              </a:ext>
            </a:extLst>
          </p:cNvPr>
          <p:cNvGrpSpPr>
            <a:grpSpLocks/>
          </p:cNvGrpSpPr>
          <p:nvPr/>
        </p:nvGrpSpPr>
        <p:grpSpPr bwMode="auto">
          <a:xfrm>
            <a:off x="6890914" y="5737334"/>
            <a:ext cx="2089150" cy="766762"/>
            <a:chOff x="3378" y="3483"/>
            <a:chExt cx="1316" cy="483"/>
          </a:xfrm>
        </p:grpSpPr>
        <p:sp>
          <p:nvSpPr>
            <p:cNvPr id="71" name="Text Box 180">
              <a:extLst>
                <a:ext uri="{FF2B5EF4-FFF2-40B4-BE49-F238E27FC236}">
                  <a16:creationId xmlns:a16="http://schemas.microsoft.com/office/drawing/2014/main" id="{057A0E5F-743C-0A43-CEB2-26658CC1A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580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grpSp>
          <p:nvGrpSpPr>
            <p:cNvPr id="72" name="Group 181">
              <a:extLst>
                <a:ext uri="{FF2B5EF4-FFF2-40B4-BE49-F238E27FC236}">
                  <a16:creationId xmlns:a16="http://schemas.microsoft.com/office/drawing/2014/main" id="{B04715A2-63A4-FC46-686D-DCED613031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3483"/>
              <a:ext cx="635" cy="483"/>
              <a:chOff x="4377" y="2811"/>
              <a:chExt cx="635" cy="483"/>
            </a:xfrm>
          </p:grpSpPr>
          <p:grpSp>
            <p:nvGrpSpPr>
              <p:cNvPr id="75" name="Group 182">
                <a:extLst>
                  <a:ext uri="{FF2B5EF4-FFF2-40B4-BE49-F238E27FC236}">
                    <a16:creationId xmlns:a16="http://schemas.microsoft.com/office/drawing/2014/main" id="{620FA502-AE34-C3C1-FAC1-D97381CBE9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77" name="Text Box 183">
                  <a:extLst>
                    <a:ext uri="{FF2B5EF4-FFF2-40B4-BE49-F238E27FC236}">
                      <a16:creationId xmlns:a16="http://schemas.microsoft.com/office/drawing/2014/main" id="{5C220335-81CA-3E6F-41C4-F1D673D2BA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8" name="Text Box 184">
                  <a:extLst>
                    <a:ext uri="{FF2B5EF4-FFF2-40B4-BE49-F238E27FC236}">
                      <a16:creationId xmlns:a16="http://schemas.microsoft.com/office/drawing/2014/main" id="{D8854239-7FF3-60A4-C3A9-14EDD12E05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9" name="Line 185">
                  <a:extLst>
                    <a:ext uri="{FF2B5EF4-FFF2-40B4-BE49-F238E27FC236}">
                      <a16:creationId xmlns:a16="http://schemas.microsoft.com/office/drawing/2014/main" id="{20830146-4ADD-5523-ADBB-1D4EAA3DCB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6" name="Text Box 186">
                <a:extLst>
                  <a:ext uri="{FF2B5EF4-FFF2-40B4-BE49-F238E27FC236}">
                    <a16:creationId xmlns:a16="http://schemas.microsoft.com/office/drawing/2014/main" id="{0B61253B-5980-3B1D-742B-A39546D63C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3" name="Text Box 187">
              <a:extLst>
                <a:ext uri="{FF2B5EF4-FFF2-40B4-BE49-F238E27FC236}">
                  <a16:creationId xmlns:a16="http://schemas.microsoft.com/office/drawing/2014/main" id="{6FB0FF4D-65C2-4A59-D716-3E36CEBA3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" y="358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  <p:sp>
          <p:nvSpPr>
            <p:cNvPr id="74" name="Text Box 428">
              <a:extLst>
                <a:ext uri="{FF2B5EF4-FFF2-40B4-BE49-F238E27FC236}">
                  <a16:creationId xmlns:a16="http://schemas.microsoft.com/office/drawing/2014/main" id="{31488073-1A34-DE3F-1CCF-704B739CA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3604"/>
              <a:ext cx="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٣٦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80" name="Group 430">
            <a:extLst>
              <a:ext uri="{FF2B5EF4-FFF2-40B4-BE49-F238E27FC236}">
                <a16:creationId xmlns:a16="http://schemas.microsoft.com/office/drawing/2014/main" id="{B4B77D6C-3193-0B36-1515-CC37285DAC7E}"/>
              </a:ext>
            </a:extLst>
          </p:cNvPr>
          <p:cNvGrpSpPr>
            <a:grpSpLocks/>
          </p:cNvGrpSpPr>
          <p:nvPr/>
        </p:nvGrpSpPr>
        <p:grpSpPr bwMode="auto">
          <a:xfrm>
            <a:off x="3784177" y="5762734"/>
            <a:ext cx="1730375" cy="769937"/>
            <a:chOff x="3196" y="3481"/>
            <a:chExt cx="1090" cy="485"/>
          </a:xfrm>
        </p:grpSpPr>
        <p:grpSp>
          <p:nvGrpSpPr>
            <p:cNvPr id="81" name="Group 431">
              <a:extLst>
                <a:ext uri="{FF2B5EF4-FFF2-40B4-BE49-F238E27FC236}">
                  <a16:creationId xmlns:a16="http://schemas.microsoft.com/office/drawing/2014/main" id="{B7299ECC-29AE-FC4A-9950-3BE674A23D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3481"/>
              <a:ext cx="363" cy="483"/>
              <a:chOff x="4967" y="2221"/>
              <a:chExt cx="363" cy="483"/>
            </a:xfrm>
          </p:grpSpPr>
          <p:sp>
            <p:nvSpPr>
              <p:cNvPr id="88" name="Text Box 432">
                <a:extLst>
                  <a:ext uri="{FF2B5EF4-FFF2-40B4-BE49-F238E27FC236}">
                    <a16:creationId xmlns:a16="http://schemas.microsoft.com/office/drawing/2014/main" id="{4DB87CC8-0861-CC0C-E6C4-77755C8123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٣٦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Text Box 433">
                <a:extLst>
                  <a:ext uri="{FF2B5EF4-FFF2-40B4-BE49-F238E27FC236}">
                    <a16:creationId xmlns:a16="http://schemas.microsoft.com/office/drawing/2014/main" id="{F2A3ED87-3C1F-DD9B-58E4-B9ED7A2E90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Line 434">
                <a:extLst>
                  <a:ext uri="{FF2B5EF4-FFF2-40B4-BE49-F238E27FC236}">
                    <a16:creationId xmlns:a16="http://schemas.microsoft.com/office/drawing/2014/main" id="{736EEED2-E5F1-6E2C-56F9-885063E23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" name="Group 435">
              <a:extLst>
                <a:ext uri="{FF2B5EF4-FFF2-40B4-BE49-F238E27FC236}">
                  <a16:creationId xmlns:a16="http://schemas.microsoft.com/office/drawing/2014/main" id="{25D1E25A-6FA1-0411-4C79-E16E6F1405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483"/>
              <a:ext cx="363" cy="483"/>
              <a:chOff x="4967" y="2221"/>
              <a:chExt cx="363" cy="483"/>
            </a:xfrm>
          </p:grpSpPr>
          <p:sp>
            <p:nvSpPr>
              <p:cNvPr id="85" name="Text Box 436">
                <a:extLst>
                  <a:ext uri="{FF2B5EF4-FFF2-40B4-BE49-F238E27FC236}">
                    <a16:creationId xmlns:a16="http://schemas.microsoft.com/office/drawing/2014/main" id="{4E7AEF80-FE0C-5846-FC7A-7E4EC564C3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6" name="Text Box 437">
                <a:extLst>
                  <a:ext uri="{FF2B5EF4-FFF2-40B4-BE49-F238E27FC236}">
                    <a16:creationId xmlns:a16="http://schemas.microsoft.com/office/drawing/2014/main" id="{F476F06F-C7BE-C7EF-99F3-F7380C0E5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7" name="Line 438">
                <a:extLst>
                  <a:ext uri="{FF2B5EF4-FFF2-40B4-BE49-F238E27FC236}">
                    <a16:creationId xmlns:a16="http://schemas.microsoft.com/office/drawing/2014/main" id="{1B098C64-762A-46EB-26E4-1842BE159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" name="Text Box 439">
              <a:extLst>
                <a:ext uri="{FF2B5EF4-FFF2-40B4-BE49-F238E27FC236}">
                  <a16:creationId xmlns:a16="http://schemas.microsoft.com/office/drawing/2014/main" id="{4BA0D1D5-CBDA-1C7E-5D9E-D14970375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5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84" name="Text Box 440">
              <a:extLst>
                <a:ext uri="{FF2B5EF4-FFF2-40B4-BE49-F238E27FC236}">
                  <a16:creationId xmlns:a16="http://schemas.microsoft.com/office/drawing/2014/main" id="{C896E276-69AD-5A96-9AC3-4D4FB8C11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6" y="359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sp>
        <p:nvSpPr>
          <p:cNvPr id="91" name="Text Box 442">
            <a:extLst>
              <a:ext uri="{FF2B5EF4-FFF2-40B4-BE49-F238E27FC236}">
                <a16:creationId xmlns:a16="http://schemas.microsoft.com/office/drawing/2014/main" id="{397EDB70-CBA3-5B6C-8A4C-86772D85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077" y="2889359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٣٦ سم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579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9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500"/>
                            </p:stCondLst>
                            <p:childTnLst>
                              <p:par>
                                <p:cTn id="1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000"/>
                            </p:stCondLst>
                            <p:childTnLst>
                              <p:par>
                                <p:cTn id="1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50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rAng="0" ptsTypes="">
                                      <p:cBhvr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1803868-AB36-63F9-6B44-2EE077112DDD}"/>
              </a:ext>
            </a:extLst>
          </p:cNvPr>
          <p:cNvGrpSpPr>
            <a:grpSpLocks/>
          </p:cNvGrpSpPr>
          <p:nvPr/>
        </p:nvGrpSpPr>
        <p:grpSpPr bwMode="auto">
          <a:xfrm>
            <a:off x="5082993" y="720256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16636DC-2BA1-D1A4-1E52-1DA18AF26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5C916CBB-8C95-8F61-50E8-1D2B9760D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dirty="0"/>
                <a:t>قسمة الأعداد النسبية</a:t>
              </a:r>
              <a:endParaRPr lang="en-US" altLang="en-US" sz="3200" b="1" dirty="0"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1C0F754F-2426-1B23-98BE-51251B76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212" y="2358998"/>
            <a:ext cx="5614988" cy="576262"/>
          </a:xfrm>
          <a:prstGeom prst="octagon">
            <a:avLst>
              <a:gd name="adj" fmla="val 2928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en-US" sz="2400" b="1"/>
              <a:t>اكتب النظير الضربي للأعداد التالية :</a:t>
            </a:r>
            <a:endParaRPr lang="en-US" altLang="en-US" sz="2400" b="1"/>
          </a:p>
        </p:txBody>
      </p:sp>
      <p:graphicFrame>
        <p:nvGraphicFramePr>
          <p:cNvPr id="8" name="Group 99">
            <a:extLst>
              <a:ext uri="{FF2B5EF4-FFF2-40B4-BE49-F238E27FC236}">
                <a16:creationId xmlns:a16="http://schemas.microsoft.com/office/drawing/2014/main" id="{33776C23-20D2-8818-0CA3-9F3E0C687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81992"/>
              </p:ext>
            </p:extLst>
          </p:nvPr>
        </p:nvGraphicFramePr>
        <p:xfrm>
          <a:off x="3678850" y="3511523"/>
          <a:ext cx="5976937" cy="1671638"/>
        </p:xfrm>
        <a:graphic>
          <a:graphicData uri="http://schemas.openxmlformats.org/drawingml/2006/table">
            <a:tbl>
              <a:tblPr rtl="1"/>
              <a:tblGrid>
                <a:gridCol w="1728787">
                  <a:extLst>
                    <a:ext uri="{9D8B030D-6E8A-4147-A177-3AD203B41FA5}">
                      <a16:colId xmlns:a16="http://schemas.microsoft.com/office/drawing/2014/main" val="2879203413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8198953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1687690348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1656853405"/>
                    </a:ext>
                  </a:extLst>
                </a:gridCol>
              </a:tblGrid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العدد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30500826"/>
                  </a:ext>
                </a:extLst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النظير الضربي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9512871"/>
                  </a:ext>
                </a:extLst>
              </a:tr>
            </a:tbl>
          </a:graphicData>
        </a:graphic>
      </p:graphicFrame>
      <p:grpSp>
        <p:nvGrpSpPr>
          <p:cNvPr id="11" name="Group 32">
            <a:extLst>
              <a:ext uri="{FF2B5EF4-FFF2-40B4-BE49-F238E27FC236}">
                <a16:creationId xmlns:a16="http://schemas.microsoft.com/office/drawing/2014/main" id="{2E507874-8BF1-209F-3118-BACCD05FFBF6}"/>
              </a:ext>
            </a:extLst>
          </p:cNvPr>
          <p:cNvGrpSpPr>
            <a:grpSpLocks/>
          </p:cNvGrpSpPr>
          <p:nvPr/>
        </p:nvGrpSpPr>
        <p:grpSpPr bwMode="auto">
          <a:xfrm>
            <a:off x="6923700" y="3524223"/>
            <a:ext cx="576262" cy="766762"/>
            <a:chOff x="4967" y="2221"/>
            <a:chExt cx="363" cy="483"/>
          </a:xfrm>
        </p:grpSpPr>
        <p:sp>
          <p:nvSpPr>
            <p:cNvPr id="14" name="Text Box 33">
              <a:extLst>
                <a:ext uri="{FF2B5EF4-FFF2-40B4-BE49-F238E27FC236}">
                  <a16:creationId xmlns:a16="http://schemas.microsoft.com/office/drawing/2014/main" id="{89AFF2E5-5F00-28AB-05DB-EFF0A022B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٥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 Box 34">
              <a:extLst>
                <a:ext uri="{FF2B5EF4-FFF2-40B4-BE49-F238E27FC236}">
                  <a16:creationId xmlns:a16="http://schemas.microsoft.com/office/drawing/2014/main" id="{F80ECDB6-FB81-F123-7F42-C2070FD46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٧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Line 35">
              <a:extLst>
                <a:ext uri="{FF2B5EF4-FFF2-40B4-BE49-F238E27FC236}">
                  <a16:creationId xmlns:a16="http://schemas.microsoft.com/office/drawing/2014/main" id="{A7C180A6-2BF5-0B85-3208-314ADFEFFE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8" name="Text Box 47">
            <a:extLst>
              <a:ext uri="{FF2B5EF4-FFF2-40B4-BE49-F238E27FC236}">
                <a16:creationId xmlns:a16="http://schemas.microsoft.com/office/drawing/2014/main" id="{4411ACF7-6CFF-EA1E-4C9F-1A3ABB07A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6050" y="3703610"/>
            <a:ext cx="714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- ١٢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19" name="Group 54">
            <a:extLst>
              <a:ext uri="{FF2B5EF4-FFF2-40B4-BE49-F238E27FC236}">
                <a16:creationId xmlns:a16="http://schemas.microsoft.com/office/drawing/2014/main" id="{4F44AEE9-8FE6-E83F-B956-377DB11D3CA3}"/>
              </a:ext>
            </a:extLst>
          </p:cNvPr>
          <p:cNvGrpSpPr>
            <a:grpSpLocks/>
          </p:cNvGrpSpPr>
          <p:nvPr/>
        </p:nvGrpSpPr>
        <p:grpSpPr bwMode="auto">
          <a:xfrm>
            <a:off x="6918937" y="4375123"/>
            <a:ext cx="576263" cy="766762"/>
            <a:chOff x="4967" y="2221"/>
            <a:chExt cx="363" cy="483"/>
          </a:xfrm>
        </p:grpSpPr>
        <p:sp>
          <p:nvSpPr>
            <p:cNvPr id="20" name="Text Box 55">
              <a:extLst>
                <a:ext uri="{FF2B5EF4-FFF2-40B4-BE49-F238E27FC236}">
                  <a16:creationId xmlns:a16="http://schemas.microsoft.com/office/drawing/2014/main" id="{5EBA8D96-422B-FED2-FE5C-B0D106533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٧</a:t>
              </a:r>
              <a:endParaRPr lang="en-US" altLang="en-US" sz="2400" b="1" dirty="0"/>
            </a:p>
          </p:txBody>
        </p:sp>
        <p:sp>
          <p:nvSpPr>
            <p:cNvPr id="21" name="Text Box 56">
              <a:extLst>
                <a:ext uri="{FF2B5EF4-FFF2-40B4-BE49-F238E27FC236}">
                  <a16:creationId xmlns:a16="http://schemas.microsoft.com/office/drawing/2014/main" id="{265B659F-8FA9-42D3-4111-A42E358FA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٥</a:t>
              </a:r>
              <a:endParaRPr lang="en-US" altLang="en-US" sz="2400" b="1" dirty="0"/>
            </a:p>
          </p:txBody>
        </p:sp>
        <p:sp>
          <p:nvSpPr>
            <p:cNvPr id="22" name="Line 57">
              <a:extLst>
                <a:ext uri="{FF2B5EF4-FFF2-40B4-BE49-F238E27FC236}">
                  <a16:creationId xmlns:a16="http://schemas.microsoft.com/office/drawing/2014/main" id="{C0F63446-7F44-81F9-C827-009683E40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58">
            <a:extLst>
              <a:ext uri="{FF2B5EF4-FFF2-40B4-BE49-F238E27FC236}">
                <a16:creationId xmlns:a16="http://schemas.microsoft.com/office/drawing/2014/main" id="{33BBF1D0-1306-9CEA-0B0F-1BD5B8B3F806}"/>
              </a:ext>
            </a:extLst>
          </p:cNvPr>
          <p:cNvGrpSpPr>
            <a:grpSpLocks/>
          </p:cNvGrpSpPr>
          <p:nvPr/>
        </p:nvGrpSpPr>
        <p:grpSpPr bwMode="auto">
          <a:xfrm>
            <a:off x="5578293" y="4288604"/>
            <a:ext cx="854075" cy="766762"/>
            <a:chOff x="2336" y="1706"/>
            <a:chExt cx="538" cy="483"/>
          </a:xfrm>
        </p:grpSpPr>
        <p:grpSp>
          <p:nvGrpSpPr>
            <p:cNvPr id="24" name="Group 59">
              <a:extLst>
                <a:ext uri="{FF2B5EF4-FFF2-40B4-BE49-F238E27FC236}">
                  <a16:creationId xmlns:a16="http://schemas.microsoft.com/office/drawing/2014/main" id="{8D6D912C-809C-6F36-4BDA-F2AE38685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26" name="Text Box 60">
                <a:extLst>
                  <a:ext uri="{FF2B5EF4-FFF2-40B4-BE49-F238E27FC236}">
                    <a16:creationId xmlns:a16="http://schemas.microsoft.com/office/drawing/2014/main" id="{719A75CF-170A-462E-1F09-658211CD2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27" name="Text Box 61">
                <a:extLst>
                  <a:ext uri="{FF2B5EF4-FFF2-40B4-BE49-F238E27FC236}">
                    <a16:creationId xmlns:a16="http://schemas.microsoft.com/office/drawing/2014/main" id="{108FB576-34C2-29E0-D269-E201216412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28" name="Line 62">
                <a:extLst>
                  <a:ext uri="{FF2B5EF4-FFF2-40B4-BE49-F238E27FC236}">
                    <a16:creationId xmlns:a16="http://schemas.microsoft.com/office/drawing/2014/main" id="{236A05D3-09F8-81B4-BDD7-4129D50A3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63">
              <a:extLst>
                <a:ext uri="{FF2B5EF4-FFF2-40B4-BE49-F238E27FC236}">
                  <a16:creationId xmlns:a16="http://schemas.microsoft.com/office/drawing/2014/main" id="{5499A2D1-7678-728D-202D-315A1974E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id="{C7093613-47B0-C182-58EA-58FC98601419}"/>
              </a:ext>
            </a:extLst>
          </p:cNvPr>
          <p:cNvGrpSpPr>
            <a:grpSpLocks/>
          </p:cNvGrpSpPr>
          <p:nvPr/>
        </p:nvGrpSpPr>
        <p:grpSpPr bwMode="auto">
          <a:xfrm>
            <a:off x="3678850" y="3598835"/>
            <a:ext cx="1225550" cy="766763"/>
            <a:chOff x="1655" y="2886"/>
            <a:chExt cx="772" cy="483"/>
          </a:xfrm>
        </p:grpSpPr>
        <p:grpSp>
          <p:nvGrpSpPr>
            <p:cNvPr id="31" name="Group 88">
              <a:extLst>
                <a:ext uri="{FF2B5EF4-FFF2-40B4-BE49-F238E27FC236}">
                  <a16:creationId xmlns:a16="http://schemas.microsoft.com/office/drawing/2014/main" id="{C59FBCFF-7691-782D-8CFD-1DFB0A7A88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5" y="2886"/>
              <a:ext cx="635" cy="483"/>
              <a:chOff x="4377" y="2811"/>
              <a:chExt cx="635" cy="483"/>
            </a:xfrm>
          </p:grpSpPr>
          <p:grpSp>
            <p:nvGrpSpPr>
              <p:cNvPr id="33" name="Group 89">
                <a:extLst>
                  <a:ext uri="{FF2B5EF4-FFF2-40B4-BE49-F238E27FC236}">
                    <a16:creationId xmlns:a16="http://schemas.microsoft.com/office/drawing/2014/main" id="{F9E79171-C70B-28D0-E7AE-5FC7B7640D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35" name="Text Box 90">
                  <a:extLst>
                    <a:ext uri="{FF2B5EF4-FFF2-40B4-BE49-F238E27FC236}">
                      <a16:creationId xmlns:a16="http://schemas.microsoft.com/office/drawing/2014/main" id="{3F025B9F-025B-AA25-E90B-F468E3FB63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C0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6" name="Text Box 91">
                  <a:extLst>
                    <a:ext uri="{FF2B5EF4-FFF2-40B4-BE49-F238E27FC236}">
                      <a16:creationId xmlns:a16="http://schemas.microsoft.com/office/drawing/2014/main" id="{2AF3F9A9-782D-2392-88C8-D65653482B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C0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7" name="Line 92">
                  <a:extLst>
                    <a:ext uri="{FF2B5EF4-FFF2-40B4-BE49-F238E27FC236}">
                      <a16:creationId xmlns:a16="http://schemas.microsoft.com/office/drawing/2014/main" id="{47171F36-7161-6E78-5120-B8086045D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4" name="Text Box 93">
                <a:extLst>
                  <a:ext uri="{FF2B5EF4-FFF2-40B4-BE49-F238E27FC236}">
                    <a16:creationId xmlns:a16="http://schemas.microsoft.com/office/drawing/2014/main" id="{CB429384-98E4-D9E4-AB1E-9C43317772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٢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2" name="Text Box 94">
              <a:extLst>
                <a:ext uri="{FF2B5EF4-FFF2-40B4-BE49-F238E27FC236}">
                  <a16:creationId xmlns:a16="http://schemas.microsoft.com/office/drawing/2014/main" id="{9AE5A230-6A90-565A-B47F-470F2A2B1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295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00000"/>
                  </a:solidFill>
                </a:rPr>
                <a:t>ــ</a:t>
              </a:r>
              <a:endParaRPr lang="en-US" altLang="en-US" sz="2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38" name="Group 100">
            <a:extLst>
              <a:ext uri="{FF2B5EF4-FFF2-40B4-BE49-F238E27FC236}">
                <a16:creationId xmlns:a16="http://schemas.microsoft.com/office/drawing/2014/main" id="{3E4CA980-D1C0-12A8-90A4-044325A4C834}"/>
              </a:ext>
            </a:extLst>
          </p:cNvPr>
          <p:cNvGrpSpPr>
            <a:grpSpLocks/>
          </p:cNvGrpSpPr>
          <p:nvPr/>
        </p:nvGrpSpPr>
        <p:grpSpPr bwMode="auto">
          <a:xfrm>
            <a:off x="4033483" y="3598041"/>
            <a:ext cx="854075" cy="766763"/>
            <a:chOff x="2336" y="1706"/>
            <a:chExt cx="538" cy="483"/>
          </a:xfrm>
        </p:grpSpPr>
        <p:grpSp>
          <p:nvGrpSpPr>
            <p:cNvPr id="39" name="Group 101">
              <a:extLst>
                <a:ext uri="{FF2B5EF4-FFF2-40B4-BE49-F238E27FC236}">
                  <a16:creationId xmlns:a16="http://schemas.microsoft.com/office/drawing/2014/main" id="{24A983A2-F381-FF1E-974D-3D6C1CEBE7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8" cy="483"/>
              <a:chOff x="4967" y="2221"/>
              <a:chExt cx="368" cy="483"/>
            </a:xfrm>
          </p:grpSpPr>
          <p:sp>
            <p:nvSpPr>
              <p:cNvPr id="41" name="Text Box 102">
                <a:extLst>
                  <a:ext uri="{FF2B5EF4-FFF2-40B4-BE49-F238E27FC236}">
                    <a16:creationId xmlns:a16="http://schemas.microsoft.com/office/drawing/2014/main" id="{2941BB01-32A0-8584-B864-C088F95A5F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2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١١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Text Box 103">
                <a:extLst>
                  <a:ext uri="{FF2B5EF4-FFF2-40B4-BE49-F238E27FC236}">
                    <a16:creationId xmlns:a16="http://schemas.microsoft.com/office/drawing/2014/main" id="{60C45FB6-0ABA-9AAD-90CF-121628FC18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٤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3" name="Line 104">
                <a:extLst>
                  <a:ext uri="{FF2B5EF4-FFF2-40B4-BE49-F238E27FC236}">
                    <a16:creationId xmlns:a16="http://schemas.microsoft.com/office/drawing/2014/main" id="{E445140E-4F78-C1A1-D33C-D68BAE950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0" name="Text Box 105">
              <a:extLst>
                <a:ext uri="{FF2B5EF4-FFF2-40B4-BE49-F238E27FC236}">
                  <a16:creationId xmlns:a16="http://schemas.microsoft.com/office/drawing/2014/main" id="{0E6FDFCC-3C9F-4CD7-4324-66E393D05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00000"/>
                  </a:solidFill>
                </a:rPr>
                <a:t>ــ</a:t>
              </a:r>
              <a:endParaRPr lang="en-US" altLang="en-US" sz="2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44" name="Group 106">
            <a:extLst>
              <a:ext uri="{FF2B5EF4-FFF2-40B4-BE49-F238E27FC236}">
                <a16:creationId xmlns:a16="http://schemas.microsoft.com/office/drawing/2014/main" id="{89558885-E36B-04D2-DFF6-9BC07B99BAF7}"/>
              </a:ext>
            </a:extLst>
          </p:cNvPr>
          <p:cNvGrpSpPr>
            <a:grpSpLocks/>
          </p:cNvGrpSpPr>
          <p:nvPr/>
        </p:nvGrpSpPr>
        <p:grpSpPr bwMode="auto">
          <a:xfrm>
            <a:off x="3966187" y="4390998"/>
            <a:ext cx="854075" cy="766762"/>
            <a:chOff x="2336" y="1706"/>
            <a:chExt cx="538" cy="483"/>
          </a:xfrm>
        </p:grpSpPr>
        <p:grpSp>
          <p:nvGrpSpPr>
            <p:cNvPr id="45" name="Group 107">
              <a:extLst>
                <a:ext uri="{FF2B5EF4-FFF2-40B4-BE49-F238E27FC236}">
                  <a16:creationId xmlns:a16="http://schemas.microsoft.com/office/drawing/2014/main" id="{20F508B4-6277-B309-A4CE-8E21389367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47" name="Text Box 108">
                <a:extLst>
                  <a:ext uri="{FF2B5EF4-FFF2-40B4-BE49-F238E27FC236}">
                    <a16:creationId xmlns:a16="http://schemas.microsoft.com/office/drawing/2014/main" id="{E02A95FB-2B54-824C-A839-C6533729A2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48" name="Text Box 109">
                <a:extLst>
                  <a:ext uri="{FF2B5EF4-FFF2-40B4-BE49-F238E27FC236}">
                    <a16:creationId xmlns:a16="http://schemas.microsoft.com/office/drawing/2014/main" id="{B3D20524-5821-C645-C486-8D47BDFADE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١١</a:t>
                </a:r>
                <a:endParaRPr lang="en-US" altLang="en-US" sz="2400" b="1" dirty="0"/>
              </a:p>
            </p:txBody>
          </p:sp>
          <p:sp>
            <p:nvSpPr>
              <p:cNvPr id="49" name="Line 110">
                <a:extLst>
                  <a:ext uri="{FF2B5EF4-FFF2-40B4-BE49-F238E27FC236}">
                    <a16:creationId xmlns:a16="http://schemas.microsoft.com/office/drawing/2014/main" id="{6F3E8876-61CC-B156-8530-7C1C6A7CD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Text Box 111">
              <a:extLst>
                <a:ext uri="{FF2B5EF4-FFF2-40B4-BE49-F238E27FC236}">
                  <a16:creationId xmlns:a16="http://schemas.microsoft.com/office/drawing/2014/main" id="{25EA7A35-B392-4073-DC08-509492DCB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2532397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43B56956-E7E1-CC41-51B7-AAE88B545901}"/>
              </a:ext>
            </a:extLst>
          </p:cNvPr>
          <p:cNvGrpSpPr>
            <a:grpSpLocks/>
          </p:cNvGrpSpPr>
          <p:nvPr/>
        </p:nvGrpSpPr>
        <p:grpSpPr bwMode="auto">
          <a:xfrm>
            <a:off x="3736732" y="681011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D917B2A-FC61-66F3-7715-5DCE55EDF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916F0BBC-CCFD-63B8-8F71-5BACE7F67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قسمة الأعداد النسبية</a:t>
              </a:r>
              <a:endParaRPr lang="en-US" altLang="en-US" sz="3200" b="1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8A46C91-5CF8-31E9-E9EC-3D9BA22BA05B}"/>
              </a:ext>
            </a:extLst>
          </p:cNvPr>
          <p:cNvGrpSpPr>
            <a:grpSpLocks/>
          </p:cNvGrpSpPr>
          <p:nvPr/>
        </p:nvGrpSpPr>
        <p:grpSpPr bwMode="auto">
          <a:xfrm>
            <a:off x="8188082" y="2335186"/>
            <a:ext cx="1814512" cy="769937"/>
            <a:chOff x="4159" y="2038"/>
            <a:chExt cx="1143" cy="485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9E79EEDA-FE8D-8D62-7F73-0B0FF5C210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20" name="Text Box 7">
                <a:extLst>
                  <a:ext uri="{FF2B5EF4-FFF2-40B4-BE49-F238E27FC236}">
                    <a16:creationId xmlns:a16="http://schemas.microsoft.com/office/drawing/2014/main" id="{9361840E-641B-6A30-1B45-A870F1030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 Box 8">
                <a:extLst>
                  <a:ext uri="{FF2B5EF4-FFF2-40B4-BE49-F238E27FC236}">
                    <a16:creationId xmlns:a16="http://schemas.microsoft.com/office/drawing/2014/main" id="{2546ED5B-2260-AC76-3A71-9512E103C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D9749B28-2D7E-F9F6-136B-357622F0D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56926CB-FA05-C5A9-A3D9-46E91931B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7E54D72A-7071-5B0B-0672-B88BF59919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EBE6AF37-04A8-D605-DE0B-B266FE4CA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Line 13">
                <a:extLst>
                  <a:ext uri="{FF2B5EF4-FFF2-40B4-BE49-F238E27FC236}">
                    <a16:creationId xmlns:a16="http://schemas.microsoft.com/office/drawing/2014/main" id="{E50AC0E6-5B85-FE6B-F24D-095497908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89B56D42-1A21-35A2-9F3F-8CDC0CDF5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56CC505A-4174-553F-16E4-A32A81C43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12337F8A-6F2F-E5B7-57F7-B77873EAF4D5}"/>
              </a:ext>
            </a:extLst>
          </p:cNvPr>
          <p:cNvGrpSpPr>
            <a:grpSpLocks/>
          </p:cNvGrpSpPr>
          <p:nvPr/>
        </p:nvGrpSpPr>
        <p:grpSpPr bwMode="auto">
          <a:xfrm>
            <a:off x="4744794" y="2363761"/>
            <a:ext cx="1927225" cy="766762"/>
            <a:chOff x="3515" y="1117"/>
            <a:chExt cx="1025" cy="483"/>
          </a:xfrm>
        </p:grpSpPr>
        <p:grpSp>
          <p:nvGrpSpPr>
            <p:cNvPr id="24" name="Group 17">
              <a:extLst>
                <a:ext uri="{FF2B5EF4-FFF2-40B4-BE49-F238E27FC236}">
                  <a16:creationId xmlns:a16="http://schemas.microsoft.com/office/drawing/2014/main" id="{2D3F4D8D-6DFE-9041-CB0F-95C558B1B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26" name="Text Box 18">
                <a:extLst>
                  <a:ext uri="{FF2B5EF4-FFF2-40B4-BE49-F238E27FC236}">
                    <a16:creationId xmlns:a16="http://schemas.microsoft.com/office/drawing/2014/main" id="{EAC145BE-41A0-8849-5793-DEF978D51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 × 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1B724E73-8FF6-435A-D41B-9B7298696B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 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F537EF7E-72C7-28BA-953D-9B99AE914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227775E4-B92E-C846-9FC3-6569EEF0B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sp>
        <p:nvSpPr>
          <p:cNvPr id="29" name="AutoShape 50">
            <a:extLst>
              <a:ext uri="{FF2B5EF4-FFF2-40B4-BE49-F238E27FC236}">
                <a16:creationId xmlns:a16="http://schemas.microsoft.com/office/drawing/2014/main" id="{B0E447FB-334A-2CE6-B2D4-376858947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319" y="1406498"/>
            <a:ext cx="3887788" cy="576263"/>
          </a:xfrm>
          <a:prstGeom prst="octagon">
            <a:avLst>
              <a:gd name="adj" fmla="val 2928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en-US" sz="2400" b="1"/>
              <a:t>جد ناتج القسمة في أبسط صورة :</a:t>
            </a:r>
            <a:endParaRPr lang="en-US" altLang="en-US" sz="2400" b="1"/>
          </a:p>
        </p:txBody>
      </p:sp>
      <p:grpSp>
        <p:nvGrpSpPr>
          <p:cNvPr id="30" name="Group 93">
            <a:extLst>
              <a:ext uri="{FF2B5EF4-FFF2-40B4-BE49-F238E27FC236}">
                <a16:creationId xmlns:a16="http://schemas.microsoft.com/office/drawing/2014/main" id="{FCF705E8-EA67-08A0-B438-17EAB92FD17A}"/>
              </a:ext>
            </a:extLst>
          </p:cNvPr>
          <p:cNvGrpSpPr>
            <a:grpSpLocks/>
          </p:cNvGrpSpPr>
          <p:nvPr/>
        </p:nvGrpSpPr>
        <p:grpSpPr bwMode="auto">
          <a:xfrm>
            <a:off x="6554544" y="2351061"/>
            <a:ext cx="1814513" cy="769937"/>
            <a:chOff x="4159" y="2038"/>
            <a:chExt cx="1143" cy="485"/>
          </a:xfrm>
        </p:grpSpPr>
        <p:grpSp>
          <p:nvGrpSpPr>
            <p:cNvPr id="31" name="Group 94">
              <a:extLst>
                <a:ext uri="{FF2B5EF4-FFF2-40B4-BE49-F238E27FC236}">
                  <a16:creationId xmlns:a16="http://schemas.microsoft.com/office/drawing/2014/main" id="{00117D5A-8B73-9005-941B-1FBB333CB4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38" name="Text Box 95">
                <a:extLst>
                  <a:ext uri="{FF2B5EF4-FFF2-40B4-BE49-F238E27FC236}">
                    <a16:creationId xmlns:a16="http://schemas.microsoft.com/office/drawing/2014/main" id="{2445D8A3-DA1C-79E3-826B-9A1796578C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Text Box 96">
                <a:extLst>
                  <a:ext uri="{FF2B5EF4-FFF2-40B4-BE49-F238E27FC236}">
                    <a16:creationId xmlns:a16="http://schemas.microsoft.com/office/drawing/2014/main" id="{201F82FA-BF5D-FE28-77EC-E7E75D16C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Line 97">
                <a:extLst>
                  <a:ext uri="{FF2B5EF4-FFF2-40B4-BE49-F238E27FC236}">
                    <a16:creationId xmlns:a16="http://schemas.microsoft.com/office/drawing/2014/main" id="{708AB8A9-3A73-D87F-4507-333CEAD9C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98">
              <a:extLst>
                <a:ext uri="{FF2B5EF4-FFF2-40B4-BE49-F238E27FC236}">
                  <a16:creationId xmlns:a16="http://schemas.microsoft.com/office/drawing/2014/main" id="{BDAB0D7B-4508-DE94-0DF3-FC0B0B0842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35" name="Text Box 99">
                <a:extLst>
                  <a:ext uri="{FF2B5EF4-FFF2-40B4-BE49-F238E27FC236}">
                    <a16:creationId xmlns:a16="http://schemas.microsoft.com/office/drawing/2014/main" id="{D3F50235-0FCD-1ED0-835F-B3B0BAE31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" name="Text Box 100">
                <a:extLst>
                  <a:ext uri="{FF2B5EF4-FFF2-40B4-BE49-F238E27FC236}">
                    <a16:creationId xmlns:a16="http://schemas.microsoft.com/office/drawing/2014/main" id="{BC142159-F610-3DD6-F908-F239A344CF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7" name="Line 101">
                <a:extLst>
                  <a:ext uri="{FF2B5EF4-FFF2-40B4-BE49-F238E27FC236}">
                    <a16:creationId xmlns:a16="http://schemas.microsoft.com/office/drawing/2014/main" id="{E80CBA49-7DDA-614F-FDC3-4C5BE2C7E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Text Box 102">
              <a:extLst>
                <a:ext uri="{FF2B5EF4-FFF2-40B4-BE49-F238E27FC236}">
                  <a16:creationId xmlns:a16="http://schemas.microsoft.com/office/drawing/2014/main" id="{BAE14952-F65B-06CD-8AB6-28F2EFFB7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34" name="Text Box 103">
              <a:extLst>
                <a:ext uri="{FF2B5EF4-FFF2-40B4-BE49-F238E27FC236}">
                  <a16:creationId xmlns:a16="http://schemas.microsoft.com/office/drawing/2014/main" id="{E33C43F6-741B-4787-0A73-D33DF1F20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1" name="Group 104">
            <a:extLst>
              <a:ext uri="{FF2B5EF4-FFF2-40B4-BE49-F238E27FC236}">
                <a16:creationId xmlns:a16="http://schemas.microsoft.com/office/drawing/2014/main" id="{4209771C-31D0-DBC8-9AC0-D4482D656B64}"/>
              </a:ext>
            </a:extLst>
          </p:cNvPr>
          <p:cNvGrpSpPr>
            <a:grpSpLocks/>
          </p:cNvGrpSpPr>
          <p:nvPr/>
        </p:nvGrpSpPr>
        <p:grpSpPr bwMode="auto">
          <a:xfrm>
            <a:off x="4103444" y="2376461"/>
            <a:ext cx="866775" cy="766762"/>
            <a:chOff x="2022" y="1141"/>
            <a:chExt cx="546" cy="483"/>
          </a:xfrm>
        </p:grpSpPr>
        <p:grpSp>
          <p:nvGrpSpPr>
            <p:cNvPr id="42" name="Group 105">
              <a:extLst>
                <a:ext uri="{FF2B5EF4-FFF2-40B4-BE49-F238E27FC236}">
                  <a16:creationId xmlns:a16="http://schemas.microsoft.com/office/drawing/2014/main" id="{57C54E96-0EFF-784C-B111-8492BA399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5" y="1141"/>
              <a:ext cx="363" cy="483"/>
              <a:chOff x="4967" y="2221"/>
              <a:chExt cx="363" cy="483"/>
            </a:xfrm>
          </p:grpSpPr>
          <p:sp>
            <p:nvSpPr>
              <p:cNvPr id="44" name="Text Box 106">
                <a:extLst>
                  <a:ext uri="{FF2B5EF4-FFF2-40B4-BE49-F238E27FC236}">
                    <a16:creationId xmlns:a16="http://schemas.microsoft.com/office/drawing/2014/main" id="{768A5353-EE98-753D-F2AB-31659F403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45" name="Text Box 107">
                <a:extLst>
                  <a:ext uri="{FF2B5EF4-FFF2-40B4-BE49-F238E27FC236}">
                    <a16:creationId xmlns:a16="http://schemas.microsoft.com/office/drawing/2014/main" id="{861E7261-0979-5927-259C-A3BEEE70F9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/>
                  <a:t>٩</a:t>
                </a:r>
                <a:endParaRPr lang="en-US" altLang="en-US" sz="2400" b="1" dirty="0"/>
              </a:p>
            </p:txBody>
          </p:sp>
          <p:sp>
            <p:nvSpPr>
              <p:cNvPr id="46" name="Line 108">
                <a:extLst>
                  <a:ext uri="{FF2B5EF4-FFF2-40B4-BE49-F238E27FC236}">
                    <a16:creationId xmlns:a16="http://schemas.microsoft.com/office/drawing/2014/main" id="{01A8F72E-0494-F242-364E-C08C95B42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Text Box 109">
              <a:extLst>
                <a:ext uri="{FF2B5EF4-FFF2-40B4-BE49-F238E27FC236}">
                  <a16:creationId xmlns:a16="http://schemas.microsoft.com/office/drawing/2014/main" id="{5FE6FCF8-F451-B61E-7306-1934605F2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2" y="1237"/>
              <a:ext cx="2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47" name="Group 110">
            <a:extLst>
              <a:ext uri="{FF2B5EF4-FFF2-40B4-BE49-F238E27FC236}">
                <a16:creationId xmlns:a16="http://schemas.microsoft.com/office/drawing/2014/main" id="{658C8A24-B268-5CB9-1CB4-75B456C54FEB}"/>
              </a:ext>
            </a:extLst>
          </p:cNvPr>
          <p:cNvGrpSpPr>
            <a:grpSpLocks/>
          </p:cNvGrpSpPr>
          <p:nvPr/>
        </p:nvGrpSpPr>
        <p:grpSpPr bwMode="auto">
          <a:xfrm>
            <a:off x="1471369" y="5507011"/>
            <a:ext cx="1008063" cy="766762"/>
            <a:chOff x="4377" y="2811"/>
            <a:chExt cx="635" cy="483"/>
          </a:xfrm>
        </p:grpSpPr>
        <p:grpSp>
          <p:nvGrpSpPr>
            <p:cNvPr id="48" name="Group 111">
              <a:extLst>
                <a:ext uri="{FF2B5EF4-FFF2-40B4-BE49-F238E27FC236}">
                  <a16:creationId xmlns:a16="http://schemas.microsoft.com/office/drawing/2014/main" id="{AA547950-5F20-792C-3B68-A2B893842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50" name="Text Box 112">
                <a:extLst>
                  <a:ext uri="{FF2B5EF4-FFF2-40B4-BE49-F238E27FC236}">
                    <a16:creationId xmlns:a16="http://schemas.microsoft.com/office/drawing/2014/main" id="{EC06A6EC-1DB8-840A-13D6-162C4FDF31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51" name="Text Box 113">
                <a:extLst>
                  <a:ext uri="{FF2B5EF4-FFF2-40B4-BE49-F238E27FC236}">
                    <a16:creationId xmlns:a16="http://schemas.microsoft.com/office/drawing/2014/main" id="{288F4DE3-72F4-EBDA-1CE8-169EE3501B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52" name="Line 114">
                <a:extLst>
                  <a:ext uri="{FF2B5EF4-FFF2-40B4-BE49-F238E27FC236}">
                    <a16:creationId xmlns:a16="http://schemas.microsoft.com/office/drawing/2014/main" id="{2C767C1A-D3E9-5BFD-9DAE-18DDB4433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Text Box 115">
              <a:extLst>
                <a:ext uri="{FF2B5EF4-FFF2-40B4-BE49-F238E27FC236}">
                  <a16:creationId xmlns:a16="http://schemas.microsoft.com/office/drawing/2014/main" id="{27D52920-3392-1E4D-A3DC-B1F067D54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</p:grpSp>
      <p:sp>
        <p:nvSpPr>
          <p:cNvPr id="53" name="Text Box 166">
            <a:extLst>
              <a:ext uri="{FF2B5EF4-FFF2-40B4-BE49-F238E27FC236}">
                <a16:creationId xmlns:a16="http://schemas.microsoft.com/office/drawing/2014/main" id="{70BF630C-E98B-E210-9170-91771B760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832" y="5649886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54" name="Group 269">
            <a:extLst>
              <a:ext uri="{FF2B5EF4-FFF2-40B4-BE49-F238E27FC236}">
                <a16:creationId xmlns:a16="http://schemas.microsoft.com/office/drawing/2014/main" id="{51775CFC-1B4B-2C35-8658-CBF06D8C631F}"/>
              </a:ext>
            </a:extLst>
          </p:cNvPr>
          <p:cNvGrpSpPr>
            <a:grpSpLocks/>
          </p:cNvGrpSpPr>
          <p:nvPr/>
        </p:nvGrpSpPr>
        <p:grpSpPr bwMode="auto">
          <a:xfrm>
            <a:off x="8184907" y="3401986"/>
            <a:ext cx="1814512" cy="766762"/>
            <a:chOff x="4593" y="1787"/>
            <a:chExt cx="1143" cy="483"/>
          </a:xfrm>
        </p:grpSpPr>
        <p:sp>
          <p:nvSpPr>
            <p:cNvPr id="55" name="Text Box 151">
              <a:extLst>
                <a:ext uri="{FF2B5EF4-FFF2-40B4-BE49-F238E27FC236}">
                  <a16:creationId xmlns:a16="http://schemas.microsoft.com/office/drawing/2014/main" id="{FBA21D14-EAD8-17BF-4824-A11DBEF49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2" y="1901"/>
              <a:ext cx="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٨</a:t>
              </a:r>
              <a:endParaRPr lang="en-US" altLang="en-US" sz="2400" b="1" dirty="0"/>
            </a:p>
          </p:txBody>
        </p:sp>
        <p:grpSp>
          <p:nvGrpSpPr>
            <p:cNvPr id="56" name="Group 191">
              <a:extLst>
                <a:ext uri="{FF2B5EF4-FFF2-40B4-BE49-F238E27FC236}">
                  <a16:creationId xmlns:a16="http://schemas.microsoft.com/office/drawing/2014/main" id="{1A7D9B09-10F0-0D26-DBD4-E831A599C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" y="1787"/>
              <a:ext cx="363" cy="483"/>
              <a:chOff x="4967" y="2221"/>
              <a:chExt cx="363" cy="483"/>
            </a:xfrm>
          </p:grpSpPr>
          <p:sp>
            <p:nvSpPr>
              <p:cNvPr id="59" name="Text Box 192">
                <a:extLst>
                  <a:ext uri="{FF2B5EF4-FFF2-40B4-BE49-F238E27FC236}">
                    <a16:creationId xmlns:a16="http://schemas.microsoft.com/office/drawing/2014/main" id="{5166FAB2-6F05-3CF3-6C82-BDBBC9411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 Box 193">
                <a:extLst>
                  <a:ext uri="{FF2B5EF4-FFF2-40B4-BE49-F238E27FC236}">
                    <a16:creationId xmlns:a16="http://schemas.microsoft.com/office/drawing/2014/main" id="{657BD29E-AE98-9FCA-476E-0402E9A1AB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Line 194">
                <a:extLst>
                  <a:ext uri="{FF2B5EF4-FFF2-40B4-BE49-F238E27FC236}">
                    <a16:creationId xmlns:a16="http://schemas.microsoft.com/office/drawing/2014/main" id="{DF383037-C072-6031-F69E-510496912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" name="Text Box 199">
              <a:extLst>
                <a:ext uri="{FF2B5EF4-FFF2-40B4-BE49-F238E27FC236}">
                  <a16:creationId xmlns:a16="http://schemas.microsoft.com/office/drawing/2014/main" id="{739DB56D-86CB-1399-E537-3F612BE89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8" y="1897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sp>
          <p:nvSpPr>
            <p:cNvPr id="58" name="Text Box 200">
              <a:extLst>
                <a:ext uri="{FF2B5EF4-FFF2-40B4-BE49-F238E27FC236}">
                  <a16:creationId xmlns:a16="http://schemas.microsoft.com/office/drawing/2014/main" id="{B5093EDF-E1FF-9854-BDDD-3363AEA4E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3" y="1897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62" name="Group 201">
            <a:extLst>
              <a:ext uri="{FF2B5EF4-FFF2-40B4-BE49-F238E27FC236}">
                <a16:creationId xmlns:a16="http://schemas.microsoft.com/office/drawing/2014/main" id="{9D0B2428-48B2-DD28-C1B0-F7C6464CA5B2}"/>
              </a:ext>
            </a:extLst>
          </p:cNvPr>
          <p:cNvGrpSpPr>
            <a:grpSpLocks/>
          </p:cNvGrpSpPr>
          <p:nvPr/>
        </p:nvGrpSpPr>
        <p:grpSpPr bwMode="auto">
          <a:xfrm>
            <a:off x="4097094" y="3430561"/>
            <a:ext cx="2571750" cy="766762"/>
            <a:chOff x="3515" y="1117"/>
            <a:chExt cx="1025" cy="483"/>
          </a:xfrm>
        </p:grpSpPr>
        <p:grpSp>
          <p:nvGrpSpPr>
            <p:cNvPr id="63" name="Group 202">
              <a:extLst>
                <a:ext uri="{FF2B5EF4-FFF2-40B4-BE49-F238E27FC236}">
                  <a16:creationId xmlns:a16="http://schemas.microsoft.com/office/drawing/2014/main" id="{0BFA8302-406A-B3B7-C758-527A98057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65" name="Text Box 203">
                <a:extLst>
                  <a:ext uri="{FF2B5EF4-FFF2-40B4-BE49-F238E27FC236}">
                    <a16:creationId xmlns:a16="http://schemas.microsoft.com/office/drawing/2014/main" id="{E8FE2FFC-5D88-D529-2B42-B00AFCC2F6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rgbClr val="FF3300"/>
                    </a:solidFill>
                  </a:rPr>
                  <a:t>٢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 × 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6" name="Text Box 204">
                <a:extLst>
                  <a:ext uri="{FF2B5EF4-FFF2-40B4-BE49-F238E27FC236}">
                    <a16:creationId xmlns:a16="http://schemas.microsoft.com/office/drawing/2014/main" id="{56CDD785-5BD7-C178-9AF0-635075AF2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 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 × ٢ × 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7" name="Line 205">
                <a:extLst>
                  <a:ext uri="{FF2B5EF4-FFF2-40B4-BE49-F238E27FC236}">
                    <a16:creationId xmlns:a16="http://schemas.microsoft.com/office/drawing/2014/main" id="{42749420-E544-347F-7E50-27605D55E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" name="Text Box 206">
              <a:extLst>
                <a:ext uri="{FF2B5EF4-FFF2-40B4-BE49-F238E27FC236}">
                  <a16:creationId xmlns:a16="http://schemas.microsoft.com/office/drawing/2014/main" id="{E2A563C2-4367-C975-D050-8D3F02F73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68" name="Group 207">
            <a:extLst>
              <a:ext uri="{FF2B5EF4-FFF2-40B4-BE49-F238E27FC236}">
                <a16:creationId xmlns:a16="http://schemas.microsoft.com/office/drawing/2014/main" id="{752EA349-AA75-D541-9518-99CA5C53FE0A}"/>
              </a:ext>
            </a:extLst>
          </p:cNvPr>
          <p:cNvGrpSpPr>
            <a:grpSpLocks/>
          </p:cNvGrpSpPr>
          <p:nvPr/>
        </p:nvGrpSpPr>
        <p:grpSpPr bwMode="auto">
          <a:xfrm>
            <a:off x="6551369" y="3417861"/>
            <a:ext cx="1814513" cy="769937"/>
            <a:chOff x="4159" y="2038"/>
            <a:chExt cx="1143" cy="485"/>
          </a:xfrm>
        </p:grpSpPr>
        <p:grpSp>
          <p:nvGrpSpPr>
            <p:cNvPr id="69" name="Group 208">
              <a:extLst>
                <a:ext uri="{FF2B5EF4-FFF2-40B4-BE49-F238E27FC236}">
                  <a16:creationId xmlns:a16="http://schemas.microsoft.com/office/drawing/2014/main" id="{74A09C72-491A-C641-FB7C-37DB5DFECE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76" name="Text Box 209">
                <a:extLst>
                  <a:ext uri="{FF2B5EF4-FFF2-40B4-BE49-F238E27FC236}">
                    <a16:creationId xmlns:a16="http://schemas.microsoft.com/office/drawing/2014/main" id="{25BF21B1-1F03-25B0-13B5-86B2504B85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Text Box 210">
                <a:extLst>
                  <a:ext uri="{FF2B5EF4-FFF2-40B4-BE49-F238E27FC236}">
                    <a16:creationId xmlns:a16="http://schemas.microsoft.com/office/drawing/2014/main" id="{6A6779B6-0C76-56A0-DF08-68CE8F48E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٥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Line 211">
                <a:extLst>
                  <a:ext uri="{FF2B5EF4-FFF2-40B4-BE49-F238E27FC236}">
                    <a16:creationId xmlns:a16="http://schemas.microsoft.com/office/drawing/2014/main" id="{66B42D7E-2A9A-EB91-6AD7-3DDFEAA0D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0" name="Group 212">
              <a:extLst>
                <a:ext uri="{FF2B5EF4-FFF2-40B4-BE49-F238E27FC236}">
                  <a16:creationId xmlns:a16="http://schemas.microsoft.com/office/drawing/2014/main" id="{73BC2224-E8DF-BFBD-054C-46A0ECB58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73" name="Text Box 213">
                <a:extLst>
                  <a:ext uri="{FF2B5EF4-FFF2-40B4-BE49-F238E27FC236}">
                    <a16:creationId xmlns:a16="http://schemas.microsoft.com/office/drawing/2014/main" id="{0EE89FE6-7BAD-C2BD-E2A1-FCC109FF0D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4" name="Text Box 214">
                <a:extLst>
                  <a:ext uri="{FF2B5EF4-FFF2-40B4-BE49-F238E27FC236}">
                    <a16:creationId xmlns:a16="http://schemas.microsoft.com/office/drawing/2014/main" id="{7EE5BD86-E65A-649B-1254-C67320E2FE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٨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5" name="Line 215">
                <a:extLst>
                  <a:ext uri="{FF2B5EF4-FFF2-40B4-BE49-F238E27FC236}">
                    <a16:creationId xmlns:a16="http://schemas.microsoft.com/office/drawing/2014/main" id="{FF615495-1613-A4E1-0246-853AF78A4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1" name="Text Box 216">
              <a:extLst>
                <a:ext uri="{FF2B5EF4-FFF2-40B4-BE49-F238E27FC236}">
                  <a16:creationId xmlns:a16="http://schemas.microsoft.com/office/drawing/2014/main" id="{6DC5F0E8-2F80-4414-E2B8-A824BE385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72" name="Text Box 217">
              <a:extLst>
                <a:ext uri="{FF2B5EF4-FFF2-40B4-BE49-F238E27FC236}">
                  <a16:creationId xmlns:a16="http://schemas.microsoft.com/office/drawing/2014/main" id="{B2D96B79-1BDC-81AE-09A2-53A1D0B09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79" name="Group 218">
            <a:extLst>
              <a:ext uri="{FF2B5EF4-FFF2-40B4-BE49-F238E27FC236}">
                <a16:creationId xmlns:a16="http://schemas.microsoft.com/office/drawing/2014/main" id="{46444CBA-A6B8-E588-9D4A-1029CF6FF209}"/>
              </a:ext>
            </a:extLst>
          </p:cNvPr>
          <p:cNvGrpSpPr>
            <a:grpSpLocks/>
          </p:cNvGrpSpPr>
          <p:nvPr/>
        </p:nvGrpSpPr>
        <p:grpSpPr bwMode="auto">
          <a:xfrm>
            <a:off x="3449394" y="3443261"/>
            <a:ext cx="866775" cy="766762"/>
            <a:chOff x="2022" y="1141"/>
            <a:chExt cx="546" cy="483"/>
          </a:xfrm>
        </p:grpSpPr>
        <p:grpSp>
          <p:nvGrpSpPr>
            <p:cNvPr id="80" name="Group 219">
              <a:extLst>
                <a:ext uri="{FF2B5EF4-FFF2-40B4-BE49-F238E27FC236}">
                  <a16:creationId xmlns:a16="http://schemas.microsoft.com/office/drawing/2014/main" id="{AC6EADA3-D18B-8442-02BA-6A192CF4D6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5" y="1141"/>
              <a:ext cx="363" cy="483"/>
              <a:chOff x="4967" y="2221"/>
              <a:chExt cx="363" cy="483"/>
            </a:xfrm>
          </p:grpSpPr>
          <p:sp>
            <p:nvSpPr>
              <p:cNvPr id="82" name="Text Box 220">
                <a:extLst>
                  <a:ext uri="{FF2B5EF4-FFF2-40B4-BE49-F238E27FC236}">
                    <a16:creationId xmlns:a16="http://schemas.microsoft.com/office/drawing/2014/main" id="{DC8F681E-E9ED-D966-413F-1BB90A7E0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83" name="Text Box 221">
                <a:extLst>
                  <a:ext uri="{FF2B5EF4-FFF2-40B4-BE49-F238E27FC236}">
                    <a16:creationId xmlns:a16="http://schemas.microsoft.com/office/drawing/2014/main" id="{67DF8235-CD39-3582-3E04-3F6D22DDBC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١٠</a:t>
                </a:r>
                <a:endParaRPr lang="en-US" altLang="en-US" sz="2400" b="1" dirty="0"/>
              </a:p>
            </p:txBody>
          </p:sp>
          <p:sp>
            <p:nvSpPr>
              <p:cNvPr id="84" name="Line 222">
                <a:extLst>
                  <a:ext uri="{FF2B5EF4-FFF2-40B4-BE49-F238E27FC236}">
                    <a16:creationId xmlns:a16="http://schemas.microsoft.com/office/drawing/2014/main" id="{1FC47AF6-A463-6C53-8A18-3D7CA2EBC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" name="Text Box 223">
              <a:extLst>
                <a:ext uri="{FF2B5EF4-FFF2-40B4-BE49-F238E27FC236}">
                  <a16:creationId xmlns:a16="http://schemas.microsoft.com/office/drawing/2014/main" id="{F2C52679-1129-1CDB-F41D-13BBD62A6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2" y="1237"/>
              <a:ext cx="2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sp>
        <p:nvSpPr>
          <p:cNvPr id="85" name="Line 224">
            <a:extLst>
              <a:ext uri="{FF2B5EF4-FFF2-40B4-BE49-F238E27FC236}">
                <a16:creationId xmlns:a16="http://schemas.microsoft.com/office/drawing/2014/main" id="{A5C26021-29ED-4244-C199-63A0351C91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36957" y="3565498"/>
            <a:ext cx="2889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225">
            <a:extLst>
              <a:ext uri="{FF2B5EF4-FFF2-40B4-BE49-F238E27FC236}">
                <a16:creationId xmlns:a16="http://schemas.microsoft.com/office/drawing/2014/main" id="{F0436E89-9FB3-2CE5-B7D3-C5C6DFB089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5019" y="3884586"/>
            <a:ext cx="2889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" name="Group 234">
            <a:extLst>
              <a:ext uri="{FF2B5EF4-FFF2-40B4-BE49-F238E27FC236}">
                <a16:creationId xmlns:a16="http://schemas.microsoft.com/office/drawing/2014/main" id="{E6BD8B63-83C8-0D46-DA05-FD0683FA2C75}"/>
              </a:ext>
            </a:extLst>
          </p:cNvPr>
          <p:cNvGrpSpPr>
            <a:grpSpLocks/>
          </p:cNvGrpSpPr>
          <p:nvPr/>
        </p:nvGrpSpPr>
        <p:grpSpPr bwMode="auto">
          <a:xfrm>
            <a:off x="6960944" y="4425923"/>
            <a:ext cx="3041650" cy="792163"/>
            <a:chOff x="3822" y="3113"/>
            <a:chExt cx="1916" cy="499"/>
          </a:xfrm>
        </p:grpSpPr>
        <p:sp>
          <p:nvSpPr>
            <p:cNvPr id="88" name="Text Box 141">
              <a:extLst>
                <a:ext uri="{FF2B5EF4-FFF2-40B4-BE49-F238E27FC236}">
                  <a16:creationId xmlns:a16="http://schemas.microsoft.com/office/drawing/2014/main" id="{D5EC49BE-82A4-47E8-B576-051E2C48A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321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sp>
          <p:nvSpPr>
            <p:cNvPr id="89" name="Text Box 142">
              <a:extLst>
                <a:ext uri="{FF2B5EF4-FFF2-40B4-BE49-F238E27FC236}">
                  <a16:creationId xmlns:a16="http://schemas.microsoft.com/office/drawing/2014/main" id="{347C129D-8825-C197-4315-97EE920FC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" y="3210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90" name="Group 143">
              <a:extLst>
                <a:ext uri="{FF2B5EF4-FFF2-40B4-BE49-F238E27FC236}">
                  <a16:creationId xmlns:a16="http://schemas.microsoft.com/office/drawing/2014/main" id="{82062372-DB2D-3B6A-63C3-C71020062B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7" y="3113"/>
              <a:ext cx="821" cy="483"/>
              <a:chOff x="4468" y="2976"/>
              <a:chExt cx="821" cy="483"/>
            </a:xfrm>
          </p:grpSpPr>
          <p:grpSp>
            <p:nvGrpSpPr>
              <p:cNvPr id="99" name="Group 144">
                <a:extLst>
                  <a:ext uri="{FF2B5EF4-FFF2-40B4-BE49-F238E27FC236}">
                    <a16:creationId xmlns:a16="http://schemas.microsoft.com/office/drawing/2014/main" id="{27991A04-5D99-2B7B-5695-F9F77B507A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8" y="2976"/>
                <a:ext cx="635" cy="483"/>
                <a:chOff x="4377" y="2811"/>
                <a:chExt cx="635" cy="483"/>
              </a:xfrm>
            </p:grpSpPr>
            <p:grpSp>
              <p:nvGrpSpPr>
                <p:cNvPr id="101" name="Group 145">
                  <a:extLst>
                    <a:ext uri="{FF2B5EF4-FFF2-40B4-BE49-F238E27FC236}">
                      <a16:creationId xmlns:a16="http://schemas.microsoft.com/office/drawing/2014/main" id="{24AB09BB-CC67-BC5F-5D7E-710EC240FB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103" name="Text Box 146">
                    <a:extLst>
                      <a:ext uri="{FF2B5EF4-FFF2-40B4-BE49-F238E27FC236}">
                        <a16:creationId xmlns:a16="http://schemas.microsoft.com/office/drawing/2014/main" id="{B30BE4B3-8BD2-89D0-1DB3-BCC2F26F372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٥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4" name="Text Box 147">
                    <a:extLst>
                      <a:ext uri="{FF2B5EF4-FFF2-40B4-BE49-F238E27FC236}">
                        <a16:creationId xmlns:a16="http://schemas.microsoft.com/office/drawing/2014/main" id="{05DE469B-44E3-1CF4-80AD-D5BF451660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٦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5" name="Line 148">
                    <a:extLst>
                      <a:ext uri="{FF2B5EF4-FFF2-40B4-BE49-F238E27FC236}">
                        <a16:creationId xmlns:a16="http://schemas.microsoft.com/office/drawing/2014/main" id="{B37BC30D-53BE-D2FC-D748-D42427E6D3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" name="Text Box 149">
                  <a:extLst>
                    <a:ext uri="{FF2B5EF4-FFF2-40B4-BE49-F238E27FC236}">
                      <a16:creationId xmlns:a16="http://schemas.microsoft.com/office/drawing/2014/main" id="{3439293A-B462-4B65-F645-75BB3AAAB8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0" name="Text Box 150">
                <a:extLst>
                  <a:ext uri="{FF2B5EF4-FFF2-40B4-BE49-F238E27FC236}">
                    <a16:creationId xmlns:a16="http://schemas.microsoft.com/office/drawing/2014/main" id="{222D4D51-23DB-7D50-C498-99B4752E9C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7" y="3038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grpSp>
          <p:nvGrpSpPr>
            <p:cNvPr id="91" name="Group 226">
              <a:extLst>
                <a:ext uri="{FF2B5EF4-FFF2-40B4-BE49-F238E27FC236}">
                  <a16:creationId xmlns:a16="http://schemas.microsoft.com/office/drawing/2014/main" id="{D6B4FAF7-FBA1-1968-9280-6DCE5F4437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9" y="3129"/>
              <a:ext cx="821" cy="483"/>
              <a:chOff x="4468" y="2976"/>
              <a:chExt cx="821" cy="483"/>
            </a:xfrm>
          </p:grpSpPr>
          <p:grpSp>
            <p:nvGrpSpPr>
              <p:cNvPr id="92" name="Group 227">
                <a:extLst>
                  <a:ext uri="{FF2B5EF4-FFF2-40B4-BE49-F238E27FC236}">
                    <a16:creationId xmlns:a16="http://schemas.microsoft.com/office/drawing/2014/main" id="{38935D03-D9B4-16B0-00D6-A0260A9A7D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8" y="2976"/>
                <a:ext cx="635" cy="483"/>
                <a:chOff x="4377" y="2811"/>
                <a:chExt cx="635" cy="483"/>
              </a:xfrm>
            </p:grpSpPr>
            <p:grpSp>
              <p:nvGrpSpPr>
                <p:cNvPr id="94" name="Group 228">
                  <a:extLst>
                    <a:ext uri="{FF2B5EF4-FFF2-40B4-BE49-F238E27FC236}">
                      <a16:creationId xmlns:a16="http://schemas.microsoft.com/office/drawing/2014/main" id="{2E4908F1-C3AD-4A67-A5DF-098AF1E65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59" y="2811"/>
                  <a:ext cx="453" cy="483"/>
                  <a:chOff x="4967" y="2221"/>
                  <a:chExt cx="363" cy="483"/>
                </a:xfrm>
              </p:grpSpPr>
              <p:sp>
                <p:nvSpPr>
                  <p:cNvPr id="96" name="Text Box 229">
                    <a:extLst>
                      <a:ext uri="{FF2B5EF4-FFF2-40B4-BE49-F238E27FC236}">
                        <a16:creationId xmlns:a16="http://schemas.microsoft.com/office/drawing/2014/main" id="{53916C54-83C3-3C36-EB49-96E25FC396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221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٢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7" name="Text Box 230">
                    <a:extLst>
                      <a:ext uri="{FF2B5EF4-FFF2-40B4-BE49-F238E27FC236}">
                        <a16:creationId xmlns:a16="http://schemas.microsoft.com/office/drawing/2014/main" id="{F76FF51B-D061-BED0-FF39-6F0CCA92960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7" y="2416"/>
                    <a:ext cx="36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>
                        <a:solidFill>
                          <a:srgbClr val="FF0000"/>
                        </a:solidFill>
                      </a:rPr>
                      <a:t>٣</a:t>
                    </a:r>
                    <a:endParaRPr lang="en-US" altLang="en-US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8" name="Line 231">
                    <a:extLst>
                      <a:ext uri="{FF2B5EF4-FFF2-40B4-BE49-F238E27FC236}">
                        <a16:creationId xmlns:a16="http://schemas.microsoft.com/office/drawing/2014/main" id="{C07E28D4-5B3A-E674-07D4-AFAE731981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2464"/>
                    <a:ext cx="22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95" name="Text Box 232">
                  <a:extLst>
                    <a:ext uri="{FF2B5EF4-FFF2-40B4-BE49-F238E27FC236}">
                      <a16:creationId xmlns:a16="http://schemas.microsoft.com/office/drawing/2014/main" id="{92CCB41A-51BF-F383-236C-6182328CC6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7" y="2921"/>
                  <a:ext cx="31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3" name="Text Box 233">
                <a:extLst>
                  <a:ext uri="{FF2B5EF4-FFF2-40B4-BE49-F238E27FC236}">
                    <a16:creationId xmlns:a16="http://schemas.microsoft.com/office/drawing/2014/main" id="{D9EDAA4F-A654-1FD3-8E05-C95DF2A2FC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7" y="3038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</p:grpSp>
      <p:grpSp>
        <p:nvGrpSpPr>
          <p:cNvPr id="106" name="Group 249">
            <a:extLst>
              <a:ext uri="{FF2B5EF4-FFF2-40B4-BE49-F238E27FC236}">
                <a16:creationId xmlns:a16="http://schemas.microsoft.com/office/drawing/2014/main" id="{2348DE90-37BE-31DB-CE2C-23C7E6EB3349}"/>
              </a:ext>
            </a:extLst>
          </p:cNvPr>
          <p:cNvGrpSpPr>
            <a:grpSpLocks/>
          </p:cNvGrpSpPr>
          <p:nvPr/>
        </p:nvGrpSpPr>
        <p:grpSpPr bwMode="auto">
          <a:xfrm>
            <a:off x="5105157" y="4451323"/>
            <a:ext cx="2016125" cy="766763"/>
            <a:chOff x="2653" y="3129"/>
            <a:chExt cx="1270" cy="483"/>
          </a:xfrm>
        </p:grpSpPr>
        <p:grpSp>
          <p:nvGrpSpPr>
            <p:cNvPr id="107" name="Group 153">
              <a:extLst>
                <a:ext uri="{FF2B5EF4-FFF2-40B4-BE49-F238E27FC236}">
                  <a16:creationId xmlns:a16="http://schemas.microsoft.com/office/drawing/2014/main" id="{F5F5629E-7AC0-1FE1-7477-FFF59ED78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134"/>
              <a:ext cx="499" cy="478"/>
              <a:chOff x="1111" y="1344"/>
              <a:chExt cx="499" cy="478"/>
            </a:xfrm>
          </p:grpSpPr>
          <p:grpSp>
            <p:nvGrpSpPr>
              <p:cNvPr id="116" name="Group 154">
                <a:extLst>
                  <a:ext uri="{FF2B5EF4-FFF2-40B4-BE49-F238E27FC236}">
                    <a16:creationId xmlns:a16="http://schemas.microsoft.com/office/drawing/2014/main" id="{F6631882-9281-9FF7-8A0E-7E89C37CF6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118" name="Text Box 155">
                  <a:extLst>
                    <a:ext uri="{FF2B5EF4-FFF2-40B4-BE49-F238E27FC236}">
                      <a16:creationId xmlns:a16="http://schemas.microsoft.com/office/drawing/2014/main" id="{78FC0819-AB12-941A-A8F7-77BCA4353B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٣٥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9" name="Text Box 156">
                  <a:extLst>
                    <a:ext uri="{FF2B5EF4-FFF2-40B4-BE49-F238E27FC236}">
                      <a16:creationId xmlns:a16="http://schemas.microsoft.com/office/drawing/2014/main" id="{AA41CA07-1D5A-768B-1155-6E3B4621C9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٦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0" name="Line 157">
                  <a:extLst>
                    <a:ext uri="{FF2B5EF4-FFF2-40B4-BE49-F238E27FC236}">
                      <a16:creationId xmlns:a16="http://schemas.microsoft.com/office/drawing/2014/main" id="{0265A852-1FC5-FD42-DD45-C9E1AF276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7" name="Text Box 158">
                <a:extLst>
                  <a:ext uri="{FF2B5EF4-FFF2-40B4-BE49-F238E27FC236}">
                    <a16:creationId xmlns:a16="http://schemas.microsoft.com/office/drawing/2014/main" id="{C62D9C89-C455-9313-7D4B-8FBB6D063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sp>
          <p:nvSpPr>
            <p:cNvPr id="108" name="Text Box 163">
              <a:extLst>
                <a:ext uri="{FF2B5EF4-FFF2-40B4-BE49-F238E27FC236}">
                  <a16:creationId xmlns:a16="http://schemas.microsoft.com/office/drawing/2014/main" id="{6EAF6C1A-7B5A-84AD-A4B4-6C83357F0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" y="32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sp>
          <p:nvSpPr>
            <p:cNvPr id="109" name="Text Box 164">
              <a:extLst>
                <a:ext uri="{FF2B5EF4-FFF2-40B4-BE49-F238E27FC236}">
                  <a16:creationId xmlns:a16="http://schemas.microsoft.com/office/drawing/2014/main" id="{F6945B2E-66D1-1237-002B-B39520724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322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10" name="Group 235">
              <a:extLst>
                <a:ext uri="{FF2B5EF4-FFF2-40B4-BE49-F238E27FC236}">
                  <a16:creationId xmlns:a16="http://schemas.microsoft.com/office/drawing/2014/main" id="{D3B23360-FD88-3B57-7F87-3D56F423B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3129"/>
              <a:ext cx="499" cy="478"/>
              <a:chOff x="1111" y="1344"/>
              <a:chExt cx="499" cy="478"/>
            </a:xfrm>
          </p:grpSpPr>
          <p:grpSp>
            <p:nvGrpSpPr>
              <p:cNvPr id="111" name="Group 236">
                <a:extLst>
                  <a:ext uri="{FF2B5EF4-FFF2-40B4-BE49-F238E27FC236}">
                    <a16:creationId xmlns:a16="http://schemas.microsoft.com/office/drawing/2014/main" id="{C12A5356-D606-CBC3-6E04-216574E076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113" name="Text Box 237">
                  <a:extLst>
                    <a:ext uri="{FF2B5EF4-FFF2-40B4-BE49-F238E27FC236}">
                      <a16:creationId xmlns:a16="http://schemas.microsoft.com/office/drawing/2014/main" id="{9E2FC6C9-6A16-8117-A56D-600D04F7CB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4" name="Text Box 238">
                  <a:extLst>
                    <a:ext uri="{FF2B5EF4-FFF2-40B4-BE49-F238E27FC236}">
                      <a16:creationId xmlns:a16="http://schemas.microsoft.com/office/drawing/2014/main" id="{F3B80B30-C59E-6CAE-916F-58ED08137D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5" name="Line 239">
                  <a:extLst>
                    <a:ext uri="{FF2B5EF4-FFF2-40B4-BE49-F238E27FC236}">
                      <a16:creationId xmlns:a16="http://schemas.microsoft.com/office/drawing/2014/main" id="{B7C74DBF-583A-FF35-3472-78D54D553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" name="Text Box 240">
                <a:extLst>
                  <a:ext uri="{FF2B5EF4-FFF2-40B4-BE49-F238E27FC236}">
                    <a16:creationId xmlns:a16="http://schemas.microsoft.com/office/drawing/2014/main" id="{41C81CCA-78D3-157D-0480-870F8EA7F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</p:grpSp>
      <p:grpSp>
        <p:nvGrpSpPr>
          <p:cNvPr id="121" name="Group 242">
            <a:extLst>
              <a:ext uri="{FF2B5EF4-FFF2-40B4-BE49-F238E27FC236}">
                <a16:creationId xmlns:a16="http://schemas.microsoft.com/office/drawing/2014/main" id="{E997D89B-F925-C6BF-EFFB-98FD6FCF3499}"/>
              </a:ext>
            </a:extLst>
          </p:cNvPr>
          <p:cNvGrpSpPr>
            <a:grpSpLocks/>
          </p:cNvGrpSpPr>
          <p:nvPr/>
        </p:nvGrpSpPr>
        <p:grpSpPr bwMode="auto">
          <a:xfrm>
            <a:off x="1463432" y="4473549"/>
            <a:ext cx="2001837" cy="771526"/>
            <a:chOff x="3742" y="1117"/>
            <a:chExt cx="798" cy="486"/>
          </a:xfrm>
        </p:grpSpPr>
        <p:sp>
          <p:nvSpPr>
            <p:cNvPr id="122" name="Text Box 243">
              <a:extLst>
                <a:ext uri="{FF2B5EF4-FFF2-40B4-BE49-F238E27FC236}">
                  <a16:creationId xmlns:a16="http://schemas.microsoft.com/office/drawing/2014/main" id="{99C9F932-D79D-3C6F-F30A-41CDCA0A6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117"/>
              <a:ext cx="7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٥</a:t>
              </a:r>
              <a:r>
                <a:rPr lang="ar-SA" altLang="en-US" sz="2400" b="1" dirty="0"/>
                <a:t> × </a:t>
              </a:r>
              <a:r>
                <a:rPr lang="ar-SA" altLang="en-US" sz="2400" b="1" dirty="0">
                  <a:solidFill>
                    <a:srgbClr val="FF3300"/>
                  </a:solidFill>
                </a:rPr>
                <a:t>٧</a:t>
              </a:r>
              <a:r>
                <a:rPr lang="ar-SA" altLang="en-US" sz="2400" b="1" dirty="0">
                  <a:solidFill>
                    <a:schemeClr val="accent2"/>
                  </a:solidFill>
                </a:rPr>
                <a:t> × ٣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23" name="Text Box 244">
              <a:extLst>
                <a:ext uri="{FF2B5EF4-FFF2-40B4-BE49-F238E27FC236}">
                  <a16:creationId xmlns:a16="http://schemas.microsoft.com/office/drawing/2014/main" id="{59276C8A-8D9C-1637-E197-440B841E3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312"/>
              <a:ext cx="7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0000"/>
                  </a:solidFill>
                </a:rPr>
                <a:t>٢ </a:t>
              </a:r>
              <a:r>
                <a:rPr lang="ar-SA" altLang="en-US" sz="2400" b="1" dirty="0"/>
                <a:t>× </a:t>
              </a:r>
              <a:r>
                <a:rPr lang="ar-SA" altLang="en-US" sz="2400" b="1" dirty="0">
                  <a:solidFill>
                    <a:srgbClr val="FF3300"/>
                  </a:solidFill>
                </a:rPr>
                <a:t>٣</a:t>
              </a:r>
              <a:r>
                <a:rPr lang="ar-SA" altLang="en-US" sz="2400" b="1" dirty="0">
                  <a:solidFill>
                    <a:schemeClr val="accent2"/>
                  </a:solidFill>
                </a:rPr>
                <a:t> × ٢ × ٧</a:t>
              </a:r>
              <a:endParaRPr lang="en-US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24" name="Line 245">
              <a:extLst>
                <a:ext uri="{FF2B5EF4-FFF2-40B4-BE49-F238E27FC236}">
                  <a16:creationId xmlns:a16="http://schemas.microsoft.com/office/drawing/2014/main" id="{D15DDA83-FE2F-651B-5B53-3E41BAF393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5" y="1360"/>
              <a:ext cx="6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5" name="Line 247">
            <a:extLst>
              <a:ext uri="{FF2B5EF4-FFF2-40B4-BE49-F238E27FC236}">
                <a16:creationId xmlns:a16="http://schemas.microsoft.com/office/drawing/2014/main" id="{576FB19E-0940-E7AA-D5E9-B26A885CE9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2269" y="4603723"/>
            <a:ext cx="2889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Line 248">
            <a:extLst>
              <a:ext uri="{FF2B5EF4-FFF2-40B4-BE49-F238E27FC236}">
                <a16:creationId xmlns:a16="http://schemas.microsoft.com/office/drawing/2014/main" id="{3896F907-23C9-BDEF-2FE1-69A6A9E70E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2807" y="4918048"/>
            <a:ext cx="2889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7" name="Group 250">
            <a:extLst>
              <a:ext uri="{FF2B5EF4-FFF2-40B4-BE49-F238E27FC236}">
                <a16:creationId xmlns:a16="http://schemas.microsoft.com/office/drawing/2014/main" id="{BF976B3C-F53D-F217-A28C-11A24519CC59}"/>
              </a:ext>
            </a:extLst>
          </p:cNvPr>
          <p:cNvGrpSpPr>
            <a:grpSpLocks/>
          </p:cNvGrpSpPr>
          <p:nvPr/>
        </p:nvGrpSpPr>
        <p:grpSpPr bwMode="auto">
          <a:xfrm>
            <a:off x="3279532" y="4464023"/>
            <a:ext cx="2016125" cy="766763"/>
            <a:chOff x="2653" y="3129"/>
            <a:chExt cx="1270" cy="483"/>
          </a:xfrm>
        </p:grpSpPr>
        <p:grpSp>
          <p:nvGrpSpPr>
            <p:cNvPr id="128" name="Group 251">
              <a:extLst>
                <a:ext uri="{FF2B5EF4-FFF2-40B4-BE49-F238E27FC236}">
                  <a16:creationId xmlns:a16="http://schemas.microsoft.com/office/drawing/2014/main" id="{6BF48429-F953-9BA5-A5AA-86BEEFA5E1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3134"/>
              <a:ext cx="499" cy="478"/>
              <a:chOff x="1111" y="1344"/>
              <a:chExt cx="499" cy="478"/>
            </a:xfrm>
          </p:grpSpPr>
          <p:grpSp>
            <p:nvGrpSpPr>
              <p:cNvPr id="137" name="Group 252">
                <a:extLst>
                  <a:ext uri="{FF2B5EF4-FFF2-40B4-BE49-F238E27FC236}">
                    <a16:creationId xmlns:a16="http://schemas.microsoft.com/office/drawing/2014/main" id="{00C989D1-AC92-37D8-EE78-C7CC71D194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139" name="Text Box 253">
                  <a:extLst>
                    <a:ext uri="{FF2B5EF4-FFF2-40B4-BE49-F238E27FC236}">
                      <a16:creationId xmlns:a16="http://schemas.microsoft.com/office/drawing/2014/main" id="{6220C272-D2F7-4740-C958-6522D1AA4A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٣٥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0" name="Text Box 254">
                  <a:extLst>
                    <a:ext uri="{FF2B5EF4-FFF2-40B4-BE49-F238E27FC236}">
                      <a16:creationId xmlns:a16="http://schemas.microsoft.com/office/drawing/2014/main" id="{DBFBC80B-ED81-D129-DFD8-6305FD7A75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٦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1" name="Line 255">
                  <a:extLst>
                    <a:ext uri="{FF2B5EF4-FFF2-40B4-BE49-F238E27FC236}">
                      <a16:creationId xmlns:a16="http://schemas.microsoft.com/office/drawing/2014/main" id="{EBDD50DE-3735-0826-FFD7-203D845C84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38" name="Text Box 256">
                <a:extLst>
                  <a:ext uri="{FF2B5EF4-FFF2-40B4-BE49-F238E27FC236}">
                    <a16:creationId xmlns:a16="http://schemas.microsoft.com/office/drawing/2014/main" id="{5125F055-631D-9763-E1A6-671ED20159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/>
                  <a:t>ــ</a:t>
                </a:r>
                <a:endParaRPr lang="en-US" altLang="en-US" sz="2400" b="1" dirty="0"/>
              </a:p>
            </p:txBody>
          </p:sp>
        </p:grpSp>
        <p:sp>
          <p:nvSpPr>
            <p:cNvPr id="129" name="Text Box 257">
              <a:extLst>
                <a:ext uri="{FF2B5EF4-FFF2-40B4-BE49-F238E27FC236}">
                  <a16:creationId xmlns:a16="http://schemas.microsoft.com/office/drawing/2014/main" id="{C3835505-50DB-3D80-A2F5-ADEB3AD4A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" y="32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30" name="Text Box 258">
              <a:extLst>
                <a:ext uri="{FF2B5EF4-FFF2-40B4-BE49-F238E27FC236}">
                  <a16:creationId xmlns:a16="http://schemas.microsoft.com/office/drawing/2014/main" id="{797EA1CF-6E42-16AA-95A4-518B5AF06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3229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131" name="Group 259">
              <a:extLst>
                <a:ext uri="{FF2B5EF4-FFF2-40B4-BE49-F238E27FC236}">
                  <a16:creationId xmlns:a16="http://schemas.microsoft.com/office/drawing/2014/main" id="{FCE12431-2FBA-254A-91B1-2C922B0276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3129"/>
              <a:ext cx="499" cy="478"/>
              <a:chOff x="1111" y="1344"/>
              <a:chExt cx="499" cy="478"/>
            </a:xfrm>
          </p:grpSpPr>
          <p:grpSp>
            <p:nvGrpSpPr>
              <p:cNvPr id="132" name="Group 260">
                <a:extLst>
                  <a:ext uri="{FF2B5EF4-FFF2-40B4-BE49-F238E27FC236}">
                    <a16:creationId xmlns:a16="http://schemas.microsoft.com/office/drawing/2014/main" id="{2CBBCC71-E4CC-EEF0-A945-392A88D985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134" name="Text Box 261">
                  <a:extLst>
                    <a:ext uri="{FF2B5EF4-FFF2-40B4-BE49-F238E27FC236}">
                      <a16:creationId xmlns:a16="http://schemas.microsoft.com/office/drawing/2014/main" id="{C961453D-2154-981F-B7A7-9C33D63982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5" name="Text Box 262">
                  <a:extLst>
                    <a:ext uri="{FF2B5EF4-FFF2-40B4-BE49-F238E27FC236}">
                      <a16:creationId xmlns:a16="http://schemas.microsoft.com/office/drawing/2014/main" id="{453F3BFB-4EE3-B6FF-6F85-21D8484974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6" name="Line 263">
                  <a:extLst>
                    <a:ext uri="{FF2B5EF4-FFF2-40B4-BE49-F238E27FC236}">
                      <a16:creationId xmlns:a16="http://schemas.microsoft.com/office/drawing/2014/main" id="{C733D082-D4A9-1740-AA05-73B1CB7B93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33" name="Text Box 264">
                <a:extLst>
                  <a:ext uri="{FF2B5EF4-FFF2-40B4-BE49-F238E27FC236}">
                    <a16:creationId xmlns:a16="http://schemas.microsoft.com/office/drawing/2014/main" id="{3D3F0B40-486F-437F-5041-483C5E2B5C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/>
                  <a:t>ــ</a:t>
                </a:r>
                <a:endParaRPr lang="en-US" altLang="en-US" sz="2400" b="1" dirty="0"/>
              </a:p>
            </p:txBody>
          </p:sp>
        </p:grpSp>
      </p:grpSp>
      <p:sp>
        <p:nvSpPr>
          <p:cNvPr id="142" name="Line 265">
            <a:extLst>
              <a:ext uri="{FF2B5EF4-FFF2-40B4-BE49-F238E27FC236}">
                <a16:creationId xmlns:a16="http://schemas.microsoft.com/office/drawing/2014/main" id="{3EBB4CA1-7983-04D2-5877-B5AA2F1899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632" y="4608486"/>
            <a:ext cx="2889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266">
            <a:extLst>
              <a:ext uri="{FF2B5EF4-FFF2-40B4-BE49-F238E27FC236}">
                <a16:creationId xmlns:a16="http://schemas.microsoft.com/office/drawing/2014/main" id="{F546225E-57C4-7DD1-F908-15805C8E20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094" y="4918048"/>
            <a:ext cx="2889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4" name="Group 268">
            <a:extLst>
              <a:ext uri="{FF2B5EF4-FFF2-40B4-BE49-F238E27FC236}">
                <a16:creationId xmlns:a16="http://schemas.microsoft.com/office/drawing/2014/main" id="{DD84F775-BD58-00F5-98C1-5E02A7DE7F5F}"/>
              </a:ext>
            </a:extLst>
          </p:cNvPr>
          <p:cNvGrpSpPr>
            <a:grpSpLocks/>
          </p:cNvGrpSpPr>
          <p:nvPr/>
        </p:nvGrpSpPr>
        <p:grpSpPr bwMode="auto">
          <a:xfrm>
            <a:off x="2377832" y="5507011"/>
            <a:ext cx="1000125" cy="766762"/>
            <a:chOff x="935" y="3113"/>
            <a:chExt cx="630" cy="483"/>
          </a:xfrm>
        </p:grpSpPr>
        <p:grpSp>
          <p:nvGrpSpPr>
            <p:cNvPr id="145" name="Group 159">
              <a:extLst>
                <a:ext uri="{FF2B5EF4-FFF2-40B4-BE49-F238E27FC236}">
                  <a16:creationId xmlns:a16="http://schemas.microsoft.com/office/drawing/2014/main" id="{40AEE5A5-39B5-A33C-D25A-4DA2E8DA6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3113"/>
              <a:ext cx="363" cy="483"/>
              <a:chOff x="4967" y="2221"/>
              <a:chExt cx="363" cy="483"/>
            </a:xfrm>
          </p:grpSpPr>
          <p:sp>
            <p:nvSpPr>
              <p:cNvPr id="147" name="Text Box 160">
                <a:extLst>
                  <a:ext uri="{FF2B5EF4-FFF2-40B4-BE49-F238E27FC236}">
                    <a16:creationId xmlns:a16="http://schemas.microsoft.com/office/drawing/2014/main" id="{1EAA2F8D-AEED-CB1F-434F-79C92E5B7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148" name="Text Box 161">
                <a:extLst>
                  <a:ext uri="{FF2B5EF4-FFF2-40B4-BE49-F238E27FC236}">
                    <a16:creationId xmlns:a16="http://schemas.microsoft.com/office/drawing/2014/main" id="{6D8EBD7F-6822-7269-A5AF-6A3DDD6482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٤</a:t>
                </a:r>
                <a:endParaRPr lang="en-US" altLang="en-US" sz="2400" b="1" dirty="0"/>
              </a:p>
            </p:txBody>
          </p:sp>
          <p:sp>
            <p:nvSpPr>
              <p:cNvPr id="149" name="Line 162">
                <a:extLst>
                  <a:ext uri="{FF2B5EF4-FFF2-40B4-BE49-F238E27FC236}">
                    <a16:creationId xmlns:a16="http://schemas.microsoft.com/office/drawing/2014/main" id="{C5E701A9-BAE6-DC4A-9AEE-E0693408D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" name="Text Box 267">
              <a:extLst>
                <a:ext uri="{FF2B5EF4-FFF2-40B4-BE49-F238E27FC236}">
                  <a16:creationId xmlns:a16="http://schemas.microsoft.com/office/drawing/2014/main" id="{AD43ABD5-A524-7081-D706-A855CA231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5" y="320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50" name="Line 270">
            <a:extLst>
              <a:ext uri="{FF2B5EF4-FFF2-40B4-BE49-F238E27FC236}">
                <a16:creationId xmlns:a16="http://schemas.microsoft.com/office/drawing/2014/main" id="{6C7364AA-16A2-E866-CAF3-2AC0D6CA40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40194" y="3565498"/>
            <a:ext cx="2889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271">
            <a:extLst>
              <a:ext uri="{FF2B5EF4-FFF2-40B4-BE49-F238E27FC236}">
                <a16:creationId xmlns:a16="http://schemas.microsoft.com/office/drawing/2014/main" id="{3ED5F677-3AE4-AE58-B111-E5B2CCF934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8257" y="3884586"/>
            <a:ext cx="2889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مربع نص 152">
            <a:extLst>
              <a:ext uri="{FF2B5EF4-FFF2-40B4-BE49-F238E27FC236}">
                <a16:creationId xmlns:a16="http://schemas.microsoft.com/office/drawing/2014/main" id="{C7AB38F4-90E8-480D-AEE0-27B8DF6F5EA3}"/>
              </a:ext>
            </a:extLst>
          </p:cNvPr>
          <p:cNvSpPr txBox="1"/>
          <p:nvPr/>
        </p:nvSpPr>
        <p:spPr>
          <a:xfrm>
            <a:off x="10124871" y="3462360"/>
            <a:ext cx="8864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٨)</a:t>
            </a:r>
          </a:p>
        </p:txBody>
      </p:sp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85CD2363-216C-09BE-8C72-BB7D05A9C3B4}"/>
              </a:ext>
            </a:extLst>
          </p:cNvPr>
          <p:cNvSpPr txBox="1"/>
          <p:nvPr/>
        </p:nvSpPr>
        <p:spPr>
          <a:xfrm>
            <a:off x="10275175" y="4549729"/>
            <a:ext cx="8864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١٠)</a:t>
            </a:r>
          </a:p>
        </p:txBody>
      </p:sp>
      <p:sp>
        <p:nvSpPr>
          <p:cNvPr id="155" name="مربع نص 154">
            <a:extLst>
              <a:ext uri="{FF2B5EF4-FFF2-40B4-BE49-F238E27FC236}">
                <a16:creationId xmlns:a16="http://schemas.microsoft.com/office/drawing/2014/main" id="{4DA5F3A6-0A77-DA7B-FF18-840200B3E31F}"/>
              </a:ext>
            </a:extLst>
          </p:cNvPr>
          <p:cNvSpPr txBox="1"/>
          <p:nvPr/>
        </p:nvSpPr>
        <p:spPr>
          <a:xfrm>
            <a:off x="10275175" y="2441703"/>
            <a:ext cx="8864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٤)</a:t>
            </a:r>
          </a:p>
        </p:txBody>
      </p:sp>
    </p:spTree>
    <p:extLst>
      <p:ext uri="{BB962C8B-B14F-4D97-AF65-F5344CB8AC3E}">
        <p14:creationId xmlns:p14="http://schemas.microsoft.com/office/powerpoint/2010/main" val="226309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DE06663-F1AC-AAC7-B720-D7E2ADE7BE8E}"/>
              </a:ext>
            </a:extLst>
          </p:cNvPr>
          <p:cNvGrpSpPr>
            <a:grpSpLocks/>
          </p:cNvGrpSpPr>
          <p:nvPr/>
        </p:nvGrpSpPr>
        <p:grpSpPr bwMode="auto">
          <a:xfrm>
            <a:off x="4127251" y="1203298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CD09067-71EC-3C04-7FAC-DD8701758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863FB7DE-7C2B-8A8D-F725-4A8F8BAD7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قسمة الأعداد النسبية</a:t>
              </a:r>
              <a:endParaRPr lang="en-US" altLang="en-US" sz="3200" b="1"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14FCB5D3-19E1-BCDE-D003-1C03D75EB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876" y="2628873"/>
            <a:ext cx="4730750" cy="576262"/>
          </a:xfrm>
          <a:prstGeom prst="octagon">
            <a:avLst>
              <a:gd name="adj" fmla="val 2928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altLang="en-US" sz="2400" b="1"/>
              <a:t>اكتب النظير الضربي للأعداد التالية :</a:t>
            </a:r>
            <a:endParaRPr lang="en-US" altLang="en-US" sz="2400" b="1"/>
          </a:p>
        </p:txBody>
      </p:sp>
      <p:graphicFrame>
        <p:nvGraphicFramePr>
          <p:cNvPr id="8" name="Group 6">
            <a:extLst>
              <a:ext uri="{FF2B5EF4-FFF2-40B4-BE49-F238E27FC236}">
                <a16:creationId xmlns:a16="http://schemas.microsoft.com/office/drawing/2014/main" id="{6BB03D81-0C63-B0E2-1D27-F3E919DAF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175511"/>
              </p:ext>
            </p:extLst>
          </p:nvPr>
        </p:nvGraphicFramePr>
        <p:xfrm>
          <a:off x="1752351" y="3781398"/>
          <a:ext cx="8424862" cy="1671638"/>
        </p:xfrm>
        <a:graphic>
          <a:graphicData uri="http://schemas.openxmlformats.org/drawingml/2006/table">
            <a:tbl>
              <a:tblPr rtl="1"/>
              <a:tblGrid>
                <a:gridCol w="1728787">
                  <a:extLst>
                    <a:ext uri="{9D8B030D-6E8A-4147-A177-3AD203B41FA5}">
                      <a16:colId xmlns:a16="http://schemas.microsoft.com/office/drawing/2014/main" val="3464103853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4125070498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1908708199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1379844721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3599114727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3009927133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1801019863"/>
                    </a:ext>
                  </a:extLst>
                </a:gridCol>
              </a:tblGrid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العدد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0445277"/>
                  </a:ext>
                </a:extLst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النظير الضربي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7807802"/>
                  </a:ext>
                </a:extLst>
              </a:tr>
            </a:tbl>
          </a:graphicData>
        </a:graphic>
      </p:graphicFrame>
      <p:grpSp>
        <p:nvGrpSpPr>
          <p:cNvPr id="11" name="Group 32">
            <a:extLst>
              <a:ext uri="{FF2B5EF4-FFF2-40B4-BE49-F238E27FC236}">
                <a16:creationId xmlns:a16="http://schemas.microsoft.com/office/drawing/2014/main" id="{43EA7873-7E07-7642-8396-E69658830788}"/>
              </a:ext>
            </a:extLst>
          </p:cNvPr>
          <p:cNvGrpSpPr>
            <a:grpSpLocks/>
          </p:cNvGrpSpPr>
          <p:nvPr/>
        </p:nvGrpSpPr>
        <p:grpSpPr bwMode="auto">
          <a:xfrm>
            <a:off x="7622926" y="3794098"/>
            <a:ext cx="576262" cy="766762"/>
            <a:chOff x="4967" y="2221"/>
            <a:chExt cx="363" cy="483"/>
          </a:xfrm>
        </p:grpSpPr>
        <p:sp>
          <p:nvSpPr>
            <p:cNvPr id="14" name="Text Box 33">
              <a:extLst>
                <a:ext uri="{FF2B5EF4-FFF2-40B4-BE49-F238E27FC236}">
                  <a16:creationId xmlns:a16="http://schemas.microsoft.com/office/drawing/2014/main" id="{2CCA0D29-541D-85BA-5B4C-6A3161496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- ٧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 Box 34">
              <a:extLst>
                <a:ext uri="{FF2B5EF4-FFF2-40B4-BE49-F238E27FC236}">
                  <a16:creationId xmlns:a16="http://schemas.microsoft.com/office/drawing/2014/main" id="{3F6B249B-4DE6-A882-D0B1-8900E3E3A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٩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Line 35">
              <a:extLst>
                <a:ext uri="{FF2B5EF4-FFF2-40B4-BE49-F238E27FC236}">
                  <a16:creationId xmlns:a16="http://schemas.microsoft.com/office/drawing/2014/main" id="{314104BB-B31A-D6E1-2154-40D728E1C7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36">
            <a:extLst>
              <a:ext uri="{FF2B5EF4-FFF2-40B4-BE49-F238E27FC236}">
                <a16:creationId xmlns:a16="http://schemas.microsoft.com/office/drawing/2014/main" id="{432CA02E-569E-D786-C607-54047174A84D}"/>
              </a:ext>
            </a:extLst>
          </p:cNvPr>
          <p:cNvGrpSpPr>
            <a:grpSpLocks/>
          </p:cNvGrpSpPr>
          <p:nvPr/>
        </p:nvGrpSpPr>
        <p:grpSpPr bwMode="auto">
          <a:xfrm>
            <a:off x="6432301" y="3794098"/>
            <a:ext cx="854075" cy="766762"/>
            <a:chOff x="2336" y="1706"/>
            <a:chExt cx="538" cy="483"/>
          </a:xfrm>
        </p:grpSpPr>
        <p:grpSp>
          <p:nvGrpSpPr>
            <p:cNvPr id="19" name="Group 37">
              <a:extLst>
                <a:ext uri="{FF2B5EF4-FFF2-40B4-BE49-F238E27FC236}">
                  <a16:creationId xmlns:a16="http://schemas.microsoft.com/office/drawing/2014/main" id="{9041D8DA-2A54-CBAC-4D46-251DCDA27E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21" name="Text Box 38">
                <a:extLst>
                  <a:ext uri="{FF2B5EF4-FFF2-40B4-BE49-F238E27FC236}">
                    <a16:creationId xmlns:a16="http://schemas.microsoft.com/office/drawing/2014/main" id="{511F9165-0DBD-9F4D-D883-FA9A825532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٥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2" name="Text Box 39">
                <a:extLst>
                  <a:ext uri="{FF2B5EF4-FFF2-40B4-BE49-F238E27FC236}">
                    <a16:creationId xmlns:a16="http://schemas.microsoft.com/office/drawing/2014/main" id="{82E51523-2B88-6509-0F9B-174452ADBD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- ٨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Line 40">
                <a:extLst>
                  <a:ext uri="{FF2B5EF4-FFF2-40B4-BE49-F238E27FC236}">
                    <a16:creationId xmlns:a16="http://schemas.microsoft.com/office/drawing/2014/main" id="{E636E28C-F939-F645-65EF-25226B91F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0" name="Text Box 41">
              <a:extLst>
                <a:ext uri="{FF2B5EF4-FFF2-40B4-BE49-F238E27FC236}">
                  <a16:creationId xmlns:a16="http://schemas.microsoft.com/office/drawing/2014/main" id="{B35712D6-C456-93AB-C4E3-BBB556D03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2400" b="1">
                <a:solidFill>
                  <a:srgbClr val="C00000"/>
                </a:solidFill>
              </a:endParaRPr>
            </a:p>
          </p:txBody>
        </p:sp>
      </p:grpSp>
      <p:sp>
        <p:nvSpPr>
          <p:cNvPr id="24" name="Text Box 46">
            <a:extLst>
              <a:ext uri="{FF2B5EF4-FFF2-40B4-BE49-F238E27FC236}">
                <a16:creationId xmlns:a16="http://schemas.microsoft.com/office/drawing/2014/main" id="{A517DA12-C275-6DF2-156A-8C9254BC0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276" y="396237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١٨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5" name="Group 48">
            <a:extLst>
              <a:ext uri="{FF2B5EF4-FFF2-40B4-BE49-F238E27FC236}">
                <a16:creationId xmlns:a16="http://schemas.microsoft.com/office/drawing/2014/main" id="{101232E4-F20E-0D03-DEFD-66167F7F7FFC}"/>
              </a:ext>
            </a:extLst>
          </p:cNvPr>
          <p:cNvGrpSpPr>
            <a:grpSpLocks/>
          </p:cNvGrpSpPr>
          <p:nvPr/>
        </p:nvGrpSpPr>
        <p:grpSpPr bwMode="auto">
          <a:xfrm>
            <a:off x="1709488" y="3794098"/>
            <a:ext cx="1008063" cy="766762"/>
            <a:chOff x="4377" y="2811"/>
            <a:chExt cx="635" cy="483"/>
          </a:xfrm>
        </p:grpSpPr>
        <p:grpSp>
          <p:nvGrpSpPr>
            <p:cNvPr id="26" name="Group 49">
              <a:extLst>
                <a:ext uri="{FF2B5EF4-FFF2-40B4-BE49-F238E27FC236}">
                  <a16:creationId xmlns:a16="http://schemas.microsoft.com/office/drawing/2014/main" id="{B921F0F9-857E-81DA-85E8-125B1D055D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28" name="Text Box 50">
                <a:extLst>
                  <a:ext uri="{FF2B5EF4-FFF2-40B4-BE49-F238E27FC236}">
                    <a16:creationId xmlns:a16="http://schemas.microsoft.com/office/drawing/2014/main" id="{7C9D39C3-4083-B997-4C47-D73F620F26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١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9" name="Text Box 51">
                <a:extLst>
                  <a:ext uri="{FF2B5EF4-FFF2-40B4-BE49-F238E27FC236}">
                    <a16:creationId xmlns:a16="http://schemas.microsoft.com/office/drawing/2014/main" id="{C5EE1DCC-F31E-E5F5-9233-955747C08E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٨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0" name="Line 52">
                <a:extLst>
                  <a:ext uri="{FF2B5EF4-FFF2-40B4-BE49-F238E27FC236}">
                    <a16:creationId xmlns:a16="http://schemas.microsoft.com/office/drawing/2014/main" id="{E39F60A6-3913-7822-4E92-469E72C2B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7" name="Text Box 53">
              <a:extLst>
                <a:ext uri="{FF2B5EF4-FFF2-40B4-BE49-F238E27FC236}">
                  <a16:creationId xmlns:a16="http://schemas.microsoft.com/office/drawing/2014/main" id="{EF619E26-5FAC-2184-9140-98D7BC037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٤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54">
            <a:extLst>
              <a:ext uri="{FF2B5EF4-FFF2-40B4-BE49-F238E27FC236}">
                <a16:creationId xmlns:a16="http://schemas.microsoft.com/office/drawing/2014/main" id="{984E4F75-12CE-6089-5336-BE607AF1546B}"/>
              </a:ext>
            </a:extLst>
          </p:cNvPr>
          <p:cNvGrpSpPr>
            <a:grpSpLocks/>
          </p:cNvGrpSpPr>
          <p:nvPr/>
        </p:nvGrpSpPr>
        <p:grpSpPr bwMode="auto">
          <a:xfrm>
            <a:off x="7618163" y="4644998"/>
            <a:ext cx="576263" cy="766762"/>
            <a:chOff x="4967" y="2221"/>
            <a:chExt cx="363" cy="483"/>
          </a:xfrm>
        </p:grpSpPr>
        <p:sp>
          <p:nvSpPr>
            <p:cNvPr id="32" name="Text Box 55">
              <a:extLst>
                <a:ext uri="{FF2B5EF4-FFF2-40B4-BE49-F238E27FC236}">
                  <a16:creationId xmlns:a16="http://schemas.microsoft.com/office/drawing/2014/main" id="{2F3F44D6-BEF1-3C01-5AD5-765C25FFA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٩</a:t>
              </a:r>
              <a:endParaRPr lang="en-US" altLang="en-US" sz="2400" b="1" dirty="0"/>
            </a:p>
          </p:txBody>
        </p:sp>
        <p:sp>
          <p:nvSpPr>
            <p:cNvPr id="33" name="Text Box 56">
              <a:extLst>
                <a:ext uri="{FF2B5EF4-FFF2-40B4-BE49-F238E27FC236}">
                  <a16:creationId xmlns:a16="http://schemas.microsoft.com/office/drawing/2014/main" id="{8562ACE8-761A-CE8C-FF89-F6747E381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- ٧</a:t>
              </a:r>
              <a:endParaRPr lang="en-US" altLang="en-US" sz="2400" b="1" dirty="0"/>
            </a:p>
          </p:txBody>
        </p:sp>
        <p:sp>
          <p:nvSpPr>
            <p:cNvPr id="34" name="Line 57">
              <a:extLst>
                <a:ext uri="{FF2B5EF4-FFF2-40B4-BE49-F238E27FC236}">
                  <a16:creationId xmlns:a16="http://schemas.microsoft.com/office/drawing/2014/main" id="{6BCEA138-5855-5C1E-7ABA-EAC27DBCF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58">
            <a:extLst>
              <a:ext uri="{FF2B5EF4-FFF2-40B4-BE49-F238E27FC236}">
                <a16:creationId xmlns:a16="http://schemas.microsoft.com/office/drawing/2014/main" id="{144F7D7B-8376-327B-2489-EB760184C925}"/>
              </a:ext>
            </a:extLst>
          </p:cNvPr>
          <p:cNvGrpSpPr>
            <a:grpSpLocks/>
          </p:cNvGrpSpPr>
          <p:nvPr/>
        </p:nvGrpSpPr>
        <p:grpSpPr bwMode="auto">
          <a:xfrm>
            <a:off x="6427538" y="4644998"/>
            <a:ext cx="854075" cy="766762"/>
            <a:chOff x="2336" y="1706"/>
            <a:chExt cx="538" cy="483"/>
          </a:xfrm>
        </p:grpSpPr>
        <p:grpSp>
          <p:nvGrpSpPr>
            <p:cNvPr id="36" name="Group 59">
              <a:extLst>
                <a:ext uri="{FF2B5EF4-FFF2-40B4-BE49-F238E27FC236}">
                  <a16:creationId xmlns:a16="http://schemas.microsoft.com/office/drawing/2014/main" id="{E4B24B57-0BC0-14C8-0FC2-BAFD7D00EF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38" name="Text Box 60">
                <a:extLst>
                  <a:ext uri="{FF2B5EF4-FFF2-40B4-BE49-F238E27FC236}">
                    <a16:creationId xmlns:a16="http://schemas.microsoft.com/office/drawing/2014/main" id="{9F7470C3-11D7-7759-8DCC-BD0ADF78D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- ٨</a:t>
                </a:r>
                <a:endParaRPr lang="en-US" altLang="en-US" sz="2400" b="1" dirty="0"/>
              </a:p>
            </p:txBody>
          </p:sp>
          <p:sp>
            <p:nvSpPr>
              <p:cNvPr id="39" name="Text Box 61">
                <a:extLst>
                  <a:ext uri="{FF2B5EF4-FFF2-40B4-BE49-F238E27FC236}">
                    <a16:creationId xmlns:a16="http://schemas.microsoft.com/office/drawing/2014/main" id="{44042C66-12DB-E664-E3AB-25BD84E30F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40" name="Line 62">
                <a:extLst>
                  <a:ext uri="{FF2B5EF4-FFF2-40B4-BE49-F238E27FC236}">
                    <a16:creationId xmlns:a16="http://schemas.microsoft.com/office/drawing/2014/main" id="{35039AEF-B275-5BB2-A9F9-C84EB99C1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Text Box 63">
              <a:extLst>
                <a:ext uri="{FF2B5EF4-FFF2-40B4-BE49-F238E27FC236}">
                  <a16:creationId xmlns:a16="http://schemas.microsoft.com/office/drawing/2014/main" id="{FE1FF429-F788-5895-F439-EFF15893E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41" name="Group 68">
            <a:extLst>
              <a:ext uri="{FF2B5EF4-FFF2-40B4-BE49-F238E27FC236}">
                <a16:creationId xmlns:a16="http://schemas.microsoft.com/office/drawing/2014/main" id="{962E4AF9-B99C-7726-4087-5B71C06AC686}"/>
              </a:ext>
            </a:extLst>
          </p:cNvPr>
          <p:cNvGrpSpPr>
            <a:grpSpLocks/>
          </p:cNvGrpSpPr>
          <p:nvPr/>
        </p:nvGrpSpPr>
        <p:grpSpPr bwMode="auto">
          <a:xfrm>
            <a:off x="4246313" y="4644998"/>
            <a:ext cx="576263" cy="766762"/>
            <a:chOff x="4967" y="2221"/>
            <a:chExt cx="363" cy="483"/>
          </a:xfrm>
        </p:grpSpPr>
        <p:sp>
          <p:nvSpPr>
            <p:cNvPr id="42" name="Text Box 69">
              <a:extLst>
                <a:ext uri="{FF2B5EF4-FFF2-40B4-BE49-F238E27FC236}">
                  <a16:creationId xmlns:a16="http://schemas.microsoft.com/office/drawing/2014/main" id="{CDA003F3-7FF0-47D8-9CB6-04353B35E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43" name="Text Box 70">
              <a:extLst>
                <a:ext uri="{FF2B5EF4-FFF2-40B4-BE49-F238E27FC236}">
                  <a16:creationId xmlns:a16="http://schemas.microsoft.com/office/drawing/2014/main" id="{4AF15488-7EBE-97F5-233A-E31CE298C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١٨</a:t>
              </a:r>
              <a:endParaRPr lang="en-US" altLang="en-US" sz="2400" b="1" dirty="0"/>
            </a:p>
          </p:txBody>
        </p:sp>
        <p:sp>
          <p:nvSpPr>
            <p:cNvPr id="44" name="Line 71">
              <a:extLst>
                <a:ext uri="{FF2B5EF4-FFF2-40B4-BE49-F238E27FC236}">
                  <a16:creationId xmlns:a16="http://schemas.microsoft.com/office/drawing/2014/main" id="{2264F094-D760-2EDE-582B-59F03684B8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" name="Group 78">
            <a:extLst>
              <a:ext uri="{FF2B5EF4-FFF2-40B4-BE49-F238E27FC236}">
                <a16:creationId xmlns:a16="http://schemas.microsoft.com/office/drawing/2014/main" id="{4D0295B0-4E23-815F-CD5A-42D85BDB1E61}"/>
              </a:ext>
            </a:extLst>
          </p:cNvPr>
          <p:cNvGrpSpPr>
            <a:grpSpLocks/>
          </p:cNvGrpSpPr>
          <p:nvPr/>
        </p:nvGrpSpPr>
        <p:grpSpPr bwMode="auto">
          <a:xfrm>
            <a:off x="2022226" y="4644998"/>
            <a:ext cx="576262" cy="766762"/>
            <a:chOff x="4967" y="2221"/>
            <a:chExt cx="363" cy="483"/>
          </a:xfrm>
        </p:grpSpPr>
        <p:sp>
          <p:nvSpPr>
            <p:cNvPr id="46" name="Text Box 79">
              <a:extLst>
                <a:ext uri="{FF2B5EF4-FFF2-40B4-BE49-F238E27FC236}">
                  <a16:creationId xmlns:a16="http://schemas.microsoft.com/office/drawing/2014/main" id="{3769D7D6-2915-FD9E-5A0A-F316ED851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٨</a:t>
              </a:r>
              <a:endParaRPr lang="en-US" altLang="en-US" sz="2400" b="1" dirty="0"/>
            </a:p>
          </p:txBody>
        </p:sp>
        <p:sp>
          <p:nvSpPr>
            <p:cNvPr id="47" name="Text Box 80">
              <a:extLst>
                <a:ext uri="{FF2B5EF4-FFF2-40B4-BE49-F238E27FC236}">
                  <a16:creationId xmlns:a16="http://schemas.microsoft.com/office/drawing/2014/main" id="{67BA5509-55FA-7A62-AEC4-9D8AF9B5A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٣٣</a:t>
              </a:r>
              <a:endParaRPr lang="en-US" altLang="en-US" sz="2400" b="1" dirty="0"/>
            </a:p>
          </p:txBody>
        </p:sp>
        <p:sp>
          <p:nvSpPr>
            <p:cNvPr id="48" name="Line 81">
              <a:extLst>
                <a:ext uri="{FF2B5EF4-FFF2-40B4-BE49-F238E27FC236}">
                  <a16:creationId xmlns:a16="http://schemas.microsoft.com/office/drawing/2014/main" id="{BAB34FAB-6E80-731B-0CDF-3B61D4121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82">
            <a:extLst>
              <a:ext uri="{FF2B5EF4-FFF2-40B4-BE49-F238E27FC236}">
                <a16:creationId xmlns:a16="http://schemas.microsoft.com/office/drawing/2014/main" id="{2F2CA3A8-E9EC-9DCC-A7E0-B44B8D38978A}"/>
              </a:ext>
            </a:extLst>
          </p:cNvPr>
          <p:cNvGrpSpPr>
            <a:grpSpLocks/>
          </p:cNvGrpSpPr>
          <p:nvPr/>
        </p:nvGrpSpPr>
        <p:grpSpPr bwMode="auto">
          <a:xfrm>
            <a:off x="2053975" y="3806798"/>
            <a:ext cx="576263" cy="766763"/>
            <a:chOff x="4967" y="2221"/>
            <a:chExt cx="363" cy="483"/>
          </a:xfrm>
        </p:grpSpPr>
        <p:sp>
          <p:nvSpPr>
            <p:cNvPr id="50" name="Text Box 83">
              <a:extLst>
                <a:ext uri="{FF2B5EF4-FFF2-40B4-BE49-F238E27FC236}">
                  <a16:creationId xmlns:a16="http://schemas.microsoft.com/office/drawing/2014/main" id="{D6976AE9-F942-52A6-1FAC-D20807A66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٣٣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51" name="Text Box 84">
              <a:extLst>
                <a:ext uri="{FF2B5EF4-FFF2-40B4-BE49-F238E27FC236}">
                  <a16:creationId xmlns:a16="http://schemas.microsoft.com/office/drawing/2014/main" id="{BBD89C70-ACBD-3173-4938-4BAE511A0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٨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52" name="Line 85">
              <a:extLst>
                <a:ext uri="{FF2B5EF4-FFF2-40B4-BE49-F238E27FC236}">
                  <a16:creationId xmlns:a16="http://schemas.microsoft.com/office/drawing/2014/main" id="{E784FA7F-7C76-108E-5773-186593ECA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54" name="Text Box 88">
            <a:extLst>
              <a:ext uri="{FF2B5EF4-FFF2-40B4-BE49-F238E27FC236}">
                <a16:creationId xmlns:a16="http://schemas.microsoft.com/office/drawing/2014/main" id="{94897FF5-C1B7-5C78-A0BE-1755B9EDA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776" y="396554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١٥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55" name="Group 89">
            <a:extLst>
              <a:ext uri="{FF2B5EF4-FFF2-40B4-BE49-F238E27FC236}">
                <a16:creationId xmlns:a16="http://schemas.microsoft.com/office/drawing/2014/main" id="{91FD1183-618D-2F9C-59A2-1EBB947F169D}"/>
              </a:ext>
            </a:extLst>
          </p:cNvPr>
          <p:cNvGrpSpPr>
            <a:grpSpLocks/>
          </p:cNvGrpSpPr>
          <p:nvPr/>
        </p:nvGrpSpPr>
        <p:grpSpPr bwMode="auto">
          <a:xfrm>
            <a:off x="5325813" y="4648173"/>
            <a:ext cx="576263" cy="766762"/>
            <a:chOff x="4967" y="2221"/>
            <a:chExt cx="363" cy="483"/>
          </a:xfrm>
        </p:grpSpPr>
        <p:sp>
          <p:nvSpPr>
            <p:cNvPr id="56" name="Text Box 90">
              <a:extLst>
                <a:ext uri="{FF2B5EF4-FFF2-40B4-BE49-F238E27FC236}">
                  <a16:creationId xmlns:a16="http://schemas.microsoft.com/office/drawing/2014/main" id="{60F4B03D-8FB2-0FD5-1AB9-E6CE4F130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57" name="Text Box 91">
              <a:extLst>
                <a:ext uri="{FF2B5EF4-FFF2-40B4-BE49-F238E27FC236}">
                  <a16:creationId xmlns:a16="http://schemas.microsoft.com/office/drawing/2014/main" id="{35F4FD6A-7692-B39A-46EB-248AC0E89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١٥</a:t>
              </a:r>
              <a:endParaRPr lang="en-US" altLang="en-US" sz="2400" b="1" dirty="0"/>
            </a:p>
          </p:txBody>
        </p:sp>
        <p:sp>
          <p:nvSpPr>
            <p:cNvPr id="58" name="Line 92">
              <a:extLst>
                <a:ext uri="{FF2B5EF4-FFF2-40B4-BE49-F238E27FC236}">
                  <a16:creationId xmlns:a16="http://schemas.microsoft.com/office/drawing/2014/main" id="{42640B08-A140-5CE6-D9C5-8FCF6A6970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93">
            <a:extLst>
              <a:ext uri="{FF2B5EF4-FFF2-40B4-BE49-F238E27FC236}">
                <a16:creationId xmlns:a16="http://schemas.microsoft.com/office/drawing/2014/main" id="{BC4F3EBE-35C9-A86B-A391-23398EA04AB2}"/>
              </a:ext>
            </a:extLst>
          </p:cNvPr>
          <p:cNvGrpSpPr>
            <a:grpSpLocks/>
          </p:cNvGrpSpPr>
          <p:nvPr/>
        </p:nvGrpSpPr>
        <p:grpSpPr bwMode="auto">
          <a:xfrm>
            <a:off x="2831851" y="3797273"/>
            <a:ext cx="1008062" cy="766762"/>
            <a:chOff x="4377" y="2811"/>
            <a:chExt cx="635" cy="483"/>
          </a:xfrm>
        </p:grpSpPr>
        <p:grpSp>
          <p:nvGrpSpPr>
            <p:cNvPr id="60" name="Group 94">
              <a:extLst>
                <a:ext uri="{FF2B5EF4-FFF2-40B4-BE49-F238E27FC236}">
                  <a16:creationId xmlns:a16="http://schemas.microsoft.com/office/drawing/2014/main" id="{3ED8B029-8E0B-809D-19B3-A2DB38A032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62" name="Text Box 95">
                <a:extLst>
                  <a:ext uri="{FF2B5EF4-FFF2-40B4-BE49-F238E27FC236}">
                    <a16:creationId xmlns:a16="http://schemas.microsoft.com/office/drawing/2014/main" id="{5AC6B8D1-1E79-5768-AF14-DE609BF253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٢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3" name="Text Box 96">
                <a:extLst>
                  <a:ext uri="{FF2B5EF4-FFF2-40B4-BE49-F238E27FC236}">
                    <a16:creationId xmlns:a16="http://schemas.microsoft.com/office/drawing/2014/main" id="{EA6BCE9B-4F1D-241D-5D36-4D7F279A97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٥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4" name="Line 97">
                <a:extLst>
                  <a:ext uri="{FF2B5EF4-FFF2-40B4-BE49-F238E27FC236}">
                    <a16:creationId xmlns:a16="http://schemas.microsoft.com/office/drawing/2014/main" id="{AD710E88-7586-8BC0-EAC5-6ECA86FE7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1" name="Text Box 98">
              <a:extLst>
                <a:ext uri="{FF2B5EF4-FFF2-40B4-BE49-F238E27FC236}">
                  <a16:creationId xmlns:a16="http://schemas.microsoft.com/office/drawing/2014/main" id="{CC248D5B-F3D7-1EEC-633A-4F25CD2EA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٣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5" name="Group 99">
            <a:extLst>
              <a:ext uri="{FF2B5EF4-FFF2-40B4-BE49-F238E27FC236}">
                <a16:creationId xmlns:a16="http://schemas.microsoft.com/office/drawing/2014/main" id="{79B211E7-DB17-2A2A-347C-8DF49AA28CC6}"/>
              </a:ext>
            </a:extLst>
          </p:cNvPr>
          <p:cNvGrpSpPr>
            <a:grpSpLocks/>
          </p:cNvGrpSpPr>
          <p:nvPr/>
        </p:nvGrpSpPr>
        <p:grpSpPr bwMode="auto">
          <a:xfrm>
            <a:off x="3144588" y="4648173"/>
            <a:ext cx="576263" cy="766762"/>
            <a:chOff x="4967" y="2221"/>
            <a:chExt cx="363" cy="483"/>
          </a:xfrm>
        </p:grpSpPr>
        <p:sp>
          <p:nvSpPr>
            <p:cNvPr id="66" name="Text Box 100">
              <a:extLst>
                <a:ext uri="{FF2B5EF4-FFF2-40B4-BE49-F238E27FC236}">
                  <a16:creationId xmlns:a16="http://schemas.microsoft.com/office/drawing/2014/main" id="{FB7F4703-9A44-38C5-78CD-39AF42BC1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٥</a:t>
              </a:r>
              <a:endParaRPr lang="en-US" altLang="en-US" sz="2400" b="1" dirty="0"/>
            </a:p>
          </p:txBody>
        </p:sp>
        <p:sp>
          <p:nvSpPr>
            <p:cNvPr id="67" name="Text Box 101">
              <a:extLst>
                <a:ext uri="{FF2B5EF4-FFF2-40B4-BE49-F238E27FC236}">
                  <a16:creationId xmlns:a16="http://schemas.microsoft.com/office/drawing/2014/main" id="{A2C76D33-5CF3-60E6-34AC-EA5461B08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١٧</a:t>
              </a:r>
              <a:endParaRPr lang="en-US" altLang="en-US" sz="2400" b="1" dirty="0"/>
            </a:p>
          </p:txBody>
        </p:sp>
        <p:sp>
          <p:nvSpPr>
            <p:cNvPr id="68" name="Line 102">
              <a:extLst>
                <a:ext uri="{FF2B5EF4-FFF2-40B4-BE49-F238E27FC236}">
                  <a16:creationId xmlns:a16="http://schemas.microsoft.com/office/drawing/2014/main" id="{9AF33EAD-F537-4EAB-A506-4CDAC08558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9" name="Group 103">
            <a:extLst>
              <a:ext uri="{FF2B5EF4-FFF2-40B4-BE49-F238E27FC236}">
                <a16:creationId xmlns:a16="http://schemas.microsoft.com/office/drawing/2014/main" id="{D64D0AB6-A959-49F8-C3D9-A34CF8AD8921}"/>
              </a:ext>
            </a:extLst>
          </p:cNvPr>
          <p:cNvGrpSpPr>
            <a:grpSpLocks/>
          </p:cNvGrpSpPr>
          <p:nvPr/>
        </p:nvGrpSpPr>
        <p:grpSpPr bwMode="auto">
          <a:xfrm>
            <a:off x="3187451" y="3781398"/>
            <a:ext cx="576263" cy="766762"/>
            <a:chOff x="4967" y="2221"/>
            <a:chExt cx="363" cy="483"/>
          </a:xfrm>
        </p:grpSpPr>
        <p:sp>
          <p:nvSpPr>
            <p:cNvPr id="70" name="Text Box 104">
              <a:extLst>
                <a:ext uri="{FF2B5EF4-FFF2-40B4-BE49-F238E27FC236}">
                  <a16:creationId xmlns:a16="http://schemas.microsoft.com/office/drawing/2014/main" id="{9F0250B2-CECA-DCFD-2B36-646D3C03A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١٧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71" name="Text Box 105">
              <a:extLst>
                <a:ext uri="{FF2B5EF4-FFF2-40B4-BE49-F238E27FC236}">
                  <a16:creationId xmlns:a16="http://schemas.microsoft.com/office/drawing/2014/main" id="{B62BDB9A-E2C4-D5BC-1CDC-C36949E8F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٥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72" name="Line 106">
              <a:extLst>
                <a:ext uri="{FF2B5EF4-FFF2-40B4-BE49-F238E27FC236}">
                  <a16:creationId xmlns:a16="http://schemas.microsoft.com/office/drawing/2014/main" id="{7D495B99-C55D-C767-42FD-39C5949F49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50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4D53D90-81B0-D1A2-07D7-C30834543593}"/>
              </a:ext>
            </a:extLst>
          </p:cNvPr>
          <p:cNvGrpSpPr>
            <a:grpSpLocks/>
          </p:cNvGrpSpPr>
          <p:nvPr/>
        </p:nvGrpSpPr>
        <p:grpSpPr bwMode="auto">
          <a:xfrm>
            <a:off x="3296570" y="439739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D28E5F3-989B-E99B-A3E5-3C1D82525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0E966F0F-9840-E978-0647-3E2689FB8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قسمة الأعداد النسبية</a:t>
              </a:r>
              <a:endParaRPr lang="en-US" altLang="en-US" sz="3200" b="1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E9D8E57-7187-0706-8E0E-D0E27F36D433}"/>
              </a:ext>
            </a:extLst>
          </p:cNvPr>
          <p:cNvGrpSpPr>
            <a:grpSpLocks/>
          </p:cNvGrpSpPr>
          <p:nvPr/>
        </p:nvGrpSpPr>
        <p:grpSpPr bwMode="auto">
          <a:xfrm>
            <a:off x="7747920" y="2093914"/>
            <a:ext cx="1814512" cy="769937"/>
            <a:chOff x="4159" y="2038"/>
            <a:chExt cx="1143" cy="485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057EBA98-94D8-4226-9109-66F88E459B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20" name="Text Box 7">
                <a:extLst>
                  <a:ext uri="{FF2B5EF4-FFF2-40B4-BE49-F238E27FC236}">
                    <a16:creationId xmlns:a16="http://schemas.microsoft.com/office/drawing/2014/main" id="{299149E0-4D45-FB13-BEA6-9C4B2D5067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 Box 8">
                <a:extLst>
                  <a:ext uri="{FF2B5EF4-FFF2-40B4-BE49-F238E27FC236}">
                    <a16:creationId xmlns:a16="http://schemas.microsoft.com/office/drawing/2014/main" id="{6D1FEE4E-A523-ABDE-29DD-95924A78F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B47AD36B-964A-48BA-676A-586A0B1AB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314BE3-7B96-F40E-101F-FED23DC987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D12C8688-9F8A-BB6D-1E70-E05ACF8A7C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E097C261-037D-C656-6130-B27FED22C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Line 13">
                <a:extLst>
                  <a:ext uri="{FF2B5EF4-FFF2-40B4-BE49-F238E27FC236}">
                    <a16:creationId xmlns:a16="http://schemas.microsoft.com/office/drawing/2014/main" id="{80F975E5-2670-062F-A923-BC318D66A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F924FAEA-1EA2-4BCA-CEB4-77F4702C0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24CAE136-3571-A587-3E63-A7E172968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24EBBEF5-EBA7-697F-0D2A-37AD2C35B789}"/>
              </a:ext>
            </a:extLst>
          </p:cNvPr>
          <p:cNvGrpSpPr>
            <a:grpSpLocks/>
          </p:cNvGrpSpPr>
          <p:nvPr/>
        </p:nvGrpSpPr>
        <p:grpSpPr bwMode="auto">
          <a:xfrm>
            <a:off x="4304632" y="2122489"/>
            <a:ext cx="1927225" cy="766762"/>
            <a:chOff x="3515" y="1117"/>
            <a:chExt cx="1025" cy="483"/>
          </a:xfrm>
        </p:grpSpPr>
        <p:grpSp>
          <p:nvGrpSpPr>
            <p:cNvPr id="24" name="Group 17">
              <a:extLst>
                <a:ext uri="{FF2B5EF4-FFF2-40B4-BE49-F238E27FC236}">
                  <a16:creationId xmlns:a16="http://schemas.microsoft.com/office/drawing/2014/main" id="{DE158F8D-1453-FD17-E37D-A2F1DB330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26" name="Text Box 18">
                <a:extLst>
                  <a:ext uri="{FF2B5EF4-FFF2-40B4-BE49-F238E27FC236}">
                    <a16:creationId xmlns:a16="http://schemas.microsoft.com/office/drawing/2014/main" id="{4C428004-7D6B-378C-93BF-776F80C927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 × 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Text Box 19">
                <a:extLst>
                  <a:ext uri="{FF2B5EF4-FFF2-40B4-BE49-F238E27FC236}">
                    <a16:creationId xmlns:a16="http://schemas.microsoft.com/office/drawing/2014/main" id="{B829D5D4-79D0-E576-6C4F-4CFCB4C26E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 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A019C5D0-E8DD-A481-6FD5-E692D5D35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48962B3E-CCB7-C74F-47A4-4DCD3C99A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id="{3CD40505-8FD6-3FC6-ADA5-EAF0E54D94F7}"/>
              </a:ext>
            </a:extLst>
          </p:cNvPr>
          <p:cNvGrpSpPr>
            <a:grpSpLocks/>
          </p:cNvGrpSpPr>
          <p:nvPr/>
        </p:nvGrpSpPr>
        <p:grpSpPr bwMode="auto">
          <a:xfrm>
            <a:off x="7330408" y="4874839"/>
            <a:ext cx="2378075" cy="769938"/>
            <a:chOff x="4240" y="2809"/>
            <a:chExt cx="1498" cy="485"/>
          </a:xfrm>
        </p:grpSpPr>
        <p:grpSp>
          <p:nvGrpSpPr>
            <p:cNvPr id="30" name="Group 23">
              <a:extLst>
                <a:ext uri="{FF2B5EF4-FFF2-40B4-BE49-F238E27FC236}">
                  <a16:creationId xmlns:a16="http://schemas.microsoft.com/office/drawing/2014/main" id="{C1985B21-2A68-D3C8-0924-A5A101D84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9" y="2809"/>
              <a:ext cx="619" cy="483"/>
              <a:chOff x="5119" y="2809"/>
              <a:chExt cx="619" cy="483"/>
            </a:xfrm>
          </p:grpSpPr>
          <p:grpSp>
            <p:nvGrpSpPr>
              <p:cNvPr id="39" name="Group 24">
                <a:extLst>
                  <a:ext uri="{FF2B5EF4-FFF2-40B4-BE49-F238E27FC236}">
                    <a16:creationId xmlns:a16="http://schemas.microsoft.com/office/drawing/2014/main" id="{D51EE73D-68E3-4831-A940-739146005F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5" y="2809"/>
                <a:ext cx="453" cy="483"/>
                <a:chOff x="4967" y="2221"/>
                <a:chExt cx="363" cy="483"/>
              </a:xfrm>
            </p:grpSpPr>
            <p:sp>
              <p:nvSpPr>
                <p:cNvPr id="41" name="Text Box 25">
                  <a:extLst>
                    <a:ext uri="{FF2B5EF4-FFF2-40B4-BE49-F238E27FC236}">
                      <a16:creationId xmlns:a16="http://schemas.microsoft.com/office/drawing/2014/main" id="{DEF4A33F-DFB1-2397-2103-E6D770095E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" name="Text Box 26">
                  <a:extLst>
                    <a:ext uri="{FF2B5EF4-FFF2-40B4-BE49-F238E27FC236}">
                      <a16:creationId xmlns:a16="http://schemas.microsoft.com/office/drawing/2014/main" id="{A8627C07-7B20-9802-0807-E7CCB6A5F7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3" name="Line 27">
                  <a:extLst>
                    <a:ext uri="{FF2B5EF4-FFF2-40B4-BE49-F238E27FC236}">
                      <a16:creationId xmlns:a16="http://schemas.microsoft.com/office/drawing/2014/main" id="{7E8579C3-BA84-C8B7-D3F5-6B90F6D8AF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" name="Text Box 28">
                <a:extLst>
                  <a:ext uri="{FF2B5EF4-FFF2-40B4-BE49-F238E27FC236}">
                    <a16:creationId xmlns:a16="http://schemas.microsoft.com/office/drawing/2014/main" id="{58DAF3C2-9324-5B27-A0D2-1B93D60186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9" y="291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Text Box 29">
              <a:extLst>
                <a:ext uri="{FF2B5EF4-FFF2-40B4-BE49-F238E27FC236}">
                  <a16:creationId xmlns:a16="http://schemas.microsoft.com/office/drawing/2014/main" id="{29EEC7AD-D83E-919A-47C9-DFDE75BF0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grpSp>
          <p:nvGrpSpPr>
            <p:cNvPr id="32" name="Group 30">
              <a:extLst>
                <a:ext uri="{FF2B5EF4-FFF2-40B4-BE49-F238E27FC236}">
                  <a16:creationId xmlns:a16="http://schemas.microsoft.com/office/drawing/2014/main" id="{09D14C67-2C92-8C67-6A58-36E027A2E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824"/>
              <a:ext cx="635" cy="470"/>
              <a:chOff x="4377" y="2824"/>
              <a:chExt cx="635" cy="470"/>
            </a:xfrm>
          </p:grpSpPr>
          <p:grpSp>
            <p:nvGrpSpPr>
              <p:cNvPr id="34" name="Group 31">
                <a:extLst>
                  <a:ext uri="{FF2B5EF4-FFF2-40B4-BE49-F238E27FC236}">
                    <a16:creationId xmlns:a16="http://schemas.microsoft.com/office/drawing/2014/main" id="{3458E9DF-18C3-F00F-CE09-EAAE6E7D9C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9" y="2824"/>
                <a:ext cx="473" cy="470"/>
                <a:chOff x="4951" y="2234"/>
                <a:chExt cx="379" cy="470"/>
              </a:xfrm>
            </p:grpSpPr>
            <p:sp>
              <p:nvSpPr>
                <p:cNvPr id="36" name="Text Box 32">
                  <a:extLst>
                    <a:ext uri="{FF2B5EF4-FFF2-40B4-BE49-F238E27FC236}">
                      <a16:creationId xmlns:a16="http://schemas.microsoft.com/office/drawing/2014/main" id="{BDF8EF32-2E09-51F9-B9C4-5284000402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1" y="2234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١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7" name="Text Box 33">
                  <a:extLst>
                    <a:ext uri="{FF2B5EF4-FFF2-40B4-BE49-F238E27FC236}">
                      <a16:creationId xmlns:a16="http://schemas.microsoft.com/office/drawing/2014/main" id="{F22666B9-E81D-86E4-DA01-10CB0B703C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8" name="Line 34">
                  <a:extLst>
                    <a:ext uri="{FF2B5EF4-FFF2-40B4-BE49-F238E27FC236}">
                      <a16:creationId xmlns:a16="http://schemas.microsoft.com/office/drawing/2014/main" id="{C704E881-23CF-E85A-C691-A9882B739D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" name="Text Box 35">
                <a:extLst>
                  <a:ext uri="{FF2B5EF4-FFF2-40B4-BE49-F238E27FC236}">
                    <a16:creationId xmlns:a16="http://schemas.microsoft.com/office/drawing/2014/main" id="{BE7BD331-16F4-E353-B098-FD2FAAC83D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3" name="Text Box 36">
              <a:extLst>
                <a:ext uri="{FF2B5EF4-FFF2-40B4-BE49-F238E27FC236}">
                  <a16:creationId xmlns:a16="http://schemas.microsoft.com/office/drawing/2014/main" id="{6A7E2ECE-DEEC-8E11-0AEE-207F91D04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290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44" name="Group 37">
            <a:extLst>
              <a:ext uri="{FF2B5EF4-FFF2-40B4-BE49-F238E27FC236}">
                <a16:creationId xmlns:a16="http://schemas.microsoft.com/office/drawing/2014/main" id="{0A16182D-86A7-7240-08B2-5CC761C901C5}"/>
              </a:ext>
            </a:extLst>
          </p:cNvPr>
          <p:cNvGrpSpPr>
            <a:grpSpLocks/>
          </p:cNvGrpSpPr>
          <p:nvPr/>
        </p:nvGrpSpPr>
        <p:grpSpPr bwMode="auto">
          <a:xfrm>
            <a:off x="5600032" y="4889501"/>
            <a:ext cx="1730375" cy="769938"/>
            <a:chOff x="3197" y="2801"/>
            <a:chExt cx="1090" cy="485"/>
          </a:xfrm>
        </p:grpSpPr>
        <p:grpSp>
          <p:nvGrpSpPr>
            <p:cNvPr id="45" name="Group 38">
              <a:extLst>
                <a:ext uri="{FF2B5EF4-FFF2-40B4-BE49-F238E27FC236}">
                  <a16:creationId xmlns:a16="http://schemas.microsoft.com/office/drawing/2014/main" id="{6EB59E4D-DA52-237D-6BCF-2FEDDA3C5C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" y="2801"/>
              <a:ext cx="363" cy="483"/>
              <a:chOff x="4967" y="2221"/>
              <a:chExt cx="363" cy="483"/>
            </a:xfrm>
          </p:grpSpPr>
          <p:sp>
            <p:nvSpPr>
              <p:cNvPr id="52" name="Text Box 39">
                <a:extLst>
                  <a:ext uri="{FF2B5EF4-FFF2-40B4-BE49-F238E27FC236}">
                    <a16:creationId xmlns:a16="http://schemas.microsoft.com/office/drawing/2014/main" id="{71D26369-CFF5-843D-26C1-68662E322A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١٥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 Box 40">
                <a:extLst>
                  <a:ext uri="{FF2B5EF4-FFF2-40B4-BE49-F238E27FC236}">
                    <a16:creationId xmlns:a16="http://schemas.microsoft.com/office/drawing/2014/main" id="{9014FB5B-BE3C-757F-F778-324A842755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Line 41">
                <a:extLst>
                  <a:ext uri="{FF2B5EF4-FFF2-40B4-BE49-F238E27FC236}">
                    <a16:creationId xmlns:a16="http://schemas.microsoft.com/office/drawing/2014/main" id="{21D60C91-3FF1-D507-70BA-D4FC5A847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42">
              <a:extLst>
                <a:ext uri="{FF2B5EF4-FFF2-40B4-BE49-F238E27FC236}">
                  <a16:creationId xmlns:a16="http://schemas.microsoft.com/office/drawing/2014/main" id="{5F447C12-731D-C794-68F7-DABB1B0407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2803"/>
              <a:ext cx="363" cy="483"/>
              <a:chOff x="4967" y="2221"/>
              <a:chExt cx="363" cy="483"/>
            </a:xfrm>
          </p:grpSpPr>
          <p:sp>
            <p:nvSpPr>
              <p:cNvPr id="49" name="Text Box 43">
                <a:extLst>
                  <a:ext uri="{FF2B5EF4-FFF2-40B4-BE49-F238E27FC236}">
                    <a16:creationId xmlns:a16="http://schemas.microsoft.com/office/drawing/2014/main" id="{E9580EE4-D1D1-9084-A069-DB6F670855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٥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50" name="Text Box 44">
                <a:extLst>
                  <a:ext uri="{FF2B5EF4-FFF2-40B4-BE49-F238E27FC236}">
                    <a16:creationId xmlns:a16="http://schemas.microsoft.com/office/drawing/2014/main" id="{ECB8B8B0-DC7D-AC5E-D9CD-617D4829A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1" name="Line 45">
                <a:extLst>
                  <a:ext uri="{FF2B5EF4-FFF2-40B4-BE49-F238E27FC236}">
                    <a16:creationId xmlns:a16="http://schemas.microsoft.com/office/drawing/2014/main" id="{BAA73040-4A75-88EC-A63C-8DD4F4765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C48AC4CE-C4D3-8B94-240B-C771B3339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sp>
          <p:nvSpPr>
            <p:cNvPr id="48" name="Text Box 47">
              <a:extLst>
                <a:ext uri="{FF2B5EF4-FFF2-40B4-BE49-F238E27FC236}">
                  <a16:creationId xmlns:a16="http://schemas.microsoft.com/office/drawing/2014/main" id="{672EEE3F-5DB5-8B34-2223-EE526FEE1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55" name="AutoShape 50">
            <a:extLst>
              <a:ext uri="{FF2B5EF4-FFF2-40B4-BE49-F238E27FC236}">
                <a16:creationId xmlns:a16="http://schemas.microsoft.com/office/drawing/2014/main" id="{68B013DE-0046-5702-2CAB-0314713BE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157" y="1165226"/>
            <a:ext cx="3887788" cy="576263"/>
          </a:xfrm>
          <a:prstGeom prst="octagon">
            <a:avLst>
              <a:gd name="adj" fmla="val 2928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en-US" sz="2400" b="1" dirty="0"/>
              <a:t>جد ناتج القسمة في أبسط صورة :</a:t>
            </a:r>
            <a:endParaRPr lang="en-US" altLang="en-US" sz="2400" b="1" dirty="0"/>
          </a:p>
        </p:txBody>
      </p:sp>
      <p:grpSp>
        <p:nvGrpSpPr>
          <p:cNvPr id="56" name="Group 51">
            <a:extLst>
              <a:ext uri="{FF2B5EF4-FFF2-40B4-BE49-F238E27FC236}">
                <a16:creationId xmlns:a16="http://schemas.microsoft.com/office/drawing/2014/main" id="{F6003D23-2696-74D4-22C6-926BECFE880C}"/>
              </a:ext>
            </a:extLst>
          </p:cNvPr>
          <p:cNvGrpSpPr>
            <a:grpSpLocks/>
          </p:cNvGrpSpPr>
          <p:nvPr/>
        </p:nvGrpSpPr>
        <p:grpSpPr bwMode="auto">
          <a:xfrm>
            <a:off x="7460582" y="3422651"/>
            <a:ext cx="2101850" cy="779463"/>
            <a:chOff x="4414" y="1677"/>
            <a:chExt cx="1324" cy="491"/>
          </a:xfrm>
        </p:grpSpPr>
        <p:grpSp>
          <p:nvGrpSpPr>
            <p:cNvPr id="57" name="Group 52">
              <a:extLst>
                <a:ext uri="{FF2B5EF4-FFF2-40B4-BE49-F238E27FC236}">
                  <a16:creationId xmlns:a16="http://schemas.microsoft.com/office/drawing/2014/main" id="{F0E975A5-0285-DE4B-3875-53418045A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9" y="1690"/>
              <a:ext cx="499" cy="478"/>
              <a:chOff x="1111" y="1344"/>
              <a:chExt cx="499" cy="478"/>
            </a:xfrm>
          </p:grpSpPr>
          <p:grpSp>
            <p:nvGrpSpPr>
              <p:cNvPr id="64" name="Group 53">
                <a:extLst>
                  <a:ext uri="{FF2B5EF4-FFF2-40B4-BE49-F238E27FC236}">
                    <a16:creationId xmlns:a16="http://schemas.microsoft.com/office/drawing/2014/main" id="{9B883AD3-88BC-2734-9C0E-9ABDA09BC5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66" name="Text Box 54">
                  <a:extLst>
                    <a:ext uri="{FF2B5EF4-FFF2-40B4-BE49-F238E27FC236}">
                      <a16:creationId xmlns:a16="http://schemas.microsoft.com/office/drawing/2014/main" id="{B76B73B5-55BE-C5D6-E7A5-306AB1D123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- 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" name="Text Box 55">
                  <a:extLst>
                    <a:ext uri="{FF2B5EF4-FFF2-40B4-BE49-F238E27FC236}">
                      <a16:creationId xmlns:a16="http://schemas.microsoft.com/office/drawing/2014/main" id="{2FB638ED-A9CF-3671-A7C2-429C6BB4CC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8" name="Line 56">
                  <a:extLst>
                    <a:ext uri="{FF2B5EF4-FFF2-40B4-BE49-F238E27FC236}">
                      <a16:creationId xmlns:a16="http://schemas.microsoft.com/office/drawing/2014/main" id="{DD223AC8-8904-04F2-2C90-ECBCA1E657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5" name="Text Box 57">
                <a:extLst>
                  <a:ext uri="{FF2B5EF4-FFF2-40B4-BE49-F238E27FC236}">
                    <a16:creationId xmlns:a16="http://schemas.microsoft.com/office/drawing/2014/main" id="{5A553D0F-F15A-2E92-3ECF-C0D6E2549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en-US" sz="2400" b="1"/>
              </a:p>
            </p:txBody>
          </p:sp>
        </p:grpSp>
        <p:grpSp>
          <p:nvGrpSpPr>
            <p:cNvPr id="58" name="Group 58">
              <a:extLst>
                <a:ext uri="{FF2B5EF4-FFF2-40B4-BE49-F238E27FC236}">
                  <a16:creationId xmlns:a16="http://schemas.microsoft.com/office/drawing/2014/main" id="{F05207C8-A64B-AE43-D06C-9CE35430B6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" y="1677"/>
              <a:ext cx="363" cy="483"/>
              <a:chOff x="4967" y="2221"/>
              <a:chExt cx="363" cy="483"/>
            </a:xfrm>
          </p:grpSpPr>
          <p:sp>
            <p:nvSpPr>
              <p:cNvPr id="61" name="Text Box 59">
                <a:extLst>
                  <a:ext uri="{FF2B5EF4-FFF2-40B4-BE49-F238E27FC236}">
                    <a16:creationId xmlns:a16="http://schemas.microsoft.com/office/drawing/2014/main" id="{C230A8BD-1289-5AF8-0763-12718255F9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2" name="Text Box 60">
                <a:extLst>
                  <a:ext uri="{FF2B5EF4-FFF2-40B4-BE49-F238E27FC236}">
                    <a16:creationId xmlns:a16="http://schemas.microsoft.com/office/drawing/2014/main" id="{F2C7598B-6EFF-0B15-8616-AD674608FD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3" name="Line 61">
                <a:extLst>
                  <a:ext uri="{FF2B5EF4-FFF2-40B4-BE49-F238E27FC236}">
                    <a16:creationId xmlns:a16="http://schemas.microsoft.com/office/drawing/2014/main" id="{3D6EFD20-0AE6-E573-EB54-68DED84BA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" name="Text Box 62">
              <a:extLst>
                <a:ext uri="{FF2B5EF4-FFF2-40B4-BE49-F238E27FC236}">
                  <a16:creationId xmlns:a16="http://schemas.microsoft.com/office/drawing/2014/main" id="{9989CE60-7DD6-613B-7892-9B9E4E6F5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÷</a:t>
              </a:r>
              <a:endParaRPr lang="en-US" altLang="en-US" sz="2400" b="1" dirty="0"/>
            </a:p>
          </p:txBody>
        </p:sp>
        <p:sp>
          <p:nvSpPr>
            <p:cNvPr id="60" name="Text Box 63">
              <a:extLst>
                <a:ext uri="{FF2B5EF4-FFF2-40B4-BE49-F238E27FC236}">
                  <a16:creationId xmlns:a16="http://schemas.microsoft.com/office/drawing/2014/main" id="{54723F0E-2817-D9D6-E52C-F90A6985B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69" name="Group 64">
            <a:extLst>
              <a:ext uri="{FF2B5EF4-FFF2-40B4-BE49-F238E27FC236}">
                <a16:creationId xmlns:a16="http://schemas.microsoft.com/office/drawing/2014/main" id="{A23D5A03-30E5-F3A2-71F1-994AE42FA3DA}"/>
              </a:ext>
            </a:extLst>
          </p:cNvPr>
          <p:cNvGrpSpPr>
            <a:grpSpLocks/>
          </p:cNvGrpSpPr>
          <p:nvPr/>
        </p:nvGrpSpPr>
        <p:grpSpPr bwMode="auto">
          <a:xfrm>
            <a:off x="2621882" y="3443289"/>
            <a:ext cx="3482975" cy="766762"/>
            <a:chOff x="2817" y="1690"/>
            <a:chExt cx="1734" cy="483"/>
          </a:xfrm>
        </p:grpSpPr>
        <p:grpSp>
          <p:nvGrpSpPr>
            <p:cNvPr id="70" name="Group 65">
              <a:extLst>
                <a:ext uri="{FF2B5EF4-FFF2-40B4-BE49-F238E27FC236}">
                  <a16:creationId xmlns:a16="http://schemas.microsoft.com/office/drawing/2014/main" id="{3AE94527-58D7-4387-D958-03F568552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7" y="1690"/>
              <a:ext cx="1507" cy="483"/>
              <a:chOff x="2817" y="1690"/>
              <a:chExt cx="1507" cy="483"/>
            </a:xfrm>
          </p:grpSpPr>
          <p:grpSp>
            <p:nvGrpSpPr>
              <p:cNvPr id="72" name="Group 66">
                <a:extLst>
                  <a:ext uri="{FF2B5EF4-FFF2-40B4-BE49-F238E27FC236}">
                    <a16:creationId xmlns:a16="http://schemas.microsoft.com/office/drawing/2014/main" id="{3439BD63-FF3A-F541-B7C7-79C1324DAB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4" y="1690"/>
                <a:ext cx="1230" cy="483"/>
                <a:chOff x="3094" y="1690"/>
                <a:chExt cx="1230" cy="483"/>
              </a:xfrm>
            </p:grpSpPr>
            <p:sp>
              <p:nvSpPr>
                <p:cNvPr id="74" name="Text Box 67">
                  <a:extLst>
                    <a:ext uri="{FF2B5EF4-FFF2-40B4-BE49-F238E27FC236}">
                      <a16:creationId xmlns:a16="http://schemas.microsoft.com/office/drawing/2014/main" id="{2D57FB73-C76E-BEA8-EDAE-577F5FF92A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4" y="1690"/>
                  <a:ext cx="1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٢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>
                      <a:solidFill>
                        <a:srgbClr val="FF3300"/>
                      </a:solidFill>
                    </a:rPr>
                    <a:t>٢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/>
                    <a:t>×</a:t>
                  </a: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٢ × ٢</a:t>
                  </a:r>
                  <a:r>
                    <a:rPr lang="ar-SA" altLang="en-US" sz="2400" b="1" dirty="0"/>
                    <a:t> 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5" name="Text Box 68">
                  <a:extLst>
                    <a:ext uri="{FF2B5EF4-FFF2-40B4-BE49-F238E27FC236}">
                      <a16:creationId xmlns:a16="http://schemas.microsoft.com/office/drawing/2014/main" id="{EA834961-8FE8-F47E-EE95-56103FC0DC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4" y="1885"/>
                  <a:ext cx="123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٥</a:t>
                  </a:r>
                  <a:r>
                    <a:rPr lang="ar-SA" altLang="en-US" sz="2400" b="1" dirty="0">
                      <a:solidFill>
                        <a:srgbClr val="0066CC"/>
                      </a:solidFill>
                    </a:rPr>
                    <a:t> </a:t>
                  </a:r>
                  <a:r>
                    <a:rPr lang="ar-SA" altLang="en-US" sz="2400" b="1" dirty="0"/>
                    <a:t>× </a:t>
                  </a: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6" name="Line 69">
                  <a:extLst>
                    <a:ext uri="{FF2B5EF4-FFF2-40B4-BE49-F238E27FC236}">
                      <a16:creationId xmlns:a16="http://schemas.microsoft.com/office/drawing/2014/main" id="{4A733144-D31A-393D-CA4C-BAD911897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74" y="1933"/>
                  <a:ext cx="107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" name="Text Box 70">
                <a:extLst>
                  <a:ext uri="{FF2B5EF4-FFF2-40B4-BE49-F238E27FC236}">
                    <a16:creationId xmlns:a16="http://schemas.microsoft.com/office/drawing/2014/main" id="{1DE139A9-43FB-FBFF-2297-8ABFB049E1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7" y="1788"/>
                <a:ext cx="4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71" name="Text Box 71">
              <a:extLst>
                <a:ext uri="{FF2B5EF4-FFF2-40B4-BE49-F238E27FC236}">
                  <a16:creationId xmlns:a16="http://schemas.microsoft.com/office/drawing/2014/main" id="{B68B8F74-10AD-A2F1-5FC7-9AAE66BDC7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1" y="1757"/>
              <a:ext cx="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77" name="Group 82">
            <a:extLst>
              <a:ext uri="{FF2B5EF4-FFF2-40B4-BE49-F238E27FC236}">
                <a16:creationId xmlns:a16="http://schemas.microsoft.com/office/drawing/2014/main" id="{76D9CAE5-0262-51F0-274C-6174FFE8A5D9}"/>
              </a:ext>
            </a:extLst>
          </p:cNvPr>
          <p:cNvGrpSpPr>
            <a:grpSpLocks/>
          </p:cNvGrpSpPr>
          <p:nvPr/>
        </p:nvGrpSpPr>
        <p:grpSpPr bwMode="auto">
          <a:xfrm>
            <a:off x="2072607" y="4918076"/>
            <a:ext cx="2055813" cy="766763"/>
            <a:chOff x="3515" y="1117"/>
            <a:chExt cx="1025" cy="483"/>
          </a:xfrm>
        </p:grpSpPr>
        <p:grpSp>
          <p:nvGrpSpPr>
            <p:cNvPr id="78" name="Group 83">
              <a:extLst>
                <a:ext uri="{FF2B5EF4-FFF2-40B4-BE49-F238E27FC236}">
                  <a16:creationId xmlns:a16="http://schemas.microsoft.com/office/drawing/2014/main" id="{40FA47F8-CCC8-5C94-7432-0A66CA4F8B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80" name="Text Box 84">
                <a:extLst>
                  <a:ext uri="{FF2B5EF4-FFF2-40B4-BE49-F238E27FC236}">
                    <a16:creationId xmlns:a16="http://schemas.microsoft.com/office/drawing/2014/main" id="{F985A542-C904-D862-1F21-C745209EB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 × ٥ 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1" name="Text Box 85">
                <a:extLst>
                  <a:ext uri="{FF2B5EF4-FFF2-40B4-BE49-F238E27FC236}">
                    <a16:creationId xmlns:a16="http://schemas.microsoft.com/office/drawing/2014/main" id="{DC640B33-4C77-B7F5-F87E-B0D92000FB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 × 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2" name="Line 86">
                <a:extLst>
                  <a:ext uri="{FF2B5EF4-FFF2-40B4-BE49-F238E27FC236}">
                    <a16:creationId xmlns:a16="http://schemas.microsoft.com/office/drawing/2014/main" id="{22A0E352-87FE-BE94-A1DB-A2B4268C9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9" name="Text Box 87">
              <a:extLst>
                <a:ext uri="{FF2B5EF4-FFF2-40B4-BE49-F238E27FC236}">
                  <a16:creationId xmlns:a16="http://schemas.microsoft.com/office/drawing/2014/main" id="{CBA37750-A8BC-B755-E60A-56607BB05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83" name="Group 93">
            <a:extLst>
              <a:ext uri="{FF2B5EF4-FFF2-40B4-BE49-F238E27FC236}">
                <a16:creationId xmlns:a16="http://schemas.microsoft.com/office/drawing/2014/main" id="{E96EF711-7D7E-0D14-0C1D-253AC19C5863}"/>
              </a:ext>
            </a:extLst>
          </p:cNvPr>
          <p:cNvGrpSpPr>
            <a:grpSpLocks/>
          </p:cNvGrpSpPr>
          <p:nvPr/>
        </p:nvGrpSpPr>
        <p:grpSpPr bwMode="auto">
          <a:xfrm>
            <a:off x="6114382" y="2109789"/>
            <a:ext cx="1814513" cy="769937"/>
            <a:chOff x="4159" y="2038"/>
            <a:chExt cx="1143" cy="485"/>
          </a:xfrm>
        </p:grpSpPr>
        <p:grpSp>
          <p:nvGrpSpPr>
            <p:cNvPr id="84" name="Group 94">
              <a:extLst>
                <a:ext uri="{FF2B5EF4-FFF2-40B4-BE49-F238E27FC236}">
                  <a16:creationId xmlns:a16="http://schemas.microsoft.com/office/drawing/2014/main" id="{06E1FC94-BDE5-BD27-8C5A-88D7512299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91" name="Text Box 95">
                <a:extLst>
                  <a:ext uri="{FF2B5EF4-FFF2-40B4-BE49-F238E27FC236}">
                    <a16:creationId xmlns:a16="http://schemas.microsoft.com/office/drawing/2014/main" id="{80F4C247-1A98-0DCD-70B3-8757489454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2" name="Text Box 96">
                <a:extLst>
                  <a:ext uri="{FF2B5EF4-FFF2-40B4-BE49-F238E27FC236}">
                    <a16:creationId xmlns:a16="http://schemas.microsoft.com/office/drawing/2014/main" id="{15D443CB-BEF0-7FA8-83B8-456346ACE0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Line 97">
                <a:extLst>
                  <a:ext uri="{FF2B5EF4-FFF2-40B4-BE49-F238E27FC236}">
                    <a16:creationId xmlns:a16="http://schemas.microsoft.com/office/drawing/2014/main" id="{614A9CA8-39EF-DDB0-535B-8EE1F7BB3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98">
              <a:extLst>
                <a:ext uri="{FF2B5EF4-FFF2-40B4-BE49-F238E27FC236}">
                  <a16:creationId xmlns:a16="http://schemas.microsoft.com/office/drawing/2014/main" id="{748D364C-18D9-BB83-8821-B6510C4D0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88" name="Text Box 99">
                <a:extLst>
                  <a:ext uri="{FF2B5EF4-FFF2-40B4-BE49-F238E27FC236}">
                    <a16:creationId xmlns:a16="http://schemas.microsoft.com/office/drawing/2014/main" id="{9E1653C9-1E53-B0A3-8B4C-C241BA8D3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9" name="Text Box 100">
                <a:extLst>
                  <a:ext uri="{FF2B5EF4-FFF2-40B4-BE49-F238E27FC236}">
                    <a16:creationId xmlns:a16="http://schemas.microsoft.com/office/drawing/2014/main" id="{277DE203-774E-FBA7-8CB9-E9843B1F24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0" name="Line 101">
                <a:extLst>
                  <a:ext uri="{FF2B5EF4-FFF2-40B4-BE49-F238E27FC236}">
                    <a16:creationId xmlns:a16="http://schemas.microsoft.com/office/drawing/2014/main" id="{828C7132-A79F-3993-C2B3-C18F96F87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" name="Text Box 102">
              <a:extLst>
                <a:ext uri="{FF2B5EF4-FFF2-40B4-BE49-F238E27FC236}">
                  <a16:creationId xmlns:a16="http://schemas.microsoft.com/office/drawing/2014/main" id="{D10BCAA7-65F7-743D-B8F7-8CD4E413B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87" name="Text Box 103">
              <a:extLst>
                <a:ext uri="{FF2B5EF4-FFF2-40B4-BE49-F238E27FC236}">
                  <a16:creationId xmlns:a16="http://schemas.microsoft.com/office/drawing/2014/main" id="{FE8E3A76-8ADA-5C2E-255F-B61F85E4F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4" name="Group 104">
            <a:extLst>
              <a:ext uri="{FF2B5EF4-FFF2-40B4-BE49-F238E27FC236}">
                <a16:creationId xmlns:a16="http://schemas.microsoft.com/office/drawing/2014/main" id="{1909F7D4-AAFB-1BBB-4860-BFFB480A0427}"/>
              </a:ext>
            </a:extLst>
          </p:cNvPr>
          <p:cNvGrpSpPr>
            <a:grpSpLocks/>
          </p:cNvGrpSpPr>
          <p:nvPr/>
        </p:nvGrpSpPr>
        <p:grpSpPr bwMode="auto">
          <a:xfrm>
            <a:off x="3663282" y="2135189"/>
            <a:ext cx="866775" cy="766762"/>
            <a:chOff x="2022" y="1141"/>
            <a:chExt cx="546" cy="483"/>
          </a:xfrm>
        </p:grpSpPr>
        <p:grpSp>
          <p:nvGrpSpPr>
            <p:cNvPr id="95" name="Group 105">
              <a:extLst>
                <a:ext uri="{FF2B5EF4-FFF2-40B4-BE49-F238E27FC236}">
                  <a16:creationId xmlns:a16="http://schemas.microsoft.com/office/drawing/2014/main" id="{B8B3D3EB-3AEE-C8A4-78F3-4348600A8A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5" y="1141"/>
              <a:ext cx="363" cy="483"/>
              <a:chOff x="4967" y="2221"/>
              <a:chExt cx="363" cy="483"/>
            </a:xfrm>
          </p:grpSpPr>
          <p:sp>
            <p:nvSpPr>
              <p:cNvPr id="97" name="Text Box 106">
                <a:extLst>
                  <a:ext uri="{FF2B5EF4-FFF2-40B4-BE49-F238E27FC236}">
                    <a16:creationId xmlns:a16="http://schemas.microsoft.com/office/drawing/2014/main" id="{CABE50B5-D524-9A3D-37DC-E1490642C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98" name="Text Box 107">
                <a:extLst>
                  <a:ext uri="{FF2B5EF4-FFF2-40B4-BE49-F238E27FC236}">
                    <a16:creationId xmlns:a16="http://schemas.microsoft.com/office/drawing/2014/main" id="{6D4A3B80-6D4B-2393-F589-6CA9941A37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٩</a:t>
                </a:r>
                <a:endParaRPr lang="en-US" altLang="en-US" sz="2400" b="1" dirty="0"/>
              </a:p>
            </p:txBody>
          </p:sp>
          <p:sp>
            <p:nvSpPr>
              <p:cNvPr id="99" name="Line 108">
                <a:extLst>
                  <a:ext uri="{FF2B5EF4-FFF2-40B4-BE49-F238E27FC236}">
                    <a16:creationId xmlns:a16="http://schemas.microsoft.com/office/drawing/2014/main" id="{B98E16DE-6DC9-BDE4-A02A-B111AA4ED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Text Box 109">
              <a:extLst>
                <a:ext uri="{FF2B5EF4-FFF2-40B4-BE49-F238E27FC236}">
                  <a16:creationId xmlns:a16="http://schemas.microsoft.com/office/drawing/2014/main" id="{6104A4F4-25FC-E55D-44B3-C15C969A0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2" y="1237"/>
              <a:ext cx="2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100" name="Group 116">
            <a:extLst>
              <a:ext uri="{FF2B5EF4-FFF2-40B4-BE49-F238E27FC236}">
                <a16:creationId xmlns:a16="http://schemas.microsoft.com/office/drawing/2014/main" id="{DF017622-1EDA-D389-7A4B-2EDB4C7F1396}"/>
              </a:ext>
            </a:extLst>
          </p:cNvPr>
          <p:cNvGrpSpPr>
            <a:grpSpLocks/>
          </p:cNvGrpSpPr>
          <p:nvPr/>
        </p:nvGrpSpPr>
        <p:grpSpPr bwMode="auto">
          <a:xfrm>
            <a:off x="5744495" y="3435351"/>
            <a:ext cx="1925637" cy="779463"/>
            <a:chOff x="3333" y="1685"/>
            <a:chExt cx="1213" cy="491"/>
          </a:xfrm>
        </p:grpSpPr>
        <p:grpSp>
          <p:nvGrpSpPr>
            <p:cNvPr id="101" name="Group 117">
              <a:extLst>
                <a:ext uri="{FF2B5EF4-FFF2-40B4-BE49-F238E27FC236}">
                  <a16:creationId xmlns:a16="http://schemas.microsoft.com/office/drawing/2014/main" id="{41D5ADF4-D031-70EF-E342-E9B9A863D8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7" y="1698"/>
              <a:ext cx="499" cy="478"/>
              <a:chOff x="1111" y="1344"/>
              <a:chExt cx="499" cy="478"/>
            </a:xfrm>
          </p:grpSpPr>
          <p:grpSp>
            <p:nvGrpSpPr>
              <p:cNvPr id="108" name="Group 118">
                <a:extLst>
                  <a:ext uri="{FF2B5EF4-FFF2-40B4-BE49-F238E27FC236}">
                    <a16:creationId xmlns:a16="http://schemas.microsoft.com/office/drawing/2014/main" id="{6E01AA8E-1DF8-676B-C092-F6D0AE7941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" y="1344"/>
                <a:ext cx="363" cy="478"/>
                <a:chOff x="3742" y="2341"/>
                <a:chExt cx="363" cy="478"/>
              </a:xfrm>
            </p:grpSpPr>
            <p:sp>
              <p:nvSpPr>
                <p:cNvPr id="110" name="Text Box 119">
                  <a:extLst>
                    <a:ext uri="{FF2B5EF4-FFF2-40B4-BE49-F238E27FC236}">
                      <a16:creationId xmlns:a16="http://schemas.microsoft.com/office/drawing/2014/main" id="{BAE359F8-92D7-5DC9-598D-D93D1C5110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- 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1" name="Text Box 120">
                  <a:extLst>
                    <a:ext uri="{FF2B5EF4-FFF2-40B4-BE49-F238E27FC236}">
                      <a16:creationId xmlns:a16="http://schemas.microsoft.com/office/drawing/2014/main" id="{C4F51994-08B8-F666-4099-42A57F56AE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2" name="Line 121">
                  <a:extLst>
                    <a:ext uri="{FF2B5EF4-FFF2-40B4-BE49-F238E27FC236}">
                      <a16:creationId xmlns:a16="http://schemas.microsoft.com/office/drawing/2014/main" id="{7D061A32-9C4D-6F3A-0AFA-F360817FA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9" name="Text Box 122">
                <a:extLst>
                  <a:ext uri="{FF2B5EF4-FFF2-40B4-BE49-F238E27FC236}">
                    <a16:creationId xmlns:a16="http://schemas.microsoft.com/office/drawing/2014/main" id="{C13D093E-1A63-E77F-DD74-97D5F8E038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394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en-US" sz="2400" b="1"/>
              </a:p>
            </p:txBody>
          </p:sp>
        </p:grpSp>
        <p:grpSp>
          <p:nvGrpSpPr>
            <p:cNvPr id="102" name="Group 123">
              <a:extLst>
                <a:ext uri="{FF2B5EF4-FFF2-40B4-BE49-F238E27FC236}">
                  <a16:creationId xmlns:a16="http://schemas.microsoft.com/office/drawing/2014/main" id="{4B8D5E40-CB48-F8CE-C358-8EA89168A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8" y="1685"/>
              <a:ext cx="363" cy="483"/>
              <a:chOff x="4967" y="2221"/>
              <a:chExt cx="363" cy="483"/>
            </a:xfrm>
          </p:grpSpPr>
          <p:sp>
            <p:nvSpPr>
              <p:cNvPr id="105" name="Text Box 124">
                <a:extLst>
                  <a:ext uri="{FF2B5EF4-FFF2-40B4-BE49-F238E27FC236}">
                    <a16:creationId xmlns:a16="http://schemas.microsoft.com/office/drawing/2014/main" id="{B52F9CD0-BE30-27B0-8D6E-1780C34367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6" name="Text Box 125">
                <a:extLst>
                  <a:ext uri="{FF2B5EF4-FFF2-40B4-BE49-F238E27FC236}">
                    <a16:creationId xmlns:a16="http://schemas.microsoft.com/office/drawing/2014/main" id="{9E3D16D1-31EF-7746-48C2-E87ABBB5D6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7" name="Line 126">
                <a:extLst>
                  <a:ext uri="{FF2B5EF4-FFF2-40B4-BE49-F238E27FC236}">
                    <a16:creationId xmlns:a16="http://schemas.microsoft.com/office/drawing/2014/main" id="{B546196F-1092-2984-BE8A-2A2C7F987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" name="Text Box 127">
              <a:extLst>
                <a:ext uri="{FF2B5EF4-FFF2-40B4-BE49-F238E27FC236}">
                  <a16:creationId xmlns:a16="http://schemas.microsoft.com/office/drawing/2014/main" id="{84145518-12B2-EC6C-1659-60B705953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" y="1793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04" name="Text Box 128">
              <a:extLst>
                <a:ext uri="{FF2B5EF4-FFF2-40B4-BE49-F238E27FC236}">
                  <a16:creationId xmlns:a16="http://schemas.microsoft.com/office/drawing/2014/main" id="{3DDF147B-B696-7565-0E1B-18E3DE64E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17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13" name="Group 129">
            <a:extLst>
              <a:ext uri="{FF2B5EF4-FFF2-40B4-BE49-F238E27FC236}">
                <a16:creationId xmlns:a16="http://schemas.microsoft.com/office/drawing/2014/main" id="{468A2769-CD71-7CE8-B330-2540FF37634E}"/>
              </a:ext>
            </a:extLst>
          </p:cNvPr>
          <p:cNvGrpSpPr>
            <a:grpSpLocks/>
          </p:cNvGrpSpPr>
          <p:nvPr/>
        </p:nvGrpSpPr>
        <p:grpSpPr bwMode="auto">
          <a:xfrm>
            <a:off x="4017295" y="4902201"/>
            <a:ext cx="1730375" cy="769938"/>
            <a:chOff x="3197" y="2801"/>
            <a:chExt cx="1090" cy="485"/>
          </a:xfrm>
        </p:grpSpPr>
        <p:grpSp>
          <p:nvGrpSpPr>
            <p:cNvPr id="114" name="Group 130">
              <a:extLst>
                <a:ext uri="{FF2B5EF4-FFF2-40B4-BE49-F238E27FC236}">
                  <a16:creationId xmlns:a16="http://schemas.microsoft.com/office/drawing/2014/main" id="{237B6CE4-009D-2F00-B7F5-5281A0BCC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" y="2801"/>
              <a:ext cx="363" cy="483"/>
              <a:chOff x="4967" y="2221"/>
              <a:chExt cx="363" cy="483"/>
            </a:xfrm>
          </p:grpSpPr>
          <p:sp>
            <p:nvSpPr>
              <p:cNvPr id="121" name="Text Box 131">
                <a:extLst>
                  <a:ext uri="{FF2B5EF4-FFF2-40B4-BE49-F238E27FC236}">
                    <a16:creationId xmlns:a16="http://schemas.microsoft.com/office/drawing/2014/main" id="{991D63A0-A672-5AA6-1590-2E9FA7C21F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١٥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Text Box 132">
                <a:extLst>
                  <a:ext uri="{FF2B5EF4-FFF2-40B4-BE49-F238E27FC236}">
                    <a16:creationId xmlns:a16="http://schemas.microsoft.com/office/drawing/2014/main" id="{DB93BA9F-929B-D61B-4EB0-0E019370B1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3" name="Line 133">
                <a:extLst>
                  <a:ext uri="{FF2B5EF4-FFF2-40B4-BE49-F238E27FC236}">
                    <a16:creationId xmlns:a16="http://schemas.microsoft.com/office/drawing/2014/main" id="{07EC57E7-5208-1F1F-D701-580F7E6F3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" name="Group 134">
              <a:extLst>
                <a:ext uri="{FF2B5EF4-FFF2-40B4-BE49-F238E27FC236}">
                  <a16:creationId xmlns:a16="http://schemas.microsoft.com/office/drawing/2014/main" id="{D31679ED-4455-245B-66E0-FEA666221F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2803"/>
              <a:ext cx="363" cy="483"/>
              <a:chOff x="4967" y="2221"/>
              <a:chExt cx="363" cy="483"/>
            </a:xfrm>
          </p:grpSpPr>
          <p:sp>
            <p:nvSpPr>
              <p:cNvPr id="118" name="Text Box 135">
                <a:extLst>
                  <a:ext uri="{FF2B5EF4-FFF2-40B4-BE49-F238E27FC236}">
                    <a16:creationId xmlns:a16="http://schemas.microsoft.com/office/drawing/2014/main" id="{23D674B0-3B0B-957F-D629-10261299D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٢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119" name="Text Box 136">
                <a:extLst>
                  <a:ext uri="{FF2B5EF4-FFF2-40B4-BE49-F238E27FC236}">
                    <a16:creationId xmlns:a16="http://schemas.microsoft.com/office/drawing/2014/main" id="{7F43FF13-D581-D832-64A7-D2396E6CF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٥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0" name="Line 137">
                <a:extLst>
                  <a:ext uri="{FF2B5EF4-FFF2-40B4-BE49-F238E27FC236}">
                    <a16:creationId xmlns:a16="http://schemas.microsoft.com/office/drawing/2014/main" id="{51B9837D-D2CD-1476-548C-C2703CF69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6" name="Text Box 138">
              <a:extLst>
                <a:ext uri="{FF2B5EF4-FFF2-40B4-BE49-F238E27FC236}">
                  <a16:creationId xmlns:a16="http://schemas.microsoft.com/office/drawing/2014/main" id="{BAA7C9F7-6A4D-0B13-7DFF-25DB41042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17" name="Text Box 139">
              <a:extLst>
                <a:ext uri="{FF2B5EF4-FFF2-40B4-BE49-F238E27FC236}">
                  <a16:creationId xmlns:a16="http://schemas.microsoft.com/office/drawing/2014/main" id="{6E8F6600-9FD6-69A5-7D4E-1BCB88680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24" name="Group 197">
            <a:extLst>
              <a:ext uri="{FF2B5EF4-FFF2-40B4-BE49-F238E27FC236}">
                <a16:creationId xmlns:a16="http://schemas.microsoft.com/office/drawing/2014/main" id="{BD092A2E-F4D0-56E2-2AF1-CFF2F6ECED9C}"/>
              </a:ext>
            </a:extLst>
          </p:cNvPr>
          <p:cNvGrpSpPr>
            <a:grpSpLocks/>
          </p:cNvGrpSpPr>
          <p:nvPr/>
        </p:nvGrpSpPr>
        <p:grpSpPr bwMode="auto">
          <a:xfrm>
            <a:off x="810545" y="3468689"/>
            <a:ext cx="1246187" cy="766762"/>
            <a:chOff x="476" y="210"/>
            <a:chExt cx="785" cy="483"/>
          </a:xfrm>
        </p:grpSpPr>
        <p:grpSp>
          <p:nvGrpSpPr>
            <p:cNvPr id="125" name="Group 110">
              <a:extLst>
                <a:ext uri="{FF2B5EF4-FFF2-40B4-BE49-F238E27FC236}">
                  <a16:creationId xmlns:a16="http://schemas.microsoft.com/office/drawing/2014/main" id="{1CEC5CEA-DF6D-9B55-D818-29BE584A07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10"/>
              <a:ext cx="635" cy="483"/>
              <a:chOff x="4377" y="2811"/>
              <a:chExt cx="635" cy="483"/>
            </a:xfrm>
          </p:grpSpPr>
          <p:grpSp>
            <p:nvGrpSpPr>
              <p:cNvPr id="127" name="Group 111">
                <a:extLst>
                  <a:ext uri="{FF2B5EF4-FFF2-40B4-BE49-F238E27FC236}">
                    <a16:creationId xmlns:a16="http://schemas.microsoft.com/office/drawing/2014/main" id="{CB0B7D21-E670-67BC-9F6E-B55A59B0C4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29" name="Text Box 112">
                  <a:extLst>
                    <a:ext uri="{FF2B5EF4-FFF2-40B4-BE49-F238E27FC236}">
                      <a16:creationId xmlns:a16="http://schemas.microsoft.com/office/drawing/2014/main" id="{2DB606CB-7D1E-FC6C-9808-2DF8E07680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130" name="Text Box 113">
                  <a:extLst>
                    <a:ext uri="{FF2B5EF4-FFF2-40B4-BE49-F238E27FC236}">
                      <a16:creationId xmlns:a16="http://schemas.microsoft.com/office/drawing/2014/main" id="{EE8A8663-9E95-5EA8-B1AF-D391A55446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١٥</a:t>
                  </a:r>
                  <a:endParaRPr lang="en-US" altLang="en-US" sz="2400" b="1" dirty="0"/>
                </a:p>
              </p:txBody>
            </p:sp>
            <p:sp>
              <p:nvSpPr>
                <p:cNvPr id="131" name="Line 114">
                  <a:extLst>
                    <a:ext uri="{FF2B5EF4-FFF2-40B4-BE49-F238E27FC236}">
                      <a16:creationId xmlns:a16="http://schemas.microsoft.com/office/drawing/2014/main" id="{15AC775F-C759-CD9F-AFD7-6041F2203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8" name="Text Box 115">
                <a:extLst>
                  <a:ext uri="{FF2B5EF4-FFF2-40B4-BE49-F238E27FC236}">
                    <a16:creationId xmlns:a16="http://schemas.microsoft.com/office/drawing/2014/main" id="{BC167877-DF86-0C81-D4B4-6F68C90D92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</p:grpSp>
        <p:sp>
          <p:nvSpPr>
            <p:cNvPr id="126" name="Text Box 190">
              <a:extLst>
                <a:ext uri="{FF2B5EF4-FFF2-40B4-BE49-F238E27FC236}">
                  <a16:creationId xmlns:a16="http://schemas.microsoft.com/office/drawing/2014/main" id="{BB15276E-9C12-A360-6280-B0FD37121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4" y="27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132" name="Group 191">
            <a:extLst>
              <a:ext uri="{FF2B5EF4-FFF2-40B4-BE49-F238E27FC236}">
                <a16:creationId xmlns:a16="http://schemas.microsoft.com/office/drawing/2014/main" id="{691042EA-BBD3-0E80-B24B-2B7FDE99E897}"/>
              </a:ext>
            </a:extLst>
          </p:cNvPr>
          <p:cNvGrpSpPr>
            <a:grpSpLocks/>
          </p:cNvGrpSpPr>
          <p:nvPr/>
        </p:nvGrpSpPr>
        <p:grpSpPr bwMode="auto">
          <a:xfrm>
            <a:off x="488282" y="4927601"/>
            <a:ext cx="1008063" cy="766763"/>
            <a:chOff x="4377" y="2811"/>
            <a:chExt cx="635" cy="483"/>
          </a:xfrm>
        </p:grpSpPr>
        <p:grpSp>
          <p:nvGrpSpPr>
            <p:cNvPr id="133" name="Group 192">
              <a:extLst>
                <a:ext uri="{FF2B5EF4-FFF2-40B4-BE49-F238E27FC236}">
                  <a16:creationId xmlns:a16="http://schemas.microsoft.com/office/drawing/2014/main" id="{B2899920-B084-BADF-D439-52526F9AE9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135" name="Text Box 193">
                <a:extLst>
                  <a:ext uri="{FF2B5EF4-FFF2-40B4-BE49-F238E27FC236}">
                    <a16:creationId xmlns:a16="http://schemas.microsoft.com/office/drawing/2014/main" id="{CDA4331E-B813-0AA8-B2F0-5C41AC4497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36" name="Text Box 194">
                <a:extLst>
                  <a:ext uri="{FF2B5EF4-FFF2-40B4-BE49-F238E27FC236}">
                    <a16:creationId xmlns:a16="http://schemas.microsoft.com/office/drawing/2014/main" id="{98F4D427-BD42-18E4-2134-0DA63B85DC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37" name="Line 195">
                <a:extLst>
                  <a:ext uri="{FF2B5EF4-FFF2-40B4-BE49-F238E27FC236}">
                    <a16:creationId xmlns:a16="http://schemas.microsoft.com/office/drawing/2014/main" id="{FD9E5C2C-06DF-D745-81B4-D6FAB35F7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" name="Text Box 196">
              <a:extLst>
                <a:ext uri="{FF2B5EF4-FFF2-40B4-BE49-F238E27FC236}">
                  <a16:creationId xmlns:a16="http://schemas.microsoft.com/office/drawing/2014/main" id="{0B2DEBB7-7040-15C5-B4CB-0AD8ACF8D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</p:grpSp>
      <p:grpSp>
        <p:nvGrpSpPr>
          <p:cNvPr id="138" name="Group 199">
            <a:extLst>
              <a:ext uri="{FF2B5EF4-FFF2-40B4-BE49-F238E27FC236}">
                <a16:creationId xmlns:a16="http://schemas.microsoft.com/office/drawing/2014/main" id="{9ADABA33-6C75-FA37-8429-830F549424C2}"/>
              </a:ext>
            </a:extLst>
          </p:cNvPr>
          <p:cNvGrpSpPr>
            <a:grpSpLocks/>
          </p:cNvGrpSpPr>
          <p:nvPr/>
        </p:nvGrpSpPr>
        <p:grpSpPr bwMode="auto">
          <a:xfrm>
            <a:off x="1891632" y="3468689"/>
            <a:ext cx="1179513" cy="766762"/>
            <a:chOff x="906" y="1706"/>
            <a:chExt cx="743" cy="483"/>
          </a:xfrm>
        </p:grpSpPr>
        <p:grpSp>
          <p:nvGrpSpPr>
            <p:cNvPr id="139" name="Group 76">
              <a:extLst>
                <a:ext uri="{FF2B5EF4-FFF2-40B4-BE49-F238E27FC236}">
                  <a16:creationId xmlns:a16="http://schemas.microsoft.com/office/drawing/2014/main" id="{745F5D5F-F45C-BFD4-5C9F-6D198966D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" y="1706"/>
              <a:ext cx="538" cy="483"/>
              <a:chOff x="2336" y="1706"/>
              <a:chExt cx="538" cy="483"/>
            </a:xfrm>
          </p:grpSpPr>
          <p:grpSp>
            <p:nvGrpSpPr>
              <p:cNvPr id="141" name="Group 77">
                <a:extLst>
                  <a:ext uri="{FF2B5EF4-FFF2-40B4-BE49-F238E27FC236}">
                    <a16:creationId xmlns:a16="http://schemas.microsoft.com/office/drawing/2014/main" id="{0FDDC927-84A9-ACE1-F5BB-A7DD1B6484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6" y="1706"/>
                <a:ext cx="363" cy="483"/>
                <a:chOff x="4967" y="2221"/>
                <a:chExt cx="363" cy="483"/>
              </a:xfrm>
            </p:grpSpPr>
            <p:sp>
              <p:nvSpPr>
                <p:cNvPr id="143" name="Text Box 78">
                  <a:extLst>
                    <a:ext uri="{FF2B5EF4-FFF2-40B4-BE49-F238E27FC236}">
                      <a16:creationId xmlns:a16="http://schemas.microsoft.com/office/drawing/2014/main" id="{1D0AF268-D412-700D-5247-E963D03862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١٦</a:t>
                  </a:r>
                  <a:endParaRPr lang="en-US" altLang="en-US" sz="2400" b="1" dirty="0"/>
                </a:p>
              </p:txBody>
            </p:sp>
            <p:sp>
              <p:nvSpPr>
                <p:cNvPr id="144" name="Text Box 79">
                  <a:extLst>
                    <a:ext uri="{FF2B5EF4-FFF2-40B4-BE49-F238E27FC236}">
                      <a16:creationId xmlns:a16="http://schemas.microsoft.com/office/drawing/2014/main" id="{937CEA6D-8089-E13D-F22A-76E40A2018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١٦</a:t>
                  </a:r>
                  <a:endParaRPr lang="en-US" altLang="en-US" sz="2400" b="1" dirty="0"/>
                </a:p>
              </p:txBody>
            </p:sp>
            <p:sp>
              <p:nvSpPr>
                <p:cNvPr id="145" name="Line 80">
                  <a:extLst>
                    <a:ext uri="{FF2B5EF4-FFF2-40B4-BE49-F238E27FC236}">
                      <a16:creationId xmlns:a16="http://schemas.microsoft.com/office/drawing/2014/main" id="{A02511B8-19AD-2D9B-A6CF-830C0AEA58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2" name="Text Box 81">
                <a:extLst>
                  <a:ext uri="{FF2B5EF4-FFF2-40B4-BE49-F238E27FC236}">
                    <a16:creationId xmlns:a16="http://schemas.microsoft.com/office/drawing/2014/main" id="{F042B707-0FC7-C9CE-30AB-5370BA4F52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2" y="1768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ــ</a:t>
                </a:r>
                <a:endParaRPr lang="en-US" altLang="en-US" sz="2400" b="1"/>
              </a:p>
            </p:txBody>
          </p:sp>
        </p:grpSp>
        <p:sp>
          <p:nvSpPr>
            <p:cNvPr id="140" name="Text Box 198">
              <a:extLst>
                <a:ext uri="{FF2B5EF4-FFF2-40B4-BE49-F238E27FC236}">
                  <a16:creationId xmlns:a16="http://schemas.microsoft.com/office/drawing/2014/main" id="{C3DD44C6-E0F2-693C-4026-0DE1B0CF7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" y="1797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/>
                <a:t>=</a:t>
              </a:r>
            </a:p>
          </p:txBody>
        </p:sp>
      </p:grpSp>
      <p:grpSp>
        <p:nvGrpSpPr>
          <p:cNvPr id="146" name="Group 201">
            <a:extLst>
              <a:ext uri="{FF2B5EF4-FFF2-40B4-BE49-F238E27FC236}">
                <a16:creationId xmlns:a16="http://schemas.microsoft.com/office/drawing/2014/main" id="{5A98767C-4EE2-A099-3B38-6B54307DCD17}"/>
              </a:ext>
            </a:extLst>
          </p:cNvPr>
          <p:cNvGrpSpPr>
            <a:grpSpLocks/>
          </p:cNvGrpSpPr>
          <p:nvPr/>
        </p:nvGrpSpPr>
        <p:grpSpPr bwMode="auto">
          <a:xfrm>
            <a:off x="1518570" y="4930776"/>
            <a:ext cx="728662" cy="766763"/>
            <a:chOff x="671" y="2458"/>
            <a:chExt cx="459" cy="483"/>
          </a:xfrm>
        </p:grpSpPr>
        <p:grpSp>
          <p:nvGrpSpPr>
            <p:cNvPr id="147" name="Group 88">
              <a:extLst>
                <a:ext uri="{FF2B5EF4-FFF2-40B4-BE49-F238E27FC236}">
                  <a16:creationId xmlns:a16="http://schemas.microsoft.com/office/drawing/2014/main" id="{3DE3A68B-F258-F1D6-0038-FB22F0750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" y="2458"/>
              <a:ext cx="363" cy="483"/>
              <a:chOff x="4967" y="2221"/>
              <a:chExt cx="363" cy="483"/>
            </a:xfrm>
          </p:grpSpPr>
          <p:sp>
            <p:nvSpPr>
              <p:cNvPr id="149" name="Text Box 89">
                <a:extLst>
                  <a:ext uri="{FF2B5EF4-FFF2-40B4-BE49-F238E27FC236}">
                    <a16:creationId xmlns:a16="http://schemas.microsoft.com/office/drawing/2014/main" id="{48D2D6EB-3ADF-2952-5FB5-526E9EA8DF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50" name="Text Box 90">
                <a:extLst>
                  <a:ext uri="{FF2B5EF4-FFF2-40B4-BE49-F238E27FC236}">
                    <a16:creationId xmlns:a16="http://schemas.microsoft.com/office/drawing/2014/main" id="{25E36593-39D8-352A-FA8D-418C64F40C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51" name="Line 91">
                <a:extLst>
                  <a:ext uri="{FF2B5EF4-FFF2-40B4-BE49-F238E27FC236}">
                    <a16:creationId xmlns:a16="http://schemas.microsoft.com/office/drawing/2014/main" id="{C0072B94-34B7-697F-0786-AF39529E7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Text Box 200">
              <a:extLst>
                <a:ext uri="{FF2B5EF4-FFF2-40B4-BE49-F238E27FC236}">
                  <a16:creationId xmlns:a16="http://schemas.microsoft.com/office/drawing/2014/main" id="{B26E4307-4A76-0073-D0EB-0E41DE374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" y="255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52" name="Line 202">
            <a:extLst>
              <a:ext uri="{FF2B5EF4-FFF2-40B4-BE49-F238E27FC236}">
                <a16:creationId xmlns:a16="http://schemas.microsoft.com/office/drawing/2014/main" id="{1C6110F2-CE91-B267-8C12-B00A0C8306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1795" y="5021264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203">
            <a:extLst>
              <a:ext uri="{FF2B5EF4-FFF2-40B4-BE49-F238E27FC236}">
                <a16:creationId xmlns:a16="http://schemas.microsoft.com/office/drawing/2014/main" id="{C6AFDD24-00CE-3FED-7416-1DFE86A258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86970" y="5021264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4" name="Line 204">
            <a:extLst>
              <a:ext uri="{FF2B5EF4-FFF2-40B4-BE49-F238E27FC236}">
                <a16:creationId xmlns:a16="http://schemas.microsoft.com/office/drawing/2014/main" id="{9B9DBF4C-8DEA-A171-BEE7-097EA1730B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79095" y="5334001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Line 205">
            <a:extLst>
              <a:ext uri="{FF2B5EF4-FFF2-40B4-BE49-F238E27FC236}">
                <a16:creationId xmlns:a16="http://schemas.microsoft.com/office/drawing/2014/main" id="{DCB674B4-7080-D897-833F-27EE4E2175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4270" y="5334001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مربع نص 156">
            <a:extLst>
              <a:ext uri="{FF2B5EF4-FFF2-40B4-BE49-F238E27FC236}">
                <a16:creationId xmlns:a16="http://schemas.microsoft.com/office/drawing/2014/main" id="{4A40DCD1-B7D5-36A8-5C85-62C136E4ABBE}"/>
              </a:ext>
            </a:extLst>
          </p:cNvPr>
          <p:cNvSpPr txBox="1"/>
          <p:nvPr/>
        </p:nvSpPr>
        <p:spPr>
          <a:xfrm>
            <a:off x="9746273" y="3504514"/>
            <a:ext cx="8864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٢٣)</a:t>
            </a:r>
          </a:p>
        </p:txBody>
      </p:sp>
      <p:sp>
        <p:nvSpPr>
          <p:cNvPr id="158" name="مربع نص 157">
            <a:extLst>
              <a:ext uri="{FF2B5EF4-FFF2-40B4-BE49-F238E27FC236}">
                <a16:creationId xmlns:a16="http://schemas.microsoft.com/office/drawing/2014/main" id="{420EC82A-E37B-BFB0-5654-E3174E2947BA}"/>
              </a:ext>
            </a:extLst>
          </p:cNvPr>
          <p:cNvSpPr txBox="1"/>
          <p:nvPr/>
        </p:nvSpPr>
        <p:spPr>
          <a:xfrm>
            <a:off x="9843113" y="4952656"/>
            <a:ext cx="8864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٣١)</a:t>
            </a:r>
          </a:p>
        </p:txBody>
      </p: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1DF6CE6E-4F64-F8A7-C2E9-7D33B58E3DF3}"/>
              </a:ext>
            </a:extLst>
          </p:cNvPr>
          <p:cNvSpPr txBox="1"/>
          <p:nvPr/>
        </p:nvSpPr>
        <p:spPr>
          <a:xfrm>
            <a:off x="9679908" y="2398604"/>
            <a:ext cx="8864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١٩)</a:t>
            </a:r>
          </a:p>
        </p:txBody>
      </p:sp>
    </p:spTree>
    <p:extLst>
      <p:ext uri="{BB962C8B-B14F-4D97-AF65-F5344CB8AC3E}">
        <p14:creationId xmlns:p14="http://schemas.microsoft.com/office/powerpoint/2010/main" val="296139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 (دهان)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E56F2540-986E-0AB9-0A6A-B46398DBE356}"/>
              </a:ext>
            </a:extLst>
          </p:cNvPr>
          <p:cNvGrpSpPr>
            <a:grpSpLocks/>
          </p:cNvGrpSpPr>
          <p:nvPr/>
        </p:nvGrpSpPr>
        <p:grpSpPr bwMode="auto">
          <a:xfrm>
            <a:off x="4330670" y="158763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7BACB4-DC44-AE78-AC23-FC103AE5C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9BEEEBF2-36F6-5ED8-414E-C1C568588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dirty="0"/>
                <a:t>قسمة الأعداد النسبية</a:t>
              </a:r>
              <a:endParaRPr lang="en-US" altLang="en-US" sz="3200" b="1" dirty="0"/>
            </a:p>
          </p:txBody>
        </p:sp>
      </p:grpSp>
      <p:sp>
        <p:nvSpPr>
          <p:cNvPr id="5" name="Text Box 23">
            <a:extLst>
              <a:ext uri="{FF2B5EF4-FFF2-40B4-BE49-F238E27FC236}">
                <a16:creationId xmlns:a16="http://schemas.microsoft.com/office/drawing/2014/main" id="{0894622F-6653-5FCF-AE36-957829FDB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437" y="2344749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عدد الساعات =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8" name="Group 85">
            <a:extLst>
              <a:ext uri="{FF2B5EF4-FFF2-40B4-BE49-F238E27FC236}">
                <a16:creationId xmlns:a16="http://schemas.microsoft.com/office/drawing/2014/main" id="{E44D5BEA-A7C0-148C-2F6B-A77D1315F5E1}"/>
              </a:ext>
            </a:extLst>
          </p:cNvPr>
          <p:cNvGrpSpPr>
            <a:grpSpLocks/>
          </p:cNvGrpSpPr>
          <p:nvPr/>
        </p:nvGrpSpPr>
        <p:grpSpPr bwMode="auto">
          <a:xfrm>
            <a:off x="1013437" y="808049"/>
            <a:ext cx="8640763" cy="1008063"/>
            <a:chOff x="158" y="482"/>
            <a:chExt cx="5443" cy="635"/>
          </a:xfrm>
        </p:grpSpPr>
        <p:sp>
          <p:nvSpPr>
            <p:cNvPr id="11" name="AutoShape 31">
              <a:extLst>
                <a:ext uri="{FF2B5EF4-FFF2-40B4-BE49-F238E27FC236}">
                  <a16:creationId xmlns:a16="http://schemas.microsoft.com/office/drawing/2014/main" id="{F08022DA-CEC5-5563-0DA9-3B8A9A487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530"/>
              <a:ext cx="5443" cy="587"/>
            </a:xfrm>
            <a:prstGeom prst="octagon">
              <a:avLst>
                <a:gd name="adj" fmla="val 292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 dirty="0"/>
                <a:t>يحتاج ٣ أشخاص إلى           ساعة لدهان غرفة كبيرة . فكم ساعة يحتاج</a:t>
              </a:r>
            </a:p>
            <a:p>
              <a:r>
                <a:rPr lang="ar-SA" altLang="en-US" sz="2400" b="1" dirty="0"/>
                <a:t>٥ أشخاص لدهان غرفة مشابهة ؟</a:t>
              </a:r>
              <a:endParaRPr lang="en-US" altLang="en-US" sz="2400" b="1" dirty="0"/>
            </a:p>
          </p:txBody>
        </p:sp>
        <p:grpSp>
          <p:nvGrpSpPr>
            <p:cNvPr id="14" name="Group 32">
              <a:extLst>
                <a:ext uri="{FF2B5EF4-FFF2-40B4-BE49-F238E27FC236}">
                  <a16:creationId xmlns:a16="http://schemas.microsoft.com/office/drawing/2014/main" id="{F439C94E-11EB-0AE0-8A9F-A0E92FBE9D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9" y="482"/>
              <a:ext cx="635" cy="483"/>
              <a:chOff x="4377" y="2811"/>
              <a:chExt cx="635" cy="483"/>
            </a:xfrm>
          </p:grpSpPr>
          <p:grpSp>
            <p:nvGrpSpPr>
              <p:cNvPr id="16" name="Group 33">
                <a:extLst>
                  <a:ext uri="{FF2B5EF4-FFF2-40B4-BE49-F238E27FC236}">
                    <a16:creationId xmlns:a16="http://schemas.microsoft.com/office/drawing/2014/main" id="{9E57B376-46BC-0592-8274-0F288599D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8" name="Text Box 34">
                  <a:extLst>
                    <a:ext uri="{FF2B5EF4-FFF2-40B4-BE49-F238E27FC236}">
                      <a16:creationId xmlns:a16="http://schemas.microsoft.com/office/drawing/2014/main" id="{D273813A-8FC7-02CF-D6F1-58F9F9BCD9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19" name="Text Box 35">
                  <a:extLst>
                    <a:ext uri="{FF2B5EF4-FFF2-40B4-BE49-F238E27FC236}">
                      <a16:creationId xmlns:a16="http://schemas.microsoft.com/office/drawing/2014/main" id="{8566616E-840A-1102-1970-DEEF8482D0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20" name="Line 36">
                  <a:extLst>
                    <a:ext uri="{FF2B5EF4-FFF2-40B4-BE49-F238E27FC236}">
                      <a16:creationId xmlns:a16="http://schemas.microsoft.com/office/drawing/2014/main" id="{D72502BD-E2CD-5CB6-2D81-74F13D780E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Text Box 37">
                <a:extLst>
                  <a:ext uri="{FF2B5EF4-FFF2-40B4-BE49-F238E27FC236}">
                    <a16:creationId xmlns:a16="http://schemas.microsoft.com/office/drawing/2014/main" id="{970762DB-DE3F-AF57-AC92-B6D0A4AFFA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</p:grpSp>
      </p:grpSp>
      <p:grpSp>
        <p:nvGrpSpPr>
          <p:cNvPr id="21" name="Group 103">
            <a:extLst>
              <a:ext uri="{FF2B5EF4-FFF2-40B4-BE49-F238E27FC236}">
                <a16:creationId xmlns:a16="http://schemas.microsoft.com/office/drawing/2014/main" id="{5DDFA377-96A8-808C-2ABD-DB491F80E48E}"/>
              </a:ext>
            </a:extLst>
          </p:cNvPr>
          <p:cNvGrpSpPr>
            <a:grpSpLocks/>
          </p:cNvGrpSpPr>
          <p:nvPr/>
        </p:nvGrpSpPr>
        <p:grpSpPr bwMode="auto">
          <a:xfrm>
            <a:off x="3102587" y="1887549"/>
            <a:ext cx="4926013" cy="1152525"/>
            <a:chOff x="1474" y="1600"/>
            <a:chExt cx="3103" cy="726"/>
          </a:xfrm>
        </p:grpSpPr>
        <p:grpSp>
          <p:nvGrpSpPr>
            <p:cNvPr id="22" name="Group 90">
              <a:extLst>
                <a:ext uri="{FF2B5EF4-FFF2-40B4-BE49-F238E27FC236}">
                  <a16:creationId xmlns:a16="http://schemas.microsoft.com/office/drawing/2014/main" id="{D8749D25-558D-7D50-BA2A-5F1C5E8AC8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3" y="1600"/>
              <a:ext cx="2044" cy="726"/>
              <a:chOff x="2469" y="1813"/>
              <a:chExt cx="2044" cy="726"/>
            </a:xfrm>
          </p:grpSpPr>
          <p:grpSp>
            <p:nvGrpSpPr>
              <p:cNvPr id="25" name="Group 87">
                <a:extLst>
                  <a:ext uri="{FF2B5EF4-FFF2-40B4-BE49-F238E27FC236}">
                    <a16:creationId xmlns:a16="http://schemas.microsoft.com/office/drawing/2014/main" id="{79A59661-C071-B40F-9CCA-AF12F51CDB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9" y="1813"/>
                <a:ext cx="566" cy="470"/>
                <a:chOff x="5012" y="3096"/>
                <a:chExt cx="566" cy="470"/>
              </a:xfrm>
            </p:grpSpPr>
            <p:sp>
              <p:nvSpPr>
                <p:cNvPr id="29" name="Text Box 26">
                  <a:extLst>
                    <a:ext uri="{FF2B5EF4-FFF2-40B4-BE49-F238E27FC236}">
                      <a16:creationId xmlns:a16="http://schemas.microsoft.com/office/drawing/2014/main" id="{02BFACC6-61BB-8963-3CCF-0DDD26A574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5" y="3096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30" name="Text Box 27">
                  <a:extLst>
                    <a:ext uri="{FF2B5EF4-FFF2-40B4-BE49-F238E27FC236}">
                      <a16:creationId xmlns:a16="http://schemas.microsoft.com/office/drawing/2014/main" id="{6A7CF9A4-CF78-884F-A2AA-FAEBAB0A13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5" y="3278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31" name="Line 28">
                  <a:extLst>
                    <a:ext uri="{FF2B5EF4-FFF2-40B4-BE49-F238E27FC236}">
                      <a16:creationId xmlns:a16="http://schemas.microsoft.com/office/drawing/2014/main" id="{26FBC9F1-CDC2-1433-97E5-1C447C5D9A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9" y="3319"/>
                  <a:ext cx="2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Text Box 29">
                  <a:extLst>
                    <a:ext uri="{FF2B5EF4-FFF2-40B4-BE49-F238E27FC236}">
                      <a16:creationId xmlns:a16="http://schemas.microsoft.com/office/drawing/2014/main" id="{DD7743F8-B33A-5488-837C-DCD013B7E2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12" y="3182"/>
                  <a:ext cx="24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</p:grpSp>
          <p:sp>
            <p:nvSpPr>
              <p:cNvPr id="26" name="Text Box 86">
                <a:extLst>
                  <a:ext uri="{FF2B5EF4-FFF2-40B4-BE49-F238E27FC236}">
                    <a16:creationId xmlns:a16="http://schemas.microsoft.com/office/drawing/2014/main" id="{DCC970F6-8A6B-D00D-4BC8-3BF70919C0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9" y="1887"/>
                <a:ext cx="19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/>
                  <a:t>٣ أشخاص ×           ساعة</a:t>
                </a:r>
                <a:endParaRPr lang="en-US" altLang="en-US" sz="2400" b="1" dirty="0"/>
              </a:p>
            </p:txBody>
          </p:sp>
          <p:sp>
            <p:nvSpPr>
              <p:cNvPr id="27" name="Line 88">
                <a:extLst>
                  <a:ext uri="{FF2B5EF4-FFF2-40B4-BE49-F238E27FC236}">
                    <a16:creationId xmlns:a16="http://schemas.microsoft.com/office/drawing/2014/main" id="{D874FAA1-9BA3-EC92-F504-C90E17F05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7" y="2248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89">
                <a:extLst>
                  <a:ext uri="{FF2B5EF4-FFF2-40B4-BE49-F238E27FC236}">
                    <a16:creationId xmlns:a16="http://schemas.microsoft.com/office/drawing/2014/main" id="{570CA072-9E43-B899-8D4E-18307593FA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1" y="2251"/>
                <a:ext cx="11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</p:grpSp>
        <p:sp>
          <p:nvSpPr>
            <p:cNvPr id="23" name="Text Box 91">
              <a:extLst>
                <a:ext uri="{FF2B5EF4-FFF2-40B4-BE49-F238E27FC236}">
                  <a16:creationId xmlns:a16="http://schemas.microsoft.com/office/drawing/2014/main" id="{58DD6FA1-79D5-8D52-E7CA-511886EA1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1888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sp>
          <p:nvSpPr>
            <p:cNvPr id="24" name="Text Box 92">
              <a:extLst>
                <a:ext uri="{FF2B5EF4-FFF2-40B4-BE49-F238E27FC236}">
                  <a16:creationId xmlns:a16="http://schemas.microsoft.com/office/drawing/2014/main" id="{DF808A68-5DA3-0E32-A9F5-04976D2AF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1888"/>
              <a:ext cx="8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٥ أشخاص</a:t>
              </a:r>
              <a:endParaRPr lang="en-US" altLang="en-US" sz="2400" b="1" dirty="0"/>
            </a:p>
          </p:txBody>
        </p:sp>
      </p:grpSp>
      <p:sp>
        <p:nvSpPr>
          <p:cNvPr id="33" name="Text Box 93">
            <a:extLst>
              <a:ext uri="{FF2B5EF4-FFF2-40B4-BE49-F238E27FC236}">
                <a16:creationId xmlns:a16="http://schemas.microsoft.com/office/drawing/2014/main" id="{87EEF49B-9593-9E2E-9F38-1F195F2EB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437" y="3590937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34" name="Group 119">
            <a:extLst>
              <a:ext uri="{FF2B5EF4-FFF2-40B4-BE49-F238E27FC236}">
                <a16:creationId xmlns:a16="http://schemas.microsoft.com/office/drawing/2014/main" id="{FB9DF6CC-47DB-8E63-9DEC-26F31FEDB929}"/>
              </a:ext>
            </a:extLst>
          </p:cNvPr>
          <p:cNvGrpSpPr>
            <a:grpSpLocks/>
          </p:cNvGrpSpPr>
          <p:nvPr/>
        </p:nvGrpSpPr>
        <p:grpSpPr bwMode="auto">
          <a:xfrm>
            <a:off x="3135925" y="3136912"/>
            <a:ext cx="4892675" cy="1152525"/>
            <a:chOff x="1495" y="2146"/>
            <a:chExt cx="3082" cy="726"/>
          </a:xfrm>
        </p:grpSpPr>
        <p:grpSp>
          <p:nvGrpSpPr>
            <p:cNvPr id="35" name="Group 105">
              <a:extLst>
                <a:ext uri="{FF2B5EF4-FFF2-40B4-BE49-F238E27FC236}">
                  <a16:creationId xmlns:a16="http://schemas.microsoft.com/office/drawing/2014/main" id="{50337496-4AE6-EBC6-17C7-39B88348B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8" y="2146"/>
              <a:ext cx="2039" cy="726"/>
              <a:chOff x="2474" y="1813"/>
              <a:chExt cx="2039" cy="726"/>
            </a:xfrm>
          </p:grpSpPr>
          <p:grpSp>
            <p:nvGrpSpPr>
              <p:cNvPr id="41" name="Group 106">
                <a:extLst>
                  <a:ext uri="{FF2B5EF4-FFF2-40B4-BE49-F238E27FC236}">
                    <a16:creationId xmlns:a16="http://schemas.microsoft.com/office/drawing/2014/main" id="{4E3B5B7A-261A-E0D7-C1E7-117339E0E4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9" y="1813"/>
                <a:ext cx="566" cy="470"/>
                <a:chOff x="5012" y="3096"/>
                <a:chExt cx="566" cy="470"/>
              </a:xfrm>
            </p:grpSpPr>
            <p:sp>
              <p:nvSpPr>
                <p:cNvPr id="45" name="Text Box 107">
                  <a:extLst>
                    <a:ext uri="{FF2B5EF4-FFF2-40B4-BE49-F238E27FC236}">
                      <a16:creationId xmlns:a16="http://schemas.microsoft.com/office/drawing/2014/main" id="{26FA29D6-08F3-2708-98BD-0933A162EB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5" y="3096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46" name="Text Box 108">
                  <a:extLst>
                    <a:ext uri="{FF2B5EF4-FFF2-40B4-BE49-F238E27FC236}">
                      <a16:creationId xmlns:a16="http://schemas.microsoft.com/office/drawing/2014/main" id="{57D1B250-66FF-F14F-D498-458C78ABC7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5" y="3278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47" name="Line 109">
                  <a:extLst>
                    <a:ext uri="{FF2B5EF4-FFF2-40B4-BE49-F238E27FC236}">
                      <a16:creationId xmlns:a16="http://schemas.microsoft.com/office/drawing/2014/main" id="{E12C2473-F62A-7AFE-01F9-93777C1ACE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9" y="3319"/>
                  <a:ext cx="2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8" name="Text Box 110">
                  <a:extLst>
                    <a:ext uri="{FF2B5EF4-FFF2-40B4-BE49-F238E27FC236}">
                      <a16:creationId xmlns:a16="http://schemas.microsoft.com/office/drawing/2014/main" id="{9014985C-073E-E81C-AE3F-1397D11B62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12" y="3182"/>
                  <a:ext cx="24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</p:grpSp>
          <p:sp>
            <p:nvSpPr>
              <p:cNvPr id="42" name="Text Box 111">
                <a:extLst>
                  <a:ext uri="{FF2B5EF4-FFF2-40B4-BE49-F238E27FC236}">
                    <a16:creationId xmlns:a16="http://schemas.microsoft.com/office/drawing/2014/main" id="{A058C261-5A68-1D79-EFDA-C4CD8B74F0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4" y="1865"/>
                <a:ext cx="19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/>
                  <a:t>٣ أشخاص ×           ساعة</a:t>
                </a:r>
                <a:endParaRPr lang="en-US" altLang="en-US" sz="2400" b="1" dirty="0"/>
              </a:p>
            </p:txBody>
          </p:sp>
          <p:sp>
            <p:nvSpPr>
              <p:cNvPr id="43" name="Line 112">
                <a:extLst>
                  <a:ext uri="{FF2B5EF4-FFF2-40B4-BE49-F238E27FC236}">
                    <a16:creationId xmlns:a16="http://schemas.microsoft.com/office/drawing/2014/main" id="{7F6B0FA0-470E-85E3-F606-1BA70A614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17" y="2248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113">
                <a:extLst>
                  <a:ext uri="{FF2B5EF4-FFF2-40B4-BE49-F238E27FC236}">
                    <a16:creationId xmlns:a16="http://schemas.microsoft.com/office/drawing/2014/main" id="{5ECD1E2E-5059-C16A-DC8D-16EA2F2EE5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1" y="2251"/>
                <a:ext cx="11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</p:grp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66278358-69B2-E15C-A05A-04CA95C3C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43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grpSp>
          <p:nvGrpSpPr>
            <p:cNvPr id="37" name="Group 118">
              <a:extLst>
                <a:ext uri="{FF2B5EF4-FFF2-40B4-BE49-F238E27FC236}">
                  <a16:creationId xmlns:a16="http://schemas.microsoft.com/office/drawing/2014/main" id="{D65F6288-923C-4C88-AE6D-4629B2F749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5" y="2325"/>
              <a:ext cx="847" cy="534"/>
              <a:chOff x="1466" y="2434"/>
              <a:chExt cx="847" cy="534"/>
            </a:xfrm>
          </p:grpSpPr>
          <p:sp>
            <p:nvSpPr>
              <p:cNvPr id="38" name="Text Box 115">
                <a:extLst>
                  <a:ext uri="{FF2B5EF4-FFF2-40B4-BE49-F238E27FC236}">
                    <a16:creationId xmlns:a16="http://schemas.microsoft.com/office/drawing/2014/main" id="{CE6B98F6-3ACA-ED64-FE3E-07498D567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" y="2434"/>
                <a:ext cx="83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39" name="Text Box 116">
                <a:extLst>
                  <a:ext uri="{FF2B5EF4-FFF2-40B4-BE49-F238E27FC236}">
                    <a16:creationId xmlns:a16="http://schemas.microsoft.com/office/drawing/2014/main" id="{AFDDDA0A-2F2B-4FBF-1147-5861F163B8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6" y="2680"/>
                <a:ext cx="83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ar-SA" altLang="en-US" sz="2400" b="1" dirty="0"/>
                  <a:t>٥ أشخاص</a:t>
                </a:r>
                <a:endParaRPr lang="en-US" altLang="en-US" sz="2400" b="1" dirty="0"/>
              </a:p>
            </p:txBody>
          </p:sp>
          <p:sp>
            <p:nvSpPr>
              <p:cNvPr id="40" name="Line 117">
                <a:extLst>
                  <a:ext uri="{FF2B5EF4-FFF2-40B4-BE49-F238E27FC236}">
                    <a16:creationId xmlns:a16="http://schemas.microsoft.com/office/drawing/2014/main" id="{5F7D2F19-231D-8114-3142-ED51EC2AA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19" y="2694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" name="Line 120">
            <a:extLst>
              <a:ext uri="{FF2B5EF4-FFF2-40B4-BE49-F238E27FC236}">
                <a16:creationId xmlns:a16="http://schemas.microsoft.com/office/drawing/2014/main" id="{1A2FF8C8-8E5E-20B1-E73A-9707529269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4475" y="3281374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1">
            <a:extLst>
              <a:ext uri="{FF2B5EF4-FFF2-40B4-BE49-F238E27FC236}">
                <a16:creationId xmlns:a16="http://schemas.microsoft.com/office/drawing/2014/main" id="{7B45FDBA-A92E-3374-A108-C379B5E079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7050" y="3856049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137">
            <a:extLst>
              <a:ext uri="{FF2B5EF4-FFF2-40B4-BE49-F238E27FC236}">
                <a16:creationId xmlns:a16="http://schemas.microsoft.com/office/drawing/2014/main" id="{977AB928-C84E-45BD-F600-861986A0F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437" y="4810137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52" name="Group 211">
            <a:extLst>
              <a:ext uri="{FF2B5EF4-FFF2-40B4-BE49-F238E27FC236}">
                <a16:creationId xmlns:a16="http://schemas.microsoft.com/office/drawing/2014/main" id="{BE4C6D85-C26E-CF86-5A4B-AC97880C89E7}"/>
              </a:ext>
            </a:extLst>
          </p:cNvPr>
          <p:cNvGrpSpPr>
            <a:grpSpLocks/>
          </p:cNvGrpSpPr>
          <p:nvPr/>
        </p:nvGrpSpPr>
        <p:grpSpPr bwMode="auto">
          <a:xfrm>
            <a:off x="5453675" y="4360874"/>
            <a:ext cx="3505200" cy="1152525"/>
            <a:chOff x="2955" y="2720"/>
            <a:chExt cx="2208" cy="726"/>
          </a:xfrm>
        </p:grpSpPr>
        <p:grpSp>
          <p:nvGrpSpPr>
            <p:cNvPr id="53" name="Group 138">
              <a:extLst>
                <a:ext uri="{FF2B5EF4-FFF2-40B4-BE49-F238E27FC236}">
                  <a16:creationId xmlns:a16="http://schemas.microsoft.com/office/drawing/2014/main" id="{759D9A4B-710B-85C6-194B-8085AAB46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0" y="2720"/>
              <a:ext cx="1973" cy="726"/>
              <a:chOff x="2599" y="3158"/>
              <a:chExt cx="1973" cy="726"/>
            </a:xfrm>
          </p:grpSpPr>
          <p:grpSp>
            <p:nvGrpSpPr>
              <p:cNvPr id="55" name="Group 124">
                <a:extLst>
                  <a:ext uri="{FF2B5EF4-FFF2-40B4-BE49-F238E27FC236}">
                    <a16:creationId xmlns:a16="http://schemas.microsoft.com/office/drawing/2014/main" id="{0427157C-D261-07A6-9D8F-656E1F9FDA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6" y="3158"/>
                <a:ext cx="566" cy="470"/>
                <a:chOff x="5012" y="3096"/>
                <a:chExt cx="566" cy="470"/>
              </a:xfrm>
            </p:grpSpPr>
            <p:sp>
              <p:nvSpPr>
                <p:cNvPr id="59" name="Text Box 125">
                  <a:extLst>
                    <a:ext uri="{FF2B5EF4-FFF2-40B4-BE49-F238E27FC236}">
                      <a16:creationId xmlns:a16="http://schemas.microsoft.com/office/drawing/2014/main" id="{75E4AF48-28AC-EE16-AF45-8E0BADD1A5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5" y="3096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60" name="Text Box 126">
                  <a:extLst>
                    <a:ext uri="{FF2B5EF4-FFF2-40B4-BE49-F238E27FC236}">
                      <a16:creationId xmlns:a16="http://schemas.microsoft.com/office/drawing/2014/main" id="{70F39E3F-8AF5-C29F-B829-B7DBA5905B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5" y="3278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61" name="Line 127">
                  <a:extLst>
                    <a:ext uri="{FF2B5EF4-FFF2-40B4-BE49-F238E27FC236}">
                      <a16:creationId xmlns:a16="http://schemas.microsoft.com/office/drawing/2014/main" id="{C30ADC9B-6368-D45A-1726-0FF66DE07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19" y="3319"/>
                  <a:ext cx="2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2" name="Text Box 128">
                  <a:extLst>
                    <a:ext uri="{FF2B5EF4-FFF2-40B4-BE49-F238E27FC236}">
                      <a16:creationId xmlns:a16="http://schemas.microsoft.com/office/drawing/2014/main" id="{FD7705DB-822F-849F-307F-6C994F43F3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12" y="3182"/>
                  <a:ext cx="24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</p:grpSp>
          <p:sp>
            <p:nvSpPr>
              <p:cNvPr id="56" name="Text Box 129">
                <a:extLst>
                  <a:ext uri="{FF2B5EF4-FFF2-40B4-BE49-F238E27FC236}">
                    <a16:creationId xmlns:a16="http://schemas.microsoft.com/office/drawing/2014/main" id="{ABC155BD-DFFD-4EA6-27FF-3F0E0F7BE6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" y="3238"/>
                <a:ext cx="19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          ٣ ×           ساعة</a:t>
                </a:r>
                <a:endParaRPr lang="en-US" altLang="en-US" sz="2400" b="1" dirty="0"/>
              </a:p>
            </p:txBody>
          </p:sp>
          <p:sp>
            <p:nvSpPr>
              <p:cNvPr id="57" name="Line 130">
                <a:extLst>
                  <a:ext uri="{FF2B5EF4-FFF2-40B4-BE49-F238E27FC236}">
                    <a16:creationId xmlns:a16="http://schemas.microsoft.com/office/drawing/2014/main" id="{93F4F247-216E-A98F-5B7C-E07819EE4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6" y="3593"/>
                <a:ext cx="13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Text Box 131">
                <a:extLst>
                  <a:ext uri="{FF2B5EF4-FFF2-40B4-BE49-F238E27FC236}">
                    <a16:creationId xmlns:a16="http://schemas.microsoft.com/office/drawing/2014/main" id="{7716B6A9-692C-8904-B9E6-B2A60ED5D6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0" y="3596"/>
                <a:ext cx="11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١ × ٥</a:t>
                </a:r>
                <a:endParaRPr lang="en-US" altLang="en-US" sz="2400" b="1" dirty="0"/>
              </a:p>
            </p:txBody>
          </p:sp>
        </p:grpSp>
        <p:sp>
          <p:nvSpPr>
            <p:cNvPr id="54" name="Text Box 139">
              <a:extLst>
                <a:ext uri="{FF2B5EF4-FFF2-40B4-BE49-F238E27FC236}">
                  <a16:creationId xmlns:a16="http://schemas.microsoft.com/office/drawing/2014/main" id="{D1FD3FEB-5EFF-C31E-550E-4E9652775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301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63" name="Group 212">
            <a:extLst>
              <a:ext uri="{FF2B5EF4-FFF2-40B4-BE49-F238E27FC236}">
                <a16:creationId xmlns:a16="http://schemas.microsoft.com/office/drawing/2014/main" id="{E414B6C1-4258-85EF-8E6C-B371A7A4BF9E}"/>
              </a:ext>
            </a:extLst>
          </p:cNvPr>
          <p:cNvGrpSpPr>
            <a:grpSpLocks/>
          </p:cNvGrpSpPr>
          <p:nvPr/>
        </p:nvGrpSpPr>
        <p:grpSpPr bwMode="auto">
          <a:xfrm>
            <a:off x="2912087" y="4373574"/>
            <a:ext cx="2657475" cy="1152525"/>
            <a:chOff x="1354" y="2728"/>
            <a:chExt cx="1674" cy="726"/>
          </a:xfrm>
        </p:grpSpPr>
        <p:grpSp>
          <p:nvGrpSpPr>
            <p:cNvPr id="64" name="Group 151">
              <a:extLst>
                <a:ext uri="{FF2B5EF4-FFF2-40B4-BE49-F238E27FC236}">
                  <a16:creationId xmlns:a16="http://schemas.microsoft.com/office/drawing/2014/main" id="{65FC1142-16C5-EF88-4EAA-EEB1EF4FF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1" y="2728"/>
              <a:ext cx="1497" cy="726"/>
              <a:chOff x="1531" y="2728"/>
              <a:chExt cx="1497" cy="726"/>
            </a:xfrm>
          </p:grpSpPr>
          <p:grpSp>
            <p:nvGrpSpPr>
              <p:cNvPr id="66" name="Group 150">
                <a:extLst>
                  <a:ext uri="{FF2B5EF4-FFF2-40B4-BE49-F238E27FC236}">
                    <a16:creationId xmlns:a16="http://schemas.microsoft.com/office/drawing/2014/main" id="{DE669712-1095-8B57-61FF-A34EF1C794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1" y="2728"/>
                <a:ext cx="1497" cy="470"/>
                <a:chOff x="397" y="2728"/>
                <a:chExt cx="1497" cy="470"/>
              </a:xfrm>
            </p:grpSpPr>
            <p:grpSp>
              <p:nvGrpSpPr>
                <p:cNvPr id="69" name="Group 149">
                  <a:extLst>
                    <a:ext uri="{FF2B5EF4-FFF2-40B4-BE49-F238E27FC236}">
                      <a16:creationId xmlns:a16="http://schemas.microsoft.com/office/drawing/2014/main" id="{439132CB-5961-7F62-FF2D-1DAEF8DDF6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1" y="2728"/>
                  <a:ext cx="453" cy="470"/>
                  <a:chOff x="2212" y="2728"/>
                  <a:chExt cx="453" cy="470"/>
                </a:xfrm>
              </p:grpSpPr>
              <p:sp>
                <p:nvSpPr>
                  <p:cNvPr id="71" name="Text Box 142">
                    <a:extLst>
                      <a:ext uri="{FF2B5EF4-FFF2-40B4-BE49-F238E27FC236}">
                        <a16:creationId xmlns:a16="http://schemas.microsoft.com/office/drawing/2014/main" id="{DEDDC40E-1528-72F8-146E-9270AF48FA9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2" y="2728"/>
                    <a:ext cx="45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٥</a:t>
                    </a:r>
                    <a:endParaRPr lang="en-US" altLang="en-US" sz="2400" b="1" dirty="0"/>
                  </a:p>
                </p:txBody>
              </p:sp>
              <p:sp>
                <p:nvSpPr>
                  <p:cNvPr id="72" name="Text Box 143">
                    <a:extLst>
                      <a:ext uri="{FF2B5EF4-FFF2-40B4-BE49-F238E27FC236}">
                        <a16:creationId xmlns:a16="http://schemas.microsoft.com/office/drawing/2014/main" id="{1216BA3B-34DC-06C4-C8C8-769EEB4532B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2" y="2910"/>
                    <a:ext cx="45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٢</a:t>
                    </a:r>
                    <a:endParaRPr lang="en-US" altLang="en-US" sz="2400" b="1" dirty="0"/>
                  </a:p>
                </p:txBody>
              </p:sp>
              <p:sp>
                <p:nvSpPr>
                  <p:cNvPr id="73" name="Line 144">
                    <a:extLst>
                      <a:ext uri="{FF2B5EF4-FFF2-40B4-BE49-F238E27FC236}">
                        <a16:creationId xmlns:a16="http://schemas.microsoft.com/office/drawing/2014/main" id="{C16864D0-96E5-35B0-5ACC-AECFC94CB9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06" y="2951"/>
                    <a:ext cx="28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0" name="Text Box 146">
                  <a:extLst>
                    <a:ext uri="{FF2B5EF4-FFF2-40B4-BE49-F238E27FC236}">
                      <a16:creationId xmlns:a16="http://schemas.microsoft.com/office/drawing/2014/main" id="{B0F000BD-3FEC-7B48-54E3-4B50DFD0B2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7" y="2800"/>
                  <a:ext cx="149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/>
                    <a:t> ٣ ×        ساعة</a:t>
                  </a:r>
                  <a:endParaRPr lang="en-US" altLang="en-US" sz="2400" b="1" dirty="0"/>
                </a:p>
              </p:txBody>
            </p:sp>
          </p:grpSp>
          <p:sp>
            <p:nvSpPr>
              <p:cNvPr id="67" name="Line 147">
                <a:extLst>
                  <a:ext uri="{FF2B5EF4-FFF2-40B4-BE49-F238E27FC236}">
                    <a16:creationId xmlns:a16="http://schemas.microsoft.com/office/drawing/2014/main" id="{D29247CA-8847-C98B-ED01-B6A039EFC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9" y="3163"/>
                <a:ext cx="13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Text Box 148">
                <a:extLst>
                  <a:ext uri="{FF2B5EF4-FFF2-40B4-BE49-F238E27FC236}">
                    <a16:creationId xmlns:a16="http://schemas.microsoft.com/office/drawing/2014/main" id="{B6C7FC4A-AF74-EAE4-BB38-5665DD4168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3166"/>
                <a:ext cx="111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</p:grpSp>
        <p:sp>
          <p:nvSpPr>
            <p:cNvPr id="65" name="Text Box 152">
              <a:extLst>
                <a:ext uri="{FF2B5EF4-FFF2-40B4-BE49-F238E27FC236}">
                  <a16:creationId xmlns:a16="http://schemas.microsoft.com/office/drawing/2014/main" id="{20223EEC-0945-81F9-D8C9-9FB295D53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4" y="301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74" name="Group 163">
            <a:extLst>
              <a:ext uri="{FF2B5EF4-FFF2-40B4-BE49-F238E27FC236}">
                <a16:creationId xmlns:a16="http://schemas.microsoft.com/office/drawing/2014/main" id="{E1860162-2E99-8FC1-41E7-40605851920D}"/>
              </a:ext>
            </a:extLst>
          </p:cNvPr>
          <p:cNvGrpSpPr>
            <a:grpSpLocks/>
          </p:cNvGrpSpPr>
          <p:nvPr/>
        </p:nvGrpSpPr>
        <p:grpSpPr bwMode="auto">
          <a:xfrm>
            <a:off x="1519850" y="4416437"/>
            <a:ext cx="1514475" cy="1119187"/>
            <a:chOff x="477" y="2755"/>
            <a:chExt cx="954" cy="705"/>
          </a:xfrm>
        </p:grpSpPr>
        <p:grpSp>
          <p:nvGrpSpPr>
            <p:cNvPr id="75" name="Group 162">
              <a:extLst>
                <a:ext uri="{FF2B5EF4-FFF2-40B4-BE49-F238E27FC236}">
                  <a16:creationId xmlns:a16="http://schemas.microsoft.com/office/drawing/2014/main" id="{15D9F057-125F-EEF9-8B09-B51F0245F8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2755"/>
              <a:ext cx="910" cy="470"/>
              <a:chOff x="1084" y="3475"/>
              <a:chExt cx="910" cy="470"/>
            </a:xfrm>
          </p:grpSpPr>
          <p:grpSp>
            <p:nvGrpSpPr>
              <p:cNvPr id="78" name="Group 155">
                <a:extLst>
                  <a:ext uri="{FF2B5EF4-FFF2-40B4-BE49-F238E27FC236}">
                    <a16:creationId xmlns:a16="http://schemas.microsoft.com/office/drawing/2014/main" id="{08E9138F-136E-3110-26EC-BEB45BF9D6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1" y="3475"/>
                <a:ext cx="453" cy="470"/>
                <a:chOff x="2212" y="2728"/>
                <a:chExt cx="453" cy="470"/>
              </a:xfrm>
            </p:grpSpPr>
            <p:sp>
              <p:nvSpPr>
                <p:cNvPr id="80" name="Text Box 156">
                  <a:extLst>
                    <a:ext uri="{FF2B5EF4-FFF2-40B4-BE49-F238E27FC236}">
                      <a16:creationId xmlns:a16="http://schemas.microsoft.com/office/drawing/2014/main" id="{27D2E5CE-23D8-BBAC-016E-7607E9DD39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2" y="2728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١٥</a:t>
                  </a:r>
                  <a:endParaRPr lang="en-US" altLang="en-US" sz="2400" b="1" dirty="0"/>
                </a:p>
              </p:txBody>
            </p:sp>
            <p:sp>
              <p:nvSpPr>
                <p:cNvPr id="81" name="Text Box 157">
                  <a:extLst>
                    <a:ext uri="{FF2B5EF4-FFF2-40B4-BE49-F238E27FC236}">
                      <a16:creationId xmlns:a16="http://schemas.microsoft.com/office/drawing/2014/main" id="{C6ED0612-04FD-49AB-A85B-CDE4BB7805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2" y="2910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82" name="Line 158">
                  <a:extLst>
                    <a:ext uri="{FF2B5EF4-FFF2-40B4-BE49-F238E27FC236}">
                      <a16:creationId xmlns:a16="http://schemas.microsoft.com/office/drawing/2014/main" id="{199C9E96-4678-B1C3-977E-EDB2366A6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6" y="2951"/>
                  <a:ext cx="2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Text Box 159">
                <a:extLst>
                  <a:ext uri="{FF2B5EF4-FFF2-40B4-BE49-F238E27FC236}">
                    <a16:creationId xmlns:a16="http://schemas.microsoft.com/office/drawing/2014/main" id="{43CF50E3-A9CB-148C-A587-0557F7FC0A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4" y="3542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 ساعة</a:t>
                </a:r>
                <a:endParaRPr lang="en-US" altLang="en-US" sz="2400" b="1"/>
              </a:p>
            </p:txBody>
          </p:sp>
        </p:grpSp>
        <p:sp>
          <p:nvSpPr>
            <p:cNvPr id="76" name="Line 160">
              <a:extLst>
                <a:ext uri="{FF2B5EF4-FFF2-40B4-BE49-F238E27FC236}">
                  <a16:creationId xmlns:a16="http://schemas.microsoft.com/office/drawing/2014/main" id="{A481C2DB-3CA3-4D23-FDA3-12B42321DD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" y="3169"/>
              <a:ext cx="86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 Box 161">
              <a:extLst>
                <a:ext uri="{FF2B5EF4-FFF2-40B4-BE49-F238E27FC236}">
                  <a16:creationId xmlns:a16="http://schemas.microsoft.com/office/drawing/2014/main" id="{D31B9946-6CF6-804C-1EB2-6EB270791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" y="3172"/>
              <a:ext cx="6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٥</a:t>
              </a:r>
              <a:endParaRPr lang="en-US" altLang="en-US" sz="2400" b="1" dirty="0"/>
            </a:p>
          </p:txBody>
        </p:sp>
      </p:grpSp>
      <p:sp>
        <p:nvSpPr>
          <p:cNvPr id="83" name="Text Box 164">
            <a:extLst>
              <a:ext uri="{FF2B5EF4-FFF2-40B4-BE49-F238E27FC236}">
                <a16:creationId xmlns:a16="http://schemas.microsoft.com/office/drawing/2014/main" id="{AC8FB141-7C45-5CB1-1B39-C326646E3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437" y="5894399"/>
            <a:ext cx="39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grpSp>
        <p:nvGrpSpPr>
          <p:cNvPr id="84" name="Group 210">
            <a:extLst>
              <a:ext uri="{FF2B5EF4-FFF2-40B4-BE49-F238E27FC236}">
                <a16:creationId xmlns:a16="http://schemas.microsoft.com/office/drawing/2014/main" id="{0A6B462C-1A84-A319-7F4C-B8A4B0F31053}"/>
              </a:ext>
            </a:extLst>
          </p:cNvPr>
          <p:cNvGrpSpPr>
            <a:grpSpLocks/>
          </p:cNvGrpSpPr>
          <p:nvPr/>
        </p:nvGrpSpPr>
        <p:grpSpPr bwMode="auto">
          <a:xfrm>
            <a:off x="5847375" y="5781687"/>
            <a:ext cx="2300287" cy="746125"/>
            <a:chOff x="3203" y="3615"/>
            <a:chExt cx="1449" cy="470"/>
          </a:xfrm>
        </p:grpSpPr>
        <p:grpSp>
          <p:nvGrpSpPr>
            <p:cNvPr id="85" name="Group 186">
              <a:extLst>
                <a:ext uri="{FF2B5EF4-FFF2-40B4-BE49-F238E27FC236}">
                  <a16:creationId xmlns:a16="http://schemas.microsoft.com/office/drawing/2014/main" id="{F968CBBB-12FF-5F46-B337-4EE012DFB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3" y="3615"/>
              <a:ext cx="1289" cy="470"/>
              <a:chOff x="3363" y="3615"/>
              <a:chExt cx="1289" cy="470"/>
            </a:xfrm>
          </p:grpSpPr>
          <p:grpSp>
            <p:nvGrpSpPr>
              <p:cNvPr id="87" name="Group 176">
                <a:extLst>
                  <a:ext uri="{FF2B5EF4-FFF2-40B4-BE49-F238E27FC236}">
                    <a16:creationId xmlns:a16="http://schemas.microsoft.com/office/drawing/2014/main" id="{D4049FE7-9E1F-F3D2-AAEA-F0907DAB03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2" y="3615"/>
                <a:ext cx="910" cy="470"/>
                <a:chOff x="1084" y="3475"/>
                <a:chExt cx="910" cy="470"/>
              </a:xfrm>
            </p:grpSpPr>
            <p:grpSp>
              <p:nvGrpSpPr>
                <p:cNvPr id="90" name="Group 177">
                  <a:extLst>
                    <a:ext uri="{FF2B5EF4-FFF2-40B4-BE49-F238E27FC236}">
                      <a16:creationId xmlns:a16="http://schemas.microsoft.com/office/drawing/2014/main" id="{4485FD16-A2ED-BA0B-C1A5-3315E8B460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41" y="3475"/>
                  <a:ext cx="453" cy="470"/>
                  <a:chOff x="2212" y="2728"/>
                  <a:chExt cx="453" cy="470"/>
                </a:xfrm>
              </p:grpSpPr>
              <p:sp>
                <p:nvSpPr>
                  <p:cNvPr id="92" name="Text Box 178">
                    <a:extLst>
                      <a:ext uri="{FF2B5EF4-FFF2-40B4-BE49-F238E27FC236}">
                        <a16:creationId xmlns:a16="http://schemas.microsoft.com/office/drawing/2014/main" id="{DD586F34-E7D4-B244-9E5F-596F25C8B3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2" y="2728"/>
                    <a:ext cx="45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١٥</a:t>
                    </a:r>
                    <a:endParaRPr lang="en-US" altLang="en-US" sz="2400" b="1" dirty="0"/>
                  </a:p>
                </p:txBody>
              </p:sp>
              <p:sp>
                <p:nvSpPr>
                  <p:cNvPr id="93" name="Text Box 179">
                    <a:extLst>
                      <a:ext uri="{FF2B5EF4-FFF2-40B4-BE49-F238E27FC236}">
                        <a16:creationId xmlns:a16="http://schemas.microsoft.com/office/drawing/2014/main" id="{DA142805-BB75-3B39-30B0-08BB9DF5887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2" y="2910"/>
                    <a:ext cx="45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 rtl="0">
                      <a:spcBef>
                        <a:spcPct val="50000"/>
                      </a:spcBef>
                    </a:pPr>
                    <a:r>
                      <a:rPr lang="ar-SA" altLang="en-US" sz="2400" b="1" dirty="0"/>
                      <a:t>٢</a:t>
                    </a:r>
                    <a:endParaRPr lang="en-US" altLang="en-US" sz="2400" b="1" dirty="0"/>
                  </a:p>
                </p:txBody>
              </p:sp>
              <p:sp>
                <p:nvSpPr>
                  <p:cNvPr id="94" name="Line 180">
                    <a:extLst>
                      <a:ext uri="{FF2B5EF4-FFF2-40B4-BE49-F238E27FC236}">
                        <a16:creationId xmlns:a16="http://schemas.microsoft.com/office/drawing/2014/main" id="{32A18115-F6AA-06FA-7EC8-F40B024DE1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06" y="2951"/>
                    <a:ext cx="28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1" name="Text Box 181">
                  <a:extLst>
                    <a:ext uri="{FF2B5EF4-FFF2-40B4-BE49-F238E27FC236}">
                      <a16:creationId xmlns:a16="http://schemas.microsoft.com/office/drawing/2014/main" id="{3DBE362E-ADE6-527A-76F7-C40220BEBB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4" y="3542"/>
                  <a:ext cx="63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/>
                    <a:t> ساعة</a:t>
                  </a:r>
                  <a:endParaRPr lang="en-US" altLang="en-US" sz="2400" b="1"/>
                </a:p>
              </p:txBody>
            </p:sp>
          </p:grpSp>
          <p:sp>
            <p:nvSpPr>
              <p:cNvPr id="88" name="Text Box 183">
                <a:extLst>
                  <a:ext uri="{FF2B5EF4-FFF2-40B4-BE49-F238E27FC236}">
                    <a16:creationId xmlns:a16="http://schemas.microsoft.com/office/drawing/2014/main" id="{B61FE2CA-33AE-5B1C-A0C4-B2F80B2333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3" y="3705"/>
                <a:ext cx="3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89" name="Text Box 184">
                <a:extLst>
                  <a:ext uri="{FF2B5EF4-FFF2-40B4-BE49-F238E27FC236}">
                    <a16:creationId xmlns:a16="http://schemas.microsoft.com/office/drawing/2014/main" id="{627FCC22-EC2B-95D9-891A-15D281ACA7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0" y="3692"/>
                <a:ext cx="3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÷</a:t>
                </a:r>
                <a:endParaRPr lang="en-US" altLang="en-US" sz="2400" b="1"/>
              </a:p>
            </p:txBody>
          </p:sp>
        </p:grpSp>
        <p:sp>
          <p:nvSpPr>
            <p:cNvPr id="86" name="Text Box 185">
              <a:extLst>
                <a:ext uri="{FF2B5EF4-FFF2-40B4-BE49-F238E27FC236}">
                  <a16:creationId xmlns:a16="http://schemas.microsoft.com/office/drawing/2014/main" id="{052D967A-4896-3605-6ADD-A61427487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" y="368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95" name="Group 209">
            <a:extLst>
              <a:ext uri="{FF2B5EF4-FFF2-40B4-BE49-F238E27FC236}">
                <a16:creationId xmlns:a16="http://schemas.microsoft.com/office/drawing/2014/main" id="{3E25423E-F4EC-2D6D-7A63-D312B6520F94}"/>
              </a:ext>
            </a:extLst>
          </p:cNvPr>
          <p:cNvGrpSpPr>
            <a:grpSpLocks/>
          </p:cNvGrpSpPr>
          <p:nvPr/>
        </p:nvGrpSpPr>
        <p:grpSpPr bwMode="auto">
          <a:xfrm>
            <a:off x="3555025" y="5751524"/>
            <a:ext cx="2419350" cy="771525"/>
            <a:chOff x="1759" y="3596"/>
            <a:chExt cx="1524" cy="486"/>
          </a:xfrm>
        </p:grpSpPr>
        <p:grpSp>
          <p:nvGrpSpPr>
            <p:cNvPr id="96" name="Group 11">
              <a:extLst>
                <a:ext uri="{FF2B5EF4-FFF2-40B4-BE49-F238E27FC236}">
                  <a16:creationId xmlns:a16="http://schemas.microsoft.com/office/drawing/2014/main" id="{C88ADFF7-C55C-F9EE-55A3-43A1A226B1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9" y="3596"/>
              <a:ext cx="363" cy="483"/>
              <a:chOff x="4967" y="2221"/>
              <a:chExt cx="363" cy="483"/>
            </a:xfrm>
          </p:grpSpPr>
          <p:sp>
            <p:nvSpPr>
              <p:cNvPr id="105" name="Text Box 12">
                <a:extLst>
                  <a:ext uri="{FF2B5EF4-FFF2-40B4-BE49-F238E27FC236}">
                    <a16:creationId xmlns:a16="http://schemas.microsoft.com/office/drawing/2014/main" id="{7BEBC10A-524B-9E27-FDA0-C280E65B1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06" name="Text Box 13">
                <a:extLst>
                  <a:ext uri="{FF2B5EF4-FFF2-40B4-BE49-F238E27FC236}">
                    <a16:creationId xmlns:a16="http://schemas.microsoft.com/office/drawing/2014/main" id="{D14E5973-FE97-10C9-89A6-D9611B009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107" name="Line 14">
                <a:extLst>
                  <a:ext uri="{FF2B5EF4-FFF2-40B4-BE49-F238E27FC236}">
                    <a16:creationId xmlns:a16="http://schemas.microsoft.com/office/drawing/2014/main" id="{F77ADEFC-29D2-98DB-5407-31ADF6C43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" name="Group 188">
              <a:extLst>
                <a:ext uri="{FF2B5EF4-FFF2-40B4-BE49-F238E27FC236}">
                  <a16:creationId xmlns:a16="http://schemas.microsoft.com/office/drawing/2014/main" id="{F8D193AB-8609-9620-CF5A-69D1854FE3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3" y="3612"/>
              <a:ext cx="910" cy="470"/>
              <a:chOff x="1084" y="3475"/>
              <a:chExt cx="910" cy="470"/>
            </a:xfrm>
          </p:grpSpPr>
          <p:grpSp>
            <p:nvGrpSpPr>
              <p:cNvPr id="100" name="Group 189">
                <a:extLst>
                  <a:ext uri="{FF2B5EF4-FFF2-40B4-BE49-F238E27FC236}">
                    <a16:creationId xmlns:a16="http://schemas.microsoft.com/office/drawing/2014/main" id="{D4619F52-2BD0-D3D4-57C6-E960BEAAF2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1" y="3475"/>
                <a:ext cx="453" cy="470"/>
                <a:chOff x="2212" y="2728"/>
                <a:chExt cx="453" cy="470"/>
              </a:xfrm>
            </p:grpSpPr>
            <p:sp>
              <p:nvSpPr>
                <p:cNvPr id="102" name="Text Box 190">
                  <a:extLst>
                    <a:ext uri="{FF2B5EF4-FFF2-40B4-BE49-F238E27FC236}">
                      <a16:creationId xmlns:a16="http://schemas.microsoft.com/office/drawing/2014/main" id="{8C5FBE91-839D-47B9-23BA-FEDC8BD5B9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2" y="2728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١٥</a:t>
                  </a:r>
                  <a:endParaRPr lang="en-US" altLang="en-US" sz="2400" b="1" dirty="0"/>
                </a:p>
              </p:txBody>
            </p:sp>
            <p:sp>
              <p:nvSpPr>
                <p:cNvPr id="103" name="Text Box 191">
                  <a:extLst>
                    <a:ext uri="{FF2B5EF4-FFF2-40B4-BE49-F238E27FC236}">
                      <a16:creationId xmlns:a16="http://schemas.microsoft.com/office/drawing/2014/main" id="{FCCE3D5C-106E-FA30-E1DC-D37E21E41E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2" y="2910"/>
                  <a:ext cx="45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٢</a:t>
                  </a:r>
                  <a:endParaRPr lang="en-US" altLang="en-US" sz="2400" b="1" dirty="0"/>
                </a:p>
              </p:txBody>
            </p:sp>
            <p:sp>
              <p:nvSpPr>
                <p:cNvPr id="104" name="Line 192">
                  <a:extLst>
                    <a:ext uri="{FF2B5EF4-FFF2-40B4-BE49-F238E27FC236}">
                      <a16:creationId xmlns:a16="http://schemas.microsoft.com/office/drawing/2014/main" id="{79420525-CBBF-C076-D5FB-B9B3A32E4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06" y="2951"/>
                  <a:ext cx="2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01" name="Text Box 193">
                <a:extLst>
                  <a:ext uri="{FF2B5EF4-FFF2-40B4-BE49-F238E27FC236}">
                    <a16:creationId xmlns:a16="http://schemas.microsoft.com/office/drawing/2014/main" id="{C4AAAA8F-4320-8317-5889-FC5A55118A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4" y="3542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 ساعة</a:t>
                </a:r>
                <a:endParaRPr lang="en-US" altLang="en-US" sz="2400" b="1"/>
              </a:p>
            </p:txBody>
          </p:sp>
        </p:grpSp>
        <p:sp>
          <p:nvSpPr>
            <p:cNvPr id="98" name="Text Box 195">
              <a:extLst>
                <a:ext uri="{FF2B5EF4-FFF2-40B4-BE49-F238E27FC236}">
                  <a16:creationId xmlns:a16="http://schemas.microsoft.com/office/drawing/2014/main" id="{7E1543CC-1BB5-721C-1EC3-3506DD625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1" y="3689"/>
              <a:ext cx="3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99" name="Text Box 196">
              <a:extLst>
                <a:ext uri="{FF2B5EF4-FFF2-40B4-BE49-F238E27FC236}">
                  <a16:creationId xmlns:a16="http://schemas.microsoft.com/office/drawing/2014/main" id="{6D24F806-32BC-F990-6553-7DA4C5AB0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9" y="368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08" name="Group 208">
            <a:extLst>
              <a:ext uri="{FF2B5EF4-FFF2-40B4-BE49-F238E27FC236}">
                <a16:creationId xmlns:a16="http://schemas.microsoft.com/office/drawing/2014/main" id="{D60390B5-A0EB-FBED-17D2-957A8A557C18}"/>
              </a:ext>
            </a:extLst>
          </p:cNvPr>
          <p:cNvGrpSpPr>
            <a:grpSpLocks/>
          </p:cNvGrpSpPr>
          <p:nvPr/>
        </p:nvGrpSpPr>
        <p:grpSpPr bwMode="auto">
          <a:xfrm>
            <a:off x="2813662" y="5751524"/>
            <a:ext cx="865188" cy="766763"/>
            <a:chOff x="1292" y="3596"/>
            <a:chExt cx="545" cy="483"/>
          </a:xfrm>
        </p:grpSpPr>
        <p:grpSp>
          <p:nvGrpSpPr>
            <p:cNvPr id="109" name="Group 197">
              <a:extLst>
                <a:ext uri="{FF2B5EF4-FFF2-40B4-BE49-F238E27FC236}">
                  <a16:creationId xmlns:a16="http://schemas.microsoft.com/office/drawing/2014/main" id="{9050B9F8-AD80-BB3C-A622-3407755E92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" y="3596"/>
              <a:ext cx="363" cy="483"/>
              <a:chOff x="4967" y="2221"/>
              <a:chExt cx="363" cy="483"/>
            </a:xfrm>
          </p:grpSpPr>
          <p:sp>
            <p:nvSpPr>
              <p:cNvPr id="111" name="Text Box 198">
                <a:extLst>
                  <a:ext uri="{FF2B5EF4-FFF2-40B4-BE49-F238E27FC236}">
                    <a16:creationId xmlns:a16="http://schemas.microsoft.com/office/drawing/2014/main" id="{938FEDEB-8CFA-59A2-1272-9DE79C8B14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112" name="Text Box 199">
                <a:extLst>
                  <a:ext uri="{FF2B5EF4-FFF2-40B4-BE49-F238E27FC236}">
                    <a16:creationId xmlns:a16="http://schemas.microsoft.com/office/drawing/2014/main" id="{629872A9-C186-680E-5E5E-C9F30E5ABE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13" name="Line 200">
                <a:extLst>
                  <a:ext uri="{FF2B5EF4-FFF2-40B4-BE49-F238E27FC236}">
                    <a16:creationId xmlns:a16="http://schemas.microsoft.com/office/drawing/2014/main" id="{B5D46F50-CEBF-2E96-BBB5-61D98D447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" name="Text Box 201">
              <a:extLst>
                <a:ext uri="{FF2B5EF4-FFF2-40B4-BE49-F238E27FC236}">
                  <a16:creationId xmlns:a16="http://schemas.microsoft.com/office/drawing/2014/main" id="{3CE85D41-9642-946D-3BAE-3CB56F151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3686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114" name="Group 207">
            <a:extLst>
              <a:ext uri="{FF2B5EF4-FFF2-40B4-BE49-F238E27FC236}">
                <a16:creationId xmlns:a16="http://schemas.microsoft.com/office/drawing/2014/main" id="{5ACF2D87-B4B5-91BC-9F60-E4E5D6A3312A}"/>
              </a:ext>
            </a:extLst>
          </p:cNvPr>
          <p:cNvGrpSpPr>
            <a:grpSpLocks/>
          </p:cNvGrpSpPr>
          <p:nvPr/>
        </p:nvGrpSpPr>
        <p:grpSpPr bwMode="auto">
          <a:xfrm>
            <a:off x="1302362" y="5751524"/>
            <a:ext cx="1512888" cy="766763"/>
            <a:chOff x="340" y="3596"/>
            <a:chExt cx="953" cy="483"/>
          </a:xfrm>
        </p:grpSpPr>
        <p:grpSp>
          <p:nvGrpSpPr>
            <p:cNvPr id="115" name="Group 202">
              <a:extLst>
                <a:ext uri="{FF2B5EF4-FFF2-40B4-BE49-F238E27FC236}">
                  <a16:creationId xmlns:a16="http://schemas.microsoft.com/office/drawing/2014/main" id="{7850100E-91B1-6254-4303-B90152E0B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" y="3596"/>
              <a:ext cx="363" cy="483"/>
              <a:chOff x="4967" y="2221"/>
              <a:chExt cx="363" cy="483"/>
            </a:xfrm>
          </p:grpSpPr>
          <p:sp>
            <p:nvSpPr>
              <p:cNvPr id="117" name="Text Box 203">
                <a:extLst>
                  <a:ext uri="{FF2B5EF4-FFF2-40B4-BE49-F238E27FC236}">
                    <a16:creationId xmlns:a16="http://schemas.microsoft.com/office/drawing/2014/main" id="{77FBEF7B-CB86-1346-634D-856C918C12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118" name="Text Box 204">
                <a:extLst>
                  <a:ext uri="{FF2B5EF4-FFF2-40B4-BE49-F238E27FC236}">
                    <a16:creationId xmlns:a16="http://schemas.microsoft.com/office/drawing/2014/main" id="{72DF4CB9-C919-4B71-5095-668A91945B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  <p:sp>
            <p:nvSpPr>
              <p:cNvPr id="119" name="Line 205">
                <a:extLst>
                  <a:ext uri="{FF2B5EF4-FFF2-40B4-BE49-F238E27FC236}">
                    <a16:creationId xmlns:a16="http://schemas.microsoft.com/office/drawing/2014/main" id="{A0745510-0D36-3210-71ED-734269180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6" name="Text Box 206">
              <a:extLst>
                <a:ext uri="{FF2B5EF4-FFF2-40B4-BE49-F238E27FC236}">
                  <a16:creationId xmlns:a16="http://schemas.microsoft.com/office/drawing/2014/main" id="{EF3B30B0-CBF6-F865-8935-4AE22F6F3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3702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١ ساعة</a:t>
              </a:r>
              <a:endParaRPr lang="en-US" altLang="en-US" sz="2400" b="1" dirty="0"/>
            </a:p>
          </p:txBody>
        </p:sp>
      </p:grpSp>
      <p:sp>
        <p:nvSpPr>
          <p:cNvPr id="120" name="Line 213">
            <a:extLst>
              <a:ext uri="{FF2B5EF4-FFF2-40B4-BE49-F238E27FC236}">
                <a16:creationId xmlns:a16="http://schemas.microsoft.com/office/drawing/2014/main" id="{EF42A51F-37C7-8F2C-1C84-5F06EF970B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6050" y="5919799"/>
            <a:ext cx="433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214">
            <a:extLst>
              <a:ext uri="{FF2B5EF4-FFF2-40B4-BE49-F238E27FC236}">
                <a16:creationId xmlns:a16="http://schemas.microsoft.com/office/drawing/2014/main" id="{ABA21AE6-32C0-26B5-5765-219D71EE50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8087" y="6208724"/>
            <a:ext cx="433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Text Box 215">
            <a:extLst>
              <a:ext uri="{FF2B5EF4-FFF2-40B4-BE49-F238E27FC236}">
                <a16:creationId xmlns:a16="http://schemas.microsoft.com/office/drawing/2014/main" id="{163DB3D0-F7F6-36B8-A82C-7E6491D5D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075" y="5559437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b="1" dirty="0"/>
              <a:t>٣</a:t>
            </a:r>
            <a:endParaRPr lang="en-US" altLang="en-US" b="1" dirty="0"/>
          </a:p>
        </p:txBody>
      </p:sp>
      <p:sp>
        <p:nvSpPr>
          <p:cNvPr id="123" name="Text Box 216">
            <a:extLst>
              <a:ext uri="{FF2B5EF4-FFF2-40B4-BE49-F238E27FC236}">
                <a16:creationId xmlns:a16="http://schemas.microsoft.com/office/drawing/2014/main" id="{DA66A572-96A5-2EE3-5145-2E9214856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187" y="6351599"/>
            <a:ext cx="358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b="1" dirty="0"/>
              <a:t>١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55877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51" grpId="0"/>
      <p:bldP spid="83" grpId="0"/>
      <p:bldP spid="122" grpId="0"/>
      <p:bldP spid="1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415409" y="174952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تدرب( مكتبات)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BF4ECA7F-DC14-A01F-4CD0-1D2F6825DF46}"/>
              </a:ext>
            </a:extLst>
          </p:cNvPr>
          <p:cNvGrpSpPr>
            <a:grpSpLocks/>
          </p:cNvGrpSpPr>
          <p:nvPr/>
        </p:nvGrpSpPr>
        <p:grpSpPr bwMode="auto">
          <a:xfrm>
            <a:off x="4095546" y="1081959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779CEFC-9C0C-0E8C-ADE5-0929C1E75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A9FA0771-EDA2-6BC2-FDD3-6E07C93DA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قسمة الأعداد النسبية</a:t>
              </a:r>
              <a:endParaRPr lang="en-US" altLang="en-US" sz="3200" b="1"/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0D4FBEA1-B92A-F5CF-4D2A-0F65890F603E}"/>
              </a:ext>
            </a:extLst>
          </p:cNvPr>
          <p:cNvGrpSpPr>
            <a:grpSpLocks/>
          </p:cNvGrpSpPr>
          <p:nvPr/>
        </p:nvGrpSpPr>
        <p:grpSpPr bwMode="auto">
          <a:xfrm>
            <a:off x="5715894" y="3733995"/>
            <a:ext cx="2665413" cy="769938"/>
            <a:chOff x="4240" y="2809"/>
            <a:chExt cx="1498" cy="485"/>
          </a:xfrm>
        </p:grpSpPr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0EF4FFDE-7E33-9310-C40E-EFC62E924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9" y="2809"/>
              <a:ext cx="619" cy="483"/>
              <a:chOff x="5119" y="2809"/>
              <a:chExt cx="619" cy="483"/>
            </a:xfrm>
          </p:grpSpPr>
          <p:grpSp>
            <p:nvGrpSpPr>
              <p:cNvPr id="22" name="Group 24">
                <a:extLst>
                  <a:ext uri="{FF2B5EF4-FFF2-40B4-BE49-F238E27FC236}">
                    <a16:creationId xmlns:a16="http://schemas.microsoft.com/office/drawing/2014/main" id="{38D4E746-71C3-DAB5-7C0A-D08E0BA759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5" y="2809"/>
                <a:ext cx="453" cy="483"/>
                <a:chOff x="4967" y="2221"/>
                <a:chExt cx="363" cy="483"/>
              </a:xfrm>
            </p:grpSpPr>
            <p:sp>
              <p:nvSpPr>
                <p:cNvPr id="24" name="Text Box 25">
                  <a:extLst>
                    <a:ext uri="{FF2B5EF4-FFF2-40B4-BE49-F238E27FC236}">
                      <a16:creationId xmlns:a16="http://schemas.microsoft.com/office/drawing/2014/main" id="{477EA826-121A-616D-5657-6403A36B99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" name="Text Box 26">
                  <a:extLst>
                    <a:ext uri="{FF2B5EF4-FFF2-40B4-BE49-F238E27FC236}">
                      <a16:creationId xmlns:a16="http://schemas.microsoft.com/office/drawing/2014/main" id="{BC00AF4E-6507-6D81-AC5A-96BC83201E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" name="Line 27">
                  <a:extLst>
                    <a:ext uri="{FF2B5EF4-FFF2-40B4-BE49-F238E27FC236}">
                      <a16:creationId xmlns:a16="http://schemas.microsoft.com/office/drawing/2014/main" id="{4A59225A-FE8B-2026-25AD-C39654FB32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Text Box 28">
                <a:extLst>
                  <a:ext uri="{FF2B5EF4-FFF2-40B4-BE49-F238E27FC236}">
                    <a16:creationId xmlns:a16="http://schemas.microsoft.com/office/drawing/2014/main" id="{04BD874D-C1B2-4ABB-1DCD-75DC171AB5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9" y="2919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٣٠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Text Box 29">
              <a:extLst>
                <a:ext uri="{FF2B5EF4-FFF2-40B4-BE49-F238E27FC236}">
                  <a16:creationId xmlns:a16="http://schemas.microsoft.com/office/drawing/2014/main" id="{3DE874DB-23B1-F516-BCC9-C972A1A66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grpSp>
          <p:nvGrpSpPr>
            <p:cNvPr id="14" name="Group 30">
              <a:extLst>
                <a:ext uri="{FF2B5EF4-FFF2-40B4-BE49-F238E27FC236}">
                  <a16:creationId xmlns:a16="http://schemas.microsoft.com/office/drawing/2014/main" id="{AC9A1D1E-2645-9AB1-6348-64116207B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2" y="2811"/>
              <a:ext cx="635" cy="483"/>
              <a:chOff x="4377" y="2811"/>
              <a:chExt cx="635" cy="483"/>
            </a:xfrm>
          </p:grpSpPr>
          <p:grpSp>
            <p:nvGrpSpPr>
              <p:cNvPr id="17" name="Group 31">
                <a:extLst>
                  <a:ext uri="{FF2B5EF4-FFF2-40B4-BE49-F238E27FC236}">
                    <a16:creationId xmlns:a16="http://schemas.microsoft.com/office/drawing/2014/main" id="{89E493FF-94C7-A98C-751B-30045BD56E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9" name="Text Box 32">
                  <a:extLst>
                    <a:ext uri="{FF2B5EF4-FFF2-40B4-BE49-F238E27FC236}">
                      <a16:creationId xmlns:a16="http://schemas.microsoft.com/office/drawing/2014/main" id="{F9CE23A2-C41D-D009-F227-8FDB7DFA60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٣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0" name="Text Box 33">
                  <a:extLst>
                    <a:ext uri="{FF2B5EF4-FFF2-40B4-BE49-F238E27FC236}">
                      <a16:creationId xmlns:a16="http://schemas.microsoft.com/office/drawing/2014/main" id="{0AAAD696-597A-18B5-E06E-9A50FBF8C6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chemeClr val="accent2"/>
                      </a:solidFill>
                    </a:rPr>
                    <a:t>٤</a:t>
                  </a:r>
                  <a:endParaRPr lang="en-US" altLang="en-US" sz="24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" name="Line 34">
                  <a:extLst>
                    <a:ext uri="{FF2B5EF4-FFF2-40B4-BE49-F238E27FC236}">
                      <a16:creationId xmlns:a16="http://schemas.microsoft.com/office/drawing/2014/main" id="{1FF625AE-5E5A-C89C-B864-4E734FBC0B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" name="Text Box 35">
                <a:extLst>
                  <a:ext uri="{FF2B5EF4-FFF2-40B4-BE49-F238E27FC236}">
                    <a16:creationId xmlns:a16="http://schemas.microsoft.com/office/drawing/2014/main" id="{60B9463D-B34E-79CC-072F-D9CE285343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6" name="Text Box 36">
              <a:extLst>
                <a:ext uri="{FF2B5EF4-FFF2-40B4-BE49-F238E27FC236}">
                  <a16:creationId xmlns:a16="http://schemas.microsoft.com/office/drawing/2014/main" id="{9F816D8D-F7CF-52BD-83FC-BE2BACAC3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2902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7" name="Group 37">
            <a:extLst>
              <a:ext uri="{FF2B5EF4-FFF2-40B4-BE49-F238E27FC236}">
                <a16:creationId xmlns:a16="http://schemas.microsoft.com/office/drawing/2014/main" id="{55C32503-9DC7-EB4C-8AB5-6FA02F0410F5}"/>
              </a:ext>
            </a:extLst>
          </p:cNvPr>
          <p:cNvGrpSpPr>
            <a:grpSpLocks/>
          </p:cNvGrpSpPr>
          <p:nvPr/>
        </p:nvGrpSpPr>
        <p:grpSpPr bwMode="auto">
          <a:xfrm>
            <a:off x="3628332" y="3721295"/>
            <a:ext cx="2233612" cy="769938"/>
            <a:chOff x="3197" y="2801"/>
            <a:chExt cx="1090" cy="485"/>
          </a:xfrm>
        </p:grpSpPr>
        <p:grpSp>
          <p:nvGrpSpPr>
            <p:cNvPr id="28" name="Group 38">
              <a:extLst>
                <a:ext uri="{FF2B5EF4-FFF2-40B4-BE49-F238E27FC236}">
                  <a16:creationId xmlns:a16="http://schemas.microsoft.com/office/drawing/2014/main" id="{1B4F6C89-D283-C9D3-B446-8EBB8D054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" y="2801"/>
              <a:ext cx="363" cy="483"/>
              <a:chOff x="4967" y="2221"/>
              <a:chExt cx="363" cy="483"/>
            </a:xfrm>
          </p:grpSpPr>
          <p:sp>
            <p:nvSpPr>
              <p:cNvPr id="35" name="Text Box 39">
                <a:extLst>
                  <a:ext uri="{FF2B5EF4-FFF2-40B4-BE49-F238E27FC236}">
                    <a16:creationId xmlns:a16="http://schemas.microsoft.com/office/drawing/2014/main" id="{99BB1331-01C5-E9B0-C4F6-0EAC88FDE6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١٢١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 Box 40">
                <a:extLst>
                  <a:ext uri="{FF2B5EF4-FFF2-40B4-BE49-F238E27FC236}">
                    <a16:creationId xmlns:a16="http://schemas.microsoft.com/office/drawing/2014/main" id="{F20B1F5B-C56B-7D21-6FC5-FB1C83EEFE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Line 41">
                <a:extLst>
                  <a:ext uri="{FF2B5EF4-FFF2-40B4-BE49-F238E27FC236}">
                    <a16:creationId xmlns:a16="http://schemas.microsoft.com/office/drawing/2014/main" id="{0AF98DDB-3322-7397-257B-2AFE8A308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42">
              <a:extLst>
                <a:ext uri="{FF2B5EF4-FFF2-40B4-BE49-F238E27FC236}">
                  <a16:creationId xmlns:a16="http://schemas.microsoft.com/office/drawing/2014/main" id="{66AAA408-D172-6B9B-A1E7-791DC6775A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2803"/>
              <a:ext cx="363" cy="483"/>
              <a:chOff x="4967" y="2221"/>
              <a:chExt cx="363" cy="483"/>
            </a:xfrm>
          </p:grpSpPr>
          <p:sp>
            <p:nvSpPr>
              <p:cNvPr id="32" name="Text Box 43">
                <a:extLst>
                  <a:ext uri="{FF2B5EF4-FFF2-40B4-BE49-F238E27FC236}">
                    <a16:creationId xmlns:a16="http://schemas.microsoft.com/office/drawing/2014/main" id="{67A50416-F11A-264C-2C3B-13B10A3345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١١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33" name="Text Box 44">
                <a:extLst>
                  <a:ext uri="{FF2B5EF4-FFF2-40B4-BE49-F238E27FC236}">
                    <a16:creationId xmlns:a16="http://schemas.microsoft.com/office/drawing/2014/main" id="{E02A7E73-4882-8133-0E38-603195C923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" name="Line 45">
                <a:extLst>
                  <a:ext uri="{FF2B5EF4-FFF2-40B4-BE49-F238E27FC236}">
                    <a16:creationId xmlns:a16="http://schemas.microsoft.com/office/drawing/2014/main" id="{A5B184ED-4373-706A-9EC4-6BAC996B6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46">
              <a:extLst>
                <a:ext uri="{FF2B5EF4-FFF2-40B4-BE49-F238E27FC236}">
                  <a16:creationId xmlns:a16="http://schemas.microsoft.com/office/drawing/2014/main" id="{AD167D61-BC69-EA04-4968-F2E5540F9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sp>
          <p:nvSpPr>
            <p:cNvPr id="31" name="Text Box 47">
              <a:extLst>
                <a:ext uri="{FF2B5EF4-FFF2-40B4-BE49-F238E27FC236}">
                  <a16:creationId xmlns:a16="http://schemas.microsoft.com/office/drawing/2014/main" id="{EF4E1399-736D-8795-B197-191B48568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altLang="en-US" sz="2400" b="1"/>
            </a:p>
          </p:txBody>
        </p:sp>
      </p:grpSp>
      <p:grpSp>
        <p:nvGrpSpPr>
          <p:cNvPr id="38" name="Group 70">
            <a:extLst>
              <a:ext uri="{FF2B5EF4-FFF2-40B4-BE49-F238E27FC236}">
                <a16:creationId xmlns:a16="http://schemas.microsoft.com/office/drawing/2014/main" id="{0AA98CA5-8884-5BB8-728F-1FD15780239A}"/>
              </a:ext>
            </a:extLst>
          </p:cNvPr>
          <p:cNvGrpSpPr>
            <a:grpSpLocks/>
          </p:cNvGrpSpPr>
          <p:nvPr/>
        </p:nvGrpSpPr>
        <p:grpSpPr bwMode="auto">
          <a:xfrm>
            <a:off x="3269557" y="4983358"/>
            <a:ext cx="3063875" cy="766762"/>
            <a:chOff x="3515" y="1117"/>
            <a:chExt cx="1025" cy="483"/>
          </a:xfrm>
        </p:grpSpPr>
        <p:grpSp>
          <p:nvGrpSpPr>
            <p:cNvPr id="39" name="Group 71">
              <a:extLst>
                <a:ext uri="{FF2B5EF4-FFF2-40B4-BE49-F238E27FC236}">
                  <a16:creationId xmlns:a16="http://schemas.microsoft.com/office/drawing/2014/main" id="{0D447755-1086-22C8-5743-EFD54964DE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41" name="Text Box 72">
                <a:extLst>
                  <a:ext uri="{FF2B5EF4-FFF2-40B4-BE49-F238E27FC236}">
                    <a16:creationId xmlns:a16="http://schemas.microsoft.com/office/drawing/2014/main" id="{15374593-43E4-AF03-E7BF-F1D8E62675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١١ × ١١ 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 × ٢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2" name="Text Box 73">
                <a:extLst>
                  <a:ext uri="{FF2B5EF4-FFF2-40B4-BE49-F238E27FC236}">
                    <a16:creationId xmlns:a16="http://schemas.microsoft.com/office/drawing/2014/main" id="{F789F6A6-2739-E584-58C3-90646ED26E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٢ × ٢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١١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3" name="Line 74">
                <a:extLst>
                  <a:ext uri="{FF2B5EF4-FFF2-40B4-BE49-F238E27FC236}">
                    <a16:creationId xmlns:a16="http://schemas.microsoft.com/office/drawing/2014/main" id="{C480EA12-0616-6543-5AFD-DE78C4E88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0" name="Text Box 75">
              <a:extLst>
                <a:ext uri="{FF2B5EF4-FFF2-40B4-BE49-F238E27FC236}">
                  <a16:creationId xmlns:a16="http://schemas.microsoft.com/office/drawing/2014/main" id="{AF378238-72C1-685A-9724-B6E0130E0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sp>
        <p:nvSpPr>
          <p:cNvPr id="44" name="Text Box 144">
            <a:extLst>
              <a:ext uri="{FF2B5EF4-FFF2-40B4-BE49-F238E27FC236}">
                <a16:creationId xmlns:a16="http://schemas.microsoft.com/office/drawing/2014/main" id="{6B0AD19B-B52D-1037-39EA-23CAD648A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769" y="5094483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45" name="Line 145">
            <a:extLst>
              <a:ext uri="{FF2B5EF4-FFF2-40B4-BE49-F238E27FC236}">
                <a16:creationId xmlns:a16="http://schemas.microsoft.com/office/drawing/2014/main" id="{0B9E06AF-3C99-C273-BF8C-43C56BDBE7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1219" y="5092895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46">
            <a:extLst>
              <a:ext uri="{FF2B5EF4-FFF2-40B4-BE49-F238E27FC236}">
                <a16:creationId xmlns:a16="http://schemas.microsoft.com/office/drawing/2014/main" id="{E277AD1B-0474-AAA8-23D1-244BD6FE8C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3519" y="5381820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47">
            <a:extLst>
              <a:ext uri="{FF2B5EF4-FFF2-40B4-BE49-F238E27FC236}">
                <a16:creationId xmlns:a16="http://schemas.microsoft.com/office/drawing/2014/main" id="{066D16C5-C64C-76B0-6C29-4916B8F054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1119" y="5407220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48">
            <a:extLst>
              <a:ext uri="{FF2B5EF4-FFF2-40B4-BE49-F238E27FC236}">
                <a16:creationId xmlns:a16="http://schemas.microsoft.com/office/drawing/2014/main" id="{1E0C1102-9000-A54E-8FBC-B0C297CAC8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3594" y="5389758"/>
            <a:ext cx="2873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150">
            <a:extLst>
              <a:ext uri="{FF2B5EF4-FFF2-40B4-BE49-F238E27FC236}">
                <a16:creationId xmlns:a16="http://schemas.microsoft.com/office/drawing/2014/main" id="{657F7F39-7F92-6153-7CBB-326C7B71E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844" y="3878458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عدد الكتب =</a:t>
            </a:r>
            <a:endParaRPr lang="en-US" altLang="en-US" sz="2400" b="1"/>
          </a:p>
        </p:txBody>
      </p:sp>
      <p:grpSp>
        <p:nvGrpSpPr>
          <p:cNvPr id="51" name="Group 151">
            <a:extLst>
              <a:ext uri="{FF2B5EF4-FFF2-40B4-BE49-F238E27FC236}">
                <a16:creationId xmlns:a16="http://schemas.microsoft.com/office/drawing/2014/main" id="{06FA5CE9-F3F7-D10B-6692-3CF7F6C7BF41}"/>
              </a:ext>
            </a:extLst>
          </p:cNvPr>
          <p:cNvGrpSpPr>
            <a:grpSpLocks/>
          </p:cNvGrpSpPr>
          <p:nvPr/>
        </p:nvGrpSpPr>
        <p:grpSpPr bwMode="auto">
          <a:xfrm>
            <a:off x="6136582" y="4961133"/>
            <a:ext cx="2233612" cy="769937"/>
            <a:chOff x="3197" y="2801"/>
            <a:chExt cx="1090" cy="485"/>
          </a:xfrm>
        </p:grpSpPr>
        <p:grpSp>
          <p:nvGrpSpPr>
            <p:cNvPr id="52" name="Group 152">
              <a:extLst>
                <a:ext uri="{FF2B5EF4-FFF2-40B4-BE49-F238E27FC236}">
                  <a16:creationId xmlns:a16="http://schemas.microsoft.com/office/drawing/2014/main" id="{407F4D99-58A9-1E3B-8022-05693F8C4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" y="2801"/>
              <a:ext cx="363" cy="483"/>
              <a:chOff x="4967" y="2221"/>
              <a:chExt cx="363" cy="483"/>
            </a:xfrm>
          </p:grpSpPr>
          <p:sp>
            <p:nvSpPr>
              <p:cNvPr id="59" name="Text Box 153">
                <a:extLst>
                  <a:ext uri="{FF2B5EF4-FFF2-40B4-BE49-F238E27FC236}">
                    <a16:creationId xmlns:a16="http://schemas.microsoft.com/office/drawing/2014/main" id="{C065E355-BB49-D413-5FFA-75069C307D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١٢١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 Box 154">
                <a:extLst>
                  <a:ext uri="{FF2B5EF4-FFF2-40B4-BE49-F238E27FC236}">
                    <a16:creationId xmlns:a16="http://schemas.microsoft.com/office/drawing/2014/main" id="{2DD5AC6F-CC70-F7D1-302F-9A7CF64F2D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Line 155">
                <a:extLst>
                  <a:ext uri="{FF2B5EF4-FFF2-40B4-BE49-F238E27FC236}">
                    <a16:creationId xmlns:a16="http://schemas.microsoft.com/office/drawing/2014/main" id="{F0C1E4D5-6086-0F16-5F15-C0653AAE4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56">
              <a:extLst>
                <a:ext uri="{FF2B5EF4-FFF2-40B4-BE49-F238E27FC236}">
                  <a16:creationId xmlns:a16="http://schemas.microsoft.com/office/drawing/2014/main" id="{415372DB-A577-725D-716A-88208BAC0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2803"/>
              <a:ext cx="363" cy="483"/>
              <a:chOff x="4967" y="2221"/>
              <a:chExt cx="363" cy="483"/>
            </a:xfrm>
          </p:grpSpPr>
          <p:sp>
            <p:nvSpPr>
              <p:cNvPr id="56" name="Text Box 157">
                <a:extLst>
                  <a:ext uri="{FF2B5EF4-FFF2-40B4-BE49-F238E27FC236}">
                    <a16:creationId xmlns:a16="http://schemas.microsoft.com/office/drawing/2014/main" id="{6004603F-D3F8-7AE7-8265-63FB0E48B2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٤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57" name="Text Box 158">
                <a:extLst>
                  <a:ext uri="{FF2B5EF4-FFF2-40B4-BE49-F238E27FC236}">
                    <a16:creationId xmlns:a16="http://schemas.microsoft.com/office/drawing/2014/main" id="{F34ECA68-AE3E-129D-6C21-6AF62B599B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١١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8" name="Line 159">
                <a:extLst>
                  <a:ext uri="{FF2B5EF4-FFF2-40B4-BE49-F238E27FC236}">
                    <a16:creationId xmlns:a16="http://schemas.microsoft.com/office/drawing/2014/main" id="{EBA99EE5-AF7F-1D20-17B7-3612891A8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Text Box 160">
              <a:extLst>
                <a:ext uri="{FF2B5EF4-FFF2-40B4-BE49-F238E27FC236}">
                  <a16:creationId xmlns:a16="http://schemas.microsoft.com/office/drawing/2014/main" id="{3A67E397-B6CE-E48F-50E6-72533EEB9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×</a:t>
              </a:r>
              <a:endParaRPr lang="en-US" altLang="en-US" sz="2400" b="1" dirty="0"/>
            </a:p>
          </p:txBody>
        </p:sp>
        <p:sp>
          <p:nvSpPr>
            <p:cNvPr id="55" name="Text Box 161">
              <a:extLst>
                <a:ext uri="{FF2B5EF4-FFF2-40B4-BE49-F238E27FC236}">
                  <a16:creationId xmlns:a16="http://schemas.microsoft.com/office/drawing/2014/main" id="{99922100-E48B-28B7-3705-D1011869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291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62" name="Line 162">
            <a:extLst>
              <a:ext uri="{FF2B5EF4-FFF2-40B4-BE49-F238E27FC236}">
                <a16:creationId xmlns:a16="http://schemas.microsoft.com/office/drawing/2014/main" id="{D18FEC6B-79D1-F42E-E8FD-AE14CCC74E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7657" y="5092895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163">
            <a:extLst>
              <a:ext uri="{FF2B5EF4-FFF2-40B4-BE49-F238E27FC236}">
                <a16:creationId xmlns:a16="http://schemas.microsoft.com/office/drawing/2014/main" id="{600E11EE-8E02-B05E-5509-017EA4ABB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0132" y="5075433"/>
            <a:ext cx="2873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Text Box 164">
            <a:extLst>
              <a:ext uri="{FF2B5EF4-FFF2-40B4-BE49-F238E27FC236}">
                <a16:creationId xmlns:a16="http://schemas.microsoft.com/office/drawing/2014/main" id="{E766B039-200C-12EB-8CC7-F8B50C753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369" y="516592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١١ كتابا</a:t>
            </a:r>
            <a:endParaRPr lang="en-US" altLang="en-US" sz="2400" b="1" dirty="0"/>
          </a:p>
        </p:txBody>
      </p:sp>
      <p:grpSp>
        <p:nvGrpSpPr>
          <p:cNvPr id="65" name="Group 171">
            <a:extLst>
              <a:ext uri="{FF2B5EF4-FFF2-40B4-BE49-F238E27FC236}">
                <a16:creationId xmlns:a16="http://schemas.microsoft.com/office/drawing/2014/main" id="{25FDD7CE-A504-1EB8-39DE-172FA970E207}"/>
              </a:ext>
            </a:extLst>
          </p:cNvPr>
          <p:cNvGrpSpPr>
            <a:grpSpLocks/>
          </p:cNvGrpSpPr>
          <p:nvPr/>
        </p:nvGrpSpPr>
        <p:grpSpPr bwMode="auto">
          <a:xfrm>
            <a:off x="1251844" y="1976633"/>
            <a:ext cx="8640763" cy="1038225"/>
            <a:chOff x="158" y="463"/>
            <a:chExt cx="5443" cy="654"/>
          </a:xfrm>
        </p:grpSpPr>
        <p:sp>
          <p:nvSpPr>
            <p:cNvPr id="66" name="AutoShape 48">
              <a:extLst>
                <a:ext uri="{FF2B5EF4-FFF2-40B4-BE49-F238E27FC236}">
                  <a16:creationId xmlns:a16="http://schemas.microsoft.com/office/drawing/2014/main" id="{56C829CA-5528-29D2-41AC-C6055D316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530"/>
              <a:ext cx="5443" cy="587"/>
            </a:xfrm>
            <a:prstGeom prst="octagon">
              <a:avLst>
                <a:gd name="adj" fmla="val 29287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ar-SA" altLang="en-US" sz="2400" b="1"/>
                <a:t>يحتفظ ناصر بكتبه على رف طوله              سم ، ويبلغ سمك كل كتاب           سم</a:t>
              </a:r>
            </a:p>
            <a:p>
              <a:r>
                <a:rPr lang="ar-SA" altLang="en-US" sz="2400" b="1"/>
                <a:t>ما عدد الكتب على هذا الرف ؟</a:t>
              </a:r>
              <a:endParaRPr lang="en-US" altLang="en-US" sz="2400" b="1"/>
            </a:p>
          </p:txBody>
        </p:sp>
        <p:grpSp>
          <p:nvGrpSpPr>
            <p:cNvPr id="67" name="Group 125">
              <a:extLst>
                <a:ext uri="{FF2B5EF4-FFF2-40B4-BE49-F238E27FC236}">
                  <a16:creationId xmlns:a16="http://schemas.microsoft.com/office/drawing/2014/main" id="{8EAD4EDA-F1F5-37B2-42C2-C4EDEA2C4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" y="463"/>
              <a:ext cx="771" cy="483"/>
              <a:chOff x="4377" y="2811"/>
              <a:chExt cx="635" cy="483"/>
            </a:xfrm>
          </p:grpSpPr>
          <p:grpSp>
            <p:nvGrpSpPr>
              <p:cNvPr id="74" name="Group 126">
                <a:extLst>
                  <a:ext uri="{FF2B5EF4-FFF2-40B4-BE49-F238E27FC236}">
                    <a16:creationId xmlns:a16="http://schemas.microsoft.com/office/drawing/2014/main" id="{470FF507-3733-DCFB-C554-10F450149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76" name="Text Box 127">
                  <a:extLst>
                    <a:ext uri="{FF2B5EF4-FFF2-40B4-BE49-F238E27FC236}">
                      <a16:creationId xmlns:a16="http://schemas.microsoft.com/office/drawing/2014/main" id="{CEC9484C-E970-F834-FCBD-337748163B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١</a:t>
                  </a:r>
                  <a:endParaRPr lang="en-US" altLang="en-US" sz="2400" b="1" dirty="0"/>
                </a:p>
              </p:txBody>
            </p:sp>
            <p:sp>
              <p:nvSpPr>
                <p:cNvPr id="77" name="Text Box 128">
                  <a:extLst>
                    <a:ext uri="{FF2B5EF4-FFF2-40B4-BE49-F238E27FC236}">
                      <a16:creationId xmlns:a16="http://schemas.microsoft.com/office/drawing/2014/main" id="{0A58D1C3-E361-1C9F-E269-822AE341BE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78" name="Line 129">
                  <a:extLst>
                    <a:ext uri="{FF2B5EF4-FFF2-40B4-BE49-F238E27FC236}">
                      <a16:creationId xmlns:a16="http://schemas.microsoft.com/office/drawing/2014/main" id="{A0EADB13-9268-28A3-1DC4-C8FE2901AD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Text Box 130">
                <a:extLst>
                  <a:ext uri="{FF2B5EF4-FFF2-40B4-BE49-F238E27FC236}">
                    <a16:creationId xmlns:a16="http://schemas.microsoft.com/office/drawing/2014/main" id="{4C7B4119-1348-A8D6-5558-D9DDB5734D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٣٠</a:t>
                </a:r>
                <a:endParaRPr lang="en-US" altLang="en-US" sz="2400" b="1" dirty="0"/>
              </a:p>
            </p:txBody>
          </p:sp>
        </p:grpSp>
        <p:grpSp>
          <p:nvGrpSpPr>
            <p:cNvPr id="68" name="Group 165">
              <a:extLst>
                <a:ext uri="{FF2B5EF4-FFF2-40B4-BE49-F238E27FC236}">
                  <a16:creationId xmlns:a16="http://schemas.microsoft.com/office/drawing/2014/main" id="{7E4A5ED6-113C-9A76-06B7-401457494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" y="466"/>
              <a:ext cx="635" cy="483"/>
              <a:chOff x="4377" y="2811"/>
              <a:chExt cx="635" cy="483"/>
            </a:xfrm>
          </p:grpSpPr>
          <p:grpSp>
            <p:nvGrpSpPr>
              <p:cNvPr id="69" name="Group 166">
                <a:extLst>
                  <a:ext uri="{FF2B5EF4-FFF2-40B4-BE49-F238E27FC236}">
                    <a16:creationId xmlns:a16="http://schemas.microsoft.com/office/drawing/2014/main" id="{C87E1C67-4657-890C-FEDB-83B698A2E4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71" name="Text Box 167">
                  <a:extLst>
                    <a:ext uri="{FF2B5EF4-FFF2-40B4-BE49-F238E27FC236}">
                      <a16:creationId xmlns:a16="http://schemas.microsoft.com/office/drawing/2014/main" id="{E07C3A2C-85F0-BE04-0090-9170038861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٣</a:t>
                  </a:r>
                  <a:endParaRPr lang="en-US" altLang="en-US" sz="2400" b="1" dirty="0"/>
                </a:p>
              </p:txBody>
            </p:sp>
            <p:sp>
              <p:nvSpPr>
                <p:cNvPr id="72" name="Text Box 168">
                  <a:extLst>
                    <a:ext uri="{FF2B5EF4-FFF2-40B4-BE49-F238E27FC236}">
                      <a16:creationId xmlns:a16="http://schemas.microsoft.com/office/drawing/2014/main" id="{C81A855D-AABD-814B-C60D-98D3D3E80D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/>
                    <a:t>٤</a:t>
                  </a:r>
                  <a:endParaRPr lang="en-US" altLang="en-US" sz="2400" b="1" dirty="0"/>
                </a:p>
              </p:txBody>
            </p:sp>
            <p:sp>
              <p:nvSpPr>
                <p:cNvPr id="73" name="Line 169">
                  <a:extLst>
                    <a:ext uri="{FF2B5EF4-FFF2-40B4-BE49-F238E27FC236}">
                      <a16:creationId xmlns:a16="http://schemas.microsoft.com/office/drawing/2014/main" id="{01A868C3-8D6B-F1B1-3EAA-DE5F99F9C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0" name="Text Box 170">
                <a:extLst>
                  <a:ext uri="{FF2B5EF4-FFF2-40B4-BE49-F238E27FC236}">
                    <a16:creationId xmlns:a16="http://schemas.microsoft.com/office/drawing/2014/main" id="{37798EB4-93FA-015F-EE85-552949A0DB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٢</a:t>
                </a:r>
                <a:endParaRPr lang="en-US" altLang="en-US" sz="2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321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1674307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مهارات تفكير عليا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734ED5E5-930B-6C2F-D02B-A6476513CFB0}"/>
              </a:ext>
            </a:extLst>
          </p:cNvPr>
          <p:cNvGrpSpPr>
            <a:grpSpLocks/>
          </p:cNvGrpSpPr>
          <p:nvPr/>
        </p:nvGrpSpPr>
        <p:grpSpPr bwMode="auto">
          <a:xfrm>
            <a:off x="4097855" y="626250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0CD87C-7651-6BC7-AD51-5587DF8E7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A7F867E1-F0D2-890A-0505-691432EB7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قسمة الأعداد النسبية</a:t>
              </a:r>
              <a:endParaRPr lang="en-US" altLang="en-US" sz="3200" b="1"/>
            </a:p>
          </p:txBody>
        </p:sp>
      </p:grpSp>
      <p:sp>
        <p:nvSpPr>
          <p:cNvPr id="5" name="Text Box 30">
            <a:extLst>
              <a:ext uri="{FF2B5EF4-FFF2-40B4-BE49-F238E27FC236}">
                <a16:creationId xmlns:a16="http://schemas.microsoft.com/office/drawing/2014/main" id="{5FD66722-545F-3549-28FA-3EDB902C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955" y="4822012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400" b="1"/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0D87D5B2-0D7E-7138-B752-059768CFF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980" y="4104462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</a:t>
            </a:r>
            <a:endParaRPr lang="en-US" altLang="en-US" sz="2400" b="1" dirty="0"/>
          </a:p>
        </p:txBody>
      </p:sp>
      <p:sp>
        <p:nvSpPr>
          <p:cNvPr id="14" name="AutoShape 59">
            <a:extLst>
              <a:ext uri="{FF2B5EF4-FFF2-40B4-BE49-F238E27FC236}">
                <a16:creationId xmlns:a16="http://schemas.microsoft.com/office/drawing/2014/main" id="{1B03913A-2268-637B-068C-66655C6B2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817" y="1351737"/>
            <a:ext cx="8891588" cy="931863"/>
          </a:xfrm>
          <a:prstGeom prst="octagon">
            <a:avLst>
              <a:gd name="adj" fmla="val 29287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en-US" sz="2400" b="1" dirty="0"/>
              <a:t>أعط مثالا يؤكد خطأ العبارة التالية :</a:t>
            </a:r>
          </a:p>
          <a:p>
            <a:r>
              <a:rPr lang="ar-SA" altLang="en-US" sz="2400" b="1" dirty="0"/>
              <a:t>( </a:t>
            </a:r>
            <a:r>
              <a:rPr lang="ar-SA" altLang="en-US" sz="2400" b="1" dirty="0">
                <a:solidFill>
                  <a:schemeClr val="accent6">
                    <a:lumMod val="75000"/>
                  </a:schemeClr>
                </a:solidFill>
              </a:rPr>
              <a:t>ناتج قسمة كسرين اعتياديين يقع كل منهما بين ٠ ، ١ لا يمكن أن يكون عددا صحيحا</a:t>
            </a:r>
            <a:r>
              <a:rPr lang="ar-SA" altLang="en-US" sz="2400" b="1" dirty="0"/>
              <a:t>)</a:t>
            </a:r>
            <a:endParaRPr lang="en-US" altLang="en-US" sz="2400" b="1" dirty="0"/>
          </a:p>
        </p:txBody>
      </p:sp>
      <p:sp>
        <p:nvSpPr>
          <p:cNvPr id="16" name="Text Box 72">
            <a:extLst>
              <a:ext uri="{FF2B5EF4-FFF2-40B4-BE49-F238E27FC236}">
                <a16:creationId xmlns:a16="http://schemas.microsoft.com/office/drawing/2014/main" id="{548FF2FE-6686-47D7-1886-99B5CDEB7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117" y="2570937"/>
            <a:ext cx="547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كل كسر يقع بين ٠ ، ١ دائما بسطه أصغر من مقامه .</a:t>
            </a:r>
            <a:endParaRPr lang="en-US" altLang="en-US" sz="2400" b="1" dirty="0"/>
          </a:p>
        </p:txBody>
      </p:sp>
      <p:sp>
        <p:nvSpPr>
          <p:cNvPr id="17" name="Text Box 73">
            <a:extLst>
              <a:ext uri="{FF2B5EF4-FFF2-40B4-BE49-F238E27FC236}">
                <a16:creationId xmlns:a16="http://schemas.microsoft.com/office/drawing/2014/main" id="{7E05FC32-7AC9-1723-A7DF-2531D5F09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555" y="3218637"/>
            <a:ext cx="547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يقعان بين ٠ ، ١ لأن بسط كلا منهما أصغر من مقامه</a:t>
            </a:r>
            <a:endParaRPr lang="en-US" altLang="en-US" sz="2400" b="1" dirty="0"/>
          </a:p>
        </p:txBody>
      </p:sp>
      <p:grpSp>
        <p:nvGrpSpPr>
          <p:cNvPr id="18" name="Group 79">
            <a:extLst>
              <a:ext uri="{FF2B5EF4-FFF2-40B4-BE49-F238E27FC236}">
                <a16:creationId xmlns:a16="http://schemas.microsoft.com/office/drawing/2014/main" id="{FEADA4D4-F2CC-4A15-2407-EA00E313E9F3}"/>
              </a:ext>
            </a:extLst>
          </p:cNvPr>
          <p:cNvGrpSpPr>
            <a:grpSpLocks/>
          </p:cNvGrpSpPr>
          <p:nvPr/>
        </p:nvGrpSpPr>
        <p:grpSpPr bwMode="auto">
          <a:xfrm>
            <a:off x="8347592" y="3075762"/>
            <a:ext cx="1752600" cy="766763"/>
            <a:chOff x="4468" y="1616"/>
            <a:chExt cx="1104" cy="483"/>
          </a:xfrm>
        </p:grpSpPr>
        <p:grpSp>
          <p:nvGrpSpPr>
            <p:cNvPr id="19" name="Group 25">
              <a:extLst>
                <a:ext uri="{FF2B5EF4-FFF2-40B4-BE49-F238E27FC236}">
                  <a16:creationId xmlns:a16="http://schemas.microsoft.com/office/drawing/2014/main" id="{34C44BC1-7AC3-CA4A-2E72-627C98F5B2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3" y="1616"/>
              <a:ext cx="469" cy="483"/>
              <a:chOff x="4967" y="2221"/>
              <a:chExt cx="363" cy="483"/>
            </a:xfrm>
          </p:grpSpPr>
          <p:sp>
            <p:nvSpPr>
              <p:cNvPr id="25" name="Text Box 26">
                <a:extLst>
                  <a:ext uri="{FF2B5EF4-FFF2-40B4-BE49-F238E27FC236}">
                    <a16:creationId xmlns:a16="http://schemas.microsoft.com/office/drawing/2014/main" id="{95F027C7-28F8-9110-4399-29D481EBD1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٣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26" name="Text Box 27">
                <a:extLst>
                  <a:ext uri="{FF2B5EF4-FFF2-40B4-BE49-F238E27FC236}">
                    <a16:creationId xmlns:a16="http://schemas.microsoft.com/office/drawing/2014/main" id="{36FA294E-379C-4541-8E85-C8496A255E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Line 28">
                <a:extLst>
                  <a:ext uri="{FF2B5EF4-FFF2-40B4-BE49-F238E27FC236}">
                    <a16:creationId xmlns:a16="http://schemas.microsoft.com/office/drawing/2014/main" id="{2D0E437E-F6F2-1E17-F5D5-4426B179E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" name="Text Box 74">
              <a:extLst>
                <a:ext uri="{FF2B5EF4-FFF2-40B4-BE49-F238E27FC236}">
                  <a16:creationId xmlns:a16="http://schemas.microsoft.com/office/drawing/2014/main" id="{767AC06B-B5B8-2F10-E6F3-43C0121ED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8" y="16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/>
                <a:t>،</a:t>
              </a:r>
              <a:endParaRPr lang="en-US" altLang="en-US" sz="2400" b="1"/>
            </a:p>
          </p:txBody>
        </p:sp>
        <p:grpSp>
          <p:nvGrpSpPr>
            <p:cNvPr id="21" name="Group 75">
              <a:extLst>
                <a:ext uri="{FF2B5EF4-FFF2-40B4-BE49-F238E27FC236}">
                  <a16:creationId xmlns:a16="http://schemas.microsoft.com/office/drawing/2014/main" id="{F9099C5D-E934-289A-4624-B33F3C3062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8" y="1616"/>
              <a:ext cx="469" cy="483"/>
              <a:chOff x="4967" y="2221"/>
              <a:chExt cx="363" cy="483"/>
            </a:xfrm>
          </p:grpSpPr>
          <p:sp>
            <p:nvSpPr>
              <p:cNvPr id="22" name="Text Box 76">
                <a:extLst>
                  <a:ext uri="{FF2B5EF4-FFF2-40B4-BE49-F238E27FC236}">
                    <a16:creationId xmlns:a16="http://schemas.microsoft.com/office/drawing/2014/main" id="{4B0320AC-350E-7615-5AAA-048B1EC3F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0066CC"/>
                    </a:solidFill>
                  </a:rPr>
                  <a:t>٣</a:t>
                </a:r>
                <a:endParaRPr lang="en-US" altLang="en-US" sz="2400" b="1" dirty="0">
                  <a:solidFill>
                    <a:srgbClr val="0066CC"/>
                  </a:solidFill>
                </a:endParaRPr>
              </a:p>
            </p:txBody>
          </p:sp>
          <p:sp>
            <p:nvSpPr>
              <p:cNvPr id="23" name="Text Box 77">
                <a:extLst>
                  <a:ext uri="{FF2B5EF4-FFF2-40B4-BE49-F238E27FC236}">
                    <a16:creationId xmlns:a16="http://schemas.microsoft.com/office/drawing/2014/main" id="{D4C41668-2AD9-25A0-EBE1-851E815319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٨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4" name="Line 78">
                <a:extLst>
                  <a:ext uri="{FF2B5EF4-FFF2-40B4-BE49-F238E27FC236}">
                    <a16:creationId xmlns:a16="http://schemas.microsoft.com/office/drawing/2014/main" id="{99DCCFD6-E0AA-791F-0252-737F23812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8" name="Group 80">
            <a:extLst>
              <a:ext uri="{FF2B5EF4-FFF2-40B4-BE49-F238E27FC236}">
                <a16:creationId xmlns:a16="http://schemas.microsoft.com/office/drawing/2014/main" id="{A003A067-7410-0016-CE37-3A025398AE24}"/>
              </a:ext>
            </a:extLst>
          </p:cNvPr>
          <p:cNvGrpSpPr>
            <a:grpSpLocks/>
          </p:cNvGrpSpPr>
          <p:nvPr/>
        </p:nvGrpSpPr>
        <p:grpSpPr bwMode="auto">
          <a:xfrm>
            <a:off x="8398392" y="3923487"/>
            <a:ext cx="1814513" cy="769938"/>
            <a:chOff x="4159" y="2038"/>
            <a:chExt cx="1143" cy="485"/>
          </a:xfrm>
        </p:grpSpPr>
        <p:grpSp>
          <p:nvGrpSpPr>
            <p:cNvPr id="29" name="Group 81">
              <a:extLst>
                <a:ext uri="{FF2B5EF4-FFF2-40B4-BE49-F238E27FC236}">
                  <a16:creationId xmlns:a16="http://schemas.microsoft.com/office/drawing/2014/main" id="{2CA870B4-30CF-C72C-C1C2-97655E950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36" name="Text Box 82">
                <a:extLst>
                  <a:ext uri="{FF2B5EF4-FFF2-40B4-BE49-F238E27FC236}">
                    <a16:creationId xmlns:a16="http://schemas.microsoft.com/office/drawing/2014/main" id="{C6A42B73-8105-B9A1-E5D2-7AB3F39B54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 Box 83">
                <a:extLst>
                  <a:ext uri="{FF2B5EF4-FFF2-40B4-BE49-F238E27FC236}">
                    <a16:creationId xmlns:a16="http://schemas.microsoft.com/office/drawing/2014/main" id="{5AC60414-001C-AF4E-85A3-44DD7D009B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Line 84">
                <a:extLst>
                  <a:ext uri="{FF2B5EF4-FFF2-40B4-BE49-F238E27FC236}">
                    <a16:creationId xmlns:a16="http://schemas.microsoft.com/office/drawing/2014/main" id="{A65E5B4E-A484-3C4C-DFA5-617BEE903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85">
              <a:extLst>
                <a:ext uri="{FF2B5EF4-FFF2-40B4-BE49-F238E27FC236}">
                  <a16:creationId xmlns:a16="http://schemas.microsoft.com/office/drawing/2014/main" id="{0662FC13-C53E-E4E3-9BCD-7AE40069F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33" name="Text Box 86">
                <a:extLst>
                  <a:ext uri="{FF2B5EF4-FFF2-40B4-BE49-F238E27FC236}">
                    <a16:creationId xmlns:a16="http://schemas.microsoft.com/office/drawing/2014/main" id="{F8439EAC-C5C5-8845-9E36-5941D8DE4F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" name="Text Box 87">
                <a:extLst>
                  <a:ext uri="{FF2B5EF4-FFF2-40B4-BE49-F238E27FC236}">
                    <a16:creationId xmlns:a16="http://schemas.microsoft.com/office/drawing/2014/main" id="{023B0541-4210-35B9-3430-C031511708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٨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5" name="Line 88">
                <a:extLst>
                  <a:ext uri="{FF2B5EF4-FFF2-40B4-BE49-F238E27FC236}">
                    <a16:creationId xmlns:a16="http://schemas.microsoft.com/office/drawing/2014/main" id="{0CEA0D16-D6D0-A185-913E-B763B4662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 Box 89">
              <a:extLst>
                <a:ext uri="{FF2B5EF4-FFF2-40B4-BE49-F238E27FC236}">
                  <a16:creationId xmlns:a16="http://schemas.microsoft.com/office/drawing/2014/main" id="{5B88F3A6-1581-7921-18C5-FE1D7BEF2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÷</a:t>
              </a:r>
              <a:endParaRPr lang="en-US" altLang="en-US" sz="2400" b="1"/>
            </a:p>
          </p:txBody>
        </p:sp>
        <p:sp>
          <p:nvSpPr>
            <p:cNvPr id="32" name="Text Box 90">
              <a:extLst>
                <a:ext uri="{FF2B5EF4-FFF2-40B4-BE49-F238E27FC236}">
                  <a16:creationId xmlns:a16="http://schemas.microsoft.com/office/drawing/2014/main" id="{9ADD2EAA-06E5-D478-F2D6-A86C15A1B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9" name="Group 91">
            <a:extLst>
              <a:ext uri="{FF2B5EF4-FFF2-40B4-BE49-F238E27FC236}">
                <a16:creationId xmlns:a16="http://schemas.microsoft.com/office/drawing/2014/main" id="{953F6EF7-EBC0-870A-BBDC-81445E8E0155}"/>
              </a:ext>
            </a:extLst>
          </p:cNvPr>
          <p:cNvGrpSpPr>
            <a:grpSpLocks/>
          </p:cNvGrpSpPr>
          <p:nvPr/>
        </p:nvGrpSpPr>
        <p:grpSpPr bwMode="auto">
          <a:xfrm>
            <a:off x="4674117" y="3952062"/>
            <a:ext cx="2208213" cy="766763"/>
            <a:chOff x="3515" y="1117"/>
            <a:chExt cx="1025" cy="483"/>
          </a:xfrm>
        </p:grpSpPr>
        <p:grpSp>
          <p:nvGrpSpPr>
            <p:cNvPr id="40" name="Group 92">
              <a:extLst>
                <a:ext uri="{FF2B5EF4-FFF2-40B4-BE49-F238E27FC236}">
                  <a16:creationId xmlns:a16="http://schemas.microsoft.com/office/drawing/2014/main" id="{3304310E-4581-3693-30BF-8BB92E733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117"/>
              <a:ext cx="798" cy="483"/>
              <a:chOff x="3742" y="1117"/>
              <a:chExt cx="798" cy="483"/>
            </a:xfrm>
          </p:grpSpPr>
          <p:sp>
            <p:nvSpPr>
              <p:cNvPr id="42" name="Text Box 93">
                <a:extLst>
                  <a:ext uri="{FF2B5EF4-FFF2-40B4-BE49-F238E27FC236}">
                    <a16:creationId xmlns:a16="http://schemas.microsoft.com/office/drawing/2014/main" id="{F8743E50-7CD1-6B1D-32AF-5D27DBDFB2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117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٢ × 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3" name="Text Box 94">
                <a:extLst>
                  <a:ext uri="{FF2B5EF4-FFF2-40B4-BE49-F238E27FC236}">
                    <a16:creationId xmlns:a16="http://schemas.microsoft.com/office/drawing/2014/main" id="{91196872-9B5C-EA5E-3BA0-37124D907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1312"/>
                <a:ext cx="79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 </a:t>
                </a:r>
                <a:r>
                  <a:rPr lang="ar-SA" altLang="en-US" sz="2400" b="1" dirty="0"/>
                  <a:t>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" name="Line 95">
                <a:extLst>
                  <a:ext uri="{FF2B5EF4-FFF2-40B4-BE49-F238E27FC236}">
                    <a16:creationId xmlns:a16="http://schemas.microsoft.com/office/drawing/2014/main" id="{978EA717-B8F1-3227-FBFC-38920F7D3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25" y="1360"/>
                <a:ext cx="6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Text Box 96">
              <a:extLst>
                <a:ext uri="{FF2B5EF4-FFF2-40B4-BE49-F238E27FC236}">
                  <a16:creationId xmlns:a16="http://schemas.microsoft.com/office/drawing/2014/main" id="{3ABF8D73-3DF5-5F75-E453-0566268A6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121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grpSp>
        <p:nvGrpSpPr>
          <p:cNvPr id="45" name="Group 97">
            <a:extLst>
              <a:ext uri="{FF2B5EF4-FFF2-40B4-BE49-F238E27FC236}">
                <a16:creationId xmlns:a16="http://schemas.microsoft.com/office/drawing/2014/main" id="{C8BD70E4-C18A-EBA4-686B-D8717F2FB157}"/>
              </a:ext>
            </a:extLst>
          </p:cNvPr>
          <p:cNvGrpSpPr>
            <a:grpSpLocks/>
          </p:cNvGrpSpPr>
          <p:nvPr/>
        </p:nvGrpSpPr>
        <p:grpSpPr bwMode="auto">
          <a:xfrm>
            <a:off x="6764855" y="3939362"/>
            <a:ext cx="1814512" cy="769938"/>
            <a:chOff x="4159" y="2038"/>
            <a:chExt cx="1143" cy="485"/>
          </a:xfrm>
        </p:grpSpPr>
        <p:grpSp>
          <p:nvGrpSpPr>
            <p:cNvPr id="46" name="Group 98">
              <a:extLst>
                <a:ext uri="{FF2B5EF4-FFF2-40B4-BE49-F238E27FC236}">
                  <a16:creationId xmlns:a16="http://schemas.microsoft.com/office/drawing/2014/main" id="{80649245-DA1E-D682-43F2-8285A2AC29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53" name="Text Box 99">
                <a:extLst>
                  <a:ext uri="{FF2B5EF4-FFF2-40B4-BE49-F238E27FC236}">
                    <a16:creationId xmlns:a16="http://schemas.microsoft.com/office/drawing/2014/main" id="{B4155EDC-FE6D-9D73-8FCE-A377D9906A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 Box 100">
                <a:extLst>
                  <a:ext uri="{FF2B5EF4-FFF2-40B4-BE49-F238E27FC236}">
                    <a16:creationId xmlns:a16="http://schemas.microsoft.com/office/drawing/2014/main" id="{C76FECCA-8134-1E3A-A1A8-07E9041232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Line 101">
                <a:extLst>
                  <a:ext uri="{FF2B5EF4-FFF2-40B4-BE49-F238E27FC236}">
                    <a16:creationId xmlns:a16="http://schemas.microsoft.com/office/drawing/2014/main" id="{AD877670-833A-3CC5-526B-4ECBA112D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102">
              <a:extLst>
                <a:ext uri="{FF2B5EF4-FFF2-40B4-BE49-F238E27FC236}">
                  <a16:creationId xmlns:a16="http://schemas.microsoft.com/office/drawing/2014/main" id="{7F4EA53E-E4FA-0D26-BAF4-1ADC16D0D5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50" name="Text Box 103">
                <a:extLst>
                  <a:ext uri="{FF2B5EF4-FFF2-40B4-BE49-F238E27FC236}">
                    <a16:creationId xmlns:a16="http://schemas.microsoft.com/office/drawing/2014/main" id="{49EC4179-5D4C-2AA0-4125-AAAFC8697F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٨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1" name="Text Box 104">
                <a:extLst>
                  <a:ext uri="{FF2B5EF4-FFF2-40B4-BE49-F238E27FC236}">
                    <a16:creationId xmlns:a16="http://schemas.microsoft.com/office/drawing/2014/main" id="{C4966109-5046-0AD7-E692-1E073491DE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2" name="Line 105">
                <a:extLst>
                  <a:ext uri="{FF2B5EF4-FFF2-40B4-BE49-F238E27FC236}">
                    <a16:creationId xmlns:a16="http://schemas.microsoft.com/office/drawing/2014/main" id="{3EB7BA98-9F4B-F279-6E33-DC90D620E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106">
              <a:extLst>
                <a:ext uri="{FF2B5EF4-FFF2-40B4-BE49-F238E27FC236}">
                  <a16:creationId xmlns:a16="http://schemas.microsoft.com/office/drawing/2014/main" id="{AA93D9F1-92A3-A38A-9D9C-CE9460CAC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49" name="Text Box 107">
              <a:extLst>
                <a:ext uri="{FF2B5EF4-FFF2-40B4-BE49-F238E27FC236}">
                  <a16:creationId xmlns:a16="http://schemas.microsoft.com/office/drawing/2014/main" id="{AD22026B-6A22-BD92-1A7B-BFC092961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56" name="Line 121">
            <a:extLst>
              <a:ext uri="{FF2B5EF4-FFF2-40B4-BE49-F238E27FC236}">
                <a16:creationId xmlns:a16="http://schemas.microsoft.com/office/drawing/2014/main" id="{1CAFA836-561F-ED2E-E621-3430A9595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56742" y="4109225"/>
            <a:ext cx="28733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22">
            <a:extLst>
              <a:ext uri="{FF2B5EF4-FFF2-40B4-BE49-F238E27FC236}">
                <a16:creationId xmlns:a16="http://schemas.microsoft.com/office/drawing/2014/main" id="{0B1C4B89-4B66-4100-F027-F76A2A83F6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6680" y="4418787"/>
            <a:ext cx="287337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123">
            <a:extLst>
              <a:ext uri="{FF2B5EF4-FFF2-40B4-BE49-F238E27FC236}">
                <a16:creationId xmlns:a16="http://schemas.microsoft.com/office/drawing/2014/main" id="{25EC9BDE-E468-4FF7-0F42-160112068A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2905" y="4083825"/>
            <a:ext cx="287337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24">
            <a:extLst>
              <a:ext uri="{FF2B5EF4-FFF2-40B4-BE49-F238E27FC236}">
                <a16:creationId xmlns:a16="http://schemas.microsoft.com/office/drawing/2014/main" id="{7BF5B486-F9F0-54D9-9F85-9E7C8DBFAB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6142" y="4406087"/>
            <a:ext cx="28733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125">
            <a:extLst>
              <a:ext uri="{FF2B5EF4-FFF2-40B4-BE49-F238E27FC236}">
                <a16:creationId xmlns:a16="http://schemas.microsoft.com/office/drawing/2014/main" id="{0BEA623F-817E-3A9B-6406-EB4634D94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305" y="5066487"/>
            <a:ext cx="4608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نلاحظ أن الناتج يساوي ٢ وهو عددا صحيحا</a:t>
            </a:r>
            <a:endParaRPr lang="en-US" altLang="en-US" sz="2400" b="1" dirty="0"/>
          </a:p>
        </p:txBody>
      </p:sp>
      <p:sp>
        <p:nvSpPr>
          <p:cNvPr id="61" name="Text Box 126">
            <a:extLst>
              <a:ext uri="{FF2B5EF4-FFF2-40B4-BE49-F238E27FC236}">
                <a16:creationId xmlns:a16="http://schemas.microsoft.com/office/drawing/2014/main" id="{438E519B-C0DF-0890-CC01-8AA74094C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684" y="5589220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وهذا يؤكد خطأ العبارة السابقة .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450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6" grpId="0"/>
      <p:bldP spid="17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١-٤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قسمة الاعداد النسبية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31505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r" defTabSz="914400" rtl="1" eaLnBrk="1" latinLnBrk="0" hangingPunct="1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١-٤</a:t>
            </a:r>
            <a:endParaRPr lang="ar-SA" sz="4800" dirty="0">
              <a:solidFill>
                <a:srgbClr val="FF000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قسمة الاعداد النسبية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اقسم اعداد نسبية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965736" y="4881858"/>
            <a:ext cx="4373612" cy="1016116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النظير </a:t>
            </a:r>
            <a:r>
              <a:rPr lang="ar-SA" sz="2800" dirty="0" err="1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الضربي</a:t>
            </a: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 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مقلوب العدد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466720" y="5055712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4" name="قلب الصفحة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CAFF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7EAED0A-2584-20CE-1C2A-F26A742E10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7" t="11648" b="48573"/>
          <a:stretch/>
        </p:blipFill>
        <p:spPr>
          <a:xfrm>
            <a:off x="6096000" y="893135"/>
            <a:ext cx="4558010" cy="2418832"/>
          </a:xfrm>
          <a:prstGeom prst="rect">
            <a:avLst/>
          </a:prstGeom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4001E14-96A8-96E8-C7F8-E10FC9B5AB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0" t="75304" r="-1" b="11659"/>
          <a:stretch/>
        </p:blipFill>
        <p:spPr>
          <a:xfrm>
            <a:off x="2764465" y="3220401"/>
            <a:ext cx="3384240" cy="726310"/>
          </a:xfrm>
          <a:prstGeom prst="rect">
            <a:avLst/>
          </a:prstGeom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796DC1C-B729-D79D-9CDA-C301E6C0C3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6" t="50381" r="1428" b="36431"/>
          <a:stretch/>
        </p:blipFill>
        <p:spPr>
          <a:xfrm>
            <a:off x="7904544" y="3300328"/>
            <a:ext cx="3686863" cy="801891"/>
          </a:xfrm>
          <a:prstGeom prst="rect">
            <a:avLst/>
          </a:prstGeom>
          <a:ln>
            <a:noFill/>
          </a:ln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657B240-BFC9-3EA6-D1EE-745C396A0D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6" t="2036" b="72004"/>
          <a:stretch/>
        </p:blipFill>
        <p:spPr>
          <a:xfrm>
            <a:off x="7546905" y="4749183"/>
            <a:ext cx="4101603" cy="884440"/>
          </a:xfrm>
          <a:prstGeom prst="rect">
            <a:avLst/>
          </a:prstGeom>
        </p:spPr>
      </p:pic>
      <p:pic>
        <p:nvPicPr>
          <p:cNvPr id="8" name="صورة 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8CE0926-F425-9CDC-C5D4-6EFCBD490B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t="48103" b="27221"/>
          <a:stretch/>
        </p:blipFill>
        <p:spPr>
          <a:xfrm>
            <a:off x="1537990" y="4627446"/>
            <a:ext cx="4516565" cy="94394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411C0D7-27DE-DEE8-4B64-653CDA6919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t="9132" r="41363" b="47488"/>
          <a:stretch/>
        </p:blipFill>
        <p:spPr>
          <a:xfrm>
            <a:off x="1537990" y="890533"/>
            <a:ext cx="3552738" cy="2190764"/>
          </a:xfrm>
          <a:prstGeom prst="rect">
            <a:avLst/>
          </a:prstGeom>
          <a:ln>
            <a:noFill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6CAE39A-9B05-686D-CBBA-FE2295F448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8" t="64921" r="1428" b="29320"/>
          <a:stretch/>
        </p:blipFill>
        <p:spPr>
          <a:xfrm>
            <a:off x="8633601" y="4145593"/>
            <a:ext cx="2426142" cy="481853"/>
          </a:xfrm>
          <a:prstGeom prst="rect">
            <a:avLst/>
          </a:prstGeom>
          <a:ln>
            <a:noFill/>
          </a:ln>
        </p:spPr>
      </p:pic>
      <p:pic>
        <p:nvPicPr>
          <p:cNvPr id="16" name="صورة 1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9B22451-24CD-1EA4-2668-CF9FF5373E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9" t="25585" b="55188"/>
          <a:stretch/>
        </p:blipFill>
        <p:spPr>
          <a:xfrm>
            <a:off x="8360412" y="5656993"/>
            <a:ext cx="2504508" cy="65507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9CED0C0-40B8-D26E-4D1D-A771F9AC56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6" t="89428" b="1923"/>
          <a:stretch/>
        </p:blipFill>
        <p:spPr>
          <a:xfrm>
            <a:off x="3074386" y="4073056"/>
            <a:ext cx="2426142" cy="481853"/>
          </a:xfrm>
          <a:prstGeom prst="rect">
            <a:avLst/>
          </a:prstGeom>
          <a:ln>
            <a:noFill/>
          </a:ln>
        </p:spPr>
      </p:pic>
      <p:pic>
        <p:nvPicPr>
          <p:cNvPr id="18" name="صورة 1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9D0322B-A6A2-86D1-DF34-74D61D2523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7" t="73928" r="-3309" b="10151"/>
          <a:stretch/>
        </p:blipFill>
        <p:spPr>
          <a:xfrm>
            <a:off x="2764465" y="5697837"/>
            <a:ext cx="2222966" cy="60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D409ABF7-78C6-F8D7-1D37-2C0505940C26}"/>
              </a:ext>
            </a:extLst>
          </p:cNvPr>
          <p:cNvGrpSpPr>
            <a:grpSpLocks/>
          </p:cNvGrpSpPr>
          <p:nvPr/>
        </p:nvGrpSpPr>
        <p:grpSpPr bwMode="auto">
          <a:xfrm>
            <a:off x="4878033" y="290656"/>
            <a:ext cx="3168650" cy="579437"/>
            <a:chOff x="1669" y="452"/>
            <a:chExt cx="1996" cy="365"/>
          </a:xfrm>
        </p:grpSpPr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D2D3DAEF-8C3D-A3DC-78F2-AC926EC2A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D1837E58-3819-FC03-C14E-F31293591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dirty="0"/>
                <a:t>قسمة الأعداد النسبية</a:t>
              </a:r>
              <a:endParaRPr lang="en-US" altLang="en-US" sz="3200" b="1" dirty="0"/>
            </a:p>
          </p:txBody>
        </p:sp>
      </p:grpSp>
      <p:sp>
        <p:nvSpPr>
          <p:cNvPr id="5" name="AutoShape 8">
            <a:extLst>
              <a:ext uri="{FF2B5EF4-FFF2-40B4-BE49-F238E27FC236}">
                <a16:creationId xmlns:a16="http://schemas.microsoft.com/office/drawing/2014/main" id="{3A5BF16B-2ACA-B84F-63E9-323275562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915" y="1195260"/>
            <a:ext cx="8713788" cy="57626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ar-SA" altLang="en-US" sz="2400" b="1" dirty="0"/>
              <a:t>إذا كان حاصل ضرب عددين  يساوي ١ فإن كلا منهما يسمى نظيرا ضربيا للآخر .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F12C16E0-82F4-5F55-4ABA-AA490CDCC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6615" y="2262060"/>
            <a:ext cx="1081088" cy="457200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50000">
                <a:srgbClr val="CCCC00"/>
              </a:gs>
              <a:gs pos="100000">
                <a:srgbClr val="9966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/>
              <a:t>مثال :</a:t>
            </a:r>
            <a:endParaRPr lang="en-US" altLang="en-US" sz="2400" b="1"/>
          </a:p>
        </p:txBody>
      </p:sp>
      <p:grpSp>
        <p:nvGrpSpPr>
          <p:cNvPr id="11" name="Group 145">
            <a:extLst>
              <a:ext uri="{FF2B5EF4-FFF2-40B4-BE49-F238E27FC236}">
                <a16:creationId xmlns:a16="http://schemas.microsoft.com/office/drawing/2014/main" id="{C2A81D5A-3C8C-D292-B37C-0073F94775AE}"/>
              </a:ext>
            </a:extLst>
          </p:cNvPr>
          <p:cNvGrpSpPr>
            <a:grpSpLocks/>
          </p:cNvGrpSpPr>
          <p:nvPr/>
        </p:nvGrpSpPr>
        <p:grpSpPr bwMode="auto">
          <a:xfrm>
            <a:off x="7622240" y="2098547"/>
            <a:ext cx="1814513" cy="769938"/>
            <a:chOff x="4159" y="2038"/>
            <a:chExt cx="1143" cy="485"/>
          </a:xfrm>
        </p:grpSpPr>
        <p:grpSp>
          <p:nvGrpSpPr>
            <p:cNvPr id="14" name="Group 23">
              <a:extLst>
                <a:ext uri="{FF2B5EF4-FFF2-40B4-BE49-F238E27FC236}">
                  <a16:creationId xmlns:a16="http://schemas.microsoft.com/office/drawing/2014/main" id="{A1F2552A-A9B3-6B6C-E6DC-5F39DDCBF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" y="2038"/>
              <a:ext cx="363" cy="483"/>
              <a:chOff x="4967" y="2221"/>
              <a:chExt cx="363" cy="483"/>
            </a:xfrm>
          </p:grpSpPr>
          <p:sp>
            <p:nvSpPr>
              <p:cNvPr id="22" name="Text Box 24">
                <a:extLst>
                  <a:ext uri="{FF2B5EF4-FFF2-40B4-BE49-F238E27FC236}">
                    <a16:creationId xmlns:a16="http://schemas.microsoft.com/office/drawing/2014/main" id="{EC989FD0-3DB3-2469-BEA3-15F1FEBF4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 Box 25">
                <a:extLst>
                  <a:ext uri="{FF2B5EF4-FFF2-40B4-BE49-F238E27FC236}">
                    <a16:creationId xmlns:a16="http://schemas.microsoft.com/office/drawing/2014/main" id="{0883F4FC-B1AC-41F3-DEEB-6C01D1A9D6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endParaRPr lang="en-US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Line 26">
                <a:extLst>
                  <a:ext uri="{FF2B5EF4-FFF2-40B4-BE49-F238E27FC236}">
                    <a16:creationId xmlns:a16="http://schemas.microsoft.com/office/drawing/2014/main" id="{43DB580A-2A39-E879-90FB-6B0D72462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63B7DF3-7357-4793-7283-B00E2D738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2040"/>
              <a:ext cx="363" cy="483"/>
              <a:chOff x="4967" y="2221"/>
              <a:chExt cx="363" cy="483"/>
            </a:xfrm>
          </p:grpSpPr>
          <p:sp>
            <p:nvSpPr>
              <p:cNvPr id="19" name="Text Box 28">
                <a:extLst>
                  <a:ext uri="{FF2B5EF4-FFF2-40B4-BE49-F238E27FC236}">
                    <a16:creationId xmlns:a16="http://schemas.microsoft.com/office/drawing/2014/main" id="{7D689000-E171-28C9-DA93-10B3F694A6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" name="Text Box 29">
                <a:extLst>
                  <a:ext uri="{FF2B5EF4-FFF2-40B4-BE49-F238E27FC236}">
                    <a16:creationId xmlns:a16="http://schemas.microsoft.com/office/drawing/2014/main" id="{E566A20E-8CC3-ED6B-48F9-13F9C103C6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" name="Line 30">
                <a:extLst>
                  <a:ext uri="{FF2B5EF4-FFF2-40B4-BE49-F238E27FC236}">
                    <a16:creationId xmlns:a16="http://schemas.microsoft.com/office/drawing/2014/main" id="{D8960C25-8A83-9EC4-6EAD-DA793C6E3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 Box 31">
              <a:extLst>
                <a:ext uri="{FF2B5EF4-FFF2-40B4-BE49-F238E27FC236}">
                  <a16:creationId xmlns:a16="http://schemas.microsoft.com/office/drawing/2014/main" id="{9B7A64FD-AD1F-E2E5-6DCF-851683911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×</a:t>
              </a:r>
              <a:endParaRPr lang="en-US" altLang="en-US" sz="2400" b="1"/>
            </a:p>
          </p:txBody>
        </p:sp>
        <p:sp>
          <p:nvSpPr>
            <p:cNvPr id="18" name="Text Box 32">
              <a:extLst>
                <a:ext uri="{FF2B5EF4-FFF2-40B4-BE49-F238E27FC236}">
                  <a16:creationId xmlns:a16="http://schemas.microsoft.com/office/drawing/2014/main" id="{1F4545E9-965B-4DDC-CA63-55AC865F4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9" y="214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5" name="Group 147">
            <a:extLst>
              <a:ext uri="{FF2B5EF4-FFF2-40B4-BE49-F238E27FC236}">
                <a16:creationId xmlns:a16="http://schemas.microsoft.com/office/drawing/2014/main" id="{FF46729C-B5C1-A20F-CAF1-9321CE47A169}"/>
              </a:ext>
            </a:extLst>
          </p:cNvPr>
          <p:cNvGrpSpPr>
            <a:grpSpLocks/>
          </p:cNvGrpSpPr>
          <p:nvPr/>
        </p:nvGrpSpPr>
        <p:grpSpPr bwMode="auto">
          <a:xfrm>
            <a:off x="6353828" y="2101722"/>
            <a:ext cx="1370012" cy="766763"/>
            <a:chOff x="2917" y="1394"/>
            <a:chExt cx="863" cy="483"/>
          </a:xfrm>
        </p:grpSpPr>
        <p:grpSp>
          <p:nvGrpSpPr>
            <p:cNvPr id="26" name="Group 33">
              <a:extLst>
                <a:ext uri="{FF2B5EF4-FFF2-40B4-BE49-F238E27FC236}">
                  <a16:creationId xmlns:a16="http://schemas.microsoft.com/office/drawing/2014/main" id="{ABD6221B-7486-1431-0E96-05D6D12484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7" y="1394"/>
              <a:ext cx="753" cy="483"/>
              <a:chOff x="4967" y="2221"/>
              <a:chExt cx="363" cy="483"/>
            </a:xfrm>
          </p:grpSpPr>
          <p:sp>
            <p:nvSpPr>
              <p:cNvPr id="28" name="Text Box 34">
                <a:extLst>
                  <a:ext uri="{FF2B5EF4-FFF2-40B4-BE49-F238E27FC236}">
                    <a16:creationId xmlns:a16="http://schemas.microsoft.com/office/drawing/2014/main" id="{5BFAC955-9A0F-3D85-E01C-D647D72C06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٣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Text Box 35">
                <a:extLst>
                  <a:ext uri="{FF2B5EF4-FFF2-40B4-BE49-F238E27FC236}">
                    <a16:creationId xmlns:a16="http://schemas.microsoft.com/office/drawing/2014/main" id="{6B2C29EE-3DC0-8CB5-1D37-71B2CAF613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0000"/>
                    </a:solidFill>
                  </a:rPr>
                  <a:t>٤</a:t>
                </a:r>
                <a:r>
                  <a:rPr lang="ar-SA" altLang="en-US" sz="2400" b="1" dirty="0"/>
                  <a:t> × </a:t>
                </a: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" name="Line 36">
                <a:extLst>
                  <a:ext uri="{FF2B5EF4-FFF2-40B4-BE49-F238E27FC236}">
                    <a16:creationId xmlns:a16="http://schemas.microsoft.com/office/drawing/2014/main" id="{D43C6A50-74FB-5899-B292-759354EFA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Text Box 42">
              <a:extLst>
                <a:ext uri="{FF2B5EF4-FFF2-40B4-BE49-F238E27FC236}">
                  <a16:creationId xmlns:a16="http://schemas.microsoft.com/office/drawing/2014/main" id="{87295E32-6BA4-510D-082D-A02C185DD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7" y="1485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/>
                <a:t>=</a:t>
              </a:r>
              <a:endParaRPr lang="en-US" altLang="en-US" sz="2400" b="1" dirty="0"/>
            </a:p>
          </p:txBody>
        </p:sp>
      </p:grpSp>
      <p:sp>
        <p:nvSpPr>
          <p:cNvPr id="31" name="Text Box 49">
            <a:extLst>
              <a:ext uri="{FF2B5EF4-FFF2-40B4-BE49-F238E27FC236}">
                <a16:creationId xmlns:a16="http://schemas.microsoft.com/office/drawing/2014/main" id="{3FAABBDC-3171-CEA2-A3C3-66E5821CD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465" y="2250947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</a:t>
            </a:r>
            <a:endParaRPr lang="en-US" altLang="en-US" sz="2400" b="1" dirty="0"/>
          </a:p>
        </p:txBody>
      </p:sp>
      <p:grpSp>
        <p:nvGrpSpPr>
          <p:cNvPr id="32" name="Group 148">
            <a:extLst>
              <a:ext uri="{FF2B5EF4-FFF2-40B4-BE49-F238E27FC236}">
                <a16:creationId xmlns:a16="http://schemas.microsoft.com/office/drawing/2014/main" id="{DE68CC03-2B30-F93E-5A28-1E3DA66C2F9A}"/>
              </a:ext>
            </a:extLst>
          </p:cNvPr>
          <p:cNvGrpSpPr>
            <a:grpSpLocks/>
          </p:cNvGrpSpPr>
          <p:nvPr/>
        </p:nvGrpSpPr>
        <p:grpSpPr bwMode="auto">
          <a:xfrm>
            <a:off x="5561665" y="2093785"/>
            <a:ext cx="903288" cy="766762"/>
            <a:chOff x="2402" y="1389"/>
            <a:chExt cx="569" cy="483"/>
          </a:xfrm>
        </p:grpSpPr>
        <p:sp>
          <p:nvSpPr>
            <p:cNvPr id="33" name="Text Box 37">
              <a:extLst>
                <a:ext uri="{FF2B5EF4-FFF2-40B4-BE49-F238E27FC236}">
                  <a16:creationId xmlns:a16="http://schemas.microsoft.com/office/drawing/2014/main" id="{025A72C3-3064-BD3C-A521-A36929D4A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" y="1488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  <p:grpSp>
          <p:nvGrpSpPr>
            <p:cNvPr id="34" name="Group 50">
              <a:extLst>
                <a:ext uri="{FF2B5EF4-FFF2-40B4-BE49-F238E27FC236}">
                  <a16:creationId xmlns:a16="http://schemas.microsoft.com/office/drawing/2014/main" id="{DFB3BC46-CD7D-10F1-9DE6-541C89A2E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1389"/>
              <a:ext cx="363" cy="483"/>
              <a:chOff x="4967" y="2221"/>
              <a:chExt cx="363" cy="483"/>
            </a:xfrm>
          </p:grpSpPr>
          <p:sp>
            <p:nvSpPr>
              <p:cNvPr id="35" name="Text Box 51">
                <a:extLst>
                  <a:ext uri="{FF2B5EF4-FFF2-40B4-BE49-F238E27FC236}">
                    <a16:creationId xmlns:a16="http://schemas.microsoft.com/office/drawing/2014/main" id="{8C489898-D8ED-CD35-E847-F453D82FB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36" name="Text Box 52">
                <a:extLst>
                  <a:ext uri="{FF2B5EF4-FFF2-40B4-BE49-F238E27FC236}">
                    <a16:creationId xmlns:a16="http://schemas.microsoft.com/office/drawing/2014/main" id="{AE95AA06-2F78-DB86-B4B9-F836045BA2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١٢</a:t>
                </a:r>
                <a:endParaRPr lang="en-US" altLang="en-US" sz="2400" b="1" dirty="0"/>
              </a:p>
            </p:txBody>
          </p:sp>
          <p:sp>
            <p:nvSpPr>
              <p:cNvPr id="37" name="Line 53">
                <a:extLst>
                  <a:ext uri="{FF2B5EF4-FFF2-40B4-BE49-F238E27FC236}">
                    <a16:creationId xmlns:a16="http://schemas.microsoft.com/office/drawing/2014/main" id="{528A78DA-0DAE-320D-7893-0EBCE65D2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" name="Group 194">
            <a:extLst>
              <a:ext uri="{FF2B5EF4-FFF2-40B4-BE49-F238E27FC236}">
                <a16:creationId xmlns:a16="http://schemas.microsoft.com/office/drawing/2014/main" id="{9487E85C-3BBC-DED2-ECBF-1E9927FCD794}"/>
              </a:ext>
            </a:extLst>
          </p:cNvPr>
          <p:cNvGrpSpPr>
            <a:grpSpLocks/>
          </p:cNvGrpSpPr>
          <p:nvPr/>
        </p:nvGrpSpPr>
        <p:grpSpPr bwMode="auto">
          <a:xfrm>
            <a:off x="9019240" y="2885947"/>
            <a:ext cx="1347788" cy="766763"/>
            <a:chOff x="4596" y="1888"/>
            <a:chExt cx="849" cy="483"/>
          </a:xfrm>
        </p:grpSpPr>
        <p:grpSp>
          <p:nvGrpSpPr>
            <p:cNvPr id="39" name="Group 141">
              <a:extLst>
                <a:ext uri="{FF2B5EF4-FFF2-40B4-BE49-F238E27FC236}">
                  <a16:creationId xmlns:a16="http://schemas.microsoft.com/office/drawing/2014/main" id="{66FAC12D-B116-CD61-45E4-A0C3F66C9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6" y="1888"/>
              <a:ext cx="363" cy="483"/>
              <a:chOff x="4967" y="2221"/>
              <a:chExt cx="363" cy="483"/>
            </a:xfrm>
          </p:grpSpPr>
          <p:sp>
            <p:nvSpPr>
              <p:cNvPr id="46" name="Text Box 142">
                <a:extLst>
                  <a:ext uri="{FF2B5EF4-FFF2-40B4-BE49-F238E27FC236}">
                    <a16:creationId xmlns:a16="http://schemas.microsoft.com/office/drawing/2014/main" id="{59DD783D-AAEF-030A-8754-02713F7DC4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٤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7" name="Text Box 143">
                <a:extLst>
                  <a:ext uri="{FF2B5EF4-FFF2-40B4-BE49-F238E27FC236}">
                    <a16:creationId xmlns:a16="http://schemas.microsoft.com/office/drawing/2014/main" id="{532ACFE5-EFA9-D7EE-4A52-C8A44E5735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chemeClr val="accent2"/>
                    </a:solidFill>
                  </a:rPr>
                  <a:t>٣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8" name="Line 144">
                <a:extLst>
                  <a:ext uri="{FF2B5EF4-FFF2-40B4-BE49-F238E27FC236}">
                    <a16:creationId xmlns:a16="http://schemas.microsoft.com/office/drawing/2014/main" id="{CC102F7D-D8BA-0C92-E5C9-379B39192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49">
              <a:extLst>
                <a:ext uri="{FF2B5EF4-FFF2-40B4-BE49-F238E27FC236}">
                  <a16:creationId xmlns:a16="http://schemas.microsoft.com/office/drawing/2014/main" id="{450A1C52-BA72-9DC9-5EA0-1A1828CD37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" y="1888"/>
              <a:ext cx="569" cy="483"/>
              <a:chOff x="2402" y="1389"/>
              <a:chExt cx="569" cy="483"/>
            </a:xfrm>
          </p:grpSpPr>
          <p:sp>
            <p:nvSpPr>
              <p:cNvPr id="41" name="Text Box 150">
                <a:extLst>
                  <a:ext uri="{FF2B5EF4-FFF2-40B4-BE49-F238E27FC236}">
                    <a16:creationId xmlns:a16="http://schemas.microsoft.com/office/drawing/2014/main" id="{E6D61C44-1FF6-18EA-C778-8FC8D9F711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" y="148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،</a:t>
                </a:r>
                <a:endParaRPr lang="en-US" altLang="en-US" sz="2400" b="1"/>
              </a:p>
            </p:txBody>
          </p:sp>
          <p:grpSp>
            <p:nvGrpSpPr>
              <p:cNvPr id="42" name="Group 151">
                <a:extLst>
                  <a:ext uri="{FF2B5EF4-FFF2-40B4-BE49-F238E27FC236}">
                    <a16:creationId xmlns:a16="http://schemas.microsoft.com/office/drawing/2014/main" id="{A4BAEE58-0470-3CE3-8CF3-DB86D6CF29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8" y="1389"/>
                <a:ext cx="363" cy="483"/>
                <a:chOff x="4967" y="2221"/>
                <a:chExt cx="363" cy="483"/>
              </a:xfrm>
            </p:grpSpPr>
            <p:sp>
              <p:nvSpPr>
                <p:cNvPr id="43" name="Text Box 152">
                  <a:extLst>
                    <a:ext uri="{FF2B5EF4-FFF2-40B4-BE49-F238E27FC236}">
                      <a16:creationId xmlns:a16="http://schemas.microsoft.com/office/drawing/2014/main" id="{9983DD39-E5F0-EA26-0834-518BDBEA95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4" name="Text Box 153">
                  <a:extLst>
                    <a:ext uri="{FF2B5EF4-FFF2-40B4-BE49-F238E27FC236}">
                      <a16:creationId xmlns:a16="http://schemas.microsoft.com/office/drawing/2014/main" id="{084D12EA-F7D0-FC5B-3A94-9E45D6FFFF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FF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5" name="Line 154">
                  <a:extLst>
                    <a:ext uri="{FF2B5EF4-FFF2-40B4-BE49-F238E27FC236}">
                      <a16:creationId xmlns:a16="http://schemas.microsoft.com/office/drawing/2014/main" id="{B764B4A5-AE5C-0474-539F-8522D4A651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9" name="Text Box 155">
            <a:extLst>
              <a:ext uri="{FF2B5EF4-FFF2-40B4-BE49-F238E27FC236}">
                <a16:creationId xmlns:a16="http://schemas.microsoft.com/office/drawing/2014/main" id="{F2D6488B-B7FE-046E-A671-47615E18E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728" y="3030410"/>
            <a:ext cx="302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كلا منهما نظير ضربي للآخر  </a:t>
            </a:r>
            <a:endParaRPr lang="en-US" altLang="en-US" sz="2400" b="1" dirty="0"/>
          </a:p>
        </p:txBody>
      </p:sp>
      <p:sp>
        <p:nvSpPr>
          <p:cNvPr id="50" name="Text Box 156">
            <a:extLst>
              <a:ext uri="{FF2B5EF4-FFF2-40B4-BE49-F238E27FC236}">
                <a16:creationId xmlns:a16="http://schemas.microsoft.com/office/drawing/2014/main" id="{D90AEA62-0948-9FC6-F631-F7364EA0C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440" y="3030410"/>
            <a:ext cx="284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rgbClr val="FF0000"/>
                </a:solidFill>
              </a:rPr>
              <a:t>لأن حاصل ضربهما يساوي</a:t>
            </a:r>
            <a:endParaRPr lang="en-US" altLang="en-US" sz="3200" b="1"/>
          </a:p>
        </p:txBody>
      </p:sp>
      <p:sp>
        <p:nvSpPr>
          <p:cNvPr id="51" name="Text Box 165">
            <a:extLst>
              <a:ext uri="{FF2B5EF4-FFF2-40B4-BE49-F238E27FC236}">
                <a16:creationId xmlns:a16="http://schemas.microsoft.com/office/drawing/2014/main" id="{BC7402DA-CE87-4D9E-3204-AA3CD48C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078" y="2995485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dirty="0"/>
              <a:t>١</a:t>
            </a:r>
            <a:endParaRPr lang="en-US" altLang="en-US" sz="3600" b="1" dirty="0"/>
          </a:p>
        </p:txBody>
      </p:sp>
      <p:sp>
        <p:nvSpPr>
          <p:cNvPr id="52" name="AutoShape 167">
            <a:extLst>
              <a:ext uri="{FF2B5EF4-FFF2-40B4-BE49-F238E27FC236}">
                <a16:creationId xmlns:a16="http://schemas.microsoft.com/office/drawing/2014/main" id="{E9AC6EFA-6FE2-78D5-2E84-C997398AE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115" y="4363910"/>
            <a:ext cx="6262688" cy="863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CC00"/>
              </a:gs>
              <a:gs pos="50000">
                <a:srgbClr val="FFFF66"/>
              </a:gs>
              <a:gs pos="100000">
                <a:srgbClr val="CC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339933"/>
                </a:solidFill>
              </a:rPr>
              <a:t>النظير </a:t>
            </a:r>
            <a:r>
              <a:rPr lang="ar-SA" altLang="en-US" sz="2400" b="1" dirty="0" err="1">
                <a:solidFill>
                  <a:srgbClr val="339933"/>
                </a:solidFill>
              </a:rPr>
              <a:t>الضربي</a:t>
            </a:r>
            <a:r>
              <a:rPr lang="ar-SA" altLang="en-US" sz="2400" b="1" dirty="0">
                <a:solidFill>
                  <a:srgbClr val="339933"/>
                </a:solidFill>
              </a:rPr>
              <a:t> لعدد نسبي هو </a:t>
            </a:r>
            <a:r>
              <a:rPr lang="ar-SA" altLang="en-US" sz="2800" b="1" dirty="0">
                <a:solidFill>
                  <a:srgbClr val="FF0000"/>
                </a:solidFill>
              </a:rPr>
              <a:t>مقلوب</a:t>
            </a:r>
            <a:r>
              <a:rPr lang="ar-SA" altLang="en-US" sz="2400" b="1" dirty="0">
                <a:solidFill>
                  <a:srgbClr val="339933"/>
                </a:solidFill>
              </a:rPr>
              <a:t> ذلك العدد</a:t>
            </a:r>
            <a:endParaRPr lang="en-US" altLang="en-US" sz="2400" b="1" dirty="0">
              <a:solidFill>
                <a:srgbClr val="339933"/>
              </a:solidFill>
            </a:endParaRPr>
          </a:p>
        </p:txBody>
      </p:sp>
      <p:sp>
        <p:nvSpPr>
          <p:cNvPr id="53" name="Text Box 168">
            <a:extLst>
              <a:ext uri="{FF2B5EF4-FFF2-40B4-BE49-F238E27FC236}">
                <a16:creationId xmlns:a16="http://schemas.microsoft.com/office/drawing/2014/main" id="{DEC18133-9F2F-A0B4-563C-7E67E42B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278" y="5659310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نظير العدد</a:t>
            </a:r>
            <a:endParaRPr lang="en-US" altLang="en-US" sz="2400" b="1" dirty="0"/>
          </a:p>
        </p:txBody>
      </p:sp>
      <p:grpSp>
        <p:nvGrpSpPr>
          <p:cNvPr id="54" name="Group 173">
            <a:extLst>
              <a:ext uri="{FF2B5EF4-FFF2-40B4-BE49-F238E27FC236}">
                <a16:creationId xmlns:a16="http://schemas.microsoft.com/office/drawing/2014/main" id="{D33077B9-B398-FA4D-7FED-40CEF7738A22}"/>
              </a:ext>
            </a:extLst>
          </p:cNvPr>
          <p:cNvGrpSpPr>
            <a:grpSpLocks/>
          </p:cNvGrpSpPr>
          <p:nvPr/>
        </p:nvGrpSpPr>
        <p:grpSpPr bwMode="auto">
          <a:xfrm>
            <a:off x="8816040" y="5478335"/>
            <a:ext cx="576263" cy="779462"/>
            <a:chOff x="4468" y="3361"/>
            <a:chExt cx="363" cy="491"/>
          </a:xfrm>
        </p:grpSpPr>
        <p:sp>
          <p:nvSpPr>
            <p:cNvPr id="55" name="Text Box 170">
              <a:extLst>
                <a:ext uri="{FF2B5EF4-FFF2-40B4-BE49-F238E27FC236}">
                  <a16:creationId xmlns:a16="http://schemas.microsoft.com/office/drawing/2014/main" id="{D0DDBC0F-63DE-52BC-ECF3-9772C31C1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336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س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56" name="Text Box 171">
              <a:extLst>
                <a:ext uri="{FF2B5EF4-FFF2-40B4-BE49-F238E27FC236}">
                  <a16:creationId xmlns:a16="http://schemas.microsoft.com/office/drawing/2014/main" id="{6D24C0B5-55EC-03CE-79B1-4E2C487C6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356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ص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57" name="Line 172">
              <a:extLst>
                <a:ext uri="{FF2B5EF4-FFF2-40B4-BE49-F238E27FC236}">
                  <a16:creationId xmlns:a16="http://schemas.microsoft.com/office/drawing/2014/main" id="{21B376E5-C3EF-6883-C5E3-6D903A933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3" y="3628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Text Box 174">
            <a:extLst>
              <a:ext uri="{FF2B5EF4-FFF2-40B4-BE49-F238E27FC236}">
                <a16:creationId xmlns:a16="http://schemas.microsoft.com/office/drawing/2014/main" id="{20F420BC-87D6-2B60-393E-EF928CCFA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1215" y="565931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chemeClr val="accent2"/>
                </a:solidFill>
              </a:rPr>
              <a:t>هو</a:t>
            </a:r>
            <a:endParaRPr lang="en-US" altLang="en-US" sz="2400" b="1"/>
          </a:p>
        </p:txBody>
      </p:sp>
      <p:grpSp>
        <p:nvGrpSpPr>
          <p:cNvPr id="59" name="Group 175">
            <a:extLst>
              <a:ext uri="{FF2B5EF4-FFF2-40B4-BE49-F238E27FC236}">
                <a16:creationId xmlns:a16="http://schemas.microsoft.com/office/drawing/2014/main" id="{032B06B4-0A1F-4984-C642-95628335456D}"/>
              </a:ext>
            </a:extLst>
          </p:cNvPr>
          <p:cNvGrpSpPr>
            <a:grpSpLocks/>
          </p:cNvGrpSpPr>
          <p:nvPr/>
        </p:nvGrpSpPr>
        <p:grpSpPr bwMode="auto">
          <a:xfrm>
            <a:off x="7807978" y="5468810"/>
            <a:ext cx="576262" cy="779462"/>
            <a:chOff x="4468" y="3361"/>
            <a:chExt cx="363" cy="491"/>
          </a:xfrm>
        </p:grpSpPr>
        <p:sp>
          <p:nvSpPr>
            <p:cNvPr id="60" name="Text Box 176">
              <a:extLst>
                <a:ext uri="{FF2B5EF4-FFF2-40B4-BE49-F238E27FC236}">
                  <a16:creationId xmlns:a16="http://schemas.microsoft.com/office/drawing/2014/main" id="{0EDDA55D-73B6-8669-9962-2DE130D8C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336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chemeClr val="accent2"/>
                  </a:solidFill>
                </a:rPr>
                <a:t>ص</a:t>
              </a:r>
              <a:endParaRPr lang="en-US" altLang="en-US" sz="2400" b="1">
                <a:solidFill>
                  <a:schemeClr val="accent2"/>
                </a:solidFill>
              </a:endParaRPr>
            </a:p>
          </p:txBody>
        </p:sp>
        <p:sp>
          <p:nvSpPr>
            <p:cNvPr id="61" name="Text Box 177">
              <a:extLst>
                <a:ext uri="{FF2B5EF4-FFF2-40B4-BE49-F238E27FC236}">
                  <a16:creationId xmlns:a16="http://schemas.microsoft.com/office/drawing/2014/main" id="{F33B547B-4854-C2F9-4DF7-FC57D0743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356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chemeClr val="accent2"/>
                  </a:solidFill>
                </a:rPr>
                <a:t>س</a:t>
              </a:r>
              <a:endParaRPr lang="en-US" altLang="en-US" sz="2400" b="1">
                <a:solidFill>
                  <a:schemeClr val="accent2"/>
                </a:solidFill>
              </a:endParaRPr>
            </a:p>
          </p:txBody>
        </p:sp>
        <p:sp>
          <p:nvSpPr>
            <p:cNvPr id="62" name="Line 178">
              <a:extLst>
                <a:ext uri="{FF2B5EF4-FFF2-40B4-BE49-F238E27FC236}">
                  <a16:creationId xmlns:a16="http://schemas.microsoft.com/office/drawing/2014/main" id="{3A3EF7E4-88B9-CAE7-49BD-2142428AB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3" y="3628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Text Box 179">
            <a:extLst>
              <a:ext uri="{FF2B5EF4-FFF2-40B4-BE49-F238E27FC236}">
                <a16:creationId xmlns:a16="http://schemas.microsoft.com/office/drawing/2014/main" id="{F6EC9523-50D1-C83E-BC89-8AF762ED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353" y="5646610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>
                <a:solidFill>
                  <a:schemeClr val="accent2"/>
                </a:solidFill>
              </a:rPr>
              <a:t>حيث :</a:t>
            </a:r>
            <a:endParaRPr lang="en-US" altLang="en-US" sz="2400" b="1"/>
          </a:p>
        </p:txBody>
      </p:sp>
      <p:sp>
        <p:nvSpPr>
          <p:cNvPr id="64" name="Text Box 190">
            <a:extLst>
              <a:ext uri="{FF2B5EF4-FFF2-40B4-BE49-F238E27FC236}">
                <a16:creationId xmlns:a16="http://schemas.microsoft.com/office/drawing/2014/main" id="{F9E55B48-D875-BE6F-2A83-FDF5B9BC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740" y="5659310"/>
            <a:ext cx="173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chemeClr val="accent2"/>
                </a:solidFill>
              </a:rPr>
              <a:t>س ، ص ≠  ٠</a:t>
            </a:r>
            <a:endParaRPr lang="ar-SA" altLang="en-US" sz="2400" b="1" dirty="0"/>
          </a:p>
        </p:txBody>
      </p:sp>
      <p:grpSp>
        <p:nvGrpSpPr>
          <p:cNvPr id="65" name="Group 192">
            <a:extLst>
              <a:ext uri="{FF2B5EF4-FFF2-40B4-BE49-F238E27FC236}">
                <a16:creationId xmlns:a16="http://schemas.microsoft.com/office/drawing/2014/main" id="{E9954481-A593-F493-CF11-BF50B39A1269}"/>
              </a:ext>
            </a:extLst>
          </p:cNvPr>
          <p:cNvGrpSpPr>
            <a:grpSpLocks/>
          </p:cNvGrpSpPr>
          <p:nvPr/>
        </p:nvGrpSpPr>
        <p:grpSpPr bwMode="auto">
          <a:xfrm>
            <a:off x="4710765" y="5468810"/>
            <a:ext cx="2232025" cy="788987"/>
            <a:chOff x="1882" y="3355"/>
            <a:chExt cx="1406" cy="497"/>
          </a:xfrm>
        </p:grpSpPr>
        <p:grpSp>
          <p:nvGrpSpPr>
            <p:cNvPr id="66" name="Group 180">
              <a:extLst>
                <a:ext uri="{FF2B5EF4-FFF2-40B4-BE49-F238E27FC236}">
                  <a16:creationId xmlns:a16="http://schemas.microsoft.com/office/drawing/2014/main" id="{91A8482A-C0B6-6547-E697-A90694B95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5" y="3361"/>
              <a:ext cx="363" cy="491"/>
              <a:chOff x="4468" y="3361"/>
              <a:chExt cx="363" cy="491"/>
            </a:xfrm>
          </p:grpSpPr>
          <p:sp>
            <p:nvSpPr>
              <p:cNvPr id="74" name="Text Box 181">
                <a:extLst>
                  <a:ext uri="{FF2B5EF4-FFF2-40B4-BE49-F238E27FC236}">
                    <a16:creationId xmlns:a16="http://schemas.microsoft.com/office/drawing/2014/main" id="{D7C851B5-098A-DB08-77D0-DA912F7C84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36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س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5" name="Text Box 182">
                <a:extLst>
                  <a:ext uri="{FF2B5EF4-FFF2-40B4-BE49-F238E27FC236}">
                    <a16:creationId xmlns:a16="http://schemas.microsoft.com/office/drawing/2014/main" id="{5DD401CA-AB7F-6529-0E8B-C2FC57ED9F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56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rgbClr val="FF0000"/>
                    </a:solidFill>
                  </a:rPr>
                  <a:t>ص</a:t>
                </a: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Line 183">
                <a:extLst>
                  <a:ext uri="{FF2B5EF4-FFF2-40B4-BE49-F238E27FC236}">
                    <a16:creationId xmlns:a16="http://schemas.microsoft.com/office/drawing/2014/main" id="{B91445C3-E37A-3129-93A2-A49BFEE7A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43" y="3628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Text Box 184">
              <a:extLst>
                <a:ext uri="{FF2B5EF4-FFF2-40B4-BE49-F238E27FC236}">
                  <a16:creationId xmlns:a16="http://schemas.microsoft.com/office/drawing/2014/main" id="{D3B13292-11C0-EE05-03BA-408B8F474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3475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>
                  <a:solidFill>
                    <a:schemeClr val="accent2"/>
                  </a:solidFill>
                </a:rPr>
                <a:t>=</a:t>
              </a:r>
              <a:endParaRPr lang="en-US" altLang="en-US" sz="2400" b="1"/>
            </a:p>
          </p:txBody>
        </p:sp>
        <p:grpSp>
          <p:nvGrpSpPr>
            <p:cNvPr id="68" name="Group 185">
              <a:extLst>
                <a:ext uri="{FF2B5EF4-FFF2-40B4-BE49-F238E27FC236}">
                  <a16:creationId xmlns:a16="http://schemas.microsoft.com/office/drawing/2014/main" id="{7C5D1848-E694-BDF5-778F-67FBA1D31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3355"/>
              <a:ext cx="363" cy="491"/>
              <a:chOff x="4468" y="3361"/>
              <a:chExt cx="363" cy="491"/>
            </a:xfrm>
          </p:grpSpPr>
          <p:sp>
            <p:nvSpPr>
              <p:cNvPr id="71" name="Text Box 186">
                <a:extLst>
                  <a:ext uri="{FF2B5EF4-FFF2-40B4-BE49-F238E27FC236}">
                    <a16:creationId xmlns:a16="http://schemas.microsoft.com/office/drawing/2014/main" id="{4F7C8269-75FB-272C-5D1B-79109D4396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36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ص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2" name="Text Box 187">
                <a:extLst>
                  <a:ext uri="{FF2B5EF4-FFF2-40B4-BE49-F238E27FC236}">
                    <a16:creationId xmlns:a16="http://schemas.microsoft.com/office/drawing/2014/main" id="{07EC31CD-7086-3379-4171-6D4727360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356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>
                    <a:solidFill>
                      <a:schemeClr val="accent2"/>
                    </a:solidFill>
                  </a:rPr>
                  <a:t>س</a:t>
                </a:r>
                <a:endParaRPr lang="en-US" altLang="en-US" sz="2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" name="Line 188">
                <a:extLst>
                  <a:ext uri="{FF2B5EF4-FFF2-40B4-BE49-F238E27FC236}">
                    <a16:creationId xmlns:a16="http://schemas.microsoft.com/office/drawing/2014/main" id="{EC19DFC1-3C76-8467-A15C-E3C27D6B5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43" y="3628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" name="Text Box 189">
              <a:extLst>
                <a:ext uri="{FF2B5EF4-FFF2-40B4-BE49-F238E27FC236}">
                  <a16:creationId xmlns:a16="http://schemas.microsoft.com/office/drawing/2014/main" id="{00403FBD-BE88-6FCD-BA00-4398D78F7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475"/>
              <a:ext cx="2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800" b="1" dirty="0">
                  <a:solidFill>
                    <a:schemeClr val="accent2"/>
                  </a:solidFill>
                </a:rPr>
                <a:t>١</a:t>
              </a:r>
              <a:endParaRPr lang="en-US" altLang="en-US" sz="2800" b="1" dirty="0"/>
            </a:p>
          </p:txBody>
        </p:sp>
        <p:sp>
          <p:nvSpPr>
            <p:cNvPr id="70" name="Text Box 191">
              <a:extLst>
                <a:ext uri="{FF2B5EF4-FFF2-40B4-BE49-F238E27FC236}">
                  <a16:creationId xmlns:a16="http://schemas.microsoft.com/office/drawing/2014/main" id="{CBEEB97D-562D-E791-DE27-3A7350DEE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" y="3475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chemeClr val="accent2"/>
                  </a:solidFill>
                </a:rPr>
                <a:t>×</a:t>
              </a:r>
              <a:endParaRPr lang="en-US" altLang="en-US" sz="2400" b="1"/>
            </a:p>
          </p:txBody>
        </p:sp>
      </p:grpSp>
      <p:sp>
        <p:nvSpPr>
          <p:cNvPr id="77" name="Text Box 193">
            <a:extLst>
              <a:ext uri="{FF2B5EF4-FFF2-40B4-BE49-F238E27FC236}">
                <a16:creationId xmlns:a16="http://schemas.microsoft.com/office/drawing/2014/main" id="{5DD5EE48-EEE2-5F4D-FB90-B9D45FEA8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965" y="5595810"/>
            <a:ext cx="504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200" b="1">
                <a:solidFill>
                  <a:schemeClr val="accent2"/>
                </a:solidFill>
              </a:rPr>
              <a:t>،</a:t>
            </a:r>
            <a:endParaRPr lang="en-US" altLang="en-US" sz="3200" b="1"/>
          </a:p>
        </p:txBody>
      </p:sp>
      <p:sp>
        <p:nvSpPr>
          <p:cNvPr id="78" name="AutoShape 195">
            <a:extLst>
              <a:ext uri="{FF2B5EF4-FFF2-40B4-BE49-F238E27FC236}">
                <a16:creationId xmlns:a16="http://schemas.microsoft.com/office/drawing/2014/main" id="{F20A7514-6AA5-1D8C-65D4-57E6073C3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6528" y="3564603"/>
            <a:ext cx="1525588" cy="728663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CCCC00"/>
              </a:gs>
              <a:gs pos="50000">
                <a:srgbClr val="FFFF66"/>
              </a:gs>
              <a:gs pos="100000">
                <a:srgbClr val="CC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>
                <a:solidFill>
                  <a:srgbClr val="CC0000"/>
                </a:solidFill>
              </a:rPr>
              <a:t>نستنتج أن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79" name="Line 196">
            <a:extLst>
              <a:ext uri="{FF2B5EF4-FFF2-40B4-BE49-F238E27FC236}">
                <a16:creationId xmlns:a16="http://schemas.microsoft.com/office/drawing/2014/main" id="{56BA97CD-4EAC-C241-2418-1AA803D81E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22090" y="5659310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197">
            <a:extLst>
              <a:ext uri="{FF2B5EF4-FFF2-40B4-BE49-F238E27FC236}">
                <a16:creationId xmlns:a16="http://schemas.microsoft.com/office/drawing/2014/main" id="{932AC094-8E64-1315-CA57-C4AFE804B8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6890" y="5981572"/>
            <a:ext cx="4318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198">
            <a:extLst>
              <a:ext uri="{FF2B5EF4-FFF2-40B4-BE49-F238E27FC236}">
                <a16:creationId xmlns:a16="http://schemas.microsoft.com/office/drawing/2014/main" id="{DE49B31E-7393-5EAE-211B-416455F296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22090" y="5973635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199">
            <a:extLst>
              <a:ext uri="{FF2B5EF4-FFF2-40B4-BE49-F238E27FC236}">
                <a16:creationId xmlns:a16="http://schemas.microsoft.com/office/drawing/2014/main" id="{C1BDDBBA-548D-B47B-6DA8-C3DBA60BF5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7528" y="5659310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1" grpId="0"/>
      <p:bldP spid="49" grpId="0"/>
      <p:bldP spid="50" grpId="0"/>
      <p:bldP spid="51" grpId="0"/>
      <p:bldP spid="52" grpId="0" animBg="1"/>
      <p:bldP spid="53" grpId="0"/>
      <p:bldP spid="58" grpId="0"/>
      <p:bldP spid="63" grpId="0"/>
      <p:bldP spid="64" grpId="0"/>
      <p:bldP spid="77" grpId="0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54C433D-EAE8-5F9C-946C-AABD867D3115}"/>
              </a:ext>
            </a:extLst>
          </p:cNvPr>
          <p:cNvGrpSpPr>
            <a:grpSpLocks/>
          </p:cNvGrpSpPr>
          <p:nvPr/>
        </p:nvGrpSpPr>
        <p:grpSpPr bwMode="auto">
          <a:xfrm>
            <a:off x="4161650" y="668781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E0BDBD4-043E-85F1-7B71-BDC03BA1D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86D29D69-9E98-58FF-D79F-5CC0BFE41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قسمة الأعداد النسبية</a:t>
              </a:r>
              <a:endParaRPr lang="en-US" altLang="en-US" sz="3200" b="1"/>
            </a:p>
          </p:txBody>
        </p:sp>
      </p:grpSp>
      <p:sp>
        <p:nvSpPr>
          <p:cNvPr id="5" name="AutoShape 119">
            <a:extLst>
              <a:ext uri="{FF2B5EF4-FFF2-40B4-BE49-F238E27FC236}">
                <a16:creationId xmlns:a16="http://schemas.microsoft.com/office/drawing/2014/main" id="{608E3D95-BE1D-DC7B-5578-7682E74D3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037" y="2094356"/>
            <a:ext cx="5614988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اكتب النظير الضربي للأعداد التالية :</a:t>
            </a:r>
            <a:endParaRPr lang="en-US" altLang="en-US" sz="2400" b="1"/>
          </a:p>
        </p:txBody>
      </p:sp>
      <p:graphicFrame>
        <p:nvGraphicFramePr>
          <p:cNvPr id="8" name="Group 386">
            <a:extLst>
              <a:ext uri="{FF2B5EF4-FFF2-40B4-BE49-F238E27FC236}">
                <a16:creationId xmlns:a16="http://schemas.microsoft.com/office/drawing/2014/main" id="{7AA00A39-9553-B375-D007-A8E2C6B7C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244954"/>
              </p:ext>
            </p:extLst>
          </p:nvPr>
        </p:nvGraphicFramePr>
        <p:xfrm>
          <a:off x="1786750" y="3246881"/>
          <a:ext cx="8424862" cy="1671638"/>
        </p:xfrm>
        <a:graphic>
          <a:graphicData uri="http://schemas.openxmlformats.org/drawingml/2006/table">
            <a:tbl>
              <a:tblPr rtl="1"/>
              <a:tblGrid>
                <a:gridCol w="1728787">
                  <a:extLst>
                    <a:ext uri="{9D8B030D-6E8A-4147-A177-3AD203B41FA5}">
                      <a16:colId xmlns:a16="http://schemas.microsoft.com/office/drawing/2014/main" val="3762385289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1959102753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309891342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3321519723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4046188839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val="3190185212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958397968"/>
                    </a:ext>
                  </a:extLst>
                </a:gridCol>
              </a:tblGrid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العدد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03750531"/>
                  </a:ext>
                </a:extLst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النظير الضربي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3097544"/>
                  </a:ext>
                </a:extLst>
              </a:tr>
            </a:tbl>
          </a:graphicData>
        </a:graphic>
      </p:graphicFrame>
      <p:grpSp>
        <p:nvGrpSpPr>
          <p:cNvPr id="11" name="Group 36">
            <a:extLst>
              <a:ext uri="{FF2B5EF4-FFF2-40B4-BE49-F238E27FC236}">
                <a16:creationId xmlns:a16="http://schemas.microsoft.com/office/drawing/2014/main" id="{6598DE8D-FB4C-E5D1-08F7-8B188A2A8E2E}"/>
              </a:ext>
            </a:extLst>
          </p:cNvPr>
          <p:cNvGrpSpPr>
            <a:grpSpLocks/>
          </p:cNvGrpSpPr>
          <p:nvPr/>
        </p:nvGrpSpPr>
        <p:grpSpPr bwMode="auto">
          <a:xfrm>
            <a:off x="7657325" y="3259581"/>
            <a:ext cx="576262" cy="766762"/>
            <a:chOff x="4967" y="2221"/>
            <a:chExt cx="363" cy="483"/>
          </a:xfrm>
        </p:grpSpPr>
        <p:sp>
          <p:nvSpPr>
            <p:cNvPr id="14" name="Text Box 37">
              <a:extLst>
                <a:ext uri="{FF2B5EF4-FFF2-40B4-BE49-F238E27FC236}">
                  <a16:creationId xmlns:a16="http://schemas.microsoft.com/office/drawing/2014/main" id="{270546EB-7FA5-74D2-1C72-FF963D8BB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٣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 Box 38">
              <a:extLst>
                <a:ext uri="{FF2B5EF4-FFF2-40B4-BE49-F238E27FC236}">
                  <a16:creationId xmlns:a16="http://schemas.microsoft.com/office/drawing/2014/main" id="{B89D444C-ACAA-2C98-B347-6C3D14772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٤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Line 39">
              <a:extLst>
                <a:ext uri="{FF2B5EF4-FFF2-40B4-BE49-F238E27FC236}">
                  <a16:creationId xmlns:a16="http://schemas.microsoft.com/office/drawing/2014/main" id="{5AD6AEC0-6070-4498-B954-0063D273D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242">
            <a:extLst>
              <a:ext uri="{FF2B5EF4-FFF2-40B4-BE49-F238E27FC236}">
                <a16:creationId xmlns:a16="http://schemas.microsoft.com/office/drawing/2014/main" id="{77B7C7B0-1FD8-A0AE-DA6A-D075AADED451}"/>
              </a:ext>
            </a:extLst>
          </p:cNvPr>
          <p:cNvGrpSpPr>
            <a:grpSpLocks/>
          </p:cNvGrpSpPr>
          <p:nvPr/>
        </p:nvGrpSpPr>
        <p:grpSpPr bwMode="auto">
          <a:xfrm>
            <a:off x="6466700" y="3259581"/>
            <a:ext cx="854075" cy="766762"/>
            <a:chOff x="2336" y="1706"/>
            <a:chExt cx="538" cy="483"/>
          </a:xfrm>
        </p:grpSpPr>
        <p:grpSp>
          <p:nvGrpSpPr>
            <p:cNvPr id="19" name="Group 237">
              <a:extLst>
                <a:ext uri="{FF2B5EF4-FFF2-40B4-BE49-F238E27FC236}">
                  <a16:creationId xmlns:a16="http://schemas.microsoft.com/office/drawing/2014/main" id="{20CE2BA9-FB73-85FD-855E-CC74029AEA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21" name="Text Box 238">
                <a:extLst>
                  <a:ext uri="{FF2B5EF4-FFF2-40B4-BE49-F238E27FC236}">
                    <a16:creationId xmlns:a16="http://schemas.microsoft.com/office/drawing/2014/main" id="{71A7CE43-8194-66E7-C8B0-02434EC556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٣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2" name="Text Box 239">
                <a:extLst>
                  <a:ext uri="{FF2B5EF4-FFF2-40B4-BE49-F238E27FC236}">
                    <a16:creationId xmlns:a16="http://schemas.microsoft.com/office/drawing/2014/main" id="{DF313A0E-F29C-63E3-01AC-43F83B96E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٨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Line 240">
                <a:extLst>
                  <a:ext uri="{FF2B5EF4-FFF2-40B4-BE49-F238E27FC236}">
                    <a16:creationId xmlns:a16="http://schemas.microsoft.com/office/drawing/2014/main" id="{F6335A7C-1237-30CE-87D9-1862D5CBB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0" name="Text Box 241">
              <a:extLst>
                <a:ext uri="{FF2B5EF4-FFF2-40B4-BE49-F238E27FC236}">
                  <a16:creationId xmlns:a16="http://schemas.microsoft.com/office/drawing/2014/main" id="{6D56154E-9F71-81E4-5EE3-A3FB2E5E5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00000"/>
                  </a:solidFill>
                </a:rPr>
                <a:t>ــ</a:t>
              </a:r>
              <a:endParaRPr lang="en-US" altLang="en-US" sz="2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397">
            <a:extLst>
              <a:ext uri="{FF2B5EF4-FFF2-40B4-BE49-F238E27FC236}">
                <a16:creationId xmlns:a16="http://schemas.microsoft.com/office/drawing/2014/main" id="{A45FEC9E-78D1-41AF-80CF-1E091D2AC0A5}"/>
              </a:ext>
            </a:extLst>
          </p:cNvPr>
          <p:cNvGrpSpPr>
            <a:grpSpLocks/>
          </p:cNvGrpSpPr>
          <p:nvPr/>
        </p:nvGrpSpPr>
        <p:grpSpPr bwMode="auto">
          <a:xfrm>
            <a:off x="5420537" y="3259581"/>
            <a:ext cx="576263" cy="766762"/>
            <a:chOff x="4967" y="2221"/>
            <a:chExt cx="363" cy="483"/>
          </a:xfrm>
        </p:grpSpPr>
        <p:sp>
          <p:nvSpPr>
            <p:cNvPr id="25" name="Text Box 398">
              <a:extLst>
                <a:ext uri="{FF2B5EF4-FFF2-40B4-BE49-F238E27FC236}">
                  <a16:creationId xmlns:a16="http://schemas.microsoft.com/office/drawing/2014/main" id="{1CC2F59C-6B1A-EE61-3529-93A48D019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-٥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 Box 399">
              <a:extLst>
                <a:ext uri="{FF2B5EF4-FFF2-40B4-BE49-F238E27FC236}">
                  <a16:creationId xmlns:a16="http://schemas.microsoft.com/office/drawing/2014/main" id="{3661E005-960B-E5D1-D6BF-05ACA775C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٦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7" name="Line 400">
              <a:extLst>
                <a:ext uri="{FF2B5EF4-FFF2-40B4-BE49-F238E27FC236}">
                  <a16:creationId xmlns:a16="http://schemas.microsoft.com/office/drawing/2014/main" id="{C9D7F56E-F376-05ED-823B-335C6C8DC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28" name="Text Box 401">
            <a:extLst>
              <a:ext uri="{FF2B5EF4-FFF2-40B4-BE49-F238E27FC236}">
                <a16:creationId xmlns:a16="http://schemas.microsoft.com/office/drawing/2014/main" id="{E8C2BB33-C806-A157-0DC5-D2F4DCC0B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675" y="3427856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٤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29" name="Text Box 402">
            <a:extLst>
              <a:ext uri="{FF2B5EF4-FFF2-40B4-BE49-F238E27FC236}">
                <a16:creationId xmlns:a16="http://schemas.microsoft.com/office/drawing/2014/main" id="{03EA62A8-6683-7675-51BD-7EC6A4742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587" y="3427856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- ٣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30" name="Group 275">
            <a:extLst>
              <a:ext uri="{FF2B5EF4-FFF2-40B4-BE49-F238E27FC236}">
                <a16:creationId xmlns:a16="http://schemas.microsoft.com/office/drawing/2014/main" id="{91957203-5761-52D8-C9BA-941633841BF7}"/>
              </a:ext>
            </a:extLst>
          </p:cNvPr>
          <p:cNvGrpSpPr>
            <a:grpSpLocks/>
          </p:cNvGrpSpPr>
          <p:nvPr/>
        </p:nvGrpSpPr>
        <p:grpSpPr bwMode="auto">
          <a:xfrm>
            <a:off x="1743887" y="3259581"/>
            <a:ext cx="1008063" cy="766762"/>
            <a:chOff x="4377" y="2811"/>
            <a:chExt cx="635" cy="483"/>
          </a:xfrm>
        </p:grpSpPr>
        <p:grpSp>
          <p:nvGrpSpPr>
            <p:cNvPr id="31" name="Group 276">
              <a:extLst>
                <a:ext uri="{FF2B5EF4-FFF2-40B4-BE49-F238E27FC236}">
                  <a16:creationId xmlns:a16="http://schemas.microsoft.com/office/drawing/2014/main" id="{659BD868-C020-7494-C8A7-A857F03F14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811"/>
              <a:ext cx="453" cy="483"/>
              <a:chOff x="4967" y="2221"/>
              <a:chExt cx="363" cy="483"/>
            </a:xfrm>
          </p:grpSpPr>
          <p:sp>
            <p:nvSpPr>
              <p:cNvPr id="33" name="Text Box 277">
                <a:extLst>
                  <a:ext uri="{FF2B5EF4-FFF2-40B4-BE49-F238E27FC236}">
                    <a16:creationId xmlns:a16="http://schemas.microsoft.com/office/drawing/2014/main" id="{F1716B8E-E039-3EA7-6E49-144B2A81F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٢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4" name="Text Box 278">
                <a:extLst>
                  <a:ext uri="{FF2B5EF4-FFF2-40B4-BE49-F238E27FC236}">
                    <a16:creationId xmlns:a16="http://schemas.microsoft.com/office/drawing/2014/main" id="{21765576-9EF5-5CF5-1609-E518FF37B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٣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5" name="Line 279">
                <a:extLst>
                  <a:ext uri="{FF2B5EF4-FFF2-40B4-BE49-F238E27FC236}">
                    <a16:creationId xmlns:a16="http://schemas.microsoft.com/office/drawing/2014/main" id="{2C89CCE4-572D-10F1-D6FE-6653D07AB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2" name="Text Box 280">
              <a:extLst>
                <a:ext uri="{FF2B5EF4-FFF2-40B4-BE49-F238E27FC236}">
                  <a16:creationId xmlns:a16="http://schemas.microsoft.com/office/drawing/2014/main" id="{A6A82497-8391-EA94-3B54-50427A381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921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٥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403">
            <a:extLst>
              <a:ext uri="{FF2B5EF4-FFF2-40B4-BE49-F238E27FC236}">
                <a16:creationId xmlns:a16="http://schemas.microsoft.com/office/drawing/2014/main" id="{16E262AC-7BD0-0AFB-A5CD-A92B5B3D4822}"/>
              </a:ext>
            </a:extLst>
          </p:cNvPr>
          <p:cNvGrpSpPr>
            <a:grpSpLocks/>
          </p:cNvGrpSpPr>
          <p:nvPr/>
        </p:nvGrpSpPr>
        <p:grpSpPr bwMode="auto">
          <a:xfrm>
            <a:off x="7523180" y="4089050"/>
            <a:ext cx="718344" cy="802066"/>
            <a:chOff x="4967" y="2221"/>
            <a:chExt cx="363" cy="460"/>
          </a:xfrm>
        </p:grpSpPr>
        <p:sp>
          <p:nvSpPr>
            <p:cNvPr id="37" name="Text Box 404">
              <a:extLst>
                <a:ext uri="{FF2B5EF4-FFF2-40B4-BE49-F238E27FC236}">
                  <a16:creationId xmlns:a16="http://schemas.microsoft.com/office/drawing/2014/main" id="{D73000AD-026E-B1FA-C8B4-B4E31BFCD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  <p:sp>
          <p:nvSpPr>
            <p:cNvPr id="38" name="Text Box 405">
              <a:extLst>
                <a:ext uri="{FF2B5EF4-FFF2-40B4-BE49-F238E27FC236}">
                  <a16:creationId xmlns:a16="http://schemas.microsoft.com/office/drawing/2014/main" id="{3F2C0B26-6CB4-A829-F30A-57C6145D7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39" name="Line 406">
              <a:extLst>
                <a:ext uri="{FF2B5EF4-FFF2-40B4-BE49-F238E27FC236}">
                  <a16:creationId xmlns:a16="http://schemas.microsoft.com/office/drawing/2014/main" id="{42E617A2-E29D-38EF-FF4E-B747C6D4E9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07">
            <a:extLst>
              <a:ext uri="{FF2B5EF4-FFF2-40B4-BE49-F238E27FC236}">
                <a16:creationId xmlns:a16="http://schemas.microsoft.com/office/drawing/2014/main" id="{57E9F318-6A20-FB78-42FE-E014D069FFF4}"/>
              </a:ext>
            </a:extLst>
          </p:cNvPr>
          <p:cNvGrpSpPr>
            <a:grpSpLocks/>
          </p:cNvGrpSpPr>
          <p:nvPr/>
        </p:nvGrpSpPr>
        <p:grpSpPr bwMode="auto">
          <a:xfrm>
            <a:off x="6461937" y="4110481"/>
            <a:ext cx="854075" cy="766762"/>
            <a:chOff x="2336" y="1706"/>
            <a:chExt cx="538" cy="483"/>
          </a:xfrm>
        </p:grpSpPr>
        <p:grpSp>
          <p:nvGrpSpPr>
            <p:cNvPr id="41" name="Group 408">
              <a:extLst>
                <a:ext uri="{FF2B5EF4-FFF2-40B4-BE49-F238E27FC236}">
                  <a16:creationId xmlns:a16="http://schemas.microsoft.com/office/drawing/2014/main" id="{5A5C7339-1AF9-D04C-150A-93DCE4D06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43" name="Text Box 409">
                <a:extLst>
                  <a:ext uri="{FF2B5EF4-FFF2-40B4-BE49-F238E27FC236}">
                    <a16:creationId xmlns:a16="http://schemas.microsoft.com/office/drawing/2014/main" id="{D43B5631-1D35-608F-4A24-1CC666AF6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44" name="Text Box 410">
                <a:extLst>
                  <a:ext uri="{FF2B5EF4-FFF2-40B4-BE49-F238E27FC236}">
                    <a16:creationId xmlns:a16="http://schemas.microsoft.com/office/drawing/2014/main" id="{98150BBB-2DBB-52CC-DA6C-43E5869E58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45" name="Line 411">
                <a:extLst>
                  <a:ext uri="{FF2B5EF4-FFF2-40B4-BE49-F238E27FC236}">
                    <a16:creationId xmlns:a16="http://schemas.microsoft.com/office/drawing/2014/main" id="{3372F001-6533-90CA-9ED6-7CFB9E2C4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Text Box 412">
              <a:extLst>
                <a:ext uri="{FF2B5EF4-FFF2-40B4-BE49-F238E27FC236}">
                  <a16:creationId xmlns:a16="http://schemas.microsoft.com/office/drawing/2014/main" id="{B994E108-A5B0-E8C4-3286-888C502B1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46" name="Group 413">
            <a:extLst>
              <a:ext uri="{FF2B5EF4-FFF2-40B4-BE49-F238E27FC236}">
                <a16:creationId xmlns:a16="http://schemas.microsoft.com/office/drawing/2014/main" id="{61E58348-1947-F28B-BA37-2F27F8E96A08}"/>
              </a:ext>
            </a:extLst>
          </p:cNvPr>
          <p:cNvGrpSpPr>
            <a:grpSpLocks/>
          </p:cNvGrpSpPr>
          <p:nvPr/>
        </p:nvGrpSpPr>
        <p:grpSpPr bwMode="auto">
          <a:xfrm>
            <a:off x="5415775" y="4110481"/>
            <a:ext cx="576262" cy="766762"/>
            <a:chOff x="4967" y="2221"/>
            <a:chExt cx="363" cy="483"/>
          </a:xfrm>
        </p:grpSpPr>
        <p:sp>
          <p:nvSpPr>
            <p:cNvPr id="47" name="Text Box 414">
              <a:extLst>
                <a:ext uri="{FF2B5EF4-FFF2-40B4-BE49-F238E27FC236}">
                  <a16:creationId xmlns:a16="http://schemas.microsoft.com/office/drawing/2014/main" id="{A1FAAD52-E318-4E08-84FD-17AA0DE74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٦</a:t>
              </a:r>
              <a:endParaRPr lang="en-US" altLang="en-US" sz="2400" b="1" dirty="0"/>
            </a:p>
          </p:txBody>
        </p:sp>
        <p:sp>
          <p:nvSpPr>
            <p:cNvPr id="48" name="Text Box 415">
              <a:extLst>
                <a:ext uri="{FF2B5EF4-FFF2-40B4-BE49-F238E27FC236}">
                  <a16:creationId xmlns:a16="http://schemas.microsoft.com/office/drawing/2014/main" id="{E3189672-6717-0F86-A8F2-1CC3133D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-٥</a:t>
              </a:r>
              <a:endParaRPr lang="en-US" altLang="en-US" sz="2400" b="1" dirty="0"/>
            </a:p>
          </p:txBody>
        </p:sp>
        <p:sp>
          <p:nvSpPr>
            <p:cNvPr id="49" name="Line 416">
              <a:extLst>
                <a:ext uri="{FF2B5EF4-FFF2-40B4-BE49-F238E27FC236}">
                  <a16:creationId xmlns:a16="http://schemas.microsoft.com/office/drawing/2014/main" id="{9C8CC798-7E9B-16FB-36F4-902DC8680E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425">
            <a:extLst>
              <a:ext uri="{FF2B5EF4-FFF2-40B4-BE49-F238E27FC236}">
                <a16:creationId xmlns:a16="http://schemas.microsoft.com/office/drawing/2014/main" id="{84E24181-3A82-E0A1-3B7D-46464F107006}"/>
              </a:ext>
            </a:extLst>
          </p:cNvPr>
          <p:cNvGrpSpPr>
            <a:grpSpLocks/>
          </p:cNvGrpSpPr>
          <p:nvPr/>
        </p:nvGrpSpPr>
        <p:grpSpPr bwMode="auto">
          <a:xfrm>
            <a:off x="4280712" y="4110481"/>
            <a:ext cx="576263" cy="766762"/>
            <a:chOff x="4967" y="2221"/>
            <a:chExt cx="363" cy="483"/>
          </a:xfrm>
        </p:grpSpPr>
        <p:sp>
          <p:nvSpPr>
            <p:cNvPr id="51" name="Text Box 426">
              <a:extLst>
                <a:ext uri="{FF2B5EF4-FFF2-40B4-BE49-F238E27FC236}">
                  <a16:creationId xmlns:a16="http://schemas.microsoft.com/office/drawing/2014/main" id="{29B0085F-3638-E49E-986F-9B28EE1FF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52" name="Text Box 427">
              <a:extLst>
                <a:ext uri="{FF2B5EF4-FFF2-40B4-BE49-F238E27FC236}">
                  <a16:creationId xmlns:a16="http://schemas.microsoft.com/office/drawing/2014/main" id="{18B30735-3CF8-EE90-B2EA-ECCAD3826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٤</a:t>
              </a:r>
              <a:endParaRPr lang="en-US" altLang="en-US" sz="2400" b="1" dirty="0"/>
            </a:p>
          </p:txBody>
        </p:sp>
        <p:sp>
          <p:nvSpPr>
            <p:cNvPr id="53" name="Line 428">
              <a:extLst>
                <a:ext uri="{FF2B5EF4-FFF2-40B4-BE49-F238E27FC236}">
                  <a16:creationId xmlns:a16="http://schemas.microsoft.com/office/drawing/2014/main" id="{4A4CB3A6-24CC-5168-FB8E-9D71252AF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433">
            <a:extLst>
              <a:ext uri="{FF2B5EF4-FFF2-40B4-BE49-F238E27FC236}">
                <a16:creationId xmlns:a16="http://schemas.microsoft.com/office/drawing/2014/main" id="{6D5B318B-414E-9B29-12F6-9FCB30645736}"/>
              </a:ext>
            </a:extLst>
          </p:cNvPr>
          <p:cNvGrpSpPr>
            <a:grpSpLocks/>
          </p:cNvGrpSpPr>
          <p:nvPr/>
        </p:nvGrpSpPr>
        <p:grpSpPr bwMode="auto">
          <a:xfrm>
            <a:off x="3117075" y="4110481"/>
            <a:ext cx="854075" cy="766762"/>
            <a:chOff x="2336" y="1706"/>
            <a:chExt cx="538" cy="483"/>
          </a:xfrm>
        </p:grpSpPr>
        <p:grpSp>
          <p:nvGrpSpPr>
            <p:cNvPr id="55" name="Group 434">
              <a:extLst>
                <a:ext uri="{FF2B5EF4-FFF2-40B4-BE49-F238E27FC236}">
                  <a16:creationId xmlns:a16="http://schemas.microsoft.com/office/drawing/2014/main" id="{BE3B14D8-47DA-B8E6-C276-201A235A9A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57" name="Text Box 435">
                <a:extLst>
                  <a:ext uri="{FF2B5EF4-FFF2-40B4-BE49-F238E27FC236}">
                    <a16:creationId xmlns:a16="http://schemas.microsoft.com/office/drawing/2014/main" id="{C03E1F68-E272-2B5D-1860-E6DD7EA0CF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١</a:t>
                </a:r>
                <a:endParaRPr lang="en-US" altLang="en-US" sz="2400" b="1" dirty="0"/>
              </a:p>
            </p:txBody>
          </p:sp>
          <p:sp>
            <p:nvSpPr>
              <p:cNvPr id="58" name="Text Box 436">
                <a:extLst>
                  <a:ext uri="{FF2B5EF4-FFF2-40B4-BE49-F238E27FC236}">
                    <a16:creationId xmlns:a16="http://schemas.microsoft.com/office/drawing/2014/main" id="{47A5FAE3-7F18-1E49-6E09-7E31887770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٣</a:t>
                </a:r>
                <a:endParaRPr lang="en-US" altLang="en-US" sz="2400" b="1" dirty="0"/>
              </a:p>
            </p:txBody>
          </p:sp>
          <p:sp>
            <p:nvSpPr>
              <p:cNvPr id="59" name="Line 437">
                <a:extLst>
                  <a:ext uri="{FF2B5EF4-FFF2-40B4-BE49-F238E27FC236}">
                    <a16:creationId xmlns:a16="http://schemas.microsoft.com/office/drawing/2014/main" id="{A6F43AE5-8F3F-0948-2EEF-548622109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Text Box 438">
              <a:extLst>
                <a:ext uri="{FF2B5EF4-FFF2-40B4-BE49-F238E27FC236}">
                  <a16:creationId xmlns:a16="http://schemas.microsoft.com/office/drawing/2014/main" id="{DBBABB0E-33B1-0867-6D6B-D585B496D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grpSp>
        <p:nvGrpSpPr>
          <p:cNvPr id="60" name="Group 439">
            <a:extLst>
              <a:ext uri="{FF2B5EF4-FFF2-40B4-BE49-F238E27FC236}">
                <a16:creationId xmlns:a16="http://schemas.microsoft.com/office/drawing/2014/main" id="{AA2A01C4-3FD2-FB7F-33BA-561B02C001D4}"/>
              </a:ext>
            </a:extLst>
          </p:cNvPr>
          <p:cNvGrpSpPr>
            <a:grpSpLocks/>
          </p:cNvGrpSpPr>
          <p:nvPr/>
        </p:nvGrpSpPr>
        <p:grpSpPr bwMode="auto">
          <a:xfrm>
            <a:off x="2056625" y="4110481"/>
            <a:ext cx="576262" cy="766762"/>
            <a:chOff x="4967" y="2221"/>
            <a:chExt cx="363" cy="483"/>
          </a:xfrm>
        </p:grpSpPr>
        <p:sp>
          <p:nvSpPr>
            <p:cNvPr id="61" name="Text Box 440">
              <a:extLst>
                <a:ext uri="{FF2B5EF4-FFF2-40B4-BE49-F238E27FC236}">
                  <a16:creationId xmlns:a16="http://schemas.microsoft.com/office/drawing/2014/main" id="{68C9D721-B043-ECA8-EA65-B0EDD7271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62" name="Text Box 441">
              <a:extLst>
                <a:ext uri="{FF2B5EF4-FFF2-40B4-BE49-F238E27FC236}">
                  <a16:creationId xmlns:a16="http://schemas.microsoft.com/office/drawing/2014/main" id="{4A36F200-17D7-6071-9DBC-F5D03F9D9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١٧</a:t>
              </a:r>
              <a:endParaRPr lang="en-US" altLang="en-US" sz="2400" b="1" dirty="0"/>
            </a:p>
          </p:txBody>
        </p:sp>
        <p:sp>
          <p:nvSpPr>
            <p:cNvPr id="63" name="Line 442">
              <a:extLst>
                <a:ext uri="{FF2B5EF4-FFF2-40B4-BE49-F238E27FC236}">
                  <a16:creationId xmlns:a16="http://schemas.microsoft.com/office/drawing/2014/main" id="{15E2BDA7-47E1-E1EB-001F-8F18FF72D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443">
            <a:extLst>
              <a:ext uri="{FF2B5EF4-FFF2-40B4-BE49-F238E27FC236}">
                <a16:creationId xmlns:a16="http://schemas.microsoft.com/office/drawing/2014/main" id="{56BDCF30-E95A-7B12-C992-E955FAD5283C}"/>
              </a:ext>
            </a:extLst>
          </p:cNvPr>
          <p:cNvGrpSpPr>
            <a:grpSpLocks/>
          </p:cNvGrpSpPr>
          <p:nvPr/>
        </p:nvGrpSpPr>
        <p:grpSpPr bwMode="auto">
          <a:xfrm>
            <a:off x="2060940" y="3254517"/>
            <a:ext cx="576263" cy="766763"/>
            <a:chOff x="4967" y="2221"/>
            <a:chExt cx="363" cy="483"/>
          </a:xfrm>
        </p:grpSpPr>
        <p:sp>
          <p:nvSpPr>
            <p:cNvPr id="65" name="Text Box 444">
              <a:extLst>
                <a:ext uri="{FF2B5EF4-FFF2-40B4-BE49-F238E27FC236}">
                  <a16:creationId xmlns:a16="http://schemas.microsoft.com/office/drawing/2014/main" id="{BCA82F5F-7FFE-2445-553D-768B28193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١٧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 Box 445">
              <a:extLst>
                <a:ext uri="{FF2B5EF4-FFF2-40B4-BE49-F238E27FC236}">
                  <a16:creationId xmlns:a16="http://schemas.microsoft.com/office/drawing/2014/main" id="{D35D7518-AAD1-7D87-A1CB-0029D3DE5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٣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67" name="Line 446">
              <a:extLst>
                <a:ext uri="{FF2B5EF4-FFF2-40B4-BE49-F238E27FC236}">
                  <a16:creationId xmlns:a16="http://schemas.microsoft.com/office/drawing/2014/main" id="{A5A2F860-E705-B0EF-6D22-095DD5C1E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2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7959FC7-EE71-C44C-BCB3-B0E9A8CC88FA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52C12DC-0051-9758-8CB9-E75A9E4E3BA7}"/>
              </a:ext>
            </a:extLst>
          </p:cNvPr>
          <p:cNvGrpSpPr>
            <a:grpSpLocks/>
          </p:cNvGrpSpPr>
          <p:nvPr/>
        </p:nvGrpSpPr>
        <p:grpSpPr bwMode="auto">
          <a:xfrm>
            <a:off x="3630023" y="1136614"/>
            <a:ext cx="31686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E9C6620-A7B1-54BE-AFF2-C9712E72B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051C64DE-ADC7-6EF4-B50D-1D4458B30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قسمة الأعداد النسبية</a:t>
              </a:r>
              <a:endParaRPr lang="en-US" altLang="en-US" sz="3200" b="1"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9A743E3A-17DE-0EEA-9739-F43E00658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118" y="2505510"/>
            <a:ext cx="4112415" cy="576262"/>
          </a:xfrm>
          <a:prstGeom prst="octagon">
            <a:avLst>
              <a:gd name="adj" fmla="val 2928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اكتب النظير الضربي للأعداد التالية :</a:t>
            </a:r>
            <a:endParaRPr lang="en-US" altLang="en-US" sz="2400" b="1"/>
          </a:p>
        </p:txBody>
      </p:sp>
      <p:graphicFrame>
        <p:nvGraphicFramePr>
          <p:cNvPr id="8" name="Group 99">
            <a:extLst>
              <a:ext uri="{FF2B5EF4-FFF2-40B4-BE49-F238E27FC236}">
                <a16:creationId xmlns:a16="http://schemas.microsoft.com/office/drawing/2014/main" id="{9E8B143A-019B-1C5A-0A07-50B447B09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06332"/>
              </p:ext>
            </p:extLst>
          </p:nvPr>
        </p:nvGraphicFramePr>
        <p:xfrm>
          <a:off x="2622184" y="3658035"/>
          <a:ext cx="5976937" cy="1671638"/>
        </p:xfrm>
        <a:graphic>
          <a:graphicData uri="http://schemas.openxmlformats.org/drawingml/2006/table">
            <a:tbl>
              <a:tblPr rtl="1"/>
              <a:tblGrid>
                <a:gridCol w="1728787">
                  <a:extLst>
                    <a:ext uri="{9D8B030D-6E8A-4147-A177-3AD203B41FA5}">
                      <a16:colId xmlns:a16="http://schemas.microsoft.com/office/drawing/2014/main" val="2879203413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8198953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1687690348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1656853405"/>
                    </a:ext>
                  </a:extLst>
                </a:gridCol>
              </a:tblGrid>
              <a:tr h="836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العدد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30500826"/>
                  </a:ext>
                </a:extLst>
              </a:tr>
              <a:tr h="835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النظير الضربي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74000">
                          <a:schemeClr val="accent5">
                            <a:lumMod val="45000"/>
                            <a:lumOff val="55000"/>
                          </a:schemeClr>
                        </a:gs>
                        <a:gs pos="83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9512871"/>
                  </a:ext>
                </a:extLst>
              </a:tr>
            </a:tbl>
          </a:graphicData>
        </a:graphic>
      </p:graphicFrame>
      <p:grpSp>
        <p:nvGrpSpPr>
          <p:cNvPr id="11" name="Group 95">
            <a:extLst>
              <a:ext uri="{FF2B5EF4-FFF2-40B4-BE49-F238E27FC236}">
                <a16:creationId xmlns:a16="http://schemas.microsoft.com/office/drawing/2014/main" id="{EA0B9912-CE9F-F6ED-C07C-F3E7DB86380E}"/>
              </a:ext>
            </a:extLst>
          </p:cNvPr>
          <p:cNvGrpSpPr>
            <a:grpSpLocks/>
          </p:cNvGrpSpPr>
          <p:nvPr/>
        </p:nvGrpSpPr>
        <p:grpSpPr bwMode="auto">
          <a:xfrm>
            <a:off x="5610652" y="3714391"/>
            <a:ext cx="1225550" cy="766763"/>
            <a:chOff x="1655" y="2886"/>
            <a:chExt cx="772" cy="483"/>
          </a:xfrm>
        </p:grpSpPr>
        <p:grpSp>
          <p:nvGrpSpPr>
            <p:cNvPr id="14" name="Group 88">
              <a:extLst>
                <a:ext uri="{FF2B5EF4-FFF2-40B4-BE49-F238E27FC236}">
                  <a16:creationId xmlns:a16="http://schemas.microsoft.com/office/drawing/2014/main" id="{62EDADE7-2952-30C9-F537-15E9246A59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5" y="2886"/>
              <a:ext cx="635" cy="483"/>
              <a:chOff x="4377" y="2811"/>
              <a:chExt cx="635" cy="483"/>
            </a:xfrm>
          </p:grpSpPr>
          <p:grpSp>
            <p:nvGrpSpPr>
              <p:cNvPr id="17" name="Group 89">
                <a:extLst>
                  <a:ext uri="{FF2B5EF4-FFF2-40B4-BE49-F238E27FC236}">
                    <a16:creationId xmlns:a16="http://schemas.microsoft.com/office/drawing/2014/main" id="{02E5C7A2-E7F1-7CE4-BAD2-BC3E4E09D1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9" y="2811"/>
                <a:ext cx="453" cy="483"/>
                <a:chOff x="4967" y="2221"/>
                <a:chExt cx="363" cy="483"/>
              </a:xfrm>
            </p:grpSpPr>
            <p:sp>
              <p:nvSpPr>
                <p:cNvPr id="19" name="Text Box 90">
                  <a:extLst>
                    <a:ext uri="{FF2B5EF4-FFF2-40B4-BE49-F238E27FC236}">
                      <a16:creationId xmlns:a16="http://schemas.microsoft.com/office/drawing/2014/main" id="{0B2189D8-A666-CFCA-FCB6-27C4360964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22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C0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0" name="Text Box 91">
                  <a:extLst>
                    <a:ext uri="{FF2B5EF4-FFF2-40B4-BE49-F238E27FC236}">
                      <a16:creationId xmlns:a16="http://schemas.microsoft.com/office/drawing/2014/main" id="{A40B8DD6-6676-24E5-9A77-B3681AE8AD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67" y="2416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C0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1" name="Line 92">
                  <a:extLst>
                    <a:ext uri="{FF2B5EF4-FFF2-40B4-BE49-F238E27FC236}">
                      <a16:creationId xmlns:a16="http://schemas.microsoft.com/office/drawing/2014/main" id="{8C5CC5E9-73A8-8B87-8A5F-F24798D60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2" y="2464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8" name="Text Box 93">
                <a:extLst>
                  <a:ext uri="{FF2B5EF4-FFF2-40B4-BE49-F238E27FC236}">
                    <a16:creationId xmlns:a16="http://schemas.microsoft.com/office/drawing/2014/main" id="{061581BA-0836-0AD0-FFD5-1B05E4D880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7" y="2921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٢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6" name="Text Box 94">
              <a:extLst>
                <a:ext uri="{FF2B5EF4-FFF2-40B4-BE49-F238E27FC236}">
                  <a16:creationId xmlns:a16="http://schemas.microsoft.com/office/drawing/2014/main" id="{32002CAA-BBA3-1F47-5A4C-B87C6C4EC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295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C00000"/>
                  </a:solidFill>
                </a:rPr>
                <a:t>ــ</a:t>
              </a:r>
              <a:endParaRPr lang="en-US" altLang="en-US" sz="2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403">
            <a:extLst>
              <a:ext uri="{FF2B5EF4-FFF2-40B4-BE49-F238E27FC236}">
                <a16:creationId xmlns:a16="http://schemas.microsoft.com/office/drawing/2014/main" id="{C1282B98-3537-DBD7-E98A-B4BB11F4F339}"/>
              </a:ext>
            </a:extLst>
          </p:cNvPr>
          <p:cNvGrpSpPr>
            <a:grpSpLocks/>
          </p:cNvGrpSpPr>
          <p:nvPr/>
        </p:nvGrpSpPr>
        <p:grpSpPr bwMode="auto">
          <a:xfrm>
            <a:off x="5910689" y="4500204"/>
            <a:ext cx="718344" cy="802066"/>
            <a:chOff x="4967" y="2221"/>
            <a:chExt cx="363" cy="460"/>
          </a:xfrm>
        </p:grpSpPr>
        <p:sp>
          <p:nvSpPr>
            <p:cNvPr id="24" name="Text Box 404">
              <a:extLst>
                <a:ext uri="{FF2B5EF4-FFF2-40B4-BE49-F238E27FC236}">
                  <a16:creationId xmlns:a16="http://schemas.microsoft.com/office/drawing/2014/main" id="{D0D9E6AC-8C2B-E57E-94AB-B59EC739A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٣</a:t>
              </a:r>
              <a:endParaRPr lang="en-US" altLang="en-US" sz="2400" b="1" dirty="0"/>
            </a:p>
          </p:txBody>
        </p:sp>
        <p:sp>
          <p:nvSpPr>
            <p:cNvPr id="25" name="Text Box 405">
              <a:extLst>
                <a:ext uri="{FF2B5EF4-FFF2-40B4-BE49-F238E27FC236}">
                  <a16:creationId xmlns:a16="http://schemas.microsoft.com/office/drawing/2014/main" id="{50EED921-FCA8-6AC4-76FF-A77DD3970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٧</a:t>
              </a:r>
              <a:endParaRPr lang="en-US" altLang="en-US" sz="2400" b="1" dirty="0"/>
            </a:p>
          </p:txBody>
        </p:sp>
        <p:sp>
          <p:nvSpPr>
            <p:cNvPr id="26" name="Line 406">
              <a:extLst>
                <a:ext uri="{FF2B5EF4-FFF2-40B4-BE49-F238E27FC236}">
                  <a16:creationId xmlns:a16="http://schemas.microsoft.com/office/drawing/2014/main" id="{46BBE167-B3AC-6FA8-AE2A-8BEC83FC97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42">
            <a:extLst>
              <a:ext uri="{FF2B5EF4-FFF2-40B4-BE49-F238E27FC236}">
                <a16:creationId xmlns:a16="http://schemas.microsoft.com/office/drawing/2014/main" id="{717FE143-E708-4E3D-D9A9-CA1F8E00B302}"/>
              </a:ext>
            </a:extLst>
          </p:cNvPr>
          <p:cNvGrpSpPr>
            <a:grpSpLocks/>
          </p:cNvGrpSpPr>
          <p:nvPr/>
        </p:nvGrpSpPr>
        <p:grpSpPr bwMode="auto">
          <a:xfrm>
            <a:off x="4345810" y="3672977"/>
            <a:ext cx="854076" cy="766763"/>
            <a:chOff x="2336" y="1706"/>
            <a:chExt cx="538" cy="483"/>
          </a:xfrm>
        </p:grpSpPr>
        <p:grpSp>
          <p:nvGrpSpPr>
            <p:cNvPr id="28" name="Group 237">
              <a:extLst>
                <a:ext uri="{FF2B5EF4-FFF2-40B4-BE49-F238E27FC236}">
                  <a16:creationId xmlns:a16="http://schemas.microsoft.com/office/drawing/2014/main" id="{FAEA9B56-C798-4D55-2445-C7EDB9FFB5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30" name="Text Box 238">
                <a:extLst>
                  <a:ext uri="{FF2B5EF4-FFF2-40B4-BE49-F238E27FC236}">
                    <a16:creationId xmlns:a16="http://schemas.microsoft.com/office/drawing/2014/main" id="{EF533624-A4CA-058D-6305-2778015E9E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٥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1" name="Text Box 239">
                <a:extLst>
                  <a:ext uri="{FF2B5EF4-FFF2-40B4-BE49-F238E27FC236}">
                    <a16:creationId xmlns:a16="http://schemas.microsoft.com/office/drawing/2014/main" id="{37A159B1-84E6-976B-D3FF-88C2F44B2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٨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2" name="Line 240">
                <a:extLst>
                  <a:ext uri="{FF2B5EF4-FFF2-40B4-BE49-F238E27FC236}">
                    <a16:creationId xmlns:a16="http://schemas.microsoft.com/office/drawing/2014/main" id="{02C4CEFB-B82E-D5B3-7CA7-774E4D5AF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Text Box 241">
              <a:extLst>
                <a:ext uri="{FF2B5EF4-FFF2-40B4-BE49-F238E27FC236}">
                  <a16:creationId xmlns:a16="http://schemas.microsoft.com/office/drawing/2014/main" id="{64F9ADD3-8A61-EE84-091A-6ACB64A3F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ــ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407">
            <a:extLst>
              <a:ext uri="{FF2B5EF4-FFF2-40B4-BE49-F238E27FC236}">
                <a16:creationId xmlns:a16="http://schemas.microsoft.com/office/drawing/2014/main" id="{4CCC9F6E-3629-BE43-4794-0111FCE7DD3D}"/>
              </a:ext>
            </a:extLst>
          </p:cNvPr>
          <p:cNvGrpSpPr>
            <a:grpSpLocks/>
          </p:cNvGrpSpPr>
          <p:nvPr/>
        </p:nvGrpSpPr>
        <p:grpSpPr bwMode="auto">
          <a:xfrm>
            <a:off x="4366056" y="4587378"/>
            <a:ext cx="854076" cy="766763"/>
            <a:chOff x="2336" y="1706"/>
            <a:chExt cx="538" cy="483"/>
          </a:xfrm>
        </p:grpSpPr>
        <p:grpSp>
          <p:nvGrpSpPr>
            <p:cNvPr id="34" name="Group 408">
              <a:extLst>
                <a:ext uri="{FF2B5EF4-FFF2-40B4-BE49-F238E27FC236}">
                  <a16:creationId xmlns:a16="http://schemas.microsoft.com/office/drawing/2014/main" id="{47B64F68-C6A4-2B0D-B3D8-70A2DA2C7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36" name="Text Box 409">
                <a:extLst>
                  <a:ext uri="{FF2B5EF4-FFF2-40B4-BE49-F238E27FC236}">
                    <a16:creationId xmlns:a16="http://schemas.microsoft.com/office/drawing/2014/main" id="{810448CE-3E67-DFDE-9A6A-665E2F1333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٨</a:t>
                </a:r>
                <a:endParaRPr lang="en-US" altLang="en-US" sz="2400" b="1" dirty="0"/>
              </a:p>
            </p:txBody>
          </p:sp>
          <p:sp>
            <p:nvSpPr>
              <p:cNvPr id="37" name="Text Box 410">
                <a:extLst>
                  <a:ext uri="{FF2B5EF4-FFF2-40B4-BE49-F238E27FC236}">
                    <a16:creationId xmlns:a16="http://schemas.microsoft.com/office/drawing/2014/main" id="{ACDA6707-AD4E-EE3A-5D83-DFCBC201E4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/>
                  <a:t>٥</a:t>
                </a:r>
                <a:endParaRPr lang="en-US" altLang="en-US" sz="2400" b="1" dirty="0"/>
              </a:p>
            </p:txBody>
          </p:sp>
          <p:sp>
            <p:nvSpPr>
              <p:cNvPr id="38" name="Line 411">
                <a:extLst>
                  <a:ext uri="{FF2B5EF4-FFF2-40B4-BE49-F238E27FC236}">
                    <a16:creationId xmlns:a16="http://schemas.microsoft.com/office/drawing/2014/main" id="{CD1857CD-7DF8-08D5-353D-38B57D9F1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Text Box 412">
              <a:extLst>
                <a:ext uri="{FF2B5EF4-FFF2-40B4-BE49-F238E27FC236}">
                  <a16:creationId xmlns:a16="http://schemas.microsoft.com/office/drawing/2014/main" id="{454B809A-A2B4-5FE7-EA58-937A837D3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ــ</a:t>
              </a:r>
              <a:endParaRPr lang="en-US" altLang="en-US" sz="2400" b="1"/>
            </a:p>
          </p:txBody>
        </p:sp>
      </p:grpSp>
      <p:sp>
        <p:nvSpPr>
          <p:cNvPr id="39" name="Text Box 401">
            <a:extLst>
              <a:ext uri="{FF2B5EF4-FFF2-40B4-BE49-F238E27FC236}">
                <a16:creationId xmlns:a16="http://schemas.microsoft.com/office/drawing/2014/main" id="{20C0D466-57F3-F465-E6C3-FE6AE38BD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584" y="386917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٧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40" name="Group 425">
            <a:extLst>
              <a:ext uri="{FF2B5EF4-FFF2-40B4-BE49-F238E27FC236}">
                <a16:creationId xmlns:a16="http://schemas.microsoft.com/office/drawing/2014/main" id="{CDBE3780-0C34-CBCD-BC85-F1FEEB95F75A}"/>
              </a:ext>
            </a:extLst>
          </p:cNvPr>
          <p:cNvGrpSpPr>
            <a:grpSpLocks/>
          </p:cNvGrpSpPr>
          <p:nvPr/>
        </p:nvGrpSpPr>
        <p:grpSpPr bwMode="auto">
          <a:xfrm>
            <a:off x="3034149" y="4531021"/>
            <a:ext cx="576263" cy="766763"/>
            <a:chOff x="4967" y="2221"/>
            <a:chExt cx="363" cy="483"/>
          </a:xfrm>
        </p:grpSpPr>
        <p:sp>
          <p:nvSpPr>
            <p:cNvPr id="41" name="Text Box 426">
              <a:extLst>
                <a:ext uri="{FF2B5EF4-FFF2-40B4-BE49-F238E27FC236}">
                  <a16:creationId xmlns:a16="http://schemas.microsoft.com/office/drawing/2014/main" id="{D8D72C71-0EDA-2E60-9971-9BBE8F7C4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22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</a:t>
              </a:r>
              <a:endParaRPr lang="en-US" altLang="en-US" sz="2400" b="1" dirty="0"/>
            </a:p>
          </p:txBody>
        </p:sp>
        <p:sp>
          <p:nvSpPr>
            <p:cNvPr id="42" name="Text Box 427">
              <a:extLst>
                <a:ext uri="{FF2B5EF4-FFF2-40B4-BE49-F238E27FC236}">
                  <a16:creationId xmlns:a16="http://schemas.microsoft.com/office/drawing/2014/main" id="{A4B964E6-DE5C-BEB1-74AE-5E7DB32D5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41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٧</a:t>
              </a:r>
              <a:endParaRPr lang="en-US" altLang="en-US" sz="2400" b="1" dirty="0"/>
            </a:p>
          </p:txBody>
        </p:sp>
        <p:sp>
          <p:nvSpPr>
            <p:cNvPr id="43" name="Line 428">
              <a:extLst>
                <a:ext uri="{FF2B5EF4-FFF2-40B4-BE49-F238E27FC236}">
                  <a16:creationId xmlns:a16="http://schemas.microsoft.com/office/drawing/2014/main" id="{92728D63-ACD7-54D2-83E4-DB0444BCE6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2" y="2464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242">
            <a:extLst>
              <a:ext uri="{FF2B5EF4-FFF2-40B4-BE49-F238E27FC236}">
                <a16:creationId xmlns:a16="http://schemas.microsoft.com/office/drawing/2014/main" id="{5A89D134-15F5-3859-C201-C458CA0A66B1}"/>
              </a:ext>
            </a:extLst>
          </p:cNvPr>
          <p:cNvGrpSpPr>
            <a:grpSpLocks/>
          </p:cNvGrpSpPr>
          <p:nvPr/>
        </p:nvGrpSpPr>
        <p:grpSpPr bwMode="auto">
          <a:xfrm>
            <a:off x="5977364" y="3723916"/>
            <a:ext cx="854076" cy="766763"/>
            <a:chOff x="2336" y="1706"/>
            <a:chExt cx="538" cy="483"/>
          </a:xfrm>
        </p:grpSpPr>
        <p:grpSp>
          <p:nvGrpSpPr>
            <p:cNvPr id="45" name="Group 237">
              <a:extLst>
                <a:ext uri="{FF2B5EF4-FFF2-40B4-BE49-F238E27FC236}">
                  <a16:creationId xmlns:a16="http://schemas.microsoft.com/office/drawing/2014/main" id="{6C86037F-C916-7A6F-3538-B67A0CFAF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6" y="1706"/>
              <a:ext cx="363" cy="483"/>
              <a:chOff x="4967" y="2221"/>
              <a:chExt cx="363" cy="483"/>
            </a:xfrm>
          </p:grpSpPr>
          <p:sp>
            <p:nvSpPr>
              <p:cNvPr id="47" name="Text Box 238">
                <a:extLst>
                  <a:ext uri="{FF2B5EF4-FFF2-40B4-BE49-F238E27FC236}">
                    <a16:creationId xmlns:a16="http://schemas.microsoft.com/office/drawing/2014/main" id="{9F93D42E-EAB1-669D-C590-3EF2BD6FD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22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٧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Text Box 239">
                <a:extLst>
                  <a:ext uri="{FF2B5EF4-FFF2-40B4-BE49-F238E27FC236}">
                    <a16:creationId xmlns:a16="http://schemas.microsoft.com/office/drawing/2014/main" id="{84DD15A9-476B-2128-F4E8-EF4DADDD93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7" y="2416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٣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9" name="Line 240">
                <a:extLst>
                  <a:ext uri="{FF2B5EF4-FFF2-40B4-BE49-F238E27FC236}">
                    <a16:creationId xmlns:a16="http://schemas.microsoft.com/office/drawing/2014/main" id="{E183FEA4-A56B-360D-C905-AD286EA89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2" y="2464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6" name="Text Box 241">
              <a:extLst>
                <a:ext uri="{FF2B5EF4-FFF2-40B4-BE49-F238E27FC236}">
                  <a16:creationId xmlns:a16="http://schemas.microsoft.com/office/drawing/2014/main" id="{BB588C42-8A45-43F4-5805-BD2734A4D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" y="176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ــ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49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1269</Words>
  <Application>Microsoft Macintosh PowerPoint</Application>
  <PresentationFormat>شاشة عريضة</PresentationFormat>
  <Paragraphs>827</Paragraphs>
  <Slides>20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9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41</cp:revision>
  <dcterms:created xsi:type="dcterms:W3CDTF">2021-08-28T07:17:54Z</dcterms:created>
  <dcterms:modified xsi:type="dcterms:W3CDTF">2022-09-06T19:15:19Z</dcterms:modified>
</cp:coreProperties>
</file>