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8"/>
  </p:notesMasterIdLst>
  <p:sldIdLst>
    <p:sldId id="273" r:id="rId2"/>
    <p:sldId id="354" r:id="rId3"/>
    <p:sldId id="257" r:id="rId4"/>
    <p:sldId id="258" r:id="rId5"/>
    <p:sldId id="350" r:id="rId6"/>
    <p:sldId id="259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59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4"/>
    <p:restoredTop sz="91427"/>
  </p:normalViewPr>
  <p:slideViewPr>
    <p:cSldViewPr snapToGrid="0" snapToObjects="1">
      <p:cViewPr varScale="1">
        <p:scale>
          <a:sx n="92" d="100"/>
          <a:sy n="92" d="100"/>
        </p:scale>
        <p:origin x="18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15 صفر،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923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صفر،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صفر،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صفر،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15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9F18B85-A538-9EA9-FDFD-DD995B3485F9}"/>
              </a:ext>
            </a:extLst>
          </p:cNvPr>
          <p:cNvGrpSpPr>
            <a:grpSpLocks/>
          </p:cNvGrpSpPr>
          <p:nvPr/>
        </p:nvGrpSpPr>
        <p:grpSpPr bwMode="auto">
          <a:xfrm>
            <a:off x="3261151" y="387338"/>
            <a:ext cx="5327650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40CB3E5A-130E-7A8E-2030-20C9A4064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D3EAC494-9E18-0D41-0CB4-F2D80ABAF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جمع وطرح الأعداد النسبية ذات المقامات المختلفة</a:t>
              </a:r>
              <a:endParaRPr lang="en-US" altLang="en-US" sz="2400" b="1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9548737-C5AC-21C0-8E1A-9C606583E165}"/>
              </a:ext>
            </a:extLst>
          </p:cNvPr>
          <p:cNvGrpSpPr>
            <a:grpSpLocks/>
          </p:cNvGrpSpPr>
          <p:nvPr/>
        </p:nvGrpSpPr>
        <p:grpSpPr bwMode="auto">
          <a:xfrm>
            <a:off x="7479139" y="1909763"/>
            <a:ext cx="1195387" cy="766763"/>
            <a:chOff x="4967" y="2221"/>
            <a:chExt cx="363" cy="483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42201181-2A1C-779D-966B-5107BDA4E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١</a:t>
              </a:r>
              <a:r>
                <a:rPr lang="ar-SA" altLang="en-US" sz="2400" b="1"/>
                <a:t> × </a:t>
              </a:r>
              <a:r>
                <a:rPr lang="ar-SA" altLang="en-US" sz="2400" b="1">
                  <a:solidFill>
                    <a:srgbClr val="008000"/>
                  </a:solidFill>
                </a:rPr>
                <a:t>٣</a:t>
              </a:r>
              <a:endParaRPr lang="en-US" alt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C996383D-78EF-1AA8-850E-05C49DE15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3300"/>
                  </a:solidFill>
                </a:rPr>
                <a:t>٤</a:t>
              </a:r>
              <a:r>
                <a:rPr lang="ar-SA" altLang="en-US" sz="2400" b="1"/>
                <a:t>× </a:t>
              </a:r>
              <a:r>
                <a:rPr lang="ar-SA" altLang="en-US" sz="2400" b="1">
                  <a:solidFill>
                    <a:srgbClr val="008000"/>
                  </a:solidFill>
                </a:rPr>
                <a:t>٣</a:t>
              </a:r>
              <a:endParaRPr lang="en-US" alt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F36894E6-A2E9-B194-C03D-ED880696D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93EAC192-2A4D-083F-997E-3B927FF68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514" y="2054226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38C8FE11-67F7-89CF-3495-F766AEB01330}"/>
              </a:ext>
            </a:extLst>
          </p:cNvPr>
          <p:cNvGrpSpPr>
            <a:grpSpLocks/>
          </p:cNvGrpSpPr>
          <p:nvPr/>
        </p:nvGrpSpPr>
        <p:grpSpPr bwMode="auto">
          <a:xfrm>
            <a:off x="8431639" y="1906588"/>
            <a:ext cx="1649412" cy="766763"/>
            <a:chOff x="4406" y="1728"/>
            <a:chExt cx="1039" cy="483"/>
          </a:xfrm>
        </p:grpSpPr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0AE68038-ABCD-697B-C930-D20B37618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9" name="Group 12">
              <a:extLst>
                <a:ext uri="{FF2B5EF4-FFF2-40B4-BE49-F238E27FC236}">
                  <a16:creationId xmlns:a16="http://schemas.microsoft.com/office/drawing/2014/main" id="{F0F75429-ADAE-7060-CFB9-46967D365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20" name="Group 13">
                <a:extLst>
                  <a:ext uri="{FF2B5EF4-FFF2-40B4-BE49-F238E27FC236}">
                    <a16:creationId xmlns:a16="http://schemas.microsoft.com/office/drawing/2014/main" id="{A0E30D2C-8DED-0454-C6E4-8E1F471E5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7" name="Text Box 14">
                  <a:extLst>
                    <a:ext uri="{FF2B5EF4-FFF2-40B4-BE49-F238E27FC236}">
                      <a16:creationId xmlns:a16="http://schemas.microsoft.com/office/drawing/2014/main" id="{D16BA1DD-A648-1795-39EF-C1DEA70053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- ٧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8" name="Text Box 15">
                  <a:extLst>
                    <a:ext uri="{FF2B5EF4-FFF2-40B4-BE49-F238E27FC236}">
                      <a16:creationId xmlns:a16="http://schemas.microsoft.com/office/drawing/2014/main" id="{E2DF88FE-8E41-EDA7-CDD6-AA29AE24F9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١٢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9" name="Line 16">
                  <a:extLst>
                    <a:ext uri="{FF2B5EF4-FFF2-40B4-BE49-F238E27FC236}">
                      <a16:creationId xmlns:a16="http://schemas.microsoft.com/office/drawing/2014/main" id="{4798BCAA-B248-FA9B-D3EF-EB0BAFF152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21" name="Group 17">
                <a:extLst>
                  <a:ext uri="{FF2B5EF4-FFF2-40B4-BE49-F238E27FC236}">
                    <a16:creationId xmlns:a16="http://schemas.microsoft.com/office/drawing/2014/main" id="{B218A520-5FE7-6DFE-57C0-6A1AD0A1C0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2" name="Text Box 18">
                  <a:extLst>
                    <a:ext uri="{FF2B5EF4-FFF2-40B4-BE49-F238E27FC236}">
                      <a16:creationId xmlns:a16="http://schemas.microsoft.com/office/drawing/2014/main" id="{CE664DA5-3504-0107-3F8A-8038201EC6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+</a:t>
                  </a:r>
                  <a:endParaRPr lang="en-US" altLang="en-US" sz="2400" b="1"/>
                </a:p>
              </p:txBody>
            </p:sp>
            <p:grpSp>
              <p:nvGrpSpPr>
                <p:cNvPr id="23" name="Group 19">
                  <a:extLst>
                    <a:ext uri="{FF2B5EF4-FFF2-40B4-BE49-F238E27FC236}">
                      <a16:creationId xmlns:a16="http://schemas.microsoft.com/office/drawing/2014/main" id="{A25E9B9C-10EF-B98A-CAFD-9387E16E1B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4" name="Text Box 20">
                    <a:extLst>
                      <a:ext uri="{FF2B5EF4-FFF2-40B4-BE49-F238E27FC236}">
                        <a16:creationId xmlns:a16="http://schemas.microsoft.com/office/drawing/2014/main" id="{8736B2E2-4DFF-6F34-D0B8-A8C5CB0BA0A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0000"/>
                        </a:solidFill>
                      </a:rPr>
                      <a:t>١</a:t>
                    </a:r>
                    <a:endParaRPr lang="en-US" altLang="en-US" sz="24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5" name="Text Box 21">
                    <a:extLst>
                      <a:ext uri="{FF2B5EF4-FFF2-40B4-BE49-F238E27FC236}">
                        <a16:creationId xmlns:a16="http://schemas.microsoft.com/office/drawing/2014/main" id="{1E69C1C4-D3C7-764F-0CBF-3376122E0B8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3300"/>
                        </a:solidFill>
                      </a:rPr>
                      <a:t>٤</a:t>
                    </a:r>
                    <a:endParaRPr lang="en-US" altLang="en-US" sz="2400" b="1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26" name="Line 22">
                    <a:extLst>
                      <a:ext uri="{FF2B5EF4-FFF2-40B4-BE49-F238E27FC236}">
                        <a16:creationId xmlns:a16="http://schemas.microsoft.com/office/drawing/2014/main" id="{CE357069-B087-F908-850F-D28FB73F64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</p:grpSp>
      <p:sp>
        <p:nvSpPr>
          <p:cNvPr id="30" name="AutoShape 23">
            <a:extLst>
              <a:ext uri="{FF2B5EF4-FFF2-40B4-BE49-F238E27FC236}">
                <a16:creationId xmlns:a16="http://schemas.microsoft.com/office/drawing/2014/main" id="{596A13FD-CECD-ADE3-AE4B-1B3C9D31C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514" y="1223963"/>
            <a:ext cx="4537075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جد ناتج الجمع أو الطرح في أبسط صورة :</a:t>
            </a:r>
            <a:endParaRPr lang="en-US" altLang="en-US" sz="2400" b="1"/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4AB1D70E-844F-1648-C2AA-E65AF3EFE58B}"/>
              </a:ext>
            </a:extLst>
          </p:cNvPr>
          <p:cNvGrpSpPr>
            <a:grpSpLocks/>
          </p:cNvGrpSpPr>
          <p:nvPr/>
        </p:nvGrpSpPr>
        <p:grpSpPr bwMode="auto">
          <a:xfrm>
            <a:off x="6234539" y="1906588"/>
            <a:ext cx="1365250" cy="766763"/>
            <a:chOff x="3315" y="1554"/>
            <a:chExt cx="860" cy="483"/>
          </a:xfrm>
        </p:grpSpPr>
        <p:grpSp>
          <p:nvGrpSpPr>
            <p:cNvPr id="32" name="Group 25">
              <a:extLst>
                <a:ext uri="{FF2B5EF4-FFF2-40B4-BE49-F238E27FC236}">
                  <a16:creationId xmlns:a16="http://schemas.microsoft.com/office/drawing/2014/main" id="{74B59C68-CB72-8C2B-3FF4-BDF54F48BA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C015FE9A-A31C-F14D-961D-CD06000B6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- ٧</a:t>
                </a:r>
                <a:r>
                  <a:rPr lang="ar-SA" altLang="en-US" sz="2400" b="1"/>
                  <a:t> 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١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35" name="Text Box 27">
                <a:extLst>
                  <a:ext uri="{FF2B5EF4-FFF2-40B4-BE49-F238E27FC236}">
                    <a16:creationId xmlns:a16="http://schemas.microsoft.com/office/drawing/2014/main" id="{B139880C-390B-BC91-F590-5E4F9A6ED7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١٢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١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DDD7E671-146F-C400-DA22-58958097D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3" name="Text Box 29">
              <a:extLst>
                <a:ext uri="{FF2B5EF4-FFF2-40B4-BE49-F238E27FC236}">
                  <a16:creationId xmlns:a16="http://schemas.microsoft.com/office/drawing/2014/main" id="{A7ED9961-72EC-F691-386D-5F396E4E1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7" name="Group 30">
            <a:extLst>
              <a:ext uri="{FF2B5EF4-FFF2-40B4-BE49-F238E27FC236}">
                <a16:creationId xmlns:a16="http://schemas.microsoft.com/office/drawing/2014/main" id="{1517222F-2C48-4190-276F-ED939A81A412}"/>
              </a:ext>
            </a:extLst>
          </p:cNvPr>
          <p:cNvGrpSpPr>
            <a:grpSpLocks/>
          </p:cNvGrpSpPr>
          <p:nvPr/>
        </p:nvGrpSpPr>
        <p:grpSpPr bwMode="auto">
          <a:xfrm>
            <a:off x="5518576" y="1909763"/>
            <a:ext cx="889000" cy="766763"/>
            <a:chOff x="2864" y="1556"/>
            <a:chExt cx="560" cy="483"/>
          </a:xfrm>
        </p:grpSpPr>
        <p:grpSp>
          <p:nvGrpSpPr>
            <p:cNvPr id="38" name="Group 31">
              <a:extLst>
                <a:ext uri="{FF2B5EF4-FFF2-40B4-BE49-F238E27FC236}">
                  <a16:creationId xmlns:a16="http://schemas.microsoft.com/office/drawing/2014/main" id="{3F0A8B53-EDB8-4245-5F2C-52F9640F1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556"/>
              <a:ext cx="363" cy="483"/>
              <a:chOff x="4967" y="2221"/>
              <a:chExt cx="363" cy="483"/>
            </a:xfrm>
          </p:grpSpPr>
          <p:sp>
            <p:nvSpPr>
              <p:cNvPr id="40" name="Text Box 32">
                <a:extLst>
                  <a:ext uri="{FF2B5EF4-FFF2-40B4-BE49-F238E27FC236}">
                    <a16:creationId xmlns:a16="http://schemas.microsoft.com/office/drawing/2014/main" id="{522AEFC9-EF61-BC31-2BC6-184E86921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٣</a:t>
                </a:r>
                <a:endParaRPr lang="en-US" altLang="en-US" sz="2400" b="1"/>
              </a:p>
            </p:txBody>
          </p:sp>
          <p:sp>
            <p:nvSpPr>
              <p:cNvPr id="41" name="Text Box 33">
                <a:extLst>
                  <a:ext uri="{FF2B5EF4-FFF2-40B4-BE49-F238E27FC236}">
                    <a16:creationId xmlns:a16="http://schemas.microsoft.com/office/drawing/2014/main" id="{2F64A70A-74BB-8D77-0C9B-C93D7FEF9D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١٢</a:t>
                </a:r>
                <a:endParaRPr lang="en-US" altLang="en-US" sz="2400" b="1"/>
              </a:p>
            </p:txBody>
          </p:sp>
          <p:sp>
            <p:nvSpPr>
              <p:cNvPr id="42" name="Line 34">
                <a:extLst>
                  <a:ext uri="{FF2B5EF4-FFF2-40B4-BE49-F238E27FC236}">
                    <a16:creationId xmlns:a16="http://schemas.microsoft.com/office/drawing/2014/main" id="{E04313D8-C2BF-3917-0E3F-630AD5996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9" name="Text Box 35">
              <a:extLst>
                <a:ext uri="{FF2B5EF4-FFF2-40B4-BE49-F238E27FC236}">
                  <a16:creationId xmlns:a16="http://schemas.microsoft.com/office/drawing/2014/main" id="{4606AD05-7147-60C1-C9BC-71451B643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43" name="Group 36">
            <a:extLst>
              <a:ext uri="{FF2B5EF4-FFF2-40B4-BE49-F238E27FC236}">
                <a16:creationId xmlns:a16="http://schemas.microsoft.com/office/drawing/2014/main" id="{2906301A-5954-4120-3D98-F027F68DCBFC}"/>
              </a:ext>
            </a:extLst>
          </p:cNvPr>
          <p:cNvGrpSpPr>
            <a:grpSpLocks/>
          </p:cNvGrpSpPr>
          <p:nvPr/>
        </p:nvGrpSpPr>
        <p:grpSpPr bwMode="auto">
          <a:xfrm>
            <a:off x="4810551" y="1906588"/>
            <a:ext cx="885825" cy="766763"/>
            <a:chOff x="2418" y="1554"/>
            <a:chExt cx="558" cy="483"/>
          </a:xfrm>
        </p:grpSpPr>
        <p:grpSp>
          <p:nvGrpSpPr>
            <p:cNvPr id="44" name="Group 37">
              <a:extLst>
                <a:ext uri="{FF2B5EF4-FFF2-40B4-BE49-F238E27FC236}">
                  <a16:creationId xmlns:a16="http://schemas.microsoft.com/office/drawing/2014/main" id="{A826290E-A97E-268F-4349-73339C3435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46" name="Text Box 38">
                <a:extLst>
                  <a:ext uri="{FF2B5EF4-FFF2-40B4-BE49-F238E27FC236}">
                    <a16:creationId xmlns:a16="http://schemas.microsoft.com/office/drawing/2014/main" id="{F4F17FF7-A47D-ED96-1B1C-71F7A6C4A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 ٧</a:t>
                </a:r>
                <a:endParaRPr lang="en-US" altLang="en-US" sz="2400" b="1"/>
              </a:p>
            </p:txBody>
          </p:sp>
          <p:sp>
            <p:nvSpPr>
              <p:cNvPr id="47" name="Text Box 39">
                <a:extLst>
                  <a:ext uri="{FF2B5EF4-FFF2-40B4-BE49-F238E27FC236}">
                    <a16:creationId xmlns:a16="http://schemas.microsoft.com/office/drawing/2014/main" id="{5454C511-9137-928F-2792-C2437A0053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١٢</a:t>
                </a:r>
                <a:endParaRPr lang="en-US" altLang="en-US" sz="2400" b="1"/>
              </a:p>
            </p:txBody>
          </p:sp>
          <p:sp>
            <p:nvSpPr>
              <p:cNvPr id="48" name="Line 40">
                <a:extLst>
                  <a:ext uri="{FF2B5EF4-FFF2-40B4-BE49-F238E27FC236}">
                    <a16:creationId xmlns:a16="http://schemas.microsoft.com/office/drawing/2014/main" id="{06463267-52A7-FD1E-936D-3F0E34E25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5" name="Text Box 41">
              <a:extLst>
                <a:ext uri="{FF2B5EF4-FFF2-40B4-BE49-F238E27FC236}">
                  <a16:creationId xmlns:a16="http://schemas.microsoft.com/office/drawing/2014/main" id="{09D8CBE7-DEAA-E7F2-678D-4440571C6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9" name="Group 286">
            <a:extLst>
              <a:ext uri="{FF2B5EF4-FFF2-40B4-BE49-F238E27FC236}">
                <a16:creationId xmlns:a16="http://schemas.microsoft.com/office/drawing/2014/main" id="{873A137C-C100-1AEB-53CC-1D10BBE7F38D}"/>
              </a:ext>
            </a:extLst>
          </p:cNvPr>
          <p:cNvGrpSpPr>
            <a:grpSpLocks/>
          </p:cNvGrpSpPr>
          <p:nvPr/>
        </p:nvGrpSpPr>
        <p:grpSpPr bwMode="auto">
          <a:xfrm>
            <a:off x="3367514" y="1906588"/>
            <a:ext cx="1619250" cy="766763"/>
            <a:chOff x="1565" y="1004"/>
            <a:chExt cx="1020" cy="483"/>
          </a:xfrm>
        </p:grpSpPr>
        <p:grpSp>
          <p:nvGrpSpPr>
            <p:cNvPr id="50" name="Group 285">
              <a:extLst>
                <a:ext uri="{FF2B5EF4-FFF2-40B4-BE49-F238E27FC236}">
                  <a16:creationId xmlns:a16="http://schemas.microsoft.com/office/drawing/2014/main" id="{2C2E1361-55A7-DC5E-BED8-BAD7FC867E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" y="1004"/>
              <a:ext cx="753" cy="483"/>
              <a:chOff x="1832" y="1004"/>
              <a:chExt cx="753" cy="483"/>
            </a:xfrm>
          </p:grpSpPr>
          <p:sp>
            <p:nvSpPr>
              <p:cNvPr id="52" name="Text Box 44">
                <a:extLst>
                  <a:ext uri="{FF2B5EF4-FFF2-40B4-BE49-F238E27FC236}">
                    <a16:creationId xmlns:a16="http://schemas.microsoft.com/office/drawing/2014/main" id="{C75833E8-77A0-2685-035E-E3138314C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2" y="1004"/>
                <a:ext cx="75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٣ + (-٧)</a:t>
                </a:r>
                <a:endParaRPr lang="en-US" altLang="en-US" sz="2400" b="1"/>
              </a:p>
            </p:txBody>
          </p:sp>
          <p:sp>
            <p:nvSpPr>
              <p:cNvPr id="53" name="Text Box 45">
                <a:extLst>
                  <a:ext uri="{FF2B5EF4-FFF2-40B4-BE49-F238E27FC236}">
                    <a16:creationId xmlns:a16="http://schemas.microsoft.com/office/drawing/2014/main" id="{3F864CDB-00E7-0CC0-7E35-F9C7CB2FA5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2" y="1199"/>
                <a:ext cx="75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١٢</a:t>
                </a:r>
                <a:endParaRPr lang="en-US" altLang="en-US" sz="2400" b="1"/>
              </a:p>
            </p:txBody>
          </p:sp>
          <p:sp>
            <p:nvSpPr>
              <p:cNvPr id="54" name="Line 46">
                <a:extLst>
                  <a:ext uri="{FF2B5EF4-FFF2-40B4-BE49-F238E27FC236}">
                    <a16:creationId xmlns:a16="http://schemas.microsoft.com/office/drawing/2014/main" id="{14C52495-A3AC-635E-6861-26FE34E33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66" y="1247"/>
                <a:ext cx="6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1" name="Text Box 47">
              <a:extLst>
                <a:ext uri="{FF2B5EF4-FFF2-40B4-BE49-F238E27FC236}">
                  <a16:creationId xmlns:a16="http://schemas.microsoft.com/office/drawing/2014/main" id="{6BCFD695-C62E-B2DD-BD00-54CB7F2A8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109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55" name="Text Box 48">
            <a:extLst>
              <a:ext uri="{FF2B5EF4-FFF2-40B4-BE49-F238E27FC236}">
                <a16:creationId xmlns:a16="http://schemas.microsoft.com/office/drawing/2014/main" id="{E983BF7F-9D00-87AF-89E6-CF94693DC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339" y="2076451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م . م . أ = ١٢</a:t>
            </a:r>
            <a:endParaRPr lang="en-US" altLang="en-US" sz="2000" b="1"/>
          </a:p>
        </p:txBody>
      </p:sp>
      <p:grpSp>
        <p:nvGrpSpPr>
          <p:cNvPr id="56" name="Group 49">
            <a:extLst>
              <a:ext uri="{FF2B5EF4-FFF2-40B4-BE49-F238E27FC236}">
                <a16:creationId xmlns:a16="http://schemas.microsoft.com/office/drawing/2014/main" id="{16B2E61F-09AA-C327-1D8E-9012B2955BC4}"/>
              </a:ext>
            </a:extLst>
          </p:cNvPr>
          <p:cNvGrpSpPr>
            <a:grpSpLocks/>
          </p:cNvGrpSpPr>
          <p:nvPr/>
        </p:nvGrpSpPr>
        <p:grpSpPr bwMode="auto">
          <a:xfrm>
            <a:off x="7475964" y="2965451"/>
            <a:ext cx="1195387" cy="766762"/>
            <a:chOff x="4967" y="2221"/>
            <a:chExt cx="363" cy="483"/>
          </a:xfrm>
        </p:grpSpPr>
        <p:sp>
          <p:nvSpPr>
            <p:cNvPr id="57" name="Text Box 50">
              <a:extLst>
                <a:ext uri="{FF2B5EF4-FFF2-40B4-BE49-F238E27FC236}">
                  <a16:creationId xmlns:a16="http://schemas.microsoft.com/office/drawing/2014/main" id="{5857CFD8-B11A-1CFE-A9A9-EDD5ED926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-٣ </a:t>
              </a:r>
              <a:r>
                <a:rPr lang="ar-SA" altLang="en-US" sz="2400" b="1"/>
                <a:t>× </a:t>
              </a:r>
              <a:r>
                <a:rPr lang="ar-SA" altLang="en-US" sz="2400" b="1">
                  <a:solidFill>
                    <a:srgbClr val="008000"/>
                  </a:solidFill>
                </a:rPr>
                <a:t>٣</a:t>
              </a:r>
              <a:endParaRPr lang="en-US" alt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58" name="Text Box 51">
              <a:extLst>
                <a:ext uri="{FF2B5EF4-FFF2-40B4-BE49-F238E27FC236}">
                  <a16:creationId xmlns:a16="http://schemas.microsoft.com/office/drawing/2014/main" id="{F389578F-D59A-5569-80F8-FCC13DD27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3300"/>
                  </a:solidFill>
                </a:rPr>
                <a:t>٨ </a:t>
              </a:r>
              <a:r>
                <a:rPr lang="ar-SA" altLang="en-US" sz="2400" b="1"/>
                <a:t>× </a:t>
              </a:r>
              <a:r>
                <a:rPr lang="ar-SA" altLang="en-US" sz="2400" b="1">
                  <a:solidFill>
                    <a:srgbClr val="008000"/>
                  </a:solidFill>
                </a:rPr>
                <a:t>٣</a:t>
              </a:r>
              <a:endParaRPr lang="en-US" alt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59" name="Line 52">
              <a:extLst>
                <a:ext uri="{FF2B5EF4-FFF2-40B4-BE49-F238E27FC236}">
                  <a16:creationId xmlns:a16="http://schemas.microsoft.com/office/drawing/2014/main" id="{E51A5CA7-D29A-C71C-E2A2-61918E8C3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0" name="Group 53">
            <a:extLst>
              <a:ext uri="{FF2B5EF4-FFF2-40B4-BE49-F238E27FC236}">
                <a16:creationId xmlns:a16="http://schemas.microsoft.com/office/drawing/2014/main" id="{BC19FE39-64B3-D1FB-DA79-8FEF8248A32D}"/>
              </a:ext>
            </a:extLst>
          </p:cNvPr>
          <p:cNvGrpSpPr>
            <a:grpSpLocks/>
          </p:cNvGrpSpPr>
          <p:nvPr/>
        </p:nvGrpSpPr>
        <p:grpSpPr bwMode="auto">
          <a:xfrm>
            <a:off x="8428464" y="2962276"/>
            <a:ext cx="1649412" cy="766762"/>
            <a:chOff x="4406" y="1728"/>
            <a:chExt cx="1039" cy="483"/>
          </a:xfrm>
        </p:grpSpPr>
        <p:sp>
          <p:nvSpPr>
            <p:cNvPr id="61" name="Text Box 54">
              <a:extLst>
                <a:ext uri="{FF2B5EF4-FFF2-40B4-BE49-F238E27FC236}">
                  <a16:creationId xmlns:a16="http://schemas.microsoft.com/office/drawing/2014/main" id="{6B84524C-7652-EF37-DCD0-D5649D6823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62" name="Group 55">
              <a:extLst>
                <a:ext uri="{FF2B5EF4-FFF2-40B4-BE49-F238E27FC236}">
                  <a16:creationId xmlns:a16="http://schemas.microsoft.com/office/drawing/2014/main" id="{875363E6-E645-88BA-A599-5CE0E054BB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63" name="Group 56">
                <a:extLst>
                  <a:ext uri="{FF2B5EF4-FFF2-40B4-BE49-F238E27FC236}">
                    <a16:creationId xmlns:a16="http://schemas.microsoft.com/office/drawing/2014/main" id="{709251CE-3683-5E6F-32EC-51AB8D6612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70" name="Text Box 57">
                  <a:extLst>
                    <a:ext uri="{FF2B5EF4-FFF2-40B4-BE49-F238E27FC236}">
                      <a16:creationId xmlns:a16="http://schemas.microsoft.com/office/drawing/2014/main" id="{C691D66E-314B-FCC2-26EC-2224E3BC2C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٥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1" name="Text Box 58">
                  <a:extLst>
                    <a:ext uri="{FF2B5EF4-FFF2-40B4-BE49-F238E27FC236}">
                      <a16:creationId xmlns:a16="http://schemas.microsoft.com/office/drawing/2014/main" id="{77D3C0BE-14C7-0678-BC87-2FAD3E6FE6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٦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2" name="Line 59">
                  <a:extLst>
                    <a:ext uri="{FF2B5EF4-FFF2-40B4-BE49-F238E27FC236}">
                      <a16:creationId xmlns:a16="http://schemas.microsoft.com/office/drawing/2014/main" id="{9679619C-8D2C-FEEC-CEDF-DEE6EE7D10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4" name="Group 60">
                <a:extLst>
                  <a:ext uri="{FF2B5EF4-FFF2-40B4-BE49-F238E27FC236}">
                    <a16:creationId xmlns:a16="http://schemas.microsoft.com/office/drawing/2014/main" id="{4BB88D5B-5905-19A5-80F2-FC25F52FEF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65" name="Text Box 61">
                  <a:extLst>
                    <a:ext uri="{FF2B5EF4-FFF2-40B4-BE49-F238E27FC236}">
                      <a16:creationId xmlns:a16="http://schemas.microsoft.com/office/drawing/2014/main" id="{AD8DE10A-CCF0-C6E3-B736-CE5A97A076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+</a:t>
                  </a:r>
                  <a:endParaRPr lang="en-US" altLang="en-US" sz="2400" b="1"/>
                </a:p>
              </p:txBody>
            </p:sp>
            <p:grpSp>
              <p:nvGrpSpPr>
                <p:cNvPr id="66" name="Group 62">
                  <a:extLst>
                    <a:ext uri="{FF2B5EF4-FFF2-40B4-BE49-F238E27FC236}">
                      <a16:creationId xmlns:a16="http://schemas.microsoft.com/office/drawing/2014/main" id="{099FCE55-5CFF-4831-6D83-EE3BCFED58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67" name="Text Box 63">
                    <a:extLst>
                      <a:ext uri="{FF2B5EF4-FFF2-40B4-BE49-F238E27FC236}">
                        <a16:creationId xmlns:a16="http://schemas.microsoft.com/office/drawing/2014/main" id="{83700B45-F0AC-8675-89EC-B723EC6A6A4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0000"/>
                        </a:solidFill>
                      </a:rPr>
                      <a:t>- ٣</a:t>
                    </a:r>
                    <a:endParaRPr lang="en-US" altLang="en-US" sz="24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8" name="Text Box 64">
                    <a:extLst>
                      <a:ext uri="{FF2B5EF4-FFF2-40B4-BE49-F238E27FC236}">
                        <a16:creationId xmlns:a16="http://schemas.microsoft.com/office/drawing/2014/main" id="{C755CB9B-DE06-7862-3CAB-69421DB1EF6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3300"/>
                        </a:solidFill>
                      </a:rPr>
                      <a:t>٨</a:t>
                    </a:r>
                    <a:endParaRPr lang="en-US" altLang="en-US" sz="2400" b="1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69" name="Line 65">
                    <a:extLst>
                      <a:ext uri="{FF2B5EF4-FFF2-40B4-BE49-F238E27FC236}">
                        <a16:creationId xmlns:a16="http://schemas.microsoft.com/office/drawing/2014/main" id="{9D1135C5-5555-34DA-3D88-913F364F05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</p:grpSp>
      <p:grpSp>
        <p:nvGrpSpPr>
          <p:cNvPr id="73" name="Group 66">
            <a:extLst>
              <a:ext uri="{FF2B5EF4-FFF2-40B4-BE49-F238E27FC236}">
                <a16:creationId xmlns:a16="http://schemas.microsoft.com/office/drawing/2014/main" id="{4FDFDA9A-2641-096B-304C-D5640AFA8881}"/>
              </a:ext>
            </a:extLst>
          </p:cNvPr>
          <p:cNvGrpSpPr>
            <a:grpSpLocks/>
          </p:cNvGrpSpPr>
          <p:nvPr/>
        </p:nvGrpSpPr>
        <p:grpSpPr bwMode="auto">
          <a:xfrm>
            <a:off x="6231364" y="2962276"/>
            <a:ext cx="1365250" cy="766762"/>
            <a:chOff x="3315" y="1554"/>
            <a:chExt cx="860" cy="483"/>
          </a:xfrm>
        </p:grpSpPr>
        <p:grpSp>
          <p:nvGrpSpPr>
            <p:cNvPr id="74" name="Group 67">
              <a:extLst>
                <a:ext uri="{FF2B5EF4-FFF2-40B4-BE49-F238E27FC236}">
                  <a16:creationId xmlns:a16="http://schemas.microsoft.com/office/drawing/2014/main" id="{F1A63C8E-EB9C-FCD0-EC72-8E5AD95998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76" name="Text Box 68">
                <a:extLst>
                  <a:ext uri="{FF2B5EF4-FFF2-40B4-BE49-F238E27FC236}">
                    <a16:creationId xmlns:a16="http://schemas.microsoft.com/office/drawing/2014/main" id="{8DF1E909-13FC-1463-6CF7-C02A91A4BC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٥</a:t>
                </a:r>
                <a:r>
                  <a:rPr lang="ar-SA" altLang="en-US" sz="2400" b="1"/>
                  <a:t> 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٤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77" name="Text Box 69">
                <a:extLst>
                  <a:ext uri="{FF2B5EF4-FFF2-40B4-BE49-F238E27FC236}">
                    <a16:creationId xmlns:a16="http://schemas.microsoft.com/office/drawing/2014/main" id="{243331DB-9A02-BB27-B0F6-36F052BA26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٦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٤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78" name="Line 70">
                <a:extLst>
                  <a:ext uri="{FF2B5EF4-FFF2-40B4-BE49-F238E27FC236}">
                    <a16:creationId xmlns:a16="http://schemas.microsoft.com/office/drawing/2014/main" id="{57E52885-7549-F86A-9CD5-69DF632D9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75" name="Text Box 71">
              <a:extLst>
                <a:ext uri="{FF2B5EF4-FFF2-40B4-BE49-F238E27FC236}">
                  <a16:creationId xmlns:a16="http://schemas.microsoft.com/office/drawing/2014/main" id="{37BC0961-29A8-F2FA-3BC8-0FCBFEF157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79" name="Group 72">
            <a:extLst>
              <a:ext uri="{FF2B5EF4-FFF2-40B4-BE49-F238E27FC236}">
                <a16:creationId xmlns:a16="http://schemas.microsoft.com/office/drawing/2014/main" id="{29C64C63-9170-D420-F345-B1784BC7F508}"/>
              </a:ext>
            </a:extLst>
          </p:cNvPr>
          <p:cNvGrpSpPr>
            <a:grpSpLocks/>
          </p:cNvGrpSpPr>
          <p:nvPr/>
        </p:nvGrpSpPr>
        <p:grpSpPr bwMode="auto">
          <a:xfrm>
            <a:off x="5256639" y="2965451"/>
            <a:ext cx="1147762" cy="766762"/>
            <a:chOff x="2864" y="1556"/>
            <a:chExt cx="560" cy="483"/>
          </a:xfrm>
        </p:grpSpPr>
        <p:grpSp>
          <p:nvGrpSpPr>
            <p:cNvPr id="80" name="Group 73">
              <a:extLst>
                <a:ext uri="{FF2B5EF4-FFF2-40B4-BE49-F238E27FC236}">
                  <a16:creationId xmlns:a16="http://schemas.microsoft.com/office/drawing/2014/main" id="{6824B9CE-22F4-56C4-60D6-1E53C65108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556"/>
              <a:ext cx="363" cy="483"/>
              <a:chOff x="4967" y="2221"/>
              <a:chExt cx="363" cy="483"/>
            </a:xfrm>
          </p:grpSpPr>
          <p:sp>
            <p:nvSpPr>
              <p:cNvPr id="82" name="Text Box 74">
                <a:extLst>
                  <a:ext uri="{FF2B5EF4-FFF2-40B4-BE49-F238E27FC236}">
                    <a16:creationId xmlns:a16="http://schemas.microsoft.com/office/drawing/2014/main" id="{E7ED674B-1468-11C3-31F7-CDF5724FA5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 ٩</a:t>
                </a:r>
                <a:endParaRPr lang="en-US" altLang="en-US" sz="2400" b="1"/>
              </a:p>
            </p:txBody>
          </p:sp>
          <p:sp>
            <p:nvSpPr>
              <p:cNvPr id="83" name="Text Box 75">
                <a:extLst>
                  <a:ext uri="{FF2B5EF4-FFF2-40B4-BE49-F238E27FC236}">
                    <a16:creationId xmlns:a16="http://schemas.microsoft.com/office/drawing/2014/main" id="{84368429-54FD-B47B-BEE4-D34569C30D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84" name="Line 76">
                <a:extLst>
                  <a:ext uri="{FF2B5EF4-FFF2-40B4-BE49-F238E27FC236}">
                    <a16:creationId xmlns:a16="http://schemas.microsoft.com/office/drawing/2014/main" id="{FFC1EFA3-3202-ADC9-E504-C25A42D1B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5C369ACC-9F8B-40BC-5724-49D8D1F6B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85" name="Group 78">
            <a:extLst>
              <a:ext uri="{FF2B5EF4-FFF2-40B4-BE49-F238E27FC236}">
                <a16:creationId xmlns:a16="http://schemas.microsoft.com/office/drawing/2014/main" id="{5C9E9008-C202-12FF-87C7-6006FC261E62}"/>
              </a:ext>
            </a:extLst>
          </p:cNvPr>
          <p:cNvGrpSpPr>
            <a:grpSpLocks/>
          </p:cNvGrpSpPr>
          <p:nvPr/>
        </p:nvGrpSpPr>
        <p:grpSpPr bwMode="auto">
          <a:xfrm>
            <a:off x="4320014" y="2962276"/>
            <a:ext cx="1122362" cy="766762"/>
            <a:chOff x="2418" y="1554"/>
            <a:chExt cx="558" cy="483"/>
          </a:xfrm>
        </p:grpSpPr>
        <p:grpSp>
          <p:nvGrpSpPr>
            <p:cNvPr id="86" name="Group 79">
              <a:extLst>
                <a:ext uri="{FF2B5EF4-FFF2-40B4-BE49-F238E27FC236}">
                  <a16:creationId xmlns:a16="http://schemas.microsoft.com/office/drawing/2014/main" id="{78853394-F07F-2FDD-17C5-C5AB2FDCFA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88" name="Text Box 80">
                <a:extLst>
                  <a:ext uri="{FF2B5EF4-FFF2-40B4-BE49-F238E27FC236}">
                    <a16:creationId xmlns:a16="http://schemas.microsoft.com/office/drawing/2014/main" id="{A9D471AA-FAE4-38A2-02CF-30C9C1670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٢٠</a:t>
                </a:r>
                <a:endParaRPr lang="en-US" altLang="en-US" sz="2400" b="1"/>
              </a:p>
            </p:txBody>
          </p:sp>
          <p:sp>
            <p:nvSpPr>
              <p:cNvPr id="89" name="Text Box 81">
                <a:extLst>
                  <a:ext uri="{FF2B5EF4-FFF2-40B4-BE49-F238E27FC236}">
                    <a16:creationId xmlns:a16="http://schemas.microsoft.com/office/drawing/2014/main" id="{84CFBCE2-CA59-102A-7555-FF484BD6BB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90" name="Line 82">
                <a:extLst>
                  <a:ext uri="{FF2B5EF4-FFF2-40B4-BE49-F238E27FC236}">
                    <a16:creationId xmlns:a16="http://schemas.microsoft.com/office/drawing/2014/main" id="{27F71C5A-72D7-A4BD-997E-549762919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7" name="Text Box 83">
              <a:extLst>
                <a:ext uri="{FF2B5EF4-FFF2-40B4-BE49-F238E27FC236}">
                  <a16:creationId xmlns:a16="http://schemas.microsoft.com/office/drawing/2014/main" id="{8AE11F5A-68C4-5676-42E5-13EE82BE9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91" name="Group 84">
            <a:extLst>
              <a:ext uri="{FF2B5EF4-FFF2-40B4-BE49-F238E27FC236}">
                <a16:creationId xmlns:a16="http://schemas.microsoft.com/office/drawing/2014/main" id="{9C689F85-F997-7885-D34E-4CA5B9937B2C}"/>
              </a:ext>
            </a:extLst>
          </p:cNvPr>
          <p:cNvGrpSpPr>
            <a:grpSpLocks/>
          </p:cNvGrpSpPr>
          <p:nvPr/>
        </p:nvGrpSpPr>
        <p:grpSpPr bwMode="auto">
          <a:xfrm>
            <a:off x="3061126" y="2962276"/>
            <a:ext cx="1582738" cy="766762"/>
            <a:chOff x="1722" y="1554"/>
            <a:chExt cx="863" cy="483"/>
          </a:xfrm>
        </p:grpSpPr>
        <p:grpSp>
          <p:nvGrpSpPr>
            <p:cNvPr id="92" name="Group 85">
              <a:extLst>
                <a:ext uri="{FF2B5EF4-FFF2-40B4-BE49-F238E27FC236}">
                  <a16:creationId xmlns:a16="http://schemas.microsoft.com/office/drawing/2014/main" id="{CA995BEF-7074-48AD-E627-0FFA1768B9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" y="1554"/>
              <a:ext cx="753" cy="483"/>
              <a:chOff x="4967" y="2221"/>
              <a:chExt cx="363" cy="483"/>
            </a:xfrm>
          </p:grpSpPr>
          <p:sp>
            <p:nvSpPr>
              <p:cNvPr id="94" name="Text Box 86">
                <a:extLst>
                  <a:ext uri="{FF2B5EF4-FFF2-40B4-BE49-F238E27FC236}">
                    <a16:creationId xmlns:a16="http://schemas.microsoft.com/office/drawing/2014/main" id="{114B0643-A81B-6AA3-4149-A686FF6B43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-٩ + ٢٠</a:t>
                </a:r>
                <a:endParaRPr lang="en-US" altLang="en-US" sz="2400" b="1"/>
              </a:p>
            </p:txBody>
          </p:sp>
          <p:sp>
            <p:nvSpPr>
              <p:cNvPr id="95" name="Text Box 87">
                <a:extLst>
                  <a:ext uri="{FF2B5EF4-FFF2-40B4-BE49-F238E27FC236}">
                    <a16:creationId xmlns:a16="http://schemas.microsoft.com/office/drawing/2014/main" id="{5E072F23-179D-D4F8-05DD-20A084B385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96" name="Line 88">
                <a:extLst>
                  <a:ext uri="{FF2B5EF4-FFF2-40B4-BE49-F238E27FC236}">
                    <a16:creationId xmlns:a16="http://schemas.microsoft.com/office/drawing/2014/main" id="{E81E8505-F350-2197-E7D1-345A35546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3" name="Text Box 89">
              <a:extLst>
                <a:ext uri="{FF2B5EF4-FFF2-40B4-BE49-F238E27FC236}">
                  <a16:creationId xmlns:a16="http://schemas.microsoft.com/office/drawing/2014/main" id="{8303B735-A35B-9F62-42C0-1D8B1A861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97" name="Group 90">
            <a:extLst>
              <a:ext uri="{FF2B5EF4-FFF2-40B4-BE49-F238E27FC236}">
                <a16:creationId xmlns:a16="http://schemas.microsoft.com/office/drawing/2014/main" id="{80E18DD4-B18B-42D7-702A-A89612637A78}"/>
              </a:ext>
            </a:extLst>
          </p:cNvPr>
          <p:cNvGrpSpPr>
            <a:grpSpLocks/>
          </p:cNvGrpSpPr>
          <p:nvPr/>
        </p:nvGrpSpPr>
        <p:grpSpPr bwMode="auto">
          <a:xfrm>
            <a:off x="2087989" y="2949576"/>
            <a:ext cx="1173162" cy="766762"/>
            <a:chOff x="2418" y="1554"/>
            <a:chExt cx="558" cy="483"/>
          </a:xfrm>
        </p:grpSpPr>
        <p:grpSp>
          <p:nvGrpSpPr>
            <p:cNvPr id="98" name="Group 91">
              <a:extLst>
                <a:ext uri="{FF2B5EF4-FFF2-40B4-BE49-F238E27FC236}">
                  <a16:creationId xmlns:a16="http://schemas.microsoft.com/office/drawing/2014/main" id="{6964A43E-E7BD-1FAC-A4B9-D8639D801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00" name="Text Box 92">
                <a:extLst>
                  <a:ext uri="{FF2B5EF4-FFF2-40B4-BE49-F238E27FC236}">
                    <a16:creationId xmlns:a16="http://schemas.microsoft.com/office/drawing/2014/main" id="{9A0D93D2-8BDF-0345-3BC6-41A87830F1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١١</a:t>
                </a:r>
                <a:endParaRPr lang="en-US" altLang="en-US" sz="2400" b="1"/>
              </a:p>
            </p:txBody>
          </p:sp>
          <p:sp>
            <p:nvSpPr>
              <p:cNvPr id="101" name="Text Box 93">
                <a:extLst>
                  <a:ext uri="{FF2B5EF4-FFF2-40B4-BE49-F238E27FC236}">
                    <a16:creationId xmlns:a16="http://schemas.microsoft.com/office/drawing/2014/main" id="{AE437DF8-02E3-B2ED-807F-308C0D6BA1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102" name="Line 94">
                <a:extLst>
                  <a:ext uri="{FF2B5EF4-FFF2-40B4-BE49-F238E27FC236}">
                    <a16:creationId xmlns:a16="http://schemas.microsoft.com/office/drawing/2014/main" id="{D8F9090C-0F9D-CCAB-0983-DB4A7D2F4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9" name="Text Box 95">
              <a:extLst>
                <a:ext uri="{FF2B5EF4-FFF2-40B4-BE49-F238E27FC236}">
                  <a16:creationId xmlns:a16="http://schemas.microsoft.com/office/drawing/2014/main" id="{95CEBF76-F0F5-C24A-7D39-17EC45BDF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sp>
        <p:nvSpPr>
          <p:cNvPr id="103" name="Text Box 96">
            <a:extLst>
              <a:ext uri="{FF2B5EF4-FFF2-40B4-BE49-F238E27FC236}">
                <a16:creationId xmlns:a16="http://schemas.microsoft.com/office/drawing/2014/main" id="{00837206-7476-B738-52E8-1296CA290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164" y="3132138"/>
            <a:ext cx="166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م . م . أ = ٢٤</a:t>
            </a:r>
            <a:endParaRPr lang="en-US" altLang="en-US" sz="2000" b="1"/>
          </a:p>
        </p:txBody>
      </p:sp>
      <p:sp>
        <p:nvSpPr>
          <p:cNvPr id="104" name="Text Box 97">
            <a:extLst>
              <a:ext uri="{FF2B5EF4-FFF2-40B4-BE49-F238E27FC236}">
                <a16:creationId xmlns:a16="http://schemas.microsoft.com/office/drawing/2014/main" id="{D75FFB64-197D-9F64-1587-22179A078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864" y="3097213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ــ</a:t>
            </a:r>
            <a:endParaRPr lang="en-US" altLang="en-US" sz="2400" b="1"/>
          </a:p>
        </p:txBody>
      </p:sp>
      <p:sp>
        <p:nvSpPr>
          <p:cNvPr id="105" name="Text Box 127">
            <a:extLst>
              <a:ext uri="{FF2B5EF4-FFF2-40B4-BE49-F238E27FC236}">
                <a16:creationId xmlns:a16="http://schemas.microsoft.com/office/drawing/2014/main" id="{73961E2F-065C-A0A9-B815-E3DEB8F25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976" y="5480051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م . م . أ = ١٥</a:t>
            </a:r>
            <a:endParaRPr lang="en-US" altLang="en-US" sz="2000" b="1"/>
          </a:p>
        </p:txBody>
      </p:sp>
      <p:grpSp>
        <p:nvGrpSpPr>
          <p:cNvPr id="106" name="Group 164">
            <a:extLst>
              <a:ext uri="{FF2B5EF4-FFF2-40B4-BE49-F238E27FC236}">
                <a16:creationId xmlns:a16="http://schemas.microsoft.com/office/drawing/2014/main" id="{C8F703D6-AEAE-95FA-9CD9-978A033B0EC5}"/>
              </a:ext>
            </a:extLst>
          </p:cNvPr>
          <p:cNvGrpSpPr>
            <a:grpSpLocks/>
          </p:cNvGrpSpPr>
          <p:nvPr/>
        </p:nvGrpSpPr>
        <p:grpSpPr bwMode="auto">
          <a:xfrm>
            <a:off x="7475964" y="4140201"/>
            <a:ext cx="1195387" cy="766762"/>
            <a:chOff x="4967" y="2221"/>
            <a:chExt cx="363" cy="483"/>
          </a:xfrm>
        </p:grpSpPr>
        <p:sp>
          <p:nvSpPr>
            <p:cNvPr id="107" name="Text Box 165">
              <a:extLst>
                <a:ext uri="{FF2B5EF4-FFF2-40B4-BE49-F238E27FC236}">
                  <a16:creationId xmlns:a16="http://schemas.microsoft.com/office/drawing/2014/main" id="{CE330D20-30E8-DDBC-CED4-42199B00E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١ </a:t>
              </a:r>
              <a:r>
                <a:rPr lang="ar-SA" altLang="en-US" sz="2400" b="1"/>
                <a:t>× </a:t>
              </a:r>
              <a:r>
                <a:rPr lang="ar-SA" altLang="en-US" sz="2400" b="1">
                  <a:solidFill>
                    <a:srgbClr val="008000"/>
                  </a:solidFill>
                </a:rPr>
                <a:t>٨</a:t>
              </a:r>
              <a:endParaRPr lang="en-US" alt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108" name="Text Box 166">
              <a:extLst>
                <a:ext uri="{FF2B5EF4-FFF2-40B4-BE49-F238E27FC236}">
                  <a16:creationId xmlns:a16="http://schemas.microsoft.com/office/drawing/2014/main" id="{399DE860-A659-CDB4-0D96-1F08E4A9A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3300"/>
                  </a:solidFill>
                </a:rPr>
                <a:t>٣ </a:t>
              </a:r>
              <a:r>
                <a:rPr lang="ar-SA" altLang="en-US" sz="2400" b="1"/>
                <a:t>× </a:t>
              </a:r>
              <a:r>
                <a:rPr lang="ar-SA" altLang="en-US" sz="2400" b="1">
                  <a:solidFill>
                    <a:srgbClr val="008000"/>
                  </a:solidFill>
                </a:rPr>
                <a:t>٨</a:t>
              </a:r>
              <a:endParaRPr lang="en-US" alt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109" name="Line 167">
              <a:extLst>
                <a:ext uri="{FF2B5EF4-FFF2-40B4-BE49-F238E27FC236}">
                  <a16:creationId xmlns:a16="http://schemas.microsoft.com/office/drawing/2014/main" id="{4E5C8352-D8B2-1E39-8C3F-FDDF9EE7A2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0" name="Group 168">
            <a:extLst>
              <a:ext uri="{FF2B5EF4-FFF2-40B4-BE49-F238E27FC236}">
                <a16:creationId xmlns:a16="http://schemas.microsoft.com/office/drawing/2014/main" id="{984C4D5B-7573-CE42-5296-A29ECDB7C5EA}"/>
              </a:ext>
            </a:extLst>
          </p:cNvPr>
          <p:cNvGrpSpPr>
            <a:grpSpLocks/>
          </p:cNvGrpSpPr>
          <p:nvPr/>
        </p:nvGrpSpPr>
        <p:grpSpPr bwMode="auto">
          <a:xfrm>
            <a:off x="8428464" y="4137026"/>
            <a:ext cx="1649412" cy="766762"/>
            <a:chOff x="4406" y="1728"/>
            <a:chExt cx="1039" cy="483"/>
          </a:xfrm>
        </p:grpSpPr>
        <p:sp>
          <p:nvSpPr>
            <p:cNvPr id="111" name="Text Box 169">
              <a:extLst>
                <a:ext uri="{FF2B5EF4-FFF2-40B4-BE49-F238E27FC236}">
                  <a16:creationId xmlns:a16="http://schemas.microsoft.com/office/drawing/2014/main" id="{931E0E7F-4CBD-A2DC-C7C7-7BF2C6A98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12" name="Group 170">
              <a:extLst>
                <a:ext uri="{FF2B5EF4-FFF2-40B4-BE49-F238E27FC236}">
                  <a16:creationId xmlns:a16="http://schemas.microsoft.com/office/drawing/2014/main" id="{C2125E47-77E1-7631-F42B-05994A4AA7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113" name="Group 171">
                <a:extLst>
                  <a:ext uri="{FF2B5EF4-FFF2-40B4-BE49-F238E27FC236}">
                    <a16:creationId xmlns:a16="http://schemas.microsoft.com/office/drawing/2014/main" id="{E41228D5-7D94-CD23-0F03-EFFE1038AE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120" name="Text Box 172">
                  <a:extLst>
                    <a:ext uri="{FF2B5EF4-FFF2-40B4-BE49-F238E27FC236}">
                      <a16:creationId xmlns:a16="http://schemas.microsoft.com/office/drawing/2014/main" id="{9F10AEED-9C1D-6A5B-FA03-1BAAF9E56E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٧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21" name="Text Box 173">
                  <a:extLst>
                    <a:ext uri="{FF2B5EF4-FFF2-40B4-BE49-F238E27FC236}">
                      <a16:creationId xmlns:a16="http://schemas.microsoft.com/office/drawing/2014/main" id="{BA3EE247-1ED7-6B66-32F7-7553E9EF86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٨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22" name="Line 174">
                  <a:extLst>
                    <a:ext uri="{FF2B5EF4-FFF2-40B4-BE49-F238E27FC236}">
                      <a16:creationId xmlns:a16="http://schemas.microsoft.com/office/drawing/2014/main" id="{8852C40A-0DEE-D98A-F744-FAF55B2EF2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14" name="Group 175">
                <a:extLst>
                  <a:ext uri="{FF2B5EF4-FFF2-40B4-BE49-F238E27FC236}">
                    <a16:creationId xmlns:a16="http://schemas.microsoft.com/office/drawing/2014/main" id="{BE35CA65-989F-5CA7-2123-03D9ECE671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115" name="Text Box 176">
                  <a:extLst>
                    <a:ext uri="{FF2B5EF4-FFF2-40B4-BE49-F238E27FC236}">
                      <a16:creationId xmlns:a16="http://schemas.microsoft.com/office/drawing/2014/main" id="{A835EB0A-2D14-9A1B-A6A3-C130D80AF5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ــ</a:t>
                  </a:r>
                  <a:endParaRPr lang="en-US" altLang="en-US" sz="2400" b="1"/>
                </a:p>
              </p:txBody>
            </p:sp>
            <p:grpSp>
              <p:nvGrpSpPr>
                <p:cNvPr id="116" name="Group 177">
                  <a:extLst>
                    <a:ext uri="{FF2B5EF4-FFF2-40B4-BE49-F238E27FC236}">
                      <a16:creationId xmlns:a16="http://schemas.microsoft.com/office/drawing/2014/main" id="{E3A1E805-C59C-54F7-D9FE-48FE9B9C1B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117" name="Text Box 178">
                    <a:extLst>
                      <a:ext uri="{FF2B5EF4-FFF2-40B4-BE49-F238E27FC236}">
                        <a16:creationId xmlns:a16="http://schemas.microsoft.com/office/drawing/2014/main" id="{857E5934-6E86-A556-B881-7817BF14CD9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0000"/>
                        </a:solidFill>
                      </a:rPr>
                      <a:t>١</a:t>
                    </a:r>
                    <a:endParaRPr lang="en-US" altLang="en-US" sz="24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8" name="Text Box 179">
                    <a:extLst>
                      <a:ext uri="{FF2B5EF4-FFF2-40B4-BE49-F238E27FC236}">
                        <a16:creationId xmlns:a16="http://schemas.microsoft.com/office/drawing/2014/main" id="{22D11782-4126-BDE0-C9CB-155AB482EBB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3300"/>
                        </a:solidFill>
                      </a:rPr>
                      <a:t>٣</a:t>
                    </a:r>
                    <a:endParaRPr lang="en-US" altLang="en-US" sz="2400" b="1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119" name="Line 180">
                    <a:extLst>
                      <a:ext uri="{FF2B5EF4-FFF2-40B4-BE49-F238E27FC236}">
                        <a16:creationId xmlns:a16="http://schemas.microsoft.com/office/drawing/2014/main" id="{9B66D1AC-B282-0A55-8A4E-9719AB0DE3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</p:grpSp>
      <p:grpSp>
        <p:nvGrpSpPr>
          <p:cNvPr id="123" name="Group 181">
            <a:extLst>
              <a:ext uri="{FF2B5EF4-FFF2-40B4-BE49-F238E27FC236}">
                <a16:creationId xmlns:a16="http://schemas.microsoft.com/office/drawing/2014/main" id="{5A8AF1DC-FC6F-CD79-068A-C6E00D4FDCF2}"/>
              </a:ext>
            </a:extLst>
          </p:cNvPr>
          <p:cNvGrpSpPr>
            <a:grpSpLocks/>
          </p:cNvGrpSpPr>
          <p:nvPr/>
        </p:nvGrpSpPr>
        <p:grpSpPr bwMode="auto">
          <a:xfrm>
            <a:off x="6231364" y="4137026"/>
            <a:ext cx="1365250" cy="766762"/>
            <a:chOff x="3315" y="1554"/>
            <a:chExt cx="860" cy="483"/>
          </a:xfrm>
        </p:grpSpPr>
        <p:grpSp>
          <p:nvGrpSpPr>
            <p:cNvPr id="124" name="Group 182">
              <a:extLst>
                <a:ext uri="{FF2B5EF4-FFF2-40B4-BE49-F238E27FC236}">
                  <a16:creationId xmlns:a16="http://schemas.microsoft.com/office/drawing/2014/main" id="{C59F24F1-2636-EEDD-28C0-EB58DF6BF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126" name="Text Box 183">
                <a:extLst>
                  <a:ext uri="{FF2B5EF4-FFF2-40B4-BE49-F238E27FC236}">
                    <a16:creationId xmlns:a16="http://schemas.microsoft.com/office/drawing/2014/main" id="{9281F286-5E89-330E-FB9B-26508D0193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٧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٣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27" name="Text Box 184">
                <a:extLst>
                  <a:ext uri="{FF2B5EF4-FFF2-40B4-BE49-F238E27FC236}">
                    <a16:creationId xmlns:a16="http://schemas.microsoft.com/office/drawing/2014/main" id="{1FE68ABB-37AD-2DE0-F3C8-84FD2EB1AE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٨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٣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28" name="Line 185">
                <a:extLst>
                  <a:ext uri="{FF2B5EF4-FFF2-40B4-BE49-F238E27FC236}">
                    <a16:creationId xmlns:a16="http://schemas.microsoft.com/office/drawing/2014/main" id="{B04F7EFE-DC7E-6C5F-C4BD-C083241EAE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25" name="Text Box 186">
              <a:extLst>
                <a:ext uri="{FF2B5EF4-FFF2-40B4-BE49-F238E27FC236}">
                  <a16:creationId xmlns:a16="http://schemas.microsoft.com/office/drawing/2014/main" id="{FC6F8798-9B73-237E-F575-C4A349345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29" name="Group 187">
            <a:extLst>
              <a:ext uri="{FF2B5EF4-FFF2-40B4-BE49-F238E27FC236}">
                <a16:creationId xmlns:a16="http://schemas.microsoft.com/office/drawing/2014/main" id="{D5EB08C9-75C7-5530-AFEB-F42FD06589B3}"/>
              </a:ext>
            </a:extLst>
          </p:cNvPr>
          <p:cNvGrpSpPr>
            <a:grpSpLocks/>
          </p:cNvGrpSpPr>
          <p:nvPr/>
        </p:nvGrpSpPr>
        <p:grpSpPr bwMode="auto">
          <a:xfrm>
            <a:off x="5399514" y="4140201"/>
            <a:ext cx="1004887" cy="766762"/>
            <a:chOff x="2864" y="1556"/>
            <a:chExt cx="560" cy="483"/>
          </a:xfrm>
        </p:grpSpPr>
        <p:grpSp>
          <p:nvGrpSpPr>
            <p:cNvPr id="130" name="Group 188">
              <a:extLst>
                <a:ext uri="{FF2B5EF4-FFF2-40B4-BE49-F238E27FC236}">
                  <a16:creationId xmlns:a16="http://schemas.microsoft.com/office/drawing/2014/main" id="{C7FAC4E6-BAB0-364A-C9F9-1F6A34F3AD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556"/>
              <a:ext cx="363" cy="483"/>
              <a:chOff x="4967" y="2221"/>
              <a:chExt cx="363" cy="483"/>
            </a:xfrm>
          </p:grpSpPr>
          <p:sp>
            <p:nvSpPr>
              <p:cNvPr id="132" name="Text Box 189">
                <a:extLst>
                  <a:ext uri="{FF2B5EF4-FFF2-40B4-BE49-F238E27FC236}">
                    <a16:creationId xmlns:a16="http://schemas.microsoft.com/office/drawing/2014/main" id="{A790B0C7-C3E1-AB2A-5B78-E8E11A2EB2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٨</a:t>
                </a:r>
                <a:endParaRPr lang="en-US" altLang="en-US" sz="2400" b="1"/>
              </a:p>
            </p:txBody>
          </p:sp>
          <p:sp>
            <p:nvSpPr>
              <p:cNvPr id="133" name="Text Box 190">
                <a:extLst>
                  <a:ext uri="{FF2B5EF4-FFF2-40B4-BE49-F238E27FC236}">
                    <a16:creationId xmlns:a16="http://schemas.microsoft.com/office/drawing/2014/main" id="{07FC3208-62A5-5F51-550A-8BE9DF4387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134" name="Line 191">
                <a:extLst>
                  <a:ext uri="{FF2B5EF4-FFF2-40B4-BE49-F238E27FC236}">
                    <a16:creationId xmlns:a16="http://schemas.microsoft.com/office/drawing/2014/main" id="{59344CDD-2D56-F6CE-37B9-45F470128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31" name="Text Box 192">
              <a:extLst>
                <a:ext uri="{FF2B5EF4-FFF2-40B4-BE49-F238E27FC236}">
                  <a16:creationId xmlns:a16="http://schemas.microsoft.com/office/drawing/2014/main" id="{24B4B9A3-342D-F8F4-C3A4-4E1D82B54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135" name="Group 193">
            <a:extLst>
              <a:ext uri="{FF2B5EF4-FFF2-40B4-BE49-F238E27FC236}">
                <a16:creationId xmlns:a16="http://schemas.microsoft.com/office/drawing/2014/main" id="{212B0AA8-5FF8-8517-6259-2BA2272FAAE2}"/>
              </a:ext>
            </a:extLst>
          </p:cNvPr>
          <p:cNvGrpSpPr>
            <a:grpSpLocks/>
          </p:cNvGrpSpPr>
          <p:nvPr/>
        </p:nvGrpSpPr>
        <p:grpSpPr bwMode="auto">
          <a:xfrm>
            <a:off x="4680376" y="4137026"/>
            <a:ext cx="885825" cy="766762"/>
            <a:chOff x="2418" y="1554"/>
            <a:chExt cx="558" cy="483"/>
          </a:xfrm>
        </p:grpSpPr>
        <p:grpSp>
          <p:nvGrpSpPr>
            <p:cNvPr id="136" name="Group 194">
              <a:extLst>
                <a:ext uri="{FF2B5EF4-FFF2-40B4-BE49-F238E27FC236}">
                  <a16:creationId xmlns:a16="http://schemas.microsoft.com/office/drawing/2014/main" id="{E901EAF2-BC77-6720-F4B5-941A54A2A2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38" name="Text Box 195">
                <a:extLst>
                  <a:ext uri="{FF2B5EF4-FFF2-40B4-BE49-F238E27FC236}">
                    <a16:creationId xmlns:a16="http://schemas.microsoft.com/office/drawing/2014/main" id="{36A272D8-BECB-FD34-A8AB-49B2DAEFB6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٢١</a:t>
                </a:r>
                <a:endParaRPr lang="en-US" altLang="en-US" sz="2400" b="1"/>
              </a:p>
            </p:txBody>
          </p:sp>
          <p:sp>
            <p:nvSpPr>
              <p:cNvPr id="139" name="Text Box 196">
                <a:extLst>
                  <a:ext uri="{FF2B5EF4-FFF2-40B4-BE49-F238E27FC236}">
                    <a16:creationId xmlns:a16="http://schemas.microsoft.com/office/drawing/2014/main" id="{EFAF3454-87BC-AF24-A1DE-7B8F2E1C1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140" name="Line 197">
                <a:extLst>
                  <a:ext uri="{FF2B5EF4-FFF2-40B4-BE49-F238E27FC236}">
                    <a16:creationId xmlns:a16="http://schemas.microsoft.com/office/drawing/2014/main" id="{2AB2A576-1E64-2A77-E28B-BEF6E9A97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37" name="Text Box 198">
              <a:extLst>
                <a:ext uri="{FF2B5EF4-FFF2-40B4-BE49-F238E27FC236}">
                  <a16:creationId xmlns:a16="http://schemas.microsoft.com/office/drawing/2014/main" id="{46355B75-F72F-791D-53B8-5BA5CF938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41" name="Group 199">
            <a:extLst>
              <a:ext uri="{FF2B5EF4-FFF2-40B4-BE49-F238E27FC236}">
                <a16:creationId xmlns:a16="http://schemas.microsoft.com/office/drawing/2014/main" id="{07768FB7-EE12-234E-D66D-532280968CC5}"/>
              </a:ext>
            </a:extLst>
          </p:cNvPr>
          <p:cNvGrpSpPr>
            <a:grpSpLocks/>
          </p:cNvGrpSpPr>
          <p:nvPr/>
        </p:nvGrpSpPr>
        <p:grpSpPr bwMode="auto">
          <a:xfrm>
            <a:off x="2951589" y="4137026"/>
            <a:ext cx="1990725" cy="766762"/>
            <a:chOff x="1247" y="2409"/>
            <a:chExt cx="1254" cy="483"/>
          </a:xfrm>
        </p:grpSpPr>
        <p:grpSp>
          <p:nvGrpSpPr>
            <p:cNvPr id="142" name="Group 200">
              <a:extLst>
                <a:ext uri="{FF2B5EF4-FFF2-40B4-BE49-F238E27FC236}">
                  <a16:creationId xmlns:a16="http://schemas.microsoft.com/office/drawing/2014/main" id="{2B76AE4C-CE91-DD16-CD83-D1B1B3939B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7" y="2409"/>
              <a:ext cx="1094" cy="483"/>
              <a:chOff x="1407" y="2409"/>
              <a:chExt cx="1094" cy="483"/>
            </a:xfrm>
          </p:grpSpPr>
          <p:sp>
            <p:nvSpPr>
              <p:cNvPr id="144" name="Text Box 201">
                <a:extLst>
                  <a:ext uri="{FF2B5EF4-FFF2-40B4-BE49-F238E27FC236}">
                    <a16:creationId xmlns:a16="http://schemas.microsoft.com/office/drawing/2014/main" id="{99BCE8ED-D844-2EA9-5B86-CA8CF3C256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7" y="2409"/>
                <a:ext cx="109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٨ ــ  ٢١</a:t>
                </a:r>
                <a:endParaRPr lang="en-US" altLang="en-US" sz="2400" b="1"/>
              </a:p>
            </p:txBody>
          </p:sp>
          <p:sp>
            <p:nvSpPr>
              <p:cNvPr id="145" name="Text Box 202">
                <a:extLst>
                  <a:ext uri="{FF2B5EF4-FFF2-40B4-BE49-F238E27FC236}">
                    <a16:creationId xmlns:a16="http://schemas.microsoft.com/office/drawing/2014/main" id="{2FA8A957-7477-350A-FDF0-59DC263659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7" y="2604"/>
                <a:ext cx="109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146" name="Line 203">
                <a:extLst>
                  <a:ext uri="{FF2B5EF4-FFF2-40B4-BE49-F238E27FC236}">
                    <a16:creationId xmlns:a16="http://schemas.microsoft.com/office/drawing/2014/main" id="{9A58650A-4182-935D-91EE-C75FDC8BC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17" y="2652"/>
                <a:ext cx="86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43" name="Text Box 204">
              <a:extLst>
                <a:ext uri="{FF2B5EF4-FFF2-40B4-BE49-F238E27FC236}">
                  <a16:creationId xmlns:a16="http://schemas.microsoft.com/office/drawing/2014/main" id="{2848390B-BD19-0B83-D411-780909A36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2500"/>
              <a:ext cx="2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47" name="Group 205">
            <a:extLst>
              <a:ext uri="{FF2B5EF4-FFF2-40B4-BE49-F238E27FC236}">
                <a16:creationId xmlns:a16="http://schemas.microsoft.com/office/drawing/2014/main" id="{21CB3E61-2FD5-E6EA-8E06-8B2C51449185}"/>
              </a:ext>
            </a:extLst>
          </p:cNvPr>
          <p:cNvGrpSpPr>
            <a:grpSpLocks/>
          </p:cNvGrpSpPr>
          <p:nvPr/>
        </p:nvGrpSpPr>
        <p:grpSpPr bwMode="auto">
          <a:xfrm>
            <a:off x="2014964" y="4137026"/>
            <a:ext cx="1030287" cy="766762"/>
            <a:chOff x="2418" y="1554"/>
            <a:chExt cx="558" cy="483"/>
          </a:xfrm>
        </p:grpSpPr>
        <p:grpSp>
          <p:nvGrpSpPr>
            <p:cNvPr id="148" name="Group 206">
              <a:extLst>
                <a:ext uri="{FF2B5EF4-FFF2-40B4-BE49-F238E27FC236}">
                  <a16:creationId xmlns:a16="http://schemas.microsoft.com/office/drawing/2014/main" id="{8F4F887A-ED3A-FD23-A519-53D9AF6769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50" name="Text Box 207">
                <a:extLst>
                  <a:ext uri="{FF2B5EF4-FFF2-40B4-BE49-F238E27FC236}">
                    <a16:creationId xmlns:a16="http://schemas.microsoft.com/office/drawing/2014/main" id="{55CC0FC7-DEA6-CFFC-54B9-13525A0A2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-١٣</a:t>
                </a:r>
                <a:endParaRPr lang="en-US" altLang="en-US" sz="2400" b="1"/>
              </a:p>
            </p:txBody>
          </p:sp>
          <p:sp>
            <p:nvSpPr>
              <p:cNvPr id="151" name="Text Box 208">
                <a:extLst>
                  <a:ext uri="{FF2B5EF4-FFF2-40B4-BE49-F238E27FC236}">
                    <a16:creationId xmlns:a16="http://schemas.microsoft.com/office/drawing/2014/main" id="{04596E23-191A-FFCA-34F6-61237386FE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152" name="Line 209">
                <a:extLst>
                  <a:ext uri="{FF2B5EF4-FFF2-40B4-BE49-F238E27FC236}">
                    <a16:creationId xmlns:a16="http://schemas.microsoft.com/office/drawing/2014/main" id="{CADD42FE-7C57-E4ED-5E9F-4794B824B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49" name="Text Box 210">
              <a:extLst>
                <a:ext uri="{FF2B5EF4-FFF2-40B4-BE49-F238E27FC236}">
                  <a16:creationId xmlns:a16="http://schemas.microsoft.com/office/drawing/2014/main" id="{49D9B85B-08E0-F981-DF53-61BEEFC9D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sp>
        <p:nvSpPr>
          <p:cNvPr id="153" name="Text Box 211">
            <a:extLst>
              <a:ext uri="{FF2B5EF4-FFF2-40B4-BE49-F238E27FC236}">
                <a16:creationId xmlns:a16="http://schemas.microsoft.com/office/drawing/2014/main" id="{1C8AC374-EA78-7503-CC42-B57E500E0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164" y="4306888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م . م . أ = ٢٤</a:t>
            </a:r>
            <a:endParaRPr lang="en-US" altLang="en-US" sz="2000" b="1"/>
          </a:p>
        </p:txBody>
      </p:sp>
      <p:sp>
        <p:nvSpPr>
          <p:cNvPr id="154" name="Text Box 212">
            <a:extLst>
              <a:ext uri="{FF2B5EF4-FFF2-40B4-BE49-F238E27FC236}">
                <a16:creationId xmlns:a16="http://schemas.microsoft.com/office/drawing/2014/main" id="{AF4FBC2E-1E6C-8A09-2D29-A7E0833C4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864" y="4271963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ــ</a:t>
            </a:r>
            <a:endParaRPr lang="en-US" altLang="en-US" sz="2400" b="1"/>
          </a:p>
        </p:txBody>
      </p:sp>
      <p:grpSp>
        <p:nvGrpSpPr>
          <p:cNvPr id="155" name="Group 222">
            <a:extLst>
              <a:ext uri="{FF2B5EF4-FFF2-40B4-BE49-F238E27FC236}">
                <a16:creationId xmlns:a16="http://schemas.microsoft.com/office/drawing/2014/main" id="{091E9428-BCEF-F8E2-8E11-769331640432}"/>
              </a:ext>
            </a:extLst>
          </p:cNvPr>
          <p:cNvGrpSpPr>
            <a:grpSpLocks/>
          </p:cNvGrpSpPr>
          <p:nvPr/>
        </p:nvGrpSpPr>
        <p:grpSpPr bwMode="auto">
          <a:xfrm>
            <a:off x="1872089" y="1908176"/>
            <a:ext cx="885825" cy="766762"/>
            <a:chOff x="2418" y="1554"/>
            <a:chExt cx="558" cy="483"/>
          </a:xfrm>
        </p:grpSpPr>
        <p:grpSp>
          <p:nvGrpSpPr>
            <p:cNvPr id="156" name="Group 223">
              <a:extLst>
                <a:ext uri="{FF2B5EF4-FFF2-40B4-BE49-F238E27FC236}">
                  <a16:creationId xmlns:a16="http://schemas.microsoft.com/office/drawing/2014/main" id="{FE034A6B-32C4-0917-5E7F-0A7B92A65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58" name="Text Box 224">
                <a:extLst>
                  <a:ext uri="{FF2B5EF4-FFF2-40B4-BE49-F238E27FC236}">
                    <a16:creationId xmlns:a16="http://schemas.microsoft.com/office/drawing/2014/main" id="{90471B99-0E6B-6613-0E27-382EEE78EF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 ١</a:t>
                </a:r>
                <a:endParaRPr lang="en-US" altLang="en-US" sz="2400" b="1"/>
              </a:p>
            </p:txBody>
          </p:sp>
          <p:sp>
            <p:nvSpPr>
              <p:cNvPr id="159" name="Text Box 225">
                <a:extLst>
                  <a:ext uri="{FF2B5EF4-FFF2-40B4-BE49-F238E27FC236}">
                    <a16:creationId xmlns:a16="http://schemas.microsoft.com/office/drawing/2014/main" id="{5A8FCDAA-5955-C051-0329-2BA11A887B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٣</a:t>
                </a:r>
                <a:endParaRPr lang="en-US" altLang="en-US" sz="2400" b="1"/>
              </a:p>
            </p:txBody>
          </p:sp>
          <p:sp>
            <p:nvSpPr>
              <p:cNvPr id="160" name="Line 226">
                <a:extLst>
                  <a:ext uri="{FF2B5EF4-FFF2-40B4-BE49-F238E27FC236}">
                    <a16:creationId xmlns:a16="http://schemas.microsoft.com/office/drawing/2014/main" id="{248EA8B3-141C-A353-7E0A-AB3B0F92E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57" name="Text Box 227">
              <a:extLst>
                <a:ext uri="{FF2B5EF4-FFF2-40B4-BE49-F238E27FC236}">
                  <a16:creationId xmlns:a16="http://schemas.microsoft.com/office/drawing/2014/main" id="{F94B7034-3550-2BE3-8AD4-55133CB31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161" name="Group 228">
            <a:extLst>
              <a:ext uri="{FF2B5EF4-FFF2-40B4-BE49-F238E27FC236}">
                <a16:creationId xmlns:a16="http://schemas.microsoft.com/office/drawing/2014/main" id="{B1B07CBE-3F06-68A5-9B8F-7F8E4C959715}"/>
              </a:ext>
            </a:extLst>
          </p:cNvPr>
          <p:cNvGrpSpPr>
            <a:grpSpLocks/>
          </p:cNvGrpSpPr>
          <p:nvPr/>
        </p:nvGrpSpPr>
        <p:grpSpPr bwMode="auto">
          <a:xfrm>
            <a:off x="2608689" y="1906588"/>
            <a:ext cx="885825" cy="766763"/>
            <a:chOff x="1276" y="1004"/>
            <a:chExt cx="558" cy="483"/>
          </a:xfrm>
        </p:grpSpPr>
        <p:grpSp>
          <p:nvGrpSpPr>
            <p:cNvPr id="162" name="Group 229">
              <a:extLst>
                <a:ext uri="{FF2B5EF4-FFF2-40B4-BE49-F238E27FC236}">
                  <a16:creationId xmlns:a16="http://schemas.microsoft.com/office/drawing/2014/main" id="{F0D7FC46-1380-40BE-D474-9BBA092A6A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6" y="1004"/>
              <a:ext cx="558" cy="483"/>
              <a:chOff x="2418" y="1554"/>
              <a:chExt cx="558" cy="483"/>
            </a:xfrm>
          </p:grpSpPr>
          <p:grpSp>
            <p:nvGrpSpPr>
              <p:cNvPr id="164" name="Group 230">
                <a:extLst>
                  <a:ext uri="{FF2B5EF4-FFF2-40B4-BE49-F238E27FC236}">
                    <a16:creationId xmlns:a16="http://schemas.microsoft.com/office/drawing/2014/main" id="{FC222FC9-22B8-6A40-DD87-D694859FB3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166" name="Text Box 231">
                  <a:extLst>
                    <a:ext uri="{FF2B5EF4-FFF2-40B4-BE49-F238E27FC236}">
                      <a16:creationId xmlns:a16="http://schemas.microsoft.com/office/drawing/2014/main" id="{EAA98A96-732F-227B-A55A-1669164D41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- ٤</a:t>
                  </a:r>
                  <a:endParaRPr lang="en-US" altLang="en-US" sz="2400" b="1"/>
                </a:p>
              </p:txBody>
            </p:sp>
            <p:sp>
              <p:nvSpPr>
                <p:cNvPr id="167" name="Text Box 232">
                  <a:extLst>
                    <a:ext uri="{FF2B5EF4-FFF2-40B4-BE49-F238E27FC236}">
                      <a16:creationId xmlns:a16="http://schemas.microsoft.com/office/drawing/2014/main" id="{4372CB21-26FD-5B81-E5CA-C69E2D26FA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١٢</a:t>
                  </a:r>
                  <a:endParaRPr lang="en-US" altLang="en-US" sz="2400" b="1"/>
                </a:p>
              </p:txBody>
            </p:sp>
            <p:sp>
              <p:nvSpPr>
                <p:cNvPr id="168" name="Line 233">
                  <a:extLst>
                    <a:ext uri="{FF2B5EF4-FFF2-40B4-BE49-F238E27FC236}">
                      <a16:creationId xmlns:a16="http://schemas.microsoft.com/office/drawing/2014/main" id="{47F57671-B203-EE78-85F7-9B76374E02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65" name="Text Box 234">
                <a:extLst>
                  <a:ext uri="{FF2B5EF4-FFF2-40B4-BE49-F238E27FC236}">
                    <a16:creationId xmlns:a16="http://schemas.microsoft.com/office/drawing/2014/main" id="{C6A7A748-6407-11E1-2258-DF754C14EC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en-US" sz="2400" b="1"/>
              </a:p>
            </p:txBody>
          </p:sp>
        </p:grpSp>
        <p:sp>
          <p:nvSpPr>
            <p:cNvPr id="163" name="Text Box 235">
              <a:extLst>
                <a:ext uri="{FF2B5EF4-FFF2-40B4-BE49-F238E27FC236}">
                  <a16:creationId xmlns:a16="http://schemas.microsoft.com/office/drawing/2014/main" id="{B61590B3-24EB-418F-2B49-E9107A8ED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" y="109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69" name="Group 240">
            <a:extLst>
              <a:ext uri="{FF2B5EF4-FFF2-40B4-BE49-F238E27FC236}">
                <a16:creationId xmlns:a16="http://schemas.microsoft.com/office/drawing/2014/main" id="{3565423A-4888-9338-AF3A-0F1A913FE14B}"/>
              </a:ext>
            </a:extLst>
          </p:cNvPr>
          <p:cNvGrpSpPr>
            <a:grpSpLocks/>
          </p:cNvGrpSpPr>
          <p:nvPr/>
        </p:nvGrpSpPr>
        <p:grpSpPr bwMode="auto">
          <a:xfrm>
            <a:off x="8428464" y="5302251"/>
            <a:ext cx="1649412" cy="766762"/>
            <a:chOff x="4406" y="1728"/>
            <a:chExt cx="1039" cy="483"/>
          </a:xfrm>
        </p:grpSpPr>
        <p:sp>
          <p:nvSpPr>
            <p:cNvPr id="170" name="Text Box 241">
              <a:extLst>
                <a:ext uri="{FF2B5EF4-FFF2-40B4-BE49-F238E27FC236}">
                  <a16:creationId xmlns:a16="http://schemas.microsoft.com/office/drawing/2014/main" id="{87C0D83A-AD3F-9749-8D39-83FA1A23E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71" name="Group 242">
              <a:extLst>
                <a:ext uri="{FF2B5EF4-FFF2-40B4-BE49-F238E27FC236}">
                  <a16:creationId xmlns:a16="http://schemas.microsoft.com/office/drawing/2014/main" id="{F3420406-C6A5-0F75-8916-824D4642B8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172" name="Group 243">
                <a:extLst>
                  <a:ext uri="{FF2B5EF4-FFF2-40B4-BE49-F238E27FC236}">
                    <a16:creationId xmlns:a16="http://schemas.microsoft.com/office/drawing/2014/main" id="{702B249A-AE1D-66D2-8700-47B4AAC63C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179" name="Text Box 244">
                  <a:extLst>
                    <a:ext uri="{FF2B5EF4-FFF2-40B4-BE49-F238E27FC236}">
                      <a16:creationId xmlns:a16="http://schemas.microsoft.com/office/drawing/2014/main" id="{AF602B9D-5408-647F-C149-881BB5A4D9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- ٢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80" name="Text Box 245">
                  <a:extLst>
                    <a:ext uri="{FF2B5EF4-FFF2-40B4-BE49-F238E27FC236}">
                      <a16:creationId xmlns:a16="http://schemas.microsoft.com/office/drawing/2014/main" id="{90CC337D-472B-31AC-C509-EC7EBDE5C8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١٥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81" name="Line 246">
                  <a:extLst>
                    <a:ext uri="{FF2B5EF4-FFF2-40B4-BE49-F238E27FC236}">
                      <a16:creationId xmlns:a16="http://schemas.microsoft.com/office/drawing/2014/main" id="{206B15CF-6083-132A-7BFA-46131F17C9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73" name="Group 247">
                <a:extLst>
                  <a:ext uri="{FF2B5EF4-FFF2-40B4-BE49-F238E27FC236}">
                    <a16:creationId xmlns:a16="http://schemas.microsoft.com/office/drawing/2014/main" id="{CD54C8F2-69BA-BAF3-2901-1DC7D07AF9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174" name="Text Box 248">
                  <a:extLst>
                    <a:ext uri="{FF2B5EF4-FFF2-40B4-BE49-F238E27FC236}">
                      <a16:creationId xmlns:a16="http://schemas.microsoft.com/office/drawing/2014/main" id="{F08527BA-4497-AA44-33BE-9B3AE81C47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ــ</a:t>
                  </a:r>
                  <a:endParaRPr lang="en-US" altLang="en-US" sz="2400" b="1"/>
                </a:p>
              </p:txBody>
            </p:sp>
            <p:grpSp>
              <p:nvGrpSpPr>
                <p:cNvPr id="175" name="Group 249">
                  <a:extLst>
                    <a:ext uri="{FF2B5EF4-FFF2-40B4-BE49-F238E27FC236}">
                      <a16:creationId xmlns:a16="http://schemas.microsoft.com/office/drawing/2014/main" id="{F65BEC84-F9E7-ACF9-3EED-2319736CD1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176" name="Text Box 250">
                    <a:extLst>
                      <a:ext uri="{FF2B5EF4-FFF2-40B4-BE49-F238E27FC236}">
                        <a16:creationId xmlns:a16="http://schemas.microsoft.com/office/drawing/2014/main" id="{B21EBEF4-3B35-9F3F-FE77-47D50CD56A9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٤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7" name="Text Box 251">
                    <a:extLst>
                      <a:ext uri="{FF2B5EF4-FFF2-40B4-BE49-F238E27FC236}">
                        <a16:creationId xmlns:a16="http://schemas.microsoft.com/office/drawing/2014/main" id="{AD1AD203-0A86-CA96-ADAF-6A70A397D75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3300"/>
                        </a:solidFill>
                      </a:rPr>
                      <a:t>٥</a:t>
                    </a:r>
                    <a:endParaRPr lang="en-US" altLang="en-US" sz="2400" b="1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178" name="Line 252">
                    <a:extLst>
                      <a:ext uri="{FF2B5EF4-FFF2-40B4-BE49-F238E27FC236}">
                        <a16:creationId xmlns:a16="http://schemas.microsoft.com/office/drawing/2014/main" id="{5C4DB93C-B8F6-05B3-AD9A-2BA3008F3C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</p:grpSp>
      <p:grpSp>
        <p:nvGrpSpPr>
          <p:cNvPr id="182" name="Group 253">
            <a:extLst>
              <a:ext uri="{FF2B5EF4-FFF2-40B4-BE49-F238E27FC236}">
                <a16:creationId xmlns:a16="http://schemas.microsoft.com/office/drawing/2014/main" id="{86C3BEDC-8259-A86B-9774-D4EC369A25BF}"/>
              </a:ext>
            </a:extLst>
          </p:cNvPr>
          <p:cNvGrpSpPr>
            <a:grpSpLocks/>
          </p:cNvGrpSpPr>
          <p:nvPr/>
        </p:nvGrpSpPr>
        <p:grpSpPr bwMode="auto">
          <a:xfrm>
            <a:off x="6231364" y="5302251"/>
            <a:ext cx="1365250" cy="766762"/>
            <a:chOff x="3315" y="1554"/>
            <a:chExt cx="860" cy="483"/>
          </a:xfrm>
        </p:grpSpPr>
        <p:grpSp>
          <p:nvGrpSpPr>
            <p:cNvPr id="183" name="Group 254">
              <a:extLst>
                <a:ext uri="{FF2B5EF4-FFF2-40B4-BE49-F238E27FC236}">
                  <a16:creationId xmlns:a16="http://schemas.microsoft.com/office/drawing/2014/main" id="{7F548EA7-05E4-D30C-5F71-7C2031BD4D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185" name="Text Box 255">
                <a:extLst>
                  <a:ext uri="{FF2B5EF4-FFF2-40B4-BE49-F238E27FC236}">
                    <a16:creationId xmlns:a16="http://schemas.microsoft.com/office/drawing/2014/main" id="{6CE5354A-14E2-9740-823D-B25FBC126E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-٢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١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86" name="Text Box 256">
                <a:extLst>
                  <a:ext uri="{FF2B5EF4-FFF2-40B4-BE49-F238E27FC236}">
                    <a16:creationId xmlns:a16="http://schemas.microsoft.com/office/drawing/2014/main" id="{36733A77-4738-E30A-69DA-6C215CAB98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١٥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١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87" name="Line 257">
                <a:extLst>
                  <a:ext uri="{FF2B5EF4-FFF2-40B4-BE49-F238E27FC236}">
                    <a16:creationId xmlns:a16="http://schemas.microsoft.com/office/drawing/2014/main" id="{9335695A-C34D-ED94-8175-84181A22B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84" name="Text Box 258">
              <a:extLst>
                <a:ext uri="{FF2B5EF4-FFF2-40B4-BE49-F238E27FC236}">
                  <a16:creationId xmlns:a16="http://schemas.microsoft.com/office/drawing/2014/main" id="{09056739-00C5-A691-41C2-468388E3B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88" name="Group 259">
            <a:extLst>
              <a:ext uri="{FF2B5EF4-FFF2-40B4-BE49-F238E27FC236}">
                <a16:creationId xmlns:a16="http://schemas.microsoft.com/office/drawing/2014/main" id="{3D1730AA-646F-2B61-F426-76AC699528AA}"/>
              </a:ext>
            </a:extLst>
          </p:cNvPr>
          <p:cNvGrpSpPr>
            <a:grpSpLocks/>
          </p:cNvGrpSpPr>
          <p:nvPr/>
        </p:nvGrpSpPr>
        <p:grpSpPr bwMode="auto">
          <a:xfrm>
            <a:off x="5399514" y="5305426"/>
            <a:ext cx="1004887" cy="766762"/>
            <a:chOff x="2864" y="1556"/>
            <a:chExt cx="560" cy="483"/>
          </a:xfrm>
        </p:grpSpPr>
        <p:grpSp>
          <p:nvGrpSpPr>
            <p:cNvPr id="189" name="Group 260">
              <a:extLst>
                <a:ext uri="{FF2B5EF4-FFF2-40B4-BE49-F238E27FC236}">
                  <a16:creationId xmlns:a16="http://schemas.microsoft.com/office/drawing/2014/main" id="{120CD98E-95EA-F605-8D03-BB6490F93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556"/>
              <a:ext cx="363" cy="483"/>
              <a:chOff x="4967" y="2221"/>
              <a:chExt cx="363" cy="483"/>
            </a:xfrm>
          </p:grpSpPr>
          <p:sp>
            <p:nvSpPr>
              <p:cNvPr id="191" name="Text Box 261">
                <a:extLst>
                  <a:ext uri="{FF2B5EF4-FFF2-40B4-BE49-F238E27FC236}">
                    <a16:creationId xmlns:a16="http://schemas.microsoft.com/office/drawing/2014/main" id="{969F92A1-CF26-FACB-5699-3F4CC8DFB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١٢</a:t>
                </a:r>
                <a:endParaRPr lang="en-US" altLang="en-US" sz="2400" b="1"/>
              </a:p>
            </p:txBody>
          </p:sp>
          <p:sp>
            <p:nvSpPr>
              <p:cNvPr id="192" name="Text Box 262">
                <a:extLst>
                  <a:ext uri="{FF2B5EF4-FFF2-40B4-BE49-F238E27FC236}">
                    <a16:creationId xmlns:a16="http://schemas.microsoft.com/office/drawing/2014/main" id="{DA8616AC-2303-88BE-C265-619AC470CD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١٥</a:t>
                </a:r>
                <a:endParaRPr lang="en-US" altLang="en-US" sz="2400" b="1"/>
              </a:p>
            </p:txBody>
          </p:sp>
          <p:sp>
            <p:nvSpPr>
              <p:cNvPr id="193" name="Line 263">
                <a:extLst>
                  <a:ext uri="{FF2B5EF4-FFF2-40B4-BE49-F238E27FC236}">
                    <a16:creationId xmlns:a16="http://schemas.microsoft.com/office/drawing/2014/main" id="{E932422B-A05D-1F81-27B6-4EF2F9B6F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90" name="Text Box 264">
              <a:extLst>
                <a:ext uri="{FF2B5EF4-FFF2-40B4-BE49-F238E27FC236}">
                  <a16:creationId xmlns:a16="http://schemas.microsoft.com/office/drawing/2014/main" id="{54178220-5AB9-9E2B-2248-408C072C7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194" name="Group 265">
            <a:extLst>
              <a:ext uri="{FF2B5EF4-FFF2-40B4-BE49-F238E27FC236}">
                <a16:creationId xmlns:a16="http://schemas.microsoft.com/office/drawing/2014/main" id="{E6D243AC-A424-023D-880E-CC9B60059E77}"/>
              </a:ext>
            </a:extLst>
          </p:cNvPr>
          <p:cNvGrpSpPr>
            <a:grpSpLocks/>
          </p:cNvGrpSpPr>
          <p:nvPr/>
        </p:nvGrpSpPr>
        <p:grpSpPr bwMode="auto">
          <a:xfrm>
            <a:off x="4680376" y="5302251"/>
            <a:ext cx="885825" cy="766762"/>
            <a:chOff x="2418" y="1554"/>
            <a:chExt cx="558" cy="483"/>
          </a:xfrm>
        </p:grpSpPr>
        <p:grpSp>
          <p:nvGrpSpPr>
            <p:cNvPr id="195" name="Group 266">
              <a:extLst>
                <a:ext uri="{FF2B5EF4-FFF2-40B4-BE49-F238E27FC236}">
                  <a16:creationId xmlns:a16="http://schemas.microsoft.com/office/drawing/2014/main" id="{DB387CCD-B6D3-A7C5-5738-F48D5EDFE6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97" name="Text Box 267">
                <a:extLst>
                  <a:ext uri="{FF2B5EF4-FFF2-40B4-BE49-F238E27FC236}">
                    <a16:creationId xmlns:a16="http://schemas.microsoft.com/office/drawing/2014/main" id="{3A686C3B-C28C-CD0B-70AD-6824DF60B3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 ٢</a:t>
                </a:r>
                <a:endParaRPr lang="en-US" altLang="en-US" sz="2400" b="1"/>
              </a:p>
            </p:txBody>
          </p:sp>
          <p:sp>
            <p:nvSpPr>
              <p:cNvPr id="198" name="Text Box 268">
                <a:extLst>
                  <a:ext uri="{FF2B5EF4-FFF2-40B4-BE49-F238E27FC236}">
                    <a16:creationId xmlns:a16="http://schemas.microsoft.com/office/drawing/2014/main" id="{2BECE9F6-D57B-3CF1-C0BF-E1DB939E77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١٥</a:t>
                </a:r>
                <a:endParaRPr lang="en-US" altLang="en-US" sz="2400" b="1"/>
              </a:p>
            </p:txBody>
          </p:sp>
          <p:sp>
            <p:nvSpPr>
              <p:cNvPr id="199" name="Line 269">
                <a:extLst>
                  <a:ext uri="{FF2B5EF4-FFF2-40B4-BE49-F238E27FC236}">
                    <a16:creationId xmlns:a16="http://schemas.microsoft.com/office/drawing/2014/main" id="{2D63A710-49C5-51BD-5D2C-5D402E7F8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96" name="Text Box 270">
              <a:extLst>
                <a:ext uri="{FF2B5EF4-FFF2-40B4-BE49-F238E27FC236}">
                  <a16:creationId xmlns:a16="http://schemas.microsoft.com/office/drawing/2014/main" id="{16E393D3-25D9-12B0-AC51-744C700DD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00" name="Group 271">
            <a:extLst>
              <a:ext uri="{FF2B5EF4-FFF2-40B4-BE49-F238E27FC236}">
                <a16:creationId xmlns:a16="http://schemas.microsoft.com/office/drawing/2014/main" id="{927D7D27-878D-E1AE-A64B-0FC8E04E2D66}"/>
              </a:ext>
            </a:extLst>
          </p:cNvPr>
          <p:cNvGrpSpPr>
            <a:grpSpLocks/>
          </p:cNvGrpSpPr>
          <p:nvPr/>
        </p:nvGrpSpPr>
        <p:grpSpPr bwMode="auto">
          <a:xfrm>
            <a:off x="2951589" y="5302251"/>
            <a:ext cx="1990725" cy="766762"/>
            <a:chOff x="1247" y="2409"/>
            <a:chExt cx="1254" cy="483"/>
          </a:xfrm>
        </p:grpSpPr>
        <p:grpSp>
          <p:nvGrpSpPr>
            <p:cNvPr id="201" name="Group 272">
              <a:extLst>
                <a:ext uri="{FF2B5EF4-FFF2-40B4-BE49-F238E27FC236}">
                  <a16:creationId xmlns:a16="http://schemas.microsoft.com/office/drawing/2014/main" id="{4FB234F9-7159-63C8-6A0F-0FD595E138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7" y="2409"/>
              <a:ext cx="1094" cy="483"/>
              <a:chOff x="1407" y="2409"/>
              <a:chExt cx="1094" cy="483"/>
            </a:xfrm>
          </p:grpSpPr>
          <p:sp>
            <p:nvSpPr>
              <p:cNvPr id="203" name="Text Box 273">
                <a:extLst>
                  <a:ext uri="{FF2B5EF4-FFF2-40B4-BE49-F238E27FC236}">
                    <a16:creationId xmlns:a16="http://schemas.microsoft.com/office/drawing/2014/main" id="{DE04F826-6F50-E584-F964-90E1AC68C5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7" y="2409"/>
                <a:ext cx="109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١٢ +  ٢</a:t>
                </a:r>
                <a:endParaRPr lang="en-US" altLang="en-US" sz="2400" b="1"/>
              </a:p>
            </p:txBody>
          </p:sp>
          <p:sp>
            <p:nvSpPr>
              <p:cNvPr id="204" name="Text Box 274">
                <a:extLst>
                  <a:ext uri="{FF2B5EF4-FFF2-40B4-BE49-F238E27FC236}">
                    <a16:creationId xmlns:a16="http://schemas.microsoft.com/office/drawing/2014/main" id="{7CE7AE23-55EE-240A-39E3-FAA319F48A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7" y="2604"/>
                <a:ext cx="109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١٥</a:t>
                </a:r>
                <a:endParaRPr lang="en-US" altLang="en-US" sz="2400" b="1"/>
              </a:p>
            </p:txBody>
          </p:sp>
          <p:sp>
            <p:nvSpPr>
              <p:cNvPr id="205" name="Line 275">
                <a:extLst>
                  <a:ext uri="{FF2B5EF4-FFF2-40B4-BE49-F238E27FC236}">
                    <a16:creationId xmlns:a16="http://schemas.microsoft.com/office/drawing/2014/main" id="{9ADC1E91-37AF-DAC3-3511-B3CD81861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17" y="2652"/>
                <a:ext cx="86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02" name="Text Box 276">
              <a:extLst>
                <a:ext uri="{FF2B5EF4-FFF2-40B4-BE49-F238E27FC236}">
                  <a16:creationId xmlns:a16="http://schemas.microsoft.com/office/drawing/2014/main" id="{B37EF4DE-2135-F601-A07B-1B1F904B4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2500"/>
              <a:ext cx="2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06" name="Group 277">
            <a:extLst>
              <a:ext uri="{FF2B5EF4-FFF2-40B4-BE49-F238E27FC236}">
                <a16:creationId xmlns:a16="http://schemas.microsoft.com/office/drawing/2014/main" id="{B419B657-8BA9-218F-686E-D9BDA883C9E5}"/>
              </a:ext>
            </a:extLst>
          </p:cNvPr>
          <p:cNvGrpSpPr>
            <a:grpSpLocks/>
          </p:cNvGrpSpPr>
          <p:nvPr/>
        </p:nvGrpSpPr>
        <p:grpSpPr bwMode="auto">
          <a:xfrm>
            <a:off x="2014964" y="5302251"/>
            <a:ext cx="1030287" cy="766762"/>
            <a:chOff x="2418" y="1554"/>
            <a:chExt cx="558" cy="483"/>
          </a:xfrm>
        </p:grpSpPr>
        <p:grpSp>
          <p:nvGrpSpPr>
            <p:cNvPr id="207" name="Group 278">
              <a:extLst>
                <a:ext uri="{FF2B5EF4-FFF2-40B4-BE49-F238E27FC236}">
                  <a16:creationId xmlns:a16="http://schemas.microsoft.com/office/drawing/2014/main" id="{C97B4738-1B13-03F7-C16D-661E3CBD55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209" name="Text Box 279">
                <a:extLst>
                  <a:ext uri="{FF2B5EF4-FFF2-40B4-BE49-F238E27FC236}">
                    <a16:creationId xmlns:a16="http://schemas.microsoft.com/office/drawing/2014/main" id="{ADD362E4-4029-6A1F-C9B2-756D5ADE8A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١٤</a:t>
                </a:r>
                <a:endParaRPr lang="en-US" altLang="en-US" sz="2400" b="1"/>
              </a:p>
            </p:txBody>
          </p:sp>
          <p:sp>
            <p:nvSpPr>
              <p:cNvPr id="210" name="Text Box 280">
                <a:extLst>
                  <a:ext uri="{FF2B5EF4-FFF2-40B4-BE49-F238E27FC236}">
                    <a16:creationId xmlns:a16="http://schemas.microsoft.com/office/drawing/2014/main" id="{C5EAB1D4-8222-3C8D-47A2-1DCF21F498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١٥</a:t>
                </a:r>
                <a:endParaRPr lang="en-US" altLang="en-US" sz="2400" b="1"/>
              </a:p>
            </p:txBody>
          </p:sp>
          <p:sp>
            <p:nvSpPr>
              <p:cNvPr id="211" name="Line 281">
                <a:extLst>
                  <a:ext uri="{FF2B5EF4-FFF2-40B4-BE49-F238E27FC236}">
                    <a16:creationId xmlns:a16="http://schemas.microsoft.com/office/drawing/2014/main" id="{094E0574-04B9-E4A7-FCFC-36222C71B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08" name="Text Box 282">
              <a:extLst>
                <a:ext uri="{FF2B5EF4-FFF2-40B4-BE49-F238E27FC236}">
                  <a16:creationId xmlns:a16="http://schemas.microsoft.com/office/drawing/2014/main" id="{C840F22F-15AC-E22D-F934-D16DB1B9C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212" name="Group 287">
            <a:extLst>
              <a:ext uri="{FF2B5EF4-FFF2-40B4-BE49-F238E27FC236}">
                <a16:creationId xmlns:a16="http://schemas.microsoft.com/office/drawing/2014/main" id="{445A0198-CE5D-6FDA-3289-B1AE6531158C}"/>
              </a:ext>
            </a:extLst>
          </p:cNvPr>
          <p:cNvGrpSpPr>
            <a:grpSpLocks/>
          </p:cNvGrpSpPr>
          <p:nvPr/>
        </p:nvGrpSpPr>
        <p:grpSpPr bwMode="auto">
          <a:xfrm>
            <a:off x="7310864" y="5305426"/>
            <a:ext cx="1360487" cy="766762"/>
            <a:chOff x="3993" y="3145"/>
            <a:chExt cx="857" cy="483"/>
          </a:xfrm>
        </p:grpSpPr>
        <p:grpSp>
          <p:nvGrpSpPr>
            <p:cNvPr id="213" name="Group 236">
              <a:extLst>
                <a:ext uri="{FF2B5EF4-FFF2-40B4-BE49-F238E27FC236}">
                  <a16:creationId xmlns:a16="http://schemas.microsoft.com/office/drawing/2014/main" id="{FA2E80A3-9764-571E-C41A-631654AFD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7" y="3145"/>
              <a:ext cx="753" cy="483"/>
              <a:chOff x="4967" y="2221"/>
              <a:chExt cx="363" cy="483"/>
            </a:xfrm>
          </p:grpSpPr>
          <p:sp>
            <p:nvSpPr>
              <p:cNvPr id="215" name="Text Box 237">
                <a:extLst>
                  <a:ext uri="{FF2B5EF4-FFF2-40B4-BE49-F238E27FC236}">
                    <a16:creationId xmlns:a16="http://schemas.microsoft.com/office/drawing/2014/main" id="{2301AE6F-157A-2C0E-9446-D636323F31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٤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٣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216" name="Text Box 238">
                <a:extLst>
                  <a:ext uri="{FF2B5EF4-FFF2-40B4-BE49-F238E27FC236}">
                    <a16:creationId xmlns:a16="http://schemas.microsoft.com/office/drawing/2014/main" id="{75F02A06-DC85-C9D8-E7DC-83AF27ED6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٥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٣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217" name="Line 239">
                <a:extLst>
                  <a:ext uri="{FF2B5EF4-FFF2-40B4-BE49-F238E27FC236}">
                    <a16:creationId xmlns:a16="http://schemas.microsoft.com/office/drawing/2014/main" id="{972FCCC8-AEDC-8C78-0FA5-C01644342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14" name="Text Box 284">
              <a:extLst>
                <a:ext uri="{FF2B5EF4-FFF2-40B4-BE49-F238E27FC236}">
                  <a16:creationId xmlns:a16="http://schemas.microsoft.com/office/drawing/2014/main" id="{E01B5F2D-4E95-A1B6-CDDD-F7155C6BE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3" y="322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sp>
        <p:nvSpPr>
          <p:cNvPr id="219" name="مربع نص 218">
            <a:extLst>
              <a:ext uri="{FF2B5EF4-FFF2-40B4-BE49-F238E27FC236}">
                <a16:creationId xmlns:a16="http://schemas.microsoft.com/office/drawing/2014/main" id="{04197148-382D-A38D-E029-DCF49713986C}"/>
              </a:ext>
            </a:extLst>
          </p:cNvPr>
          <p:cNvSpPr txBox="1"/>
          <p:nvPr/>
        </p:nvSpPr>
        <p:spPr>
          <a:xfrm>
            <a:off x="9934888" y="1862947"/>
            <a:ext cx="576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١١)</a:t>
            </a:r>
          </a:p>
        </p:txBody>
      </p:sp>
      <p:sp>
        <p:nvSpPr>
          <p:cNvPr id="220" name="مربع نص 219">
            <a:extLst>
              <a:ext uri="{FF2B5EF4-FFF2-40B4-BE49-F238E27FC236}">
                <a16:creationId xmlns:a16="http://schemas.microsoft.com/office/drawing/2014/main" id="{12BE32E2-159B-9BE4-81B6-76846EAC16A8}"/>
              </a:ext>
            </a:extLst>
          </p:cNvPr>
          <p:cNvSpPr txBox="1"/>
          <p:nvPr/>
        </p:nvSpPr>
        <p:spPr>
          <a:xfrm>
            <a:off x="10138470" y="2972342"/>
            <a:ext cx="576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١٢)</a:t>
            </a:r>
          </a:p>
        </p:txBody>
      </p:sp>
      <p:sp>
        <p:nvSpPr>
          <p:cNvPr id="221" name="مربع نص 220">
            <a:extLst>
              <a:ext uri="{FF2B5EF4-FFF2-40B4-BE49-F238E27FC236}">
                <a16:creationId xmlns:a16="http://schemas.microsoft.com/office/drawing/2014/main" id="{E8ADFAAD-ADA6-692E-7111-869F7A178214}"/>
              </a:ext>
            </a:extLst>
          </p:cNvPr>
          <p:cNvSpPr txBox="1"/>
          <p:nvPr/>
        </p:nvSpPr>
        <p:spPr>
          <a:xfrm>
            <a:off x="10196938" y="4254959"/>
            <a:ext cx="576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١٥)</a:t>
            </a:r>
          </a:p>
        </p:txBody>
      </p:sp>
      <p:sp>
        <p:nvSpPr>
          <p:cNvPr id="222" name="مربع نص 221">
            <a:extLst>
              <a:ext uri="{FF2B5EF4-FFF2-40B4-BE49-F238E27FC236}">
                <a16:creationId xmlns:a16="http://schemas.microsoft.com/office/drawing/2014/main" id="{A0AD7BE3-D9C0-2335-0A92-AE2755362DFC}"/>
              </a:ext>
            </a:extLst>
          </p:cNvPr>
          <p:cNvSpPr txBox="1"/>
          <p:nvPr/>
        </p:nvSpPr>
        <p:spPr>
          <a:xfrm>
            <a:off x="10260312" y="5244339"/>
            <a:ext cx="576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١٦)</a:t>
            </a:r>
          </a:p>
        </p:txBody>
      </p:sp>
    </p:spTree>
    <p:extLst>
      <p:ext uri="{BB962C8B-B14F-4D97-AF65-F5344CB8AC3E}">
        <p14:creationId xmlns:p14="http://schemas.microsoft.com/office/powerpoint/2010/main" val="2180769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4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4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9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 animBg="1"/>
      <p:bldP spid="55" grpId="0"/>
      <p:bldP spid="55" grpId="1"/>
      <p:bldP spid="103" grpId="0"/>
      <p:bldP spid="103" grpId="1"/>
      <p:bldP spid="104" grpId="0"/>
      <p:bldP spid="105" grpId="0"/>
      <p:bldP spid="105" grpId="1"/>
      <p:bldP spid="153" grpId="0"/>
      <p:bldP spid="1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ED61C94-547D-B027-9B1E-2D869587A623}"/>
              </a:ext>
            </a:extLst>
          </p:cNvPr>
          <p:cNvGrpSpPr>
            <a:grpSpLocks/>
          </p:cNvGrpSpPr>
          <p:nvPr/>
        </p:nvGrpSpPr>
        <p:grpSpPr bwMode="auto">
          <a:xfrm>
            <a:off x="2827549" y="655624"/>
            <a:ext cx="5327650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ADF57EC-23C7-13C3-4F5A-D696DFCF7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3668D70A-7288-D78D-4E5B-81F1DD8E5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جمع وطرح الأعداد النسبية ذات المقامات المختلفة</a:t>
              </a:r>
              <a:endParaRPr lang="en-US" altLang="en-US" sz="2400" b="1"/>
            </a:p>
          </p:txBody>
        </p:sp>
      </p:grpSp>
      <p:grpSp>
        <p:nvGrpSpPr>
          <p:cNvPr id="5" name="Group 121">
            <a:extLst>
              <a:ext uri="{FF2B5EF4-FFF2-40B4-BE49-F238E27FC236}">
                <a16:creationId xmlns:a16="http://schemas.microsoft.com/office/drawing/2014/main" id="{D6F6CBEF-22A9-42DB-9A87-A699DB06549C}"/>
              </a:ext>
            </a:extLst>
          </p:cNvPr>
          <p:cNvGrpSpPr>
            <a:grpSpLocks/>
          </p:cNvGrpSpPr>
          <p:nvPr/>
        </p:nvGrpSpPr>
        <p:grpSpPr bwMode="auto">
          <a:xfrm>
            <a:off x="5537412" y="5573699"/>
            <a:ext cx="885825" cy="766762"/>
            <a:chOff x="2418" y="1554"/>
            <a:chExt cx="558" cy="483"/>
          </a:xfrm>
        </p:grpSpPr>
        <p:grpSp>
          <p:nvGrpSpPr>
            <p:cNvPr id="8" name="Group 122">
              <a:extLst>
                <a:ext uri="{FF2B5EF4-FFF2-40B4-BE49-F238E27FC236}">
                  <a16:creationId xmlns:a16="http://schemas.microsoft.com/office/drawing/2014/main" id="{7597A4B5-FDA9-EBD3-F4C5-B0FBCE0F5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4" name="Text Box 123">
                <a:extLst>
                  <a:ext uri="{FF2B5EF4-FFF2-40B4-BE49-F238E27FC236}">
                    <a16:creationId xmlns:a16="http://schemas.microsoft.com/office/drawing/2014/main" id="{6C46B5A1-0858-6FB5-DD05-A87132F50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٩٩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16" name="Text Box 124">
                <a:extLst>
                  <a:ext uri="{FF2B5EF4-FFF2-40B4-BE49-F238E27FC236}">
                    <a16:creationId xmlns:a16="http://schemas.microsoft.com/office/drawing/2014/main" id="{7E468A70-68EA-63AF-1BCC-F6A7FCD8B7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٤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17" name="Line 125">
                <a:extLst>
                  <a:ext uri="{FF2B5EF4-FFF2-40B4-BE49-F238E27FC236}">
                    <a16:creationId xmlns:a16="http://schemas.microsoft.com/office/drawing/2014/main" id="{99F6114A-770E-0BE1-976B-1B470D5CC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1" name="Text Box 126">
              <a:extLst>
                <a:ext uri="{FF2B5EF4-FFF2-40B4-BE49-F238E27FC236}">
                  <a16:creationId xmlns:a16="http://schemas.microsoft.com/office/drawing/2014/main" id="{E072296A-70F7-0F3C-3681-FA188124D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</p:grpSp>
      <p:grpSp>
        <p:nvGrpSpPr>
          <p:cNvPr id="18" name="Group 127">
            <a:extLst>
              <a:ext uri="{FF2B5EF4-FFF2-40B4-BE49-F238E27FC236}">
                <a16:creationId xmlns:a16="http://schemas.microsoft.com/office/drawing/2014/main" id="{493BEE16-6D78-95CA-C17A-A0D4687425E8}"/>
              </a:ext>
            </a:extLst>
          </p:cNvPr>
          <p:cNvGrpSpPr>
            <a:grpSpLocks/>
          </p:cNvGrpSpPr>
          <p:nvPr/>
        </p:nvGrpSpPr>
        <p:grpSpPr bwMode="auto">
          <a:xfrm>
            <a:off x="4818274" y="5573699"/>
            <a:ext cx="885825" cy="771525"/>
            <a:chOff x="2418" y="1554"/>
            <a:chExt cx="558" cy="486"/>
          </a:xfrm>
        </p:grpSpPr>
        <p:grpSp>
          <p:nvGrpSpPr>
            <p:cNvPr id="19" name="Group 128">
              <a:extLst>
                <a:ext uri="{FF2B5EF4-FFF2-40B4-BE49-F238E27FC236}">
                  <a16:creationId xmlns:a16="http://schemas.microsoft.com/office/drawing/2014/main" id="{1A5BFE54-5D67-6376-B1D1-125915E55A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6"/>
              <a:chOff x="4967" y="2221"/>
              <a:chExt cx="363" cy="486"/>
            </a:xfrm>
          </p:grpSpPr>
          <p:sp>
            <p:nvSpPr>
              <p:cNvPr id="21" name="Text Box 129">
                <a:extLst>
                  <a:ext uri="{FF2B5EF4-FFF2-40B4-BE49-F238E27FC236}">
                    <a16:creationId xmlns:a16="http://schemas.microsoft.com/office/drawing/2014/main" id="{80439859-B9BE-67EC-86C1-6D3F429FA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١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2" name="Text Box 130">
                <a:extLst>
                  <a:ext uri="{FF2B5EF4-FFF2-40B4-BE49-F238E27FC236}">
                    <a16:creationId xmlns:a16="http://schemas.microsoft.com/office/drawing/2014/main" id="{8BE6CC78-E91C-B93C-AEEB-383E85EB28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٢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" name="Line 131">
                <a:extLst>
                  <a:ext uri="{FF2B5EF4-FFF2-40B4-BE49-F238E27FC236}">
                    <a16:creationId xmlns:a16="http://schemas.microsoft.com/office/drawing/2014/main" id="{A2088522-D957-8F02-D501-2D96EA10A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0" name="Text Box 132">
              <a:extLst>
                <a:ext uri="{FF2B5EF4-FFF2-40B4-BE49-F238E27FC236}">
                  <a16:creationId xmlns:a16="http://schemas.microsoft.com/office/drawing/2014/main" id="{CA25EE5C-E658-F8FC-CE6A-DF768EBBA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4" name="Group 158">
            <a:extLst>
              <a:ext uri="{FF2B5EF4-FFF2-40B4-BE49-F238E27FC236}">
                <a16:creationId xmlns:a16="http://schemas.microsoft.com/office/drawing/2014/main" id="{6C49EB78-0E8B-4533-5F35-FA9D0832C174}"/>
              </a:ext>
            </a:extLst>
          </p:cNvPr>
          <p:cNvGrpSpPr>
            <a:grpSpLocks/>
          </p:cNvGrpSpPr>
          <p:nvPr/>
        </p:nvGrpSpPr>
        <p:grpSpPr bwMode="auto">
          <a:xfrm>
            <a:off x="4013412" y="5560999"/>
            <a:ext cx="995362" cy="766762"/>
            <a:chOff x="2418" y="1554"/>
            <a:chExt cx="558" cy="483"/>
          </a:xfrm>
        </p:grpSpPr>
        <p:grpSp>
          <p:nvGrpSpPr>
            <p:cNvPr id="25" name="Group 159">
              <a:extLst>
                <a:ext uri="{FF2B5EF4-FFF2-40B4-BE49-F238E27FC236}">
                  <a16:creationId xmlns:a16="http://schemas.microsoft.com/office/drawing/2014/main" id="{5EF299F6-74A7-2985-A0FD-56113F4C5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27" name="Text Box 160">
                <a:extLst>
                  <a:ext uri="{FF2B5EF4-FFF2-40B4-BE49-F238E27FC236}">
                    <a16:creationId xmlns:a16="http://schemas.microsoft.com/office/drawing/2014/main" id="{C040D3B1-FF92-5769-8C14-16AB243C3D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٩٩</a:t>
                </a:r>
                <a:endParaRPr lang="en-US" altLang="en-US" sz="2400" b="1"/>
              </a:p>
            </p:txBody>
          </p:sp>
          <p:sp>
            <p:nvSpPr>
              <p:cNvPr id="28" name="Text Box 161">
                <a:extLst>
                  <a:ext uri="{FF2B5EF4-FFF2-40B4-BE49-F238E27FC236}">
                    <a16:creationId xmlns:a16="http://schemas.microsoft.com/office/drawing/2014/main" id="{FB16E567-8BEA-287F-F100-BD566B6B24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٨</a:t>
                </a:r>
                <a:endParaRPr lang="en-US" altLang="en-US" sz="2400" b="1"/>
              </a:p>
            </p:txBody>
          </p:sp>
          <p:sp>
            <p:nvSpPr>
              <p:cNvPr id="29" name="Line 162">
                <a:extLst>
                  <a:ext uri="{FF2B5EF4-FFF2-40B4-BE49-F238E27FC236}">
                    <a16:creationId xmlns:a16="http://schemas.microsoft.com/office/drawing/2014/main" id="{FB89666E-7E53-81CB-335E-8203182A7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6" name="Text Box 163">
              <a:extLst>
                <a:ext uri="{FF2B5EF4-FFF2-40B4-BE49-F238E27FC236}">
                  <a16:creationId xmlns:a16="http://schemas.microsoft.com/office/drawing/2014/main" id="{D840BD59-7F81-0550-121F-98127B388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1" name="Group 248">
            <a:extLst>
              <a:ext uri="{FF2B5EF4-FFF2-40B4-BE49-F238E27FC236}">
                <a16:creationId xmlns:a16="http://schemas.microsoft.com/office/drawing/2014/main" id="{6DCE2665-95BA-DC23-FDFB-7ABF932A245A}"/>
              </a:ext>
            </a:extLst>
          </p:cNvPr>
          <p:cNvGrpSpPr>
            <a:grpSpLocks/>
          </p:cNvGrpSpPr>
          <p:nvPr/>
        </p:nvGrpSpPr>
        <p:grpSpPr bwMode="auto">
          <a:xfrm>
            <a:off x="1598824" y="1449374"/>
            <a:ext cx="8424863" cy="1092201"/>
            <a:chOff x="292" y="573"/>
            <a:chExt cx="5307" cy="688"/>
          </a:xfrm>
        </p:grpSpPr>
        <p:sp>
          <p:nvSpPr>
            <p:cNvPr id="32" name="AutoShape 23">
              <a:extLst>
                <a:ext uri="{FF2B5EF4-FFF2-40B4-BE49-F238E27FC236}">
                  <a16:creationId xmlns:a16="http://schemas.microsoft.com/office/drawing/2014/main" id="{E767EB4F-8E34-D489-5665-9CED732BD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" y="573"/>
              <a:ext cx="5307" cy="633"/>
            </a:xfrm>
            <a:prstGeom prst="octagon">
              <a:avLst>
                <a:gd name="adj" fmla="val 2928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ar-SA" altLang="en-US" sz="2400" b="1" dirty="0"/>
                <a:t>احاط أحمد حديقة مستطيلة الشكل باستعمال سياج طوله</a:t>
              </a:r>
            </a:p>
            <a:p>
              <a:pPr eaLnBrk="1" hangingPunct="1"/>
              <a:r>
                <a:rPr lang="ar-SA" altLang="en-US" sz="2400" b="1" dirty="0"/>
                <a:t> فإذا كان عرض الحديقة            </a:t>
              </a:r>
              <a:r>
                <a:rPr lang="ar-SA" altLang="en-US" sz="2400" b="1" dirty="0" err="1"/>
                <a:t>م</a:t>
              </a:r>
              <a:r>
                <a:rPr lang="ar-SA" altLang="en-US" sz="2400" b="1" dirty="0"/>
                <a:t>  فما طولها ؟</a:t>
              </a:r>
              <a:r>
                <a:rPr lang="en-US" altLang="en-US" sz="2400" b="1" dirty="0"/>
                <a:t> </a:t>
              </a:r>
            </a:p>
          </p:txBody>
        </p:sp>
        <p:grpSp>
          <p:nvGrpSpPr>
            <p:cNvPr id="33" name="Group 229">
              <a:extLst>
                <a:ext uri="{FF2B5EF4-FFF2-40B4-BE49-F238E27FC236}">
                  <a16:creationId xmlns:a16="http://schemas.microsoft.com/office/drawing/2014/main" id="{91E7A2EF-9F23-09B7-C34C-035D521100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0" y="634"/>
              <a:ext cx="933" cy="535"/>
              <a:chOff x="2596" y="1640"/>
              <a:chExt cx="863" cy="535"/>
            </a:xfrm>
          </p:grpSpPr>
          <p:grpSp>
            <p:nvGrpSpPr>
              <p:cNvPr id="40" name="Group 230">
                <a:extLst>
                  <a:ext uri="{FF2B5EF4-FFF2-40B4-BE49-F238E27FC236}">
                    <a16:creationId xmlns:a16="http://schemas.microsoft.com/office/drawing/2014/main" id="{5A0DB316-3524-73FD-5A01-98FD7544CA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7" y="1640"/>
                <a:ext cx="382" cy="535"/>
                <a:chOff x="5431" y="2307"/>
                <a:chExt cx="382" cy="535"/>
              </a:xfrm>
            </p:grpSpPr>
            <p:sp>
              <p:nvSpPr>
                <p:cNvPr id="42" name="Text Box 231">
                  <a:extLst>
                    <a:ext uri="{FF2B5EF4-FFF2-40B4-BE49-F238E27FC236}">
                      <a16:creationId xmlns:a16="http://schemas.microsoft.com/office/drawing/2014/main" id="{A1903425-9DE8-F132-1B2B-5E032DB7C4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50" y="2307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 dirty="0"/>
                    <a:t>٣</a:t>
                  </a:r>
                  <a:endParaRPr lang="en-US" altLang="en-US" sz="2400" b="1" dirty="0"/>
                </a:p>
              </p:txBody>
            </p:sp>
            <p:sp>
              <p:nvSpPr>
                <p:cNvPr id="43" name="Text Box 232">
                  <a:extLst>
                    <a:ext uri="{FF2B5EF4-FFF2-40B4-BE49-F238E27FC236}">
                      <a16:creationId xmlns:a16="http://schemas.microsoft.com/office/drawing/2014/main" id="{9F76C381-3BF0-F28D-B6F8-1325AEED53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31" y="2554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44" name="Line 233">
                  <a:extLst>
                    <a:ext uri="{FF2B5EF4-FFF2-40B4-BE49-F238E27FC236}">
                      <a16:creationId xmlns:a16="http://schemas.microsoft.com/office/drawing/2014/main" id="{82AA7935-4BAC-A695-C1F3-CAAC18C50D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8" y="255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41" name="Text Box 234">
                <a:extLst>
                  <a:ext uri="{FF2B5EF4-FFF2-40B4-BE49-F238E27FC236}">
                    <a16:creationId xmlns:a16="http://schemas.microsoft.com/office/drawing/2014/main" id="{E231A2F3-8C1B-72B3-6118-EEA84CA513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6" y="1760"/>
                <a:ext cx="55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 ٤٥ </a:t>
                </a:r>
                <a:r>
                  <a:rPr lang="ar-SA" altLang="en-US" sz="2400" b="1" dirty="0" err="1"/>
                  <a:t>م</a:t>
                </a:r>
                <a:endParaRPr lang="en-US" altLang="en-US" sz="2400" b="1" dirty="0"/>
              </a:p>
            </p:txBody>
          </p:sp>
        </p:grpSp>
        <p:grpSp>
          <p:nvGrpSpPr>
            <p:cNvPr id="34" name="Group 236">
              <a:extLst>
                <a:ext uri="{FF2B5EF4-FFF2-40B4-BE49-F238E27FC236}">
                  <a16:creationId xmlns:a16="http://schemas.microsoft.com/office/drawing/2014/main" id="{447F236E-8181-7C48-E11A-EFE08434A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9" y="778"/>
              <a:ext cx="604" cy="483"/>
              <a:chOff x="2418" y="1554"/>
              <a:chExt cx="558" cy="483"/>
            </a:xfrm>
          </p:grpSpPr>
          <p:grpSp>
            <p:nvGrpSpPr>
              <p:cNvPr id="35" name="Group 237">
                <a:extLst>
                  <a:ext uri="{FF2B5EF4-FFF2-40B4-BE49-F238E27FC236}">
                    <a16:creationId xmlns:a16="http://schemas.microsoft.com/office/drawing/2014/main" id="{E7347990-2DA5-D310-0CC1-584FAA461B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37" name="Text Box 238">
                  <a:extLst>
                    <a:ext uri="{FF2B5EF4-FFF2-40B4-BE49-F238E27FC236}">
                      <a16:creationId xmlns:a16="http://schemas.microsoft.com/office/drawing/2014/main" id="{73FD0EE9-54C8-B3F9-3A8F-8F1D2EC607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١</a:t>
                  </a:r>
                  <a:endParaRPr lang="en-US" altLang="en-US" sz="2400" b="1"/>
                </a:p>
              </p:txBody>
            </p:sp>
            <p:sp>
              <p:nvSpPr>
                <p:cNvPr id="38" name="Text Box 239">
                  <a:extLst>
                    <a:ext uri="{FF2B5EF4-FFF2-40B4-BE49-F238E27FC236}">
                      <a16:creationId xmlns:a16="http://schemas.microsoft.com/office/drawing/2014/main" id="{D7CCEF6A-FA4D-C4CD-458B-840E6D3FB8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٢</a:t>
                  </a:r>
                  <a:endParaRPr lang="en-US" altLang="en-US" sz="2400" b="1"/>
                </a:p>
              </p:txBody>
            </p:sp>
            <p:sp>
              <p:nvSpPr>
                <p:cNvPr id="39" name="Line 240">
                  <a:extLst>
                    <a:ext uri="{FF2B5EF4-FFF2-40B4-BE49-F238E27FC236}">
                      <a16:creationId xmlns:a16="http://schemas.microsoft.com/office/drawing/2014/main" id="{C332604E-A8F6-6947-3612-B741247262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36" name="Text Box 241">
                <a:extLst>
                  <a:ext uri="{FF2B5EF4-FFF2-40B4-BE49-F238E27FC236}">
                    <a16:creationId xmlns:a16="http://schemas.microsoft.com/office/drawing/2014/main" id="{12FBAD66-109F-1E0A-D740-CB7C256F7A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١٠</a:t>
                </a:r>
                <a:endParaRPr lang="en-US" altLang="en-US" sz="2400" b="1"/>
              </a:p>
            </p:txBody>
          </p:sp>
        </p:grpSp>
      </p:grpSp>
      <p:grpSp>
        <p:nvGrpSpPr>
          <p:cNvPr id="45" name="Group 242">
            <a:extLst>
              <a:ext uri="{FF2B5EF4-FFF2-40B4-BE49-F238E27FC236}">
                <a16:creationId xmlns:a16="http://schemas.microsoft.com/office/drawing/2014/main" id="{900E36BB-C9D7-87B9-0BE3-EEEF0D0BE5D0}"/>
              </a:ext>
            </a:extLst>
          </p:cNvPr>
          <p:cNvGrpSpPr>
            <a:grpSpLocks/>
          </p:cNvGrpSpPr>
          <p:nvPr/>
        </p:nvGrpSpPr>
        <p:grpSpPr bwMode="auto">
          <a:xfrm>
            <a:off x="1135274" y="3359136"/>
            <a:ext cx="958850" cy="766763"/>
            <a:chOff x="2418" y="1554"/>
            <a:chExt cx="558" cy="483"/>
          </a:xfrm>
        </p:grpSpPr>
        <p:grpSp>
          <p:nvGrpSpPr>
            <p:cNvPr id="46" name="Group 243">
              <a:extLst>
                <a:ext uri="{FF2B5EF4-FFF2-40B4-BE49-F238E27FC236}">
                  <a16:creationId xmlns:a16="http://schemas.microsoft.com/office/drawing/2014/main" id="{178308C9-422C-441C-2BE0-0469C0623D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48" name="Text Box 244">
                <a:extLst>
                  <a:ext uri="{FF2B5EF4-FFF2-40B4-BE49-F238E27FC236}">
                    <a16:creationId xmlns:a16="http://schemas.microsoft.com/office/drawing/2014/main" id="{FB91059E-71E5-86C1-4470-01C9E4654E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</a:t>
                </a:r>
                <a:endParaRPr lang="en-US" altLang="en-US" sz="2400" b="1"/>
              </a:p>
            </p:txBody>
          </p:sp>
          <p:sp>
            <p:nvSpPr>
              <p:cNvPr id="49" name="Text Box 245">
                <a:extLst>
                  <a:ext uri="{FF2B5EF4-FFF2-40B4-BE49-F238E27FC236}">
                    <a16:creationId xmlns:a16="http://schemas.microsoft.com/office/drawing/2014/main" id="{BC00E0BE-25FE-820B-3337-EC5D8A39FD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</a:t>
                </a:r>
                <a:endParaRPr lang="en-US" altLang="en-US" sz="2400" b="1"/>
              </a:p>
            </p:txBody>
          </p:sp>
          <p:sp>
            <p:nvSpPr>
              <p:cNvPr id="50" name="Line 246">
                <a:extLst>
                  <a:ext uri="{FF2B5EF4-FFF2-40B4-BE49-F238E27FC236}">
                    <a16:creationId xmlns:a16="http://schemas.microsoft.com/office/drawing/2014/main" id="{B8BE0F49-8469-8FA3-1A4A-C4FDB1E37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7" name="Text Box 247">
              <a:extLst>
                <a:ext uri="{FF2B5EF4-FFF2-40B4-BE49-F238E27FC236}">
                  <a16:creationId xmlns:a16="http://schemas.microsoft.com/office/drawing/2014/main" id="{3D7679F6-F0CA-A472-84BB-77E08E5A2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١٠</a:t>
              </a:r>
              <a:endParaRPr lang="en-US" altLang="en-US" sz="2400" b="1"/>
            </a:p>
          </p:txBody>
        </p:sp>
      </p:grpSp>
      <p:sp>
        <p:nvSpPr>
          <p:cNvPr id="51" name="Rectangle 249">
            <a:extLst>
              <a:ext uri="{FF2B5EF4-FFF2-40B4-BE49-F238E27FC236}">
                <a16:creationId xmlns:a16="http://schemas.microsoft.com/office/drawing/2014/main" id="{47504F40-FE0F-CC12-7CB8-DAEF82C2D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824" y="3262299"/>
            <a:ext cx="2232025" cy="9366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grpSp>
        <p:nvGrpSpPr>
          <p:cNvPr id="52" name="Group 250">
            <a:extLst>
              <a:ext uri="{FF2B5EF4-FFF2-40B4-BE49-F238E27FC236}">
                <a16:creationId xmlns:a16="http://schemas.microsoft.com/office/drawing/2014/main" id="{5EE5F939-CD5A-F250-9A05-B4FD2FBE914D}"/>
              </a:ext>
            </a:extLst>
          </p:cNvPr>
          <p:cNvGrpSpPr>
            <a:grpSpLocks/>
          </p:cNvGrpSpPr>
          <p:nvPr/>
        </p:nvGrpSpPr>
        <p:grpSpPr bwMode="auto">
          <a:xfrm>
            <a:off x="4248362" y="3355961"/>
            <a:ext cx="958850" cy="766763"/>
            <a:chOff x="2418" y="1554"/>
            <a:chExt cx="558" cy="483"/>
          </a:xfrm>
        </p:grpSpPr>
        <p:grpSp>
          <p:nvGrpSpPr>
            <p:cNvPr id="53" name="Group 251">
              <a:extLst>
                <a:ext uri="{FF2B5EF4-FFF2-40B4-BE49-F238E27FC236}">
                  <a16:creationId xmlns:a16="http://schemas.microsoft.com/office/drawing/2014/main" id="{AAA19AA5-A4A7-C801-55E5-023C237461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55" name="Text Box 252">
                <a:extLst>
                  <a:ext uri="{FF2B5EF4-FFF2-40B4-BE49-F238E27FC236}">
                    <a16:creationId xmlns:a16="http://schemas.microsoft.com/office/drawing/2014/main" id="{D5FA0F13-49F0-CF60-F2BB-29B0C629D7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</a:t>
                </a:r>
                <a:endParaRPr lang="en-US" altLang="en-US" sz="2400" b="1"/>
              </a:p>
            </p:txBody>
          </p:sp>
          <p:sp>
            <p:nvSpPr>
              <p:cNvPr id="56" name="Text Box 253">
                <a:extLst>
                  <a:ext uri="{FF2B5EF4-FFF2-40B4-BE49-F238E27FC236}">
                    <a16:creationId xmlns:a16="http://schemas.microsoft.com/office/drawing/2014/main" id="{F757E7E3-CAE3-1C72-874F-D9E7082E8F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</a:t>
                </a:r>
                <a:endParaRPr lang="en-US" altLang="en-US" sz="2400" b="1"/>
              </a:p>
            </p:txBody>
          </p:sp>
          <p:sp>
            <p:nvSpPr>
              <p:cNvPr id="57" name="Line 254">
                <a:extLst>
                  <a:ext uri="{FF2B5EF4-FFF2-40B4-BE49-F238E27FC236}">
                    <a16:creationId xmlns:a16="http://schemas.microsoft.com/office/drawing/2014/main" id="{5A490E27-A32D-2FE0-5EF7-15E3A7C54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4" name="Text Box 255">
              <a:extLst>
                <a:ext uri="{FF2B5EF4-FFF2-40B4-BE49-F238E27FC236}">
                  <a16:creationId xmlns:a16="http://schemas.microsoft.com/office/drawing/2014/main" id="{0E88C8F3-550B-111F-6DE4-0803F4BF0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١٠</a:t>
              </a:r>
              <a:endParaRPr lang="en-US" altLang="en-US" sz="2400" b="1"/>
            </a:p>
          </p:txBody>
        </p:sp>
      </p:grpSp>
      <p:sp>
        <p:nvSpPr>
          <p:cNvPr id="58" name="Text Box 256">
            <a:extLst>
              <a:ext uri="{FF2B5EF4-FFF2-40B4-BE49-F238E27FC236}">
                <a16:creationId xmlns:a16="http://schemas.microsoft.com/office/drawing/2014/main" id="{5B310F3D-8F18-5019-54F6-BD5451F51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737" y="3895711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مجموع العرضين =</a:t>
            </a:r>
            <a:endParaRPr lang="en-US" altLang="en-US" sz="2400" b="1"/>
          </a:p>
        </p:txBody>
      </p:sp>
      <p:grpSp>
        <p:nvGrpSpPr>
          <p:cNvPr id="59" name="Group 335">
            <a:extLst>
              <a:ext uri="{FF2B5EF4-FFF2-40B4-BE49-F238E27FC236}">
                <a16:creationId xmlns:a16="http://schemas.microsoft.com/office/drawing/2014/main" id="{F42AF71D-9C25-7246-6528-E92AF552D43B}"/>
              </a:ext>
            </a:extLst>
          </p:cNvPr>
          <p:cNvGrpSpPr>
            <a:grpSpLocks/>
          </p:cNvGrpSpPr>
          <p:nvPr/>
        </p:nvGrpSpPr>
        <p:grpSpPr bwMode="auto">
          <a:xfrm>
            <a:off x="6931237" y="3748074"/>
            <a:ext cx="1209675" cy="766762"/>
            <a:chOff x="3651" y="1477"/>
            <a:chExt cx="762" cy="483"/>
          </a:xfrm>
        </p:grpSpPr>
        <p:sp>
          <p:nvSpPr>
            <p:cNvPr id="60" name="Text Box 235">
              <a:extLst>
                <a:ext uri="{FF2B5EF4-FFF2-40B4-BE49-F238E27FC236}">
                  <a16:creationId xmlns:a16="http://schemas.microsoft.com/office/drawing/2014/main" id="{A0862E2A-1A93-1D99-903A-6444EE549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157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grpSp>
          <p:nvGrpSpPr>
            <p:cNvPr id="61" name="Group 257">
              <a:extLst>
                <a:ext uri="{FF2B5EF4-FFF2-40B4-BE49-F238E27FC236}">
                  <a16:creationId xmlns:a16="http://schemas.microsoft.com/office/drawing/2014/main" id="{471CF133-77F2-F662-5CF8-D4F9DF94A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9" y="1477"/>
              <a:ext cx="604" cy="483"/>
              <a:chOff x="2418" y="1554"/>
              <a:chExt cx="558" cy="483"/>
            </a:xfrm>
          </p:grpSpPr>
          <p:grpSp>
            <p:nvGrpSpPr>
              <p:cNvPr id="62" name="Group 258">
                <a:extLst>
                  <a:ext uri="{FF2B5EF4-FFF2-40B4-BE49-F238E27FC236}">
                    <a16:creationId xmlns:a16="http://schemas.microsoft.com/office/drawing/2014/main" id="{9DDB403C-1DC7-1A51-6713-B29A0FB727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64" name="Text Box 259">
                  <a:extLst>
                    <a:ext uri="{FF2B5EF4-FFF2-40B4-BE49-F238E27FC236}">
                      <a16:creationId xmlns:a16="http://schemas.microsoft.com/office/drawing/2014/main" id="{F1D0DB52-2508-226E-CC19-192DF16A2E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١</a:t>
                  </a:r>
                  <a:endParaRPr lang="en-US" altLang="en-US" sz="2400" b="1"/>
                </a:p>
              </p:txBody>
            </p:sp>
            <p:sp>
              <p:nvSpPr>
                <p:cNvPr id="65" name="Text Box 260">
                  <a:extLst>
                    <a:ext uri="{FF2B5EF4-FFF2-40B4-BE49-F238E27FC236}">
                      <a16:creationId xmlns:a16="http://schemas.microsoft.com/office/drawing/2014/main" id="{4A5F3D83-42A6-93AA-9281-8F25F6047D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٢</a:t>
                  </a:r>
                  <a:endParaRPr lang="en-US" altLang="en-US" sz="2400" b="1"/>
                </a:p>
              </p:txBody>
            </p:sp>
            <p:sp>
              <p:nvSpPr>
                <p:cNvPr id="66" name="Line 261">
                  <a:extLst>
                    <a:ext uri="{FF2B5EF4-FFF2-40B4-BE49-F238E27FC236}">
                      <a16:creationId xmlns:a16="http://schemas.microsoft.com/office/drawing/2014/main" id="{87A5236B-F122-635A-0C8E-7F8E220947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63" name="Text Box 262">
                <a:extLst>
                  <a:ext uri="{FF2B5EF4-FFF2-40B4-BE49-F238E27FC236}">
                    <a16:creationId xmlns:a16="http://schemas.microsoft.com/office/drawing/2014/main" id="{1617DD17-F030-95C7-C621-29E32F004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١٠</a:t>
                </a:r>
                <a:endParaRPr lang="en-US" altLang="en-US" sz="2400" b="1"/>
              </a:p>
            </p:txBody>
          </p:sp>
        </p:grpSp>
      </p:grpSp>
      <p:grpSp>
        <p:nvGrpSpPr>
          <p:cNvPr id="67" name="Group 336">
            <a:extLst>
              <a:ext uri="{FF2B5EF4-FFF2-40B4-BE49-F238E27FC236}">
                <a16:creationId xmlns:a16="http://schemas.microsoft.com/office/drawing/2014/main" id="{E56BE55B-98FF-95F8-9EBC-16F76C844D3A}"/>
              </a:ext>
            </a:extLst>
          </p:cNvPr>
          <p:cNvGrpSpPr>
            <a:grpSpLocks/>
          </p:cNvGrpSpPr>
          <p:nvPr/>
        </p:nvGrpSpPr>
        <p:grpSpPr bwMode="auto">
          <a:xfrm>
            <a:off x="5812049" y="3752836"/>
            <a:ext cx="1201738" cy="766763"/>
            <a:chOff x="2946" y="1480"/>
            <a:chExt cx="757" cy="483"/>
          </a:xfrm>
        </p:grpSpPr>
        <p:sp>
          <p:nvSpPr>
            <p:cNvPr id="68" name="Text Box 263">
              <a:extLst>
                <a:ext uri="{FF2B5EF4-FFF2-40B4-BE49-F238E27FC236}">
                  <a16:creationId xmlns:a16="http://schemas.microsoft.com/office/drawing/2014/main" id="{0FBE6C44-E085-AA8B-5EEA-AA81AA64B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6" y="1573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69" name="Group 264">
              <a:extLst>
                <a:ext uri="{FF2B5EF4-FFF2-40B4-BE49-F238E27FC236}">
                  <a16:creationId xmlns:a16="http://schemas.microsoft.com/office/drawing/2014/main" id="{B7B9DA34-0F40-5A25-BFFC-A4B1213390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9" y="1480"/>
              <a:ext cx="604" cy="483"/>
              <a:chOff x="2418" y="1554"/>
              <a:chExt cx="558" cy="483"/>
            </a:xfrm>
          </p:grpSpPr>
          <p:grpSp>
            <p:nvGrpSpPr>
              <p:cNvPr id="70" name="Group 265">
                <a:extLst>
                  <a:ext uri="{FF2B5EF4-FFF2-40B4-BE49-F238E27FC236}">
                    <a16:creationId xmlns:a16="http://schemas.microsoft.com/office/drawing/2014/main" id="{8F0D0B8B-9D8F-899D-A5EC-28AA88E1CA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72" name="Text Box 266">
                  <a:extLst>
                    <a:ext uri="{FF2B5EF4-FFF2-40B4-BE49-F238E27FC236}">
                      <a16:creationId xmlns:a16="http://schemas.microsoft.com/office/drawing/2014/main" id="{316CB1FC-17DE-7C70-7625-C2B5DBFB6F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١</a:t>
                  </a:r>
                  <a:endParaRPr lang="en-US" altLang="en-US" sz="2400" b="1"/>
                </a:p>
              </p:txBody>
            </p:sp>
            <p:sp>
              <p:nvSpPr>
                <p:cNvPr id="73" name="Text Box 267">
                  <a:extLst>
                    <a:ext uri="{FF2B5EF4-FFF2-40B4-BE49-F238E27FC236}">
                      <a16:creationId xmlns:a16="http://schemas.microsoft.com/office/drawing/2014/main" id="{DED628E4-90AA-2230-E024-AECD16089E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٢</a:t>
                  </a:r>
                  <a:endParaRPr lang="en-US" altLang="en-US" sz="2400" b="1"/>
                </a:p>
              </p:txBody>
            </p:sp>
            <p:sp>
              <p:nvSpPr>
                <p:cNvPr id="74" name="Line 268">
                  <a:extLst>
                    <a:ext uri="{FF2B5EF4-FFF2-40B4-BE49-F238E27FC236}">
                      <a16:creationId xmlns:a16="http://schemas.microsoft.com/office/drawing/2014/main" id="{D824CDC2-DE33-0654-B108-B93C2A6742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71" name="Text Box 269">
                <a:extLst>
                  <a:ext uri="{FF2B5EF4-FFF2-40B4-BE49-F238E27FC236}">
                    <a16:creationId xmlns:a16="http://schemas.microsoft.com/office/drawing/2014/main" id="{54A2052B-D28C-2137-1868-9D6A93F8AE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١٠</a:t>
                </a:r>
                <a:endParaRPr lang="en-US" altLang="en-US" sz="2400" b="1"/>
              </a:p>
            </p:txBody>
          </p:sp>
        </p:grpSp>
      </p:grpSp>
      <p:sp>
        <p:nvSpPr>
          <p:cNvPr id="75" name="Text Box 277">
            <a:extLst>
              <a:ext uri="{FF2B5EF4-FFF2-40B4-BE49-F238E27FC236}">
                <a16:creationId xmlns:a16="http://schemas.microsoft.com/office/drawing/2014/main" id="{3F6FC96C-6E89-EBC1-7A69-A0DA5BC4E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549" y="3895711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٢١ م</a:t>
            </a:r>
            <a:endParaRPr lang="en-US" altLang="en-US" sz="2400" b="1"/>
          </a:p>
        </p:txBody>
      </p:sp>
      <p:sp>
        <p:nvSpPr>
          <p:cNvPr id="76" name="Text Box 279">
            <a:extLst>
              <a:ext uri="{FF2B5EF4-FFF2-40B4-BE49-F238E27FC236}">
                <a16:creationId xmlns:a16="http://schemas.microsoft.com/office/drawing/2014/main" id="{52A32CFC-0223-31C8-31EB-974A660BE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737" y="4856149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مجموع الطولين =</a:t>
            </a:r>
            <a:endParaRPr lang="en-US" altLang="en-US" sz="2400" b="1"/>
          </a:p>
        </p:txBody>
      </p:sp>
      <p:grpSp>
        <p:nvGrpSpPr>
          <p:cNvPr id="77" name="Group 337">
            <a:extLst>
              <a:ext uri="{FF2B5EF4-FFF2-40B4-BE49-F238E27FC236}">
                <a16:creationId xmlns:a16="http://schemas.microsoft.com/office/drawing/2014/main" id="{0E2DFF46-FB3A-A41B-63B8-51EBA8E65A05}"/>
              </a:ext>
            </a:extLst>
          </p:cNvPr>
          <p:cNvGrpSpPr>
            <a:grpSpLocks/>
          </p:cNvGrpSpPr>
          <p:nvPr/>
        </p:nvGrpSpPr>
        <p:grpSpPr bwMode="auto">
          <a:xfrm>
            <a:off x="6067637" y="4708511"/>
            <a:ext cx="2073275" cy="766763"/>
            <a:chOff x="3107" y="2082"/>
            <a:chExt cx="1306" cy="483"/>
          </a:xfrm>
        </p:grpSpPr>
        <p:sp>
          <p:nvSpPr>
            <p:cNvPr id="78" name="Text Box 278">
              <a:extLst>
                <a:ext uri="{FF2B5EF4-FFF2-40B4-BE49-F238E27FC236}">
                  <a16:creationId xmlns:a16="http://schemas.microsoft.com/office/drawing/2014/main" id="{C41C7787-2C05-567F-B0A3-AA329EED0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217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  <p:grpSp>
          <p:nvGrpSpPr>
            <p:cNvPr id="79" name="Group 280">
              <a:extLst>
                <a:ext uri="{FF2B5EF4-FFF2-40B4-BE49-F238E27FC236}">
                  <a16:creationId xmlns:a16="http://schemas.microsoft.com/office/drawing/2014/main" id="{24D2C867-0A24-16C7-DB0D-118D72748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9" y="2082"/>
              <a:ext cx="604" cy="483"/>
              <a:chOff x="2418" y="1554"/>
              <a:chExt cx="558" cy="483"/>
            </a:xfrm>
          </p:grpSpPr>
          <p:grpSp>
            <p:nvGrpSpPr>
              <p:cNvPr id="82" name="Group 281">
                <a:extLst>
                  <a:ext uri="{FF2B5EF4-FFF2-40B4-BE49-F238E27FC236}">
                    <a16:creationId xmlns:a16="http://schemas.microsoft.com/office/drawing/2014/main" id="{A520CB2C-F010-CCD4-80FE-42D6EE61F0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84" name="Text Box 282">
                  <a:extLst>
                    <a:ext uri="{FF2B5EF4-FFF2-40B4-BE49-F238E27FC236}">
                      <a16:creationId xmlns:a16="http://schemas.microsoft.com/office/drawing/2014/main" id="{65FC7E7D-2E6F-56D0-BA94-3492790311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٣</a:t>
                  </a:r>
                  <a:endParaRPr lang="en-US" altLang="en-US" sz="2400" b="1"/>
                </a:p>
              </p:txBody>
            </p:sp>
            <p:sp>
              <p:nvSpPr>
                <p:cNvPr id="85" name="Text Box 283">
                  <a:extLst>
                    <a:ext uri="{FF2B5EF4-FFF2-40B4-BE49-F238E27FC236}">
                      <a16:creationId xmlns:a16="http://schemas.microsoft.com/office/drawing/2014/main" id="{36799646-8DAA-84CE-C2C1-C03C7F8D33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٤</a:t>
                  </a:r>
                  <a:endParaRPr lang="en-US" altLang="en-US" sz="2400" b="1"/>
                </a:p>
              </p:txBody>
            </p:sp>
            <p:sp>
              <p:nvSpPr>
                <p:cNvPr id="86" name="Line 284">
                  <a:extLst>
                    <a:ext uri="{FF2B5EF4-FFF2-40B4-BE49-F238E27FC236}">
                      <a16:creationId xmlns:a16="http://schemas.microsoft.com/office/drawing/2014/main" id="{ACE9FB26-8603-78BA-C59A-53832B85E0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83" name="Text Box 285">
                <a:extLst>
                  <a:ext uri="{FF2B5EF4-FFF2-40B4-BE49-F238E27FC236}">
                    <a16:creationId xmlns:a16="http://schemas.microsoft.com/office/drawing/2014/main" id="{0F14066D-6B6B-76E6-82C4-C200D3FA0B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٤٥</a:t>
                </a:r>
                <a:endParaRPr lang="en-US" altLang="en-US" sz="2400" b="1"/>
              </a:p>
            </p:txBody>
          </p:sp>
        </p:grpSp>
        <p:sp>
          <p:nvSpPr>
            <p:cNvPr id="80" name="Text Box 286">
              <a:extLst>
                <a:ext uri="{FF2B5EF4-FFF2-40B4-BE49-F238E27FC236}">
                  <a16:creationId xmlns:a16="http://schemas.microsoft.com/office/drawing/2014/main" id="{25A75F2E-F896-5E77-63B8-2E224FE77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217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sp>
          <p:nvSpPr>
            <p:cNvPr id="81" name="Text Box 293">
              <a:extLst>
                <a:ext uri="{FF2B5EF4-FFF2-40B4-BE49-F238E27FC236}">
                  <a16:creationId xmlns:a16="http://schemas.microsoft.com/office/drawing/2014/main" id="{77215779-CBD6-11DC-821A-9E7A86F14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217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٢١</a:t>
              </a:r>
              <a:endParaRPr lang="en-US" altLang="en-US" sz="2400" b="1"/>
            </a:p>
          </p:txBody>
        </p:sp>
      </p:grpSp>
      <p:grpSp>
        <p:nvGrpSpPr>
          <p:cNvPr id="87" name="Group 301">
            <a:extLst>
              <a:ext uri="{FF2B5EF4-FFF2-40B4-BE49-F238E27FC236}">
                <a16:creationId xmlns:a16="http://schemas.microsoft.com/office/drawing/2014/main" id="{2AB72962-F69E-8F76-7B0A-7851102CEE0F}"/>
              </a:ext>
            </a:extLst>
          </p:cNvPr>
          <p:cNvGrpSpPr>
            <a:grpSpLocks/>
          </p:cNvGrpSpPr>
          <p:nvPr/>
        </p:nvGrpSpPr>
        <p:grpSpPr bwMode="auto">
          <a:xfrm>
            <a:off x="4915112" y="4713274"/>
            <a:ext cx="1255712" cy="766762"/>
            <a:chOff x="2381" y="2085"/>
            <a:chExt cx="791" cy="483"/>
          </a:xfrm>
        </p:grpSpPr>
        <p:grpSp>
          <p:nvGrpSpPr>
            <p:cNvPr id="88" name="Group 294">
              <a:extLst>
                <a:ext uri="{FF2B5EF4-FFF2-40B4-BE49-F238E27FC236}">
                  <a16:creationId xmlns:a16="http://schemas.microsoft.com/office/drawing/2014/main" id="{6A59AB0A-F785-7A14-FF68-272ED7C85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8" y="2085"/>
              <a:ext cx="604" cy="483"/>
              <a:chOff x="2418" y="1554"/>
              <a:chExt cx="558" cy="483"/>
            </a:xfrm>
          </p:grpSpPr>
          <p:grpSp>
            <p:nvGrpSpPr>
              <p:cNvPr id="90" name="Group 295">
                <a:extLst>
                  <a:ext uri="{FF2B5EF4-FFF2-40B4-BE49-F238E27FC236}">
                    <a16:creationId xmlns:a16="http://schemas.microsoft.com/office/drawing/2014/main" id="{D70D71E6-3531-BA4B-8D58-6C5A6EF3FA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92" name="Text Box 296">
                  <a:extLst>
                    <a:ext uri="{FF2B5EF4-FFF2-40B4-BE49-F238E27FC236}">
                      <a16:creationId xmlns:a16="http://schemas.microsoft.com/office/drawing/2014/main" id="{9552E737-3313-C0E6-1F66-AF2C1C2FDF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٣</a:t>
                  </a:r>
                  <a:endParaRPr lang="en-US" altLang="en-US" sz="2400" b="1"/>
                </a:p>
              </p:txBody>
            </p:sp>
            <p:sp>
              <p:nvSpPr>
                <p:cNvPr id="93" name="Text Box 297">
                  <a:extLst>
                    <a:ext uri="{FF2B5EF4-FFF2-40B4-BE49-F238E27FC236}">
                      <a16:creationId xmlns:a16="http://schemas.microsoft.com/office/drawing/2014/main" id="{769DE016-6A5B-9700-10AE-606CB764B5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٤</a:t>
                  </a:r>
                  <a:endParaRPr lang="en-US" altLang="en-US" sz="2400" b="1"/>
                </a:p>
              </p:txBody>
            </p:sp>
            <p:sp>
              <p:nvSpPr>
                <p:cNvPr id="94" name="Line 298">
                  <a:extLst>
                    <a:ext uri="{FF2B5EF4-FFF2-40B4-BE49-F238E27FC236}">
                      <a16:creationId xmlns:a16="http://schemas.microsoft.com/office/drawing/2014/main" id="{43D8E3B0-3170-33B4-438A-0D576B4A5D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91" name="Text Box 299">
                <a:extLst>
                  <a:ext uri="{FF2B5EF4-FFF2-40B4-BE49-F238E27FC236}">
                    <a16:creationId xmlns:a16="http://schemas.microsoft.com/office/drawing/2014/main" id="{4E029F6F-A07F-056C-D40B-56BF41279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</p:grpSp>
        <p:sp>
          <p:nvSpPr>
            <p:cNvPr id="89" name="Text Box 300">
              <a:extLst>
                <a:ext uri="{FF2B5EF4-FFF2-40B4-BE49-F238E27FC236}">
                  <a16:creationId xmlns:a16="http://schemas.microsoft.com/office/drawing/2014/main" id="{EF0EE460-ECFF-CA7C-B360-C5B729244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18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م</a:t>
              </a:r>
              <a:endParaRPr lang="en-US" altLang="en-US" sz="2400" b="1"/>
            </a:p>
          </p:txBody>
        </p:sp>
      </p:grpSp>
      <p:sp>
        <p:nvSpPr>
          <p:cNvPr id="95" name="Text Box 303">
            <a:extLst>
              <a:ext uri="{FF2B5EF4-FFF2-40B4-BE49-F238E27FC236}">
                <a16:creationId xmlns:a16="http://schemas.microsoft.com/office/drawing/2014/main" id="{F4EF4E37-6D6B-83E6-B613-995EEDC19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799" y="5730861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طول الحديقة  =</a:t>
            </a:r>
            <a:endParaRPr lang="en-US" altLang="en-US" sz="2400" b="1"/>
          </a:p>
        </p:txBody>
      </p:sp>
      <p:grpSp>
        <p:nvGrpSpPr>
          <p:cNvPr id="96" name="Group 338">
            <a:extLst>
              <a:ext uri="{FF2B5EF4-FFF2-40B4-BE49-F238E27FC236}">
                <a16:creationId xmlns:a16="http://schemas.microsoft.com/office/drawing/2014/main" id="{D5036257-4CAB-2434-B1B1-063276DDB8CE}"/>
              </a:ext>
            </a:extLst>
          </p:cNvPr>
          <p:cNvGrpSpPr>
            <a:grpSpLocks/>
          </p:cNvGrpSpPr>
          <p:nvPr/>
        </p:nvGrpSpPr>
        <p:grpSpPr bwMode="auto">
          <a:xfrm>
            <a:off x="6931237" y="5578461"/>
            <a:ext cx="1209675" cy="766763"/>
            <a:chOff x="3651" y="2630"/>
            <a:chExt cx="762" cy="483"/>
          </a:xfrm>
        </p:grpSpPr>
        <p:sp>
          <p:nvSpPr>
            <p:cNvPr id="97" name="Text Box 302">
              <a:extLst>
                <a:ext uri="{FF2B5EF4-FFF2-40B4-BE49-F238E27FC236}">
                  <a16:creationId xmlns:a16="http://schemas.microsoft.com/office/drawing/2014/main" id="{702CF0A5-F0BB-6910-1C00-EF43106C0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2723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grpSp>
          <p:nvGrpSpPr>
            <p:cNvPr id="98" name="Group 304">
              <a:extLst>
                <a:ext uri="{FF2B5EF4-FFF2-40B4-BE49-F238E27FC236}">
                  <a16:creationId xmlns:a16="http://schemas.microsoft.com/office/drawing/2014/main" id="{D658CF2D-B008-0E92-DD79-9205CD381D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9" y="2630"/>
              <a:ext cx="604" cy="483"/>
              <a:chOff x="2418" y="1554"/>
              <a:chExt cx="558" cy="483"/>
            </a:xfrm>
          </p:grpSpPr>
          <p:grpSp>
            <p:nvGrpSpPr>
              <p:cNvPr id="99" name="Group 305">
                <a:extLst>
                  <a:ext uri="{FF2B5EF4-FFF2-40B4-BE49-F238E27FC236}">
                    <a16:creationId xmlns:a16="http://schemas.microsoft.com/office/drawing/2014/main" id="{B77623FB-72B8-1105-0442-5FBC568EBB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101" name="Text Box 306">
                  <a:extLst>
                    <a:ext uri="{FF2B5EF4-FFF2-40B4-BE49-F238E27FC236}">
                      <a16:creationId xmlns:a16="http://schemas.microsoft.com/office/drawing/2014/main" id="{79E9D58E-40D5-3DA9-4CE9-95B795AA36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FF3300"/>
                      </a:solidFill>
                    </a:rPr>
                    <a:t>٣</a:t>
                  </a:r>
                  <a:endParaRPr lang="en-US" altLang="en-US" sz="2400" b="1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02" name="Text Box 307">
                  <a:extLst>
                    <a:ext uri="{FF2B5EF4-FFF2-40B4-BE49-F238E27FC236}">
                      <a16:creationId xmlns:a16="http://schemas.microsoft.com/office/drawing/2014/main" id="{2CB2D416-801B-21D4-AC46-07255011EE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FF3300"/>
                      </a:solidFill>
                    </a:rPr>
                    <a:t>٤</a:t>
                  </a:r>
                  <a:endParaRPr lang="en-US" altLang="en-US" sz="2400" b="1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03" name="Line 308">
                  <a:extLst>
                    <a:ext uri="{FF2B5EF4-FFF2-40B4-BE49-F238E27FC236}">
                      <a16:creationId xmlns:a16="http://schemas.microsoft.com/office/drawing/2014/main" id="{3DD5796E-5065-1683-FCC0-EA8A6B7D4C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00" name="Text Box 309">
                <a:extLst>
                  <a:ext uri="{FF2B5EF4-FFF2-40B4-BE49-F238E27FC236}">
                    <a16:creationId xmlns:a16="http://schemas.microsoft.com/office/drawing/2014/main" id="{913BB5A6-2943-EAD2-4959-840AA05E77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٢٤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</p:grpSp>
      </p:grpSp>
      <p:grpSp>
        <p:nvGrpSpPr>
          <p:cNvPr id="104" name="Group 312">
            <a:extLst>
              <a:ext uri="{FF2B5EF4-FFF2-40B4-BE49-F238E27FC236}">
                <a16:creationId xmlns:a16="http://schemas.microsoft.com/office/drawing/2014/main" id="{B6C534C9-9449-10A4-EC62-916674E5CCFF}"/>
              </a:ext>
            </a:extLst>
          </p:cNvPr>
          <p:cNvGrpSpPr>
            <a:grpSpLocks/>
          </p:cNvGrpSpPr>
          <p:nvPr/>
        </p:nvGrpSpPr>
        <p:grpSpPr bwMode="auto">
          <a:xfrm>
            <a:off x="6296237" y="5726099"/>
            <a:ext cx="796925" cy="461962"/>
            <a:chOff x="3251" y="2723"/>
            <a:chExt cx="502" cy="291"/>
          </a:xfrm>
        </p:grpSpPr>
        <p:sp>
          <p:nvSpPr>
            <p:cNvPr id="105" name="Text Box 310">
              <a:extLst>
                <a:ext uri="{FF2B5EF4-FFF2-40B4-BE49-F238E27FC236}">
                  <a16:creationId xmlns:a16="http://schemas.microsoft.com/office/drawing/2014/main" id="{0C96F24B-D8BA-05A8-FE07-5F9F5251C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2726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sp>
          <p:nvSpPr>
            <p:cNvPr id="106" name="Text Box 311">
              <a:extLst>
                <a:ext uri="{FF2B5EF4-FFF2-40B4-BE49-F238E27FC236}">
                  <a16:creationId xmlns:a16="http://schemas.microsoft.com/office/drawing/2014/main" id="{85739882-1B06-D567-9BA7-398576685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0" y="2723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chemeClr val="accent2"/>
                  </a:solidFill>
                </a:rPr>
                <a:t>٢</a:t>
              </a:r>
              <a:endParaRPr lang="en-US" altLang="en-US" sz="24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07" name="Group 313">
            <a:extLst>
              <a:ext uri="{FF2B5EF4-FFF2-40B4-BE49-F238E27FC236}">
                <a16:creationId xmlns:a16="http://schemas.microsoft.com/office/drawing/2014/main" id="{26B5F435-106C-AA0B-1A71-69598F7DAE3E}"/>
              </a:ext>
            </a:extLst>
          </p:cNvPr>
          <p:cNvGrpSpPr>
            <a:grpSpLocks/>
          </p:cNvGrpSpPr>
          <p:nvPr/>
        </p:nvGrpSpPr>
        <p:grpSpPr bwMode="auto">
          <a:xfrm>
            <a:off x="2870412" y="5553061"/>
            <a:ext cx="1255712" cy="766763"/>
            <a:chOff x="2381" y="2085"/>
            <a:chExt cx="791" cy="483"/>
          </a:xfrm>
        </p:grpSpPr>
        <p:grpSp>
          <p:nvGrpSpPr>
            <p:cNvPr id="108" name="Group 314">
              <a:extLst>
                <a:ext uri="{FF2B5EF4-FFF2-40B4-BE49-F238E27FC236}">
                  <a16:creationId xmlns:a16="http://schemas.microsoft.com/office/drawing/2014/main" id="{F73393A6-18F2-84D2-F2CB-839CF6ACF9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8" y="2085"/>
              <a:ext cx="604" cy="483"/>
              <a:chOff x="2418" y="1554"/>
              <a:chExt cx="558" cy="483"/>
            </a:xfrm>
          </p:grpSpPr>
          <p:grpSp>
            <p:nvGrpSpPr>
              <p:cNvPr id="110" name="Group 315">
                <a:extLst>
                  <a:ext uri="{FF2B5EF4-FFF2-40B4-BE49-F238E27FC236}">
                    <a16:creationId xmlns:a16="http://schemas.microsoft.com/office/drawing/2014/main" id="{590D0213-5E37-860E-1297-25472317EA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112" name="Text Box 316">
                  <a:extLst>
                    <a:ext uri="{FF2B5EF4-FFF2-40B4-BE49-F238E27FC236}">
                      <a16:creationId xmlns:a16="http://schemas.microsoft.com/office/drawing/2014/main" id="{076C6EF0-77E8-1AB3-8847-EE2B8A00B0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٣</a:t>
                  </a:r>
                  <a:endParaRPr lang="en-US" altLang="en-US" sz="2400" b="1"/>
                </a:p>
              </p:txBody>
            </p:sp>
            <p:sp>
              <p:nvSpPr>
                <p:cNvPr id="113" name="Text Box 317">
                  <a:extLst>
                    <a:ext uri="{FF2B5EF4-FFF2-40B4-BE49-F238E27FC236}">
                      <a16:creationId xmlns:a16="http://schemas.microsoft.com/office/drawing/2014/main" id="{A7E2B009-1B3C-6EA2-F795-701D7636B5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٨</a:t>
                  </a:r>
                  <a:endParaRPr lang="en-US" altLang="en-US" sz="2400" b="1"/>
                </a:p>
              </p:txBody>
            </p:sp>
            <p:sp>
              <p:nvSpPr>
                <p:cNvPr id="114" name="Line 318">
                  <a:extLst>
                    <a:ext uri="{FF2B5EF4-FFF2-40B4-BE49-F238E27FC236}">
                      <a16:creationId xmlns:a16="http://schemas.microsoft.com/office/drawing/2014/main" id="{5F56765B-C8A2-8AB3-0897-4A9D9F4A12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11" name="Text Box 319">
                <a:extLst>
                  <a:ext uri="{FF2B5EF4-FFF2-40B4-BE49-F238E27FC236}">
                    <a16:creationId xmlns:a16="http://schemas.microsoft.com/office/drawing/2014/main" id="{2661A750-C6A7-40C4-893F-1C9B0BCDD7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١٢</a:t>
                </a:r>
                <a:endParaRPr lang="en-US" altLang="en-US" sz="2400" b="1"/>
              </a:p>
            </p:txBody>
          </p:sp>
        </p:grpSp>
        <p:sp>
          <p:nvSpPr>
            <p:cNvPr id="109" name="Text Box 320">
              <a:extLst>
                <a:ext uri="{FF2B5EF4-FFF2-40B4-BE49-F238E27FC236}">
                  <a16:creationId xmlns:a16="http://schemas.microsoft.com/office/drawing/2014/main" id="{E6D720C1-21B7-1AF3-C1A1-836ED6665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18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م</a:t>
              </a: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393931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5" grpId="0"/>
      <p:bldP spid="76" grpId="0"/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D1E406B3-3967-2DF0-F163-DDA1C28377B9}"/>
              </a:ext>
            </a:extLst>
          </p:cNvPr>
          <p:cNvGrpSpPr>
            <a:grpSpLocks/>
          </p:cNvGrpSpPr>
          <p:nvPr/>
        </p:nvGrpSpPr>
        <p:grpSpPr bwMode="auto">
          <a:xfrm>
            <a:off x="3296920" y="362420"/>
            <a:ext cx="5327650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54120682-0B8F-B05E-D6E5-B58BA6925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38EEBBEC-34F9-D1D7-1743-B17D3B761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جمع وطرح الأعداد النسبية ذات المقامات المختلفة</a:t>
              </a:r>
              <a:endParaRPr lang="en-US" altLang="en-US" sz="2400" b="1"/>
            </a:p>
          </p:txBody>
        </p:sp>
      </p:grpSp>
      <p:sp>
        <p:nvSpPr>
          <p:cNvPr id="5" name="AutoShape 23">
            <a:extLst>
              <a:ext uri="{FF2B5EF4-FFF2-40B4-BE49-F238E27FC236}">
                <a16:creationId xmlns:a16="http://schemas.microsoft.com/office/drawing/2014/main" id="{B7251650-8821-DE7B-405D-C42FB9ED1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4902" y="1254594"/>
            <a:ext cx="4537075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جد ناتج الجمع أو الطرح في أبسط صورة :</a:t>
            </a:r>
            <a:endParaRPr lang="en-US" altLang="en-US" sz="2400" b="1"/>
          </a:p>
        </p:txBody>
      </p:sp>
      <p:sp>
        <p:nvSpPr>
          <p:cNvPr id="8" name="Text Box 98">
            <a:extLst>
              <a:ext uri="{FF2B5EF4-FFF2-40B4-BE49-F238E27FC236}">
                <a16:creationId xmlns:a16="http://schemas.microsoft.com/office/drawing/2014/main" id="{A32E9BC9-5628-A544-4329-809A672E7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127" y="3386607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11" name="Group 115">
            <a:extLst>
              <a:ext uri="{FF2B5EF4-FFF2-40B4-BE49-F238E27FC236}">
                <a16:creationId xmlns:a16="http://schemas.microsoft.com/office/drawing/2014/main" id="{7E95B46E-9E6F-8E0B-8401-6A67B2279E8E}"/>
              </a:ext>
            </a:extLst>
          </p:cNvPr>
          <p:cNvGrpSpPr>
            <a:grpSpLocks/>
          </p:cNvGrpSpPr>
          <p:nvPr/>
        </p:nvGrpSpPr>
        <p:grpSpPr bwMode="auto">
          <a:xfrm>
            <a:off x="6713114" y="2403944"/>
            <a:ext cx="885825" cy="766763"/>
            <a:chOff x="2418" y="1554"/>
            <a:chExt cx="558" cy="483"/>
          </a:xfrm>
        </p:grpSpPr>
        <p:grpSp>
          <p:nvGrpSpPr>
            <p:cNvPr id="14" name="Group 116">
              <a:extLst>
                <a:ext uri="{FF2B5EF4-FFF2-40B4-BE49-F238E27FC236}">
                  <a16:creationId xmlns:a16="http://schemas.microsoft.com/office/drawing/2014/main" id="{9186E555-4E64-187E-9284-AB884D9850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7" name="Text Box 117">
                <a:extLst>
                  <a:ext uri="{FF2B5EF4-FFF2-40B4-BE49-F238E27FC236}">
                    <a16:creationId xmlns:a16="http://schemas.microsoft.com/office/drawing/2014/main" id="{D05F465F-6197-70F6-328A-FF59B74924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٥٩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18" name="Text Box 118">
                <a:extLst>
                  <a:ext uri="{FF2B5EF4-FFF2-40B4-BE49-F238E27FC236}">
                    <a16:creationId xmlns:a16="http://schemas.microsoft.com/office/drawing/2014/main" id="{8C63931D-DF82-1D81-4C70-3BE00905C7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٧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19" name="Line 119">
                <a:extLst>
                  <a:ext uri="{FF2B5EF4-FFF2-40B4-BE49-F238E27FC236}">
                    <a16:creationId xmlns:a16="http://schemas.microsoft.com/office/drawing/2014/main" id="{AF3D87C4-F64B-4020-A974-6918B9046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6" name="Text Box 120">
              <a:extLst>
                <a:ext uri="{FF2B5EF4-FFF2-40B4-BE49-F238E27FC236}">
                  <a16:creationId xmlns:a16="http://schemas.microsoft.com/office/drawing/2014/main" id="{C72D8AA5-6124-E55C-41D4-FC3EE637B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20" name="Group 121">
            <a:extLst>
              <a:ext uri="{FF2B5EF4-FFF2-40B4-BE49-F238E27FC236}">
                <a16:creationId xmlns:a16="http://schemas.microsoft.com/office/drawing/2014/main" id="{234D78B2-6259-2281-8E54-8A1A60C49E17}"/>
              </a:ext>
            </a:extLst>
          </p:cNvPr>
          <p:cNvGrpSpPr>
            <a:grpSpLocks/>
          </p:cNvGrpSpPr>
          <p:nvPr/>
        </p:nvGrpSpPr>
        <p:grpSpPr bwMode="auto">
          <a:xfrm>
            <a:off x="5993977" y="2403944"/>
            <a:ext cx="885825" cy="766763"/>
            <a:chOff x="2418" y="1554"/>
            <a:chExt cx="558" cy="483"/>
          </a:xfrm>
        </p:grpSpPr>
        <p:grpSp>
          <p:nvGrpSpPr>
            <p:cNvPr id="21" name="Group 122">
              <a:extLst>
                <a:ext uri="{FF2B5EF4-FFF2-40B4-BE49-F238E27FC236}">
                  <a16:creationId xmlns:a16="http://schemas.microsoft.com/office/drawing/2014/main" id="{40B2FFCE-2DE7-A72C-3F3B-69B53120DE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23" name="Text Box 123">
                <a:extLst>
                  <a:ext uri="{FF2B5EF4-FFF2-40B4-BE49-F238E27FC236}">
                    <a16:creationId xmlns:a16="http://schemas.microsoft.com/office/drawing/2014/main" id="{F6F2F049-196D-57E2-4C7F-953F294294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١٣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4" name="Text Box 124">
                <a:extLst>
                  <a:ext uri="{FF2B5EF4-FFF2-40B4-BE49-F238E27FC236}">
                    <a16:creationId xmlns:a16="http://schemas.microsoft.com/office/drawing/2014/main" id="{97D2A885-88DF-239F-461A-E3ABCDCA28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٢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" name="Line 125">
                <a:extLst>
                  <a:ext uri="{FF2B5EF4-FFF2-40B4-BE49-F238E27FC236}">
                    <a16:creationId xmlns:a16="http://schemas.microsoft.com/office/drawing/2014/main" id="{B2B0A570-CFFD-6517-A74E-3F911302C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2" name="Text Box 126">
              <a:extLst>
                <a:ext uri="{FF2B5EF4-FFF2-40B4-BE49-F238E27FC236}">
                  <a16:creationId xmlns:a16="http://schemas.microsoft.com/office/drawing/2014/main" id="{CB2CB5BE-6687-57F7-FB9C-54077290A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26" name="Text Box 127">
            <a:extLst>
              <a:ext uri="{FF2B5EF4-FFF2-40B4-BE49-F238E27FC236}">
                <a16:creationId xmlns:a16="http://schemas.microsoft.com/office/drawing/2014/main" id="{318DAB7E-60EE-6897-D302-41A868209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82" y="2864319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 err="1"/>
              <a:t>م</a:t>
            </a:r>
            <a:r>
              <a:rPr lang="ar-SA" altLang="en-US" sz="2000" b="1" dirty="0"/>
              <a:t> . </a:t>
            </a:r>
            <a:r>
              <a:rPr lang="ar-SA" altLang="en-US" sz="2000" b="1" dirty="0" err="1"/>
              <a:t>م</a:t>
            </a:r>
            <a:r>
              <a:rPr lang="ar-SA" altLang="en-US" sz="2000" b="1" dirty="0"/>
              <a:t> . </a:t>
            </a:r>
            <a:r>
              <a:rPr lang="ar-SA" altLang="en-US" sz="2000" b="1" dirty="0" err="1"/>
              <a:t>أ</a:t>
            </a:r>
            <a:r>
              <a:rPr lang="ar-SA" altLang="en-US" sz="2000" b="1" dirty="0"/>
              <a:t> = ١٤</a:t>
            </a:r>
            <a:endParaRPr lang="en-US" altLang="en-US" sz="2000" b="1" dirty="0"/>
          </a:p>
        </p:txBody>
      </p:sp>
      <p:grpSp>
        <p:nvGrpSpPr>
          <p:cNvPr id="27" name="Group 128">
            <a:extLst>
              <a:ext uri="{FF2B5EF4-FFF2-40B4-BE49-F238E27FC236}">
                <a16:creationId xmlns:a16="http://schemas.microsoft.com/office/drawing/2014/main" id="{2BF57F2F-B1E2-DDB3-7545-B5BC565FCCCC}"/>
              </a:ext>
            </a:extLst>
          </p:cNvPr>
          <p:cNvGrpSpPr>
            <a:grpSpLocks/>
          </p:cNvGrpSpPr>
          <p:nvPr/>
        </p:nvGrpSpPr>
        <p:grpSpPr bwMode="auto">
          <a:xfrm>
            <a:off x="3887364" y="2407119"/>
            <a:ext cx="1365250" cy="766763"/>
            <a:chOff x="3315" y="1554"/>
            <a:chExt cx="860" cy="483"/>
          </a:xfrm>
        </p:grpSpPr>
        <p:grpSp>
          <p:nvGrpSpPr>
            <p:cNvPr id="28" name="Group 129">
              <a:extLst>
                <a:ext uri="{FF2B5EF4-FFF2-40B4-BE49-F238E27FC236}">
                  <a16:creationId xmlns:a16="http://schemas.microsoft.com/office/drawing/2014/main" id="{8C0507C2-EB57-5969-523D-AD9EBC9BAE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30" name="Text Box 130">
                <a:extLst>
                  <a:ext uri="{FF2B5EF4-FFF2-40B4-BE49-F238E27FC236}">
                    <a16:creationId xmlns:a16="http://schemas.microsoft.com/office/drawing/2014/main" id="{057682A8-F28B-C83E-05FF-A1AE3289C3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١٣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٧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31" name="Text Box 131">
                <a:extLst>
                  <a:ext uri="{FF2B5EF4-FFF2-40B4-BE49-F238E27FC236}">
                    <a16:creationId xmlns:a16="http://schemas.microsoft.com/office/drawing/2014/main" id="{CFE02277-A8E5-19E3-3F14-57FE01D5B2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٢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٧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32" name="Line 132">
                <a:extLst>
                  <a:ext uri="{FF2B5EF4-FFF2-40B4-BE49-F238E27FC236}">
                    <a16:creationId xmlns:a16="http://schemas.microsoft.com/office/drawing/2014/main" id="{872B14B7-D54A-16E5-43FB-7B7AC6A41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9" name="Text Box 133">
              <a:extLst>
                <a:ext uri="{FF2B5EF4-FFF2-40B4-BE49-F238E27FC236}">
                  <a16:creationId xmlns:a16="http://schemas.microsoft.com/office/drawing/2014/main" id="{EF6AE1F7-9C95-AF3D-D845-3C5623440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3" name="Group 134">
            <a:extLst>
              <a:ext uri="{FF2B5EF4-FFF2-40B4-BE49-F238E27FC236}">
                <a16:creationId xmlns:a16="http://schemas.microsoft.com/office/drawing/2014/main" id="{6C12F822-D3F1-B796-9AA5-A1CB90DB9837}"/>
              </a:ext>
            </a:extLst>
          </p:cNvPr>
          <p:cNvGrpSpPr>
            <a:grpSpLocks/>
          </p:cNvGrpSpPr>
          <p:nvPr/>
        </p:nvGrpSpPr>
        <p:grpSpPr bwMode="auto">
          <a:xfrm>
            <a:off x="2966614" y="2410294"/>
            <a:ext cx="1093788" cy="766763"/>
            <a:chOff x="2864" y="1556"/>
            <a:chExt cx="560" cy="483"/>
          </a:xfrm>
        </p:grpSpPr>
        <p:grpSp>
          <p:nvGrpSpPr>
            <p:cNvPr id="34" name="Group 135">
              <a:extLst>
                <a:ext uri="{FF2B5EF4-FFF2-40B4-BE49-F238E27FC236}">
                  <a16:creationId xmlns:a16="http://schemas.microsoft.com/office/drawing/2014/main" id="{495A4FD8-B5E6-FA5B-04B5-7D528FC618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556"/>
              <a:ext cx="363" cy="483"/>
              <a:chOff x="4967" y="2221"/>
              <a:chExt cx="363" cy="483"/>
            </a:xfrm>
          </p:grpSpPr>
          <p:sp>
            <p:nvSpPr>
              <p:cNvPr id="36" name="Text Box 136">
                <a:extLst>
                  <a:ext uri="{FF2B5EF4-FFF2-40B4-BE49-F238E27FC236}">
                    <a16:creationId xmlns:a16="http://schemas.microsoft.com/office/drawing/2014/main" id="{22843EB7-A5E2-88A2-5329-C477F0B7C0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١١٨</a:t>
                </a:r>
                <a:endParaRPr lang="en-US" altLang="en-US" sz="2400" b="1"/>
              </a:p>
            </p:txBody>
          </p:sp>
          <p:sp>
            <p:nvSpPr>
              <p:cNvPr id="37" name="Text Box 137">
                <a:extLst>
                  <a:ext uri="{FF2B5EF4-FFF2-40B4-BE49-F238E27FC236}">
                    <a16:creationId xmlns:a16="http://schemas.microsoft.com/office/drawing/2014/main" id="{82FFB39A-765E-9D8C-F4C7-E59BC6978E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١٤</a:t>
                </a:r>
                <a:endParaRPr lang="en-US" altLang="en-US" sz="2400" b="1"/>
              </a:p>
            </p:txBody>
          </p:sp>
          <p:sp>
            <p:nvSpPr>
              <p:cNvPr id="38" name="Line 138">
                <a:extLst>
                  <a:ext uri="{FF2B5EF4-FFF2-40B4-BE49-F238E27FC236}">
                    <a16:creationId xmlns:a16="http://schemas.microsoft.com/office/drawing/2014/main" id="{164908AC-11F6-9A87-31FD-AF52FDF1E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5" name="Text Box 139">
              <a:extLst>
                <a:ext uri="{FF2B5EF4-FFF2-40B4-BE49-F238E27FC236}">
                  <a16:creationId xmlns:a16="http://schemas.microsoft.com/office/drawing/2014/main" id="{44D747A5-8419-D176-3E56-DA937B705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39" name="Group 140">
            <a:extLst>
              <a:ext uri="{FF2B5EF4-FFF2-40B4-BE49-F238E27FC236}">
                <a16:creationId xmlns:a16="http://schemas.microsoft.com/office/drawing/2014/main" id="{C7A391C6-390D-5F71-CB84-44B053ACB335}"/>
              </a:ext>
            </a:extLst>
          </p:cNvPr>
          <p:cNvGrpSpPr>
            <a:grpSpLocks/>
          </p:cNvGrpSpPr>
          <p:nvPr/>
        </p:nvGrpSpPr>
        <p:grpSpPr bwMode="auto">
          <a:xfrm>
            <a:off x="2247477" y="2407119"/>
            <a:ext cx="885825" cy="766763"/>
            <a:chOff x="2418" y="1554"/>
            <a:chExt cx="558" cy="483"/>
          </a:xfrm>
        </p:grpSpPr>
        <p:grpSp>
          <p:nvGrpSpPr>
            <p:cNvPr id="40" name="Group 141">
              <a:extLst>
                <a:ext uri="{FF2B5EF4-FFF2-40B4-BE49-F238E27FC236}">
                  <a16:creationId xmlns:a16="http://schemas.microsoft.com/office/drawing/2014/main" id="{632C06D4-D943-5868-5FC9-7D37D87921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42" name="Text Box 142">
                <a:extLst>
                  <a:ext uri="{FF2B5EF4-FFF2-40B4-BE49-F238E27FC236}">
                    <a16:creationId xmlns:a16="http://schemas.microsoft.com/office/drawing/2014/main" id="{E3372F54-2BF1-6C2D-ADDB-07B6B2B92D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٩١</a:t>
                </a:r>
                <a:endParaRPr lang="en-US" altLang="en-US" sz="2400" b="1"/>
              </a:p>
            </p:txBody>
          </p:sp>
          <p:sp>
            <p:nvSpPr>
              <p:cNvPr id="43" name="Text Box 143">
                <a:extLst>
                  <a:ext uri="{FF2B5EF4-FFF2-40B4-BE49-F238E27FC236}">
                    <a16:creationId xmlns:a16="http://schemas.microsoft.com/office/drawing/2014/main" id="{768B3463-1FBA-A16C-DC59-B9ECD9084F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١٤</a:t>
                </a:r>
                <a:endParaRPr lang="en-US" altLang="en-US" sz="2400" b="1"/>
              </a:p>
            </p:txBody>
          </p:sp>
          <p:sp>
            <p:nvSpPr>
              <p:cNvPr id="44" name="Line 144">
                <a:extLst>
                  <a:ext uri="{FF2B5EF4-FFF2-40B4-BE49-F238E27FC236}">
                    <a16:creationId xmlns:a16="http://schemas.microsoft.com/office/drawing/2014/main" id="{B3FBE1D3-2AE7-2962-6138-3CD2BE122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1" name="Text Box 145">
              <a:extLst>
                <a:ext uri="{FF2B5EF4-FFF2-40B4-BE49-F238E27FC236}">
                  <a16:creationId xmlns:a16="http://schemas.microsoft.com/office/drawing/2014/main" id="{1F6FFE99-BD98-F717-E04C-2DE03BBBC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45" name="Group 315">
            <a:extLst>
              <a:ext uri="{FF2B5EF4-FFF2-40B4-BE49-F238E27FC236}">
                <a16:creationId xmlns:a16="http://schemas.microsoft.com/office/drawing/2014/main" id="{45C9CFA4-7E20-6865-D1D9-8ABDAA189DA5}"/>
              </a:ext>
            </a:extLst>
          </p:cNvPr>
          <p:cNvGrpSpPr>
            <a:grpSpLocks/>
          </p:cNvGrpSpPr>
          <p:nvPr/>
        </p:nvGrpSpPr>
        <p:grpSpPr bwMode="auto">
          <a:xfrm>
            <a:off x="5847927" y="3234207"/>
            <a:ext cx="1898650" cy="766762"/>
            <a:chOff x="3236" y="1821"/>
            <a:chExt cx="1158" cy="483"/>
          </a:xfrm>
        </p:grpSpPr>
        <p:grpSp>
          <p:nvGrpSpPr>
            <p:cNvPr id="46" name="Group 314">
              <a:extLst>
                <a:ext uri="{FF2B5EF4-FFF2-40B4-BE49-F238E27FC236}">
                  <a16:creationId xmlns:a16="http://schemas.microsoft.com/office/drawing/2014/main" id="{5764EB6B-941D-48C1-CD86-22A04F8282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9" y="1821"/>
              <a:ext cx="925" cy="483"/>
              <a:chOff x="3469" y="1821"/>
              <a:chExt cx="925" cy="483"/>
            </a:xfrm>
          </p:grpSpPr>
          <p:sp>
            <p:nvSpPr>
              <p:cNvPr id="48" name="Text Box 148">
                <a:extLst>
                  <a:ext uri="{FF2B5EF4-FFF2-40B4-BE49-F238E27FC236}">
                    <a16:creationId xmlns:a16="http://schemas.microsoft.com/office/drawing/2014/main" id="{E5023BA5-8607-70D5-47C3-02A33E025B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9" y="1821"/>
                <a:ext cx="9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١١٨ +  ٩١</a:t>
                </a:r>
                <a:endParaRPr lang="en-US" altLang="en-US" sz="2400" b="1"/>
              </a:p>
            </p:txBody>
          </p:sp>
          <p:sp>
            <p:nvSpPr>
              <p:cNvPr id="49" name="Text Box 149">
                <a:extLst>
                  <a:ext uri="{FF2B5EF4-FFF2-40B4-BE49-F238E27FC236}">
                    <a16:creationId xmlns:a16="http://schemas.microsoft.com/office/drawing/2014/main" id="{13D45419-F05C-E8B5-AD85-5D100237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9" y="2016"/>
                <a:ext cx="9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١٤</a:t>
                </a:r>
                <a:endParaRPr lang="en-US" altLang="en-US" sz="2400" b="1"/>
              </a:p>
            </p:txBody>
          </p:sp>
          <p:sp>
            <p:nvSpPr>
              <p:cNvPr id="50" name="Line 150">
                <a:extLst>
                  <a:ext uri="{FF2B5EF4-FFF2-40B4-BE49-F238E27FC236}">
                    <a16:creationId xmlns:a16="http://schemas.microsoft.com/office/drawing/2014/main" id="{E35C3B7A-91F4-8393-63E1-7F480A2C8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60" y="2064"/>
                <a:ext cx="7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7" name="Text Box 151">
              <a:extLst>
                <a:ext uri="{FF2B5EF4-FFF2-40B4-BE49-F238E27FC236}">
                  <a16:creationId xmlns:a16="http://schemas.microsoft.com/office/drawing/2014/main" id="{DCEB9D61-BA29-9C74-DCEC-03BCE7E5E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" y="1912"/>
              <a:ext cx="3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51" name="Group 152">
            <a:extLst>
              <a:ext uri="{FF2B5EF4-FFF2-40B4-BE49-F238E27FC236}">
                <a16:creationId xmlns:a16="http://schemas.microsoft.com/office/drawing/2014/main" id="{FB875F86-C48E-BCC6-FB08-D795C16D553C}"/>
              </a:ext>
            </a:extLst>
          </p:cNvPr>
          <p:cNvGrpSpPr>
            <a:grpSpLocks/>
          </p:cNvGrpSpPr>
          <p:nvPr/>
        </p:nvGrpSpPr>
        <p:grpSpPr bwMode="auto">
          <a:xfrm>
            <a:off x="4982739" y="3234207"/>
            <a:ext cx="1139825" cy="766762"/>
            <a:chOff x="2418" y="1554"/>
            <a:chExt cx="558" cy="483"/>
          </a:xfrm>
        </p:grpSpPr>
        <p:grpSp>
          <p:nvGrpSpPr>
            <p:cNvPr id="52" name="Group 153">
              <a:extLst>
                <a:ext uri="{FF2B5EF4-FFF2-40B4-BE49-F238E27FC236}">
                  <a16:creationId xmlns:a16="http://schemas.microsoft.com/office/drawing/2014/main" id="{EC777977-636B-CB5F-3E85-08896BD8A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54" name="Text Box 154">
                <a:extLst>
                  <a:ext uri="{FF2B5EF4-FFF2-40B4-BE49-F238E27FC236}">
                    <a16:creationId xmlns:a16="http://schemas.microsoft.com/office/drawing/2014/main" id="{BD2C91CB-6656-96F0-4043-3ABA5C7F0B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٢٠٩</a:t>
                </a:r>
                <a:endParaRPr lang="en-US" altLang="en-US" sz="2400" b="1"/>
              </a:p>
            </p:txBody>
          </p:sp>
          <p:sp>
            <p:nvSpPr>
              <p:cNvPr id="55" name="Text Box 155">
                <a:extLst>
                  <a:ext uri="{FF2B5EF4-FFF2-40B4-BE49-F238E27FC236}">
                    <a16:creationId xmlns:a16="http://schemas.microsoft.com/office/drawing/2014/main" id="{B019C8FD-C1CE-70B8-831B-3996F384B9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١٤</a:t>
                </a:r>
                <a:endParaRPr lang="en-US" altLang="en-US" sz="2400" b="1"/>
              </a:p>
            </p:txBody>
          </p:sp>
          <p:sp>
            <p:nvSpPr>
              <p:cNvPr id="56" name="Line 156">
                <a:extLst>
                  <a:ext uri="{FF2B5EF4-FFF2-40B4-BE49-F238E27FC236}">
                    <a16:creationId xmlns:a16="http://schemas.microsoft.com/office/drawing/2014/main" id="{C489BE8E-098A-649F-F809-7C0E759FB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3" name="Text Box 157">
              <a:extLst>
                <a:ext uri="{FF2B5EF4-FFF2-40B4-BE49-F238E27FC236}">
                  <a16:creationId xmlns:a16="http://schemas.microsoft.com/office/drawing/2014/main" id="{59F2EACB-487F-4407-708C-C21AE9EC7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57" name="Group 158">
            <a:extLst>
              <a:ext uri="{FF2B5EF4-FFF2-40B4-BE49-F238E27FC236}">
                <a16:creationId xmlns:a16="http://schemas.microsoft.com/office/drawing/2014/main" id="{14065E24-A318-0A63-6C40-CB5F6929C690}"/>
              </a:ext>
            </a:extLst>
          </p:cNvPr>
          <p:cNvGrpSpPr>
            <a:grpSpLocks/>
          </p:cNvGrpSpPr>
          <p:nvPr/>
        </p:nvGrpSpPr>
        <p:grpSpPr bwMode="auto">
          <a:xfrm>
            <a:off x="4966864" y="2410294"/>
            <a:ext cx="1360488" cy="766763"/>
            <a:chOff x="2671" y="2882"/>
            <a:chExt cx="857" cy="483"/>
          </a:xfrm>
        </p:grpSpPr>
        <p:grpSp>
          <p:nvGrpSpPr>
            <p:cNvPr id="58" name="Group 159">
              <a:extLst>
                <a:ext uri="{FF2B5EF4-FFF2-40B4-BE49-F238E27FC236}">
                  <a16:creationId xmlns:a16="http://schemas.microsoft.com/office/drawing/2014/main" id="{17294A04-1FD9-9150-2CEC-D2E4310DBD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5" y="2882"/>
              <a:ext cx="753" cy="483"/>
              <a:chOff x="4967" y="2221"/>
              <a:chExt cx="363" cy="483"/>
            </a:xfrm>
          </p:grpSpPr>
          <p:sp>
            <p:nvSpPr>
              <p:cNvPr id="60" name="Text Box 160">
                <a:extLst>
                  <a:ext uri="{FF2B5EF4-FFF2-40B4-BE49-F238E27FC236}">
                    <a16:creationId xmlns:a16="http://schemas.microsoft.com/office/drawing/2014/main" id="{EBFD35BE-56A9-2188-2EC4-FA74F23D21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٥٩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٢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61" name="Text Box 161">
                <a:extLst>
                  <a:ext uri="{FF2B5EF4-FFF2-40B4-BE49-F238E27FC236}">
                    <a16:creationId xmlns:a16="http://schemas.microsoft.com/office/drawing/2014/main" id="{5099B2F8-9E38-361D-0443-CCC2BC344A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٧ </a:t>
                </a:r>
                <a:r>
                  <a:rPr lang="ar-SA" altLang="en-US" sz="2400" b="1"/>
                  <a:t>× 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٢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62" name="Line 162">
                <a:extLst>
                  <a:ext uri="{FF2B5EF4-FFF2-40B4-BE49-F238E27FC236}">
                    <a16:creationId xmlns:a16="http://schemas.microsoft.com/office/drawing/2014/main" id="{247A6A88-7CA1-39AD-8671-6D2392E6C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9" name="Text Box 163">
              <a:extLst>
                <a:ext uri="{FF2B5EF4-FFF2-40B4-BE49-F238E27FC236}">
                  <a16:creationId xmlns:a16="http://schemas.microsoft.com/office/drawing/2014/main" id="{EBDE7E58-80B1-0842-81A6-3A20BC3184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" y="296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63" name="Group 213">
            <a:extLst>
              <a:ext uri="{FF2B5EF4-FFF2-40B4-BE49-F238E27FC236}">
                <a16:creationId xmlns:a16="http://schemas.microsoft.com/office/drawing/2014/main" id="{AD57DDEC-979B-A4F2-9B83-88A0994C7B05}"/>
              </a:ext>
            </a:extLst>
          </p:cNvPr>
          <p:cNvGrpSpPr>
            <a:grpSpLocks/>
          </p:cNvGrpSpPr>
          <p:nvPr/>
        </p:nvGrpSpPr>
        <p:grpSpPr bwMode="auto">
          <a:xfrm>
            <a:off x="4190577" y="3234207"/>
            <a:ext cx="1296987" cy="766762"/>
            <a:chOff x="1927" y="3673"/>
            <a:chExt cx="734" cy="483"/>
          </a:xfrm>
        </p:grpSpPr>
        <p:grpSp>
          <p:nvGrpSpPr>
            <p:cNvPr id="64" name="Group 214">
              <a:extLst>
                <a:ext uri="{FF2B5EF4-FFF2-40B4-BE49-F238E27FC236}">
                  <a16:creationId xmlns:a16="http://schemas.microsoft.com/office/drawing/2014/main" id="{7053D83B-B30B-E9B6-BAAF-0ADBECD012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673"/>
              <a:ext cx="558" cy="483"/>
              <a:chOff x="2418" y="1554"/>
              <a:chExt cx="558" cy="483"/>
            </a:xfrm>
          </p:grpSpPr>
          <p:grpSp>
            <p:nvGrpSpPr>
              <p:cNvPr id="66" name="Group 215">
                <a:extLst>
                  <a:ext uri="{FF2B5EF4-FFF2-40B4-BE49-F238E27FC236}">
                    <a16:creationId xmlns:a16="http://schemas.microsoft.com/office/drawing/2014/main" id="{48609411-F5C9-C957-8B75-FB2CAFEC4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68" name="Text Box 216">
                  <a:extLst>
                    <a:ext uri="{FF2B5EF4-FFF2-40B4-BE49-F238E27FC236}">
                      <a16:creationId xmlns:a16="http://schemas.microsoft.com/office/drawing/2014/main" id="{6DE045E6-1AE5-38F5-0D3F-79C62D5941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١٣</a:t>
                  </a:r>
                  <a:endParaRPr lang="en-US" altLang="en-US" sz="2400" b="1"/>
                </a:p>
              </p:txBody>
            </p:sp>
            <p:sp>
              <p:nvSpPr>
                <p:cNvPr id="69" name="Text Box 217">
                  <a:extLst>
                    <a:ext uri="{FF2B5EF4-FFF2-40B4-BE49-F238E27FC236}">
                      <a16:creationId xmlns:a16="http://schemas.microsoft.com/office/drawing/2014/main" id="{7BEAFC45-0CDF-571B-7DDC-648FF2B00E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١٤</a:t>
                  </a:r>
                  <a:endParaRPr lang="en-US" altLang="en-US" sz="2400" b="1"/>
                </a:p>
              </p:txBody>
            </p:sp>
            <p:sp>
              <p:nvSpPr>
                <p:cNvPr id="70" name="Line 218">
                  <a:extLst>
                    <a:ext uri="{FF2B5EF4-FFF2-40B4-BE49-F238E27FC236}">
                      <a16:creationId xmlns:a16="http://schemas.microsoft.com/office/drawing/2014/main" id="{B048F7E8-5559-0E49-FAED-C47495A3FA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67" name="Text Box 219">
                <a:extLst>
                  <a:ext uri="{FF2B5EF4-FFF2-40B4-BE49-F238E27FC236}">
                    <a16:creationId xmlns:a16="http://schemas.microsoft.com/office/drawing/2014/main" id="{FBF7CC5B-A0EB-C858-D213-1351F41813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١٤</a:t>
                </a:r>
                <a:endParaRPr lang="en-US" altLang="en-US" sz="2400" b="1"/>
              </a:p>
            </p:txBody>
          </p:sp>
        </p:grpSp>
        <p:sp>
          <p:nvSpPr>
            <p:cNvPr id="65" name="Text Box 220">
              <a:extLst>
                <a:ext uri="{FF2B5EF4-FFF2-40B4-BE49-F238E27FC236}">
                  <a16:creationId xmlns:a16="http://schemas.microsoft.com/office/drawing/2014/main" id="{E784B471-FC85-8991-F10D-41FB1F228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9" y="374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sp>
        <p:nvSpPr>
          <p:cNvPr id="72" name="Text Box 236">
            <a:extLst>
              <a:ext uri="{FF2B5EF4-FFF2-40B4-BE49-F238E27FC236}">
                <a16:creationId xmlns:a16="http://schemas.microsoft.com/office/drawing/2014/main" id="{6488C612-8DAA-FBCE-AC36-EF6586131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552" y="5605932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73" name="Group 259">
            <a:extLst>
              <a:ext uri="{FF2B5EF4-FFF2-40B4-BE49-F238E27FC236}">
                <a16:creationId xmlns:a16="http://schemas.microsoft.com/office/drawing/2014/main" id="{15607575-E177-4462-18EA-821BF28C3161}"/>
              </a:ext>
            </a:extLst>
          </p:cNvPr>
          <p:cNvGrpSpPr>
            <a:grpSpLocks/>
          </p:cNvGrpSpPr>
          <p:nvPr/>
        </p:nvGrpSpPr>
        <p:grpSpPr bwMode="auto">
          <a:xfrm>
            <a:off x="5887614" y="4623269"/>
            <a:ext cx="885825" cy="766763"/>
            <a:chOff x="2418" y="1554"/>
            <a:chExt cx="558" cy="483"/>
          </a:xfrm>
        </p:grpSpPr>
        <p:grpSp>
          <p:nvGrpSpPr>
            <p:cNvPr id="74" name="Group 260">
              <a:extLst>
                <a:ext uri="{FF2B5EF4-FFF2-40B4-BE49-F238E27FC236}">
                  <a16:creationId xmlns:a16="http://schemas.microsoft.com/office/drawing/2014/main" id="{1C191208-D873-8B58-D5A6-D9DA4F979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76" name="Text Box 261">
                <a:extLst>
                  <a:ext uri="{FF2B5EF4-FFF2-40B4-BE49-F238E27FC236}">
                    <a16:creationId xmlns:a16="http://schemas.microsoft.com/office/drawing/2014/main" id="{36E8B0A5-A217-44D6-C9D1-72A86BCB72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٢٩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7" name="Text Box 262">
                <a:extLst>
                  <a:ext uri="{FF2B5EF4-FFF2-40B4-BE49-F238E27FC236}">
                    <a16:creationId xmlns:a16="http://schemas.microsoft.com/office/drawing/2014/main" id="{54479FA3-3F42-2386-4CC2-3E816956A3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٦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8" name="Line 263">
                <a:extLst>
                  <a:ext uri="{FF2B5EF4-FFF2-40B4-BE49-F238E27FC236}">
                    <a16:creationId xmlns:a16="http://schemas.microsoft.com/office/drawing/2014/main" id="{9ABC9D78-DA81-509E-DC96-7BC6F94E9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75" name="Text Box 264">
              <a:extLst>
                <a:ext uri="{FF2B5EF4-FFF2-40B4-BE49-F238E27FC236}">
                  <a16:creationId xmlns:a16="http://schemas.microsoft.com/office/drawing/2014/main" id="{3D3C5BFA-B88D-8F1B-F2DA-9032126AC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79" name="Text Box 265">
            <a:extLst>
              <a:ext uri="{FF2B5EF4-FFF2-40B4-BE49-F238E27FC236}">
                <a16:creationId xmlns:a16="http://schemas.microsoft.com/office/drawing/2014/main" id="{1EABD8F1-8D29-C18C-9783-8815EE91B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364" y="4789957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م . م . أ = ٦</a:t>
            </a:r>
            <a:endParaRPr lang="en-US" altLang="en-US" sz="2000" b="1"/>
          </a:p>
        </p:txBody>
      </p:sp>
      <p:grpSp>
        <p:nvGrpSpPr>
          <p:cNvPr id="80" name="Group 266">
            <a:extLst>
              <a:ext uri="{FF2B5EF4-FFF2-40B4-BE49-F238E27FC236}">
                <a16:creationId xmlns:a16="http://schemas.microsoft.com/office/drawing/2014/main" id="{3091451B-4194-DC83-3982-08E428966852}"/>
              </a:ext>
            </a:extLst>
          </p:cNvPr>
          <p:cNvGrpSpPr>
            <a:grpSpLocks/>
          </p:cNvGrpSpPr>
          <p:nvPr/>
        </p:nvGrpSpPr>
        <p:grpSpPr bwMode="auto">
          <a:xfrm>
            <a:off x="3781002" y="4626444"/>
            <a:ext cx="1365250" cy="766763"/>
            <a:chOff x="3315" y="1554"/>
            <a:chExt cx="860" cy="483"/>
          </a:xfrm>
        </p:grpSpPr>
        <p:grpSp>
          <p:nvGrpSpPr>
            <p:cNvPr id="81" name="Group 267">
              <a:extLst>
                <a:ext uri="{FF2B5EF4-FFF2-40B4-BE49-F238E27FC236}">
                  <a16:creationId xmlns:a16="http://schemas.microsoft.com/office/drawing/2014/main" id="{0F1CC1C2-8AAB-48E8-D2D0-49CC86DAD5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83" name="Text Box 268">
                <a:extLst>
                  <a:ext uri="{FF2B5EF4-FFF2-40B4-BE49-F238E27FC236}">
                    <a16:creationId xmlns:a16="http://schemas.microsoft.com/office/drawing/2014/main" id="{4BB7572A-82F9-6CA4-82D8-6CAC07C9A1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٢٩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١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84" name="Text Box 269">
                <a:extLst>
                  <a:ext uri="{FF2B5EF4-FFF2-40B4-BE49-F238E27FC236}">
                    <a16:creationId xmlns:a16="http://schemas.microsoft.com/office/drawing/2014/main" id="{5F1F7ED8-EB71-E88E-3D7E-CB2B622048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٦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١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85" name="Line 270">
                <a:extLst>
                  <a:ext uri="{FF2B5EF4-FFF2-40B4-BE49-F238E27FC236}">
                    <a16:creationId xmlns:a16="http://schemas.microsoft.com/office/drawing/2014/main" id="{A6752B7D-1244-FCE6-1896-66A815F27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2" name="Text Box 271">
              <a:extLst>
                <a:ext uri="{FF2B5EF4-FFF2-40B4-BE49-F238E27FC236}">
                  <a16:creationId xmlns:a16="http://schemas.microsoft.com/office/drawing/2014/main" id="{B7EF961F-28B7-4787-8AC5-977441CCA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86" name="Group 272">
            <a:extLst>
              <a:ext uri="{FF2B5EF4-FFF2-40B4-BE49-F238E27FC236}">
                <a16:creationId xmlns:a16="http://schemas.microsoft.com/office/drawing/2014/main" id="{FF755621-00B6-9330-C7A4-2C2741322975}"/>
              </a:ext>
            </a:extLst>
          </p:cNvPr>
          <p:cNvGrpSpPr>
            <a:grpSpLocks/>
          </p:cNvGrpSpPr>
          <p:nvPr/>
        </p:nvGrpSpPr>
        <p:grpSpPr bwMode="auto">
          <a:xfrm>
            <a:off x="2966614" y="4629619"/>
            <a:ext cx="987425" cy="766763"/>
            <a:chOff x="2864" y="1556"/>
            <a:chExt cx="560" cy="483"/>
          </a:xfrm>
        </p:grpSpPr>
        <p:grpSp>
          <p:nvGrpSpPr>
            <p:cNvPr id="87" name="Group 273">
              <a:extLst>
                <a:ext uri="{FF2B5EF4-FFF2-40B4-BE49-F238E27FC236}">
                  <a16:creationId xmlns:a16="http://schemas.microsoft.com/office/drawing/2014/main" id="{99E939B6-AA03-DF02-35E5-8ACBC7F0FA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556"/>
              <a:ext cx="363" cy="483"/>
              <a:chOff x="4967" y="2221"/>
              <a:chExt cx="363" cy="483"/>
            </a:xfrm>
          </p:grpSpPr>
          <p:sp>
            <p:nvSpPr>
              <p:cNvPr id="89" name="Text Box 274">
                <a:extLst>
                  <a:ext uri="{FF2B5EF4-FFF2-40B4-BE49-F238E27FC236}">
                    <a16:creationId xmlns:a16="http://schemas.microsoft.com/office/drawing/2014/main" id="{87D978B3-855B-0E5C-AAE2-B38970BE14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-٥٠</a:t>
                </a:r>
                <a:endParaRPr lang="en-US" altLang="en-US" sz="2400" b="1"/>
              </a:p>
            </p:txBody>
          </p:sp>
          <p:sp>
            <p:nvSpPr>
              <p:cNvPr id="90" name="Text Box 275">
                <a:extLst>
                  <a:ext uri="{FF2B5EF4-FFF2-40B4-BE49-F238E27FC236}">
                    <a16:creationId xmlns:a16="http://schemas.microsoft.com/office/drawing/2014/main" id="{2D146EA4-8D12-3099-55F0-6A64A6053D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٦</a:t>
                </a:r>
                <a:endParaRPr lang="en-US" altLang="en-US" sz="2400" b="1"/>
              </a:p>
            </p:txBody>
          </p:sp>
          <p:sp>
            <p:nvSpPr>
              <p:cNvPr id="91" name="Line 276">
                <a:extLst>
                  <a:ext uri="{FF2B5EF4-FFF2-40B4-BE49-F238E27FC236}">
                    <a16:creationId xmlns:a16="http://schemas.microsoft.com/office/drawing/2014/main" id="{535E2117-F074-F1ED-493C-FF4C45DB1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8" name="Text Box 277">
              <a:extLst>
                <a:ext uri="{FF2B5EF4-FFF2-40B4-BE49-F238E27FC236}">
                  <a16:creationId xmlns:a16="http://schemas.microsoft.com/office/drawing/2014/main" id="{5D144B92-0C3A-BEB8-FB11-E83E23D35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92" name="Group 278">
            <a:extLst>
              <a:ext uri="{FF2B5EF4-FFF2-40B4-BE49-F238E27FC236}">
                <a16:creationId xmlns:a16="http://schemas.microsoft.com/office/drawing/2014/main" id="{84380D42-310B-FA64-A2FB-6DC2FFD7AED1}"/>
              </a:ext>
            </a:extLst>
          </p:cNvPr>
          <p:cNvGrpSpPr>
            <a:grpSpLocks/>
          </p:cNvGrpSpPr>
          <p:nvPr/>
        </p:nvGrpSpPr>
        <p:grpSpPr bwMode="auto">
          <a:xfrm>
            <a:off x="2247477" y="4626444"/>
            <a:ext cx="885825" cy="766763"/>
            <a:chOff x="2418" y="1554"/>
            <a:chExt cx="558" cy="483"/>
          </a:xfrm>
        </p:grpSpPr>
        <p:grpSp>
          <p:nvGrpSpPr>
            <p:cNvPr id="93" name="Group 279">
              <a:extLst>
                <a:ext uri="{FF2B5EF4-FFF2-40B4-BE49-F238E27FC236}">
                  <a16:creationId xmlns:a16="http://schemas.microsoft.com/office/drawing/2014/main" id="{790655B1-1480-B6BC-4D4E-76C6356BC2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95" name="Text Box 280">
                <a:extLst>
                  <a:ext uri="{FF2B5EF4-FFF2-40B4-BE49-F238E27FC236}">
                    <a16:creationId xmlns:a16="http://schemas.microsoft.com/office/drawing/2014/main" id="{B16E7939-0EF1-7B18-8176-BEDA8E7E8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٢٩</a:t>
                </a:r>
                <a:endParaRPr lang="en-US" altLang="en-US" sz="2400" b="1"/>
              </a:p>
            </p:txBody>
          </p:sp>
          <p:sp>
            <p:nvSpPr>
              <p:cNvPr id="96" name="Text Box 281">
                <a:extLst>
                  <a:ext uri="{FF2B5EF4-FFF2-40B4-BE49-F238E27FC236}">
                    <a16:creationId xmlns:a16="http://schemas.microsoft.com/office/drawing/2014/main" id="{3BBD8AB6-BB80-B177-7804-F89C507182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٦</a:t>
                </a:r>
                <a:endParaRPr lang="en-US" altLang="en-US" sz="2400" b="1"/>
              </a:p>
            </p:txBody>
          </p:sp>
          <p:sp>
            <p:nvSpPr>
              <p:cNvPr id="97" name="Line 282">
                <a:extLst>
                  <a:ext uri="{FF2B5EF4-FFF2-40B4-BE49-F238E27FC236}">
                    <a16:creationId xmlns:a16="http://schemas.microsoft.com/office/drawing/2014/main" id="{0F5212B4-55AF-392E-93DD-5AD22FB06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4" name="Text Box 283">
              <a:extLst>
                <a:ext uri="{FF2B5EF4-FFF2-40B4-BE49-F238E27FC236}">
                  <a16:creationId xmlns:a16="http://schemas.microsoft.com/office/drawing/2014/main" id="{C4CBEB4B-7172-DA97-0F17-F404F9928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98" name="Group 284">
            <a:extLst>
              <a:ext uri="{FF2B5EF4-FFF2-40B4-BE49-F238E27FC236}">
                <a16:creationId xmlns:a16="http://schemas.microsoft.com/office/drawing/2014/main" id="{E3721058-8516-0B36-F478-AB1BB7084AE7}"/>
              </a:ext>
            </a:extLst>
          </p:cNvPr>
          <p:cNvGrpSpPr>
            <a:grpSpLocks/>
          </p:cNvGrpSpPr>
          <p:nvPr/>
        </p:nvGrpSpPr>
        <p:grpSpPr bwMode="auto">
          <a:xfrm>
            <a:off x="6279727" y="5453532"/>
            <a:ext cx="1565275" cy="766762"/>
            <a:chOff x="1722" y="1554"/>
            <a:chExt cx="863" cy="483"/>
          </a:xfrm>
        </p:grpSpPr>
        <p:grpSp>
          <p:nvGrpSpPr>
            <p:cNvPr id="99" name="Group 285">
              <a:extLst>
                <a:ext uri="{FF2B5EF4-FFF2-40B4-BE49-F238E27FC236}">
                  <a16:creationId xmlns:a16="http://schemas.microsoft.com/office/drawing/2014/main" id="{D077DEAF-7E7A-5FD6-0DCC-62F1622561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" y="1554"/>
              <a:ext cx="753" cy="483"/>
              <a:chOff x="4967" y="2221"/>
              <a:chExt cx="363" cy="483"/>
            </a:xfrm>
          </p:grpSpPr>
          <p:sp>
            <p:nvSpPr>
              <p:cNvPr id="101" name="Text Box 286">
                <a:extLst>
                  <a:ext uri="{FF2B5EF4-FFF2-40B4-BE49-F238E27FC236}">
                    <a16:creationId xmlns:a16="http://schemas.microsoft.com/office/drawing/2014/main" id="{4549C1E7-E098-2C54-EA7C-CBBCDA6324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-٥٠ ــ ٢٩</a:t>
                </a:r>
                <a:endParaRPr lang="en-US" altLang="en-US" sz="2400" b="1"/>
              </a:p>
            </p:txBody>
          </p:sp>
          <p:sp>
            <p:nvSpPr>
              <p:cNvPr id="102" name="Text Box 287">
                <a:extLst>
                  <a:ext uri="{FF2B5EF4-FFF2-40B4-BE49-F238E27FC236}">
                    <a16:creationId xmlns:a16="http://schemas.microsoft.com/office/drawing/2014/main" id="{9DA48B3A-9958-4C13-7284-2570E83AFD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٦</a:t>
                </a:r>
                <a:endParaRPr lang="en-US" altLang="en-US" sz="2400" b="1"/>
              </a:p>
            </p:txBody>
          </p:sp>
          <p:sp>
            <p:nvSpPr>
              <p:cNvPr id="103" name="Line 288">
                <a:extLst>
                  <a:ext uri="{FF2B5EF4-FFF2-40B4-BE49-F238E27FC236}">
                    <a16:creationId xmlns:a16="http://schemas.microsoft.com/office/drawing/2014/main" id="{23CC1B45-AB31-A439-D4FC-DF696D99F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00" name="Text Box 289">
              <a:extLst>
                <a:ext uri="{FF2B5EF4-FFF2-40B4-BE49-F238E27FC236}">
                  <a16:creationId xmlns:a16="http://schemas.microsoft.com/office/drawing/2014/main" id="{08995ACA-B91E-5D73-36FC-6DA4B59449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04" name="Group 290">
            <a:extLst>
              <a:ext uri="{FF2B5EF4-FFF2-40B4-BE49-F238E27FC236}">
                <a16:creationId xmlns:a16="http://schemas.microsoft.com/office/drawing/2014/main" id="{EA40650E-7BA9-388A-26D5-A7318D93B903}"/>
              </a:ext>
            </a:extLst>
          </p:cNvPr>
          <p:cNvGrpSpPr>
            <a:grpSpLocks/>
          </p:cNvGrpSpPr>
          <p:nvPr/>
        </p:nvGrpSpPr>
        <p:grpSpPr bwMode="auto">
          <a:xfrm>
            <a:off x="5414539" y="5453532"/>
            <a:ext cx="995363" cy="766762"/>
            <a:chOff x="2418" y="1554"/>
            <a:chExt cx="558" cy="483"/>
          </a:xfrm>
        </p:grpSpPr>
        <p:grpSp>
          <p:nvGrpSpPr>
            <p:cNvPr id="105" name="Group 291">
              <a:extLst>
                <a:ext uri="{FF2B5EF4-FFF2-40B4-BE49-F238E27FC236}">
                  <a16:creationId xmlns:a16="http://schemas.microsoft.com/office/drawing/2014/main" id="{28E6D466-89B5-2510-6684-63E8AE7575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07" name="Text Box 292">
                <a:extLst>
                  <a:ext uri="{FF2B5EF4-FFF2-40B4-BE49-F238E27FC236}">
                    <a16:creationId xmlns:a16="http://schemas.microsoft.com/office/drawing/2014/main" id="{DBB21030-DA48-8535-2098-E5FC97DFFD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-٧٩</a:t>
                </a:r>
                <a:endParaRPr lang="en-US" altLang="en-US" sz="2400" b="1"/>
              </a:p>
            </p:txBody>
          </p:sp>
          <p:sp>
            <p:nvSpPr>
              <p:cNvPr id="108" name="Text Box 293">
                <a:extLst>
                  <a:ext uri="{FF2B5EF4-FFF2-40B4-BE49-F238E27FC236}">
                    <a16:creationId xmlns:a16="http://schemas.microsoft.com/office/drawing/2014/main" id="{22590ACE-49FE-C5FF-9812-72DB46201A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٦</a:t>
                </a:r>
                <a:endParaRPr lang="en-US" altLang="en-US" sz="2400" b="1"/>
              </a:p>
            </p:txBody>
          </p:sp>
          <p:sp>
            <p:nvSpPr>
              <p:cNvPr id="109" name="Line 294">
                <a:extLst>
                  <a:ext uri="{FF2B5EF4-FFF2-40B4-BE49-F238E27FC236}">
                    <a16:creationId xmlns:a16="http://schemas.microsoft.com/office/drawing/2014/main" id="{FA99758C-F68B-AD4D-0729-5ED35AA1C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06" name="Text Box 295">
              <a:extLst>
                <a:ext uri="{FF2B5EF4-FFF2-40B4-BE49-F238E27FC236}">
                  <a16:creationId xmlns:a16="http://schemas.microsoft.com/office/drawing/2014/main" id="{6E20E7C9-E6E8-E057-2216-3C439D717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10" name="Group 296">
            <a:extLst>
              <a:ext uri="{FF2B5EF4-FFF2-40B4-BE49-F238E27FC236}">
                <a16:creationId xmlns:a16="http://schemas.microsoft.com/office/drawing/2014/main" id="{33A69B7C-963C-8109-E180-C8FFDCF298AB}"/>
              </a:ext>
            </a:extLst>
          </p:cNvPr>
          <p:cNvGrpSpPr>
            <a:grpSpLocks/>
          </p:cNvGrpSpPr>
          <p:nvPr/>
        </p:nvGrpSpPr>
        <p:grpSpPr bwMode="auto">
          <a:xfrm>
            <a:off x="4860502" y="4629619"/>
            <a:ext cx="1360487" cy="771525"/>
            <a:chOff x="2671" y="2882"/>
            <a:chExt cx="857" cy="486"/>
          </a:xfrm>
        </p:grpSpPr>
        <p:grpSp>
          <p:nvGrpSpPr>
            <p:cNvPr id="111" name="Group 297">
              <a:extLst>
                <a:ext uri="{FF2B5EF4-FFF2-40B4-BE49-F238E27FC236}">
                  <a16:creationId xmlns:a16="http://schemas.microsoft.com/office/drawing/2014/main" id="{2E917E77-CA3B-EF91-ADE6-5267611FF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5" y="2882"/>
              <a:ext cx="753" cy="486"/>
              <a:chOff x="4967" y="2221"/>
              <a:chExt cx="363" cy="486"/>
            </a:xfrm>
          </p:grpSpPr>
          <p:sp>
            <p:nvSpPr>
              <p:cNvPr id="113" name="Text Box 298">
                <a:extLst>
                  <a:ext uri="{FF2B5EF4-FFF2-40B4-BE49-F238E27FC236}">
                    <a16:creationId xmlns:a16="http://schemas.microsoft.com/office/drawing/2014/main" id="{9F174249-86A2-9A8C-B427-E60AE090A6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-٢٥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٢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14" name="Text Box 299">
                <a:extLst>
                  <a:ext uri="{FF2B5EF4-FFF2-40B4-BE49-F238E27FC236}">
                    <a16:creationId xmlns:a16="http://schemas.microsoft.com/office/drawing/2014/main" id="{D9EA1F4F-BF21-5723-AC00-3B2669A93F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٣ 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٢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15" name="Line 300">
                <a:extLst>
                  <a:ext uri="{FF2B5EF4-FFF2-40B4-BE49-F238E27FC236}">
                    <a16:creationId xmlns:a16="http://schemas.microsoft.com/office/drawing/2014/main" id="{45A380A6-4E3C-FDE0-338A-C33DADD24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12" name="Text Box 301">
              <a:extLst>
                <a:ext uri="{FF2B5EF4-FFF2-40B4-BE49-F238E27FC236}">
                  <a16:creationId xmlns:a16="http://schemas.microsoft.com/office/drawing/2014/main" id="{83417DAE-78B0-68AD-51F5-77D5A6E3D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" y="296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116" name="Group 313">
            <a:extLst>
              <a:ext uri="{FF2B5EF4-FFF2-40B4-BE49-F238E27FC236}">
                <a16:creationId xmlns:a16="http://schemas.microsoft.com/office/drawing/2014/main" id="{B572BCE3-CEEB-5A80-B1A5-271DE5C92FCF}"/>
              </a:ext>
            </a:extLst>
          </p:cNvPr>
          <p:cNvGrpSpPr>
            <a:grpSpLocks/>
          </p:cNvGrpSpPr>
          <p:nvPr/>
        </p:nvGrpSpPr>
        <p:grpSpPr bwMode="auto">
          <a:xfrm>
            <a:off x="7575127" y="2416644"/>
            <a:ext cx="2917825" cy="766763"/>
            <a:chOff x="3923" y="1306"/>
            <a:chExt cx="1838" cy="483"/>
          </a:xfrm>
        </p:grpSpPr>
        <p:grpSp>
          <p:nvGrpSpPr>
            <p:cNvPr id="117" name="Group 101">
              <a:extLst>
                <a:ext uri="{FF2B5EF4-FFF2-40B4-BE49-F238E27FC236}">
                  <a16:creationId xmlns:a16="http://schemas.microsoft.com/office/drawing/2014/main" id="{288385B2-4FC6-DE5A-6DE0-5FC7DC38F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7" y="1306"/>
              <a:ext cx="704" cy="483"/>
              <a:chOff x="4377" y="2811"/>
              <a:chExt cx="635" cy="483"/>
            </a:xfrm>
          </p:grpSpPr>
          <p:grpSp>
            <p:nvGrpSpPr>
              <p:cNvPr id="129" name="Group 102">
                <a:extLst>
                  <a:ext uri="{FF2B5EF4-FFF2-40B4-BE49-F238E27FC236}">
                    <a16:creationId xmlns:a16="http://schemas.microsoft.com/office/drawing/2014/main" id="{CD7C9308-5584-9757-63DF-E80B5FAD31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31" name="Text Box 103">
                  <a:extLst>
                    <a:ext uri="{FF2B5EF4-FFF2-40B4-BE49-F238E27FC236}">
                      <a16:creationId xmlns:a16="http://schemas.microsoft.com/office/drawing/2014/main" id="{82042F32-3571-BBEE-DFD7-2944E5662E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FF3300"/>
                      </a:solidFill>
                    </a:rPr>
                    <a:t>٣</a:t>
                  </a:r>
                  <a:endParaRPr lang="en-US" altLang="en-US" sz="2400" b="1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32" name="Text Box 104">
                  <a:extLst>
                    <a:ext uri="{FF2B5EF4-FFF2-40B4-BE49-F238E27FC236}">
                      <a16:creationId xmlns:a16="http://schemas.microsoft.com/office/drawing/2014/main" id="{F5D20254-A5C6-68E1-61E1-FD5954B138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FF3300"/>
                      </a:solidFill>
                    </a:rPr>
                    <a:t>٧</a:t>
                  </a:r>
                  <a:endParaRPr lang="en-US" altLang="en-US" sz="2400" b="1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33" name="Line 105">
                  <a:extLst>
                    <a:ext uri="{FF2B5EF4-FFF2-40B4-BE49-F238E27FC236}">
                      <a16:creationId xmlns:a16="http://schemas.microsoft.com/office/drawing/2014/main" id="{F34BE9DB-54D2-8576-36C3-220EB3C464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30" name="Text Box 106">
                <a:extLst>
                  <a:ext uri="{FF2B5EF4-FFF2-40B4-BE49-F238E27FC236}">
                    <a16:creationId xmlns:a16="http://schemas.microsoft.com/office/drawing/2014/main" id="{744A2061-01B6-62F5-3129-C4959938F9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en-US" sz="2400" b="1"/>
                  <a:t> </a:t>
                </a:r>
                <a:r>
                  <a:rPr lang="ar-SA" altLang="en-US" sz="2400" b="1">
                    <a:solidFill>
                      <a:srgbClr val="FF3300"/>
                    </a:solidFill>
                  </a:rPr>
                  <a:t>٨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</p:grpSp>
        <p:sp>
          <p:nvSpPr>
            <p:cNvPr id="118" name="Text Box 107">
              <a:extLst>
                <a:ext uri="{FF2B5EF4-FFF2-40B4-BE49-F238E27FC236}">
                  <a16:creationId xmlns:a16="http://schemas.microsoft.com/office/drawing/2014/main" id="{B880A141-28E9-FC55-4F78-CA2FE1CB1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" y="139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  <p:grpSp>
          <p:nvGrpSpPr>
            <p:cNvPr id="119" name="Group 108">
              <a:extLst>
                <a:ext uri="{FF2B5EF4-FFF2-40B4-BE49-F238E27FC236}">
                  <a16:creationId xmlns:a16="http://schemas.microsoft.com/office/drawing/2014/main" id="{C1EF83EC-7E92-183F-E035-71D1C19B3F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2" y="1306"/>
              <a:ext cx="704" cy="483"/>
              <a:chOff x="4377" y="2811"/>
              <a:chExt cx="635" cy="483"/>
            </a:xfrm>
          </p:grpSpPr>
          <p:grpSp>
            <p:nvGrpSpPr>
              <p:cNvPr id="124" name="Group 109">
                <a:extLst>
                  <a:ext uri="{FF2B5EF4-FFF2-40B4-BE49-F238E27FC236}">
                    <a16:creationId xmlns:a16="http://schemas.microsoft.com/office/drawing/2014/main" id="{F54F8CD2-7CF1-DCC6-16F2-D1A4E3C405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26" name="Text Box 110">
                  <a:extLst>
                    <a:ext uri="{FF2B5EF4-FFF2-40B4-BE49-F238E27FC236}">
                      <a16:creationId xmlns:a16="http://schemas.microsoft.com/office/drawing/2014/main" id="{69C6996B-093C-F49B-BD21-3164828EC1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١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27" name="Text Box 111">
                  <a:extLst>
                    <a:ext uri="{FF2B5EF4-FFF2-40B4-BE49-F238E27FC236}">
                      <a16:creationId xmlns:a16="http://schemas.microsoft.com/office/drawing/2014/main" id="{C71FF283-07A1-6D90-9406-FC8A025A18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٢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28" name="Line 112">
                  <a:extLst>
                    <a:ext uri="{FF2B5EF4-FFF2-40B4-BE49-F238E27FC236}">
                      <a16:creationId xmlns:a16="http://schemas.microsoft.com/office/drawing/2014/main" id="{EEB6C9E0-BE23-A1E5-8D91-7DC3478F52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25" name="Text Box 113">
                <a:extLst>
                  <a:ext uri="{FF2B5EF4-FFF2-40B4-BE49-F238E27FC236}">
                    <a16:creationId xmlns:a16="http://schemas.microsoft.com/office/drawing/2014/main" id="{FCE0F956-1D93-BDEE-68AE-840F034AE6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٦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20" name="Text Box 114">
              <a:extLst>
                <a:ext uri="{FF2B5EF4-FFF2-40B4-BE49-F238E27FC236}">
                  <a16:creationId xmlns:a16="http://schemas.microsoft.com/office/drawing/2014/main" id="{711B34AE-1E07-3EA6-05B0-06B147EA8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139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sp>
          <p:nvSpPr>
            <p:cNvPr id="121" name="Text Box 310">
              <a:extLst>
                <a:ext uri="{FF2B5EF4-FFF2-40B4-BE49-F238E27FC236}">
                  <a16:creationId xmlns:a16="http://schemas.microsoft.com/office/drawing/2014/main" id="{856E02C0-C046-4071-5ACD-B411AF806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1389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(</a:t>
              </a:r>
              <a:endParaRPr lang="en-US" altLang="en-US" sz="2400" b="1"/>
            </a:p>
          </p:txBody>
        </p:sp>
        <p:sp>
          <p:nvSpPr>
            <p:cNvPr id="122" name="Text Box 311">
              <a:extLst>
                <a:ext uri="{FF2B5EF4-FFF2-40B4-BE49-F238E27FC236}">
                  <a16:creationId xmlns:a16="http://schemas.microsoft.com/office/drawing/2014/main" id="{EF21427D-7E6B-D109-4A24-DC3D721E7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3" y="137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  <p:sp>
          <p:nvSpPr>
            <p:cNvPr id="123" name="Text Box 312">
              <a:extLst>
                <a:ext uri="{FF2B5EF4-FFF2-40B4-BE49-F238E27FC236}">
                  <a16:creationId xmlns:a16="http://schemas.microsoft.com/office/drawing/2014/main" id="{61D81FDF-4F26-680F-5728-136924C79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1389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)</a:t>
              </a:r>
              <a:endParaRPr lang="en-US" altLang="en-US" sz="2400" b="1"/>
            </a:p>
          </p:txBody>
        </p:sp>
      </p:grpSp>
      <p:grpSp>
        <p:nvGrpSpPr>
          <p:cNvPr id="134" name="Group 319">
            <a:extLst>
              <a:ext uri="{FF2B5EF4-FFF2-40B4-BE49-F238E27FC236}">
                <a16:creationId xmlns:a16="http://schemas.microsoft.com/office/drawing/2014/main" id="{504BB1FD-1A95-50FB-A056-B95BB7D7FEC9}"/>
              </a:ext>
            </a:extLst>
          </p:cNvPr>
          <p:cNvGrpSpPr>
            <a:grpSpLocks/>
          </p:cNvGrpSpPr>
          <p:nvPr/>
        </p:nvGrpSpPr>
        <p:grpSpPr bwMode="auto">
          <a:xfrm>
            <a:off x="7673552" y="4635969"/>
            <a:ext cx="2544762" cy="766763"/>
            <a:chOff x="3985" y="2704"/>
            <a:chExt cx="1603" cy="483"/>
          </a:xfrm>
        </p:grpSpPr>
        <p:grpSp>
          <p:nvGrpSpPr>
            <p:cNvPr id="135" name="Group 317">
              <a:extLst>
                <a:ext uri="{FF2B5EF4-FFF2-40B4-BE49-F238E27FC236}">
                  <a16:creationId xmlns:a16="http://schemas.microsoft.com/office/drawing/2014/main" id="{07B71C8E-290F-48EA-2A8B-2167C61B4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5" y="2704"/>
              <a:ext cx="1475" cy="483"/>
              <a:chOff x="3985" y="2704"/>
              <a:chExt cx="1475" cy="483"/>
            </a:xfrm>
          </p:grpSpPr>
          <p:grpSp>
            <p:nvGrpSpPr>
              <p:cNvPr id="137" name="Group 316">
                <a:extLst>
                  <a:ext uri="{FF2B5EF4-FFF2-40B4-BE49-F238E27FC236}">
                    <a16:creationId xmlns:a16="http://schemas.microsoft.com/office/drawing/2014/main" id="{A90691CC-87DE-92A2-73EC-FFC1D85684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4" y="2704"/>
                <a:ext cx="1406" cy="483"/>
                <a:chOff x="4054" y="2704"/>
                <a:chExt cx="1406" cy="483"/>
              </a:xfrm>
            </p:grpSpPr>
            <p:grpSp>
              <p:nvGrpSpPr>
                <p:cNvPr id="139" name="Group 239">
                  <a:extLst>
                    <a:ext uri="{FF2B5EF4-FFF2-40B4-BE49-F238E27FC236}">
                      <a16:creationId xmlns:a16="http://schemas.microsoft.com/office/drawing/2014/main" id="{30647DDA-F029-10C5-26E5-A380ACA0FD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56" y="2704"/>
                  <a:ext cx="704" cy="483"/>
                  <a:chOff x="4377" y="2811"/>
                  <a:chExt cx="635" cy="483"/>
                </a:xfrm>
              </p:grpSpPr>
              <p:grpSp>
                <p:nvGrpSpPr>
                  <p:cNvPr id="147" name="Group 240">
                    <a:extLst>
                      <a:ext uri="{FF2B5EF4-FFF2-40B4-BE49-F238E27FC236}">
                        <a16:creationId xmlns:a16="http://schemas.microsoft.com/office/drawing/2014/main" id="{2EE561F5-4F9D-E2BC-F0D7-725C1DBC70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59" y="2811"/>
                    <a:ext cx="453" cy="483"/>
                    <a:chOff x="4967" y="2221"/>
                    <a:chExt cx="363" cy="483"/>
                  </a:xfrm>
                </p:grpSpPr>
                <p:sp>
                  <p:nvSpPr>
                    <p:cNvPr id="149" name="Text Box 241">
                      <a:extLst>
                        <a:ext uri="{FF2B5EF4-FFF2-40B4-BE49-F238E27FC236}">
                          <a16:creationId xmlns:a16="http://schemas.microsoft.com/office/drawing/2014/main" id="{249B71B5-A6E1-52C1-A02C-147D53AAB82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221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rtl="0" eaLnBrk="1" hangingPunct="1">
                        <a:spcBef>
                          <a:spcPct val="50000"/>
                        </a:spcBef>
                      </a:pPr>
                      <a:r>
                        <a:rPr lang="ar-SA" altLang="en-US" sz="2400" b="1">
                          <a:solidFill>
                            <a:srgbClr val="FF3300"/>
                          </a:solidFill>
                        </a:rPr>
                        <a:t>١</a:t>
                      </a:r>
                      <a:endParaRPr lang="en-US" altLang="en-US" sz="2400" b="1">
                        <a:solidFill>
                          <a:srgbClr val="FF3300"/>
                        </a:solidFill>
                      </a:endParaRPr>
                    </a:p>
                  </p:txBody>
                </p:sp>
                <p:sp>
                  <p:nvSpPr>
                    <p:cNvPr id="150" name="Text Box 242">
                      <a:extLst>
                        <a:ext uri="{FF2B5EF4-FFF2-40B4-BE49-F238E27FC236}">
                          <a16:creationId xmlns:a16="http://schemas.microsoft.com/office/drawing/2014/main" id="{F82CD9F1-E728-4BD2-C7BA-AB23C750C4B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41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rtl="0" eaLnBrk="1" hangingPunct="1">
                        <a:spcBef>
                          <a:spcPct val="50000"/>
                        </a:spcBef>
                      </a:pPr>
                      <a:r>
                        <a:rPr lang="ar-SA" altLang="en-US" sz="2400" b="1">
                          <a:solidFill>
                            <a:srgbClr val="FF3300"/>
                          </a:solidFill>
                        </a:rPr>
                        <a:t>٣</a:t>
                      </a:r>
                      <a:endParaRPr lang="en-US" altLang="en-US" sz="2400" b="1">
                        <a:solidFill>
                          <a:srgbClr val="FF3300"/>
                        </a:solidFill>
                      </a:endParaRPr>
                    </a:p>
                  </p:txBody>
                </p:sp>
                <p:sp>
                  <p:nvSpPr>
                    <p:cNvPr id="151" name="Line 243">
                      <a:extLst>
                        <a:ext uri="{FF2B5EF4-FFF2-40B4-BE49-F238E27FC236}">
                          <a16:creationId xmlns:a16="http://schemas.microsoft.com/office/drawing/2014/main" id="{47917313-7276-77EF-FED6-1437879A16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2" y="2464"/>
                      <a:ext cx="22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ar-SA"/>
                    </a:p>
                  </p:txBody>
                </p:sp>
              </p:grpSp>
              <p:sp>
                <p:nvSpPr>
                  <p:cNvPr id="148" name="Text Box 244">
                    <a:extLst>
                      <a:ext uri="{FF2B5EF4-FFF2-40B4-BE49-F238E27FC236}">
                        <a16:creationId xmlns:a16="http://schemas.microsoft.com/office/drawing/2014/main" id="{F8B1470D-F48C-1C49-F71A-3C6E7423BCF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7" y="2921"/>
                    <a:ext cx="31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ar-SA" altLang="en-US" sz="2400" b="1"/>
                      <a:t> </a:t>
                    </a:r>
                    <a:r>
                      <a:rPr lang="ar-SA" altLang="en-US" sz="2400" b="1">
                        <a:solidFill>
                          <a:srgbClr val="FF3300"/>
                        </a:solidFill>
                      </a:rPr>
                      <a:t>٨</a:t>
                    </a:r>
                    <a:endParaRPr lang="en-US" altLang="en-US" sz="2400" b="1">
                      <a:solidFill>
                        <a:srgbClr val="FF3300"/>
                      </a:solidFill>
                    </a:endParaRPr>
                  </a:p>
                </p:txBody>
              </p:sp>
            </p:grpSp>
            <p:sp>
              <p:nvSpPr>
                <p:cNvPr id="140" name="Text Box 245">
                  <a:extLst>
                    <a:ext uri="{FF2B5EF4-FFF2-40B4-BE49-F238E27FC236}">
                      <a16:creationId xmlns:a16="http://schemas.microsoft.com/office/drawing/2014/main" id="{9651C414-CE46-B265-3B38-7D2EE2C11B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87" y="2794"/>
                  <a:ext cx="22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ــ</a:t>
                  </a:r>
                  <a:endParaRPr lang="en-US" altLang="en-US" sz="2400" b="1"/>
                </a:p>
              </p:txBody>
            </p:sp>
            <p:grpSp>
              <p:nvGrpSpPr>
                <p:cNvPr id="141" name="Group 246">
                  <a:extLst>
                    <a:ext uri="{FF2B5EF4-FFF2-40B4-BE49-F238E27FC236}">
                      <a16:creationId xmlns:a16="http://schemas.microsoft.com/office/drawing/2014/main" id="{A75D3123-AB53-54E9-18E7-AB90C2449A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4" y="2704"/>
                  <a:ext cx="704" cy="483"/>
                  <a:chOff x="4377" y="2811"/>
                  <a:chExt cx="635" cy="483"/>
                </a:xfrm>
              </p:grpSpPr>
              <p:grpSp>
                <p:nvGrpSpPr>
                  <p:cNvPr id="142" name="Group 247">
                    <a:extLst>
                      <a:ext uri="{FF2B5EF4-FFF2-40B4-BE49-F238E27FC236}">
                        <a16:creationId xmlns:a16="http://schemas.microsoft.com/office/drawing/2014/main" id="{E062AB94-198D-07F7-4AE7-1A35FD1A307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59" y="2811"/>
                    <a:ext cx="453" cy="483"/>
                    <a:chOff x="4967" y="2221"/>
                    <a:chExt cx="363" cy="483"/>
                  </a:xfrm>
                </p:grpSpPr>
                <p:sp>
                  <p:nvSpPr>
                    <p:cNvPr id="144" name="Text Box 248">
                      <a:extLst>
                        <a:ext uri="{FF2B5EF4-FFF2-40B4-BE49-F238E27FC236}">
                          <a16:creationId xmlns:a16="http://schemas.microsoft.com/office/drawing/2014/main" id="{40E3CBBE-0E19-79CD-E300-57DE59628E8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221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rtl="0" eaLnBrk="1" hangingPunct="1">
                        <a:spcBef>
                          <a:spcPct val="50000"/>
                        </a:spcBef>
                      </a:pPr>
                      <a:r>
                        <a:rPr lang="ar-SA" altLang="en-US" sz="2400" b="1">
                          <a:solidFill>
                            <a:schemeClr val="accent2"/>
                          </a:solidFill>
                        </a:rPr>
                        <a:t>٥</a:t>
                      </a:r>
                      <a:endParaRPr lang="en-US" altLang="en-US" sz="2400" b="1">
                        <a:solidFill>
                          <a:schemeClr val="accent2"/>
                        </a:solidFill>
                      </a:endParaRPr>
                    </a:p>
                  </p:txBody>
                </p:sp>
                <p:sp>
                  <p:nvSpPr>
                    <p:cNvPr id="145" name="Text Box 249">
                      <a:extLst>
                        <a:ext uri="{FF2B5EF4-FFF2-40B4-BE49-F238E27FC236}">
                          <a16:creationId xmlns:a16="http://schemas.microsoft.com/office/drawing/2014/main" id="{6D2D0723-0D1F-EAC6-AA76-EBA73BC4C16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41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rtl="0" eaLnBrk="1" hangingPunct="1">
                        <a:spcBef>
                          <a:spcPct val="50000"/>
                        </a:spcBef>
                      </a:pPr>
                      <a:r>
                        <a:rPr lang="ar-SA" altLang="en-US" sz="2400" b="1">
                          <a:solidFill>
                            <a:schemeClr val="accent2"/>
                          </a:solidFill>
                        </a:rPr>
                        <a:t>٦</a:t>
                      </a:r>
                      <a:endParaRPr lang="en-US" altLang="en-US" sz="2400" b="1">
                        <a:solidFill>
                          <a:schemeClr val="accent2"/>
                        </a:solidFill>
                      </a:endParaRPr>
                    </a:p>
                  </p:txBody>
                </p:sp>
                <p:sp>
                  <p:nvSpPr>
                    <p:cNvPr id="146" name="Line 250">
                      <a:extLst>
                        <a:ext uri="{FF2B5EF4-FFF2-40B4-BE49-F238E27FC236}">
                          <a16:creationId xmlns:a16="http://schemas.microsoft.com/office/drawing/2014/main" id="{35B80836-B829-5CA7-D670-9AF299D023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2" y="2464"/>
                      <a:ext cx="22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ar-SA"/>
                    </a:p>
                  </p:txBody>
                </p:sp>
              </p:grpSp>
              <p:sp>
                <p:nvSpPr>
                  <p:cNvPr id="143" name="Text Box 251">
                    <a:extLst>
                      <a:ext uri="{FF2B5EF4-FFF2-40B4-BE49-F238E27FC236}">
                        <a16:creationId xmlns:a16="http://schemas.microsoft.com/office/drawing/2014/main" id="{97CDB685-C04D-6D67-3A0E-656A04B51FF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7" y="2921"/>
                    <a:ext cx="31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chemeClr val="accent2"/>
                        </a:solidFill>
                      </a:rPr>
                      <a:t>٤</a:t>
                    </a:r>
                    <a:endParaRPr lang="en-US" altLang="en-US" sz="2400" b="1">
                      <a:solidFill>
                        <a:schemeClr val="accent2"/>
                      </a:solidFill>
                    </a:endParaRPr>
                  </a:p>
                </p:txBody>
              </p:sp>
            </p:grpSp>
          </p:grpSp>
          <p:sp>
            <p:nvSpPr>
              <p:cNvPr id="138" name="Text Box 252">
                <a:extLst>
                  <a:ext uri="{FF2B5EF4-FFF2-40B4-BE49-F238E27FC236}">
                    <a16:creationId xmlns:a16="http://schemas.microsoft.com/office/drawing/2014/main" id="{CA103689-3100-9F21-70C9-B2D061B2F1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5" y="27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136" name="Text Box 318">
              <a:extLst>
                <a:ext uri="{FF2B5EF4-FFF2-40B4-BE49-F238E27FC236}">
                  <a16:creationId xmlns:a16="http://schemas.microsoft.com/office/drawing/2014/main" id="{64955682-754F-E986-635F-DE3205DDC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" y="276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152" name="Group 321">
            <a:extLst>
              <a:ext uri="{FF2B5EF4-FFF2-40B4-BE49-F238E27FC236}">
                <a16:creationId xmlns:a16="http://schemas.microsoft.com/office/drawing/2014/main" id="{A763D121-9BB2-1408-A54F-1E6C30991AF4}"/>
              </a:ext>
            </a:extLst>
          </p:cNvPr>
          <p:cNvGrpSpPr>
            <a:grpSpLocks/>
          </p:cNvGrpSpPr>
          <p:nvPr/>
        </p:nvGrpSpPr>
        <p:grpSpPr bwMode="auto">
          <a:xfrm>
            <a:off x="6606752" y="4623269"/>
            <a:ext cx="1150937" cy="766763"/>
            <a:chOff x="3198" y="2696"/>
            <a:chExt cx="725" cy="483"/>
          </a:xfrm>
        </p:grpSpPr>
        <p:grpSp>
          <p:nvGrpSpPr>
            <p:cNvPr id="153" name="Group 253">
              <a:extLst>
                <a:ext uri="{FF2B5EF4-FFF2-40B4-BE49-F238E27FC236}">
                  <a16:creationId xmlns:a16="http://schemas.microsoft.com/office/drawing/2014/main" id="{5EEB7933-DDB8-FCF9-A3E5-5B8D569AB3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696"/>
              <a:ext cx="558" cy="483"/>
              <a:chOff x="2418" y="1554"/>
              <a:chExt cx="558" cy="483"/>
            </a:xfrm>
          </p:grpSpPr>
          <p:grpSp>
            <p:nvGrpSpPr>
              <p:cNvPr id="155" name="Group 254">
                <a:extLst>
                  <a:ext uri="{FF2B5EF4-FFF2-40B4-BE49-F238E27FC236}">
                    <a16:creationId xmlns:a16="http://schemas.microsoft.com/office/drawing/2014/main" id="{EC2241F4-236C-59C1-51EA-250F78532B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157" name="Text Box 255">
                  <a:extLst>
                    <a:ext uri="{FF2B5EF4-FFF2-40B4-BE49-F238E27FC236}">
                      <a16:creationId xmlns:a16="http://schemas.microsoft.com/office/drawing/2014/main" id="{CAF4405C-CE53-7D79-BE21-210709CBE4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FF3300"/>
                      </a:solidFill>
                    </a:rPr>
                    <a:t>٢٥</a:t>
                  </a:r>
                  <a:endParaRPr lang="en-US" altLang="en-US" sz="2400" b="1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58" name="Text Box 256">
                  <a:extLst>
                    <a:ext uri="{FF2B5EF4-FFF2-40B4-BE49-F238E27FC236}">
                      <a16:creationId xmlns:a16="http://schemas.microsoft.com/office/drawing/2014/main" id="{2467EE76-99CE-E314-498D-CB98409DF3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FF3300"/>
                      </a:solidFill>
                    </a:rPr>
                    <a:t>٣</a:t>
                  </a:r>
                  <a:endParaRPr lang="en-US" altLang="en-US" sz="2400" b="1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59" name="Line 257">
                  <a:extLst>
                    <a:ext uri="{FF2B5EF4-FFF2-40B4-BE49-F238E27FC236}">
                      <a16:creationId xmlns:a16="http://schemas.microsoft.com/office/drawing/2014/main" id="{D96137B8-31A4-3D85-9EBA-267FC94476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56" name="Text Box 258">
                <a:extLst>
                  <a:ext uri="{FF2B5EF4-FFF2-40B4-BE49-F238E27FC236}">
                    <a16:creationId xmlns:a16="http://schemas.microsoft.com/office/drawing/2014/main" id="{133A8C4E-C230-AB7A-5658-06219214FC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sp>
          <p:nvSpPr>
            <p:cNvPr id="154" name="Text Box 320">
              <a:extLst>
                <a:ext uri="{FF2B5EF4-FFF2-40B4-BE49-F238E27FC236}">
                  <a16:creationId xmlns:a16="http://schemas.microsoft.com/office/drawing/2014/main" id="{452E948D-3CCC-597D-C491-3986754EF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75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160" name="Group 325">
            <a:extLst>
              <a:ext uri="{FF2B5EF4-FFF2-40B4-BE49-F238E27FC236}">
                <a16:creationId xmlns:a16="http://schemas.microsoft.com/office/drawing/2014/main" id="{2D26D974-85E3-A8B7-F818-58CD0C3F12E2}"/>
              </a:ext>
            </a:extLst>
          </p:cNvPr>
          <p:cNvGrpSpPr>
            <a:grpSpLocks/>
          </p:cNvGrpSpPr>
          <p:nvPr/>
        </p:nvGrpSpPr>
        <p:grpSpPr bwMode="auto">
          <a:xfrm>
            <a:off x="4335039" y="5466232"/>
            <a:ext cx="1296988" cy="766762"/>
            <a:chOff x="1927" y="3673"/>
            <a:chExt cx="734" cy="483"/>
          </a:xfrm>
        </p:grpSpPr>
        <p:grpSp>
          <p:nvGrpSpPr>
            <p:cNvPr id="161" name="Group 326">
              <a:extLst>
                <a:ext uri="{FF2B5EF4-FFF2-40B4-BE49-F238E27FC236}">
                  <a16:creationId xmlns:a16="http://schemas.microsoft.com/office/drawing/2014/main" id="{1753CA12-2DEF-186D-4561-744923BFAC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673"/>
              <a:ext cx="558" cy="483"/>
              <a:chOff x="2418" y="1554"/>
              <a:chExt cx="558" cy="483"/>
            </a:xfrm>
          </p:grpSpPr>
          <p:grpSp>
            <p:nvGrpSpPr>
              <p:cNvPr id="163" name="Group 327">
                <a:extLst>
                  <a:ext uri="{FF2B5EF4-FFF2-40B4-BE49-F238E27FC236}">
                    <a16:creationId xmlns:a16="http://schemas.microsoft.com/office/drawing/2014/main" id="{0AEF515E-0481-1118-CB76-3109925C6B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165" name="Text Box 328">
                  <a:extLst>
                    <a:ext uri="{FF2B5EF4-FFF2-40B4-BE49-F238E27FC236}">
                      <a16:creationId xmlns:a16="http://schemas.microsoft.com/office/drawing/2014/main" id="{5786D9C3-0083-9DD0-59E4-AEB6152315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١</a:t>
                  </a:r>
                  <a:endParaRPr lang="en-US" altLang="en-US" sz="2400" b="1"/>
                </a:p>
              </p:txBody>
            </p:sp>
            <p:sp>
              <p:nvSpPr>
                <p:cNvPr id="166" name="Text Box 329">
                  <a:extLst>
                    <a:ext uri="{FF2B5EF4-FFF2-40B4-BE49-F238E27FC236}">
                      <a16:creationId xmlns:a16="http://schemas.microsoft.com/office/drawing/2014/main" id="{874B8BCA-1F41-F9AE-5F0C-D2538A75C1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٦</a:t>
                  </a:r>
                  <a:endParaRPr lang="en-US" altLang="en-US" sz="2400" b="1"/>
                </a:p>
              </p:txBody>
            </p:sp>
            <p:sp>
              <p:nvSpPr>
                <p:cNvPr id="167" name="Line 330">
                  <a:extLst>
                    <a:ext uri="{FF2B5EF4-FFF2-40B4-BE49-F238E27FC236}">
                      <a16:creationId xmlns:a16="http://schemas.microsoft.com/office/drawing/2014/main" id="{AC3418A7-8C1D-C7DE-B902-D646B47448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64" name="Text Box 331">
                <a:extLst>
                  <a:ext uri="{FF2B5EF4-FFF2-40B4-BE49-F238E27FC236}">
                    <a16:creationId xmlns:a16="http://schemas.microsoft.com/office/drawing/2014/main" id="{4B1D775A-6B64-B327-DD1F-A05C4F9360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١٣</a:t>
                </a:r>
                <a:endParaRPr lang="en-US" altLang="en-US" sz="2400" b="1"/>
              </a:p>
            </p:txBody>
          </p:sp>
        </p:grpSp>
        <p:sp>
          <p:nvSpPr>
            <p:cNvPr id="162" name="Text Box 332">
              <a:extLst>
                <a:ext uri="{FF2B5EF4-FFF2-40B4-BE49-F238E27FC236}">
                  <a16:creationId xmlns:a16="http://schemas.microsoft.com/office/drawing/2014/main" id="{C1DFD9C4-9BAD-A3E9-819C-D872D73D4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9" y="374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sp>
        <p:nvSpPr>
          <p:cNvPr id="168" name="مربع نص 167">
            <a:extLst>
              <a:ext uri="{FF2B5EF4-FFF2-40B4-BE49-F238E27FC236}">
                <a16:creationId xmlns:a16="http://schemas.microsoft.com/office/drawing/2014/main" id="{2714677C-FCFA-4188-A99D-93E813DFC93D}"/>
              </a:ext>
            </a:extLst>
          </p:cNvPr>
          <p:cNvSpPr txBox="1"/>
          <p:nvPr/>
        </p:nvSpPr>
        <p:spPr>
          <a:xfrm>
            <a:off x="10528754" y="2486364"/>
            <a:ext cx="576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١٩)</a:t>
            </a:r>
          </a:p>
        </p:txBody>
      </p:sp>
      <p:sp>
        <p:nvSpPr>
          <p:cNvPr id="169" name="مربع نص 168">
            <a:extLst>
              <a:ext uri="{FF2B5EF4-FFF2-40B4-BE49-F238E27FC236}">
                <a16:creationId xmlns:a16="http://schemas.microsoft.com/office/drawing/2014/main" id="{CDD37050-9D91-26FB-5291-A3AE0F34B9CD}"/>
              </a:ext>
            </a:extLst>
          </p:cNvPr>
          <p:cNvSpPr txBox="1"/>
          <p:nvPr/>
        </p:nvSpPr>
        <p:spPr>
          <a:xfrm>
            <a:off x="10528754" y="4717487"/>
            <a:ext cx="576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٢٠)</a:t>
            </a:r>
          </a:p>
        </p:txBody>
      </p:sp>
    </p:spTree>
    <p:extLst>
      <p:ext uri="{BB962C8B-B14F-4D97-AF65-F5344CB8AC3E}">
        <p14:creationId xmlns:p14="http://schemas.microsoft.com/office/powerpoint/2010/main" val="2615464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6" grpId="0"/>
      <p:bldP spid="26" grpId="1"/>
      <p:bldP spid="72" grpId="0"/>
      <p:bldP spid="79" grpId="0"/>
      <p:bldP spid="7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5D32C761-54E5-8BE5-A662-8AD7CA8497D9}"/>
              </a:ext>
            </a:extLst>
          </p:cNvPr>
          <p:cNvGrpSpPr>
            <a:grpSpLocks/>
          </p:cNvGrpSpPr>
          <p:nvPr/>
        </p:nvGrpSpPr>
        <p:grpSpPr bwMode="auto">
          <a:xfrm>
            <a:off x="3410515" y="1147709"/>
            <a:ext cx="5327650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C07AC3F-7022-2237-11E8-161916982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95BB62D5-4274-5945-2CDB-31259B49D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جمع وطرح الأعداد النسبية ذات المقامات المختلفة</a:t>
              </a:r>
              <a:endParaRPr lang="en-US" altLang="en-US" sz="2400" b="1"/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AE357FFE-908C-0CDC-E9D2-1DA4CE4668B8}"/>
              </a:ext>
            </a:extLst>
          </p:cNvPr>
          <p:cNvGrpSpPr>
            <a:grpSpLocks/>
          </p:cNvGrpSpPr>
          <p:nvPr/>
        </p:nvGrpSpPr>
        <p:grpSpPr bwMode="auto">
          <a:xfrm>
            <a:off x="6469627" y="3297210"/>
            <a:ext cx="995363" cy="766763"/>
            <a:chOff x="2418" y="1554"/>
            <a:chExt cx="558" cy="483"/>
          </a:xfrm>
        </p:grpSpPr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id="{5DE1BD12-DFAE-8929-44CE-01ADCB8A65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4" name="Text Box 19">
                <a:extLst>
                  <a:ext uri="{FF2B5EF4-FFF2-40B4-BE49-F238E27FC236}">
                    <a16:creationId xmlns:a16="http://schemas.microsoft.com/office/drawing/2014/main" id="{8A874DBE-687D-7E38-0B39-6365071FC2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١٧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" name="Text Box 20">
                <a:extLst>
                  <a:ext uri="{FF2B5EF4-FFF2-40B4-BE49-F238E27FC236}">
                    <a16:creationId xmlns:a16="http://schemas.microsoft.com/office/drawing/2014/main" id="{505283F0-5F86-2655-CAEB-A894D4988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٦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" name="Line 21">
                <a:extLst>
                  <a:ext uri="{FF2B5EF4-FFF2-40B4-BE49-F238E27FC236}">
                    <a16:creationId xmlns:a16="http://schemas.microsoft.com/office/drawing/2014/main" id="{84683EAF-2B0D-4E16-7EEE-BF1646C2D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1" name="Text Box 22">
              <a:extLst>
                <a:ext uri="{FF2B5EF4-FFF2-40B4-BE49-F238E27FC236}">
                  <a16:creationId xmlns:a16="http://schemas.microsoft.com/office/drawing/2014/main" id="{8C884017-0406-C254-BAFB-3DB1DEA2D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8" name="Text Box 37">
            <a:extLst>
              <a:ext uri="{FF2B5EF4-FFF2-40B4-BE49-F238E27FC236}">
                <a16:creationId xmlns:a16="http://schemas.microsoft.com/office/drawing/2014/main" id="{DEFBCA84-A6E5-F54A-8DC1-DE28F2B93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815" y="340833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س</a:t>
            </a:r>
            <a:endParaRPr lang="en-US" altLang="en-US" sz="2400" b="1"/>
          </a:p>
        </p:txBody>
      </p:sp>
      <p:grpSp>
        <p:nvGrpSpPr>
          <p:cNvPr id="19" name="Group 185">
            <a:extLst>
              <a:ext uri="{FF2B5EF4-FFF2-40B4-BE49-F238E27FC236}">
                <a16:creationId xmlns:a16="http://schemas.microsoft.com/office/drawing/2014/main" id="{85820671-595B-B655-2B3C-8981DAF26187}"/>
              </a:ext>
            </a:extLst>
          </p:cNvPr>
          <p:cNvGrpSpPr>
            <a:grpSpLocks/>
          </p:cNvGrpSpPr>
          <p:nvPr/>
        </p:nvGrpSpPr>
        <p:grpSpPr bwMode="auto">
          <a:xfrm>
            <a:off x="1716652" y="1954185"/>
            <a:ext cx="8424863" cy="766763"/>
            <a:chOff x="340" y="564"/>
            <a:chExt cx="5307" cy="483"/>
          </a:xfrm>
        </p:grpSpPr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10DE6BAA-F7D2-1255-EBCB-60402DB20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574"/>
              <a:ext cx="5307" cy="452"/>
            </a:xfrm>
            <a:prstGeom prst="octagon">
              <a:avLst>
                <a:gd name="adj" fmla="val 2928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ar-SA" altLang="en-US" sz="2400" b="1"/>
                <a:t>احسب قيمة العبارة س – ص إذا كان : س =            ،     ص =</a:t>
              </a:r>
              <a:r>
                <a:rPr lang="en-US" altLang="en-US" sz="2400" b="1"/>
                <a:t> </a:t>
              </a:r>
            </a:p>
          </p:txBody>
        </p:sp>
        <p:grpSp>
          <p:nvGrpSpPr>
            <p:cNvPr id="21" name="Group 120">
              <a:extLst>
                <a:ext uri="{FF2B5EF4-FFF2-40B4-BE49-F238E27FC236}">
                  <a16:creationId xmlns:a16="http://schemas.microsoft.com/office/drawing/2014/main" id="{262CD14D-BCE1-420A-9723-67ED33C55C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564"/>
              <a:ext cx="393" cy="483"/>
              <a:chOff x="4967" y="2221"/>
              <a:chExt cx="363" cy="483"/>
            </a:xfrm>
          </p:grpSpPr>
          <p:sp>
            <p:nvSpPr>
              <p:cNvPr id="28" name="Text Box 121">
                <a:extLst>
                  <a:ext uri="{FF2B5EF4-FFF2-40B4-BE49-F238E27FC236}">
                    <a16:creationId xmlns:a16="http://schemas.microsoft.com/office/drawing/2014/main" id="{2EDF456E-1CD6-D516-0B57-F2BC0A8E51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- ٥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29" name="Text Box 122">
                <a:extLst>
                  <a:ext uri="{FF2B5EF4-FFF2-40B4-BE49-F238E27FC236}">
                    <a16:creationId xmlns:a16="http://schemas.microsoft.com/office/drawing/2014/main" id="{BBCA25D3-137D-F4CD-E60C-D1A7CC65A6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٨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30" name="Line 123">
                <a:extLst>
                  <a:ext uri="{FF2B5EF4-FFF2-40B4-BE49-F238E27FC236}">
                    <a16:creationId xmlns:a16="http://schemas.microsoft.com/office/drawing/2014/main" id="{9BD93C91-B7D2-31DF-784A-55649BE0E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2" name="Group 124">
              <a:extLst>
                <a:ext uri="{FF2B5EF4-FFF2-40B4-BE49-F238E27FC236}">
                  <a16:creationId xmlns:a16="http://schemas.microsoft.com/office/drawing/2014/main" id="{C9FE29DA-8834-8C00-4B57-72160201A0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4" y="564"/>
              <a:ext cx="604" cy="483"/>
              <a:chOff x="2418" y="1554"/>
              <a:chExt cx="558" cy="483"/>
            </a:xfrm>
          </p:grpSpPr>
          <p:grpSp>
            <p:nvGrpSpPr>
              <p:cNvPr id="23" name="Group 125">
                <a:extLst>
                  <a:ext uri="{FF2B5EF4-FFF2-40B4-BE49-F238E27FC236}">
                    <a16:creationId xmlns:a16="http://schemas.microsoft.com/office/drawing/2014/main" id="{38DB2765-52EE-C1F0-80D7-4FB1486A21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25" name="Text Box 126">
                  <a:extLst>
                    <a:ext uri="{FF2B5EF4-FFF2-40B4-BE49-F238E27FC236}">
                      <a16:creationId xmlns:a16="http://schemas.microsoft.com/office/drawing/2014/main" id="{DD62356E-3C24-1BDC-B023-98B1F7C317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٥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6" name="Text Box 127">
                  <a:extLst>
                    <a:ext uri="{FF2B5EF4-FFF2-40B4-BE49-F238E27FC236}">
                      <a16:creationId xmlns:a16="http://schemas.microsoft.com/office/drawing/2014/main" id="{6DA64783-7B99-16BD-9003-4ECD3842B9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٦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7" name="Line 128">
                  <a:extLst>
                    <a:ext uri="{FF2B5EF4-FFF2-40B4-BE49-F238E27FC236}">
                      <a16:creationId xmlns:a16="http://schemas.microsoft.com/office/drawing/2014/main" id="{CCCA018D-5AA7-8A69-53DD-DE983A25B0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24" name="Text Box 129">
                <a:extLst>
                  <a:ext uri="{FF2B5EF4-FFF2-40B4-BE49-F238E27FC236}">
                    <a16:creationId xmlns:a16="http://schemas.microsoft.com/office/drawing/2014/main" id="{489703E4-36B8-8546-4498-13FBAA6BAA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٢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31" name="Text Box 130">
            <a:extLst>
              <a:ext uri="{FF2B5EF4-FFF2-40B4-BE49-F238E27FC236}">
                <a16:creationId xmlns:a16="http://schemas.microsoft.com/office/drawing/2014/main" id="{C9F5DEE6-4583-FE07-2453-CD7BC4CBE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5052" y="3408335"/>
            <a:ext cx="401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ــ</a:t>
            </a:r>
            <a:endParaRPr lang="en-US" altLang="en-US" sz="2400" b="1"/>
          </a:p>
        </p:txBody>
      </p:sp>
      <p:sp>
        <p:nvSpPr>
          <p:cNvPr id="32" name="Text Box 131">
            <a:extLst>
              <a:ext uri="{FF2B5EF4-FFF2-40B4-BE49-F238E27FC236}">
                <a16:creationId xmlns:a16="http://schemas.microsoft.com/office/drawing/2014/main" id="{E67A9B66-A7E4-05C2-1B93-CE364BF51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652" y="340833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ص</a:t>
            </a:r>
            <a:endParaRPr lang="en-US" altLang="en-US" sz="2400" b="1"/>
          </a:p>
        </p:txBody>
      </p:sp>
      <p:sp>
        <p:nvSpPr>
          <p:cNvPr id="33" name="Text Box 132">
            <a:extLst>
              <a:ext uri="{FF2B5EF4-FFF2-40B4-BE49-F238E27FC236}">
                <a16:creationId xmlns:a16="http://schemas.microsoft.com/office/drawing/2014/main" id="{C93487C3-8C41-1742-5849-4F7323D3A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390" y="344643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34" name="Group 138">
            <a:extLst>
              <a:ext uri="{FF2B5EF4-FFF2-40B4-BE49-F238E27FC236}">
                <a16:creationId xmlns:a16="http://schemas.microsoft.com/office/drawing/2014/main" id="{3263F3B4-6666-A849-0A85-C70D4138E8ED}"/>
              </a:ext>
            </a:extLst>
          </p:cNvPr>
          <p:cNvGrpSpPr>
            <a:grpSpLocks/>
          </p:cNvGrpSpPr>
          <p:nvPr/>
        </p:nvGrpSpPr>
        <p:grpSpPr bwMode="auto">
          <a:xfrm>
            <a:off x="7333227" y="3301973"/>
            <a:ext cx="984250" cy="766762"/>
            <a:chOff x="3878" y="1413"/>
            <a:chExt cx="620" cy="483"/>
          </a:xfrm>
        </p:grpSpPr>
        <p:grpSp>
          <p:nvGrpSpPr>
            <p:cNvPr id="35" name="Group 133">
              <a:extLst>
                <a:ext uri="{FF2B5EF4-FFF2-40B4-BE49-F238E27FC236}">
                  <a16:creationId xmlns:a16="http://schemas.microsoft.com/office/drawing/2014/main" id="{0A12F7EC-20B4-F989-5911-E0B934AB1D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" y="1413"/>
              <a:ext cx="393" cy="483"/>
              <a:chOff x="4967" y="2221"/>
              <a:chExt cx="363" cy="483"/>
            </a:xfrm>
          </p:grpSpPr>
          <p:sp>
            <p:nvSpPr>
              <p:cNvPr id="37" name="Text Box 134">
                <a:extLst>
                  <a:ext uri="{FF2B5EF4-FFF2-40B4-BE49-F238E27FC236}">
                    <a16:creationId xmlns:a16="http://schemas.microsoft.com/office/drawing/2014/main" id="{62C644E0-C17B-86D9-00B3-8CDA830F9A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-</a:t>
                </a:r>
                <a:r>
                  <a:rPr lang="ar-SA" altLang="en-US" sz="2400" b="1"/>
                  <a:t> </a:t>
                </a:r>
                <a:r>
                  <a:rPr lang="ar-SA" altLang="en-US" sz="2400" b="1">
                    <a:solidFill>
                      <a:srgbClr val="FF3300"/>
                    </a:solidFill>
                  </a:rPr>
                  <a:t>٥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38" name="Text Box 135">
                <a:extLst>
                  <a:ext uri="{FF2B5EF4-FFF2-40B4-BE49-F238E27FC236}">
                    <a16:creationId xmlns:a16="http://schemas.microsoft.com/office/drawing/2014/main" id="{67937953-9BCA-B115-99AB-29570767B9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٨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39" name="Line 136">
                <a:extLst>
                  <a:ext uri="{FF2B5EF4-FFF2-40B4-BE49-F238E27FC236}">
                    <a16:creationId xmlns:a16="http://schemas.microsoft.com/office/drawing/2014/main" id="{C03AA3BD-91A5-7147-3C99-AC9A569AD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6" name="Text Box 137">
              <a:extLst>
                <a:ext uri="{FF2B5EF4-FFF2-40B4-BE49-F238E27FC236}">
                  <a16:creationId xmlns:a16="http://schemas.microsoft.com/office/drawing/2014/main" id="{9080B9DB-26F1-4DC1-D95E-F6E55CD7E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1501"/>
              <a:ext cx="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40" name="Group 155">
            <a:extLst>
              <a:ext uri="{FF2B5EF4-FFF2-40B4-BE49-F238E27FC236}">
                <a16:creationId xmlns:a16="http://schemas.microsoft.com/office/drawing/2014/main" id="{3F120B5B-CF48-4767-0CDD-C19718C3A153}"/>
              </a:ext>
            </a:extLst>
          </p:cNvPr>
          <p:cNvGrpSpPr>
            <a:grpSpLocks/>
          </p:cNvGrpSpPr>
          <p:nvPr/>
        </p:nvGrpSpPr>
        <p:grpSpPr bwMode="auto">
          <a:xfrm>
            <a:off x="4283640" y="3289273"/>
            <a:ext cx="1365250" cy="766762"/>
            <a:chOff x="3315" y="1554"/>
            <a:chExt cx="860" cy="483"/>
          </a:xfrm>
        </p:grpSpPr>
        <p:grpSp>
          <p:nvGrpSpPr>
            <p:cNvPr id="41" name="Group 156">
              <a:extLst>
                <a:ext uri="{FF2B5EF4-FFF2-40B4-BE49-F238E27FC236}">
                  <a16:creationId xmlns:a16="http://schemas.microsoft.com/office/drawing/2014/main" id="{94ABDA42-6A9F-9EE0-E930-BDA449451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43" name="Text Box 157">
                <a:extLst>
                  <a:ext uri="{FF2B5EF4-FFF2-40B4-BE49-F238E27FC236}">
                    <a16:creationId xmlns:a16="http://schemas.microsoft.com/office/drawing/2014/main" id="{93CDF89D-6A6E-E0C2-0201-AED28628D0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١٧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٤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44" name="Text Box 158">
                <a:extLst>
                  <a:ext uri="{FF2B5EF4-FFF2-40B4-BE49-F238E27FC236}">
                    <a16:creationId xmlns:a16="http://schemas.microsoft.com/office/drawing/2014/main" id="{F4C786FE-E650-E2FC-8511-BC3DA99679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٦ 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٤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45" name="Line 159">
                <a:extLst>
                  <a:ext uri="{FF2B5EF4-FFF2-40B4-BE49-F238E27FC236}">
                    <a16:creationId xmlns:a16="http://schemas.microsoft.com/office/drawing/2014/main" id="{07538DA2-E112-5AF1-9A25-6AB8E8245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2" name="Text Box 160">
              <a:extLst>
                <a:ext uri="{FF2B5EF4-FFF2-40B4-BE49-F238E27FC236}">
                  <a16:creationId xmlns:a16="http://schemas.microsoft.com/office/drawing/2014/main" id="{4ABAA157-F3E0-5F20-FE6A-9352F2A25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6" name="Group 161">
            <a:extLst>
              <a:ext uri="{FF2B5EF4-FFF2-40B4-BE49-F238E27FC236}">
                <a16:creationId xmlns:a16="http://schemas.microsoft.com/office/drawing/2014/main" id="{8A968000-1BFC-6995-5421-E0F278A31EF6}"/>
              </a:ext>
            </a:extLst>
          </p:cNvPr>
          <p:cNvGrpSpPr>
            <a:grpSpLocks/>
          </p:cNvGrpSpPr>
          <p:nvPr/>
        </p:nvGrpSpPr>
        <p:grpSpPr bwMode="auto">
          <a:xfrm>
            <a:off x="3308915" y="3292448"/>
            <a:ext cx="1147762" cy="766762"/>
            <a:chOff x="2864" y="1556"/>
            <a:chExt cx="560" cy="483"/>
          </a:xfrm>
        </p:grpSpPr>
        <p:grpSp>
          <p:nvGrpSpPr>
            <p:cNvPr id="47" name="Group 162">
              <a:extLst>
                <a:ext uri="{FF2B5EF4-FFF2-40B4-BE49-F238E27FC236}">
                  <a16:creationId xmlns:a16="http://schemas.microsoft.com/office/drawing/2014/main" id="{DE447F29-28B6-FA63-CCC0-42447056DB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556"/>
              <a:ext cx="363" cy="483"/>
              <a:chOff x="4967" y="2221"/>
              <a:chExt cx="363" cy="483"/>
            </a:xfrm>
          </p:grpSpPr>
          <p:sp>
            <p:nvSpPr>
              <p:cNvPr id="49" name="Text Box 163">
                <a:extLst>
                  <a:ext uri="{FF2B5EF4-FFF2-40B4-BE49-F238E27FC236}">
                    <a16:creationId xmlns:a16="http://schemas.microsoft.com/office/drawing/2014/main" id="{801656D3-E140-DB85-4BEF-92AD9E70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-١٥</a:t>
                </a:r>
                <a:endParaRPr lang="en-US" altLang="en-US" sz="2400" b="1"/>
              </a:p>
            </p:txBody>
          </p:sp>
          <p:sp>
            <p:nvSpPr>
              <p:cNvPr id="50" name="Text Box 164">
                <a:extLst>
                  <a:ext uri="{FF2B5EF4-FFF2-40B4-BE49-F238E27FC236}">
                    <a16:creationId xmlns:a16="http://schemas.microsoft.com/office/drawing/2014/main" id="{BEF6C7F7-1447-5368-59BD-1ADE4D279B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51" name="Line 165">
                <a:extLst>
                  <a:ext uri="{FF2B5EF4-FFF2-40B4-BE49-F238E27FC236}">
                    <a16:creationId xmlns:a16="http://schemas.microsoft.com/office/drawing/2014/main" id="{E2B36301-C24F-A08D-8A8E-8989D9943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8" name="Text Box 166">
              <a:extLst>
                <a:ext uri="{FF2B5EF4-FFF2-40B4-BE49-F238E27FC236}">
                  <a16:creationId xmlns:a16="http://schemas.microsoft.com/office/drawing/2014/main" id="{812DCE9D-A702-1B04-0D20-439EF6231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52" name="Group 167">
            <a:extLst>
              <a:ext uri="{FF2B5EF4-FFF2-40B4-BE49-F238E27FC236}">
                <a16:creationId xmlns:a16="http://schemas.microsoft.com/office/drawing/2014/main" id="{4B1BCD19-002A-D372-CDA5-1BEA0E3AD5A4}"/>
              </a:ext>
            </a:extLst>
          </p:cNvPr>
          <p:cNvGrpSpPr>
            <a:grpSpLocks/>
          </p:cNvGrpSpPr>
          <p:nvPr/>
        </p:nvGrpSpPr>
        <p:grpSpPr bwMode="auto">
          <a:xfrm>
            <a:off x="2372290" y="3289273"/>
            <a:ext cx="1122362" cy="766762"/>
            <a:chOff x="2418" y="1554"/>
            <a:chExt cx="558" cy="483"/>
          </a:xfrm>
        </p:grpSpPr>
        <p:grpSp>
          <p:nvGrpSpPr>
            <p:cNvPr id="53" name="Group 168">
              <a:extLst>
                <a:ext uri="{FF2B5EF4-FFF2-40B4-BE49-F238E27FC236}">
                  <a16:creationId xmlns:a16="http://schemas.microsoft.com/office/drawing/2014/main" id="{0CD2D787-72D6-E60D-CF30-2624E5D4E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55" name="Text Box 169">
                <a:extLst>
                  <a:ext uri="{FF2B5EF4-FFF2-40B4-BE49-F238E27FC236}">
                    <a16:creationId xmlns:a16="http://schemas.microsoft.com/office/drawing/2014/main" id="{3544EC10-DED2-CBB0-F520-BFD3CB10F5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٦٨</a:t>
                </a:r>
                <a:endParaRPr lang="en-US" altLang="en-US" sz="2400" b="1"/>
              </a:p>
            </p:txBody>
          </p:sp>
          <p:sp>
            <p:nvSpPr>
              <p:cNvPr id="56" name="Text Box 170">
                <a:extLst>
                  <a:ext uri="{FF2B5EF4-FFF2-40B4-BE49-F238E27FC236}">
                    <a16:creationId xmlns:a16="http://schemas.microsoft.com/office/drawing/2014/main" id="{AB134F1D-A96F-8F37-B86D-521EBB9038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57" name="Line 171">
                <a:extLst>
                  <a:ext uri="{FF2B5EF4-FFF2-40B4-BE49-F238E27FC236}">
                    <a16:creationId xmlns:a16="http://schemas.microsoft.com/office/drawing/2014/main" id="{54BF7F8D-7B7A-5298-0AC6-7AD90EACC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4" name="Text Box 172">
              <a:extLst>
                <a:ext uri="{FF2B5EF4-FFF2-40B4-BE49-F238E27FC236}">
                  <a16:creationId xmlns:a16="http://schemas.microsoft.com/office/drawing/2014/main" id="{8E72E877-7576-0406-047E-71877DFDAB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58" name="Group 173">
            <a:extLst>
              <a:ext uri="{FF2B5EF4-FFF2-40B4-BE49-F238E27FC236}">
                <a16:creationId xmlns:a16="http://schemas.microsoft.com/office/drawing/2014/main" id="{02CD20C0-AD8E-5150-8A82-73F0EBAC1F4B}"/>
              </a:ext>
            </a:extLst>
          </p:cNvPr>
          <p:cNvGrpSpPr>
            <a:grpSpLocks/>
          </p:cNvGrpSpPr>
          <p:nvPr/>
        </p:nvGrpSpPr>
        <p:grpSpPr bwMode="auto">
          <a:xfrm>
            <a:off x="6541065" y="4462435"/>
            <a:ext cx="1905000" cy="766763"/>
            <a:chOff x="1722" y="1554"/>
            <a:chExt cx="863" cy="483"/>
          </a:xfrm>
        </p:grpSpPr>
        <p:grpSp>
          <p:nvGrpSpPr>
            <p:cNvPr id="59" name="Group 174">
              <a:extLst>
                <a:ext uri="{FF2B5EF4-FFF2-40B4-BE49-F238E27FC236}">
                  <a16:creationId xmlns:a16="http://schemas.microsoft.com/office/drawing/2014/main" id="{43AA8E20-7BA3-4A71-C806-63A16CD94B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" y="1554"/>
              <a:ext cx="753" cy="483"/>
              <a:chOff x="4967" y="2221"/>
              <a:chExt cx="363" cy="483"/>
            </a:xfrm>
          </p:grpSpPr>
          <p:sp>
            <p:nvSpPr>
              <p:cNvPr id="61" name="Text Box 175">
                <a:extLst>
                  <a:ext uri="{FF2B5EF4-FFF2-40B4-BE49-F238E27FC236}">
                    <a16:creationId xmlns:a16="http://schemas.microsoft.com/office/drawing/2014/main" id="{1F90802B-FAF1-5DA2-F7CF-2CF01D9219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-١٥ ــ ٦٨</a:t>
                </a:r>
                <a:endParaRPr lang="en-US" altLang="en-US" sz="2400" b="1"/>
              </a:p>
            </p:txBody>
          </p:sp>
          <p:sp>
            <p:nvSpPr>
              <p:cNvPr id="62" name="Text Box 176">
                <a:extLst>
                  <a:ext uri="{FF2B5EF4-FFF2-40B4-BE49-F238E27FC236}">
                    <a16:creationId xmlns:a16="http://schemas.microsoft.com/office/drawing/2014/main" id="{BBED23B8-4B61-0CF8-8C69-9E23BE98F7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63" name="Line 177">
                <a:extLst>
                  <a:ext uri="{FF2B5EF4-FFF2-40B4-BE49-F238E27FC236}">
                    <a16:creationId xmlns:a16="http://schemas.microsoft.com/office/drawing/2014/main" id="{BD5A76B9-1654-B559-CF30-1EBD8BCC7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0" name="Text Box 178">
              <a:extLst>
                <a:ext uri="{FF2B5EF4-FFF2-40B4-BE49-F238E27FC236}">
                  <a16:creationId xmlns:a16="http://schemas.microsoft.com/office/drawing/2014/main" id="{54FFFD06-E2C2-2C8B-B5E8-4294552C5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64" name="Group 187">
            <a:extLst>
              <a:ext uri="{FF2B5EF4-FFF2-40B4-BE49-F238E27FC236}">
                <a16:creationId xmlns:a16="http://schemas.microsoft.com/office/drawing/2014/main" id="{BF95E0D0-D480-4D3B-390F-69949CE71C5F}"/>
              </a:ext>
            </a:extLst>
          </p:cNvPr>
          <p:cNvGrpSpPr>
            <a:grpSpLocks/>
          </p:cNvGrpSpPr>
          <p:nvPr/>
        </p:nvGrpSpPr>
        <p:grpSpPr bwMode="auto">
          <a:xfrm>
            <a:off x="5410765" y="3292448"/>
            <a:ext cx="1312862" cy="766762"/>
            <a:chOff x="2667" y="1407"/>
            <a:chExt cx="827" cy="483"/>
          </a:xfrm>
        </p:grpSpPr>
        <p:grpSp>
          <p:nvGrpSpPr>
            <p:cNvPr id="65" name="Group 151">
              <a:extLst>
                <a:ext uri="{FF2B5EF4-FFF2-40B4-BE49-F238E27FC236}">
                  <a16:creationId xmlns:a16="http://schemas.microsoft.com/office/drawing/2014/main" id="{B71235AC-F0DA-2177-6030-BCF9917EA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1" y="1407"/>
              <a:ext cx="753" cy="483"/>
              <a:chOff x="4967" y="2221"/>
              <a:chExt cx="363" cy="483"/>
            </a:xfrm>
          </p:grpSpPr>
          <p:sp>
            <p:nvSpPr>
              <p:cNvPr id="67" name="Text Box 152">
                <a:extLst>
                  <a:ext uri="{FF2B5EF4-FFF2-40B4-BE49-F238E27FC236}">
                    <a16:creationId xmlns:a16="http://schemas.microsoft.com/office/drawing/2014/main" id="{602E1783-28F7-C6B6-AF7F-D90262A1E6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-٥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٣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68" name="Text Box 153">
                <a:extLst>
                  <a:ext uri="{FF2B5EF4-FFF2-40B4-BE49-F238E27FC236}">
                    <a16:creationId xmlns:a16="http://schemas.microsoft.com/office/drawing/2014/main" id="{103F6629-6AE8-3F25-7765-A963A1407D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٨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٣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69" name="Line 154">
                <a:extLst>
                  <a:ext uri="{FF2B5EF4-FFF2-40B4-BE49-F238E27FC236}">
                    <a16:creationId xmlns:a16="http://schemas.microsoft.com/office/drawing/2014/main" id="{A64AF766-506B-632E-D025-94E9D7937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6" name="Text Box 186">
              <a:extLst>
                <a:ext uri="{FF2B5EF4-FFF2-40B4-BE49-F238E27FC236}">
                  <a16:creationId xmlns:a16="http://schemas.microsoft.com/office/drawing/2014/main" id="{53927E75-8050-A2E0-9071-D9D000C726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1480"/>
              <a:ext cx="2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sp>
        <p:nvSpPr>
          <p:cNvPr id="70" name="Text Box 188">
            <a:extLst>
              <a:ext uri="{FF2B5EF4-FFF2-40B4-BE49-F238E27FC236}">
                <a16:creationId xmlns:a16="http://schemas.microsoft.com/office/drawing/2014/main" id="{16197799-019C-6A4C-E735-024C3A6A5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390" y="4610073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71" name="Group 190">
            <a:extLst>
              <a:ext uri="{FF2B5EF4-FFF2-40B4-BE49-F238E27FC236}">
                <a16:creationId xmlns:a16="http://schemas.microsoft.com/office/drawing/2014/main" id="{B17D12AA-2FEA-5E9C-E919-2C5B3FA2B515}"/>
              </a:ext>
            </a:extLst>
          </p:cNvPr>
          <p:cNvGrpSpPr>
            <a:grpSpLocks/>
          </p:cNvGrpSpPr>
          <p:nvPr/>
        </p:nvGrpSpPr>
        <p:grpSpPr bwMode="auto">
          <a:xfrm>
            <a:off x="5604440" y="4441798"/>
            <a:ext cx="1173162" cy="766762"/>
            <a:chOff x="2789" y="2131"/>
            <a:chExt cx="739" cy="483"/>
          </a:xfrm>
        </p:grpSpPr>
        <p:grpSp>
          <p:nvGrpSpPr>
            <p:cNvPr id="72" name="Group 179">
              <a:extLst>
                <a:ext uri="{FF2B5EF4-FFF2-40B4-BE49-F238E27FC236}">
                  <a16:creationId xmlns:a16="http://schemas.microsoft.com/office/drawing/2014/main" id="{4D452D41-7E38-0125-1CBC-3D136898EC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9" y="2131"/>
              <a:ext cx="739" cy="483"/>
              <a:chOff x="2418" y="1554"/>
              <a:chExt cx="558" cy="483"/>
            </a:xfrm>
          </p:grpSpPr>
          <p:grpSp>
            <p:nvGrpSpPr>
              <p:cNvPr id="74" name="Group 180">
                <a:extLst>
                  <a:ext uri="{FF2B5EF4-FFF2-40B4-BE49-F238E27FC236}">
                    <a16:creationId xmlns:a16="http://schemas.microsoft.com/office/drawing/2014/main" id="{5D0E146E-0841-E1CE-C0C4-C04991CC2B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76" name="Text Box 181">
                  <a:extLst>
                    <a:ext uri="{FF2B5EF4-FFF2-40B4-BE49-F238E27FC236}">
                      <a16:creationId xmlns:a16="http://schemas.microsoft.com/office/drawing/2014/main" id="{88ACB290-4A1A-7C4B-7E30-E32AEF290D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-٨٣</a:t>
                  </a:r>
                  <a:endParaRPr lang="en-US" altLang="en-US" sz="2400" b="1"/>
                </a:p>
              </p:txBody>
            </p:sp>
            <p:sp>
              <p:nvSpPr>
                <p:cNvPr id="77" name="Text Box 182">
                  <a:extLst>
                    <a:ext uri="{FF2B5EF4-FFF2-40B4-BE49-F238E27FC236}">
                      <a16:creationId xmlns:a16="http://schemas.microsoft.com/office/drawing/2014/main" id="{5C1E4228-625B-570A-2BFB-6F5AEA0D44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٢٤</a:t>
                  </a:r>
                  <a:endParaRPr lang="en-US" altLang="en-US" sz="2400" b="1"/>
                </a:p>
              </p:txBody>
            </p:sp>
            <p:sp>
              <p:nvSpPr>
                <p:cNvPr id="78" name="Line 183">
                  <a:extLst>
                    <a:ext uri="{FF2B5EF4-FFF2-40B4-BE49-F238E27FC236}">
                      <a16:creationId xmlns:a16="http://schemas.microsoft.com/office/drawing/2014/main" id="{DAE363E1-5E04-5FB5-D242-1D5D621C5D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75" name="Text Box 184">
                <a:extLst>
                  <a:ext uri="{FF2B5EF4-FFF2-40B4-BE49-F238E27FC236}">
                    <a16:creationId xmlns:a16="http://schemas.microsoft.com/office/drawing/2014/main" id="{E07C8115-74D0-868D-B2C5-3E4FBD5DF4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en-US" sz="2400" b="1"/>
              </a:p>
            </p:txBody>
          </p:sp>
        </p:grpSp>
        <p:sp>
          <p:nvSpPr>
            <p:cNvPr id="73" name="Text Box 189">
              <a:extLst>
                <a:ext uri="{FF2B5EF4-FFF2-40B4-BE49-F238E27FC236}">
                  <a16:creationId xmlns:a16="http://schemas.microsoft.com/office/drawing/2014/main" id="{EA3967F0-64FF-BABB-A5FB-CC6FD23E8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" y="2235"/>
              <a:ext cx="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79" name="Group 193">
            <a:extLst>
              <a:ext uri="{FF2B5EF4-FFF2-40B4-BE49-F238E27FC236}">
                <a16:creationId xmlns:a16="http://schemas.microsoft.com/office/drawing/2014/main" id="{32EBE358-D7CB-1342-C8F1-4B16B002001B}"/>
              </a:ext>
            </a:extLst>
          </p:cNvPr>
          <p:cNvGrpSpPr>
            <a:grpSpLocks/>
          </p:cNvGrpSpPr>
          <p:nvPr/>
        </p:nvGrpSpPr>
        <p:grpSpPr bwMode="auto">
          <a:xfrm>
            <a:off x="4669402" y="4449735"/>
            <a:ext cx="1308100" cy="766763"/>
            <a:chOff x="930" y="2251"/>
            <a:chExt cx="824" cy="483"/>
          </a:xfrm>
        </p:grpSpPr>
        <p:grpSp>
          <p:nvGrpSpPr>
            <p:cNvPr id="80" name="Group 26">
              <a:extLst>
                <a:ext uri="{FF2B5EF4-FFF2-40B4-BE49-F238E27FC236}">
                  <a16:creationId xmlns:a16="http://schemas.microsoft.com/office/drawing/2014/main" id="{4767DF9D-3CC3-C611-87F5-1A6595736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" y="2251"/>
              <a:ext cx="604" cy="483"/>
              <a:chOff x="2418" y="1554"/>
              <a:chExt cx="558" cy="483"/>
            </a:xfrm>
          </p:grpSpPr>
          <p:grpSp>
            <p:nvGrpSpPr>
              <p:cNvPr id="82" name="Group 27">
                <a:extLst>
                  <a:ext uri="{FF2B5EF4-FFF2-40B4-BE49-F238E27FC236}">
                    <a16:creationId xmlns:a16="http://schemas.microsoft.com/office/drawing/2014/main" id="{4C3D9A8F-E105-824D-8903-0653B5EC5A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84" name="Text Box 28">
                  <a:extLst>
                    <a:ext uri="{FF2B5EF4-FFF2-40B4-BE49-F238E27FC236}">
                      <a16:creationId xmlns:a16="http://schemas.microsoft.com/office/drawing/2014/main" id="{8B1EBC6B-CD81-E6FA-7BB4-30FF7E3A09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١١</a:t>
                  </a:r>
                  <a:endParaRPr lang="en-US" altLang="en-US" sz="2400" b="1"/>
                </a:p>
              </p:txBody>
            </p:sp>
            <p:sp>
              <p:nvSpPr>
                <p:cNvPr id="85" name="Text Box 29">
                  <a:extLst>
                    <a:ext uri="{FF2B5EF4-FFF2-40B4-BE49-F238E27FC236}">
                      <a16:creationId xmlns:a16="http://schemas.microsoft.com/office/drawing/2014/main" id="{DEF0F377-92B9-293D-F87A-651CAEA726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٢٤</a:t>
                  </a:r>
                  <a:endParaRPr lang="en-US" altLang="en-US" sz="2400" b="1"/>
                </a:p>
              </p:txBody>
            </p:sp>
            <p:sp>
              <p:nvSpPr>
                <p:cNvPr id="86" name="Line 30">
                  <a:extLst>
                    <a:ext uri="{FF2B5EF4-FFF2-40B4-BE49-F238E27FC236}">
                      <a16:creationId xmlns:a16="http://schemas.microsoft.com/office/drawing/2014/main" id="{B9032672-6AB8-B337-8420-3BEF6D582B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83" name="Text Box 31">
                <a:extLst>
                  <a:ext uri="{FF2B5EF4-FFF2-40B4-BE49-F238E27FC236}">
                    <a16:creationId xmlns:a16="http://schemas.microsoft.com/office/drawing/2014/main" id="{07D41EF3-0C30-BFB5-E6AC-50979B00C5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٣</a:t>
                </a:r>
                <a:endParaRPr lang="en-US" altLang="en-US" sz="2400" b="1"/>
              </a:p>
            </p:txBody>
          </p:sp>
        </p:grpSp>
        <p:sp>
          <p:nvSpPr>
            <p:cNvPr id="81" name="Text Box 192">
              <a:extLst>
                <a:ext uri="{FF2B5EF4-FFF2-40B4-BE49-F238E27FC236}">
                  <a16:creationId xmlns:a16="http://schemas.microsoft.com/office/drawing/2014/main" id="{E4767C65-B8D8-A5FC-C3A2-44AA8C958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0" y="2317"/>
              <a:ext cx="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87" name="Group 33">
            <a:extLst>
              <a:ext uri="{FF2B5EF4-FFF2-40B4-BE49-F238E27FC236}">
                <a16:creationId xmlns:a16="http://schemas.microsoft.com/office/drawing/2014/main" id="{276EBCC6-0ABC-A59A-2DCA-7B0D4F6E73FA}"/>
              </a:ext>
            </a:extLst>
          </p:cNvPr>
          <p:cNvGrpSpPr>
            <a:grpSpLocks/>
          </p:cNvGrpSpPr>
          <p:nvPr/>
        </p:nvGrpSpPr>
        <p:grpSpPr bwMode="auto">
          <a:xfrm>
            <a:off x="4885302" y="1952598"/>
            <a:ext cx="623888" cy="766762"/>
            <a:chOff x="4967" y="2221"/>
            <a:chExt cx="363" cy="483"/>
          </a:xfrm>
        </p:grpSpPr>
        <p:sp>
          <p:nvSpPr>
            <p:cNvPr id="88" name="Text Box 34">
              <a:extLst>
                <a:ext uri="{FF2B5EF4-FFF2-40B4-BE49-F238E27FC236}">
                  <a16:creationId xmlns:a16="http://schemas.microsoft.com/office/drawing/2014/main" id="{024FA7AF-AB46-91A2-9C4D-D83FC5E96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3300"/>
                  </a:solidFill>
                </a:rPr>
                <a:t>-</a:t>
              </a:r>
              <a:r>
                <a:rPr lang="ar-SA" altLang="en-US" sz="2400" b="1"/>
                <a:t> </a:t>
              </a:r>
              <a:r>
                <a:rPr lang="ar-SA" altLang="en-US" sz="2400" b="1">
                  <a:solidFill>
                    <a:srgbClr val="FF3300"/>
                  </a:solidFill>
                </a:rPr>
                <a:t>٥</a:t>
              </a:r>
              <a:endParaRPr lang="en-US" altLang="en-US" sz="2400" b="1">
                <a:solidFill>
                  <a:srgbClr val="FF3300"/>
                </a:solidFill>
              </a:endParaRPr>
            </a:p>
          </p:txBody>
        </p:sp>
        <p:sp>
          <p:nvSpPr>
            <p:cNvPr id="89" name="Text Box 35">
              <a:extLst>
                <a:ext uri="{FF2B5EF4-FFF2-40B4-BE49-F238E27FC236}">
                  <a16:creationId xmlns:a16="http://schemas.microsoft.com/office/drawing/2014/main" id="{6FBE176D-B9BC-0805-783F-3741C1205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3300"/>
                  </a:solidFill>
                </a:rPr>
                <a:t>٨</a:t>
              </a:r>
              <a:endParaRPr lang="en-US" altLang="en-US" sz="2400" b="1">
                <a:solidFill>
                  <a:srgbClr val="FF3300"/>
                </a:solidFill>
              </a:endParaRPr>
            </a:p>
          </p:txBody>
        </p:sp>
        <p:sp>
          <p:nvSpPr>
            <p:cNvPr id="90" name="Line 36">
              <a:extLst>
                <a:ext uri="{FF2B5EF4-FFF2-40B4-BE49-F238E27FC236}">
                  <a16:creationId xmlns:a16="http://schemas.microsoft.com/office/drawing/2014/main" id="{4A562645-7547-BD83-ECA1-CF13FB79F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1" name="Group 38">
            <a:extLst>
              <a:ext uri="{FF2B5EF4-FFF2-40B4-BE49-F238E27FC236}">
                <a16:creationId xmlns:a16="http://schemas.microsoft.com/office/drawing/2014/main" id="{922E2ED3-19D4-C5B2-92A5-CE241BEA33CF}"/>
              </a:ext>
            </a:extLst>
          </p:cNvPr>
          <p:cNvGrpSpPr>
            <a:grpSpLocks/>
          </p:cNvGrpSpPr>
          <p:nvPr/>
        </p:nvGrpSpPr>
        <p:grpSpPr bwMode="auto">
          <a:xfrm>
            <a:off x="2451665" y="1962123"/>
            <a:ext cx="958850" cy="766762"/>
            <a:chOff x="2418" y="1554"/>
            <a:chExt cx="558" cy="483"/>
          </a:xfrm>
        </p:grpSpPr>
        <p:grpSp>
          <p:nvGrpSpPr>
            <p:cNvPr id="92" name="Group 39">
              <a:extLst>
                <a:ext uri="{FF2B5EF4-FFF2-40B4-BE49-F238E27FC236}">
                  <a16:creationId xmlns:a16="http://schemas.microsoft.com/office/drawing/2014/main" id="{99D701CB-C780-499B-1485-17D6B0752B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94" name="Text Box 40">
                <a:extLst>
                  <a:ext uri="{FF2B5EF4-FFF2-40B4-BE49-F238E27FC236}">
                    <a16:creationId xmlns:a16="http://schemas.microsoft.com/office/drawing/2014/main" id="{AB512593-2EFD-3005-32EA-CC648D51A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٥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5" name="Text Box 41">
                <a:extLst>
                  <a:ext uri="{FF2B5EF4-FFF2-40B4-BE49-F238E27FC236}">
                    <a16:creationId xmlns:a16="http://schemas.microsoft.com/office/drawing/2014/main" id="{CCD123FE-0A2E-4E37-57BA-E93D3F5F11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٦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6" name="Line 42">
                <a:extLst>
                  <a:ext uri="{FF2B5EF4-FFF2-40B4-BE49-F238E27FC236}">
                    <a16:creationId xmlns:a16="http://schemas.microsoft.com/office/drawing/2014/main" id="{8654EE68-1195-EF0B-1772-75A86674D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3" name="Text Box 43">
              <a:extLst>
                <a:ext uri="{FF2B5EF4-FFF2-40B4-BE49-F238E27FC236}">
                  <a16:creationId xmlns:a16="http://schemas.microsoft.com/office/drawing/2014/main" id="{10CEFEA6-0DEE-53FE-987C-AD7B667DE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chemeClr val="accent2"/>
                  </a:solidFill>
                </a:rPr>
                <a:t>٢</a:t>
              </a:r>
              <a:endParaRPr lang="en-US" altLang="en-US" sz="2400" b="1">
                <a:solidFill>
                  <a:schemeClr val="accent2"/>
                </a:solidFill>
              </a:endParaRPr>
            </a:p>
          </p:txBody>
        </p:sp>
      </p:grp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C018C88F-55CB-7ED0-64D9-C16668578A89}"/>
              </a:ext>
            </a:extLst>
          </p:cNvPr>
          <p:cNvSpPr txBox="1"/>
          <p:nvPr/>
        </p:nvSpPr>
        <p:spPr>
          <a:xfrm>
            <a:off x="10528754" y="2486364"/>
            <a:ext cx="576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٢٤)</a:t>
            </a:r>
          </a:p>
        </p:txBody>
      </p:sp>
    </p:spTree>
    <p:extLst>
      <p:ext uri="{BB962C8B-B14F-4D97-AF65-F5344CB8AC3E}">
        <p14:creationId xmlns:p14="http://schemas.microsoft.com/office/powerpoint/2010/main" val="62388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1875 L 0.51185 0.1969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86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125 L 0.64584 0.197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31" grpId="0"/>
      <p:bldP spid="32" grpId="0"/>
      <p:bldP spid="32" grpId="1"/>
      <p:bldP spid="33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ECB98A3-F128-77E8-AC27-4662EE5D9AE2}"/>
              </a:ext>
            </a:extLst>
          </p:cNvPr>
          <p:cNvGrpSpPr>
            <a:grpSpLocks/>
          </p:cNvGrpSpPr>
          <p:nvPr/>
        </p:nvGrpSpPr>
        <p:grpSpPr bwMode="auto">
          <a:xfrm>
            <a:off x="3424747" y="508013"/>
            <a:ext cx="5327650" cy="523875"/>
            <a:chOff x="2261" y="469"/>
            <a:chExt cx="1996" cy="33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A6E989C-79B2-E552-170F-176B6701D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14A8E9F0-1B21-8907-0107-5BB358E1D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1" y="469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/>
                <a:t>جمع وطرح الأعداد النسبية ذات المقامات المختلفة</a:t>
              </a:r>
              <a:endParaRPr lang="en-US" altLang="en-US" sz="2400" b="1" dirty="0"/>
            </a:p>
          </p:txBody>
        </p:sp>
      </p:grpSp>
      <p:sp>
        <p:nvSpPr>
          <p:cNvPr id="5" name="AutoShape 25">
            <a:extLst>
              <a:ext uri="{FF2B5EF4-FFF2-40B4-BE49-F238E27FC236}">
                <a16:creationId xmlns:a16="http://schemas.microsoft.com/office/drawing/2014/main" id="{C481B585-E971-A90D-9AEC-D81241BDA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127" y="1276362"/>
            <a:ext cx="4537075" cy="50165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على الشكل المقابل . جد القياس المجهول :</a:t>
            </a:r>
            <a:endParaRPr lang="en-US" altLang="en-US" sz="2400" b="1"/>
          </a:p>
        </p:txBody>
      </p:sp>
      <p:sp>
        <p:nvSpPr>
          <p:cNvPr id="8" name="Text Box 51">
            <a:extLst>
              <a:ext uri="{FF2B5EF4-FFF2-40B4-BE49-F238E27FC236}">
                <a16:creationId xmlns:a16="http://schemas.microsoft.com/office/drawing/2014/main" id="{EFAFA9EE-C31C-94DD-9EA6-2F82CC83F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739" y="2578112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مجموع الأضلاع الثلاثة =</a:t>
            </a:r>
            <a:endParaRPr lang="en-US" altLang="en-US" sz="2400" b="1"/>
          </a:p>
        </p:txBody>
      </p:sp>
      <p:grpSp>
        <p:nvGrpSpPr>
          <p:cNvPr id="11" name="Group 52">
            <a:extLst>
              <a:ext uri="{FF2B5EF4-FFF2-40B4-BE49-F238E27FC236}">
                <a16:creationId xmlns:a16="http://schemas.microsoft.com/office/drawing/2014/main" id="{E4364037-1AFF-63FF-8F5A-72DFE3274719}"/>
              </a:ext>
            </a:extLst>
          </p:cNvPr>
          <p:cNvGrpSpPr>
            <a:grpSpLocks/>
          </p:cNvGrpSpPr>
          <p:nvPr/>
        </p:nvGrpSpPr>
        <p:grpSpPr bwMode="auto">
          <a:xfrm>
            <a:off x="6081639" y="2425712"/>
            <a:ext cx="1209675" cy="766763"/>
            <a:chOff x="3651" y="1477"/>
            <a:chExt cx="762" cy="483"/>
          </a:xfrm>
        </p:grpSpPr>
        <p:sp>
          <p:nvSpPr>
            <p:cNvPr id="14" name="Text Box 53">
              <a:extLst>
                <a:ext uri="{FF2B5EF4-FFF2-40B4-BE49-F238E27FC236}">
                  <a16:creationId xmlns:a16="http://schemas.microsoft.com/office/drawing/2014/main" id="{EF6F413B-C3FD-CAB0-6AB6-3AD291D7F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157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grpSp>
          <p:nvGrpSpPr>
            <p:cNvPr id="16" name="Group 54">
              <a:extLst>
                <a:ext uri="{FF2B5EF4-FFF2-40B4-BE49-F238E27FC236}">
                  <a16:creationId xmlns:a16="http://schemas.microsoft.com/office/drawing/2014/main" id="{67756C10-6667-51E5-78F7-4D752351FB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9" y="1477"/>
              <a:ext cx="604" cy="483"/>
              <a:chOff x="2418" y="1554"/>
              <a:chExt cx="558" cy="483"/>
            </a:xfrm>
          </p:grpSpPr>
          <p:grpSp>
            <p:nvGrpSpPr>
              <p:cNvPr id="17" name="Group 55">
                <a:extLst>
                  <a:ext uri="{FF2B5EF4-FFF2-40B4-BE49-F238E27FC236}">
                    <a16:creationId xmlns:a16="http://schemas.microsoft.com/office/drawing/2014/main" id="{D0A39041-0A3D-5AF2-224C-061653F6B0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19" name="Text Box 56">
                  <a:extLst>
                    <a:ext uri="{FF2B5EF4-FFF2-40B4-BE49-F238E27FC236}">
                      <a16:creationId xmlns:a16="http://schemas.microsoft.com/office/drawing/2014/main" id="{AAC9595D-BDE9-82E5-B04E-26D4AF463A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FF3300"/>
                      </a:solidFill>
                    </a:rPr>
                    <a:t>١</a:t>
                  </a:r>
                  <a:endParaRPr lang="en-US" altLang="en-US" sz="2400" b="1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20" name="Text Box 57">
                  <a:extLst>
                    <a:ext uri="{FF2B5EF4-FFF2-40B4-BE49-F238E27FC236}">
                      <a16:creationId xmlns:a16="http://schemas.microsoft.com/office/drawing/2014/main" id="{78D136A9-6D6B-1949-B9A6-C01E116497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FF3300"/>
                      </a:solidFill>
                    </a:rPr>
                    <a:t>٣</a:t>
                  </a:r>
                  <a:endParaRPr lang="en-US" altLang="en-US" sz="2400" b="1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21" name="Line 58">
                  <a:extLst>
                    <a:ext uri="{FF2B5EF4-FFF2-40B4-BE49-F238E27FC236}">
                      <a16:creationId xmlns:a16="http://schemas.microsoft.com/office/drawing/2014/main" id="{B68A00C2-7B63-F34F-13EF-037201BAB7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8" name="Text Box 59">
                <a:extLst>
                  <a:ext uri="{FF2B5EF4-FFF2-40B4-BE49-F238E27FC236}">
                    <a16:creationId xmlns:a16="http://schemas.microsoft.com/office/drawing/2014/main" id="{5DEAB0EC-DCC3-F79B-53D7-66863C7CE9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٤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</p:grpSp>
      </p:grpSp>
      <p:grpSp>
        <p:nvGrpSpPr>
          <p:cNvPr id="22" name="Group 60">
            <a:extLst>
              <a:ext uri="{FF2B5EF4-FFF2-40B4-BE49-F238E27FC236}">
                <a16:creationId xmlns:a16="http://schemas.microsoft.com/office/drawing/2014/main" id="{3981005E-D535-299E-D45A-1167F89D8114}"/>
              </a:ext>
            </a:extLst>
          </p:cNvPr>
          <p:cNvGrpSpPr>
            <a:grpSpLocks/>
          </p:cNvGrpSpPr>
          <p:nvPr/>
        </p:nvGrpSpPr>
        <p:grpSpPr bwMode="auto">
          <a:xfrm>
            <a:off x="4962452" y="2430475"/>
            <a:ext cx="1201737" cy="766762"/>
            <a:chOff x="2946" y="1480"/>
            <a:chExt cx="757" cy="483"/>
          </a:xfrm>
        </p:grpSpPr>
        <p:sp>
          <p:nvSpPr>
            <p:cNvPr id="23" name="Text Box 61">
              <a:extLst>
                <a:ext uri="{FF2B5EF4-FFF2-40B4-BE49-F238E27FC236}">
                  <a16:creationId xmlns:a16="http://schemas.microsoft.com/office/drawing/2014/main" id="{04A8038E-6073-F140-CFE5-A1AD6C657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6" y="1573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grpSp>
          <p:nvGrpSpPr>
            <p:cNvPr id="24" name="Group 62">
              <a:extLst>
                <a:ext uri="{FF2B5EF4-FFF2-40B4-BE49-F238E27FC236}">
                  <a16:creationId xmlns:a16="http://schemas.microsoft.com/office/drawing/2014/main" id="{741C4503-880C-CDDD-A039-0B2FDD264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9" y="1480"/>
              <a:ext cx="604" cy="483"/>
              <a:chOff x="2418" y="1554"/>
              <a:chExt cx="558" cy="483"/>
            </a:xfrm>
          </p:grpSpPr>
          <p:grpSp>
            <p:nvGrpSpPr>
              <p:cNvPr id="25" name="Group 63">
                <a:extLst>
                  <a:ext uri="{FF2B5EF4-FFF2-40B4-BE49-F238E27FC236}">
                    <a16:creationId xmlns:a16="http://schemas.microsoft.com/office/drawing/2014/main" id="{D11FEB12-0312-7F62-E1EB-AE9A541E70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27" name="Text Box 64">
                  <a:extLst>
                    <a:ext uri="{FF2B5EF4-FFF2-40B4-BE49-F238E27FC236}">
                      <a16:creationId xmlns:a16="http://schemas.microsoft.com/office/drawing/2014/main" id="{A26F95F6-47C7-A7CA-F85B-C38C1EC597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8" name="Text Box 65">
                  <a:extLst>
                    <a:ext uri="{FF2B5EF4-FFF2-40B4-BE49-F238E27FC236}">
                      <a16:creationId xmlns:a16="http://schemas.microsoft.com/office/drawing/2014/main" id="{713FDC63-01E6-2DDF-8201-516231410F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٤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9" name="Line 66">
                  <a:extLst>
                    <a:ext uri="{FF2B5EF4-FFF2-40B4-BE49-F238E27FC236}">
                      <a16:creationId xmlns:a16="http://schemas.microsoft.com/office/drawing/2014/main" id="{84D8FA0A-89F4-777E-3EF7-D34245C033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26" name="Text Box 67">
                <a:extLst>
                  <a:ext uri="{FF2B5EF4-FFF2-40B4-BE49-F238E27FC236}">
                    <a16:creationId xmlns:a16="http://schemas.microsoft.com/office/drawing/2014/main" id="{E984A498-1424-D8E4-E1F7-75BA9508A8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٦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30" name="Text Box 71">
            <a:extLst>
              <a:ext uri="{FF2B5EF4-FFF2-40B4-BE49-F238E27FC236}">
                <a16:creationId xmlns:a16="http://schemas.microsoft.com/office/drawing/2014/main" id="{7000B02A-3667-B620-48AA-FB8046A09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214" y="416720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31" name="Group 138">
            <a:extLst>
              <a:ext uri="{FF2B5EF4-FFF2-40B4-BE49-F238E27FC236}">
                <a16:creationId xmlns:a16="http://schemas.microsoft.com/office/drawing/2014/main" id="{027D140A-3CF6-E2DD-41C6-970E41B85053}"/>
              </a:ext>
            </a:extLst>
          </p:cNvPr>
          <p:cNvGrpSpPr>
            <a:grpSpLocks/>
          </p:cNvGrpSpPr>
          <p:nvPr/>
        </p:nvGrpSpPr>
        <p:grpSpPr bwMode="auto">
          <a:xfrm>
            <a:off x="6359452" y="3192475"/>
            <a:ext cx="912812" cy="766762"/>
            <a:chOff x="1463" y="2403"/>
            <a:chExt cx="575" cy="483"/>
          </a:xfrm>
        </p:grpSpPr>
        <p:grpSp>
          <p:nvGrpSpPr>
            <p:cNvPr id="32" name="Group 73">
              <a:extLst>
                <a:ext uri="{FF2B5EF4-FFF2-40B4-BE49-F238E27FC236}">
                  <a16:creationId xmlns:a16="http://schemas.microsoft.com/office/drawing/2014/main" id="{DD192791-0F13-E02B-988F-8C183BF06F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5" y="2403"/>
              <a:ext cx="393" cy="483"/>
              <a:chOff x="4967" y="2221"/>
              <a:chExt cx="363" cy="483"/>
            </a:xfrm>
          </p:grpSpPr>
          <p:sp>
            <p:nvSpPr>
              <p:cNvPr id="34" name="Text Box 74">
                <a:extLst>
                  <a:ext uri="{FF2B5EF4-FFF2-40B4-BE49-F238E27FC236}">
                    <a16:creationId xmlns:a16="http://schemas.microsoft.com/office/drawing/2014/main" id="{0BDC66F3-CE9C-8E04-8EAE-1A1D77A3B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١٣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35" name="Text Box 75">
                <a:extLst>
                  <a:ext uri="{FF2B5EF4-FFF2-40B4-BE49-F238E27FC236}">
                    <a16:creationId xmlns:a16="http://schemas.microsoft.com/office/drawing/2014/main" id="{AF229889-CB3A-5C7F-692B-E38BAED0DF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٣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36" name="Line 76">
                <a:extLst>
                  <a:ext uri="{FF2B5EF4-FFF2-40B4-BE49-F238E27FC236}">
                    <a16:creationId xmlns:a16="http://schemas.microsoft.com/office/drawing/2014/main" id="{E3D06200-C8BD-8092-ADAF-7108E4B1A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3" name="Text Box 78">
              <a:extLst>
                <a:ext uri="{FF2B5EF4-FFF2-40B4-BE49-F238E27FC236}">
                  <a16:creationId xmlns:a16="http://schemas.microsoft.com/office/drawing/2014/main" id="{1E0755E7-D4E1-5678-7075-988B85C99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3" y="2494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37" name="Group 80">
            <a:extLst>
              <a:ext uri="{FF2B5EF4-FFF2-40B4-BE49-F238E27FC236}">
                <a16:creationId xmlns:a16="http://schemas.microsoft.com/office/drawing/2014/main" id="{5A2FD101-3C96-1A9B-A814-7DCBE5898FBF}"/>
              </a:ext>
            </a:extLst>
          </p:cNvPr>
          <p:cNvGrpSpPr>
            <a:grpSpLocks/>
          </p:cNvGrpSpPr>
          <p:nvPr/>
        </p:nvGrpSpPr>
        <p:grpSpPr bwMode="auto">
          <a:xfrm>
            <a:off x="2500239" y="4781562"/>
            <a:ext cx="1255713" cy="766763"/>
            <a:chOff x="2381" y="2085"/>
            <a:chExt cx="791" cy="483"/>
          </a:xfrm>
        </p:grpSpPr>
        <p:grpSp>
          <p:nvGrpSpPr>
            <p:cNvPr id="38" name="Group 81">
              <a:extLst>
                <a:ext uri="{FF2B5EF4-FFF2-40B4-BE49-F238E27FC236}">
                  <a16:creationId xmlns:a16="http://schemas.microsoft.com/office/drawing/2014/main" id="{4EABE207-EE3E-2E96-1381-BF49C9240A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8" y="2085"/>
              <a:ext cx="604" cy="483"/>
              <a:chOff x="2418" y="1554"/>
              <a:chExt cx="558" cy="483"/>
            </a:xfrm>
          </p:grpSpPr>
          <p:grpSp>
            <p:nvGrpSpPr>
              <p:cNvPr id="40" name="Group 82">
                <a:extLst>
                  <a:ext uri="{FF2B5EF4-FFF2-40B4-BE49-F238E27FC236}">
                    <a16:creationId xmlns:a16="http://schemas.microsoft.com/office/drawing/2014/main" id="{767D3DBB-E3EF-C91C-A4A1-A4F66EE2D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42" name="Text Box 83">
                  <a:extLst>
                    <a:ext uri="{FF2B5EF4-FFF2-40B4-BE49-F238E27FC236}">
                      <a16:creationId xmlns:a16="http://schemas.microsoft.com/office/drawing/2014/main" id="{EE15E9D9-C192-D809-0E04-EF268715B4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٥</a:t>
                  </a:r>
                  <a:endParaRPr lang="en-US" altLang="en-US" sz="2400" b="1"/>
                </a:p>
              </p:txBody>
            </p:sp>
            <p:sp>
              <p:nvSpPr>
                <p:cNvPr id="43" name="Text Box 84">
                  <a:extLst>
                    <a:ext uri="{FF2B5EF4-FFF2-40B4-BE49-F238E27FC236}">
                      <a16:creationId xmlns:a16="http://schemas.microsoft.com/office/drawing/2014/main" id="{90B73D84-A89A-EE0D-82B0-6CB39F58C0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١٢</a:t>
                  </a:r>
                  <a:endParaRPr lang="en-US" altLang="en-US" sz="2400" b="1"/>
                </a:p>
              </p:txBody>
            </p:sp>
            <p:sp>
              <p:nvSpPr>
                <p:cNvPr id="44" name="Line 85">
                  <a:extLst>
                    <a:ext uri="{FF2B5EF4-FFF2-40B4-BE49-F238E27FC236}">
                      <a16:creationId xmlns:a16="http://schemas.microsoft.com/office/drawing/2014/main" id="{D0CCBDE2-3643-36ED-5232-CC47DF95D8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41" name="Text Box 86">
                <a:extLst>
                  <a:ext uri="{FF2B5EF4-FFF2-40B4-BE49-F238E27FC236}">
                    <a16:creationId xmlns:a16="http://schemas.microsoft.com/office/drawing/2014/main" id="{0470845E-5703-73F9-91A2-F74D020111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١٥</a:t>
                </a:r>
                <a:endParaRPr lang="en-US" altLang="en-US" sz="2400" b="1"/>
              </a:p>
            </p:txBody>
          </p:sp>
        </p:grpSp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382B658D-1EEB-ABDC-561C-93121BA3F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18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م</a:t>
              </a:r>
              <a:endParaRPr lang="en-US" altLang="en-US" sz="2400" b="1"/>
            </a:p>
          </p:txBody>
        </p:sp>
      </p:grpSp>
      <p:grpSp>
        <p:nvGrpSpPr>
          <p:cNvPr id="46" name="Group 129">
            <a:extLst>
              <a:ext uri="{FF2B5EF4-FFF2-40B4-BE49-F238E27FC236}">
                <a16:creationId xmlns:a16="http://schemas.microsoft.com/office/drawing/2014/main" id="{8ACBD61B-A674-8318-D3C5-D8615ADE7F35}"/>
              </a:ext>
            </a:extLst>
          </p:cNvPr>
          <p:cNvGrpSpPr>
            <a:grpSpLocks/>
          </p:cNvGrpSpPr>
          <p:nvPr/>
        </p:nvGrpSpPr>
        <p:grpSpPr bwMode="auto">
          <a:xfrm>
            <a:off x="827014" y="985850"/>
            <a:ext cx="3394075" cy="3168650"/>
            <a:chOff x="62" y="602"/>
            <a:chExt cx="2138" cy="1996"/>
          </a:xfrm>
        </p:grpSpPr>
        <p:sp>
          <p:nvSpPr>
            <p:cNvPr id="47" name="Text Box 69">
              <a:extLst>
                <a:ext uri="{FF2B5EF4-FFF2-40B4-BE49-F238E27FC236}">
                  <a16:creationId xmlns:a16="http://schemas.microsoft.com/office/drawing/2014/main" id="{3CC610ED-32C2-06CE-C1DB-AE0596876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" y="185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</a:pPr>
              <a:r>
                <a:rPr lang="ar-SA" altLang="en-US" sz="2400" b="1"/>
                <a:t>س</a:t>
              </a:r>
              <a:endParaRPr lang="en-US" altLang="en-US" sz="2400" b="1"/>
            </a:p>
          </p:txBody>
        </p:sp>
        <p:grpSp>
          <p:nvGrpSpPr>
            <p:cNvPr id="48" name="Group 128">
              <a:extLst>
                <a:ext uri="{FF2B5EF4-FFF2-40B4-BE49-F238E27FC236}">
                  <a16:creationId xmlns:a16="http://schemas.microsoft.com/office/drawing/2014/main" id="{2969289C-5620-77A2-DED5-440326B15B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" y="602"/>
              <a:ext cx="2138" cy="1996"/>
              <a:chOff x="284" y="602"/>
              <a:chExt cx="2138" cy="1996"/>
            </a:xfrm>
          </p:grpSpPr>
          <p:grpSp>
            <p:nvGrpSpPr>
              <p:cNvPr id="49" name="Group 26">
                <a:extLst>
                  <a:ext uri="{FF2B5EF4-FFF2-40B4-BE49-F238E27FC236}">
                    <a16:creationId xmlns:a16="http://schemas.microsoft.com/office/drawing/2014/main" id="{3F0AE086-B920-3BFC-68D6-78EEEE695F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7" y="2115"/>
                <a:ext cx="604" cy="483"/>
                <a:chOff x="2418" y="1554"/>
                <a:chExt cx="558" cy="483"/>
              </a:xfrm>
            </p:grpSpPr>
            <p:grpSp>
              <p:nvGrpSpPr>
                <p:cNvPr id="70" name="Group 27">
                  <a:extLst>
                    <a:ext uri="{FF2B5EF4-FFF2-40B4-BE49-F238E27FC236}">
                      <a16:creationId xmlns:a16="http://schemas.microsoft.com/office/drawing/2014/main" id="{E0BEC50B-8813-3416-8839-4D5249C11F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13" y="1554"/>
                  <a:ext cx="363" cy="483"/>
                  <a:chOff x="4967" y="2221"/>
                  <a:chExt cx="363" cy="483"/>
                </a:xfrm>
              </p:grpSpPr>
              <p:sp>
                <p:nvSpPr>
                  <p:cNvPr id="72" name="Text Box 28">
                    <a:extLst>
                      <a:ext uri="{FF2B5EF4-FFF2-40B4-BE49-F238E27FC236}">
                        <a16:creationId xmlns:a16="http://schemas.microsoft.com/office/drawing/2014/main" id="{59D2AF51-0B87-5973-75F6-09261F5C624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/>
                      <a:t>١١</a:t>
                    </a:r>
                    <a:endParaRPr lang="en-US" altLang="en-US" sz="2400" b="1"/>
                  </a:p>
                </p:txBody>
              </p:sp>
              <p:sp>
                <p:nvSpPr>
                  <p:cNvPr id="73" name="Text Box 29">
                    <a:extLst>
                      <a:ext uri="{FF2B5EF4-FFF2-40B4-BE49-F238E27FC236}">
                        <a16:creationId xmlns:a16="http://schemas.microsoft.com/office/drawing/2014/main" id="{CF84EC65-273D-D87C-0728-A93A304389F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/>
                      <a:t>١٢</a:t>
                    </a:r>
                    <a:endParaRPr lang="en-US" altLang="en-US" sz="2400" b="1"/>
                  </a:p>
                </p:txBody>
              </p:sp>
              <p:sp>
                <p:nvSpPr>
                  <p:cNvPr id="74" name="Line 30">
                    <a:extLst>
                      <a:ext uri="{FF2B5EF4-FFF2-40B4-BE49-F238E27FC236}">
                        <a16:creationId xmlns:a16="http://schemas.microsoft.com/office/drawing/2014/main" id="{0D848AE5-C4CC-24A4-9917-0801C0339C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71" name="Text Box 31">
                  <a:extLst>
                    <a:ext uri="{FF2B5EF4-FFF2-40B4-BE49-F238E27FC236}">
                      <a16:creationId xmlns:a16="http://schemas.microsoft.com/office/drawing/2014/main" id="{581B0D00-E3D6-F286-8101-AB940B0577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18" y="1645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١٧</a:t>
                  </a:r>
                  <a:endParaRPr lang="en-US" altLang="en-US" sz="2400" b="1"/>
                </a:p>
              </p:txBody>
            </p:sp>
          </p:grpSp>
          <p:grpSp>
            <p:nvGrpSpPr>
              <p:cNvPr id="50" name="Group 38">
                <a:extLst>
                  <a:ext uri="{FF2B5EF4-FFF2-40B4-BE49-F238E27FC236}">
                    <a16:creationId xmlns:a16="http://schemas.microsoft.com/office/drawing/2014/main" id="{32F174F5-1490-97A9-4BA7-418F083E86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" y="602"/>
                <a:ext cx="604" cy="483"/>
                <a:chOff x="2418" y="1554"/>
                <a:chExt cx="558" cy="483"/>
              </a:xfrm>
            </p:grpSpPr>
            <p:grpSp>
              <p:nvGrpSpPr>
                <p:cNvPr id="65" name="Group 39">
                  <a:extLst>
                    <a:ext uri="{FF2B5EF4-FFF2-40B4-BE49-F238E27FC236}">
                      <a16:creationId xmlns:a16="http://schemas.microsoft.com/office/drawing/2014/main" id="{1B9029B3-57D8-87B8-A27F-068BD33507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13" y="1554"/>
                  <a:ext cx="363" cy="483"/>
                  <a:chOff x="4967" y="2221"/>
                  <a:chExt cx="363" cy="483"/>
                </a:xfrm>
              </p:grpSpPr>
              <p:sp>
                <p:nvSpPr>
                  <p:cNvPr id="67" name="Text Box 40">
                    <a:extLst>
                      <a:ext uri="{FF2B5EF4-FFF2-40B4-BE49-F238E27FC236}">
                        <a16:creationId xmlns:a16="http://schemas.microsoft.com/office/drawing/2014/main" id="{BBF000DE-58B5-C3B9-9B97-5AF70858A7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/>
                      <a:t>٣</a:t>
                    </a:r>
                    <a:endParaRPr lang="en-US" altLang="en-US" sz="2400" b="1"/>
                  </a:p>
                </p:txBody>
              </p:sp>
              <p:sp>
                <p:nvSpPr>
                  <p:cNvPr id="68" name="Text Box 41">
                    <a:extLst>
                      <a:ext uri="{FF2B5EF4-FFF2-40B4-BE49-F238E27FC236}">
                        <a16:creationId xmlns:a16="http://schemas.microsoft.com/office/drawing/2014/main" id="{44AD456F-CC6D-B438-9875-70FD0B5EC37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/>
                      <a:t>٤</a:t>
                    </a:r>
                    <a:endParaRPr lang="en-US" altLang="en-US" sz="2400" b="1"/>
                  </a:p>
                </p:txBody>
              </p:sp>
              <p:sp>
                <p:nvSpPr>
                  <p:cNvPr id="69" name="Line 42">
                    <a:extLst>
                      <a:ext uri="{FF2B5EF4-FFF2-40B4-BE49-F238E27FC236}">
                        <a16:creationId xmlns:a16="http://schemas.microsoft.com/office/drawing/2014/main" id="{6BC31D82-3AAB-83FA-7C08-B8D25552A9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66" name="Text Box 43">
                  <a:extLst>
                    <a:ext uri="{FF2B5EF4-FFF2-40B4-BE49-F238E27FC236}">
                      <a16:creationId xmlns:a16="http://schemas.microsoft.com/office/drawing/2014/main" id="{401E1EDB-6A8F-E756-E194-9929EBDCD7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18" y="1645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٦</a:t>
                  </a:r>
                  <a:endParaRPr lang="en-US" altLang="en-US" sz="2400" b="1"/>
                </a:p>
              </p:txBody>
            </p:sp>
          </p:grpSp>
          <p:grpSp>
            <p:nvGrpSpPr>
              <p:cNvPr id="51" name="Group 45">
                <a:extLst>
                  <a:ext uri="{FF2B5EF4-FFF2-40B4-BE49-F238E27FC236}">
                    <a16:creationId xmlns:a16="http://schemas.microsoft.com/office/drawing/2014/main" id="{D01F63E5-611F-99E3-97B5-165D630199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18" y="1288"/>
                <a:ext cx="604" cy="483"/>
                <a:chOff x="2418" y="1554"/>
                <a:chExt cx="558" cy="483"/>
              </a:xfrm>
            </p:grpSpPr>
            <p:grpSp>
              <p:nvGrpSpPr>
                <p:cNvPr id="60" name="Group 46">
                  <a:extLst>
                    <a:ext uri="{FF2B5EF4-FFF2-40B4-BE49-F238E27FC236}">
                      <a16:creationId xmlns:a16="http://schemas.microsoft.com/office/drawing/2014/main" id="{06512DED-4E8E-DEB5-3F13-A16C125FB4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13" y="1554"/>
                  <a:ext cx="363" cy="483"/>
                  <a:chOff x="4967" y="2221"/>
                  <a:chExt cx="363" cy="483"/>
                </a:xfrm>
              </p:grpSpPr>
              <p:sp>
                <p:nvSpPr>
                  <p:cNvPr id="62" name="Text Box 47">
                    <a:extLst>
                      <a:ext uri="{FF2B5EF4-FFF2-40B4-BE49-F238E27FC236}">
                        <a16:creationId xmlns:a16="http://schemas.microsoft.com/office/drawing/2014/main" id="{C4BCCC3C-D0E1-F6C3-5C1B-0DBDA4FFFC3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/>
                      <a:t>١</a:t>
                    </a:r>
                    <a:endParaRPr lang="en-US" altLang="en-US" sz="2400" b="1"/>
                  </a:p>
                </p:txBody>
              </p:sp>
              <p:sp>
                <p:nvSpPr>
                  <p:cNvPr id="63" name="Text Box 48">
                    <a:extLst>
                      <a:ext uri="{FF2B5EF4-FFF2-40B4-BE49-F238E27FC236}">
                        <a16:creationId xmlns:a16="http://schemas.microsoft.com/office/drawing/2014/main" id="{FB815215-440A-14FC-ED70-7736D78C2DA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/>
                      <a:t>٣</a:t>
                    </a:r>
                    <a:endParaRPr lang="en-US" altLang="en-US" sz="2400" b="1"/>
                  </a:p>
                </p:txBody>
              </p:sp>
              <p:sp>
                <p:nvSpPr>
                  <p:cNvPr id="64" name="Line 49">
                    <a:extLst>
                      <a:ext uri="{FF2B5EF4-FFF2-40B4-BE49-F238E27FC236}">
                        <a16:creationId xmlns:a16="http://schemas.microsoft.com/office/drawing/2014/main" id="{79F40E69-063E-8708-24BC-4709103E75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61" name="Text Box 50">
                  <a:extLst>
                    <a:ext uri="{FF2B5EF4-FFF2-40B4-BE49-F238E27FC236}">
                      <a16:creationId xmlns:a16="http://schemas.microsoft.com/office/drawing/2014/main" id="{59BA44C6-564D-A9B3-C1AD-F88D40DFF1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18" y="1645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٤</a:t>
                  </a:r>
                  <a:endParaRPr lang="en-US" altLang="en-US" sz="2400" b="1"/>
                </a:p>
              </p:txBody>
            </p:sp>
          </p:grpSp>
          <p:sp>
            <p:nvSpPr>
              <p:cNvPr id="52" name="Text Box 88">
                <a:extLst>
                  <a:ext uri="{FF2B5EF4-FFF2-40B4-BE49-F238E27FC236}">
                    <a16:creationId xmlns:a16="http://schemas.microsoft.com/office/drawing/2014/main" id="{9C754998-01CC-CB0C-13F8-11A49F491E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0" y="2205"/>
                <a:ext cx="7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المحيط =</a:t>
                </a:r>
                <a:endParaRPr lang="en-US" altLang="en-US" sz="2400" b="1"/>
              </a:p>
            </p:txBody>
          </p:sp>
          <p:sp>
            <p:nvSpPr>
              <p:cNvPr id="53" name="AutoShape 121">
                <a:extLst>
                  <a:ext uri="{FF2B5EF4-FFF2-40B4-BE49-F238E27FC236}">
                    <a16:creationId xmlns:a16="http://schemas.microsoft.com/office/drawing/2014/main" id="{9EA020A9-8DD8-5A66-F33E-18CB6CF6D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1026"/>
                <a:ext cx="1360" cy="907"/>
              </a:xfrm>
              <a:custGeom>
                <a:avLst/>
                <a:gdLst>
                  <a:gd name="T0" fmla="*/ 1190 w 21600"/>
                  <a:gd name="T1" fmla="*/ 454 h 21600"/>
                  <a:gd name="T2" fmla="*/ 680 w 21600"/>
                  <a:gd name="T3" fmla="*/ 907 h 21600"/>
                  <a:gd name="T4" fmla="*/ 170 w 21600"/>
                  <a:gd name="T5" fmla="*/ 454 h 21600"/>
                  <a:gd name="T6" fmla="*/ 68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01 h 21600"/>
                  <a:gd name="T14" fmla="*/ 17105 w 21600"/>
                  <a:gd name="T15" fmla="*/ 1709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99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grpSp>
            <p:nvGrpSpPr>
              <p:cNvPr id="54" name="Group 122">
                <a:extLst>
                  <a:ext uri="{FF2B5EF4-FFF2-40B4-BE49-F238E27FC236}">
                    <a16:creationId xmlns:a16="http://schemas.microsoft.com/office/drawing/2014/main" id="{D28EA54D-57C3-4F8E-5447-1BF8FEA543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" y="1290"/>
                <a:ext cx="604" cy="483"/>
                <a:chOff x="2418" y="1554"/>
                <a:chExt cx="558" cy="483"/>
              </a:xfrm>
            </p:grpSpPr>
            <p:grpSp>
              <p:nvGrpSpPr>
                <p:cNvPr id="55" name="Group 123">
                  <a:extLst>
                    <a:ext uri="{FF2B5EF4-FFF2-40B4-BE49-F238E27FC236}">
                      <a16:creationId xmlns:a16="http://schemas.microsoft.com/office/drawing/2014/main" id="{C4EBDE48-51DE-AE5C-4786-8C65B2C555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13" y="1554"/>
                  <a:ext cx="363" cy="483"/>
                  <a:chOff x="4967" y="2221"/>
                  <a:chExt cx="363" cy="483"/>
                </a:xfrm>
              </p:grpSpPr>
              <p:sp>
                <p:nvSpPr>
                  <p:cNvPr id="57" name="Text Box 124">
                    <a:extLst>
                      <a:ext uri="{FF2B5EF4-FFF2-40B4-BE49-F238E27FC236}">
                        <a16:creationId xmlns:a16="http://schemas.microsoft.com/office/drawing/2014/main" id="{C8A889D4-31DB-8EA3-65D6-757A470FB98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/>
                      <a:t>١</a:t>
                    </a:r>
                    <a:endParaRPr lang="en-US" altLang="en-US" sz="2400" b="1"/>
                  </a:p>
                </p:txBody>
              </p:sp>
              <p:sp>
                <p:nvSpPr>
                  <p:cNvPr id="58" name="Text Box 125">
                    <a:extLst>
                      <a:ext uri="{FF2B5EF4-FFF2-40B4-BE49-F238E27FC236}">
                        <a16:creationId xmlns:a16="http://schemas.microsoft.com/office/drawing/2014/main" id="{DFEF554F-D5C0-1BB7-D20B-75F2CABB527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/>
                      <a:t>٣</a:t>
                    </a:r>
                    <a:endParaRPr lang="en-US" altLang="en-US" sz="2400" b="1"/>
                  </a:p>
                </p:txBody>
              </p:sp>
              <p:sp>
                <p:nvSpPr>
                  <p:cNvPr id="59" name="Line 126">
                    <a:extLst>
                      <a:ext uri="{FF2B5EF4-FFF2-40B4-BE49-F238E27FC236}">
                        <a16:creationId xmlns:a16="http://schemas.microsoft.com/office/drawing/2014/main" id="{D82C90D2-1B4C-3881-344A-0537642470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56" name="Text Box 127">
                  <a:extLst>
                    <a:ext uri="{FF2B5EF4-FFF2-40B4-BE49-F238E27FC236}">
                      <a16:creationId xmlns:a16="http://schemas.microsoft.com/office/drawing/2014/main" id="{FD64E063-0604-71E5-82A7-D17B60D07B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18" y="1645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٤</a:t>
                  </a:r>
                  <a:endParaRPr lang="en-US" altLang="en-US" sz="2400" b="1"/>
                </a:p>
              </p:txBody>
            </p:sp>
          </p:grpSp>
        </p:grpSp>
      </p:grpSp>
      <p:grpSp>
        <p:nvGrpSpPr>
          <p:cNvPr id="75" name="Group 130">
            <a:extLst>
              <a:ext uri="{FF2B5EF4-FFF2-40B4-BE49-F238E27FC236}">
                <a16:creationId xmlns:a16="http://schemas.microsoft.com/office/drawing/2014/main" id="{5A63E534-868B-3FF4-F39A-621EE8FF8A43}"/>
              </a:ext>
            </a:extLst>
          </p:cNvPr>
          <p:cNvGrpSpPr>
            <a:grpSpLocks/>
          </p:cNvGrpSpPr>
          <p:nvPr/>
        </p:nvGrpSpPr>
        <p:grpSpPr bwMode="auto">
          <a:xfrm>
            <a:off x="3835327" y="2430475"/>
            <a:ext cx="1209675" cy="766762"/>
            <a:chOff x="3651" y="1477"/>
            <a:chExt cx="762" cy="483"/>
          </a:xfrm>
        </p:grpSpPr>
        <p:sp>
          <p:nvSpPr>
            <p:cNvPr id="76" name="Text Box 131">
              <a:extLst>
                <a:ext uri="{FF2B5EF4-FFF2-40B4-BE49-F238E27FC236}">
                  <a16:creationId xmlns:a16="http://schemas.microsoft.com/office/drawing/2014/main" id="{CD0338F9-0ACB-DC64-DAB9-FFDC4468F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157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  <p:grpSp>
          <p:nvGrpSpPr>
            <p:cNvPr id="77" name="Group 132">
              <a:extLst>
                <a:ext uri="{FF2B5EF4-FFF2-40B4-BE49-F238E27FC236}">
                  <a16:creationId xmlns:a16="http://schemas.microsoft.com/office/drawing/2014/main" id="{A55B3C70-3500-D8C1-4EAB-F5B60966C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9" y="1477"/>
              <a:ext cx="604" cy="483"/>
              <a:chOff x="2418" y="1554"/>
              <a:chExt cx="558" cy="483"/>
            </a:xfrm>
          </p:grpSpPr>
          <p:grpSp>
            <p:nvGrpSpPr>
              <p:cNvPr id="78" name="Group 133">
                <a:extLst>
                  <a:ext uri="{FF2B5EF4-FFF2-40B4-BE49-F238E27FC236}">
                    <a16:creationId xmlns:a16="http://schemas.microsoft.com/office/drawing/2014/main" id="{9582B15F-B3F6-A45E-703E-65D37CE80B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80" name="Text Box 134">
                  <a:extLst>
                    <a:ext uri="{FF2B5EF4-FFF2-40B4-BE49-F238E27FC236}">
                      <a16:creationId xmlns:a16="http://schemas.microsoft.com/office/drawing/2014/main" id="{68858E92-62AD-5AEE-632A-0EF1288CB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993366"/>
                      </a:solidFill>
                    </a:rPr>
                    <a:t>١</a:t>
                  </a:r>
                  <a:endParaRPr lang="en-US" altLang="en-US" sz="2400" b="1">
                    <a:solidFill>
                      <a:srgbClr val="993366"/>
                    </a:solidFill>
                  </a:endParaRPr>
                </a:p>
              </p:txBody>
            </p:sp>
            <p:sp>
              <p:nvSpPr>
                <p:cNvPr id="81" name="Text Box 135">
                  <a:extLst>
                    <a:ext uri="{FF2B5EF4-FFF2-40B4-BE49-F238E27FC236}">
                      <a16:creationId xmlns:a16="http://schemas.microsoft.com/office/drawing/2014/main" id="{4CD6F9E3-9CDA-4D05-2EE4-9DE6EADED8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993366"/>
                      </a:solidFill>
                    </a:rPr>
                    <a:t>٣</a:t>
                  </a:r>
                  <a:endParaRPr lang="en-US" altLang="en-US" sz="2400" b="1">
                    <a:solidFill>
                      <a:srgbClr val="993366"/>
                    </a:solidFill>
                  </a:endParaRPr>
                </a:p>
              </p:txBody>
            </p:sp>
            <p:sp>
              <p:nvSpPr>
                <p:cNvPr id="82" name="Line 136">
                  <a:extLst>
                    <a:ext uri="{FF2B5EF4-FFF2-40B4-BE49-F238E27FC236}">
                      <a16:creationId xmlns:a16="http://schemas.microsoft.com/office/drawing/2014/main" id="{106EE834-0213-A9C3-DC6B-BEB45BF1E1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79" name="Text Box 137">
                <a:extLst>
                  <a:ext uri="{FF2B5EF4-FFF2-40B4-BE49-F238E27FC236}">
                    <a16:creationId xmlns:a16="http://schemas.microsoft.com/office/drawing/2014/main" id="{E978AAE4-9E22-6302-B673-9E9EB28C23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993366"/>
                    </a:solidFill>
                  </a:rPr>
                  <a:t>٤</a:t>
                </a:r>
                <a:endParaRPr lang="en-US" altLang="en-US" sz="2400" b="1">
                  <a:solidFill>
                    <a:srgbClr val="993366"/>
                  </a:solidFill>
                </a:endParaRPr>
              </a:p>
            </p:txBody>
          </p:sp>
        </p:grpSp>
      </p:grpSp>
      <p:grpSp>
        <p:nvGrpSpPr>
          <p:cNvPr id="83" name="Group 139">
            <a:extLst>
              <a:ext uri="{FF2B5EF4-FFF2-40B4-BE49-F238E27FC236}">
                <a16:creationId xmlns:a16="http://schemas.microsoft.com/office/drawing/2014/main" id="{3379BD8F-CCDD-5112-60E7-84894D4326E8}"/>
              </a:ext>
            </a:extLst>
          </p:cNvPr>
          <p:cNvGrpSpPr>
            <a:grpSpLocks/>
          </p:cNvGrpSpPr>
          <p:nvPr/>
        </p:nvGrpSpPr>
        <p:grpSpPr bwMode="auto">
          <a:xfrm>
            <a:off x="5572052" y="3192475"/>
            <a:ext cx="912812" cy="766762"/>
            <a:chOff x="1463" y="2403"/>
            <a:chExt cx="575" cy="483"/>
          </a:xfrm>
        </p:grpSpPr>
        <p:grpSp>
          <p:nvGrpSpPr>
            <p:cNvPr id="84" name="Group 140">
              <a:extLst>
                <a:ext uri="{FF2B5EF4-FFF2-40B4-BE49-F238E27FC236}">
                  <a16:creationId xmlns:a16="http://schemas.microsoft.com/office/drawing/2014/main" id="{A1D6CB79-463C-B1C3-5B7D-D4215F2CE2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5" y="2403"/>
              <a:ext cx="393" cy="483"/>
              <a:chOff x="4967" y="2221"/>
              <a:chExt cx="363" cy="483"/>
            </a:xfrm>
          </p:grpSpPr>
          <p:sp>
            <p:nvSpPr>
              <p:cNvPr id="86" name="Text Box 141">
                <a:extLst>
                  <a:ext uri="{FF2B5EF4-FFF2-40B4-BE49-F238E27FC236}">
                    <a16:creationId xmlns:a16="http://schemas.microsoft.com/office/drawing/2014/main" id="{EAC791E5-4B75-75FB-E537-325E1137C3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٢٧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7" name="Text Box 142">
                <a:extLst>
                  <a:ext uri="{FF2B5EF4-FFF2-40B4-BE49-F238E27FC236}">
                    <a16:creationId xmlns:a16="http://schemas.microsoft.com/office/drawing/2014/main" id="{FD1CD215-615C-B56B-DA61-F1AF30002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٤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8" name="Line 143">
                <a:extLst>
                  <a:ext uri="{FF2B5EF4-FFF2-40B4-BE49-F238E27FC236}">
                    <a16:creationId xmlns:a16="http://schemas.microsoft.com/office/drawing/2014/main" id="{84BA2752-D5E9-0AA9-2AD3-28AE7C53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5" name="Text Box 144">
              <a:extLst>
                <a:ext uri="{FF2B5EF4-FFF2-40B4-BE49-F238E27FC236}">
                  <a16:creationId xmlns:a16="http://schemas.microsoft.com/office/drawing/2014/main" id="{70B8E410-DD6A-57CF-08CF-72D553029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3" y="2494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89" name="Group 145">
            <a:extLst>
              <a:ext uri="{FF2B5EF4-FFF2-40B4-BE49-F238E27FC236}">
                <a16:creationId xmlns:a16="http://schemas.microsoft.com/office/drawing/2014/main" id="{28E43BEC-0908-6396-B1CA-FD19AAB2DB56}"/>
              </a:ext>
            </a:extLst>
          </p:cNvPr>
          <p:cNvGrpSpPr>
            <a:grpSpLocks/>
          </p:cNvGrpSpPr>
          <p:nvPr/>
        </p:nvGrpSpPr>
        <p:grpSpPr bwMode="auto">
          <a:xfrm>
            <a:off x="4813227" y="3192475"/>
            <a:ext cx="912812" cy="766762"/>
            <a:chOff x="1463" y="2403"/>
            <a:chExt cx="575" cy="483"/>
          </a:xfrm>
        </p:grpSpPr>
        <p:grpSp>
          <p:nvGrpSpPr>
            <p:cNvPr id="90" name="Group 146">
              <a:extLst>
                <a:ext uri="{FF2B5EF4-FFF2-40B4-BE49-F238E27FC236}">
                  <a16:creationId xmlns:a16="http://schemas.microsoft.com/office/drawing/2014/main" id="{7ECFACF4-DEA8-DE61-83A7-E11B47B4CA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5" y="2403"/>
              <a:ext cx="393" cy="483"/>
              <a:chOff x="4967" y="2221"/>
              <a:chExt cx="363" cy="483"/>
            </a:xfrm>
          </p:grpSpPr>
          <p:sp>
            <p:nvSpPr>
              <p:cNvPr id="92" name="Text Box 147">
                <a:extLst>
                  <a:ext uri="{FF2B5EF4-FFF2-40B4-BE49-F238E27FC236}">
                    <a16:creationId xmlns:a16="http://schemas.microsoft.com/office/drawing/2014/main" id="{FC13B363-FB24-A794-8CD5-13CB0CAB62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993366"/>
                    </a:solidFill>
                  </a:rPr>
                  <a:t>١٣</a:t>
                </a:r>
                <a:endParaRPr lang="en-US" altLang="en-US" sz="2400" b="1">
                  <a:solidFill>
                    <a:srgbClr val="993366"/>
                  </a:solidFill>
                </a:endParaRPr>
              </a:p>
            </p:txBody>
          </p:sp>
          <p:sp>
            <p:nvSpPr>
              <p:cNvPr id="93" name="Text Box 148">
                <a:extLst>
                  <a:ext uri="{FF2B5EF4-FFF2-40B4-BE49-F238E27FC236}">
                    <a16:creationId xmlns:a16="http://schemas.microsoft.com/office/drawing/2014/main" id="{50828EB6-7ED7-B90E-A192-1C4ADD8A21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993366"/>
                    </a:solidFill>
                  </a:rPr>
                  <a:t>٣</a:t>
                </a:r>
                <a:endParaRPr lang="en-US" altLang="en-US" sz="2400" b="1">
                  <a:solidFill>
                    <a:srgbClr val="993366"/>
                  </a:solidFill>
                </a:endParaRPr>
              </a:p>
            </p:txBody>
          </p:sp>
          <p:sp>
            <p:nvSpPr>
              <p:cNvPr id="94" name="Line 149">
                <a:extLst>
                  <a:ext uri="{FF2B5EF4-FFF2-40B4-BE49-F238E27FC236}">
                    <a16:creationId xmlns:a16="http://schemas.microsoft.com/office/drawing/2014/main" id="{0E445452-DB38-19F8-1CDB-E1D2ACB5F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1" name="Text Box 150">
              <a:extLst>
                <a:ext uri="{FF2B5EF4-FFF2-40B4-BE49-F238E27FC236}">
                  <a16:creationId xmlns:a16="http://schemas.microsoft.com/office/drawing/2014/main" id="{378F2429-6A56-C9C7-E6AA-F3DD9238B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3" y="2494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95" name="Group 151">
            <a:extLst>
              <a:ext uri="{FF2B5EF4-FFF2-40B4-BE49-F238E27FC236}">
                <a16:creationId xmlns:a16="http://schemas.microsoft.com/office/drawing/2014/main" id="{446F3598-C819-67F8-5032-0A996CB432B9}"/>
              </a:ext>
            </a:extLst>
          </p:cNvPr>
          <p:cNvGrpSpPr>
            <a:grpSpLocks/>
          </p:cNvGrpSpPr>
          <p:nvPr/>
        </p:nvGrpSpPr>
        <p:grpSpPr bwMode="auto">
          <a:xfrm>
            <a:off x="4906889" y="4014800"/>
            <a:ext cx="1365250" cy="766762"/>
            <a:chOff x="3315" y="1554"/>
            <a:chExt cx="860" cy="483"/>
          </a:xfrm>
        </p:grpSpPr>
        <p:grpSp>
          <p:nvGrpSpPr>
            <p:cNvPr id="96" name="Group 152">
              <a:extLst>
                <a:ext uri="{FF2B5EF4-FFF2-40B4-BE49-F238E27FC236}">
                  <a16:creationId xmlns:a16="http://schemas.microsoft.com/office/drawing/2014/main" id="{7322D59B-4557-C286-864E-91060A1CF1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98" name="Text Box 153">
                <a:extLst>
                  <a:ext uri="{FF2B5EF4-FFF2-40B4-BE49-F238E27FC236}">
                    <a16:creationId xmlns:a16="http://schemas.microsoft.com/office/drawing/2014/main" id="{35EF3E79-DB8F-F340-4E95-72AB125414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٢٧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٣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99" name="Text Box 154">
                <a:extLst>
                  <a:ext uri="{FF2B5EF4-FFF2-40B4-BE49-F238E27FC236}">
                    <a16:creationId xmlns:a16="http://schemas.microsoft.com/office/drawing/2014/main" id="{E56BCD30-66E0-66B5-3388-CF1683FCE9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٤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٣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00" name="Line 155">
                <a:extLst>
                  <a:ext uri="{FF2B5EF4-FFF2-40B4-BE49-F238E27FC236}">
                    <a16:creationId xmlns:a16="http://schemas.microsoft.com/office/drawing/2014/main" id="{BA2AAA88-B388-4E5C-9C4E-526E40080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7" name="Text Box 156">
              <a:extLst>
                <a:ext uri="{FF2B5EF4-FFF2-40B4-BE49-F238E27FC236}">
                  <a16:creationId xmlns:a16="http://schemas.microsoft.com/office/drawing/2014/main" id="{DC11E0FD-8F10-03D4-3EFB-3308B2E97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101" name="Group 157">
            <a:extLst>
              <a:ext uri="{FF2B5EF4-FFF2-40B4-BE49-F238E27FC236}">
                <a16:creationId xmlns:a16="http://schemas.microsoft.com/office/drawing/2014/main" id="{79905AF4-B6F4-4750-FAA0-324639D3A321}"/>
              </a:ext>
            </a:extLst>
          </p:cNvPr>
          <p:cNvGrpSpPr>
            <a:grpSpLocks/>
          </p:cNvGrpSpPr>
          <p:nvPr/>
        </p:nvGrpSpPr>
        <p:grpSpPr bwMode="auto">
          <a:xfrm>
            <a:off x="3546402" y="4794262"/>
            <a:ext cx="1093787" cy="766763"/>
            <a:chOff x="2864" y="1556"/>
            <a:chExt cx="560" cy="483"/>
          </a:xfrm>
        </p:grpSpPr>
        <p:grpSp>
          <p:nvGrpSpPr>
            <p:cNvPr id="102" name="Group 158">
              <a:extLst>
                <a:ext uri="{FF2B5EF4-FFF2-40B4-BE49-F238E27FC236}">
                  <a16:creationId xmlns:a16="http://schemas.microsoft.com/office/drawing/2014/main" id="{EA9C2CD1-763D-B4A3-0904-4DD35E9AC7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556"/>
              <a:ext cx="363" cy="483"/>
              <a:chOff x="4967" y="2221"/>
              <a:chExt cx="363" cy="483"/>
            </a:xfrm>
          </p:grpSpPr>
          <p:sp>
            <p:nvSpPr>
              <p:cNvPr id="104" name="Text Box 159">
                <a:extLst>
                  <a:ext uri="{FF2B5EF4-FFF2-40B4-BE49-F238E27FC236}">
                    <a16:creationId xmlns:a16="http://schemas.microsoft.com/office/drawing/2014/main" id="{F5B1465E-031D-731A-9116-09BAB238E5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١٨٥</a:t>
                </a:r>
                <a:endParaRPr lang="en-US" altLang="en-US" sz="2400" b="1"/>
              </a:p>
            </p:txBody>
          </p:sp>
          <p:sp>
            <p:nvSpPr>
              <p:cNvPr id="105" name="Text Box 160">
                <a:extLst>
                  <a:ext uri="{FF2B5EF4-FFF2-40B4-BE49-F238E27FC236}">
                    <a16:creationId xmlns:a16="http://schemas.microsoft.com/office/drawing/2014/main" id="{F4F26CE5-51D6-0421-B905-E41F9CC734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١٢</a:t>
                </a:r>
                <a:endParaRPr lang="en-US" altLang="en-US" sz="2400" b="1"/>
              </a:p>
            </p:txBody>
          </p:sp>
          <p:sp>
            <p:nvSpPr>
              <p:cNvPr id="106" name="Line 161">
                <a:extLst>
                  <a:ext uri="{FF2B5EF4-FFF2-40B4-BE49-F238E27FC236}">
                    <a16:creationId xmlns:a16="http://schemas.microsoft.com/office/drawing/2014/main" id="{C7893E65-F884-DDCA-4EB3-A537B9F52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03" name="Text Box 162">
              <a:extLst>
                <a:ext uri="{FF2B5EF4-FFF2-40B4-BE49-F238E27FC236}">
                  <a16:creationId xmlns:a16="http://schemas.microsoft.com/office/drawing/2014/main" id="{FA19DD02-3459-1770-C9D9-5F141DA2A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07" name="Group 169">
            <a:extLst>
              <a:ext uri="{FF2B5EF4-FFF2-40B4-BE49-F238E27FC236}">
                <a16:creationId xmlns:a16="http://schemas.microsoft.com/office/drawing/2014/main" id="{6668EE9A-BB16-35D3-C17D-A6CEA0EB1371}"/>
              </a:ext>
            </a:extLst>
          </p:cNvPr>
          <p:cNvGrpSpPr>
            <a:grpSpLocks/>
          </p:cNvGrpSpPr>
          <p:nvPr/>
        </p:nvGrpSpPr>
        <p:grpSpPr bwMode="auto">
          <a:xfrm>
            <a:off x="5986389" y="4017975"/>
            <a:ext cx="1360488" cy="766762"/>
            <a:chOff x="2671" y="2882"/>
            <a:chExt cx="857" cy="483"/>
          </a:xfrm>
        </p:grpSpPr>
        <p:grpSp>
          <p:nvGrpSpPr>
            <p:cNvPr id="108" name="Group 170">
              <a:extLst>
                <a:ext uri="{FF2B5EF4-FFF2-40B4-BE49-F238E27FC236}">
                  <a16:creationId xmlns:a16="http://schemas.microsoft.com/office/drawing/2014/main" id="{0753C299-D48B-D8FD-6B33-2D379BE3C2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5" y="2882"/>
              <a:ext cx="753" cy="483"/>
              <a:chOff x="4967" y="2221"/>
              <a:chExt cx="363" cy="483"/>
            </a:xfrm>
          </p:grpSpPr>
          <p:sp>
            <p:nvSpPr>
              <p:cNvPr id="110" name="Text Box 171">
                <a:extLst>
                  <a:ext uri="{FF2B5EF4-FFF2-40B4-BE49-F238E27FC236}">
                    <a16:creationId xmlns:a16="http://schemas.microsoft.com/office/drawing/2014/main" id="{E94F7CF0-BD7E-5EAF-29BA-13BA3FE9D0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١٣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٤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11" name="Text Box 172">
                <a:extLst>
                  <a:ext uri="{FF2B5EF4-FFF2-40B4-BE49-F238E27FC236}">
                    <a16:creationId xmlns:a16="http://schemas.microsoft.com/office/drawing/2014/main" id="{ACEDE293-7412-CA8B-5324-E61079D21A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٣ </a:t>
                </a:r>
                <a:r>
                  <a:rPr lang="ar-SA" altLang="en-US" sz="2400" b="1"/>
                  <a:t>× 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٤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12" name="Line 173">
                <a:extLst>
                  <a:ext uri="{FF2B5EF4-FFF2-40B4-BE49-F238E27FC236}">
                    <a16:creationId xmlns:a16="http://schemas.microsoft.com/office/drawing/2014/main" id="{3F00E596-6EC0-1A97-2125-9A340B1AF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09" name="Text Box 174">
              <a:extLst>
                <a:ext uri="{FF2B5EF4-FFF2-40B4-BE49-F238E27FC236}">
                  <a16:creationId xmlns:a16="http://schemas.microsoft.com/office/drawing/2014/main" id="{018F5566-0B4A-E089-C575-8DE72624E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" y="296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113" name="Group 175">
            <a:extLst>
              <a:ext uri="{FF2B5EF4-FFF2-40B4-BE49-F238E27FC236}">
                <a16:creationId xmlns:a16="http://schemas.microsoft.com/office/drawing/2014/main" id="{B2CAF49D-4682-42B8-6A15-E2EF0BAE266D}"/>
              </a:ext>
            </a:extLst>
          </p:cNvPr>
          <p:cNvGrpSpPr>
            <a:grpSpLocks/>
          </p:cNvGrpSpPr>
          <p:nvPr/>
        </p:nvGrpSpPr>
        <p:grpSpPr bwMode="auto">
          <a:xfrm>
            <a:off x="3771827" y="4010037"/>
            <a:ext cx="1365250" cy="766763"/>
            <a:chOff x="3315" y="1554"/>
            <a:chExt cx="860" cy="483"/>
          </a:xfrm>
        </p:grpSpPr>
        <p:grpSp>
          <p:nvGrpSpPr>
            <p:cNvPr id="114" name="Group 176">
              <a:extLst>
                <a:ext uri="{FF2B5EF4-FFF2-40B4-BE49-F238E27FC236}">
                  <a16:creationId xmlns:a16="http://schemas.microsoft.com/office/drawing/2014/main" id="{32FB9C49-F1B9-38A9-0DCE-53F8AFA1A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116" name="Text Box 177">
                <a:extLst>
                  <a:ext uri="{FF2B5EF4-FFF2-40B4-BE49-F238E27FC236}">
                    <a16:creationId xmlns:a16="http://schemas.microsoft.com/office/drawing/2014/main" id="{95EE60E0-3A4F-D2EE-814D-F569398AE8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993366"/>
                    </a:solidFill>
                  </a:rPr>
                  <a:t>١٣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٤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17" name="Text Box 178">
                <a:extLst>
                  <a:ext uri="{FF2B5EF4-FFF2-40B4-BE49-F238E27FC236}">
                    <a16:creationId xmlns:a16="http://schemas.microsoft.com/office/drawing/2014/main" id="{732902FD-9CF0-6426-1A7B-789971E146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993366"/>
                    </a:solidFill>
                  </a:rPr>
                  <a:t>٣</a:t>
                </a:r>
                <a:r>
                  <a:rPr lang="ar-SA" altLang="en-US" sz="2400" b="1">
                    <a:solidFill>
                      <a:schemeClr val="accent2"/>
                    </a:solidFill>
                  </a:rPr>
                  <a:t>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٤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18" name="Line 179">
                <a:extLst>
                  <a:ext uri="{FF2B5EF4-FFF2-40B4-BE49-F238E27FC236}">
                    <a16:creationId xmlns:a16="http://schemas.microsoft.com/office/drawing/2014/main" id="{38C2621A-E2E6-3661-D650-F250FBA11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15" name="Text Box 180">
              <a:extLst>
                <a:ext uri="{FF2B5EF4-FFF2-40B4-BE49-F238E27FC236}">
                  <a16:creationId xmlns:a16="http://schemas.microsoft.com/office/drawing/2014/main" id="{BA43D946-074C-34B1-459F-AFC61023C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19" name="Text Box 181">
            <a:extLst>
              <a:ext uri="{FF2B5EF4-FFF2-40B4-BE49-F238E27FC236}">
                <a16:creationId xmlns:a16="http://schemas.microsoft.com/office/drawing/2014/main" id="{27AF0AB7-C9BA-746E-D999-581D33F82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814" y="3336937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120" name="Group 182">
            <a:extLst>
              <a:ext uri="{FF2B5EF4-FFF2-40B4-BE49-F238E27FC236}">
                <a16:creationId xmlns:a16="http://schemas.microsoft.com/office/drawing/2014/main" id="{D23B7C93-3AC4-181A-B73D-D979F9FEE833}"/>
              </a:ext>
            </a:extLst>
          </p:cNvPr>
          <p:cNvGrpSpPr>
            <a:grpSpLocks/>
          </p:cNvGrpSpPr>
          <p:nvPr/>
        </p:nvGrpSpPr>
        <p:grpSpPr bwMode="auto">
          <a:xfrm>
            <a:off x="2928864" y="4010037"/>
            <a:ext cx="912813" cy="766763"/>
            <a:chOff x="1463" y="2403"/>
            <a:chExt cx="575" cy="483"/>
          </a:xfrm>
        </p:grpSpPr>
        <p:grpSp>
          <p:nvGrpSpPr>
            <p:cNvPr id="121" name="Group 183">
              <a:extLst>
                <a:ext uri="{FF2B5EF4-FFF2-40B4-BE49-F238E27FC236}">
                  <a16:creationId xmlns:a16="http://schemas.microsoft.com/office/drawing/2014/main" id="{455C4294-9438-9C69-1A61-3AA16E6258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5" y="2403"/>
              <a:ext cx="393" cy="483"/>
              <a:chOff x="4967" y="2221"/>
              <a:chExt cx="363" cy="483"/>
            </a:xfrm>
          </p:grpSpPr>
          <p:sp>
            <p:nvSpPr>
              <p:cNvPr id="123" name="Text Box 184">
                <a:extLst>
                  <a:ext uri="{FF2B5EF4-FFF2-40B4-BE49-F238E27FC236}">
                    <a16:creationId xmlns:a16="http://schemas.microsoft.com/office/drawing/2014/main" id="{1D2BAFDD-6C10-D9FB-D687-7E60C7B510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٥٢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124" name="Text Box 185">
                <a:extLst>
                  <a:ext uri="{FF2B5EF4-FFF2-40B4-BE49-F238E27FC236}">
                    <a16:creationId xmlns:a16="http://schemas.microsoft.com/office/drawing/2014/main" id="{390802EF-3CCC-899F-6DF0-E72647BB7C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١٢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125" name="Line 186">
                <a:extLst>
                  <a:ext uri="{FF2B5EF4-FFF2-40B4-BE49-F238E27FC236}">
                    <a16:creationId xmlns:a16="http://schemas.microsoft.com/office/drawing/2014/main" id="{D81A8B2C-704B-54A3-3876-B50C6275E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22" name="Text Box 187">
              <a:extLst>
                <a:ext uri="{FF2B5EF4-FFF2-40B4-BE49-F238E27FC236}">
                  <a16:creationId xmlns:a16="http://schemas.microsoft.com/office/drawing/2014/main" id="{9995D457-585F-07B5-694C-B929D06BB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3" y="2494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126" name="Group 188">
            <a:extLst>
              <a:ext uri="{FF2B5EF4-FFF2-40B4-BE49-F238E27FC236}">
                <a16:creationId xmlns:a16="http://schemas.microsoft.com/office/drawing/2014/main" id="{0CB16E5E-07A9-C1E4-5B34-25D4D179D67A}"/>
              </a:ext>
            </a:extLst>
          </p:cNvPr>
          <p:cNvGrpSpPr>
            <a:grpSpLocks/>
          </p:cNvGrpSpPr>
          <p:nvPr/>
        </p:nvGrpSpPr>
        <p:grpSpPr bwMode="auto">
          <a:xfrm>
            <a:off x="2141464" y="4010037"/>
            <a:ext cx="912813" cy="766763"/>
            <a:chOff x="1463" y="2403"/>
            <a:chExt cx="575" cy="483"/>
          </a:xfrm>
        </p:grpSpPr>
        <p:grpSp>
          <p:nvGrpSpPr>
            <p:cNvPr id="127" name="Group 189">
              <a:extLst>
                <a:ext uri="{FF2B5EF4-FFF2-40B4-BE49-F238E27FC236}">
                  <a16:creationId xmlns:a16="http://schemas.microsoft.com/office/drawing/2014/main" id="{B861C5A0-FF26-C803-33AA-27A6081B12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5" y="2403"/>
              <a:ext cx="393" cy="483"/>
              <a:chOff x="4967" y="2221"/>
              <a:chExt cx="363" cy="483"/>
            </a:xfrm>
          </p:grpSpPr>
          <p:sp>
            <p:nvSpPr>
              <p:cNvPr id="129" name="Text Box 190">
                <a:extLst>
                  <a:ext uri="{FF2B5EF4-FFF2-40B4-BE49-F238E27FC236}">
                    <a16:creationId xmlns:a16="http://schemas.microsoft.com/office/drawing/2014/main" id="{FEB4BF5B-1918-101F-A325-C1E7908874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٨١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0" name="Text Box 191">
                <a:extLst>
                  <a:ext uri="{FF2B5EF4-FFF2-40B4-BE49-F238E27FC236}">
                    <a16:creationId xmlns:a16="http://schemas.microsoft.com/office/drawing/2014/main" id="{25B1F5C5-333E-D601-748F-7591B57A09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١٢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1" name="Line 192">
                <a:extLst>
                  <a:ext uri="{FF2B5EF4-FFF2-40B4-BE49-F238E27FC236}">
                    <a16:creationId xmlns:a16="http://schemas.microsoft.com/office/drawing/2014/main" id="{6FAEE2FF-4192-974F-AFCB-DC52EECE3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28" name="Text Box 193">
              <a:extLst>
                <a:ext uri="{FF2B5EF4-FFF2-40B4-BE49-F238E27FC236}">
                  <a16:creationId xmlns:a16="http://schemas.microsoft.com/office/drawing/2014/main" id="{C7B48165-F82B-884B-3165-646D7287B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3" y="2494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132" name="Group 194">
            <a:extLst>
              <a:ext uri="{FF2B5EF4-FFF2-40B4-BE49-F238E27FC236}">
                <a16:creationId xmlns:a16="http://schemas.microsoft.com/office/drawing/2014/main" id="{CFCF99DF-B7A2-8009-264C-C4BDC0DF8458}"/>
              </a:ext>
            </a:extLst>
          </p:cNvPr>
          <p:cNvGrpSpPr>
            <a:grpSpLocks/>
          </p:cNvGrpSpPr>
          <p:nvPr/>
        </p:nvGrpSpPr>
        <p:grpSpPr bwMode="auto">
          <a:xfrm>
            <a:off x="1382639" y="4010037"/>
            <a:ext cx="912813" cy="766763"/>
            <a:chOff x="1463" y="2403"/>
            <a:chExt cx="575" cy="483"/>
          </a:xfrm>
        </p:grpSpPr>
        <p:grpSp>
          <p:nvGrpSpPr>
            <p:cNvPr id="133" name="Group 195">
              <a:extLst>
                <a:ext uri="{FF2B5EF4-FFF2-40B4-BE49-F238E27FC236}">
                  <a16:creationId xmlns:a16="http://schemas.microsoft.com/office/drawing/2014/main" id="{41624513-A5B0-88F0-C28B-C5113223A6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5" y="2403"/>
              <a:ext cx="393" cy="483"/>
              <a:chOff x="4967" y="2221"/>
              <a:chExt cx="363" cy="483"/>
            </a:xfrm>
          </p:grpSpPr>
          <p:sp>
            <p:nvSpPr>
              <p:cNvPr id="135" name="Text Box 196">
                <a:extLst>
                  <a:ext uri="{FF2B5EF4-FFF2-40B4-BE49-F238E27FC236}">
                    <a16:creationId xmlns:a16="http://schemas.microsoft.com/office/drawing/2014/main" id="{EABB0CF9-6578-1AAD-FD53-97F1E09A5B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993366"/>
                    </a:solidFill>
                  </a:rPr>
                  <a:t>٥٢</a:t>
                </a:r>
                <a:endParaRPr lang="en-US" altLang="en-US" sz="2400" b="1">
                  <a:solidFill>
                    <a:srgbClr val="993366"/>
                  </a:solidFill>
                </a:endParaRPr>
              </a:p>
            </p:txBody>
          </p:sp>
          <p:sp>
            <p:nvSpPr>
              <p:cNvPr id="136" name="Text Box 197">
                <a:extLst>
                  <a:ext uri="{FF2B5EF4-FFF2-40B4-BE49-F238E27FC236}">
                    <a16:creationId xmlns:a16="http://schemas.microsoft.com/office/drawing/2014/main" id="{1D5A5B27-6032-616F-A126-83BDED616F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993366"/>
                    </a:solidFill>
                  </a:rPr>
                  <a:t>١٢</a:t>
                </a:r>
                <a:endParaRPr lang="en-US" altLang="en-US" sz="2400" b="1">
                  <a:solidFill>
                    <a:srgbClr val="993366"/>
                  </a:solidFill>
                </a:endParaRPr>
              </a:p>
            </p:txBody>
          </p:sp>
          <p:sp>
            <p:nvSpPr>
              <p:cNvPr id="137" name="Line 198">
                <a:extLst>
                  <a:ext uri="{FF2B5EF4-FFF2-40B4-BE49-F238E27FC236}">
                    <a16:creationId xmlns:a16="http://schemas.microsoft.com/office/drawing/2014/main" id="{F97B91A1-4F3B-2BD2-6294-525DA0C91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34" name="Text Box 199">
              <a:extLst>
                <a:ext uri="{FF2B5EF4-FFF2-40B4-BE49-F238E27FC236}">
                  <a16:creationId xmlns:a16="http://schemas.microsoft.com/office/drawing/2014/main" id="{6EC47B13-45A1-B893-FFEF-B32C9B5C4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3" y="2494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sp>
        <p:nvSpPr>
          <p:cNvPr id="138" name="Text Box 201">
            <a:extLst>
              <a:ext uri="{FF2B5EF4-FFF2-40B4-BE49-F238E27FC236}">
                <a16:creationId xmlns:a16="http://schemas.microsoft.com/office/drawing/2014/main" id="{1197F741-6BC8-BC22-22B5-ACD1DC62A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152" y="496095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139" name="Group 209">
            <a:extLst>
              <a:ext uri="{FF2B5EF4-FFF2-40B4-BE49-F238E27FC236}">
                <a16:creationId xmlns:a16="http://schemas.microsoft.com/office/drawing/2014/main" id="{EDCCEC36-13D5-A79D-461E-A1B10CB29091}"/>
              </a:ext>
            </a:extLst>
          </p:cNvPr>
          <p:cNvGrpSpPr>
            <a:grpSpLocks/>
          </p:cNvGrpSpPr>
          <p:nvPr/>
        </p:nvGrpSpPr>
        <p:grpSpPr bwMode="auto">
          <a:xfrm>
            <a:off x="4508427" y="4806962"/>
            <a:ext cx="2751137" cy="766763"/>
            <a:chOff x="2381" y="2728"/>
            <a:chExt cx="1733" cy="483"/>
          </a:xfrm>
        </p:grpSpPr>
        <p:grpSp>
          <p:nvGrpSpPr>
            <p:cNvPr id="140" name="Group 208">
              <a:extLst>
                <a:ext uri="{FF2B5EF4-FFF2-40B4-BE49-F238E27FC236}">
                  <a16:creationId xmlns:a16="http://schemas.microsoft.com/office/drawing/2014/main" id="{0B474306-D284-70B0-441B-901583EC6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2728"/>
              <a:ext cx="1506" cy="483"/>
              <a:chOff x="2608" y="2728"/>
              <a:chExt cx="1506" cy="483"/>
            </a:xfrm>
          </p:grpSpPr>
          <p:sp>
            <p:nvSpPr>
              <p:cNvPr id="142" name="Text Box 204">
                <a:extLst>
                  <a:ext uri="{FF2B5EF4-FFF2-40B4-BE49-F238E27FC236}">
                    <a16:creationId xmlns:a16="http://schemas.microsoft.com/office/drawing/2014/main" id="{ABD116EE-E255-D162-7800-9BF4534498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" y="2728"/>
                <a:ext cx="150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٥٢ + ٨١ + ٥٢</a:t>
                </a:r>
                <a:endParaRPr lang="en-US" altLang="en-US" sz="2400" b="1"/>
              </a:p>
            </p:txBody>
          </p:sp>
          <p:sp>
            <p:nvSpPr>
              <p:cNvPr id="143" name="Text Box 205">
                <a:extLst>
                  <a:ext uri="{FF2B5EF4-FFF2-40B4-BE49-F238E27FC236}">
                    <a16:creationId xmlns:a16="http://schemas.microsoft.com/office/drawing/2014/main" id="{9A07305F-3ECE-D899-D674-3E3027FBF8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" y="2923"/>
                <a:ext cx="150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١٢</a:t>
                </a:r>
                <a:endParaRPr lang="en-US" altLang="en-US" sz="2400" b="1"/>
              </a:p>
            </p:txBody>
          </p:sp>
          <p:sp>
            <p:nvSpPr>
              <p:cNvPr id="144" name="Line 206">
                <a:extLst>
                  <a:ext uri="{FF2B5EF4-FFF2-40B4-BE49-F238E27FC236}">
                    <a16:creationId xmlns:a16="http://schemas.microsoft.com/office/drawing/2014/main" id="{F3FE5A38-106E-2FE1-C319-960151627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3" y="2971"/>
                <a:ext cx="13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41" name="Text Box 207">
              <a:extLst>
                <a:ext uri="{FF2B5EF4-FFF2-40B4-BE49-F238E27FC236}">
                  <a16:creationId xmlns:a16="http://schemas.microsoft.com/office/drawing/2014/main" id="{B65CF7CD-973A-619D-8143-814A0407D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819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45" name="Text Box 210">
            <a:extLst>
              <a:ext uri="{FF2B5EF4-FFF2-40B4-BE49-F238E27FC236}">
                <a16:creationId xmlns:a16="http://schemas.microsoft.com/office/drawing/2014/main" id="{D5ABCB7A-942A-35D9-B25E-6128DA61F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014" y="59547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س =</a:t>
            </a:r>
            <a:endParaRPr lang="en-US" altLang="en-US" sz="2400" b="1"/>
          </a:p>
        </p:txBody>
      </p:sp>
      <p:grpSp>
        <p:nvGrpSpPr>
          <p:cNvPr id="146" name="Group 241">
            <a:extLst>
              <a:ext uri="{FF2B5EF4-FFF2-40B4-BE49-F238E27FC236}">
                <a16:creationId xmlns:a16="http://schemas.microsoft.com/office/drawing/2014/main" id="{41E80028-5BD6-8B92-AF26-EC442DCBD5F4}"/>
              </a:ext>
            </a:extLst>
          </p:cNvPr>
          <p:cNvGrpSpPr>
            <a:grpSpLocks/>
          </p:cNvGrpSpPr>
          <p:nvPr/>
        </p:nvGrpSpPr>
        <p:grpSpPr bwMode="auto">
          <a:xfrm>
            <a:off x="4906889" y="5810262"/>
            <a:ext cx="2370138" cy="766763"/>
            <a:chOff x="3763" y="3521"/>
            <a:chExt cx="1493" cy="483"/>
          </a:xfrm>
        </p:grpSpPr>
        <p:grpSp>
          <p:nvGrpSpPr>
            <p:cNvPr id="147" name="Group 212">
              <a:extLst>
                <a:ext uri="{FF2B5EF4-FFF2-40B4-BE49-F238E27FC236}">
                  <a16:creationId xmlns:a16="http://schemas.microsoft.com/office/drawing/2014/main" id="{B42845D7-C282-F5F5-05EE-AFA5816A9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2" y="3521"/>
              <a:ext cx="604" cy="483"/>
              <a:chOff x="2418" y="1554"/>
              <a:chExt cx="558" cy="483"/>
            </a:xfrm>
          </p:grpSpPr>
          <p:grpSp>
            <p:nvGrpSpPr>
              <p:cNvPr id="157" name="Group 213">
                <a:extLst>
                  <a:ext uri="{FF2B5EF4-FFF2-40B4-BE49-F238E27FC236}">
                    <a16:creationId xmlns:a16="http://schemas.microsoft.com/office/drawing/2014/main" id="{BD57383D-A94F-302F-E9F5-9EC561F10A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159" name="Text Box 214">
                  <a:extLst>
                    <a:ext uri="{FF2B5EF4-FFF2-40B4-BE49-F238E27FC236}">
                      <a16:creationId xmlns:a16="http://schemas.microsoft.com/office/drawing/2014/main" id="{10CE02C0-E5CE-8659-8655-6F85E95435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FF3300"/>
                      </a:solidFill>
                    </a:rPr>
                    <a:t>١١</a:t>
                  </a:r>
                  <a:endParaRPr lang="en-US" altLang="en-US" sz="2400" b="1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60" name="Text Box 215">
                  <a:extLst>
                    <a:ext uri="{FF2B5EF4-FFF2-40B4-BE49-F238E27FC236}">
                      <a16:creationId xmlns:a16="http://schemas.microsoft.com/office/drawing/2014/main" id="{D137EE53-6CF5-97CA-4620-862CB88F25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FF3300"/>
                      </a:solidFill>
                    </a:rPr>
                    <a:t>١٢</a:t>
                  </a:r>
                  <a:endParaRPr lang="en-US" altLang="en-US" sz="2400" b="1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61" name="Line 216">
                  <a:extLst>
                    <a:ext uri="{FF2B5EF4-FFF2-40B4-BE49-F238E27FC236}">
                      <a16:creationId xmlns:a16="http://schemas.microsoft.com/office/drawing/2014/main" id="{BFE181B4-754D-DB8F-5E52-8073A66551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58" name="Text Box 217">
                <a:extLst>
                  <a:ext uri="{FF2B5EF4-FFF2-40B4-BE49-F238E27FC236}">
                    <a16:creationId xmlns:a16="http://schemas.microsoft.com/office/drawing/2014/main" id="{943A8267-9C22-9685-E05F-E336413F59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١٧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48" name="Text Box 218">
              <a:extLst>
                <a:ext uri="{FF2B5EF4-FFF2-40B4-BE49-F238E27FC236}">
                  <a16:creationId xmlns:a16="http://schemas.microsoft.com/office/drawing/2014/main" id="{8E25B1D3-BD2B-4DC8-530A-549BF4E5A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7" y="3586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  <p:grpSp>
          <p:nvGrpSpPr>
            <p:cNvPr id="149" name="Group 240">
              <a:extLst>
                <a:ext uri="{FF2B5EF4-FFF2-40B4-BE49-F238E27FC236}">
                  <a16:creationId xmlns:a16="http://schemas.microsoft.com/office/drawing/2014/main" id="{8A648906-5310-D6E6-C6EE-D0A3749DD9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3" y="3521"/>
              <a:ext cx="764" cy="483"/>
              <a:chOff x="3763" y="3521"/>
              <a:chExt cx="764" cy="483"/>
            </a:xfrm>
          </p:grpSpPr>
          <p:grpSp>
            <p:nvGrpSpPr>
              <p:cNvPr id="150" name="Group 219">
                <a:extLst>
                  <a:ext uri="{FF2B5EF4-FFF2-40B4-BE49-F238E27FC236}">
                    <a16:creationId xmlns:a16="http://schemas.microsoft.com/office/drawing/2014/main" id="{50B1B1D8-FB9F-F2C5-CA1D-D1E654BD9B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3" y="3521"/>
                <a:ext cx="604" cy="483"/>
                <a:chOff x="2418" y="1554"/>
                <a:chExt cx="558" cy="483"/>
              </a:xfrm>
            </p:grpSpPr>
            <p:grpSp>
              <p:nvGrpSpPr>
                <p:cNvPr id="152" name="Group 220">
                  <a:extLst>
                    <a:ext uri="{FF2B5EF4-FFF2-40B4-BE49-F238E27FC236}">
                      <a16:creationId xmlns:a16="http://schemas.microsoft.com/office/drawing/2014/main" id="{4815A5C6-3863-74E6-6CBD-0A5BEA9E17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13" y="1554"/>
                  <a:ext cx="363" cy="483"/>
                  <a:chOff x="4967" y="2221"/>
                  <a:chExt cx="363" cy="483"/>
                </a:xfrm>
              </p:grpSpPr>
              <p:sp>
                <p:nvSpPr>
                  <p:cNvPr id="154" name="Text Box 221">
                    <a:extLst>
                      <a:ext uri="{FF2B5EF4-FFF2-40B4-BE49-F238E27FC236}">
                        <a16:creationId xmlns:a16="http://schemas.microsoft.com/office/drawing/2014/main" id="{68C4DEB2-D8C4-32F5-74AA-D7C72AA0A49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3300"/>
                        </a:solidFill>
                      </a:rPr>
                      <a:t>٥</a:t>
                    </a:r>
                    <a:endParaRPr lang="en-US" altLang="en-US" sz="2400" b="1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155" name="Text Box 222">
                    <a:extLst>
                      <a:ext uri="{FF2B5EF4-FFF2-40B4-BE49-F238E27FC236}">
                        <a16:creationId xmlns:a16="http://schemas.microsoft.com/office/drawing/2014/main" id="{BF7103AE-478B-F69F-D4EA-5C79062F5E8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3300"/>
                        </a:solidFill>
                      </a:rPr>
                      <a:t>١٢</a:t>
                    </a:r>
                    <a:endParaRPr lang="en-US" altLang="en-US" sz="2400" b="1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156" name="Line 223">
                    <a:extLst>
                      <a:ext uri="{FF2B5EF4-FFF2-40B4-BE49-F238E27FC236}">
                        <a16:creationId xmlns:a16="http://schemas.microsoft.com/office/drawing/2014/main" id="{9405A5F0-DF36-8131-B5F9-5D364F07E8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153" name="Text Box 224">
                  <a:extLst>
                    <a:ext uri="{FF2B5EF4-FFF2-40B4-BE49-F238E27FC236}">
                      <a16:creationId xmlns:a16="http://schemas.microsoft.com/office/drawing/2014/main" id="{0646F01A-760D-2140-951D-8BA41A107C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18" y="1645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١٥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151" name="Text Box 225">
                <a:extLst>
                  <a:ext uri="{FF2B5EF4-FFF2-40B4-BE49-F238E27FC236}">
                    <a16:creationId xmlns:a16="http://schemas.microsoft.com/office/drawing/2014/main" id="{06E295A3-8AA7-43DA-4F38-8F8F9D5ED2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3" y="3622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</p:grpSp>
      <p:grpSp>
        <p:nvGrpSpPr>
          <p:cNvPr id="162" name="Group 239">
            <a:extLst>
              <a:ext uri="{FF2B5EF4-FFF2-40B4-BE49-F238E27FC236}">
                <a16:creationId xmlns:a16="http://schemas.microsoft.com/office/drawing/2014/main" id="{3B0CEC68-D3E2-BFE3-1917-2D2295CEB030}"/>
              </a:ext>
            </a:extLst>
          </p:cNvPr>
          <p:cNvGrpSpPr>
            <a:grpSpLocks/>
          </p:cNvGrpSpPr>
          <p:nvPr/>
        </p:nvGrpSpPr>
        <p:grpSpPr bwMode="auto">
          <a:xfrm>
            <a:off x="3865489" y="5810262"/>
            <a:ext cx="1128713" cy="766763"/>
            <a:chOff x="3107" y="3521"/>
            <a:chExt cx="711" cy="483"/>
          </a:xfrm>
        </p:grpSpPr>
        <p:grpSp>
          <p:nvGrpSpPr>
            <p:cNvPr id="163" name="Group 226">
              <a:extLst>
                <a:ext uri="{FF2B5EF4-FFF2-40B4-BE49-F238E27FC236}">
                  <a16:creationId xmlns:a16="http://schemas.microsoft.com/office/drawing/2014/main" id="{3F3AC683-9CDB-A13F-533C-5F2F7EA6E1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4" y="3521"/>
              <a:ext cx="604" cy="483"/>
              <a:chOff x="2418" y="1554"/>
              <a:chExt cx="558" cy="483"/>
            </a:xfrm>
          </p:grpSpPr>
          <p:grpSp>
            <p:nvGrpSpPr>
              <p:cNvPr id="165" name="Group 227">
                <a:extLst>
                  <a:ext uri="{FF2B5EF4-FFF2-40B4-BE49-F238E27FC236}">
                    <a16:creationId xmlns:a16="http://schemas.microsoft.com/office/drawing/2014/main" id="{7CCFFCE5-4C82-5117-4211-97B375F033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167" name="Text Box 228">
                  <a:extLst>
                    <a:ext uri="{FF2B5EF4-FFF2-40B4-BE49-F238E27FC236}">
                      <a16:creationId xmlns:a16="http://schemas.microsoft.com/office/drawing/2014/main" id="{6305C3B4-B8B9-208B-14A0-B531D039A6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FF3300"/>
                      </a:solidFill>
                    </a:rPr>
                    <a:t>٦</a:t>
                  </a:r>
                  <a:endParaRPr lang="en-US" altLang="en-US" sz="2400" b="1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68" name="Text Box 229">
                  <a:extLst>
                    <a:ext uri="{FF2B5EF4-FFF2-40B4-BE49-F238E27FC236}">
                      <a16:creationId xmlns:a16="http://schemas.microsoft.com/office/drawing/2014/main" id="{C1023297-472B-0FD4-3A41-F7DD98EAF1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FF3300"/>
                      </a:solidFill>
                    </a:rPr>
                    <a:t>١٢</a:t>
                  </a:r>
                  <a:endParaRPr lang="en-US" altLang="en-US" sz="2400" b="1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69" name="Line 230">
                  <a:extLst>
                    <a:ext uri="{FF2B5EF4-FFF2-40B4-BE49-F238E27FC236}">
                      <a16:creationId xmlns:a16="http://schemas.microsoft.com/office/drawing/2014/main" id="{4EE26F2C-8E69-57D0-7D36-7D9DB0E276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66" name="Text Box 231">
                <a:extLst>
                  <a:ext uri="{FF2B5EF4-FFF2-40B4-BE49-F238E27FC236}">
                    <a16:creationId xmlns:a16="http://schemas.microsoft.com/office/drawing/2014/main" id="{C933A358-C45A-7B87-740F-0AF60FF9F5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٢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64" name="Text Box 232">
              <a:extLst>
                <a:ext uri="{FF2B5EF4-FFF2-40B4-BE49-F238E27FC236}">
                  <a16:creationId xmlns:a16="http://schemas.microsoft.com/office/drawing/2014/main" id="{4292E536-D732-E848-EDA9-AA9D662CC1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362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70" name="Group 242">
            <a:extLst>
              <a:ext uri="{FF2B5EF4-FFF2-40B4-BE49-F238E27FC236}">
                <a16:creationId xmlns:a16="http://schemas.microsoft.com/office/drawing/2014/main" id="{4456408D-D6A5-89F7-B7FB-9D8721651963}"/>
              </a:ext>
            </a:extLst>
          </p:cNvPr>
          <p:cNvGrpSpPr>
            <a:grpSpLocks/>
          </p:cNvGrpSpPr>
          <p:nvPr/>
        </p:nvGrpSpPr>
        <p:grpSpPr bwMode="auto">
          <a:xfrm>
            <a:off x="2654227" y="5822962"/>
            <a:ext cx="1255712" cy="766763"/>
            <a:chOff x="2381" y="2085"/>
            <a:chExt cx="791" cy="483"/>
          </a:xfrm>
        </p:grpSpPr>
        <p:grpSp>
          <p:nvGrpSpPr>
            <p:cNvPr id="171" name="Group 243">
              <a:extLst>
                <a:ext uri="{FF2B5EF4-FFF2-40B4-BE49-F238E27FC236}">
                  <a16:creationId xmlns:a16="http://schemas.microsoft.com/office/drawing/2014/main" id="{6FE426A9-FA0C-A597-E8DE-858234007C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8" y="2085"/>
              <a:ext cx="604" cy="483"/>
              <a:chOff x="2418" y="1554"/>
              <a:chExt cx="558" cy="483"/>
            </a:xfrm>
          </p:grpSpPr>
          <p:grpSp>
            <p:nvGrpSpPr>
              <p:cNvPr id="173" name="Group 244">
                <a:extLst>
                  <a:ext uri="{FF2B5EF4-FFF2-40B4-BE49-F238E27FC236}">
                    <a16:creationId xmlns:a16="http://schemas.microsoft.com/office/drawing/2014/main" id="{3B574E14-35D0-03DC-71E0-300A24BF00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175" name="Text Box 245">
                  <a:extLst>
                    <a:ext uri="{FF2B5EF4-FFF2-40B4-BE49-F238E27FC236}">
                      <a16:creationId xmlns:a16="http://schemas.microsoft.com/office/drawing/2014/main" id="{C6229471-C6DC-474E-AFE9-1742342D97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FF3300"/>
                      </a:solidFill>
                    </a:rPr>
                    <a:t>١</a:t>
                  </a:r>
                  <a:endParaRPr lang="en-US" altLang="en-US" sz="2400" b="1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76" name="Text Box 246">
                  <a:extLst>
                    <a:ext uri="{FF2B5EF4-FFF2-40B4-BE49-F238E27FC236}">
                      <a16:creationId xmlns:a16="http://schemas.microsoft.com/office/drawing/2014/main" id="{B8ECB0AC-00E2-325A-7393-BE46754272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FF3300"/>
                      </a:solidFill>
                    </a:rPr>
                    <a:t>٢</a:t>
                  </a:r>
                  <a:endParaRPr lang="en-US" altLang="en-US" sz="2400" b="1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77" name="Line 247">
                  <a:extLst>
                    <a:ext uri="{FF2B5EF4-FFF2-40B4-BE49-F238E27FC236}">
                      <a16:creationId xmlns:a16="http://schemas.microsoft.com/office/drawing/2014/main" id="{2AFFFD53-7612-D714-208D-1BC1FD0657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74" name="Text Box 248">
                <a:extLst>
                  <a:ext uri="{FF2B5EF4-FFF2-40B4-BE49-F238E27FC236}">
                    <a16:creationId xmlns:a16="http://schemas.microsoft.com/office/drawing/2014/main" id="{AEE5BEE7-2FCE-F687-B25D-1C4FEF2214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٢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72" name="Text Box 249">
              <a:extLst>
                <a:ext uri="{FF2B5EF4-FFF2-40B4-BE49-F238E27FC236}">
                  <a16:creationId xmlns:a16="http://schemas.microsoft.com/office/drawing/2014/main" id="{226AD97C-7408-0730-9D80-8B92B881A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18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م</a:t>
              </a:r>
              <a:endParaRPr lang="en-US" altLang="en-US" sz="2400" b="1"/>
            </a:p>
          </p:txBody>
        </p:sp>
      </p:grpSp>
      <p:sp>
        <p:nvSpPr>
          <p:cNvPr id="178" name="مربع نص 177">
            <a:extLst>
              <a:ext uri="{FF2B5EF4-FFF2-40B4-BE49-F238E27FC236}">
                <a16:creationId xmlns:a16="http://schemas.microsoft.com/office/drawing/2014/main" id="{B302C978-1692-705E-78E3-C0E0A13E3BEC}"/>
              </a:ext>
            </a:extLst>
          </p:cNvPr>
          <p:cNvSpPr txBox="1"/>
          <p:nvPr/>
        </p:nvSpPr>
        <p:spPr>
          <a:xfrm>
            <a:off x="10528754" y="2486364"/>
            <a:ext cx="576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٢٥)</a:t>
            </a:r>
          </a:p>
        </p:txBody>
      </p:sp>
    </p:spTree>
    <p:extLst>
      <p:ext uri="{BB962C8B-B14F-4D97-AF65-F5344CB8AC3E}">
        <p14:creationId xmlns:p14="http://schemas.microsoft.com/office/powerpoint/2010/main" val="2720012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30" grpId="0"/>
      <p:bldP spid="119" grpId="0"/>
      <p:bldP spid="138" grpId="0"/>
      <p:bldP spid="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2" name="Rectangle 272">
            <a:extLst>
              <a:ext uri="{FF2B5EF4-FFF2-40B4-BE49-F238E27FC236}">
                <a16:creationId xmlns:a16="http://schemas.microsoft.com/office/drawing/2014/main" id="{D7179A34-8C70-B83E-8FBF-5273A1DF8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991" y="4011624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3" name="Rectangle 271">
            <a:extLst>
              <a:ext uri="{FF2B5EF4-FFF2-40B4-BE49-F238E27FC236}">
                <a16:creationId xmlns:a16="http://schemas.microsoft.com/office/drawing/2014/main" id="{471C7F36-76CD-62C4-1DDB-7A7BF31CA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541" y="3890974"/>
            <a:ext cx="1439863" cy="349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5CFF3E8-1DFE-AA95-2D99-0F927A03BE9E}"/>
              </a:ext>
            </a:extLst>
          </p:cNvPr>
          <p:cNvGrpSpPr>
            <a:grpSpLocks/>
          </p:cNvGrpSpPr>
          <p:nvPr/>
        </p:nvGrpSpPr>
        <p:grpSpPr bwMode="auto">
          <a:xfrm>
            <a:off x="2615279" y="147649"/>
            <a:ext cx="5327650" cy="550862"/>
            <a:chOff x="1669" y="452"/>
            <a:chExt cx="1996" cy="347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920EE29-BA2C-4554-8DDD-4934DB2A1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2D6C265C-36D7-E438-D7E3-456DEB04E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جمع وطرح الأعداد النسبية ذات المقامات المختلفة</a:t>
              </a:r>
              <a:endParaRPr lang="en-US" altLang="en-US" sz="2400" b="1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80A032AF-268E-9E0A-0177-EF0A6CE85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091" y="942986"/>
            <a:ext cx="8713788" cy="86201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يملأ صنبور دلوا في ٥ دقائق ، ويملأ صنبور آخر الدلو نفسه في ٣ دقائق . اكتب الكسر</a:t>
            </a:r>
          </a:p>
          <a:p>
            <a:pPr rtl="0" eaLnBrk="1" hangingPunct="1"/>
            <a:r>
              <a:rPr lang="ar-SA" altLang="en-US" sz="2400" b="1"/>
              <a:t>الذي يدل على الجزء الذي يُملأ من الدلو في دقيقة واحدة إذا فُتح الصنبوران معا .</a:t>
            </a:r>
            <a:endParaRPr lang="en-US" altLang="en-US" sz="2400" b="1"/>
          </a:p>
        </p:txBody>
      </p:sp>
      <p:grpSp>
        <p:nvGrpSpPr>
          <p:cNvPr id="16" name="Group 88">
            <a:extLst>
              <a:ext uri="{FF2B5EF4-FFF2-40B4-BE49-F238E27FC236}">
                <a16:creationId xmlns:a16="http://schemas.microsoft.com/office/drawing/2014/main" id="{7EAC0C3E-E40D-69A2-6B63-9EE5E7BE9954}"/>
              </a:ext>
            </a:extLst>
          </p:cNvPr>
          <p:cNvGrpSpPr>
            <a:grpSpLocks/>
          </p:cNvGrpSpPr>
          <p:nvPr/>
        </p:nvGrpSpPr>
        <p:grpSpPr bwMode="auto">
          <a:xfrm>
            <a:off x="4952079" y="5570549"/>
            <a:ext cx="1365250" cy="766762"/>
            <a:chOff x="3315" y="1554"/>
            <a:chExt cx="860" cy="483"/>
          </a:xfrm>
        </p:grpSpPr>
        <p:grpSp>
          <p:nvGrpSpPr>
            <p:cNvPr id="17" name="Group 89">
              <a:extLst>
                <a:ext uri="{FF2B5EF4-FFF2-40B4-BE49-F238E27FC236}">
                  <a16:creationId xmlns:a16="http://schemas.microsoft.com/office/drawing/2014/main" id="{CD6AE3D4-4635-5391-B6B2-981F3E64A1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19" name="Text Box 90">
                <a:extLst>
                  <a:ext uri="{FF2B5EF4-FFF2-40B4-BE49-F238E27FC236}">
                    <a16:creationId xmlns:a16="http://schemas.microsoft.com/office/drawing/2014/main" id="{B72BECA5-8E84-F6BD-A75A-F6C7F1BDB1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١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٥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20" name="Text Box 91">
                <a:extLst>
                  <a:ext uri="{FF2B5EF4-FFF2-40B4-BE49-F238E27FC236}">
                    <a16:creationId xmlns:a16="http://schemas.microsoft.com/office/drawing/2014/main" id="{C23299EB-7E9E-5731-477B-8EA8310A44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٣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٥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21" name="Line 92">
                <a:extLst>
                  <a:ext uri="{FF2B5EF4-FFF2-40B4-BE49-F238E27FC236}">
                    <a16:creationId xmlns:a16="http://schemas.microsoft.com/office/drawing/2014/main" id="{C3C91150-C9FC-093C-E70A-991EEDAD3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8" name="Text Box 93">
              <a:extLst>
                <a:ext uri="{FF2B5EF4-FFF2-40B4-BE49-F238E27FC236}">
                  <a16:creationId xmlns:a16="http://schemas.microsoft.com/office/drawing/2014/main" id="{4380C7B5-56B8-FE22-598F-3DD3E045B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2" name="Group 100">
            <a:extLst>
              <a:ext uri="{FF2B5EF4-FFF2-40B4-BE49-F238E27FC236}">
                <a16:creationId xmlns:a16="http://schemas.microsoft.com/office/drawing/2014/main" id="{65AEC3C3-8CAB-B0CA-AB26-FB184A7C266D}"/>
              </a:ext>
            </a:extLst>
          </p:cNvPr>
          <p:cNvGrpSpPr>
            <a:grpSpLocks/>
          </p:cNvGrpSpPr>
          <p:nvPr/>
        </p:nvGrpSpPr>
        <p:grpSpPr bwMode="auto">
          <a:xfrm>
            <a:off x="6031579" y="5573724"/>
            <a:ext cx="1360487" cy="766762"/>
            <a:chOff x="2671" y="2882"/>
            <a:chExt cx="857" cy="483"/>
          </a:xfrm>
        </p:grpSpPr>
        <p:grpSp>
          <p:nvGrpSpPr>
            <p:cNvPr id="23" name="Group 101">
              <a:extLst>
                <a:ext uri="{FF2B5EF4-FFF2-40B4-BE49-F238E27FC236}">
                  <a16:creationId xmlns:a16="http://schemas.microsoft.com/office/drawing/2014/main" id="{3D2FE558-AA53-5DA9-5C6D-13BA0601B2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5" y="2882"/>
              <a:ext cx="753" cy="483"/>
              <a:chOff x="4967" y="2221"/>
              <a:chExt cx="363" cy="483"/>
            </a:xfrm>
          </p:grpSpPr>
          <p:sp>
            <p:nvSpPr>
              <p:cNvPr id="25" name="Text Box 102">
                <a:extLst>
                  <a:ext uri="{FF2B5EF4-FFF2-40B4-BE49-F238E27FC236}">
                    <a16:creationId xmlns:a16="http://schemas.microsoft.com/office/drawing/2014/main" id="{37FD2B06-70B7-01A7-C9AB-387B4FCE9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١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٣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26" name="Text Box 103">
                <a:extLst>
                  <a:ext uri="{FF2B5EF4-FFF2-40B4-BE49-F238E27FC236}">
                    <a16:creationId xmlns:a16="http://schemas.microsoft.com/office/drawing/2014/main" id="{070E179A-34CA-A5D2-7964-CCA191C53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٥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٣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27" name="Line 104">
                <a:extLst>
                  <a:ext uri="{FF2B5EF4-FFF2-40B4-BE49-F238E27FC236}">
                    <a16:creationId xmlns:a16="http://schemas.microsoft.com/office/drawing/2014/main" id="{41540370-047E-FF16-9ED1-4ADCBEB52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4" name="Text Box 105">
              <a:extLst>
                <a:ext uri="{FF2B5EF4-FFF2-40B4-BE49-F238E27FC236}">
                  <a16:creationId xmlns:a16="http://schemas.microsoft.com/office/drawing/2014/main" id="{ED3AFDFE-764B-4369-645E-50940E2A3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" y="296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28" name="Group 113">
            <a:extLst>
              <a:ext uri="{FF2B5EF4-FFF2-40B4-BE49-F238E27FC236}">
                <a16:creationId xmlns:a16="http://schemas.microsoft.com/office/drawing/2014/main" id="{64248D9A-B434-145C-4097-192D81009839}"/>
              </a:ext>
            </a:extLst>
          </p:cNvPr>
          <p:cNvGrpSpPr>
            <a:grpSpLocks/>
          </p:cNvGrpSpPr>
          <p:nvPr/>
        </p:nvGrpSpPr>
        <p:grpSpPr bwMode="auto">
          <a:xfrm>
            <a:off x="4048791" y="5565786"/>
            <a:ext cx="912813" cy="766763"/>
            <a:chOff x="1463" y="2403"/>
            <a:chExt cx="575" cy="483"/>
          </a:xfrm>
        </p:grpSpPr>
        <p:grpSp>
          <p:nvGrpSpPr>
            <p:cNvPr id="29" name="Group 114">
              <a:extLst>
                <a:ext uri="{FF2B5EF4-FFF2-40B4-BE49-F238E27FC236}">
                  <a16:creationId xmlns:a16="http://schemas.microsoft.com/office/drawing/2014/main" id="{6A4244C6-3C3C-652A-EC87-C17EEE0E3C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5" y="2403"/>
              <a:ext cx="393" cy="483"/>
              <a:chOff x="4967" y="2221"/>
              <a:chExt cx="363" cy="483"/>
            </a:xfrm>
          </p:grpSpPr>
          <p:sp>
            <p:nvSpPr>
              <p:cNvPr id="31" name="Text Box 115">
                <a:extLst>
                  <a:ext uri="{FF2B5EF4-FFF2-40B4-BE49-F238E27FC236}">
                    <a16:creationId xmlns:a16="http://schemas.microsoft.com/office/drawing/2014/main" id="{41F0C053-80F6-8F29-4966-13C4861098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٣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32" name="Text Box 116">
                <a:extLst>
                  <a:ext uri="{FF2B5EF4-FFF2-40B4-BE49-F238E27FC236}">
                    <a16:creationId xmlns:a16="http://schemas.microsoft.com/office/drawing/2014/main" id="{D78CFFA0-AB85-8975-79F2-1EC766C3E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١٥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33" name="Line 117">
                <a:extLst>
                  <a:ext uri="{FF2B5EF4-FFF2-40B4-BE49-F238E27FC236}">
                    <a16:creationId xmlns:a16="http://schemas.microsoft.com/office/drawing/2014/main" id="{E7F23631-9CC1-4A69-C118-505142E45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0" name="Text Box 118">
              <a:extLst>
                <a:ext uri="{FF2B5EF4-FFF2-40B4-BE49-F238E27FC236}">
                  <a16:creationId xmlns:a16="http://schemas.microsoft.com/office/drawing/2014/main" id="{1FD45EC0-415B-2C29-4F45-62C9D6515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3" y="2494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34" name="Group 274">
            <a:extLst>
              <a:ext uri="{FF2B5EF4-FFF2-40B4-BE49-F238E27FC236}">
                <a16:creationId xmlns:a16="http://schemas.microsoft.com/office/drawing/2014/main" id="{62993AEF-6C46-9A75-CDF7-F13A3A9F27F2}"/>
              </a:ext>
            </a:extLst>
          </p:cNvPr>
          <p:cNvGrpSpPr>
            <a:grpSpLocks/>
          </p:cNvGrpSpPr>
          <p:nvPr/>
        </p:nvGrpSpPr>
        <p:grpSpPr bwMode="auto">
          <a:xfrm>
            <a:off x="3191541" y="5565786"/>
            <a:ext cx="982663" cy="766763"/>
            <a:chOff x="1066" y="3486"/>
            <a:chExt cx="619" cy="483"/>
          </a:xfrm>
        </p:grpSpPr>
        <p:grpSp>
          <p:nvGrpSpPr>
            <p:cNvPr id="35" name="Group 120">
              <a:extLst>
                <a:ext uri="{FF2B5EF4-FFF2-40B4-BE49-F238E27FC236}">
                  <a16:creationId xmlns:a16="http://schemas.microsoft.com/office/drawing/2014/main" id="{0EDFD93A-4E6F-D6D0-7466-14332AF0E1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3486"/>
              <a:ext cx="393" cy="483"/>
              <a:chOff x="4967" y="2221"/>
              <a:chExt cx="363" cy="483"/>
            </a:xfrm>
          </p:grpSpPr>
          <p:sp>
            <p:nvSpPr>
              <p:cNvPr id="37" name="Text Box 121">
                <a:extLst>
                  <a:ext uri="{FF2B5EF4-FFF2-40B4-BE49-F238E27FC236}">
                    <a16:creationId xmlns:a16="http://schemas.microsoft.com/office/drawing/2014/main" id="{AE7B9AC5-3DF5-C82E-DB77-E42DF22525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٥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8" name="Text Box 122">
                <a:extLst>
                  <a:ext uri="{FF2B5EF4-FFF2-40B4-BE49-F238E27FC236}">
                    <a16:creationId xmlns:a16="http://schemas.microsoft.com/office/drawing/2014/main" id="{25F99866-16E0-F697-C9AA-628F42CDE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١٥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9" name="Line 123">
                <a:extLst>
                  <a:ext uri="{FF2B5EF4-FFF2-40B4-BE49-F238E27FC236}">
                    <a16:creationId xmlns:a16="http://schemas.microsoft.com/office/drawing/2014/main" id="{A7C44528-F9ED-0F2B-D8C8-4F65EA36F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6" name="Text Box 124">
              <a:extLst>
                <a:ext uri="{FF2B5EF4-FFF2-40B4-BE49-F238E27FC236}">
                  <a16:creationId xmlns:a16="http://schemas.microsoft.com/office/drawing/2014/main" id="{107A82B7-146A-144E-F74B-E0A595898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3593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0" name="Group 174">
            <a:extLst>
              <a:ext uri="{FF2B5EF4-FFF2-40B4-BE49-F238E27FC236}">
                <a16:creationId xmlns:a16="http://schemas.microsoft.com/office/drawing/2014/main" id="{83C897C6-1B4B-8959-FC35-BCC6B29589F3}"/>
              </a:ext>
            </a:extLst>
          </p:cNvPr>
          <p:cNvGrpSpPr>
            <a:grpSpLocks/>
          </p:cNvGrpSpPr>
          <p:nvPr/>
        </p:nvGrpSpPr>
        <p:grpSpPr bwMode="auto">
          <a:xfrm>
            <a:off x="7930229" y="2114561"/>
            <a:ext cx="1800225" cy="854075"/>
            <a:chOff x="3969" y="1117"/>
            <a:chExt cx="1134" cy="538"/>
          </a:xfrm>
        </p:grpSpPr>
        <p:pic>
          <p:nvPicPr>
            <p:cNvPr id="41" name="Picture 173">
              <a:extLst>
                <a:ext uri="{FF2B5EF4-FFF2-40B4-BE49-F238E27FC236}">
                  <a16:creationId xmlns:a16="http://schemas.microsoft.com/office/drawing/2014/main" id="{C28A97DE-B336-C643-70AC-6711442CB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88572">
              <a:off x="4311" y="1253"/>
              <a:ext cx="61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 Box 6">
              <a:extLst>
                <a:ext uri="{FF2B5EF4-FFF2-40B4-BE49-F238E27FC236}">
                  <a16:creationId xmlns:a16="http://schemas.microsoft.com/office/drawing/2014/main" id="{1F047C22-144C-1753-CA1E-141C6D2B8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1117"/>
              <a:ext cx="1134" cy="28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50000">
                  <a:schemeClr val="bg1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SA" altLang="en-US" sz="2400" b="1"/>
                <a:t>الصنبور الأول</a:t>
              </a:r>
              <a:endParaRPr lang="en-US" altLang="en-US" sz="2400" b="1"/>
            </a:p>
          </p:txBody>
        </p:sp>
      </p:grpSp>
      <p:grpSp>
        <p:nvGrpSpPr>
          <p:cNvPr id="43" name="Group 175">
            <a:extLst>
              <a:ext uri="{FF2B5EF4-FFF2-40B4-BE49-F238E27FC236}">
                <a16:creationId xmlns:a16="http://schemas.microsoft.com/office/drawing/2014/main" id="{88F4833F-AE83-38D7-CAA8-7BFFB89D8FE7}"/>
              </a:ext>
            </a:extLst>
          </p:cNvPr>
          <p:cNvGrpSpPr>
            <a:grpSpLocks/>
          </p:cNvGrpSpPr>
          <p:nvPr/>
        </p:nvGrpSpPr>
        <p:grpSpPr bwMode="auto">
          <a:xfrm>
            <a:off x="5193379" y="2114561"/>
            <a:ext cx="1800225" cy="854075"/>
            <a:chOff x="3969" y="1117"/>
            <a:chExt cx="1134" cy="538"/>
          </a:xfrm>
        </p:grpSpPr>
        <p:pic>
          <p:nvPicPr>
            <p:cNvPr id="44" name="Picture 176">
              <a:extLst>
                <a:ext uri="{FF2B5EF4-FFF2-40B4-BE49-F238E27FC236}">
                  <a16:creationId xmlns:a16="http://schemas.microsoft.com/office/drawing/2014/main" id="{28207E68-9AFC-7CF0-1232-FEDC19A1D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88572">
              <a:off x="4311" y="1253"/>
              <a:ext cx="61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 Box 177">
              <a:extLst>
                <a:ext uri="{FF2B5EF4-FFF2-40B4-BE49-F238E27FC236}">
                  <a16:creationId xmlns:a16="http://schemas.microsoft.com/office/drawing/2014/main" id="{A3C9152B-474F-A122-955E-D163B0F081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1117"/>
              <a:ext cx="1134" cy="28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50000">
                  <a:schemeClr val="bg1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SA" altLang="en-US" sz="2400" b="1"/>
                <a:t>الصنبور الثاني</a:t>
              </a:r>
              <a:endParaRPr lang="en-US" altLang="en-US" sz="2400" b="1"/>
            </a:p>
          </p:txBody>
        </p:sp>
      </p:grpSp>
      <p:grpSp>
        <p:nvGrpSpPr>
          <p:cNvPr id="46" name="Group 184">
            <a:extLst>
              <a:ext uri="{FF2B5EF4-FFF2-40B4-BE49-F238E27FC236}">
                <a16:creationId xmlns:a16="http://schemas.microsoft.com/office/drawing/2014/main" id="{640C1903-B2C5-D6F9-E572-82004E33E249}"/>
              </a:ext>
            </a:extLst>
          </p:cNvPr>
          <p:cNvGrpSpPr>
            <a:grpSpLocks/>
          </p:cNvGrpSpPr>
          <p:nvPr/>
        </p:nvGrpSpPr>
        <p:grpSpPr bwMode="auto">
          <a:xfrm>
            <a:off x="8061991" y="3160724"/>
            <a:ext cx="1439863" cy="1079500"/>
            <a:chOff x="4241" y="1661"/>
            <a:chExt cx="907" cy="680"/>
          </a:xfrm>
        </p:grpSpPr>
        <p:sp>
          <p:nvSpPr>
            <p:cNvPr id="47" name="Line 181">
              <a:extLst>
                <a:ext uri="{FF2B5EF4-FFF2-40B4-BE49-F238E27FC236}">
                  <a16:creationId xmlns:a16="http://schemas.microsoft.com/office/drawing/2014/main" id="{61E56C59-3C4D-83F3-31D4-77BF6A56A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" y="166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Line 182">
              <a:extLst>
                <a:ext uri="{FF2B5EF4-FFF2-40B4-BE49-F238E27FC236}">
                  <a16:creationId xmlns:a16="http://schemas.microsoft.com/office/drawing/2014/main" id="{F2589C52-BC79-00B6-EC88-7887461A9C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1" y="2341"/>
              <a:ext cx="9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Line 183">
              <a:extLst>
                <a:ext uri="{FF2B5EF4-FFF2-40B4-BE49-F238E27FC236}">
                  <a16:creationId xmlns:a16="http://schemas.microsoft.com/office/drawing/2014/main" id="{151DCAD0-66BE-7AEC-8E9F-3AE085296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1" y="166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0" name="Rectangle 186">
            <a:extLst>
              <a:ext uri="{FF2B5EF4-FFF2-40B4-BE49-F238E27FC236}">
                <a16:creationId xmlns:a16="http://schemas.microsoft.com/office/drawing/2014/main" id="{9AB25DEF-6817-369B-D289-4AFFF8431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991" y="3795724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51" name="Rectangle 187">
            <a:extLst>
              <a:ext uri="{FF2B5EF4-FFF2-40B4-BE49-F238E27FC236}">
                <a16:creationId xmlns:a16="http://schemas.microsoft.com/office/drawing/2014/main" id="{71AA20E0-AFC3-3AFA-D57C-D78E36CA4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991" y="3579824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52" name="Rectangle 188">
            <a:extLst>
              <a:ext uri="{FF2B5EF4-FFF2-40B4-BE49-F238E27FC236}">
                <a16:creationId xmlns:a16="http://schemas.microsoft.com/office/drawing/2014/main" id="{6AED59C6-B59E-40E9-A964-9F7542497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991" y="3363924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53" name="Rectangle 189">
            <a:extLst>
              <a:ext uri="{FF2B5EF4-FFF2-40B4-BE49-F238E27FC236}">
                <a16:creationId xmlns:a16="http://schemas.microsoft.com/office/drawing/2014/main" id="{06D09D89-DBE8-94E6-8DB7-A3D06FD7E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991" y="3148024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grpSp>
        <p:nvGrpSpPr>
          <p:cNvPr id="54" name="Group 190">
            <a:extLst>
              <a:ext uri="{FF2B5EF4-FFF2-40B4-BE49-F238E27FC236}">
                <a16:creationId xmlns:a16="http://schemas.microsoft.com/office/drawing/2014/main" id="{8F1EC98F-B682-EE4A-E94A-3D307BCD7580}"/>
              </a:ext>
            </a:extLst>
          </p:cNvPr>
          <p:cNvGrpSpPr>
            <a:grpSpLocks/>
          </p:cNvGrpSpPr>
          <p:nvPr/>
        </p:nvGrpSpPr>
        <p:grpSpPr bwMode="auto">
          <a:xfrm>
            <a:off x="5350541" y="3160724"/>
            <a:ext cx="1439863" cy="1079500"/>
            <a:chOff x="4241" y="1661"/>
            <a:chExt cx="907" cy="680"/>
          </a:xfrm>
        </p:grpSpPr>
        <p:sp>
          <p:nvSpPr>
            <p:cNvPr id="55" name="Line 191">
              <a:extLst>
                <a:ext uri="{FF2B5EF4-FFF2-40B4-BE49-F238E27FC236}">
                  <a16:creationId xmlns:a16="http://schemas.microsoft.com/office/drawing/2014/main" id="{CD9BD2A8-261B-CEB7-B313-31DC023BE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" y="166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Line 192">
              <a:extLst>
                <a:ext uri="{FF2B5EF4-FFF2-40B4-BE49-F238E27FC236}">
                  <a16:creationId xmlns:a16="http://schemas.microsoft.com/office/drawing/2014/main" id="{D54B0E7E-8D44-244C-FF24-22BBFA049D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1" y="2341"/>
              <a:ext cx="9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Line 193">
              <a:extLst>
                <a:ext uri="{FF2B5EF4-FFF2-40B4-BE49-F238E27FC236}">
                  <a16:creationId xmlns:a16="http://schemas.microsoft.com/office/drawing/2014/main" id="{1FF076C7-A981-8314-9454-FA990F712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1" y="166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8" name="Group 199">
            <a:extLst>
              <a:ext uri="{FF2B5EF4-FFF2-40B4-BE49-F238E27FC236}">
                <a16:creationId xmlns:a16="http://schemas.microsoft.com/office/drawing/2014/main" id="{E6AEEB16-BEA1-8E2D-BEC9-DC519522AE7D}"/>
              </a:ext>
            </a:extLst>
          </p:cNvPr>
          <p:cNvGrpSpPr>
            <a:grpSpLocks/>
          </p:cNvGrpSpPr>
          <p:nvPr/>
        </p:nvGrpSpPr>
        <p:grpSpPr bwMode="auto">
          <a:xfrm>
            <a:off x="2529554" y="3160724"/>
            <a:ext cx="1439862" cy="1079500"/>
            <a:chOff x="4241" y="1661"/>
            <a:chExt cx="907" cy="680"/>
          </a:xfrm>
        </p:grpSpPr>
        <p:sp>
          <p:nvSpPr>
            <p:cNvPr id="59" name="Line 200">
              <a:extLst>
                <a:ext uri="{FF2B5EF4-FFF2-40B4-BE49-F238E27FC236}">
                  <a16:creationId xmlns:a16="http://schemas.microsoft.com/office/drawing/2014/main" id="{7C17EFD0-8B5E-90BB-4B22-F6E8C6D35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" y="166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Line 201">
              <a:extLst>
                <a:ext uri="{FF2B5EF4-FFF2-40B4-BE49-F238E27FC236}">
                  <a16:creationId xmlns:a16="http://schemas.microsoft.com/office/drawing/2014/main" id="{0C28A397-A2CB-B950-6D2F-B7ACC0B2A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1" y="2341"/>
              <a:ext cx="9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" name="Line 202">
              <a:extLst>
                <a:ext uri="{FF2B5EF4-FFF2-40B4-BE49-F238E27FC236}">
                  <a16:creationId xmlns:a16="http://schemas.microsoft.com/office/drawing/2014/main" id="{C1CC33F0-F909-1359-8422-B48FBD030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1" y="166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2" name="Group 209">
            <a:extLst>
              <a:ext uri="{FF2B5EF4-FFF2-40B4-BE49-F238E27FC236}">
                <a16:creationId xmlns:a16="http://schemas.microsoft.com/office/drawing/2014/main" id="{6D8CA344-2F69-87EE-3198-721D40CE3151}"/>
              </a:ext>
            </a:extLst>
          </p:cNvPr>
          <p:cNvGrpSpPr>
            <a:grpSpLocks/>
          </p:cNvGrpSpPr>
          <p:nvPr/>
        </p:nvGrpSpPr>
        <p:grpSpPr bwMode="auto">
          <a:xfrm>
            <a:off x="2385091" y="2114561"/>
            <a:ext cx="1957388" cy="854075"/>
            <a:chOff x="558" y="1026"/>
            <a:chExt cx="1233" cy="538"/>
          </a:xfrm>
        </p:grpSpPr>
        <p:pic>
          <p:nvPicPr>
            <p:cNvPr id="63" name="Picture 179">
              <a:extLst>
                <a:ext uri="{FF2B5EF4-FFF2-40B4-BE49-F238E27FC236}">
                  <a16:creationId xmlns:a16="http://schemas.microsoft.com/office/drawing/2014/main" id="{B4A02E8F-0CDB-1D26-6B8C-C3DC656FB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88572">
              <a:off x="1173" y="1154"/>
              <a:ext cx="61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08">
              <a:extLst>
                <a:ext uri="{FF2B5EF4-FFF2-40B4-BE49-F238E27FC236}">
                  <a16:creationId xmlns:a16="http://schemas.microsoft.com/office/drawing/2014/main" id="{80F6365F-0D0B-783D-7FD0-9ECABEEC5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88572">
              <a:off x="657" y="1162"/>
              <a:ext cx="61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Text Box 180">
              <a:extLst>
                <a:ext uri="{FF2B5EF4-FFF2-40B4-BE49-F238E27FC236}">
                  <a16:creationId xmlns:a16="http://schemas.microsoft.com/office/drawing/2014/main" id="{1346804A-B548-C3BA-D9F6-8C5E677AE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1026"/>
              <a:ext cx="1134" cy="28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50000">
                  <a:schemeClr val="bg1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SA" altLang="en-US" sz="2400" b="1"/>
                <a:t>الصنبوران معا</a:t>
              </a:r>
              <a:endParaRPr lang="en-US" altLang="en-US" sz="2400" b="1"/>
            </a:p>
          </p:txBody>
        </p:sp>
      </p:grpSp>
      <p:sp>
        <p:nvSpPr>
          <p:cNvPr id="66" name="Rectangle 218">
            <a:extLst>
              <a:ext uri="{FF2B5EF4-FFF2-40B4-BE49-F238E27FC236}">
                <a16:creationId xmlns:a16="http://schemas.microsoft.com/office/drawing/2014/main" id="{96277CD7-EDDF-8F80-164E-47C7448E0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541" y="3533786"/>
            <a:ext cx="1439863" cy="349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67" name="Rectangle 219">
            <a:extLst>
              <a:ext uri="{FF2B5EF4-FFF2-40B4-BE49-F238E27FC236}">
                <a16:creationId xmlns:a16="http://schemas.microsoft.com/office/drawing/2014/main" id="{37B3A825-65D0-327A-B957-6FB808A27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541" y="3181361"/>
            <a:ext cx="1439863" cy="349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68" name="AutoShape 224">
            <a:extLst>
              <a:ext uri="{FF2B5EF4-FFF2-40B4-BE49-F238E27FC236}">
                <a16:creationId xmlns:a16="http://schemas.microsoft.com/office/drawing/2014/main" id="{FFE7F04A-F8D5-4764-FB52-D7E05257A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5091" y="3025786"/>
            <a:ext cx="92075" cy="12239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69" name="AutoShape 225">
            <a:extLst>
              <a:ext uri="{FF2B5EF4-FFF2-40B4-BE49-F238E27FC236}">
                <a16:creationId xmlns:a16="http://schemas.microsoft.com/office/drawing/2014/main" id="{6B560AE7-8A70-CC73-6986-FB46FD4B8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829" y="3025786"/>
            <a:ext cx="92075" cy="1223963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70" name="Rectangle 185">
            <a:extLst>
              <a:ext uri="{FF2B5EF4-FFF2-40B4-BE49-F238E27FC236}">
                <a16:creationId xmlns:a16="http://schemas.microsoft.com/office/drawing/2014/main" id="{E69E6E57-0DB2-5E0D-C908-5A2A45339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8816" y="4022736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71" name="Rectangle 211">
            <a:extLst>
              <a:ext uri="{FF2B5EF4-FFF2-40B4-BE49-F238E27FC236}">
                <a16:creationId xmlns:a16="http://schemas.microsoft.com/office/drawing/2014/main" id="{23925D8D-1445-FCAA-B5CC-7B1487686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129" y="3878274"/>
            <a:ext cx="1439862" cy="3492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72" name="AutoShape 226">
            <a:extLst>
              <a:ext uri="{FF2B5EF4-FFF2-40B4-BE49-F238E27FC236}">
                <a16:creationId xmlns:a16="http://schemas.microsoft.com/office/drawing/2014/main" id="{87007189-B8AF-7534-C171-FFD0468A1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079" y="3013086"/>
            <a:ext cx="92075" cy="1223963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73" name="AutoShape 227">
            <a:extLst>
              <a:ext uri="{FF2B5EF4-FFF2-40B4-BE49-F238E27FC236}">
                <a16:creationId xmlns:a16="http://schemas.microsoft.com/office/drawing/2014/main" id="{3466C996-C166-E890-B024-F563FFABF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641" y="3000386"/>
            <a:ext cx="92075" cy="12239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en-US">
              <a:solidFill>
                <a:schemeClr val="accent2"/>
              </a:solidFill>
            </a:endParaRPr>
          </a:p>
        </p:txBody>
      </p:sp>
      <p:grpSp>
        <p:nvGrpSpPr>
          <p:cNvPr id="74" name="Group 273">
            <a:extLst>
              <a:ext uri="{FF2B5EF4-FFF2-40B4-BE49-F238E27FC236}">
                <a16:creationId xmlns:a16="http://schemas.microsoft.com/office/drawing/2014/main" id="{B1D17124-2051-0F1C-6646-B5DF90B72D22}"/>
              </a:ext>
            </a:extLst>
          </p:cNvPr>
          <p:cNvGrpSpPr>
            <a:grpSpLocks/>
          </p:cNvGrpSpPr>
          <p:nvPr/>
        </p:nvGrpSpPr>
        <p:grpSpPr bwMode="auto">
          <a:xfrm>
            <a:off x="2527966" y="3676661"/>
            <a:ext cx="1439863" cy="560388"/>
            <a:chOff x="657" y="3122"/>
            <a:chExt cx="907" cy="353"/>
          </a:xfrm>
        </p:grpSpPr>
        <p:sp>
          <p:nvSpPr>
            <p:cNvPr id="75" name="Rectangle 222">
              <a:extLst>
                <a:ext uri="{FF2B5EF4-FFF2-40B4-BE49-F238E27FC236}">
                  <a16:creationId xmlns:a16="http://schemas.microsoft.com/office/drawing/2014/main" id="{A786BF95-3FCB-57D9-053F-C84D3F566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3339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76" name="Rectangle 223">
              <a:extLst>
                <a:ext uri="{FF2B5EF4-FFF2-40B4-BE49-F238E27FC236}">
                  <a16:creationId xmlns:a16="http://schemas.microsoft.com/office/drawing/2014/main" id="{7E487BEE-1A25-94F5-B20C-1E8EA87EA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3122"/>
              <a:ext cx="907" cy="220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  <p:grpSp>
        <p:nvGrpSpPr>
          <p:cNvPr id="77" name="Group 233">
            <a:extLst>
              <a:ext uri="{FF2B5EF4-FFF2-40B4-BE49-F238E27FC236}">
                <a16:creationId xmlns:a16="http://schemas.microsoft.com/office/drawing/2014/main" id="{9F3325D4-82EA-0812-5ACB-9F4E34543E84}"/>
              </a:ext>
            </a:extLst>
          </p:cNvPr>
          <p:cNvGrpSpPr>
            <a:grpSpLocks/>
          </p:cNvGrpSpPr>
          <p:nvPr/>
        </p:nvGrpSpPr>
        <p:grpSpPr bwMode="auto">
          <a:xfrm>
            <a:off x="7727029" y="4330711"/>
            <a:ext cx="2592387" cy="766763"/>
            <a:chOff x="3787" y="2422"/>
            <a:chExt cx="1633" cy="483"/>
          </a:xfrm>
        </p:grpSpPr>
        <p:sp>
          <p:nvSpPr>
            <p:cNvPr id="78" name="Text Box 228">
              <a:extLst>
                <a:ext uri="{FF2B5EF4-FFF2-40B4-BE49-F238E27FC236}">
                  <a16:creationId xmlns:a16="http://schemas.microsoft.com/office/drawing/2014/main" id="{8FAA88CE-B1B7-AE10-146D-A00F4C45F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2523"/>
              <a:ext cx="1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خلال دقيقة يمتلئ       الدلو</a:t>
              </a:r>
              <a:endParaRPr lang="en-US" altLang="en-US" sz="2000" b="1"/>
            </a:p>
          </p:txBody>
        </p:sp>
        <p:grpSp>
          <p:nvGrpSpPr>
            <p:cNvPr id="79" name="Group 229">
              <a:extLst>
                <a:ext uri="{FF2B5EF4-FFF2-40B4-BE49-F238E27FC236}">
                  <a16:creationId xmlns:a16="http://schemas.microsoft.com/office/drawing/2014/main" id="{5BFAA584-1EFD-CB44-8ED2-CA42751582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9" y="2422"/>
              <a:ext cx="393" cy="483"/>
              <a:chOff x="4967" y="2221"/>
              <a:chExt cx="363" cy="483"/>
            </a:xfrm>
          </p:grpSpPr>
          <p:sp>
            <p:nvSpPr>
              <p:cNvPr id="80" name="Text Box 230">
                <a:extLst>
                  <a:ext uri="{FF2B5EF4-FFF2-40B4-BE49-F238E27FC236}">
                    <a16:creationId xmlns:a16="http://schemas.microsoft.com/office/drawing/2014/main" id="{5E918BF5-D675-8B4B-4DAB-45E2D2C824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١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1" name="Text Box 231">
                <a:extLst>
                  <a:ext uri="{FF2B5EF4-FFF2-40B4-BE49-F238E27FC236}">
                    <a16:creationId xmlns:a16="http://schemas.microsoft.com/office/drawing/2014/main" id="{E5A0DCFE-7EB7-7169-051C-7396E6F888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٥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2" name="Line 232">
                <a:extLst>
                  <a:ext uri="{FF2B5EF4-FFF2-40B4-BE49-F238E27FC236}">
                    <a16:creationId xmlns:a16="http://schemas.microsoft.com/office/drawing/2014/main" id="{DA50A8E0-8286-2D9E-6283-DCCA2240D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83" name="Group 234">
            <a:extLst>
              <a:ext uri="{FF2B5EF4-FFF2-40B4-BE49-F238E27FC236}">
                <a16:creationId xmlns:a16="http://schemas.microsoft.com/office/drawing/2014/main" id="{D40C906A-F49C-695B-7211-0D2ED1C81F29}"/>
              </a:ext>
            </a:extLst>
          </p:cNvPr>
          <p:cNvGrpSpPr>
            <a:grpSpLocks/>
          </p:cNvGrpSpPr>
          <p:nvPr/>
        </p:nvGrpSpPr>
        <p:grpSpPr bwMode="auto">
          <a:xfrm>
            <a:off x="4991766" y="4333886"/>
            <a:ext cx="2592388" cy="766763"/>
            <a:chOff x="3787" y="2422"/>
            <a:chExt cx="1633" cy="483"/>
          </a:xfrm>
        </p:grpSpPr>
        <p:sp>
          <p:nvSpPr>
            <p:cNvPr id="84" name="Text Box 235">
              <a:extLst>
                <a:ext uri="{FF2B5EF4-FFF2-40B4-BE49-F238E27FC236}">
                  <a16:creationId xmlns:a16="http://schemas.microsoft.com/office/drawing/2014/main" id="{77C9850E-374E-07D8-E986-73BE03022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2523"/>
              <a:ext cx="1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خلال دقيقة يمتلئ       الدلو</a:t>
              </a:r>
              <a:endParaRPr lang="en-US" altLang="en-US" sz="2000" b="1"/>
            </a:p>
          </p:txBody>
        </p:sp>
        <p:grpSp>
          <p:nvGrpSpPr>
            <p:cNvPr id="85" name="Group 236">
              <a:extLst>
                <a:ext uri="{FF2B5EF4-FFF2-40B4-BE49-F238E27FC236}">
                  <a16:creationId xmlns:a16="http://schemas.microsoft.com/office/drawing/2014/main" id="{196216F9-7755-5E11-A813-370313D7CD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9" y="2422"/>
              <a:ext cx="393" cy="483"/>
              <a:chOff x="4967" y="2221"/>
              <a:chExt cx="363" cy="483"/>
            </a:xfrm>
          </p:grpSpPr>
          <p:sp>
            <p:nvSpPr>
              <p:cNvPr id="86" name="Text Box 237">
                <a:extLst>
                  <a:ext uri="{FF2B5EF4-FFF2-40B4-BE49-F238E27FC236}">
                    <a16:creationId xmlns:a16="http://schemas.microsoft.com/office/drawing/2014/main" id="{B882A8E6-6A79-6691-0464-A8D6A9274B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١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7" name="Text Box 238">
                <a:extLst>
                  <a:ext uri="{FF2B5EF4-FFF2-40B4-BE49-F238E27FC236}">
                    <a16:creationId xmlns:a16="http://schemas.microsoft.com/office/drawing/2014/main" id="{B22A239B-6C0F-1CEF-1BCC-8E8D3B6F2A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٣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8" name="Line 239">
                <a:extLst>
                  <a:ext uri="{FF2B5EF4-FFF2-40B4-BE49-F238E27FC236}">
                    <a16:creationId xmlns:a16="http://schemas.microsoft.com/office/drawing/2014/main" id="{037DC2E7-3610-1499-554A-CF79756BF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89" name="Group 264">
            <a:extLst>
              <a:ext uri="{FF2B5EF4-FFF2-40B4-BE49-F238E27FC236}">
                <a16:creationId xmlns:a16="http://schemas.microsoft.com/office/drawing/2014/main" id="{3425EDB6-92E9-9C55-E97B-C12875760EEC}"/>
              </a:ext>
            </a:extLst>
          </p:cNvPr>
          <p:cNvGrpSpPr>
            <a:grpSpLocks/>
          </p:cNvGrpSpPr>
          <p:nvPr/>
        </p:nvGrpSpPr>
        <p:grpSpPr bwMode="auto">
          <a:xfrm>
            <a:off x="1499266" y="4346586"/>
            <a:ext cx="3203575" cy="766763"/>
            <a:chOff x="0" y="2432"/>
            <a:chExt cx="2018" cy="483"/>
          </a:xfrm>
        </p:grpSpPr>
        <p:sp>
          <p:nvSpPr>
            <p:cNvPr id="90" name="Text Box 241">
              <a:extLst>
                <a:ext uri="{FF2B5EF4-FFF2-40B4-BE49-F238E27FC236}">
                  <a16:creationId xmlns:a16="http://schemas.microsoft.com/office/drawing/2014/main" id="{C18B0A52-C550-3BC4-C865-8F6C59059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33"/>
              <a:ext cx="20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خلال دقيقة يمتلئ                 الدلو</a:t>
              </a:r>
              <a:endParaRPr lang="en-US" altLang="en-US" sz="2000" b="1"/>
            </a:p>
          </p:txBody>
        </p:sp>
        <p:grpSp>
          <p:nvGrpSpPr>
            <p:cNvPr id="91" name="Group 251">
              <a:extLst>
                <a:ext uri="{FF2B5EF4-FFF2-40B4-BE49-F238E27FC236}">
                  <a16:creationId xmlns:a16="http://schemas.microsoft.com/office/drawing/2014/main" id="{9E8E45D1-CB83-1BB4-2A90-A9951E687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2432"/>
              <a:ext cx="812" cy="483"/>
              <a:chOff x="1146" y="2795"/>
              <a:chExt cx="812" cy="483"/>
            </a:xfrm>
          </p:grpSpPr>
          <p:grpSp>
            <p:nvGrpSpPr>
              <p:cNvPr id="92" name="Group 242">
                <a:extLst>
                  <a:ext uri="{FF2B5EF4-FFF2-40B4-BE49-F238E27FC236}">
                    <a16:creationId xmlns:a16="http://schemas.microsoft.com/office/drawing/2014/main" id="{BD685BBB-59C6-F034-7D6F-A65253DB3D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5" y="2795"/>
                <a:ext cx="393" cy="483"/>
                <a:chOff x="4967" y="2221"/>
                <a:chExt cx="363" cy="483"/>
              </a:xfrm>
            </p:grpSpPr>
            <p:sp>
              <p:nvSpPr>
                <p:cNvPr id="98" name="Text Box 243">
                  <a:extLst>
                    <a:ext uri="{FF2B5EF4-FFF2-40B4-BE49-F238E27FC236}">
                      <a16:creationId xmlns:a16="http://schemas.microsoft.com/office/drawing/2014/main" id="{DE64F471-0725-DEE9-A30C-B8BAFD4BC5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١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9" name="Text Box 244">
                  <a:extLst>
                    <a:ext uri="{FF2B5EF4-FFF2-40B4-BE49-F238E27FC236}">
                      <a16:creationId xmlns:a16="http://schemas.microsoft.com/office/drawing/2014/main" id="{FDA0D008-2BFE-643A-0E54-77127A6783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٥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0" name="Line 245">
                  <a:extLst>
                    <a:ext uri="{FF2B5EF4-FFF2-40B4-BE49-F238E27FC236}">
                      <a16:creationId xmlns:a16="http://schemas.microsoft.com/office/drawing/2014/main" id="{171D1F88-C4DF-A57A-7364-96817A4A45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93" name="Text Box 246">
                <a:extLst>
                  <a:ext uri="{FF2B5EF4-FFF2-40B4-BE49-F238E27FC236}">
                    <a16:creationId xmlns:a16="http://schemas.microsoft.com/office/drawing/2014/main" id="{E1F5F8FD-3200-CD97-787F-87C6ACDD21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6" y="2886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+</a:t>
                </a:r>
                <a:endParaRPr lang="en-US" altLang="en-US" sz="2400" b="1"/>
              </a:p>
            </p:txBody>
          </p:sp>
          <p:grpSp>
            <p:nvGrpSpPr>
              <p:cNvPr id="94" name="Group 247">
                <a:extLst>
                  <a:ext uri="{FF2B5EF4-FFF2-40B4-BE49-F238E27FC236}">
                    <a16:creationId xmlns:a16="http://schemas.microsoft.com/office/drawing/2014/main" id="{D912F5AE-2F2F-7DC7-0594-724F96CE04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6" y="2795"/>
                <a:ext cx="393" cy="483"/>
                <a:chOff x="4967" y="2221"/>
                <a:chExt cx="363" cy="483"/>
              </a:xfrm>
            </p:grpSpPr>
            <p:sp>
              <p:nvSpPr>
                <p:cNvPr id="95" name="Text Box 248">
                  <a:extLst>
                    <a:ext uri="{FF2B5EF4-FFF2-40B4-BE49-F238E27FC236}">
                      <a16:creationId xmlns:a16="http://schemas.microsoft.com/office/drawing/2014/main" id="{1A84421A-C792-5D36-DBC9-B864BD6E0C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١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6" name="Text Box 249">
                  <a:extLst>
                    <a:ext uri="{FF2B5EF4-FFF2-40B4-BE49-F238E27FC236}">
                      <a16:creationId xmlns:a16="http://schemas.microsoft.com/office/drawing/2014/main" id="{38459011-3BAF-2539-304C-9C09D6980C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7" name="Line 250">
                  <a:extLst>
                    <a:ext uri="{FF2B5EF4-FFF2-40B4-BE49-F238E27FC236}">
                      <a16:creationId xmlns:a16="http://schemas.microsoft.com/office/drawing/2014/main" id="{175B4AC2-8A6B-6F4E-478B-B2727A44A6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</p:grpSp>
      <p:sp>
        <p:nvSpPr>
          <p:cNvPr id="101" name="Text Box 253">
            <a:extLst>
              <a:ext uri="{FF2B5EF4-FFF2-40B4-BE49-F238E27FC236}">
                <a16:creationId xmlns:a16="http://schemas.microsoft.com/office/drawing/2014/main" id="{5374A1CA-B295-BCCD-AB85-750DDC3F4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216" y="5715011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الكسر المطلوب=</a:t>
            </a:r>
            <a:endParaRPr lang="en-US" altLang="en-US" sz="2400" b="1"/>
          </a:p>
        </p:txBody>
      </p:sp>
      <p:grpSp>
        <p:nvGrpSpPr>
          <p:cNvPr id="102" name="Group 266">
            <a:extLst>
              <a:ext uri="{FF2B5EF4-FFF2-40B4-BE49-F238E27FC236}">
                <a16:creationId xmlns:a16="http://schemas.microsoft.com/office/drawing/2014/main" id="{8AF18EF3-35DF-5208-C57A-9B118101B580}"/>
              </a:ext>
            </a:extLst>
          </p:cNvPr>
          <p:cNvGrpSpPr>
            <a:grpSpLocks/>
          </p:cNvGrpSpPr>
          <p:nvPr/>
        </p:nvGrpSpPr>
        <p:grpSpPr bwMode="auto">
          <a:xfrm>
            <a:off x="7172991" y="5562611"/>
            <a:ext cx="1555750" cy="766763"/>
            <a:chOff x="3574" y="3198"/>
            <a:chExt cx="980" cy="483"/>
          </a:xfrm>
        </p:grpSpPr>
        <p:grpSp>
          <p:nvGrpSpPr>
            <p:cNvPr id="103" name="Group 254">
              <a:extLst>
                <a:ext uri="{FF2B5EF4-FFF2-40B4-BE49-F238E27FC236}">
                  <a16:creationId xmlns:a16="http://schemas.microsoft.com/office/drawing/2014/main" id="{115BB878-3D73-706B-5A63-9145A4E278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3198"/>
              <a:ext cx="812" cy="483"/>
              <a:chOff x="1146" y="2795"/>
              <a:chExt cx="812" cy="483"/>
            </a:xfrm>
          </p:grpSpPr>
          <p:grpSp>
            <p:nvGrpSpPr>
              <p:cNvPr id="105" name="Group 255">
                <a:extLst>
                  <a:ext uri="{FF2B5EF4-FFF2-40B4-BE49-F238E27FC236}">
                    <a16:creationId xmlns:a16="http://schemas.microsoft.com/office/drawing/2014/main" id="{0F8D8940-5EC9-F495-6D50-523C1D5D94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5" y="2795"/>
                <a:ext cx="393" cy="483"/>
                <a:chOff x="4967" y="2221"/>
                <a:chExt cx="363" cy="483"/>
              </a:xfrm>
            </p:grpSpPr>
            <p:sp>
              <p:nvSpPr>
                <p:cNvPr id="111" name="Text Box 256">
                  <a:extLst>
                    <a:ext uri="{FF2B5EF4-FFF2-40B4-BE49-F238E27FC236}">
                      <a16:creationId xmlns:a16="http://schemas.microsoft.com/office/drawing/2014/main" id="{6A563D56-E4E8-1C6F-2F75-1559A8BFC5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FF0000"/>
                      </a:solidFill>
                    </a:rPr>
                    <a:t>١</a:t>
                  </a:r>
                  <a:endParaRPr lang="en-US" altLang="en-US" sz="24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2" name="Text Box 257">
                  <a:extLst>
                    <a:ext uri="{FF2B5EF4-FFF2-40B4-BE49-F238E27FC236}">
                      <a16:creationId xmlns:a16="http://schemas.microsoft.com/office/drawing/2014/main" id="{4D38D9EE-A648-9519-1C13-EB3C19BCF8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FF0000"/>
                      </a:solidFill>
                    </a:rPr>
                    <a:t>٥</a:t>
                  </a:r>
                  <a:endParaRPr lang="en-US" altLang="en-US" sz="24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3" name="Line 258">
                  <a:extLst>
                    <a:ext uri="{FF2B5EF4-FFF2-40B4-BE49-F238E27FC236}">
                      <a16:creationId xmlns:a16="http://schemas.microsoft.com/office/drawing/2014/main" id="{95408620-437C-7429-6417-FA8709903C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06" name="Text Box 259">
                <a:extLst>
                  <a:ext uri="{FF2B5EF4-FFF2-40B4-BE49-F238E27FC236}">
                    <a16:creationId xmlns:a16="http://schemas.microsoft.com/office/drawing/2014/main" id="{FE84202B-029A-6286-2474-E3B1AA79C2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6" y="2886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+</a:t>
                </a:r>
                <a:endParaRPr lang="en-US" altLang="en-US" sz="2400" b="1"/>
              </a:p>
            </p:txBody>
          </p:sp>
          <p:grpSp>
            <p:nvGrpSpPr>
              <p:cNvPr id="107" name="Group 260">
                <a:extLst>
                  <a:ext uri="{FF2B5EF4-FFF2-40B4-BE49-F238E27FC236}">
                    <a16:creationId xmlns:a16="http://schemas.microsoft.com/office/drawing/2014/main" id="{8D63BC02-0154-09B8-63E4-3F757B236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6" y="2795"/>
                <a:ext cx="393" cy="483"/>
                <a:chOff x="4967" y="2221"/>
                <a:chExt cx="363" cy="483"/>
              </a:xfrm>
            </p:grpSpPr>
            <p:sp>
              <p:nvSpPr>
                <p:cNvPr id="108" name="Text Box 261">
                  <a:extLst>
                    <a:ext uri="{FF2B5EF4-FFF2-40B4-BE49-F238E27FC236}">
                      <a16:creationId xmlns:a16="http://schemas.microsoft.com/office/drawing/2014/main" id="{4E235DE6-309B-CFB4-6BEA-13D7D12988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١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9" name="Text Box 262">
                  <a:extLst>
                    <a:ext uri="{FF2B5EF4-FFF2-40B4-BE49-F238E27FC236}">
                      <a16:creationId xmlns:a16="http://schemas.microsoft.com/office/drawing/2014/main" id="{B6A7CC7D-5063-BCAD-5716-BF617A4CE1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10" name="Line 263">
                  <a:extLst>
                    <a:ext uri="{FF2B5EF4-FFF2-40B4-BE49-F238E27FC236}">
                      <a16:creationId xmlns:a16="http://schemas.microsoft.com/office/drawing/2014/main" id="{591DB0FA-5BDD-4530-A2E5-E420622C77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  <p:sp>
          <p:nvSpPr>
            <p:cNvPr id="104" name="Text Box 265">
              <a:extLst>
                <a:ext uri="{FF2B5EF4-FFF2-40B4-BE49-F238E27FC236}">
                  <a16:creationId xmlns:a16="http://schemas.microsoft.com/office/drawing/2014/main" id="{4DAAEEAC-8C36-A32B-BC20-FBCD5ED09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330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14" name="Group 267">
            <a:extLst>
              <a:ext uri="{FF2B5EF4-FFF2-40B4-BE49-F238E27FC236}">
                <a16:creationId xmlns:a16="http://schemas.microsoft.com/office/drawing/2014/main" id="{E1995CF0-5FCE-192F-94CA-F90E41912649}"/>
              </a:ext>
            </a:extLst>
          </p:cNvPr>
          <p:cNvGrpSpPr>
            <a:grpSpLocks/>
          </p:cNvGrpSpPr>
          <p:nvPr/>
        </p:nvGrpSpPr>
        <p:grpSpPr bwMode="auto">
          <a:xfrm>
            <a:off x="2686716" y="5570549"/>
            <a:ext cx="623888" cy="766762"/>
            <a:chOff x="4967" y="2221"/>
            <a:chExt cx="363" cy="483"/>
          </a:xfrm>
        </p:grpSpPr>
        <p:sp>
          <p:nvSpPr>
            <p:cNvPr id="115" name="Text Box 268">
              <a:extLst>
                <a:ext uri="{FF2B5EF4-FFF2-40B4-BE49-F238E27FC236}">
                  <a16:creationId xmlns:a16="http://schemas.microsoft.com/office/drawing/2014/main" id="{8ECAD284-AA5B-4FF8-977A-B5B986B7F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/>
                <a:t>٨</a:t>
              </a:r>
              <a:endParaRPr lang="en-US" altLang="en-US" sz="2400" b="1"/>
            </a:p>
          </p:txBody>
        </p:sp>
        <p:sp>
          <p:nvSpPr>
            <p:cNvPr id="116" name="Text Box 269">
              <a:extLst>
                <a:ext uri="{FF2B5EF4-FFF2-40B4-BE49-F238E27FC236}">
                  <a16:creationId xmlns:a16="http://schemas.microsoft.com/office/drawing/2014/main" id="{E9D251AB-9DCC-92CA-1C43-3D4ECA3F2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/>
                <a:t>١٥</a:t>
              </a:r>
              <a:endParaRPr lang="en-US" altLang="en-US" sz="2400" b="1"/>
            </a:p>
          </p:txBody>
        </p:sp>
        <p:sp>
          <p:nvSpPr>
            <p:cNvPr id="117" name="Line 270">
              <a:extLst>
                <a:ext uri="{FF2B5EF4-FFF2-40B4-BE49-F238E27FC236}">
                  <a16:creationId xmlns:a16="http://schemas.microsoft.com/office/drawing/2014/main" id="{BD3B8E38-B676-DE47-8807-27124EF2C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226734F8-E565-E22F-397F-7160BEFDFF18}"/>
              </a:ext>
            </a:extLst>
          </p:cNvPr>
          <p:cNvSpPr txBox="1"/>
          <p:nvPr/>
        </p:nvSpPr>
        <p:spPr>
          <a:xfrm>
            <a:off x="10528754" y="2486364"/>
            <a:ext cx="576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٢٩)</a:t>
            </a:r>
          </a:p>
        </p:txBody>
      </p:sp>
    </p:spTree>
    <p:extLst>
      <p:ext uri="{BB962C8B-B14F-4D97-AF65-F5344CB8AC3E}">
        <p14:creationId xmlns:p14="http://schemas.microsoft.com/office/powerpoint/2010/main" val="211241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8" grpId="0" animBg="1"/>
      <p:bldP spid="68" grpId="1" animBg="1"/>
      <p:bldP spid="69" grpId="0" animBg="1"/>
      <p:bldP spid="69" grpId="1" animBg="1"/>
      <p:bldP spid="72" grpId="0" animBg="1"/>
      <p:bldP spid="72" grpId="1" animBg="1"/>
      <p:bldP spid="73" grpId="0" animBg="1"/>
      <p:bldP spid="73" grpId="1" animBg="1"/>
      <p:bldP spid="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31505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١-٦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جمع الاعداد النسبية ذات المقامات المختلفة وطرحها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١-٦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جمع الاعداد النسبية ذات المقامات المختلفة وطرحها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اجمع اعداد نسبية ذات مقامات مختلفة واطرحها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69276" y="4517813"/>
            <a:ext cx="5463712" cy="1339036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CAFFE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1379966">
            <a:off x="9680457" y="344683"/>
            <a:ext cx="243151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163572" y="134259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pic>
        <p:nvPicPr>
          <p:cNvPr id="42" name="IMG_1684.png" descr="IMG_1684.png">
            <a:extLst>
              <a:ext uri="{FF2B5EF4-FFF2-40B4-BE49-F238E27FC236}">
                <a16:creationId xmlns:a16="http://schemas.microsoft.com/office/drawing/2014/main" id="{BBD0181B-7C74-B3A8-58AF-F149D8318B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55" t="21458" r="36371" b="60483"/>
          <a:stretch/>
        </p:blipFill>
        <p:spPr>
          <a:xfrm>
            <a:off x="4784651" y="1650668"/>
            <a:ext cx="6320365" cy="3593805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٢و ٣">
            <a:extLst>
              <a:ext uri="{FF2B5EF4-FFF2-40B4-BE49-F238E27FC236}">
                <a16:creationId xmlns:a16="http://schemas.microsoft.com/office/drawing/2014/main" id="{5DD576F0-EDF7-33ED-3097-A70E9604DCD0}"/>
              </a:ext>
            </a:extLst>
          </p:cNvPr>
          <p:cNvSpPr txBox="1"/>
          <p:nvPr/>
        </p:nvSpPr>
        <p:spPr>
          <a:xfrm>
            <a:off x="7436964" y="3963671"/>
            <a:ext cx="676911" cy="369332"/>
          </a:xfrm>
          <a:prstGeom prst="rect">
            <a:avLst/>
          </a:prstGeom>
          <a:gradFill>
            <a:gsLst>
              <a:gs pos="0">
                <a:schemeClr val="accent5">
                  <a:hueOff val="-101615"/>
                  <a:satOff val="36707"/>
                  <a:lumOff val="27091"/>
                </a:schemeClr>
              </a:gs>
              <a:gs pos="35000">
                <a:srgbClr val="C9F2EB"/>
              </a:gs>
              <a:gs pos="100000">
                <a:schemeClr val="accent5">
                  <a:hueOff val="-125964"/>
                  <a:satOff val="40846"/>
                  <a:lumOff val="40441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/>
          </a:lstStyle>
          <a:p>
            <a:pPr rtl="0">
              <a:defRPr/>
            </a:pPr>
            <a:r>
              <a:rPr sz="2400" dirty="0"/>
              <a:t>٢و ٣ </a:t>
            </a:r>
          </a:p>
        </p:txBody>
      </p:sp>
      <p:sp>
        <p:nvSpPr>
          <p:cNvPr id="46" name="٦">
            <a:extLst>
              <a:ext uri="{FF2B5EF4-FFF2-40B4-BE49-F238E27FC236}">
                <a16:creationId xmlns:a16="http://schemas.microsoft.com/office/drawing/2014/main" id="{55AB439E-5204-C421-A04D-91A4B080176E}"/>
              </a:ext>
            </a:extLst>
          </p:cNvPr>
          <p:cNvSpPr txBox="1"/>
          <p:nvPr/>
        </p:nvSpPr>
        <p:spPr>
          <a:xfrm>
            <a:off x="6494191" y="4333003"/>
            <a:ext cx="676911" cy="369332"/>
          </a:xfrm>
          <a:prstGeom prst="rect">
            <a:avLst/>
          </a:prstGeom>
          <a:gradFill>
            <a:gsLst>
              <a:gs pos="0">
                <a:schemeClr val="accent5">
                  <a:hueOff val="-101615"/>
                  <a:satOff val="36707"/>
                  <a:lumOff val="27091"/>
                </a:schemeClr>
              </a:gs>
              <a:gs pos="35000">
                <a:srgbClr val="C9F2EB"/>
              </a:gs>
              <a:gs pos="100000">
                <a:schemeClr val="accent5">
                  <a:hueOff val="-125964"/>
                  <a:satOff val="40846"/>
                  <a:lumOff val="40441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/>
          </a:lstStyle>
          <a:p>
            <a:pPr rtl="0">
              <a:defRPr/>
            </a:pPr>
            <a:r>
              <a:rPr sz="2400" dirty="0"/>
              <a:t>٦</a:t>
            </a:r>
          </a:p>
        </p:txBody>
      </p:sp>
      <p:pic>
        <p:nvPicPr>
          <p:cNvPr id="48" name="IMG_1684.png" descr="IMG_1684.png">
            <a:extLst>
              <a:ext uri="{FF2B5EF4-FFF2-40B4-BE49-F238E27FC236}">
                <a16:creationId xmlns:a16="http://schemas.microsoft.com/office/drawing/2014/main" id="{BFAA4956-61FA-E34B-B914-DFFD8BC65A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11" t="19161" r="66189" b="59628"/>
          <a:stretch/>
        </p:blipFill>
        <p:spPr>
          <a:xfrm>
            <a:off x="465762" y="1089764"/>
            <a:ext cx="4053027" cy="4715613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بالضرب التبادلي الناتج =٣">
            <a:extLst>
              <a:ext uri="{FF2B5EF4-FFF2-40B4-BE49-F238E27FC236}">
                <a16:creationId xmlns:a16="http://schemas.microsoft.com/office/drawing/2014/main" id="{200BE3FF-39ED-8D05-8C7D-84F4184AEC41}"/>
              </a:ext>
            </a:extLst>
          </p:cNvPr>
          <p:cNvSpPr txBox="1"/>
          <p:nvPr/>
        </p:nvSpPr>
        <p:spPr>
          <a:xfrm>
            <a:off x="6269728" y="5078455"/>
            <a:ext cx="1963055" cy="197384"/>
          </a:xfrm>
          <a:prstGeom prst="rect">
            <a:avLst/>
          </a:prstGeom>
          <a:gradFill>
            <a:gsLst>
              <a:gs pos="0">
                <a:schemeClr val="accent5">
                  <a:hueOff val="-101615"/>
                  <a:satOff val="36707"/>
                  <a:lumOff val="27091"/>
                </a:schemeClr>
              </a:gs>
              <a:gs pos="35000">
                <a:srgbClr val="C9F2EB"/>
              </a:gs>
              <a:gs pos="100000">
                <a:schemeClr val="accent5">
                  <a:hueOff val="-125964"/>
                  <a:satOff val="40846"/>
                  <a:lumOff val="40441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/>
          </a:lstStyle>
          <a:p>
            <a:pPr rtl="0">
              <a:defRPr/>
            </a:pPr>
            <a:r>
              <a:rPr dirty="0" err="1"/>
              <a:t>بالضرب</a:t>
            </a:r>
            <a:r>
              <a:rPr dirty="0"/>
              <a:t> </a:t>
            </a:r>
            <a:r>
              <a:rPr dirty="0" err="1"/>
              <a:t>التبادلي</a:t>
            </a:r>
            <a:r>
              <a:rPr dirty="0"/>
              <a:t> </a:t>
            </a:r>
            <a:r>
              <a:rPr dirty="0" err="1"/>
              <a:t>الناتج</a:t>
            </a:r>
            <a:r>
              <a:rPr dirty="0"/>
              <a:t> =٣</a:t>
            </a:r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EB8B7F54-6C3D-266A-69C8-C62BFCBCDF7D}"/>
              </a:ext>
            </a:extLst>
          </p:cNvPr>
          <p:cNvGrpSpPr>
            <a:grpSpLocks/>
          </p:cNvGrpSpPr>
          <p:nvPr/>
        </p:nvGrpSpPr>
        <p:grpSpPr bwMode="auto">
          <a:xfrm>
            <a:off x="3039639" y="652436"/>
            <a:ext cx="5327650" cy="550862"/>
            <a:chOff x="1669" y="452"/>
            <a:chExt cx="1996" cy="347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4D427054-5898-2BB1-41E8-1C3128905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380B2F9A-8D36-1135-A65D-6E8DD8E12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جمع وطرح الأعداد النسبية ذات المقامات المختلفة</a:t>
              </a:r>
              <a:endParaRPr lang="en-US" altLang="en-US" sz="2400" b="1"/>
            </a:p>
          </p:txBody>
        </p:sp>
      </p:grpSp>
      <p:sp>
        <p:nvSpPr>
          <p:cNvPr id="5" name="AutoShape 8">
            <a:extLst>
              <a:ext uri="{FF2B5EF4-FFF2-40B4-BE49-F238E27FC236}">
                <a16:creationId xmlns:a16="http://schemas.microsoft.com/office/drawing/2014/main" id="{2DE47D6E-60A1-9116-C8C3-6191DD469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752" y="1444598"/>
            <a:ext cx="8785225" cy="576263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200" b="1"/>
              <a:t>لجمع أو طرح الأعداد النسبية ذات المقامات المختلفة نجعل المقامات متساوية ثم نجع أو نطرح .</a:t>
            </a:r>
            <a:r>
              <a:rPr lang="en-US" altLang="en-US" sz="2200" b="1"/>
              <a:t> </a:t>
            </a:r>
            <a:endParaRPr lang="ar-SA" altLang="en-US" sz="2200" b="1"/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FDEBB025-8D3F-B8B1-CECA-C1CD70F48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0889" y="2379636"/>
            <a:ext cx="1081088" cy="457200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50000">
                <a:srgbClr val="CCCC00"/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مثال :</a:t>
            </a:r>
            <a:endParaRPr lang="en-US" altLang="en-US" sz="2400" b="1"/>
          </a:p>
        </p:txBody>
      </p:sp>
      <p:grpSp>
        <p:nvGrpSpPr>
          <p:cNvPr id="11" name="Group 33">
            <a:extLst>
              <a:ext uri="{FF2B5EF4-FFF2-40B4-BE49-F238E27FC236}">
                <a16:creationId xmlns:a16="http://schemas.microsoft.com/office/drawing/2014/main" id="{537F228F-5E8F-FE81-9C00-EDD44488A389}"/>
              </a:ext>
            </a:extLst>
          </p:cNvPr>
          <p:cNvGrpSpPr>
            <a:grpSpLocks/>
          </p:cNvGrpSpPr>
          <p:nvPr/>
        </p:nvGrpSpPr>
        <p:grpSpPr bwMode="auto">
          <a:xfrm>
            <a:off x="7854527" y="3006698"/>
            <a:ext cx="1195387" cy="766763"/>
            <a:chOff x="4967" y="2221"/>
            <a:chExt cx="363" cy="483"/>
          </a:xfrm>
        </p:grpSpPr>
        <p:sp>
          <p:nvSpPr>
            <p:cNvPr id="14" name="Text Box 34">
              <a:extLst>
                <a:ext uri="{FF2B5EF4-FFF2-40B4-BE49-F238E27FC236}">
                  <a16:creationId xmlns:a16="http://schemas.microsoft.com/office/drawing/2014/main" id="{A0107305-1812-D7BA-0714-E6CDBAE9F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١</a:t>
              </a:r>
              <a:r>
                <a:rPr lang="ar-SA" altLang="en-US" sz="2400" b="1" dirty="0"/>
                <a:t> × </a:t>
              </a:r>
              <a:r>
                <a:rPr lang="ar-SA" altLang="en-US" sz="2400" b="1" dirty="0">
                  <a:solidFill>
                    <a:srgbClr val="008000"/>
                  </a:solidFill>
                </a:rPr>
                <a:t>٣</a:t>
              </a:r>
              <a:endParaRPr lang="en-US" alt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16" name="Text Box 35">
              <a:extLst>
                <a:ext uri="{FF2B5EF4-FFF2-40B4-BE49-F238E27FC236}">
                  <a16:creationId xmlns:a16="http://schemas.microsoft.com/office/drawing/2014/main" id="{4ABADD50-F52D-6D95-AA83-608F166D9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٤</a:t>
              </a:r>
              <a:r>
                <a:rPr lang="ar-SA" altLang="en-US" sz="2400" b="1" dirty="0"/>
                <a:t> × </a:t>
              </a:r>
              <a:r>
                <a:rPr lang="ar-SA" altLang="en-US" sz="2400" b="1" dirty="0">
                  <a:solidFill>
                    <a:srgbClr val="008000"/>
                  </a:solidFill>
                </a:rPr>
                <a:t>٣</a:t>
              </a:r>
              <a:endParaRPr lang="en-US" alt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17" name="Line 36">
              <a:extLst>
                <a:ext uri="{FF2B5EF4-FFF2-40B4-BE49-F238E27FC236}">
                  <a16:creationId xmlns:a16="http://schemas.microsoft.com/office/drawing/2014/main" id="{79150761-464D-02C7-E4A5-EDB44C93EA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8" name="Text Box 42">
            <a:extLst>
              <a:ext uri="{FF2B5EF4-FFF2-40B4-BE49-F238E27FC236}">
                <a16:creationId xmlns:a16="http://schemas.microsoft.com/office/drawing/2014/main" id="{C719BFBB-6418-D401-62E5-1C8E6C942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902" y="3151161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grpSp>
        <p:nvGrpSpPr>
          <p:cNvPr id="19" name="Group 290">
            <a:extLst>
              <a:ext uri="{FF2B5EF4-FFF2-40B4-BE49-F238E27FC236}">
                <a16:creationId xmlns:a16="http://schemas.microsoft.com/office/drawing/2014/main" id="{E1FF412C-7F95-5325-F36E-2BD20AE1C560}"/>
              </a:ext>
            </a:extLst>
          </p:cNvPr>
          <p:cNvGrpSpPr>
            <a:grpSpLocks/>
          </p:cNvGrpSpPr>
          <p:nvPr/>
        </p:nvGrpSpPr>
        <p:grpSpPr bwMode="auto">
          <a:xfrm>
            <a:off x="8807027" y="3003523"/>
            <a:ext cx="1649412" cy="766763"/>
            <a:chOff x="4406" y="1728"/>
            <a:chExt cx="1039" cy="483"/>
          </a:xfrm>
        </p:grpSpPr>
        <p:sp>
          <p:nvSpPr>
            <p:cNvPr id="20" name="Text Box 32">
              <a:extLst>
                <a:ext uri="{FF2B5EF4-FFF2-40B4-BE49-F238E27FC236}">
                  <a16:creationId xmlns:a16="http://schemas.microsoft.com/office/drawing/2014/main" id="{1C630A1F-0AA4-CC3D-C8AC-2421963BF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21" name="Group 194">
              <a:extLst>
                <a:ext uri="{FF2B5EF4-FFF2-40B4-BE49-F238E27FC236}">
                  <a16:creationId xmlns:a16="http://schemas.microsoft.com/office/drawing/2014/main" id="{B07789AB-9564-2D61-59DB-B574CC0326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22" name="Group 141">
                <a:extLst>
                  <a:ext uri="{FF2B5EF4-FFF2-40B4-BE49-F238E27FC236}">
                    <a16:creationId xmlns:a16="http://schemas.microsoft.com/office/drawing/2014/main" id="{D863B4B3-BEC0-2AF1-4DD3-D2851A23D0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9" name="Text Box 142">
                  <a:extLst>
                    <a:ext uri="{FF2B5EF4-FFF2-40B4-BE49-F238E27FC236}">
                      <a16:creationId xmlns:a16="http://schemas.microsoft.com/office/drawing/2014/main" id="{DCBE77E2-A54D-01DA-049E-07AAF7FB05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-٢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30" name="Text Box 143">
                  <a:extLst>
                    <a:ext uri="{FF2B5EF4-FFF2-40B4-BE49-F238E27FC236}">
                      <a16:creationId xmlns:a16="http://schemas.microsoft.com/office/drawing/2014/main" id="{BE8951A8-C8FB-0B65-1073-24F4F0A8B8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31" name="Line 144">
                  <a:extLst>
                    <a:ext uri="{FF2B5EF4-FFF2-40B4-BE49-F238E27FC236}">
                      <a16:creationId xmlns:a16="http://schemas.microsoft.com/office/drawing/2014/main" id="{D423FA87-004B-F067-BE02-18AB101973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23" name="Group 149">
                <a:extLst>
                  <a:ext uri="{FF2B5EF4-FFF2-40B4-BE49-F238E27FC236}">
                    <a16:creationId xmlns:a16="http://schemas.microsoft.com/office/drawing/2014/main" id="{426AB60C-23F2-A01F-5540-61FFAA282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4" name="Text Box 150">
                  <a:extLst>
                    <a:ext uri="{FF2B5EF4-FFF2-40B4-BE49-F238E27FC236}">
                      <a16:creationId xmlns:a16="http://schemas.microsoft.com/office/drawing/2014/main" id="{64CF5D73-D434-C4AC-36C9-0E73E75F1C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+</a:t>
                  </a:r>
                  <a:endParaRPr lang="en-US" altLang="en-US" sz="2400" b="1"/>
                </a:p>
              </p:txBody>
            </p:sp>
            <p:grpSp>
              <p:nvGrpSpPr>
                <p:cNvPr id="25" name="Group 151">
                  <a:extLst>
                    <a:ext uri="{FF2B5EF4-FFF2-40B4-BE49-F238E27FC236}">
                      <a16:creationId xmlns:a16="http://schemas.microsoft.com/office/drawing/2014/main" id="{644D1308-2AE8-04D4-C923-B6F4C8DE99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6" name="Text Box 152">
                    <a:extLst>
                      <a:ext uri="{FF2B5EF4-FFF2-40B4-BE49-F238E27FC236}">
                        <a16:creationId xmlns:a16="http://schemas.microsoft.com/office/drawing/2014/main" id="{D962DBBA-BE39-1D44-6A34-C9A0E6CB417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١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7" name="Text Box 153">
                    <a:extLst>
                      <a:ext uri="{FF2B5EF4-FFF2-40B4-BE49-F238E27FC236}">
                        <a16:creationId xmlns:a16="http://schemas.microsoft.com/office/drawing/2014/main" id="{681F4B25-EAFA-7CFD-3444-43EAB1884FA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٤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28" name="Line 154">
                    <a:extLst>
                      <a:ext uri="{FF2B5EF4-FFF2-40B4-BE49-F238E27FC236}">
                        <a16:creationId xmlns:a16="http://schemas.microsoft.com/office/drawing/2014/main" id="{D1782EBA-BC71-083B-4F5E-54ED591B15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</p:grpSp>
      <p:grpSp>
        <p:nvGrpSpPr>
          <p:cNvPr id="32" name="Group 335">
            <a:extLst>
              <a:ext uri="{FF2B5EF4-FFF2-40B4-BE49-F238E27FC236}">
                <a16:creationId xmlns:a16="http://schemas.microsoft.com/office/drawing/2014/main" id="{86012A3E-5AD5-7D5C-2831-549BD70839F5}"/>
              </a:ext>
            </a:extLst>
          </p:cNvPr>
          <p:cNvGrpSpPr>
            <a:grpSpLocks/>
          </p:cNvGrpSpPr>
          <p:nvPr/>
        </p:nvGrpSpPr>
        <p:grpSpPr bwMode="auto">
          <a:xfrm>
            <a:off x="1526752" y="2224061"/>
            <a:ext cx="7705725" cy="795337"/>
            <a:chOff x="113" y="1063"/>
            <a:chExt cx="4854" cy="501"/>
          </a:xfrm>
        </p:grpSpPr>
        <p:sp>
          <p:nvSpPr>
            <p:cNvPr id="33" name="AutoShape 324">
              <a:extLst>
                <a:ext uri="{FF2B5EF4-FFF2-40B4-BE49-F238E27FC236}">
                  <a16:creationId xmlns:a16="http://schemas.microsoft.com/office/drawing/2014/main" id="{F8DC2BD7-598F-65CD-27B7-0C51DF6C9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124"/>
              <a:ext cx="4854" cy="363"/>
            </a:xfrm>
            <a:prstGeom prst="octagon">
              <a:avLst>
                <a:gd name="adj" fmla="val 2928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ar-SA" altLang="en-US" sz="2400" b="1"/>
                <a:t>احسب :                     ،                         ،</a:t>
              </a:r>
              <a:endParaRPr lang="en-US" altLang="en-US" sz="2400" b="1"/>
            </a:p>
          </p:txBody>
        </p:sp>
        <p:grpSp>
          <p:nvGrpSpPr>
            <p:cNvPr id="34" name="Group 200">
              <a:extLst>
                <a:ext uri="{FF2B5EF4-FFF2-40B4-BE49-F238E27FC236}">
                  <a16:creationId xmlns:a16="http://schemas.microsoft.com/office/drawing/2014/main" id="{F843376A-30BB-2E90-41CF-DC088D2CD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4" y="1077"/>
              <a:ext cx="855" cy="485"/>
              <a:chOff x="3123" y="1232"/>
              <a:chExt cx="855" cy="485"/>
            </a:xfrm>
          </p:grpSpPr>
          <p:grpSp>
            <p:nvGrpSpPr>
              <p:cNvPr id="59" name="Group 23">
                <a:extLst>
                  <a:ext uri="{FF2B5EF4-FFF2-40B4-BE49-F238E27FC236}">
                    <a16:creationId xmlns:a16="http://schemas.microsoft.com/office/drawing/2014/main" id="{49B7ED6C-CF05-89AE-FC88-18DBCDB13F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5" y="1232"/>
                <a:ext cx="363" cy="483"/>
                <a:chOff x="4967" y="2221"/>
                <a:chExt cx="363" cy="483"/>
              </a:xfrm>
            </p:grpSpPr>
            <p:sp>
              <p:nvSpPr>
                <p:cNvPr id="65" name="Text Box 24">
                  <a:extLst>
                    <a:ext uri="{FF2B5EF4-FFF2-40B4-BE49-F238E27FC236}">
                      <a16:creationId xmlns:a16="http://schemas.microsoft.com/office/drawing/2014/main" id="{89E29300-A3F3-5ACB-E100-51C043A480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6" name="Text Box 25">
                  <a:extLst>
                    <a:ext uri="{FF2B5EF4-FFF2-40B4-BE49-F238E27FC236}">
                      <a16:creationId xmlns:a16="http://schemas.microsoft.com/office/drawing/2014/main" id="{0DF437C6-0A38-556D-8DEE-BB606F19BD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7" name="Line 26">
                  <a:extLst>
                    <a:ext uri="{FF2B5EF4-FFF2-40B4-BE49-F238E27FC236}">
                      <a16:creationId xmlns:a16="http://schemas.microsoft.com/office/drawing/2014/main" id="{C4DD677C-9ADE-A7C6-7990-B3F1A81FB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0" name="Group 27">
                <a:extLst>
                  <a:ext uri="{FF2B5EF4-FFF2-40B4-BE49-F238E27FC236}">
                    <a16:creationId xmlns:a16="http://schemas.microsoft.com/office/drawing/2014/main" id="{81DA2CD7-36AF-D468-7E21-FF4DF32D81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3" y="1234"/>
                <a:ext cx="363" cy="483"/>
                <a:chOff x="4967" y="2221"/>
                <a:chExt cx="363" cy="483"/>
              </a:xfrm>
            </p:grpSpPr>
            <p:sp>
              <p:nvSpPr>
                <p:cNvPr id="62" name="Text Box 28">
                  <a:extLst>
                    <a:ext uri="{FF2B5EF4-FFF2-40B4-BE49-F238E27FC236}">
                      <a16:creationId xmlns:a16="http://schemas.microsoft.com/office/drawing/2014/main" id="{AA0B416E-638C-CD9A-E6E3-6737E000A9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-٢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63" name="Text Box 29">
                  <a:extLst>
                    <a:ext uri="{FF2B5EF4-FFF2-40B4-BE49-F238E27FC236}">
                      <a16:creationId xmlns:a16="http://schemas.microsoft.com/office/drawing/2014/main" id="{23D8D6A9-15C4-8C37-EC86-17C6A5A8AA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64" name="Line 30">
                  <a:extLst>
                    <a:ext uri="{FF2B5EF4-FFF2-40B4-BE49-F238E27FC236}">
                      <a16:creationId xmlns:a16="http://schemas.microsoft.com/office/drawing/2014/main" id="{6D9E6D0A-44F1-3542-DF61-170FBE31CC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61" name="Text Box 31">
                <a:extLst>
                  <a:ext uri="{FF2B5EF4-FFF2-40B4-BE49-F238E27FC236}">
                    <a16:creationId xmlns:a16="http://schemas.microsoft.com/office/drawing/2014/main" id="{B5F9F194-B0FE-6693-B7FE-BBEA691DAC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334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+</a:t>
                </a:r>
                <a:endParaRPr lang="en-US" altLang="en-US" sz="2400" b="1"/>
              </a:p>
            </p:txBody>
          </p:sp>
        </p:grpSp>
        <p:grpSp>
          <p:nvGrpSpPr>
            <p:cNvPr id="35" name="Group 202">
              <a:extLst>
                <a:ext uri="{FF2B5EF4-FFF2-40B4-BE49-F238E27FC236}">
                  <a16:creationId xmlns:a16="http://schemas.microsoft.com/office/drawing/2014/main" id="{C8393ABB-F112-64D5-2833-933FA58D13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4" y="1063"/>
              <a:ext cx="930" cy="501"/>
              <a:chOff x="3048" y="1216"/>
              <a:chExt cx="930" cy="501"/>
            </a:xfrm>
          </p:grpSpPr>
          <p:grpSp>
            <p:nvGrpSpPr>
              <p:cNvPr id="50" name="Group 203">
                <a:extLst>
                  <a:ext uri="{FF2B5EF4-FFF2-40B4-BE49-F238E27FC236}">
                    <a16:creationId xmlns:a16="http://schemas.microsoft.com/office/drawing/2014/main" id="{C65121F2-9CD1-2652-65BB-85A5B6903B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5" y="1232"/>
                <a:ext cx="363" cy="483"/>
                <a:chOff x="4967" y="2221"/>
                <a:chExt cx="363" cy="483"/>
              </a:xfrm>
            </p:grpSpPr>
            <p:sp>
              <p:nvSpPr>
                <p:cNvPr id="56" name="Text Box 204">
                  <a:extLst>
                    <a:ext uri="{FF2B5EF4-FFF2-40B4-BE49-F238E27FC236}">
                      <a16:creationId xmlns:a16="http://schemas.microsoft.com/office/drawing/2014/main" id="{A5AFC783-11DD-245B-026C-E5023BACA0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-٨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7" name="Text Box 205">
                  <a:extLst>
                    <a:ext uri="{FF2B5EF4-FFF2-40B4-BE49-F238E27FC236}">
                      <a16:creationId xmlns:a16="http://schemas.microsoft.com/office/drawing/2014/main" id="{1FE5C0CA-C699-CB9D-8AC6-11FD2D9F9A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٦٣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8" name="Line 206">
                  <a:extLst>
                    <a:ext uri="{FF2B5EF4-FFF2-40B4-BE49-F238E27FC236}">
                      <a16:creationId xmlns:a16="http://schemas.microsoft.com/office/drawing/2014/main" id="{B4490BD6-9778-908F-43AF-0F6A54EE10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51" name="Group 207">
                <a:extLst>
                  <a:ext uri="{FF2B5EF4-FFF2-40B4-BE49-F238E27FC236}">
                    <a16:creationId xmlns:a16="http://schemas.microsoft.com/office/drawing/2014/main" id="{22CF893B-9FC5-1D70-54CE-B8195A25FC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" y="1216"/>
                <a:ext cx="509" cy="501"/>
                <a:chOff x="4892" y="2203"/>
                <a:chExt cx="509" cy="501"/>
              </a:xfrm>
            </p:grpSpPr>
            <p:sp>
              <p:nvSpPr>
                <p:cNvPr id="53" name="Text Box 208">
                  <a:extLst>
                    <a:ext uri="{FF2B5EF4-FFF2-40B4-BE49-F238E27FC236}">
                      <a16:creationId xmlns:a16="http://schemas.microsoft.com/office/drawing/2014/main" id="{814E1BEC-5D1E-27CA-CCD2-DEEE330DB4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2" y="2203"/>
                  <a:ext cx="50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(-٧)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54" name="Text Box 209">
                  <a:extLst>
                    <a:ext uri="{FF2B5EF4-FFF2-40B4-BE49-F238E27FC236}">
                      <a16:creationId xmlns:a16="http://schemas.microsoft.com/office/drawing/2014/main" id="{D022E182-9034-168A-91C3-C78774824C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٩٩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55" name="Line 210">
                  <a:extLst>
                    <a:ext uri="{FF2B5EF4-FFF2-40B4-BE49-F238E27FC236}">
                      <a16:creationId xmlns:a16="http://schemas.microsoft.com/office/drawing/2014/main" id="{7451CAC4-DACF-E5E3-B8EF-58D8FCB3DB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52" name="Text Box 211">
                <a:extLst>
                  <a:ext uri="{FF2B5EF4-FFF2-40B4-BE49-F238E27FC236}">
                    <a16:creationId xmlns:a16="http://schemas.microsoft.com/office/drawing/2014/main" id="{4EBE904F-2298-5C72-DA28-33BEB3F66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334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grpSp>
          <p:nvGrpSpPr>
            <p:cNvPr id="36" name="Group 313">
              <a:extLst>
                <a:ext uri="{FF2B5EF4-FFF2-40B4-BE49-F238E27FC236}">
                  <a16:creationId xmlns:a16="http://schemas.microsoft.com/office/drawing/2014/main" id="{D3921C56-01E6-3FE3-0995-4B906F97BF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079"/>
              <a:ext cx="1340" cy="483"/>
              <a:chOff x="249" y="1071"/>
              <a:chExt cx="1340" cy="483"/>
            </a:xfrm>
          </p:grpSpPr>
          <p:grpSp>
            <p:nvGrpSpPr>
              <p:cNvPr id="37" name="Group 213">
                <a:extLst>
                  <a:ext uri="{FF2B5EF4-FFF2-40B4-BE49-F238E27FC236}">
                    <a16:creationId xmlns:a16="http://schemas.microsoft.com/office/drawing/2014/main" id="{4D43273C-D7B6-89B1-A0E7-F015B32E64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1071"/>
                <a:ext cx="635" cy="483"/>
                <a:chOff x="4377" y="2811"/>
                <a:chExt cx="635" cy="483"/>
              </a:xfrm>
            </p:grpSpPr>
            <p:grpSp>
              <p:nvGrpSpPr>
                <p:cNvPr id="45" name="Group 214">
                  <a:extLst>
                    <a:ext uri="{FF2B5EF4-FFF2-40B4-BE49-F238E27FC236}">
                      <a16:creationId xmlns:a16="http://schemas.microsoft.com/office/drawing/2014/main" id="{2AB4D160-E190-F803-94D5-8D15A3CAB1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47" name="Text Box 215">
                    <a:extLst>
                      <a:ext uri="{FF2B5EF4-FFF2-40B4-BE49-F238E27FC236}">
                        <a16:creationId xmlns:a16="http://schemas.microsoft.com/office/drawing/2014/main" id="{8932BB29-E16B-9CD6-BD01-93ACFF26B75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-٢</a:t>
                    </a:r>
                    <a:endParaRPr lang="en-US" altLang="en-US" sz="2400" b="1" dirty="0"/>
                  </a:p>
                </p:txBody>
              </p:sp>
              <p:sp>
                <p:nvSpPr>
                  <p:cNvPr id="48" name="Text Box 216">
                    <a:extLst>
                      <a:ext uri="{FF2B5EF4-FFF2-40B4-BE49-F238E27FC236}">
                        <a16:creationId xmlns:a16="http://schemas.microsoft.com/office/drawing/2014/main" id="{29CE868A-0D28-F672-9BC7-7B092AA360D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٩</a:t>
                    </a:r>
                    <a:endParaRPr lang="en-US" altLang="en-US" sz="2400" b="1" dirty="0"/>
                  </a:p>
                </p:txBody>
              </p:sp>
              <p:sp>
                <p:nvSpPr>
                  <p:cNvPr id="49" name="Line 217">
                    <a:extLst>
                      <a:ext uri="{FF2B5EF4-FFF2-40B4-BE49-F238E27FC236}">
                        <a16:creationId xmlns:a16="http://schemas.microsoft.com/office/drawing/2014/main" id="{FAB2A1B5-CD9F-17E8-8D0A-8739CA0891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46" name="Text Box 218">
                  <a:extLst>
                    <a:ext uri="{FF2B5EF4-FFF2-40B4-BE49-F238E27FC236}">
                      <a16:creationId xmlns:a16="http://schemas.microsoft.com/office/drawing/2014/main" id="{BB17F848-634A-F106-5870-2439B5F784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 dirty="0"/>
                    <a:t>٦</a:t>
                  </a:r>
                  <a:endParaRPr lang="en-US" altLang="en-US" sz="2400" b="1" dirty="0"/>
                </a:p>
              </p:txBody>
            </p:sp>
          </p:grpSp>
          <p:sp>
            <p:nvSpPr>
              <p:cNvPr id="38" name="Text Box 219">
                <a:extLst>
                  <a:ext uri="{FF2B5EF4-FFF2-40B4-BE49-F238E27FC236}">
                    <a16:creationId xmlns:a16="http://schemas.microsoft.com/office/drawing/2014/main" id="{6B0BBBC6-5820-D869-DDD3-16DF1484E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4" y="1162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+</a:t>
                </a:r>
                <a:endParaRPr lang="en-US" altLang="en-US" sz="2400" b="1"/>
              </a:p>
            </p:txBody>
          </p:sp>
          <p:grpSp>
            <p:nvGrpSpPr>
              <p:cNvPr id="39" name="Group 220">
                <a:extLst>
                  <a:ext uri="{FF2B5EF4-FFF2-40B4-BE49-F238E27FC236}">
                    <a16:creationId xmlns:a16="http://schemas.microsoft.com/office/drawing/2014/main" id="{47872C46-4EAC-14D6-EA33-F547B16235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" y="1071"/>
                <a:ext cx="635" cy="483"/>
                <a:chOff x="4377" y="2811"/>
                <a:chExt cx="635" cy="483"/>
              </a:xfrm>
            </p:grpSpPr>
            <p:grpSp>
              <p:nvGrpSpPr>
                <p:cNvPr id="40" name="Group 221">
                  <a:extLst>
                    <a:ext uri="{FF2B5EF4-FFF2-40B4-BE49-F238E27FC236}">
                      <a16:creationId xmlns:a16="http://schemas.microsoft.com/office/drawing/2014/main" id="{B484AEFF-534A-C977-74CC-C31A27A229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42" name="Text Box 222">
                    <a:extLst>
                      <a:ext uri="{FF2B5EF4-FFF2-40B4-BE49-F238E27FC236}">
                        <a16:creationId xmlns:a16="http://schemas.microsoft.com/office/drawing/2014/main" id="{9EFDC132-B076-2D2F-B47C-06A5EBF88C4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٥</a:t>
                    </a:r>
                    <a:endParaRPr lang="en-US" altLang="en-US" sz="2400" b="1" dirty="0"/>
                  </a:p>
                </p:txBody>
              </p:sp>
              <p:sp>
                <p:nvSpPr>
                  <p:cNvPr id="43" name="Text Box 223">
                    <a:extLst>
                      <a:ext uri="{FF2B5EF4-FFF2-40B4-BE49-F238E27FC236}">
                        <a16:creationId xmlns:a16="http://schemas.microsoft.com/office/drawing/2014/main" id="{2EE40995-45F3-C36C-8BFF-0A346817E0D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/>
                      <a:t>٦</a:t>
                    </a:r>
                    <a:endParaRPr lang="en-US" altLang="en-US" sz="2400" b="1"/>
                  </a:p>
                </p:txBody>
              </p:sp>
              <p:sp>
                <p:nvSpPr>
                  <p:cNvPr id="44" name="Line 224">
                    <a:extLst>
                      <a:ext uri="{FF2B5EF4-FFF2-40B4-BE49-F238E27FC236}">
                        <a16:creationId xmlns:a16="http://schemas.microsoft.com/office/drawing/2014/main" id="{E24F1049-6436-2245-FF76-C238452EE0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41" name="Text Box 225">
                  <a:extLst>
                    <a:ext uri="{FF2B5EF4-FFF2-40B4-BE49-F238E27FC236}">
                      <a16:creationId xmlns:a16="http://schemas.microsoft.com/office/drawing/2014/main" id="{39F44D32-6BD2-35C4-C941-398D985A12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</p:grpSp>
        </p:grpSp>
      </p:grpSp>
      <p:grpSp>
        <p:nvGrpSpPr>
          <p:cNvPr id="68" name="Group 396">
            <a:extLst>
              <a:ext uri="{FF2B5EF4-FFF2-40B4-BE49-F238E27FC236}">
                <a16:creationId xmlns:a16="http://schemas.microsoft.com/office/drawing/2014/main" id="{3EF6E056-7D5D-57CE-1366-3E75E448E234}"/>
              </a:ext>
            </a:extLst>
          </p:cNvPr>
          <p:cNvGrpSpPr>
            <a:grpSpLocks/>
          </p:cNvGrpSpPr>
          <p:nvPr/>
        </p:nvGrpSpPr>
        <p:grpSpPr bwMode="auto">
          <a:xfrm>
            <a:off x="6609927" y="3003523"/>
            <a:ext cx="1365250" cy="766763"/>
            <a:chOff x="3315" y="1554"/>
            <a:chExt cx="860" cy="483"/>
          </a:xfrm>
        </p:grpSpPr>
        <p:grpSp>
          <p:nvGrpSpPr>
            <p:cNvPr id="69" name="Group 364">
              <a:extLst>
                <a:ext uri="{FF2B5EF4-FFF2-40B4-BE49-F238E27FC236}">
                  <a16:creationId xmlns:a16="http://schemas.microsoft.com/office/drawing/2014/main" id="{8464C08E-7D91-E4AF-87C4-6BA37304B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71" name="Text Box 365">
                <a:extLst>
                  <a:ext uri="{FF2B5EF4-FFF2-40B4-BE49-F238E27FC236}">
                    <a16:creationId xmlns:a16="http://schemas.microsoft.com/office/drawing/2014/main" id="{A3BFFCF5-30FF-E977-8FFB-CBFD815032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-٢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rgbClr val="008000"/>
                    </a:solidFill>
                  </a:rPr>
                  <a:t>٤</a:t>
                </a:r>
                <a:endParaRPr lang="en-US" altLang="en-US" sz="2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72" name="Text Box 366">
                <a:extLst>
                  <a:ext uri="{FF2B5EF4-FFF2-40B4-BE49-F238E27FC236}">
                    <a16:creationId xmlns:a16="http://schemas.microsoft.com/office/drawing/2014/main" id="{FDA4E796-B816-35CC-E183-9F41C2CF6A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r>
                  <a:rPr lang="ar-SA" altLang="en-US" sz="2400" b="1" dirty="0"/>
                  <a:t> ×٤</a:t>
                </a:r>
                <a:endParaRPr lang="en-US" altLang="en-US" sz="2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73" name="Line 367">
                <a:extLst>
                  <a:ext uri="{FF2B5EF4-FFF2-40B4-BE49-F238E27FC236}">
                    <a16:creationId xmlns:a16="http://schemas.microsoft.com/office/drawing/2014/main" id="{09FD9E9A-A23B-760B-8331-6E9706060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70" name="Text Box 368">
              <a:extLst>
                <a:ext uri="{FF2B5EF4-FFF2-40B4-BE49-F238E27FC236}">
                  <a16:creationId xmlns:a16="http://schemas.microsoft.com/office/drawing/2014/main" id="{55C1ABDC-10B5-66CB-B91E-8D97D6A80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74" name="Group 381">
            <a:extLst>
              <a:ext uri="{FF2B5EF4-FFF2-40B4-BE49-F238E27FC236}">
                <a16:creationId xmlns:a16="http://schemas.microsoft.com/office/drawing/2014/main" id="{66572BCF-B8CA-88C5-B4F8-5D7E257359BF}"/>
              </a:ext>
            </a:extLst>
          </p:cNvPr>
          <p:cNvGrpSpPr>
            <a:grpSpLocks/>
          </p:cNvGrpSpPr>
          <p:nvPr/>
        </p:nvGrpSpPr>
        <p:grpSpPr bwMode="auto">
          <a:xfrm>
            <a:off x="5893964" y="3006698"/>
            <a:ext cx="889000" cy="766763"/>
            <a:chOff x="2864" y="1556"/>
            <a:chExt cx="560" cy="483"/>
          </a:xfrm>
        </p:grpSpPr>
        <p:grpSp>
          <p:nvGrpSpPr>
            <p:cNvPr id="75" name="Group 50">
              <a:extLst>
                <a:ext uri="{FF2B5EF4-FFF2-40B4-BE49-F238E27FC236}">
                  <a16:creationId xmlns:a16="http://schemas.microsoft.com/office/drawing/2014/main" id="{32A84B4A-1047-12FC-EBB0-15457109B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556"/>
              <a:ext cx="363" cy="483"/>
              <a:chOff x="4967" y="2221"/>
              <a:chExt cx="363" cy="483"/>
            </a:xfrm>
          </p:grpSpPr>
          <p:sp>
            <p:nvSpPr>
              <p:cNvPr id="77" name="Text Box 51">
                <a:extLst>
                  <a:ext uri="{FF2B5EF4-FFF2-40B4-BE49-F238E27FC236}">
                    <a16:creationId xmlns:a16="http://schemas.microsoft.com/office/drawing/2014/main" id="{8BDAAD84-E66B-C44E-A41B-EFE14A2E32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78" name="Text Box 52">
                <a:extLst>
                  <a:ext uri="{FF2B5EF4-FFF2-40B4-BE49-F238E27FC236}">
                    <a16:creationId xmlns:a16="http://schemas.microsoft.com/office/drawing/2014/main" id="{32BDD8E4-A189-62D9-B5F7-2FA5566999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١٢</a:t>
                </a:r>
                <a:endParaRPr lang="en-US" altLang="en-US" sz="2400" b="1"/>
              </a:p>
            </p:txBody>
          </p:sp>
          <p:sp>
            <p:nvSpPr>
              <p:cNvPr id="79" name="Line 53">
                <a:extLst>
                  <a:ext uri="{FF2B5EF4-FFF2-40B4-BE49-F238E27FC236}">
                    <a16:creationId xmlns:a16="http://schemas.microsoft.com/office/drawing/2014/main" id="{E5B46A18-778F-6675-518F-60C3109B6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76" name="Text Box 369">
              <a:extLst>
                <a:ext uri="{FF2B5EF4-FFF2-40B4-BE49-F238E27FC236}">
                  <a16:creationId xmlns:a16="http://schemas.microsoft.com/office/drawing/2014/main" id="{9DD66825-F94C-1952-B90F-3C2C53B08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80" name="Group 382">
            <a:extLst>
              <a:ext uri="{FF2B5EF4-FFF2-40B4-BE49-F238E27FC236}">
                <a16:creationId xmlns:a16="http://schemas.microsoft.com/office/drawing/2014/main" id="{5D985495-7645-0C00-F289-305B9B6AA9AA}"/>
              </a:ext>
            </a:extLst>
          </p:cNvPr>
          <p:cNvGrpSpPr>
            <a:grpSpLocks/>
          </p:cNvGrpSpPr>
          <p:nvPr/>
        </p:nvGrpSpPr>
        <p:grpSpPr bwMode="auto">
          <a:xfrm>
            <a:off x="5185939" y="3003523"/>
            <a:ext cx="885825" cy="766763"/>
            <a:chOff x="2418" y="1554"/>
            <a:chExt cx="558" cy="483"/>
          </a:xfrm>
        </p:grpSpPr>
        <p:grpSp>
          <p:nvGrpSpPr>
            <p:cNvPr id="81" name="Group 370">
              <a:extLst>
                <a:ext uri="{FF2B5EF4-FFF2-40B4-BE49-F238E27FC236}">
                  <a16:creationId xmlns:a16="http://schemas.microsoft.com/office/drawing/2014/main" id="{82AF7EF1-C65A-D9A0-7380-CE897874D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83" name="Text Box 371">
                <a:extLst>
                  <a:ext uri="{FF2B5EF4-FFF2-40B4-BE49-F238E27FC236}">
                    <a16:creationId xmlns:a16="http://schemas.microsoft.com/office/drawing/2014/main" id="{D1E5A47C-743B-4592-5DDC-6855F9CD6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-٨</a:t>
                </a:r>
                <a:endParaRPr lang="en-US" altLang="en-US" sz="2400" b="1" dirty="0"/>
              </a:p>
            </p:txBody>
          </p:sp>
          <p:sp>
            <p:nvSpPr>
              <p:cNvPr id="84" name="Text Box 372">
                <a:extLst>
                  <a:ext uri="{FF2B5EF4-FFF2-40B4-BE49-F238E27FC236}">
                    <a16:creationId xmlns:a16="http://schemas.microsoft.com/office/drawing/2014/main" id="{2F2944E1-511A-875A-0431-D422D1B3E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١٢</a:t>
                </a:r>
                <a:endParaRPr lang="en-US" altLang="en-US" sz="2400" b="1"/>
              </a:p>
            </p:txBody>
          </p:sp>
          <p:sp>
            <p:nvSpPr>
              <p:cNvPr id="85" name="Line 373">
                <a:extLst>
                  <a:ext uri="{FF2B5EF4-FFF2-40B4-BE49-F238E27FC236}">
                    <a16:creationId xmlns:a16="http://schemas.microsoft.com/office/drawing/2014/main" id="{545C226E-7CBE-A4CD-6068-F4B80236D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2" name="Text Box 374">
              <a:extLst>
                <a:ext uri="{FF2B5EF4-FFF2-40B4-BE49-F238E27FC236}">
                  <a16:creationId xmlns:a16="http://schemas.microsoft.com/office/drawing/2014/main" id="{3F982296-2DFC-278D-ACD3-9EE6DB26D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86" name="Group 380">
            <a:extLst>
              <a:ext uri="{FF2B5EF4-FFF2-40B4-BE49-F238E27FC236}">
                <a16:creationId xmlns:a16="http://schemas.microsoft.com/office/drawing/2014/main" id="{CAD72AE3-2C60-C683-A5B8-73F26BFE6B7C}"/>
              </a:ext>
            </a:extLst>
          </p:cNvPr>
          <p:cNvGrpSpPr>
            <a:grpSpLocks/>
          </p:cNvGrpSpPr>
          <p:nvPr/>
        </p:nvGrpSpPr>
        <p:grpSpPr bwMode="auto">
          <a:xfrm>
            <a:off x="4081039" y="3003523"/>
            <a:ext cx="1370013" cy="766763"/>
            <a:chOff x="1722" y="1554"/>
            <a:chExt cx="863" cy="483"/>
          </a:xfrm>
        </p:grpSpPr>
        <p:grpSp>
          <p:nvGrpSpPr>
            <p:cNvPr id="87" name="Group 375">
              <a:extLst>
                <a:ext uri="{FF2B5EF4-FFF2-40B4-BE49-F238E27FC236}">
                  <a16:creationId xmlns:a16="http://schemas.microsoft.com/office/drawing/2014/main" id="{3EA0C427-5DBB-1B1F-6B0E-AC379006FB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" y="1554"/>
              <a:ext cx="753" cy="483"/>
              <a:chOff x="4967" y="2221"/>
              <a:chExt cx="363" cy="483"/>
            </a:xfrm>
          </p:grpSpPr>
          <p:sp>
            <p:nvSpPr>
              <p:cNvPr id="89" name="Text Box 376">
                <a:extLst>
                  <a:ext uri="{FF2B5EF4-FFF2-40B4-BE49-F238E27FC236}">
                    <a16:creationId xmlns:a16="http://schemas.microsoft.com/office/drawing/2014/main" id="{AFBD5DE5-2917-C9AA-2CA2-0B51F601EB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٣ + -٨</a:t>
                </a:r>
                <a:endParaRPr lang="en-US" altLang="en-US" sz="2400" b="1" dirty="0"/>
              </a:p>
            </p:txBody>
          </p:sp>
          <p:sp>
            <p:nvSpPr>
              <p:cNvPr id="90" name="Text Box 377">
                <a:extLst>
                  <a:ext uri="{FF2B5EF4-FFF2-40B4-BE49-F238E27FC236}">
                    <a16:creationId xmlns:a16="http://schemas.microsoft.com/office/drawing/2014/main" id="{E7CE9D4B-1D47-1422-5B74-0880684C36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١٢</a:t>
                </a:r>
                <a:endParaRPr lang="en-US" altLang="en-US" sz="2400" b="1"/>
              </a:p>
            </p:txBody>
          </p:sp>
          <p:sp>
            <p:nvSpPr>
              <p:cNvPr id="91" name="Line 378">
                <a:extLst>
                  <a:ext uri="{FF2B5EF4-FFF2-40B4-BE49-F238E27FC236}">
                    <a16:creationId xmlns:a16="http://schemas.microsoft.com/office/drawing/2014/main" id="{B50784A5-B04E-1527-53EB-489385622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8" name="Text Box 379">
              <a:extLst>
                <a:ext uri="{FF2B5EF4-FFF2-40B4-BE49-F238E27FC236}">
                  <a16:creationId xmlns:a16="http://schemas.microsoft.com/office/drawing/2014/main" id="{536088F5-3924-F553-39B3-4A2D9369F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92" name="Group 383">
            <a:extLst>
              <a:ext uri="{FF2B5EF4-FFF2-40B4-BE49-F238E27FC236}">
                <a16:creationId xmlns:a16="http://schemas.microsoft.com/office/drawing/2014/main" id="{446952B3-F327-5406-1627-1A3217533AE4}"/>
              </a:ext>
            </a:extLst>
          </p:cNvPr>
          <p:cNvGrpSpPr>
            <a:grpSpLocks/>
          </p:cNvGrpSpPr>
          <p:nvPr/>
        </p:nvGrpSpPr>
        <p:grpSpPr bwMode="auto">
          <a:xfrm>
            <a:off x="3331028" y="3031753"/>
            <a:ext cx="885825" cy="766763"/>
            <a:chOff x="2418" y="1554"/>
            <a:chExt cx="558" cy="483"/>
          </a:xfrm>
        </p:grpSpPr>
        <p:grpSp>
          <p:nvGrpSpPr>
            <p:cNvPr id="93" name="Group 384">
              <a:extLst>
                <a:ext uri="{FF2B5EF4-FFF2-40B4-BE49-F238E27FC236}">
                  <a16:creationId xmlns:a16="http://schemas.microsoft.com/office/drawing/2014/main" id="{A8CA922E-41CC-E607-3B8E-0065054080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95" name="Text Box 385">
                <a:extLst>
                  <a:ext uri="{FF2B5EF4-FFF2-40B4-BE49-F238E27FC236}">
                    <a16:creationId xmlns:a16="http://schemas.microsoft.com/office/drawing/2014/main" id="{016D6966-E5FE-A3DE-8BC0-5181EE825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-٥</a:t>
                </a:r>
                <a:endParaRPr lang="en-US" altLang="en-US" sz="2400" b="1" dirty="0"/>
              </a:p>
            </p:txBody>
          </p:sp>
          <p:sp>
            <p:nvSpPr>
              <p:cNvPr id="96" name="Text Box 386">
                <a:extLst>
                  <a:ext uri="{FF2B5EF4-FFF2-40B4-BE49-F238E27FC236}">
                    <a16:creationId xmlns:a16="http://schemas.microsoft.com/office/drawing/2014/main" id="{C5B036A5-1A9E-761D-1121-5C63F89F2D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١٢</a:t>
                </a:r>
                <a:endParaRPr lang="en-US" altLang="en-US" sz="2400" b="1"/>
              </a:p>
            </p:txBody>
          </p:sp>
          <p:sp>
            <p:nvSpPr>
              <p:cNvPr id="97" name="Line 387">
                <a:extLst>
                  <a:ext uri="{FF2B5EF4-FFF2-40B4-BE49-F238E27FC236}">
                    <a16:creationId xmlns:a16="http://schemas.microsoft.com/office/drawing/2014/main" id="{60881ADC-9E6E-F16B-9F48-5934C4138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4" name="Text Box 388">
              <a:extLst>
                <a:ext uri="{FF2B5EF4-FFF2-40B4-BE49-F238E27FC236}">
                  <a16:creationId xmlns:a16="http://schemas.microsoft.com/office/drawing/2014/main" id="{DB983431-3BB8-5015-F49A-9003592B3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sp>
        <p:nvSpPr>
          <p:cNvPr id="98" name="Text Box 395">
            <a:extLst>
              <a:ext uri="{FF2B5EF4-FFF2-40B4-BE49-F238E27FC236}">
                <a16:creationId xmlns:a16="http://schemas.microsoft.com/office/drawing/2014/main" id="{489F9BD8-DD5F-554C-1D73-3A626D0C3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3727" y="3173386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م . م . أ = ١٢</a:t>
            </a:r>
            <a:endParaRPr lang="en-US" altLang="en-US" sz="2000" b="1"/>
          </a:p>
        </p:txBody>
      </p:sp>
      <p:grpSp>
        <p:nvGrpSpPr>
          <p:cNvPr id="99" name="Group 397">
            <a:extLst>
              <a:ext uri="{FF2B5EF4-FFF2-40B4-BE49-F238E27FC236}">
                <a16:creationId xmlns:a16="http://schemas.microsoft.com/office/drawing/2014/main" id="{CD5571E9-347E-F96E-A6F5-5CCB28BE2743}"/>
              </a:ext>
            </a:extLst>
          </p:cNvPr>
          <p:cNvGrpSpPr>
            <a:grpSpLocks/>
          </p:cNvGrpSpPr>
          <p:nvPr/>
        </p:nvGrpSpPr>
        <p:grpSpPr bwMode="auto">
          <a:xfrm>
            <a:off x="7851352" y="4062386"/>
            <a:ext cx="1195387" cy="766762"/>
            <a:chOff x="4967" y="2221"/>
            <a:chExt cx="363" cy="483"/>
          </a:xfrm>
        </p:grpSpPr>
        <p:sp>
          <p:nvSpPr>
            <p:cNvPr id="100" name="Text Box 398">
              <a:extLst>
                <a:ext uri="{FF2B5EF4-FFF2-40B4-BE49-F238E27FC236}">
                  <a16:creationId xmlns:a16="http://schemas.microsoft.com/office/drawing/2014/main" id="{F7A8F11C-125F-0C7A-49EA-4F4A46005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-٨</a:t>
              </a:r>
              <a:r>
                <a:rPr lang="ar-SA" altLang="en-US" sz="2400" b="1" dirty="0"/>
                <a:t> × </a:t>
              </a:r>
              <a:r>
                <a:rPr lang="ar-SA" altLang="en-US" sz="2400" b="1" dirty="0">
                  <a:solidFill>
                    <a:srgbClr val="008000"/>
                  </a:solidFill>
                </a:rPr>
                <a:t>١١</a:t>
              </a:r>
              <a:endParaRPr lang="en-US" alt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101" name="Text Box 399">
              <a:extLst>
                <a:ext uri="{FF2B5EF4-FFF2-40B4-BE49-F238E27FC236}">
                  <a16:creationId xmlns:a16="http://schemas.microsoft.com/office/drawing/2014/main" id="{F3A6D8EC-1BC6-1707-8900-23687FABD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١٨</a:t>
              </a:r>
              <a:r>
                <a:rPr lang="ar-SA" altLang="en-US" sz="2400" b="1" dirty="0"/>
                <a:t>× </a:t>
              </a:r>
              <a:r>
                <a:rPr lang="ar-SA" altLang="en-US" sz="2400" b="1" dirty="0">
                  <a:solidFill>
                    <a:srgbClr val="008000"/>
                  </a:solidFill>
                </a:rPr>
                <a:t>١١</a:t>
              </a:r>
              <a:endParaRPr lang="en-US" alt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102" name="Line 400">
              <a:extLst>
                <a:ext uri="{FF2B5EF4-FFF2-40B4-BE49-F238E27FC236}">
                  <a16:creationId xmlns:a16="http://schemas.microsoft.com/office/drawing/2014/main" id="{5EBD8D5A-5855-957D-87C1-57F58FA732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3" name="Group 401">
            <a:extLst>
              <a:ext uri="{FF2B5EF4-FFF2-40B4-BE49-F238E27FC236}">
                <a16:creationId xmlns:a16="http://schemas.microsoft.com/office/drawing/2014/main" id="{1D35ABC4-C30F-5D83-0226-0F0A031CF9EB}"/>
              </a:ext>
            </a:extLst>
          </p:cNvPr>
          <p:cNvGrpSpPr>
            <a:grpSpLocks/>
          </p:cNvGrpSpPr>
          <p:nvPr/>
        </p:nvGrpSpPr>
        <p:grpSpPr bwMode="auto">
          <a:xfrm>
            <a:off x="8803852" y="4059211"/>
            <a:ext cx="1649412" cy="766762"/>
            <a:chOff x="4406" y="1728"/>
            <a:chExt cx="1039" cy="483"/>
          </a:xfrm>
        </p:grpSpPr>
        <p:sp>
          <p:nvSpPr>
            <p:cNvPr id="104" name="Text Box 402">
              <a:extLst>
                <a:ext uri="{FF2B5EF4-FFF2-40B4-BE49-F238E27FC236}">
                  <a16:creationId xmlns:a16="http://schemas.microsoft.com/office/drawing/2014/main" id="{BD6CB84E-9582-5A68-3986-983712656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05" name="Group 403">
              <a:extLst>
                <a:ext uri="{FF2B5EF4-FFF2-40B4-BE49-F238E27FC236}">
                  <a16:creationId xmlns:a16="http://schemas.microsoft.com/office/drawing/2014/main" id="{372987FD-ACE6-5B91-4D95-6D747D7924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106" name="Group 404">
                <a:extLst>
                  <a:ext uri="{FF2B5EF4-FFF2-40B4-BE49-F238E27FC236}">
                    <a16:creationId xmlns:a16="http://schemas.microsoft.com/office/drawing/2014/main" id="{A10D4C9C-4ED8-600E-8E10-81A16E2D92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113" name="Text Box 405">
                  <a:extLst>
                    <a:ext uri="{FF2B5EF4-FFF2-40B4-BE49-F238E27FC236}">
                      <a16:creationId xmlns:a16="http://schemas.microsoft.com/office/drawing/2014/main" id="{5D4664FE-D3DE-639D-A45C-4AFCD4C836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٧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14" name="Text Box 406">
                  <a:extLst>
                    <a:ext uri="{FF2B5EF4-FFF2-40B4-BE49-F238E27FC236}">
                      <a16:creationId xmlns:a16="http://schemas.microsoft.com/office/drawing/2014/main" id="{65A50E26-4D22-8325-5FAC-90E95637A5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٩٩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15" name="Line 407">
                  <a:extLst>
                    <a:ext uri="{FF2B5EF4-FFF2-40B4-BE49-F238E27FC236}">
                      <a16:creationId xmlns:a16="http://schemas.microsoft.com/office/drawing/2014/main" id="{324F776C-22AE-ABA6-DDA0-C091EBE57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07" name="Group 408">
                <a:extLst>
                  <a:ext uri="{FF2B5EF4-FFF2-40B4-BE49-F238E27FC236}">
                    <a16:creationId xmlns:a16="http://schemas.microsoft.com/office/drawing/2014/main" id="{33C62E33-1477-4357-3470-00E2A460F9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108" name="Text Box 409">
                  <a:extLst>
                    <a:ext uri="{FF2B5EF4-FFF2-40B4-BE49-F238E27FC236}">
                      <a16:creationId xmlns:a16="http://schemas.microsoft.com/office/drawing/2014/main" id="{30069063-3D31-25E3-BE23-C775DFB201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 dirty="0"/>
                    <a:t>+</a:t>
                  </a:r>
                  <a:endParaRPr lang="en-US" altLang="en-US" sz="2400" b="1" dirty="0"/>
                </a:p>
              </p:txBody>
            </p:sp>
            <p:grpSp>
              <p:nvGrpSpPr>
                <p:cNvPr id="109" name="Group 410">
                  <a:extLst>
                    <a:ext uri="{FF2B5EF4-FFF2-40B4-BE49-F238E27FC236}">
                      <a16:creationId xmlns:a16="http://schemas.microsoft.com/office/drawing/2014/main" id="{BB1DB665-01A9-C980-C742-C66B5D2F4B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110" name="Text Box 411">
                    <a:extLst>
                      <a:ext uri="{FF2B5EF4-FFF2-40B4-BE49-F238E27FC236}">
                        <a16:creationId xmlns:a16="http://schemas.microsoft.com/office/drawing/2014/main" id="{61E92877-DCAC-449E-E536-D8530D8FA6B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-٨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1" name="Text Box 412">
                    <a:extLst>
                      <a:ext uri="{FF2B5EF4-FFF2-40B4-BE49-F238E27FC236}">
                        <a16:creationId xmlns:a16="http://schemas.microsoft.com/office/drawing/2014/main" id="{C8A880A1-765F-5725-EBEC-BF63EEB5A37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٦٣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112" name="Line 413">
                    <a:extLst>
                      <a:ext uri="{FF2B5EF4-FFF2-40B4-BE49-F238E27FC236}">
                        <a16:creationId xmlns:a16="http://schemas.microsoft.com/office/drawing/2014/main" id="{F6CAAA8D-8075-BD31-3F39-D61C0D123C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</p:grpSp>
      <p:grpSp>
        <p:nvGrpSpPr>
          <p:cNvPr id="116" name="Group 414">
            <a:extLst>
              <a:ext uri="{FF2B5EF4-FFF2-40B4-BE49-F238E27FC236}">
                <a16:creationId xmlns:a16="http://schemas.microsoft.com/office/drawing/2014/main" id="{23BED428-143C-6D87-6B96-60A9FB5899C9}"/>
              </a:ext>
            </a:extLst>
          </p:cNvPr>
          <p:cNvGrpSpPr>
            <a:grpSpLocks/>
          </p:cNvGrpSpPr>
          <p:nvPr/>
        </p:nvGrpSpPr>
        <p:grpSpPr bwMode="auto">
          <a:xfrm>
            <a:off x="6606752" y="4059211"/>
            <a:ext cx="1365250" cy="766762"/>
            <a:chOff x="3315" y="1554"/>
            <a:chExt cx="860" cy="483"/>
          </a:xfrm>
        </p:grpSpPr>
        <p:grpSp>
          <p:nvGrpSpPr>
            <p:cNvPr id="117" name="Group 415">
              <a:extLst>
                <a:ext uri="{FF2B5EF4-FFF2-40B4-BE49-F238E27FC236}">
                  <a16:creationId xmlns:a16="http://schemas.microsoft.com/office/drawing/2014/main" id="{7A86D850-EA41-34A9-2E61-3E4B74B5E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119" name="Text Box 416">
                <a:extLst>
                  <a:ext uri="{FF2B5EF4-FFF2-40B4-BE49-F238E27FC236}">
                    <a16:creationId xmlns:a16="http://schemas.microsoft.com/office/drawing/2014/main" id="{F980B61E-993D-47CF-8DC9-599D2780AC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rgbClr val="008000"/>
                    </a:solidFill>
                  </a:rPr>
                  <a:t>٧</a:t>
                </a:r>
                <a:endParaRPr lang="en-US" altLang="en-US" sz="2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20" name="Text Box 417">
                <a:extLst>
                  <a:ext uri="{FF2B5EF4-FFF2-40B4-BE49-F238E27FC236}">
                    <a16:creationId xmlns:a16="http://schemas.microsoft.com/office/drawing/2014/main" id="{FEC6606D-3146-9BA0-2F83-9A4552A562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٩٩</a:t>
                </a:r>
                <a:r>
                  <a:rPr lang="ar-SA" altLang="en-US" sz="2400" b="1" dirty="0"/>
                  <a:t>× </a:t>
                </a:r>
                <a:r>
                  <a:rPr lang="ar-SA" altLang="en-US" sz="2400" b="1" dirty="0">
                    <a:solidFill>
                      <a:srgbClr val="008000"/>
                    </a:solidFill>
                  </a:rPr>
                  <a:t>٧</a:t>
                </a:r>
                <a:endParaRPr lang="en-US" altLang="en-US" sz="2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21" name="Line 418">
                <a:extLst>
                  <a:ext uri="{FF2B5EF4-FFF2-40B4-BE49-F238E27FC236}">
                    <a16:creationId xmlns:a16="http://schemas.microsoft.com/office/drawing/2014/main" id="{A88204A8-6E78-1F78-2353-EBDA9C603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18" name="Text Box 419">
              <a:extLst>
                <a:ext uri="{FF2B5EF4-FFF2-40B4-BE49-F238E27FC236}">
                  <a16:creationId xmlns:a16="http://schemas.microsoft.com/office/drawing/2014/main" id="{9189DB89-83E2-022F-5C8A-D9BD10C65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22" name="Group 420">
            <a:extLst>
              <a:ext uri="{FF2B5EF4-FFF2-40B4-BE49-F238E27FC236}">
                <a16:creationId xmlns:a16="http://schemas.microsoft.com/office/drawing/2014/main" id="{06DD811E-9301-0D65-3BBE-7017749E545A}"/>
              </a:ext>
            </a:extLst>
          </p:cNvPr>
          <p:cNvGrpSpPr>
            <a:grpSpLocks/>
          </p:cNvGrpSpPr>
          <p:nvPr/>
        </p:nvGrpSpPr>
        <p:grpSpPr bwMode="auto">
          <a:xfrm>
            <a:off x="5752679" y="4062384"/>
            <a:ext cx="1027113" cy="771524"/>
            <a:chOff x="2777" y="1556"/>
            <a:chExt cx="647" cy="486"/>
          </a:xfrm>
        </p:grpSpPr>
        <p:grpSp>
          <p:nvGrpSpPr>
            <p:cNvPr id="123" name="Group 421">
              <a:extLst>
                <a:ext uri="{FF2B5EF4-FFF2-40B4-BE49-F238E27FC236}">
                  <a16:creationId xmlns:a16="http://schemas.microsoft.com/office/drawing/2014/main" id="{83832C42-4A07-F6C6-C75C-9AAA84E55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556"/>
              <a:ext cx="448" cy="486"/>
              <a:chOff x="4882" y="2221"/>
              <a:chExt cx="448" cy="486"/>
            </a:xfrm>
          </p:grpSpPr>
          <p:sp>
            <p:nvSpPr>
              <p:cNvPr id="125" name="Text Box 422">
                <a:extLst>
                  <a:ext uri="{FF2B5EF4-FFF2-40B4-BE49-F238E27FC236}">
                    <a16:creationId xmlns:a16="http://schemas.microsoft.com/office/drawing/2014/main" id="{A2A8D661-4E14-70DC-AB1F-D090816669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9" y="2221"/>
                <a:ext cx="41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-٨٨</a:t>
                </a:r>
                <a:endParaRPr lang="en-US" altLang="en-US" sz="2400" b="1" dirty="0"/>
              </a:p>
            </p:txBody>
          </p:sp>
          <p:sp>
            <p:nvSpPr>
              <p:cNvPr id="126" name="Text Box 423">
                <a:extLst>
                  <a:ext uri="{FF2B5EF4-FFF2-40B4-BE49-F238E27FC236}">
                    <a16:creationId xmlns:a16="http://schemas.microsoft.com/office/drawing/2014/main" id="{C4C4245D-183A-5CA6-2411-244B246367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2" y="2416"/>
                <a:ext cx="44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٦٩٣</a:t>
                </a:r>
                <a:endParaRPr lang="en-US" altLang="en-US" sz="2400" b="1" dirty="0"/>
              </a:p>
            </p:txBody>
          </p:sp>
          <p:sp>
            <p:nvSpPr>
              <p:cNvPr id="127" name="Line 424">
                <a:extLst>
                  <a:ext uri="{FF2B5EF4-FFF2-40B4-BE49-F238E27FC236}">
                    <a16:creationId xmlns:a16="http://schemas.microsoft.com/office/drawing/2014/main" id="{1A09586C-1D40-3D68-3466-966448880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24" name="Text Box 425">
              <a:extLst>
                <a:ext uri="{FF2B5EF4-FFF2-40B4-BE49-F238E27FC236}">
                  <a16:creationId xmlns:a16="http://schemas.microsoft.com/office/drawing/2014/main" id="{0CC485BE-5BA0-3A9D-1759-A3A4DD74D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7" y="1637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/>
                <a:t>+</a:t>
              </a:r>
              <a:endParaRPr lang="en-US" altLang="en-US" sz="2400" b="1" dirty="0"/>
            </a:p>
          </p:txBody>
        </p:sp>
      </p:grpSp>
      <p:grpSp>
        <p:nvGrpSpPr>
          <p:cNvPr id="128" name="Group 426">
            <a:extLst>
              <a:ext uri="{FF2B5EF4-FFF2-40B4-BE49-F238E27FC236}">
                <a16:creationId xmlns:a16="http://schemas.microsoft.com/office/drawing/2014/main" id="{E9C25A37-9FB0-12FB-707E-80D2E8857A7B}"/>
              </a:ext>
            </a:extLst>
          </p:cNvPr>
          <p:cNvGrpSpPr>
            <a:grpSpLocks/>
          </p:cNvGrpSpPr>
          <p:nvPr/>
        </p:nvGrpSpPr>
        <p:grpSpPr bwMode="auto">
          <a:xfrm>
            <a:off x="5071409" y="4059208"/>
            <a:ext cx="969963" cy="827086"/>
            <a:chOff x="2418" y="1554"/>
            <a:chExt cx="611" cy="521"/>
          </a:xfrm>
        </p:grpSpPr>
        <p:grpSp>
          <p:nvGrpSpPr>
            <p:cNvPr id="129" name="Group 427">
              <a:extLst>
                <a:ext uri="{FF2B5EF4-FFF2-40B4-BE49-F238E27FC236}">
                  <a16:creationId xmlns:a16="http://schemas.microsoft.com/office/drawing/2014/main" id="{FBDC2023-0EAD-E087-980A-F456111DD2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8" y="1554"/>
              <a:ext cx="441" cy="521"/>
              <a:chOff x="4942" y="2221"/>
              <a:chExt cx="441" cy="521"/>
            </a:xfrm>
          </p:grpSpPr>
          <p:sp>
            <p:nvSpPr>
              <p:cNvPr id="131" name="Text Box 428">
                <a:extLst>
                  <a:ext uri="{FF2B5EF4-FFF2-40B4-BE49-F238E27FC236}">
                    <a16:creationId xmlns:a16="http://schemas.microsoft.com/office/drawing/2014/main" id="{40644941-4586-2234-34FE-B0C09C58EE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٤٩</a:t>
                </a:r>
                <a:endParaRPr lang="en-US" altLang="en-US" sz="2400" b="1" dirty="0"/>
              </a:p>
            </p:txBody>
          </p:sp>
          <p:sp>
            <p:nvSpPr>
              <p:cNvPr id="132" name="Text Box 429">
                <a:extLst>
                  <a:ext uri="{FF2B5EF4-FFF2-40B4-BE49-F238E27FC236}">
                    <a16:creationId xmlns:a16="http://schemas.microsoft.com/office/drawing/2014/main" id="{EE4303A5-F318-FF18-8835-5991FAD90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2" y="2451"/>
                <a:ext cx="44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٦٩٣</a:t>
                </a:r>
                <a:endParaRPr lang="en-US" altLang="en-US" sz="2400" b="1" dirty="0"/>
              </a:p>
            </p:txBody>
          </p:sp>
          <p:sp>
            <p:nvSpPr>
              <p:cNvPr id="133" name="Line 430">
                <a:extLst>
                  <a:ext uri="{FF2B5EF4-FFF2-40B4-BE49-F238E27FC236}">
                    <a16:creationId xmlns:a16="http://schemas.microsoft.com/office/drawing/2014/main" id="{89B3502E-347F-F557-0A25-57AA8673E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30" name="Text Box 431">
              <a:extLst>
                <a:ext uri="{FF2B5EF4-FFF2-40B4-BE49-F238E27FC236}">
                  <a16:creationId xmlns:a16="http://schemas.microsoft.com/office/drawing/2014/main" id="{8BCE4C7A-8186-BC8F-B44A-11A980CC4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134" name="Group 432">
            <a:extLst>
              <a:ext uri="{FF2B5EF4-FFF2-40B4-BE49-F238E27FC236}">
                <a16:creationId xmlns:a16="http://schemas.microsoft.com/office/drawing/2014/main" id="{AE98068A-D4E5-4BD3-E380-5FB9268209D8}"/>
              </a:ext>
            </a:extLst>
          </p:cNvPr>
          <p:cNvGrpSpPr>
            <a:grpSpLocks/>
          </p:cNvGrpSpPr>
          <p:nvPr/>
        </p:nvGrpSpPr>
        <p:grpSpPr bwMode="auto">
          <a:xfrm>
            <a:off x="4022866" y="4068995"/>
            <a:ext cx="1370013" cy="766762"/>
            <a:chOff x="1722" y="1554"/>
            <a:chExt cx="863" cy="483"/>
          </a:xfrm>
        </p:grpSpPr>
        <p:grpSp>
          <p:nvGrpSpPr>
            <p:cNvPr id="135" name="Group 433">
              <a:extLst>
                <a:ext uri="{FF2B5EF4-FFF2-40B4-BE49-F238E27FC236}">
                  <a16:creationId xmlns:a16="http://schemas.microsoft.com/office/drawing/2014/main" id="{2225F2F7-DE88-012A-611C-44EFBEFA9E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" y="1554"/>
              <a:ext cx="753" cy="483"/>
              <a:chOff x="4967" y="2221"/>
              <a:chExt cx="363" cy="483"/>
            </a:xfrm>
          </p:grpSpPr>
          <p:sp>
            <p:nvSpPr>
              <p:cNvPr id="137" name="Text Box 434">
                <a:extLst>
                  <a:ext uri="{FF2B5EF4-FFF2-40B4-BE49-F238E27FC236}">
                    <a16:creationId xmlns:a16="http://schemas.microsoft.com/office/drawing/2014/main" id="{8124EBB2-31F4-97E0-3C47-AE11D75647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-٨٨+٤٩</a:t>
                </a:r>
                <a:endParaRPr lang="en-US" altLang="en-US" sz="2400" b="1" dirty="0"/>
              </a:p>
            </p:txBody>
          </p:sp>
          <p:sp>
            <p:nvSpPr>
              <p:cNvPr id="138" name="Text Box 435">
                <a:extLst>
                  <a:ext uri="{FF2B5EF4-FFF2-40B4-BE49-F238E27FC236}">
                    <a16:creationId xmlns:a16="http://schemas.microsoft.com/office/drawing/2014/main" id="{BEC4110F-A424-5ED9-EF74-A324DE2A73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٦٩٣</a:t>
                </a:r>
                <a:endParaRPr lang="en-US" altLang="en-US" sz="2400" b="1" dirty="0"/>
              </a:p>
            </p:txBody>
          </p:sp>
          <p:sp>
            <p:nvSpPr>
              <p:cNvPr id="139" name="Line 436">
                <a:extLst>
                  <a:ext uri="{FF2B5EF4-FFF2-40B4-BE49-F238E27FC236}">
                    <a16:creationId xmlns:a16="http://schemas.microsoft.com/office/drawing/2014/main" id="{2812104F-BC11-4C0F-9746-9EC7962EB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36" name="Text Box 437">
              <a:extLst>
                <a:ext uri="{FF2B5EF4-FFF2-40B4-BE49-F238E27FC236}">
                  <a16:creationId xmlns:a16="http://schemas.microsoft.com/office/drawing/2014/main" id="{A0777918-95F1-8419-FF75-07DCAFBD2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40" name="Group 438">
            <a:extLst>
              <a:ext uri="{FF2B5EF4-FFF2-40B4-BE49-F238E27FC236}">
                <a16:creationId xmlns:a16="http://schemas.microsoft.com/office/drawing/2014/main" id="{A9EF63DB-E711-03BA-F125-7D7423ABF73C}"/>
              </a:ext>
            </a:extLst>
          </p:cNvPr>
          <p:cNvGrpSpPr>
            <a:grpSpLocks/>
          </p:cNvGrpSpPr>
          <p:nvPr/>
        </p:nvGrpSpPr>
        <p:grpSpPr bwMode="auto">
          <a:xfrm>
            <a:off x="3160357" y="4048886"/>
            <a:ext cx="885825" cy="771524"/>
            <a:chOff x="2418" y="1554"/>
            <a:chExt cx="558" cy="486"/>
          </a:xfrm>
        </p:grpSpPr>
        <p:grpSp>
          <p:nvGrpSpPr>
            <p:cNvPr id="141" name="Group 439">
              <a:extLst>
                <a:ext uri="{FF2B5EF4-FFF2-40B4-BE49-F238E27FC236}">
                  <a16:creationId xmlns:a16="http://schemas.microsoft.com/office/drawing/2014/main" id="{73965923-8E24-9265-C1EC-7A796394C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3" y="1554"/>
              <a:ext cx="503" cy="486"/>
              <a:chOff x="4827" y="2221"/>
              <a:chExt cx="503" cy="486"/>
            </a:xfrm>
          </p:grpSpPr>
          <p:sp>
            <p:nvSpPr>
              <p:cNvPr id="143" name="Text Box 440">
                <a:extLst>
                  <a:ext uri="{FF2B5EF4-FFF2-40B4-BE49-F238E27FC236}">
                    <a16:creationId xmlns:a16="http://schemas.microsoft.com/office/drawing/2014/main" id="{E1165528-1E60-8714-0E7B-9091CAB59D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7" y="2221"/>
                <a:ext cx="50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-١٣</a:t>
                </a:r>
                <a:endParaRPr lang="en-US" altLang="en-US" sz="2400" b="1" dirty="0"/>
              </a:p>
            </p:txBody>
          </p:sp>
          <p:sp>
            <p:nvSpPr>
              <p:cNvPr id="144" name="Text Box 441">
                <a:extLst>
                  <a:ext uri="{FF2B5EF4-FFF2-40B4-BE49-F238E27FC236}">
                    <a16:creationId xmlns:a16="http://schemas.microsoft.com/office/drawing/2014/main" id="{F42465E7-9E39-833F-C7AF-AE5AAB683C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7" y="2416"/>
                <a:ext cx="47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٢٣١</a:t>
                </a:r>
                <a:endParaRPr lang="en-US" altLang="en-US" sz="2400" b="1" dirty="0"/>
              </a:p>
            </p:txBody>
          </p:sp>
          <p:sp>
            <p:nvSpPr>
              <p:cNvPr id="145" name="Line 442">
                <a:extLst>
                  <a:ext uri="{FF2B5EF4-FFF2-40B4-BE49-F238E27FC236}">
                    <a16:creationId xmlns:a16="http://schemas.microsoft.com/office/drawing/2014/main" id="{A06301B6-D471-CBFC-0D7C-A49310F6C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42" name="Text Box 443">
              <a:extLst>
                <a:ext uri="{FF2B5EF4-FFF2-40B4-BE49-F238E27FC236}">
                  <a16:creationId xmlns:a16="http://schemas.microsoft.com/office/drawing/2014/main" id="{9CCA794B-F6F2-F9A8-18F5-0DF477FF1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sp>
        <p:nvSpPr>
          <p:cNvPr id="146" name="Text Box 450">
            <a:extLst>
              <a:ext uri="{FF2B5EF4-FFF2-40B4-BE49-F238E27FC236}">
                <a16:creationId xmlns:a16="http://schemas.microsoft.com/office/drawing/2014/main" id="{E830CE1E-472F-1EDE-4263-A6E8D321F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250" y="4229073"/>
            <a:ext cx="1914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 err="1"/>
              <a:t>م</a:t>
            </a:r>
            <a:r>
              <a:rPr lang="ar-SA" altLang="en-US" sz="2000" b="1" dirty="0"/>
              <a:t> . </a:t>
            </a:r>
            <a:r>
              <a:rPr lang="ar-SA" altLang="en-US" sz="2000" b="1" dirty="0" err="1"/>
              <a:t>م</a:t>
            </a:r>
            <a:r>
              <a:rPr lang="ar-SA" altLang="en-US" sz="2000" b="1" dirty="0"/>
              <a:t> . </a:t>
            </a:r>
            <a:r>
              <a:rPr lang="ar-SA" altLang="en-US" sz="2000" b="1" dirty="0" err="1"/>
              <a:t>أ</a:t>
            </a:r>
            <a:r>
              <a:rPr lang="ar-SA" altLang="en-US" sz="2000" b="1" dirty="0"/>
              <a:t> = ٦٩٣</a:t>
            </a:r>
            <a:endParaRPr lang="en-US" altLang="en-US" sz="2000" b="1" dirty="0"/>
          </a:p>
        </p:txBody>
      </p:sp>
      <p:sp>
        <p:nvSpPr>
          <p:cNvPr id="147" name="Text Box 451">
            <a:extLst>
              <a:ext uri="{FF2B5EF4-FFF2-40B4-BE49-F238E27FC236}">
                <a16:creationId xmlns:a16="http://schemas.microsoft.com/office/drawing/2014/main" id="{EE8FCB5E-3BBB-E949-C4A4-B915C7D57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6252" y="419414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 dirty="0"/>
              <a:t>+</a:t>
            </a:r>
            <a:endParaRPr lang="en-US" altLang="en-US" sz="2400" b="1" dirty="0"/>
          </a:p>
        </p:txBody>
      </p:sp>
      <p:sp>
        <p:nvSpPr>
          <p:cNvPr id="148" name="Text Box 453">
            <a:extLst>
              <a:ext uri="{FF2B5EF4-FFF2-40B4-BE49-F238E27FC236}">
                <a16:creationId xmlns:a16="http://schemas.microsoft.com/office/drawing/2014/main" id="{D81A993E-A2CE-28DE-F409-6541B03D2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389" y="6088036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149" name="Group 517">
            <a:extLst>
              <a:ext uri="{FF2B5EF4-FFF2-40B4-BE49-F238E27FC236}">
                <a16:creationId xmlns:a16="http://schemas.microsoft.com/office/drawing/2014/main" id="{04F8BD3F-9EE2-1E01-261E-E18F68CF5A49}"/>
              </a:ext>
            </a:extLst>
          </p:cNvPr>
          <p:cNvGrpSpPr>
            <a:grpSpLocks/>
          </p:cNvGrpSpPr>
          <p:nvPr/>
        </p:nvGrpSpPr>
        <p:grpSpPr bwMode="auto">
          <a:xfrm>
            <a:off x="8151389" y="5118073"/>
            <a:ext cx="2341563" cy="766763"/>
            <a:chOff x="4286" y="2886"/>
            <a:chExt cx="1475" cy="483"/>
          </a:xfrm>
        </p:grpSpPr>
        <p:grpSp>
          <p:nvGrpSpPr>
            <p:cNvPr id="150" name="Group 515">
              <a:extLst>
                <a:ext uri="{FF2B5EF4-FFF2-40B4-BE49-F238E27FC236}">
                  <a16:creationId xmlns:a16="http://schemas.microsoft.com/office/drawing/2014/main" id="{E3F98E71-9420-85E0-5651-1597C05F1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5" y="2886"/>
              <a:ext cx="1406" cy="483"/>
              <a:chOff x="4355" y="2886"/>
              <a:chExt cx="1406" cy="483"/>
            </a:xfrm>
          </p:grpSpPr>
          <p:grpSp>
            <p:nvGrpSpPr>
              <p:cNvPr id="152" name="Group 317">
                <a:extLst>
                  <a:ext uri="{FF2B5EF4-FFF2-40B4-BE49-F238E27FC236}">
                    <a16:creationId xmlns:a16="http://schemas.microsoft.com/office/drawing/2014/main" id="{CB08F3CC-6632-E55A-6D8C-40AB68E671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886"/>
                <a:ext cx="704" cy="483"/>
                <a:chOff x="4377" y="2811"/>
                <a:chExt cx="635" cy="483"/>
              </a:xfrm>
            </p:grpSpPr>
            <p:grpSp>
              <p:nvGrpSpPr>
                <p:cNvPr id="160" name="Group 318">
                  <a:extLst>
                    <a:ext uri="{FF2B5EF4-FFF2-40B4-BE49-F238E27FC236}">
                      <a16:creationId xmlns:a16="http://schemas.microsoft.com/office/drawing/2014/main" id="{B127C9FA-4DF4-4B96-79C6-B0ED1F659F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162" name="Text Box 319">
                    <a:extLst>
                      <a:ext uri="{FF2B5EF4-FFF2-40B4-BE49-F238E27FC236}">
                        <a16:creationId xmlns:a16="http://schemas.microsoft.com/office/drawing/2014/main" id="{5261B54A-58AF-DB38-930C-87932FB4000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-٢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163" name="Text Box 320">
                    <a:extLst>
                      <a:ext uri="{FF2B5EF4-FFF2-40B4-BE49-F238E27FC236}">
                        <a16:creationId xmlns:a16="http://schemas.microsoft.com/office/drawing/2014/main" id="{E1C7E98C-3AE1-8DCD-CFDD-DFA1156EB4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٩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164" name="Line 321">
                    <a:extLst>
                      <a:ext uri="{FF2B5EF4-FFF2-40B4-BE49-F238E27FC236}">
                        <a16:creationId xmlns:a16="http://schemas.microsoft.com/office/drawing/2014/main" id="{1DB46FF4-CA9C-33F1-D8B9-967818314B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161" name="Text Box 322">
                  <a:extLst>
                    <a:ext uri="{FF2B5EF4-FFF2-40B4-BE49-F238E27FC236}">
                      <a16:creationId xmlns:a16="http://schemas.microsoft.com/office/drawing/2014/main" id="{E3BEC25E-1142-EC31-A091-FB058D2631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ar-SA" altLang="en-US" sz="2400" b="1" dirty="0"/>
                    <a:t> </a:t>
                  </a: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٦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</p:grpSp>
          <p:sp>
            <p:nvSpPr>
              <p:cNvPr id="153" name="Text Box 452">
                <a:extLst>
                  <a:ext uri="{FF2B5EF4-FFF2-40B4-BE49-F238E27FC236}">
                    <a16:creationId xmlns:a16="http://schemas.microsoft.com/office/drawing/2014/main" id="{77952164-D58A-3FC0-B836-36BF0B2461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8" y="2976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+</a:t>
                </a:r>
                <a:endParaRPr lang="en-US" altLang="en-US" sz="2400" b="1"/>
              </a:p>
            </p:txBody>
          </p:sp>
          <p:grpSp>
            <p:nvGrpSpPr>
              <p:cNvPr id="154" name="Group 454">
                <a:extLst>
                  <a:ext uri="{FF2B5EF4-FFF2-40B4-BE49-F238E27FC236}">
                    <a16:creationId xmlns:a16="http://schemas.microsoft.com/office/drawing/2014/main" id="{573EF3C8-3837-8D80-D156-3A99CB562A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5" y="2886"/>
                <a:ext cx="704" cy="483"/>
                <a:chOff x="4377" y="2811"/>
                <a:chExt cx="635" cy="483"/>
              </a:xfrm>
            </p:grpSpPr>
            <p:grpSp>
              <p:nvGrpSpPr>
                <p:cNvPr id="155" name="Group 455">
                  <a:extLst>
                    <a:ext uri="{FF2B5EF4-FFF2-40B4-BE49-F238E27FC236}">
                      <a16:creationId xmlns:a16="http://schemas.microsoft.com/office/drawing/2014/main" id="{278B7AB5-4E25-6E04-9D03-42666E61FC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157" name="Text Box 456">
                    <a:extLst>
                      <a:ext uri="{FF2B5EF4-FFF2-40B4-BE49-F238E27FC236}">
                        <a16:creationId xmlns:a16="http://schemas.microsoft.com/office/drawing/2014/main" id="{086B7DFC-C742-2F73-654E-2F5AD8A63C2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chemeClr val="accent2"/>
                        </a:solidFill>
                      </a:rPr>
                      <a:t>٥</a:t>
                    </a:r>
                    <a:endParaRPr lang="en-US" altLang="en-US" sz="2400" b="1" dirty="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58" name="Text Box 457">
                    <a:extLst>
                      <a:ext uri="{FF2B5EF4-FFF2-40B4-BE49-F238E27FC236}">
                        <a16:creationId xmlns:a16="http://schemas.microsoft.com/office/drawing/2014/main" id="{147220B5-5EDA-D989-D42F-E65B39BE796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chemeClr val="accent2"/>
                        </a:solidFill>
                      </a:rPr>
                      <a:t>٦</a:t>
                    </a:r>
                    <a:endParaRPr lang="en-US" altLang="en-US" sz="24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59" name="Line 458">
                    <a:extLst>
                      <a:ext uri="{FF2B5EF4-FFF2-40B4-BE49-F238E27FC236}">
                        <a16:creationId xmlns:a16="http://schemas.microsoft.com/office/drawing/2014/main" id="{25984422-A9F0-5B92-9CAC-95B4BCAF21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156" name="Text Box 459">
                  <a:extLst>
                    <a:ext uri="{FF2B5EF4-FFF2-40B4-BE49-F238E27FC236}">
                      <a16:creationId xmlns:a16="http://schemas.microsoft.com/office/drawing/2014/main" id="{350DA276-AF19-4340-D382-66C92ECAEE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٤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</p:grpSp>
        </p:grpSp>
        <p:sp>
          <p:nvSpPr>
            <p:cNvPr id="151" name="Text Box 460">
              <a:extLst>
                <a:ext uri="{FF2B5EF4-FFF2-40B4-BE49-F238E27FC236}">
                  <a16:creationId xmlns:a16="http://schemas.microsoft.com/office/drawing/2014/main" id="{E87FFBB4-B6DB-043B-B5AC-615BFDA37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297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65" name="Group 461">
            <a:extLst>
              <a:ext uri="{FF2B5EF4-FFF2-40B4-BE49-F238E27FC236}">
                <a16:creationId xmlns:a16="http://schemas.microsoft.com/office/drawing/2014/main" id="{66828E01-6DC5-83C6-5722-E1F1CC9FCE14}"/>
              </a:ext>
            </a:extLst>
          </p:cNvPr>
          <p:cNvGrpSpPr>
            <a:grpSpLocks/>
          </p:cNvGrpSpPr>
          <p:nvPr/>
        </p:nvGrpSpPr>
        <p:grpSpPr bwMode="auto">
          <a:xfrm>
            <a:off x="7333827" y="5105373"/>
            <a:ext cx="885825" cy="766763"/>
            <a:chOff x="2418" y="1554"/>
            <a:chExt cx="558" cy="483"/>
          </a:xfrm>
        </p:grpSpPr>
        <p:grpSp>
          <p:nvGrpSpPr>
            <p:cNvPr id="166" name="Group 462">
              <a:extLst>
                <a:ext uri="{FF2B5EF4-FFF2-40B4-BE49-F238E27FC236}">
                  <a16:creationId xmlns:a16="http://schemas.microsoft.com/office/drawing/2014/main" id="{CC070BE7-B0FC-050B-9CB4-B529FCD0EC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0" y="1554"/>
              <a:ext cx="406" cy="483"/>
              <a:chOff x="4924" y="2221"/>
              <a:chExt cx="406" cy="483"/>
            </a:xfrm>
          </p:grpSpPr>
          <p:sp>
            <p:nvSpPr>
              <p:cNvPr id="168" name="Text Box 463">
                <a:extLst>
                  <a:ext uri="{FF2B5EF4-FFF2-40B4-BE49-F238E27FC236}">
                    <a16:creationId xmlns:a16="http://schemas.microsoft.com/office/drawing/2014/main" id="{EA2C61A6-F7C9-2B59-5F86-B2176104BA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4" y="2221"/>
                <a:ext cx="4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-٥٦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69" name="Text Box 464">
                <a:extLst>
                  <a:ext uri="{FF2B5EF4-FFF2-40B4-BE49-F238E27FC236}">
                    <a16:creationId xmlns:a16="http://schemas.microsoft.com/office/drawing/2014/main" id="{168D04E8-1761-2D14-76EA-04014B2C09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٩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70" name="Line 465">
                <a:extLst>
                  <a:ext uri="{FF2B5EF4-FFF2-40B4-BE49-F238E27FC236}">
                    <a16:creationId xmlns:a16="http://schemas.microsoft.com/office/drawing/2014/main" id="{15E40113-4813-E027-7916-E55A7FB67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67" name="Text Box 466">
              <a:extLst>
                <a:ext uri="{FF2B5EF4-FFF2-40B4-BE49-F238E27FC236}">
                  <a16:creationId xmlns:a16="http://schemas.microsoft.com/office/drawing/2014/main" id="{EDB81B61-107B-AABF-D4C1-1483160FA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171" name="Group 467">
            <a:extLst>
              <a:ext uri="{FF2B5EF4-FFF2-40B4-BE49-F238E27FC236}">
                <a16:creationId xmlns:a16="http://schemas.microsoft.com/office/drawing/2014/main" id="{77406540-34FF-4E40-E308-1F16D9C29254}"/>
              </a:ext>
            </a:extLst>
          </p:cNvPr>
          <p:cNvGrpSpPr>
            <a:grpSpLocks/>
          </p:cNvGrpSpPr>
          <p:nvPr/>
        </p:nvGrpSpPr>
        <p:grpSpPr bwMode="auto">
          <a:xfrm>
            <a:off x="6614689" y="5105373"/>
            <a:ext cx="885825" cy="766763"/>
            <a:chOff x="2418" y="1554"/>
            <a:chExt cx="558" cy="483"/>
          </a:xfrm>
        </p:grpSpPr>
        <p:grpSp>
          <p:nvGrpSpPr>
            <p:cNvPr id="172" name="Group 468">
              <a:extLst>
                <a:ext uri="{FF2B5EF4-FFF2-40B4-BE49-F238E27FC236}">
                  <a16:creationId xmlns:a16="http://schemas.microsoft.com/office/drawing/2014/main" id="{1E924223-7CDE-80B5-E8AD-994698D1BE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74" name="Text Box 469">
                <a:extLst>
                  <a:ext uri="{FF2B5EF4-FFF2-40B4-BE49-F238E27FC236}">
                    <a16:creationId xmlns:a16="http://schemas.microsoft.com/office/drawing/2014/main" id="{E4E1056C-FE6A-6CFC-C46E-1030C1D1CE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٢٩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5" name="Text Box 470">
                <a:extLst>
                  <a:ext uri="{FF2B5EF4-FFF2-40B4-BE49-F238E27FC236}">
                    <a16:creationId xmlns:a16="http://schemas.microsoft.com/office/drawing/2014/main" id="{D212A147-2299-08B1-2F9C-49BB9FA79C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٦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6" name="Line 471">
                <a:extLst>
                  <a:ext uri="{FF2B5EF4-FFF2-40B4-BE49-F238E27FC236}">
                    <a16:creationId xmlns:a16="http://schemas.microsoft.com/office/drawing/2014/main" id="{8E4E113B-A804-22F7-6B11-E9E0ADFC1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73" name="Text Box 472">
              <a:extLst>
                <a:ext uri="{FF2B5EF4-FFF2-40B4-BE49-F238E27FC236}">
                  <a16:creationId xmlns:a16="http://schemas.microsoft.com/office/drawing/2014/main" id="{8B39DF5C-C316-5424-1A73-B5AEE0007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77" name="Text Box 473">
            <a:extLst>
              <a:ext uri="{FF2B5EF4-FFF2-40B4-BE49-F238E27FC236}">
                <a16:creationId xmlns:a16="http://schemas.microsoft.com/office/drawing/2014/main" id="{49746D25-8F18-CA0C-6B19-26FB0D167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364" y="5272061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 err="1"/>
              <a:t>م</a:t>
            </a:r>
            <a:r>
              <a:rPr lang="ar-SA" altLang="en-US" sz="2000" b="1" dirty="0"/>
              <a:t> . </a:t>
            </a:r>
            <a:r>
              <a:rPr lang="ar-SA" altLang="en-US" sz="2000" b="1" dirty="0" err="1"/>
              <a:t>م</a:t>
            </a:r>
            <a:r>
              <a:rPr lang="ar-SA" altLang="en-US" sz="2000" b="1" dirty="0"/>
              <a:t> . </a:t>
            </a:r>
            <a:r>
              <a:rPr lang="ar-SA" altLang="en-US" sz="2000" b="1" dirty="0" err="1"/>
              <a:t>أ</a:t>
            </a:r>
            <a:r>
              <a:rPr lang="ar-SA" altLang="en-US" sz="2000" b="1" dirty="0"/>
              <a:t> = ١٨</a:t>
            </a:r>
            <a:endParaRPr lang="en-US" altLang="en-US" sz="2000" b="1" dirty="0"/>
          </a:p>
        </p:txBody>
      </p:sp>
      <p:grpSp>
        <p:nvGrpSpPr>
          <p:cNvPr id="178" name="Group 478">
            <a:extLst>
              <a:ext uri="{FF2B5EF4-FFF2-40B4-BE49-F238E27FC236}">
                <a16:creationId xmlns:a16="http://schemas.microsoft.com/office/drawing/2014/main" id="{BDD0256A-7BF9-6DDE-A3EF-5DE0F022A846}"/>
              </a:ext>
            </a:extLst>
          </p:cNvPr>
          <p:cNvGrpSpPr>
            <a:grpSpLocks/>
          </p:cNvGrpSpPr>
          <p:nvPr/>
        </p:nvGrpSpPr>
        <p:grpSpPr bwMode="auto">
          <a:xfrm>
            <a:off x="4508077" y="5108548"/>
            <a:ext cx="1365250" cy="766763"/>
            <a:chOff x="3315" y="1554"/>
            <a:chExt cx="860" cy="483"/>
          </a:xfrm>
        </p:grpSpPr>
        <p:grpSp>
          <p:nvGrpSpPr>
            <p:cNvPr id="179" name="Group 479">
              <a:extLst>
                <a:ext uri="{FF2B5EF4-FFF2-40B4-BE49-F238E27FC236}">
                  <a16:creationId xmlns:a16="http://schemas.microsoft.com/office/drawing/2014/main" id="{79089148-DEB8-75C7-4CD6-A023D5041C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181" name="Text Box 480">
                <a:extLst>
                  <a:ext uri="{FF2B5EF4-FFF2-40B4-BE49-F238E27FC236}">
                    <a16:creationId xmlns:a16="http://schemas.microsoft.com/office/drawing/2014/main" id="{70182D15-9DED-2429-4076-A6762E491E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٢٩</a:t>
                </a:r>
                <a:r>
                  <a:rPr lang="ar-SA" altLang="en-US" sz="2400" b="1" dirty="0"/>
                  <a:t>× </a:t>
                </a:r>
                <a:r>
                  <a:rPr lang="ar-SA" altLang="en-US" sz="2400" b="1" dirty="0">
                    <a:solidFill>
                      <a:srgbClr val="008000"/>
                    </a:solidFill>
                  </a:rPr>
                  <a:t>٣</a:t>
                </a:r>
                <a:endParaRPr lang="en-US" altLang="en-US" sz="2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82" name="Text Box 481">
                <a:extLst>
                  <a:ext uri="{FF2B5EF4-FFF2-40B4-BE49-F238E27FC236}">
                    <a16:creationId xmlns:a16="http://schemas.microsoft.com/office/drawing/2014/main" id="{1DD4B0D9-F345-A37E-AA07-8E05F049E2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٦  </a:t>
                </a:r>
                <a:r>
                  <a:rPr lang="ar-SA" altLang="en-US" sz="2400" b="1" dirty="0"/>
                  <a:t>× </a:t>
                </a:r>
                <a:r>
                  <a:rPr lang="ar-SA" altLang="en-US" sz="2400" b="1" dirty="0">
                    <a:solidFill>
                      <a:srgbClr val="008000"/>
                    </a:solidFill>
                  </a:rPr>
                  <a:t>٣</a:t>
                </a:r>
                <a:endParaRPr lang="en-US" altLang="en-US" sz="2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83" name="Line 482">
                <a:extLst>
                  <a:ext uri="{FF2B5EF4-FFF2-40B4-BE49-F238E27FC236}">
                    <a16:creationId xmlns:a16="http://schemas.microsoft.com/office/drawing/2014/main" id="{692AA249-BFF5-D6F9-E206-E71088CAF4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80" name="Text Box 483">
              <a:extLst>
                <a:ext uri="{FF2B5EF4-FFF2-40B4-BE49-F238E27FC236}">
                  <a16:creationId xmlns:a16="http://schemas.microsoft.com/office/drawing/2014/main" id="{13A300A0-E09E-8CDB-2FA7-D0624D29A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84" name="Group 484">
            <a:extLst>
              <a:ext uri="{FF2B5EF4-FFF2-40B4-BE49-F238E27FC236}">
                <a16:creationId xmlns:a16="http://schemas.microsoft.com/office/drawing/2014/main" id="{8CD987BA-4123-4B64-7B96-621A38FE93B5}"/>
              </a:ext>
            </a:extLst>
          </p:cNvPr>
          <p:cNvGrpSpPr>
            <a:grpSpLocks/>
          </p:cNvGrpSpPr>
          <p:nvPr/>
        </p:nvGrpSpPr>
        <p:grpSpPr bwMode="auto">
          <a:xfrm>
            <a:off x="3709564" y="5111724"/>
            <a:ext cx="971550" cy="766763"/>
            <a:chOff x="2812" y="1556"/>
            <a:chExt cx="612" cy="483"/>
          </a:xfrm>
        </p:grpSpPr>
        <p:grpSp>
          <p:nvGrpSpPr>
            <p:cNvPr id="185" name="Group 485">
              <a:extLst>
                <a:ext uri="{FF2B5EF4-FFF2-40B4-BE49-F238E27FC236}">
                  <a16:creationId xmlns:a16="http://schemas.microsoft.com/office/drawing/2014/main" id="{B97745B7-B396-33CC-5586-D110257500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556"/>
              <a:ext cx="525" cy="483"/>
              <a:chOff x="4805" y="2221"/>
              <a:chExt cx="525" cy="483"/>
            </a:xfrm>
          </p:grpSpPr>
          <p:sp>
            <p:nvSpPr>
              <p:cNvPr id="187" name="Text Box 486">
                <a:extLst>
                  <a:ext uri="{FF2B5EF4-FFF2-40B4-BE49-F238E27FC236}">
                    <a16:creationId xmlns:a16="http://schemas.microsoft.com/office/drawing/2014/main" id="{381071B8-02D7-5FA8-0D9D-A1B4BCB6BC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5" y="2221"/>
                <a:ext cx="52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-١١٢</a:t>
                </a:r>
                <a:endParaRPr lang="en-US" altLang="en-US" sz="2400" b="1" dirty="0"/>
              </a:p>
            </p:txBody>
          </p:sp>
          <p:sp>
            <p:nvSpPr>
              <p:cNvPr id="188" name="Text Box 487">
                <a:extLst>
                  <a:ext uri="{FF2B5EF4-FFF2-40B4-BE49-F238E27FC236}">
                    <a16:creationId xmlns:a16="http://schemas.microsoft.com/office/drawing/2014/main" id="{0058E6B2-538A-0BBF-BE41-6422A05E1B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١٨</a:t>
                </a:r>
                <a:endParaRPr lang="en-US" altLang="en-US" sz="2400" b="1" dirty="0"/>
              </a:p>
            </p:txBody>
          </p:sp>
          <p:sp>
            <p:nvSpPr>
              <p:cNvPr id="189" name="Line 488">
                <a:extLst>
                  <a:ext uri="{FF2B5EF4-FFF2-40B4-BE49-F238E27FC236}">
                    <a16:creationId xmlns:a16="http://schemas.microsoft.com/office/drawing/2014/main" id="{A69C422A-B742-E445-649A-DBA704356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86" name="Text Box 489">
              <a:extLst>
                <a:ext uri="{FF2B5EF4-FFF2-40B4-BE49-F238E27FC236}">
                  <a16:creationId xmlns:a16="http://schemas.microsoft.com/office/drawing/2014/main" id="{B911C6BD-E965-D9EA-2F57-79368C060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2" y="163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/>
                <a:t>+</a:t>
              </a:r>
              <a:endParaRPr lang="en-US" altLang="en-US" sz="2400" b="1" dirty="0"/>
            </a:p>
          </p:txBody>
        </p:sp>
      </p:grpSp>
      <p:grpSp>
        <p:nvGrpSpPr>
          <p:cNvPr id="190" name="Group 490">
            <a:extLst>
              <a:ext uri="{FF2B5EF4-FFF2-40B4-BE49-F238E27FC236}">
                <a16:creationId xmlns:a16="http://schemas.microsoft.com/office/drawing/2014/main" id="{35BAF82E-F1FF-B607-6705-FFB0E587C380}"/>
              </a:ext>
            </a:extLst>
          </p:cNvPr>
          <p:cNvGrpSpPr>
            <a:grpSpLocks/>
          </p:cNvGrpSpPr>
          <p:nvPr/>
        </p:nvGrpSpPr>
        <p:grpSpPr bwMode="auto">
          <a:xfrm>
            <a:off x="2946771" y="5120454"/>
            <a:ext cx="885825" cy="766763"/>
            <a:chOff x="2418" y="1554"/>
            <a:chExt cx="558" cy="483"/>
          </a:xfrm>
        </p:grpSpPr>
        <p:grpSp>
          <p:nvGrpSpPr>
            <p:cNvPr id="191" name="Group 491">
              <a:extLst>
                <a:ext uri="{FF2B5EF4-FFF2-40B4-BE49-F238E27FC236}">
                  <a16:creationId xmlns:a16="http://schemas.microsoft.com/office/drawing/2014/main" id="{0A169244-97A9-FA07-27FC-351B2EDACF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93" name="Text Box 492">
                <a:extLst>
                  <a:ext uri="{FF2B5EF4-FFF2-40B4-BE49-F238E27FC236}">
                    <a16:creationId xmlns:a16="http://schemas.microsoft.com/office/drawing/2014/main" id="{F9D1033D-3BC6-5468-0BEF-D30B9CB848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٨٧</a:t>
                </a:r>
                <a:endParaRPr lang="en-US" altLang="en-US" sz="2400" b="1" dirty="0"/>
              </a:p>
            </p:txBody>
          </p:sp>
          <p:sp>
            <p:nvSpPr>
              <p:cNvPr id="194" name="Text Box 493">
                <a:extLst>
                  <a:ext uri="{FF2B5EF4-FFF2-40B4-BE49-F238E27FC236}">
                    <a16:creationId xmlns:a16="http://schemas.microsoft.com/office/drawing/2014/main" id="{1F5A3E56-D221-34E1-7D63-664796D783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١٨</a:t>
                </a:r>
                <a:endParaRPr lang="en-US" altLang="en-US" sz="2400" b="1" dirty="0"/>
              </a:p>
            </p:txBody>
          </p:sp>
          <p:sp>
            <p:nvSpPr>
              <p:cNvPr id="195" name="Line 494">
                <a:extLst>
                  <a:ext uri="{FF2B5EF4-FFF2-40B4-BE49-F238E27FC236}">
                    <a16:creationId xmlns:a16="http://schemas.microsoft.com/office/drawing/2014/main" id="{2A0DF758-409A-A62C-B6D9-277C32734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92" name="Text Box 495">
              <a:extLst>
                <a:ext uri="{FF2B5EF4-FFF2-40B4-BE49-F238E27FC236}">
                  <a16:creationId xmlns:a16="http://schemas.microsoft.com/office/drawing/2014/main" id="{1943FFDB-AF09-5D74-0C89-EDE6E31D4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196" name="Group 496">
            <a:extLst>
              <a:ext uri="{FF2B5EF4-FFF2-40B4-BE49-F238E27FC236}">
                <a16:creationId xmlns:a16="http://schemas.microsoft.com/office/drawing/2014/main" id="{56644A72-D3FB-DC46-DBA8-8BD5B613541C}"/>
              </a:ext>
            </a:extLst>
          </p:cNvPr>
          <p:cNvGrpSpPr>
            <a:grpSpLocks/>
          </p:cNvGrpSpPr>
          <p:nvPr/>
        </p:nvGrpSpPr>
        <p:grpSpPr bwMode="auto">
          <a:xfrm>
            <a:off x="6952827" y="5935636"/>
            <a:ext cx="1370012" cy="766762"/>
            <a:chOff x="1722" y="1554"/>
            <a:chExt cx="863" cy="483"/>
          </a:xfrm>
        </p:grpSpPr>
        <p:grpSp>
          <p:nvGrpSpPr>
            <p:cNvPr id="197" name="Group 497">
              <a:extLst>
                <a:ext uri="{FF2B5EF4-FFF2-40B4-BE49-F238E27FC236}">
                  <a16:creationId xmlns:a16="http://schemas.microsoft.com/office/drawing/2014/main" id="{50F871A5-F075-0DD3-E502-FDEBE5B37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" y="1554"/>
              <a:ext cx="753" cy="483"/>
              <a:chOff x="4967" y="2221"/>
              <a:chExt cx="363" cy="483"/>
            </a:xfrm>
          </p:grpSpPr>
          <p:sp>
            <p:nvSpPr>
              <p:cNvPr id="199" name="Text Box 498">
                <a:extLst>
                  <a:ext uri="{FF2B5EF4-FFF2-40B4-BE49-F238E27FC236}">
                    <a16:creationId xmlns:a16="http://schemas.microsoft.com/office/drawing/2014/main" id="{FAF0B4EC-5DB3-BA3E-AB6B-19D4324EDD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-٢٥</a:t>
                </a:r>
                <a:endParaRPr lang="en-US" altLang="en-US" sz="2400" b="1" dirty="0"/>
              </a:p>
            </p:txBody>
          </p:sp>
          <p:sp>
            <p:nvSpPr>
              <p:cNvPr id="200" name="Text Box 499">
                <a:extLst>
                  <a:ext uri="{FF2B5EF4-FFF2-40B4-BE49-F238E27FC236}">
                    <a16:creationId xmlns:a16="http://schemas.microsoft.com/office/drawing/2014/main" id="{2BDBC5FE-7D90-38F2-2D5A-74BD96735D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١٨</a:t>
                </a:r>
                <a:endParaRPr lang="en-US" altLang="en-US" sz="2400" b="1" dirty="0"/>
              </a:p>
            </p:txBody>
          </p:sp>
          <p:sp>
            <p:nvSpPr>
              <p:cNvPr id="201" name="Line 500">
                <a:extLst>
                  <a:ext uri="{FF2B5EF4-FFF2-40B4-BE49-F238E27FC236}">
                    <a16:creationId xmlns:a16="http://schemas.microsoft.com/office/drawing/2014/main" id="{832BC0F0-E895-9665-D0C8-09F76C832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98" name="Text Box 501">
              <a:extLst>
                <a:ext uri="{FF2B5EF4-FFF2-40B4-BE49-F238E27FC236}">
                  <a16:creationId xmlns:a16="http://schemas.microsoft.com/office/drawing/2014/main" id="{8ACD4B64-C9F7-8018-6E51-14FB3E14E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02" name="Group 502">
            <a:extLst>
              <a:ext uri="{FF2B5EF4-FFF2-40B4-BE49-F238E27FC236}">
                <a16:creationId xmlns:a16="http://schemas.microsoft.com/office/drawing/2014/main" id="{7DED31BB-6C98-0009-B823-660D988EABA9}"/>
              </a:ext>
            </a:extLst>
          </p:cNvPr>
          <p:cNvGrpSpPr>
            <a:grpSpLocks/>
          </p:cNvGrpSpPr>
          <p:nvPr/>
        </p:nvGrpSpPr>
        <p:grpSpPr bwMode="auto">
          <a:xfrm>
            <a:off x="6244802" y="5935636"/>
            <a:ext cx="885825" cy="766762"/>
            <a:chOff x="2418" y="1554"/>
            <a:chExt cx="558" cy="483"/>
          </a:xfrm>
        </p:grpSpPr>
        <p:grpSp>
          <p:nvGrpSpPr>
            <p:cNvPr id="203" name="Group 503">
              <a:extLst>
                <a:ext uri="{FF2B5EF4-FFF2-40B4-BE49-F238E27FC236}">
                  <a16:creationId xmlns:a16="http://schemas.microsoft.com/office/drawing/2014/main" id="{6D5EE1DD-15A8-FC6A-08AE-2166DB7E6D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205" name="Text Box 504">
                <a:extLst>
                  <a:ext uri="{FF2B5EF4-FFF2-40B4-BE49-F238E27FC236}">
                    <a16:creationId xmlns:a16="http://schemas.microsoft.com/office/drawing/2014/main" id="{F5A5D3C7-3A04-6345-962E-4A99461737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-٧</a:t>
                </a:r>
                <a:endParaRPr lang="en-US" altLang="en-US" sz="2400" b="1" dirty="0"/>
              </a:p>
            </p:txBody>
          </p:sp>
          <p:sp>
            <p:nvSpPr>
              <p:cNvPr id="206" name="Text Box 505">
                <a:extLst>
                  <a:ext uri="{FF2B5EF4-FFF2-40B4-BE49-F238E27FC236}">
                    <a16:creationId xmlns:a16="http://schemas.microsoft.com/office/drawing/2014/main" id="{68BCCD3C-DA7E-BD2D-B8C7-52765D2993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١٨</a:t>
                </a:r>
                <a:endParaRPr lang="en-US" altLang="en-US" sz="2400" b="1" dirty="0"/>
              </a:p>
            </p:txBody>
          </p:sp>
          <p:sp>
            <p:nvSpPr>
              <p:cNvPr id="207" name="Line 506">
                <a:extLst>
                  <a:ext uri="{FF2B5EF4-FFF2-40B4-BE49-F238E27FC236}">
                    <a16:creationId xmlns:a16="http://schemas.microsoft.com/office/drawing/2014/main" id="{83436004-D381-F59E-C653-48F7BEA3C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04" name="Text Box 507">
              <a:extLst>
                <a:ext uri="{FF2B5EF4-FFF2-40B4-BE49-F238E27FC236}">
                  <a16:creationId xmlns:a16="http://schemas.microsoft.com/office/drawing/2014/main" id="{154B9594-1E20-2661-4AD2-4D1CB9F81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</p:grpSp>
      <p:grpSp>
        <p:nvGrpSpPr>
          <p:cNvPr id="208" name="Group 516">
            <a:extLst>
              <a:ext uri="{FF2B5EF4-FFF2-40B4-BE49-F238E27FC236}">
                <a16:creationId xmlns:a16="http://schemas.microsoft.com/office/drawing/2014/main" id="{B26D09FB-C630-7D96-FB5F-CE144C2A4370}"/>
              </a:ext>
            </a:extLst>
          </p:cNvPr>
          <p:cNvGrpSpPr>
            <a:grpSpLocks/>
          </p:cNvGrpSpPr>
          <p:nvPr/>
        </p:nvGrpSpPr>
        <p:grpSpPr bwMode="auto">
          <a:xfrm>
            <a:off x="5587577" y="5111723"/>
            <a:ext cx="1360487" cy="766763"/>
            <a:chOff x="2671" y="2882"/>
            <a:chExt cx="857" cy="483"/>
          </a:xfrm>
        </p:grpSpPr>
        <p:grpSp>
          <p:nvGrpSpPr>
            <p:cNvPr id="209" name="Group 474">
              <a:extLst>
                <a:ext uri="{FF2B5EF4-FFF2-40B4-BE49-F238E27FC236}">
                  <a16:creationId xmlns:a16="http://schemas.microsoft.com/office/drawing/2014/main" id="{105CC2F4-129B-1D4D-2CAB-E731866C7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5" y="2882"/>
              <a:ext cx="753" cy="483"/>
              <a:chOff x="4967" y="2221"/>
              <a:chExt cx="363" cy="483"/>
            </a:xfrm>
          </p:grpSpPr>
          <p:sp>
            <p:nvSpPr>
              <p:cNvPr id="211" name="Text Box 475">
                <a:extLst>
                  <a:ext uri="{FF2B5EF4-FFF2-40B4-BE49-F238E27FC236}">
                    <a16:creationId xmlns:a16="http://schemas.microsoft.com/office/drawing/2014/main" id="{C14907C9-9B9F-A5F7-1F52-F621C3995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-٥٦</a:t>
                </a:r>
                <a:r>
                  <a:rPr lang="ar-SA" altLang="en-US" sz="2400" b="1" dirty="0"/>
                  <a:t>× </a:t>
                </a:r>
                <a:r>
                  <a:rPr lang="ar-SA" altLang="en-US" sz="2400" b="1" dirty="0">
                    <a:solidFill>
                      <a:srgbClr val="008000"/>
                    </a:solidFill>
                  </a:rPr>
                  <a:t>٢</a:t>
                </a:r>
                <a:endParaRPr lang="en-US" altLang="en-US" sz="2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212" name="Text Box 476">
                <a:extLst>
                  <a:ext uri="{FF2B5EF4-FFF2-40B4-BE49-F238E27FC236}">
                    <a16:creationId xmlns:a16="http://schemas.microsoft.com/office/drawing/2014/main" id="{8B609B2B-E276-CC38-7612-ED9BBCBFD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٩ </a:t>
                </a:r>
                <a:r>
                  <a:rPr lang="ar-SA" altLang="en-US" sz="2400" b="1" dirty="0"/>
                  <a:t>×  </a:t>
                </a:r>
                <a:r>
                  <a:rPr lang="ar-SA" altLang="en-US" sz="2400" b="1" dirty="0">
                    <a:solidFill>
                      <a:srgbClr val="008000"/>
                    </a:solidFill>
                  </a:rPr>
                  <a:t>٢</a:t>
                </a:r>
                <a:endParaRPr lang="en-US" altLang="en-US" sz="2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213" name="Line 477">
                <a:extLst>
                  <a:ext uri="{FF2B5EF4-FFF2-40B4-BE49-F238E27FC236}">
                    <a16:creationId xmlns:a16="http://schemas.microsoft.com/office/drawing/2014/main" id="{22B89A07-C3AE-7A80-561E-29F70310B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10" name="Text Box 508">
              <a:extLst>
                <a:ext uri="{FF2B5EF4-FFF2-40B4-BE49-F238E27FC236}">
                  <a16:creationId xmlns:a16="http://schemas.microsoft.com/office/drawing/2014/main" id="{3C35F0A4-EB71-2DAC-9809-9556DC587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" y="296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>
      <p:transition spd="slow">
        <p:fade/>
        <p:sndAc>
          <p:stSnd>
            <p:snd r:embed="rId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8" grpId="0"/>
      <p:bldP spid="98" grpId="0"/>
      <p:bldP spid="98" grpId="1"/>
      <p:bldP spid="146" grpId="0"/>
      <p:bldP spid="146" grpId="1"/>
      <p:bldP spid="147" grpId="0"/>
      <p:bldP spid="148" grpId="0"/>
      <p:bldP spid="177" grpId="0"/>
      <p:bldP spid="17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892AE0C4-6AEC-51BF-73BB-CEE289E87575}"/>
              </a:ext>
            </a:extLst>
          </p:cNvPr>
          <p:cNvGrpSpPr>
            <a:grpSpLocks/>
          </p:cNvGrpSpPr>
          <p:nvPr/>
        </p:nvGrpSpPr>
        <p:grpSpPr bwMode="auto">
          <a:xfrm>
            <a:off x="2721287" y="173298"/>
            <a:ext cx="5327650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079D012-2E24-A101-6985-17FF474C1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B5B5C312-5B78-2F09-CFDC-9980B8493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جمع وطرح الأعداد النسبية ذات المقامات المختلفة</a:t>
              </a:r>
              <a:endParaRPr lang="en-US" altLang="en-US" sz="2400" b="1"/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:a16="http://schemas.microsoft.com/office/drawing/2014/main" id="{FD5E3C24-5C35-F124-D072-9B4775EA283A}"/>
              </a:ext>
            </a:extLst>
          </p:cNvPr>
          <p:cNvGrpSpPr>
            <a:grpSpLocks/>
          </p:cNvGrpSpPr>
          <p:nvPr/>
        </p:nvGrpSpPr>
        <p:grpSpPr bwMode="auto">
          <a:xfrm>
            <a:off x="7536175" y="1654435"/>
            <a:ext cx="1195387" cy="766763"/>
            <a:chOff x="4967" y="2221"/>
            <a:chExt cx="363" cy="483"/>
          </a:xfrm>
        </p:grpSpPr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33F1CF91-469F-3D49-1FE7-B71008AEF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١</a:t>
              </a:r>
              <a:r>
                <a:rPr lang="ar-SA" altLang="en-US" sz="2400" b="1"/>
                <a:t> × </a:t>
              </a:r>
              <a:r>
                <a:rPr lang="ar-SA" altLang="en-US" sz="2400" b="1">
                  <a:solidFill>
                    <a:srgbClr val="008000"/>
                  </a:solidFill>
                </a:rPr>
                <a:t>٧</a:t>
              </a:r>
              <a:endParaRPr lang="en-US" alt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C7EA942B-2306-9ABB-709F-9642E857B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3300"/>
                  </a:solidFill>
                </a:rPr>
                <a:t>١٤</a:t>
              </a:r>
              <a:r>
                <a:rPr lang="ar-SA" altLang="en-US" sz="2400" b="1"/>
                <a:t>× </a:t>
              </a:r>
              <a:r>
                <a:rPr lang="ar-SA" altLang="en-US" sz="2400" b="1">
                  <a:solidFill>
                    <a:srgbClr val="008000"/>
                  </a:solidFill>
                </a:rPr>
                <a:t>٧</a:t>
              </a:r>
              <a:endParaRPr lang="en-US" alt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923D4A2A-F7F3-91F7-A6C3-21A644AECA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6" name="Text Box 11">
            <a:extLst>
              <a:ext uri="{FF2B5EF4-FFF2-40B4-BE49-F238E27FC236}">
                <a16:creationId xmlns:a16="http://schemas.microsoft.com/office/drawing/2014/main" id="{503AC544-D7D9-1D0B-6EA1-58C228865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550" y="179889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9EF01531-5E14-3830-BD28-DC464A68B9F6}"/>
              </a:ext>
            </a:extLst>
          </p:cNvPr>
          <p:cNvGrpSpPr>
            <a:grpSpLocks/>
          </p:cNvGrpSpPr>
          <p:nvPr/>
        </p:nvGrpSpPr>
        <p:grpSpPr bwMode="auto">
          <a:xfrm>
            <a:off x="8488675" y="1651260"/>
            <a:ext cx="1649412" cy="766763"/>
            <a:chOff x="4406" y="1728"/>
            <a:chExt cx="1039" cy="483"/>
          </a:xfrm>
        </p:grpSpPr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499D2AC4-C69A-606C-2732-99671C25F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9" name="Group 14">
              <a:extLst>
                <a:ext uri="{FF2B5EF4-FFF2-40B4-BE49-F238E27FC236}">
                  <a16:creationId xmlns:a16="http://schemas.microsoft.com/office/drawing/2014/main" id="{4B709C4D-AC5D-628A-841E-600974F629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20" name="Group 15">
                <a:extLst>
                  <a:ext uri="{FF2B5EF4-FFF2-40B4-BE49-F238E27FC236}">
                    <a16:creationId xmlns:a16="http://schemas.microsoft.com/office/drawing/2014/main" id="{97251975-5004-954A-8C63-5FA53EECDA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7" name="Text Box 16">
                  <a:extLst>
                    <a:ext uri="{FF2B5EF4-FFF2-40B4-BE49-F238E27FC236}">
                      <a16:creationId xmlns:a16="http://schemas.microsoft.com/office/drawing/2014/main" id="{70BC34F2-22AC-D518-A610-4370101558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8" name="Text Box 17">
                  <a:extLst>
                    <a:ext uri="{FF2B5EF4-FFF2-40B4-BE49-F238E27FC236}">
                      <a16:creationId xmlns:a16="http://schemas.microsoft.com/office/drawing/2014/main" id="{92C41AB1-B2C1-9F49-C4EC-E5B8D94101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٤٩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9" name="Line 18">
                  <a:extLst>
                    <a:ext uri="{FF2B5EF4-FFF2-40B4-BE49-F238E27FC236}">
                      <a16:creationId xmlns:a16="http://schemas.microsoft.com/office/drawing/2014/main" id="{45F79454-E306-23B1-68C8-1A8BA60527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21" name="Group 19">
                <a:extLst>
                  <a:ext uri="{FF2B5EF4-FFF2-40B4-BE49-F238E27FC236}">
                    <a16:creationId xmlns:a16="http://schemas.microsoft.com/office/drawing/2014/main" id="{1ABCFD9E-FBED-FDBF-9E5E-F68B32A70C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2" name="Text Box 20">
                  <a:extLst>
                    <a:ext uri="{FF2B5EF4-FFF2-40B4-BE49-F238E27FC236}">
                      <a16:creationId xmlns:a16="http://schemas.microsoft.com/office/drawing/2014/main" id="{23AA652E-BF3F-14A2-6B69-8A0E3C79E3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+</a:t>
                  </a:r>
                  <a:endParaRPr lang="en-US" altLang="en-US" sz="2400" b="1"/>
                </a:p>
              </p:txBody>
            </p:sp>
            <p:grpSp>
              <p:nvGrpSpPr>
                <p:cNvPr id="23" name="Group 21">
                  <a:extLst>
                    <a:ext uri="{FF2B5EF4-FFF2-40B4-BE49-F238E27FC236}">
                      <a16:creationId xmlns:a16="http://schemas.microsoft.com/office/drawing/2014/main" id="{B4F819BA-81DA-47CF-3C40-9E7E7CBA17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4" name="Text Box 22">
                    <a:extLst>
                      <a:ext uri="{FF2B5EF4-FFF2-40B4-BE49-F238E27FC236}">
                        <a16:creationId xmlns:a16="http://schemas.microsoft.com/office/drawing/2014/main" id="{908C4973-0A0B-C3A9-0AEB-D720D5A1060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0000"/>
                        </a:solidFill>
                      </a:rPr>
                      <a:t>١</a:t>
                    </a:r>
                    <a:endParaRPr lang="en-US" altLang="en-US" sz="24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5" name="Text Box 23">
                    <a:extLst>
                      <a:ext uri="{FF2B5EF4-FFF2-40B4-BE49-F238E27FC236}">
                        <a16:creationId xmlns:a16="http://schemas.microsoft.com/office/drawing/2014/main" id="{E9362293-882F-872A-8169-13AC58AD5C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3300"/>
                        </a:solidFill>
                      </a:rPr>
                      <a:t>١٤</a:t>
                    </a:r>
                    <a:endParaRPr lang="en-US" altLang="en-US" sz="2400" b="1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26" name="Line 24">
                    <a:extLst>
                      <a:ext uri="{FF2B5EF4-FFF2-40B4-BE49-F238E27FC236}">
                        <a16:creationId xmlns:a16="http://schemas.microsoft.com/office/drawing/2014/main" id="{6A009C13-D03A-C90D-1B55-517B12AC48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</p:grpSp>
      <p:sp>
        <p:nvSpPr>
          <p:cNvPr id="30" name="AutoShape 26">
            <a:extLst>
              <a:ext uri="{FF2B5EF4-FFF2-40B4-BE49-F238E27FC236}">
                <a16:creationId xmlns:a16="http://schemas.microsoft.com/office/drawing/2014/main" id="{120E6DE7-8D4B-0F66-B7E5-21040D648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550" y="968635"/>
            <a:ext cx="4537075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جد ناتج الجمع أو الطرح في أبسط صورة :</a:t>
            </a:r>
            <a:endParaRPr lang="en-US" altLang="en-US" sz="2400" b="1"/>
          </a:p>
        </p:txBody>
      </p:sp>
      <p:grpSp>
        <p:nvGrpSpPr>
          <p:cNvPr id="31" name="Group 61">
            <a:extLst>
              <a:ext uri="{FF2B5EF4-FFF2-40B4-BE49-F238E27FC236}">
                <a16:creationId xmlns:a16="http://schemas.microsoft.com/office/drawing/2014/main" id="{4FEB167E-3D99-89D4-9670-1754558A414F}"/>
              </a:ext>
            </a:extLst>
          </p:cNvPr>
          <p:cNvGrpSpPr>
            <a:grpSpLocks/>
          </p:cNvGrpSpPr>
          <p:nvPr/>
        </p:nvGrpSpPr>
        <p:grpSpPr bwMode="auto">
          <a:xfrm>
            <a:off x="6291575" y="1651260"/>
            <a:ext cx="1365250" cy="766763"/>
            <a:chOff x="3315" y="1554"/>
            <a:chExt cx="860" cy="483"/>
          </a:xfrm>
        </p:grpSpPr>
        <p:grpSp>
          <p:nvGrpSpPr>
            <p:cNvPr id="32" name="Group 62">
              <a:extLst>
                <a:ext uri="{FF2B5EF4-FFF2-40B4-BE49-F238E27FC236}">
                  <a16:creationId xmlns:a16="http://schemas.microsoft.com/office/drawing/2014/main" id="{0C9FAEE1-616D-FE14-5949-7641799714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34" name="Text Box 63">
                <a:extLst>
                  <a:ext uri="{FF2B5EF4-FFF2-40B4-BE49-F238E27FC236}">
                    <a16:creationId xmlns:a16="http://schemas.microsoft.com/office/drawing/2014/main" id="{494289F6-A157-355A-816B-E987549495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٣</a:t>
                </a:r>
                <a:r>
                  <a:rPr lang="ar-SA" altLang="en-US" sz="2400" b="1"/>
                  <a:t> 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٢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35" name="Text Box 64">
                <a:extLst>
                  <a:ext uri="{FF2B5EF4-FFF2-40B4-BE49-F238E27FC236}">
                    <a16:creationId xmlns:a16="http://schemas.microsoft.com/office/drawing/2014/main" id="{6D5BC52D-C899-5EBE-081E-70E6668FC0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٤٩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٢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36" name="Line 65">
                <a:extLst>
                  <a:ext uri="{FF2B5EF4-FFF2-40B4-BE49-F238E27FC236}">
                    <a16:creationId xmlns:a16="http://schemas.microsoft.com/office/drawing/2014/main" id="{47AC110C-E2BC-B937-E4A4-E71D6B680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3" name="Text Box 66">
              <a:extLst>
                <a:ext uri="{FF2B5EF4-FFF2-40B4-BE49-F238E27FC236}">
                  <a16:creationId xmlns:a16="http://schemas.microsoft.com/office/drawing/2014/main" id="{04169F4F-67C7-B9BF-2FC6-D754E86C3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7" name="Group 67">
            <a:extLst>
              <a:ext uri="{FF2B5EF4-FFF2-40B4-BE49-F238E27FC236}">
                <a16:creationId xmlns:a16="http://schemas.microsoft.com/office/drawing/2014/main" id="{CA86953D-C3DC-B09C-3D3F-5B1B74931030}"/>
              </a:ext>
            </a:extLst>
          </p:cNvPr>
          <p:cNvGrpSpPr>
            <a:grpSpLocks/>
          </p:cNvGrpSpPr>
          <p:nvPr/>
        </p:nvGrpSpPr>
        <p:grpSpPr bwMode="auto">
          <a:xfrm>
            <a:off x="5575612" y="1654435"/>
            <a:ext cx="889000" cy="766763"/>
            <a:chOff x="2864" y="1556"/>
            <a:chExt cx="560" cy="483"/>
          </a:xfrm>
        </p:grpSpPr>
        <p:grpSp>
          <p:nvGrpSpPr>
            <p:cNvPr id="38" name="Group 68">
              <a:extLst>
                <a:ext uri="{FF2B5EF4-FFF2-40B4-BE49-F238E27FC236}">
                  <a16:creationId xmlns:a16="http://schemas.microsoft.com/office/drawing/2014/main" id="{E7F41560-6DEA-E91C-5F89-78C7E1B3EF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556"/>
              <a:ext cx="363" cy="483"/>
              <a:chOff x="4967" y="2221"/>
              <a:chExt cx="363" cy="483"/>
            </a:xfrm>
          </p:grpSpPr>
          <p:sp>
            <p:nvSpPr>
              <p:cNvPr id="40" name="Text Box 69">
                <a:extLst>
                  <a:ext uri="{FF2B5EF4-FFF2-40B4-BE49-F238E27FC236}">
                    <a16:creationId xmlns:a16="http://schemas.microsoft.com/office/drawing/2014/main" id="{9E510169-1487-6508-11AC-C1A39A7D1C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٧</a:t>
                </a:r>
                <a:endParaRPr lang="en-US" altLang="en-US" sz="2400" b="1"/>
              </a:p>
            </p:txBody>
          </p:sp>
          <p:sp>
            <p:nvSpPr>
              <p:cNvPr id="41" name="Text Box 70">
                <a:extLst>
                  <a:ext uri="{FF2B5EF4-FFF2-40B4-BE49-F238E27FC236}">
                    <a16:creationId xmlns:a16="http://schemas.microsoft.com/office/drawing/2014/main" id="{A05033C5-0F3F-D872-87CE-09BC7A0F3B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٩٨</a:t>
                </a:r>
                <a:endParaRPr lang="en-US" altLang="en-US" sz="2400" b="1"/>
              </a:p>
            </p:txBody>
          </p:sp>
          <p:sp>
            <p:nvSpPr>
              <p:cNvPr id="42" name="Line 71">
                <a:extLst>
                  <a:ext uri="{FF2B5EF4-FFF2-40B4-BE49-F238E27FC236}">
                    <a16:creationId xmlns:a16="http://schemas.microsoft.com/office/drawing/2014/main" id="{67293ED8-63B3-D916-F43B-ECFAEC980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9" name="Text Box 72">
              <a:extLst>
                <a:ext uri="{FF2B5EF4-FFF2-40B4-BE49-F238E27FC236}">
                  <a16:creationId xmlns:a16="http://schemas.microsoft.com/office/drawing/2014/main" id="{9D3BB174-ADE6-33D4-26C7-6EA8ABD78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43" name="Group 73">
            <a:extLst>
              <a:ext uri="{FF2B5EF4-FFF2-40B4-BE49-F238E27FC236}">
                <a16:creationId xmlns:a16="http://schemas.microsoft.com/office/drawing/2014/main" id="{82FE45B2-5309-D6BA-7533-640E3D4B3672}"/>
              </a:ext>
            </a:extLst>
          </p:cNvPr>
          <p:cNvGrpSpPr>
            <a:grpSpLocks/>
          </p:cNvGrpSpPr>
          <p:nvPr/>
        </p:nvGrpSpPr>
        <p:grpSpPr bwMode="auto">
          <a:xfrm>
            <a:off x="4867587" y="1651260"/>
            <a:ext cx="885825" cy="766763"/>
            <a:chOff x="2418" y="1554"/>
            <a:chExt cx="558" cy="483"/>
          </a:xfrm>
        </p:grpSpPr>
        <p:grpSp>
          <p:nvGrpSpPr>
            <p:cNvPr id="44" name="Group 74">
              <a:extLst>
                <a:ext uri="{FF2B5EF4-FFF2-40B4-BE49-F238E27FC236}">
                  <a16:creationId xmlns:a16="http://schemas.microsoft.com/office/drawing/2014/main" id="{D044A963-26B5-2739-84CD-E57D59B153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46" name="Text Box 75">
                <a:extLst>
                  <a:ext uri="{FF2B5EF4-FFF2-40B4-BE49-F238E27FC236}">
                    <a16:creationId xmlns:a16="http://schemas.microsoft.com/office/drawing/2014/main" id="{10BFFD98-371B-53C2-EF6B-C96E87DCFD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٦</a:t>
                </a:r>
                <a:endParaRPr lang="en-US" altLang="en-US" sz="2400" b="1"/>
              </a:p>
            </p:txBody>
          </p:sp>
          <p:sp>
            <p:nvSpPr>
              <p:cNvPr id="47" name="Text Box 76">
                <a:extLst>
                  <a:ext uri="{FF2B5EF4-FFF2-40B4-BE49-F238E27FC236}">
                    <a16:creationId xmlns:a16="http://schemas.microsoft.com/office/drawing/2014/main" id="{842C1CD3-6F3A-9619-D3FA-67DE0E8FF6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٩٨</a:t>
                </a:r>
                <a:endParaRPr lang="en-US" altLang="en-US" sz="2400" b="1"/>
              </a:p>
            </p:txBody>
          </p:sp>
          <p:sp>
            <p:nvSpPr>
              <p:cNvPr id="48" name="Line 77">
                <a:extLst>
                  <a:ext uri="{FF2B5EF4-FFF2-40B4-BE49-F238E27FC236}">
                    <a16:creationId xmlns:a16="http://schemas.microsoft.com/office/drawing/2014/main" id="{1599C14A-D4C9-BB1A-45D2-6F43EC65D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5" name="Text Box 78">
              <a:extLst>
                <a:ext uri="{FF2B5EF4-FFF2-40B4-BE49-F238E27FC236}">
                  <a16:creationId xmlns:a16="http://schemas.microsoft.com/office/drawing/2014/main" id="{CCEC4232-7392-94F1-5D9E-1416A4A0C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9" name="Group 79">
            <a:extLst>
              <a:ext uri="{FF2B5EF4-FFF2-40B4-BE49-F238E27FC236}">
                <a16:creationId xmlns:a16="http://schemas.microsoft.com/office/drawing/2014/main" id="{DE2EEF31-D500-098C-9FCD-D79D3182609E}"/>
              </a:ext>
            </a:extLst>
          </p:cNvPr>
          <p:cNvGrpSpPr>
            <a:grpSpLocks/>
          </p:cNvGrpSpPr>
          <p:nvPr/>
        </p:nvGrpSpPr>
        <p:grpSpPr bwMode="auto">
          <a:xfrm>
            <a:off x="3762687" y="1651260"/>
            <a:ext cx="1370013" cy="766763"/>
            <a:chOff x="1722" y="1554"/>
            <a:chExt cx="863" cy="483"/>
          </a:xfrm>
        </p:grpSpPr>
        <p:grpSp>
          <p:nvGrpSpPr>
            <p:cNvPr id="50" name="Group 80">
              <a:extLst>
                <a:ext uri="{FF2B5EF4-FFF2-40B4-BE49-F238E27FC236}">
                  <a16:creationId xmlns:a16="http://schemas.microsoft.com/office/drawing/2014/main" id="{CFA7A851-6427-4393-DEC2-8FF3B0B47C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" y="1554"/>
              <a:ext cx="753" cy="483"/>
              <a:chOff x="4967" y="2221"/>
              <a:chExt cx="363" cy="483"/>
            </a:xfrm>
          </p:grpSpPr>
          <p:sp>
            <p:nvSpPr>
              <p:cNvPr id="52" name="Text Box 81">
                <a:extLst>
                  <a:ext uri="{FF2B5EF4-FFF2-40B4-BE49-F238E27FC236}">
                    <a16:creationId xmlns:a16="http://schemas.microsoft.com/office/drawing/2014/main" id="{CD1DB69A-6393-E527-632F-93120F5C3D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٧ + ٦</a:t>
                </a:r>
                <a:endParaRPr lang="en-US" altLang="en-US" sz="2400" b="1"/>
              </a:p>
            </p:txBody>
          </p:sp>
          <p:sp>
            <p:nvSpPr>
              <p:cNvPr id="53" name="Text Box 82">
                <a:extLst>
                  <a:ext uri="{FF2B5EF4-FFF2-40B4-BE49-F238E27FC236}">
                    <a16:creationId xmlns:a16="http://schemas.microsoft.com/office/drawing/2014/main" id="{B014A57C-A1A7-36FE-860C-6C0311DD6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٩٨</a:t>
                </a:r>
                <a:endParaRPr lang="en-US" altLang="en-US" sz="2400" b="1"/>
              </a:p>
            </p:txBody>
          </p:sp>
          <p:sp>
            <p:nvSpPr>
              <p:cNvPr id="54" name="Line 83">
                <a:extLst>
                  <a:ext uri="{FF2B5EF4-FFF2-40B4-BE49-F238E27FC236}">
                    <a16:creationId xmlns:a16="http://schemas.microsoft.com/office/drawing/2014/main" id="{B5D8F09C-EBAB-27FF-DE44-7AF288259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1" name="Text Box 84">
              <a:extLst>
                <a:ext uri="{FF2B5EF4-FFF2-40B4-BE49-F238E27FC236}">
                  <a16:creationId xmlns:a16="http://schemas.microsoft.com/office/drawing/2014/main" id="{79407F20-90DE-E377-5036-A63E4574E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55" name="Group 85">
            <a:extLst>
              <a:ext uri="{FF2B5EF4-FFF2-40B4-BE49-F238E27FC236}">
                <a16:creationId xmlns:a16="http://schemas.microsoft.com/office/drawing/2014/main" id="{39E0DF38-EBE9-2C2C-EEA5-677B49272F08}"/>
              </a:ext>
            </a:extLst>
          </p:cNvPr>
          <p:cNvGrpSpPr>
            <a:grpSpLocks/>
          </p:cNvGrpSpPr>
          <p:nvPr/>
        </p:nvGrpSpPr>
        <p:grpSpPr bwMode="auto">
          <a:xfrm>
            <a:off x="3054662" y="1651260"/>
            <a:ext cx="885825" cy="766763"/>
            <a:chOff x="2418" y="1554"/>
            <a:chExt cx="558" cy="483"/>
          </a:xfrm>
        </p:grpSpPr>
        <p:grpSp>
          <p:nvGrpSpPr>
            <p:cNvPr id="56" name="Group 86">
              <a:extLst>
                <a:ext uri="{FF2B5EF4-FFF2-40B4-BE49-F238E27FC236}">
                  <a16:creationId xmlns:a16="http://schemas.microsoft.com/office/drawing/2014/main" id="{6E41A1DA-1333-1569-E40D-C73D89CB17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58" name="Text Box 87">
                <a:extLst>
                  <a:ext uri="{FF2B5EF4-FFF2-40B4-BE49-F238E27FC236}">
                    <a16:creationId xmlns:a16="http://schemas.microsoft.com/office/drawing/2014/main" id="{51B1D13F-52B2-79E8-A477-077DB53EF8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١٣</a:t>
                </a:r>
                <a:endParaRPr lang="en-US" altLang="en-US" sz="2400" b="1"/>
              </a:p>
            </p:txBody>
          </p:sp>
          <p:sp>
            <p:nvSpPr>
              <p:cNvPr id="59" name="Text Box 88">
                <a:extLst>
                  <a:ext uri="{FF2B5EF4-FFF2-40B4-BE49-F238E27FC236}">
                    <a16:creationId xmlns:a16="http://schemas.microsoft.com/office/drawing/2014/main" id="{BB6521D4-83E0-DFAF-9233-5E56B17A8D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٩٨</a:t>
                </a:r>
                <a:endParaRPr lang="en-US" altLang="en-US" sz="2400" b="1"/>
              </a:p>
            </p:txBody>
          </p:sp>
          <p:sp>
            <p:nvSpPr>
              <p:cNvPr id="60" name="Line 89">
                <a:extLst>
                  <a:ext uri="{FF2B5EF4-FFF2-40B4-BE49-F238E27FC236}">
                    <a16:creationId xmlns:a16="http://schemas.microsoft.com/office/drawing/2014/main" id="{6BB92BEC-85B7-9965-861F-0AE1068A2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7" name="Text Box 90">
              <a:extLst>
                <a:ext uri="{FF2B5EF4-FFF2-40B4-BE49-F238E27FC236}">
                  <a16:creationId xmlns:a16="http://schemas.microsoft.com/office/drawing/2014/main" id="{A59F9A08-5D07-6FFD-6D90-76EA73D86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sp>
        <p:nvSpPr>
          <p:cNvPr id="61" name="Text Box 97">
            <a:extLst>
              <a:ext uri="{FF2B5EF4-FFF2-40B4-BE49-F238E27FC236}">
                <a16:creationId xmlns:a16="http://schemas.microsoft.com/office/drawing/2014/main" id="{9C5889CC-7566-8E19-EDF2-8C7F7B08D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75" y="1821123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م . م . أ = ٩٨</a:t>
            </a:r>
            <a:endParaRPr lang="en-US" altLang="en-US" sz="2000" b="1"/>
          </a:p>
        </p:txBody>
      </p:sp>
      <p:grpSp>
        <p:nvGrpSpPr>
          <p:cNvPr id="62" name="Group 98">
            <a:extLst>
              <a:ext uri="{FF2B5EF4-FFF2-40B4-BE49-F238E27FC236}">
                <a16:creationId xmlns:a16="http://schemas.microsoft.com/office/drawing/2014/main" id="{E91EAF91-7FA7-2CDB-C4BB-55A13FE69AAB}"/>
              </a:ext>
            </a:extLst>
          </p:cNvPr>
          <p:cNvGrpSpPr>
            <a:grpSpLocks/>
          </p:cNvGrpSpPr>
          <p:nvPr/>
        </p:nvGrpSpPr>
        <p:grpSpPr bwMode="auto">
          <a:xfrm>
            <a:off x="7533000" y="2710123"/>
            <a:ext cx="1195387" cy="766762"/>
            <a:chOff x="4967" y="2221"/>
            <a:chExt cx="363" cy="483"/>
          </a:xfrm>
        </p:grpSpPr>
        <p:sp>
          <p:nvSpPr>
            <p:cNvPr id="63" name="Text Box 99">
              <a:extLst>
                <a:ext uri="{FF2B5EF4-FFF2-40B4-BE49-F238E27FC236}">
                  <a16:creationId xmlns:a16="http://schemas.microsoft.com/office/drawing/2014/main" id="{F5FE8E7A-A409-28F4-1768-96C743DB7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- ٥</a:t>
              </a:r>
              <a:r>
                <a:rPr lang="ar-SA" altLang="en-US" sz="2400" b="1"/>
                <a:t> × </a:t>
              </a:r>
              <a:r>
                <a:rPr lang="ar-SA" altLang="en-US" sz="2400" b="1">
                  <a:solidFill>
                    <a:srgbClr val="008000"/>
                  </a:solidFill>
                </a:rPr>
                <a:t>٥</a:t>
              </a:r>
              <a:endParaRPr lang="en-US" alt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64" name="Text Box 100">
              <a:extLst>
                <a:ext uri="{FF2B5EF4-FFF2-40B4-BE49-F238E27FC236}">
                  <a16:creationId xmlns:a16="http://schemas.microsoft.com/office/drawing/2014/main" id="{28E8E553-71DE-F735-A186-FB1D6E01A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3300"/>
                  </a:solidFill>
                </a:rPr>
                <a:t>١٦</a:t>
              </a:r>
              <a:r>
                <a:rPr lang="ar-SA" altLang="en-US" sz="2400" b="1"/>
                <a:t>× </a:t>
              </a:r>
              <a:r>
                <a:rPr lang="ar-SA" altLang="en-US" sz="2400" b="1">
                  <a:solidFill>
                    <a:srgbClr val="008000"/>
                  </a:solidFill>
                </a:rPr>
                <a:t>٥</a:t>
              </a:r>
              <a:endParaRPr lang="en-US" alt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65" name="Line 101">
              <a:extLst>
                <a:ext uri="{FF2B5EF4-FFF2-40B4-BE49-F238E27FC236}">
                  <a16:creationId xmlns:a16="http://schemas.microsoft.com/office/drawing/2014/main" id="{7B12386F-636D-C2D5-44DC-60393C8F5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6" name="Group 102">
            <a:extLst>
              <a:ext uri="{FF2B5EF4-FFF2-40B4-BE49-F238E27FC236}">
                <a16:creationId xmlns:a16="http://schemas.microsoft.com/office/drawing/2014/main" id="{81B67E14-2666-A8B6-D6C8-E43209C03547}"/>
              </a:ext>
            </a:extLst>
          </p:cNvPr>
          <p:cNvGrpSpPr>
            <a:grpSpLocks/>
          </p:cNvGrpSpPr>
          <p:nvPr/>
        </p:nvGrpSpPr>
        <p:grpSpPr bwMode="auto">
          <a:xfrm>
            <a:off x="8485500" y="2706948"/>
            <a:ext cx="1649412" cy="766762"/>
            <a:chOff x="4406" y="1728"/>
            <a:chExt cx="1039" cy="483"/>
          </a:xfrm>
        </p:grpSpPr>
        <p:sp>
          <p:nvSpPr>
            <p:cNvPr id="67" name="Text Box 103">
              <a:extLst>
                <a:ext uri="{FF2B5EF4-FFF2-40B4-BE49-F238E27FC236}">
                  <a16:creationId xmlns:a16="http://schemas.microsoft.com/office/drawing/2014/main" id="{A3344372-F0C8-0FC3-B7D4-A6C137516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68" name="Group 104">
              <a:extLst>
                <a:ext uri="{FF2B5EF4-FFF2-40B4-BE49-F238E27FC236}">
                  <a16:creationId xmlns:a16="http://schemas.microsoft.com/office/drawing/2014/main" id="{6F366B6B-029B-53EA-5A15-CBD0F5DA6F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69" name="Group 105">
                <a:extLst>
                  <a:ext uri="{FF2B5EF4-FFF2-40B4-BE49-F238E27FC236}">
                    <a16:creationId xmlns:a16="http://schemas.microsoft.com/office/drawing/2014/main" id="{5186EE8D-0678-C142-BFF2-41D4E84D02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76" name="Text Box 106">
                  <a:extLst>
                    <a:ext uri="{FF2B5EF4-FFF2-40B4-BE49-F238E27FC236}">
                      <a16:creationId xmlns:a16="http://schemas.microsoft.com/office/drawing/2014/main" id="{8882543B-0E97-F564-6483-C89DFFBB92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7" name="Text Box 107">
                  <a:extLst>
                    <a:ext uri="{FF2B5EF4-FFF2-40B4-BE49-F238E27FC236}">
                      <a16:creationId xmlns:a16="http://schemas.microsoft.com/office/drawing/2014/main" id="{223FFD31-7093-B20E-46FF-C35DB9D52C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١٠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8" name="Line 108">
                  <a:extLst>
                    <a:ext uri="{FF2B5EF4-FFF2-40B4-BE49-F238E27FC236}">
                      <a16:creationId xmlns:a16="http://schemas.microsoft.com/office/drawing/2014/main" id="{1409FCCF-15C2-380F-0A11-F5AECD4B84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70" name="Group 109">
                <a:extLst>
                  <a:ext uri="{FF2B5EF4-FFF2-40B4-BE49-F238E27FC236}">
                    <a16:creationId xmlns:a16="http://schemas.microsoft.com/office/drawing/2014/main" id="{84F72366-E8A3-35E6-0843-A509BD4EBD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71" name="Text Box 110">
                  <a:extLst>
                    <a:ext uri="{FF2B5EF4-FFF2-40B4-BE49-F238E27FC236}">
                      <a16:creationId xmlns:a16="http://schemas.microsoft.com/office/drawing/2014/main" id="{889CB87A-08FC-ADCF-D26D-39E44B318A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+</a:t>
                  </a:r>
                  <a:endParaRPr lang="en-US" altLang="en-US" sz="2400" b="1"/>
                </a:p>
              </p:txBody>
            </p:sp>
            <p:grpSp>
              <p:nvGrpSpPr>
                <p:cNvPr id="72" name="Group 111">
                  <a:extLst>
                    <a:ext uri="{FF2B5EF4-FFF2-40B4-BE49-F238E27FC236}">
                      <a16:creationId xmlns:a16="http://schemas.microsoft.com/office/drawing/2014/main" id="{583D2B69-54D3-FE2F-A8AA-E1E570362A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73" name="Text Box 112">
                    <a:extLst>
                      <a:ext uri="{FF2B5EF4-FFF2-40B4-BE49-F238E27FC236}">
                        <a16:creationId xmlns:a16="http://schemas.microsoft.com/office/drawing/2014/main" id="{C99FD3ED-BAE7-1728-80D9-4EFCADB4621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0000"/>
                        </a:solidFill>
                      </a:rPr>
                      <a:t>- ٥</a:t>
                    </a:r>
                    <a:endParaRPr lang="en-US" altLang="en-US" sz="24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74" name="Text Box 113">
                    <a:extLst>
                      <a:ext uri="{FF2B5EF4-FFF2-40B4-BE49-F238E27FC236}">
                        <a16:creationId xmlns:a16="http://schemas.microsoft.com/office/drawing/2014/main" id="{211094F8-4E92-4B53-6B88-BB709A20D72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3300"/>
                        </a:solidFill>
                      </a:rPr>
                      <a:t>١٦</a:t>
                    </a:r>
                    <a:endParaRPr lang="en-US" altLang="en-US" sz="2400" b="1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75" name="Line 114">
                    <a:extLst>
                      <a:ext uri="{FF2B5EF4-FFF2-40B4-BE49-F238E27FC236}">
                        <a16:creationId xmlns:a16="http://schemas.microsoft.com/office/drawing/2014/main" id="{DCB8FE91-3DC4-E193-A34A-18B3CC6F2C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</p:grpSp>
      <p:grpSp>
        <p:nvGrpSpPr>
          <p:cNvPr id="79" name="Group 115">
            <a:extLst>
              <a:ext uri="{FF2B5EF4-FFF2-40B4-BE49-F238E27FC236}">
                <a16:creationId xmlns:a16="http://schemas.microsoft.com/office/drawing/2014/main" id="{C83B185E-5E04-653B-3E6C-F9A389EB38AB}"/>
              </a:ext>
            </a:extLst>
          </p:cNvPr>
          <p:cNvGrpSpPr>
            <a:grpSpLocks/>
          </p:cNvGrpSpPr>
          <p:nvPr/>
        </p:nvGrpSpPr>
        <p:grpSpPr bwMode="auto">
          <a:xfrm>
            <a:off x="6288400" y="2706948"/>
            <a:ext cx="1365250" cy="766762"/>
            <a:chOff x="3315" y="1554"/>
            <a:chExt cx="860" cy="483"/>
          </a:xfrm>
        </p:grpSpPr>
        <p:grpSp>
          <p:nvGrpSpPr>
            <p:cNvPr id="80" name="Group 116">
              <a:extLst>
                <a:ext uri="{FF2B5EF4-FFF2-40B4-BE49-F238E27FC236}">
                  <a16:creationId xmlns:a16="http://schemas.microsoft.com/office/drawing/2014/main" id="{C1483508-F993-EABF-84CC-94AEF2D9C1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82" name="Text Box 117">
                <a:extLst>
                  <a:ext uri="{FF2B5EF4-FFF2-40B4-BE49-F238E27FC236}">
                    <a16:creationId xmlns:a16="http://schemas.microsoft.com/office/drawing/2014/main" id="{760DAA29-599D-9E41-BDE5-D11C8CF9E7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٣</a:t>
                </a:r>
                <a:r>
                  <a:rPr lang="ar-SA" altLang="en-US" sz="2400" b="1"/>
                  <a:t> 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٨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83" name="Text Box 118">
                <a:extLst>
                  <a:ext uri="{FF2B5EF4-FFF2-40B4-BE49-F238E27FC236}">
                    <a16:creationId xmlns:a16="http://schemas.microsoft.com/office/drawing/2014/main" id="{939A0BC8-375A-977C-B975-BD4B215335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١٠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٨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84" name="Line 119">
                <a:extLst>
                  <a:ext uri="{FF2B5EF4-FFF2-40B4-BE49-F238E27FC236}">
                    <a16:creationId xmlns:a16="http://schemas.microsoft.com/office/drawing/2014/main" id="{B1F9A099-ADE8-C9FA-7067-A20D4F796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1" name="Text Box 120">
              <a:extLst>
                <a:ext uri="{FF2B5EF4-FFF2-40B4-BE49-F238E27FC236}">
                  <a16:creationId xmlns:a16="http://schemas.microsoft.com/office/drawing/2014/main" id="{5771AB8B-ED5E-C828-F099-4DC45C075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85" name="Group 121">
            <a:extLst>
              <a:ext uri="{FF2B5EF4-FFF2-40B4-BE49-F238E27FC236}">
                <a16:creationId xmlns:a16="http://schemas.microsoft.com/office/drawing/2014/main" id="{0FD4CFC5-DFDD-2AA5-3CBA-3BDA5BDAD8D4}"/>
              </a:ext>
            </a:extLst>
          </p:cNvPr>
          <p:cNvGrpSpPr>
            <a:grpSpLocks/>
          </p:cNvGrpSpPr>
          <p:nvPr/>
        </p:nvGrpSpPr>
        <p:grpSpPr bwMode="auto">
          <a:xfrm>
            <a:off x="5456550" y="2710123"/>
            <a:ext cx="1004887" cy="766762"/>
            <a:chOff x="2864" y="1556"/>
            <a:chExt cx="560" cy="483"/>
          </a:xfrm>
        </p:grpSpPr>
        <p:grpSp>
          <p:nvGrpSpPr>
            <p:cNvPr id="86" name="Group 122">
              <a:extLst>
                <a:ext uri="{FF2B5EF4-FFF2-40B4-BE49-F238E27FC236}">
                  <a16:creationId xmlns:a16="http://schemas.microsoft.com/office/drawing/2014/main" id="{21ED2FF6-0EAC-EE1C-AF54-B1712F9B2D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556"/>
              <a:ext cx="363" cy="483"/>
              <a:chOff x="4967" y="2221"/>
              <a:chExt cx="363" cy="483"/>
            </a:xfrm>
          </p:grpSpPr>
          <p:sp>
            <p:nvSpPr>
              <p:cNvPr id="88" name="Text Box 123">
                <a:extLst>
                  <a:ext uri="{FF2B5EF4-FFF2-40B4-BE49-F238E27FC236}">
                    <a16:creationId xmlns:a16="http://schemas.microsoft.com/office/drawing/2014/main" id="{9357A4E1-9544-020F-2131-DF5B88EB3C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-٢٥</a:t>
                </a:r>
                <a:endParaRPr lang="en-US" altLang="en-US" sz="2400" b="1"/>
              </a:p>
            </p:txBody>
          </p:sp>
          <p:sp>
            <p:nvSpPr>
              <p:cNvPr id="89" name="Text Box 124">
                <a:extLst>
                  <a:ext uri="{FF2B5EF4-FFF2-40B4-BE49-F238E27FC236}">
                    <a16:creationId xmlns:a16="http://schemas.microsoft.com/office/drawing/2014/main" id="{8A866F9E-05F4-8114-B811-1699A493A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٨٠</a:t>
                </a:r>
                <a:endParaRPr lang="en-US" altLang="en-US" sz="2400" b="1"/>
              </a:p>
            </p:txBody>
          </p:sp>
          <p:sp>
            <p:nvSpPr>
              <p:cNvPr id="90" name="Line 125">
                <a:extLst>
                  <a:ext uri="{FF2B5EF4-FFF2-40B4-BE49-F238E27FC236}">
                    <a16:creationId xmlns:a16="http://schemas.microsoft.com/office/drawing/2014/main" id="{CF0ACA4F-777B-B979-6B66-0D60AEB6D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7" name="Text Box 126">
              <a:extLst>
                <a:ext uri="{FF2B5EF4-FFF2-40B4-BE49-F238E27FC236}">
                  <a16:creationId xmlns:a16="http://schemas.microsoft.com/office/drawing/2014/main" id="{BFCC689B-D171-FA64-8B37-89F14AF0DB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91" name="Group 127">
            <a:extLst>
              <a:ext uri="{FF2B5EF4-FFF2-40B4-BE49-F238E27FC236}">
                <a16:creationId xmlns:a16="http://schemas.microsoft.com/office/drawing/2014/main" id="{3C6A82FC-51BC-6D4F-A41B-2B414A026C78}"/>
              </a:ext>
            </a:extLst>
          </p:cNvPr>
          <p:cNvGrpSpPr>
            <a:grpSpLocks/>
          </p:cNvGrpSpPr>
          <p:nvPr/>
        </p:nvGrpSpPr>
        <p:grpSpPr bwMode="auto">
          <a:xfrm>
            <a:off x="4758050" y="2706948"/>
            <a:ext cx="885825" cy="766762"/>
            <a:chOff x="2418" y="1554"/>
            <a:chExt cx="558" cy="483"/>
          </a:xfrm>
        </p:grpSpPr>
        <p:grpSp>
          <p:nvGrpSpPr>
            <p:cNvPr id="92" name="Group 128">
              <a:extLst>
                <a:ext uri="{FF2B5EF4-FFF2-40B4-BE49-F238E27FC236}">
                  <a16:creationId xmlns:a16="http://schemas.microsoft.com/office/drawing/2014/main" id="{02C6E12B-6265-9EC6-5746-0FCC54FA74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94" name="Text Box 129">
                <a:extLst>
                  <a:ext uri="{FF2B5EF4-FFF2-40B4-BE49-F238E27FC236}">
                    <a16:creationId xmlns:a16="http://schemas.microsoft.com/office/drawing/2014/main" id="{587FDFD6-56DA-4EBD-8BE4-6D059ABA6C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95" name="Text Box 130">
                <a:extLst>
                  <a:ext uri="{FF2B5EF4-FFF2-40B4-BE49-F238E27FC236}">
                    <a16:creationId xmlns:a16="http://schemas.microsoft.com/office/drawing/2014/main" id="{D26E8CD8-F56E-1958-DC44-0FCE20E81F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٨٠</a:t>
                </a:r>
                <a:endParaRPr lang="en-US" altLang="en-US" sz="2400" b="1"/>
              </a:p>
            </p:txBody>
          </p:sp>
          <p:sp>
            <p:nvSpPr>
              <p:cNvPr id="96" name="Line 131">
                <a:extLst>
                  <a:ext uri="{FF2B5EF4-FFF2-40B4-BE49-F238E27FC236}">
                    <a16:creationId xmlns:a16="http://schemas.microsoft.com/office/drawing/2014/main" id="{DD243D92-8F62-EB5F-B9F9-D9B28F2DA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3" name="Text Box 132">
              <a:extLst>
                <a:ext uri="{FF2B5EF4-FFF2-40B4-BE49-F238E27FC236}">
                  <a16:creationId xmlns:a16="http://schemas.microsoft.com/office/drawing/2014/main" id="{D5583702-9A93-D18F-1428-4BC710A86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97" name="Group 133">
            <a:extLst>
              <a:ext uri="{FF2B5EF4-FFF2-40B4-BE49-F238E27FC236}">
                <a16:creationId xmlns:a16="http://schemas.microsoft.com/office/drawing/2014/main" id="{B2A4D28D-36FE-B390-1048-3A29972219AC}"/>
              </a:ext>
            </a:extLst>
          </p:cNvPr>
          <p:cNvGrpSpPr>
            <a:grpSpLocks/>
          </p:cNvGrpSpPr>
          <p:nvPr/>
        </p:nvGrpSpPr>
        <p:grpSpPr bwMode="auto">
          <a:xfrm>
            <a:off x="3440425" y="2706948"/>
            <a:ext cx="1582737" cy="766762"/>
            <a:chOff x="1722" y="1554"/>
            <a:chExt cx="863" cy="483"/>
          </a:xfrm>
        </p:grpSpPr>
        <p:grpSp>
          <p:nvGrpSpPr>
            <p:cNvPr id="98" name="Group 134">
              <a:extLst>
                <a:ext uri="{FF2B5EF4-FFF2-40B4-BE49-F238E27FC236}">
                  <a16:creationId xmlns:a16="http://schemas.microsoft.com/office/drawing/2014/main" id="{6B4E2B87-787D-335F-BC7A-B9116FD1FE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" y="1554"/>
              <a:ext cx="753" cy="483"/>
              <a:chOff x="4967" y="2221"/>
              <a:chExt cx="363" cy="483"/>
            </a:xfrm>
          </p:grpSpPr>
          <p:sp>
            <p:nvSpPr>
              <p:cNvPr id="100" name="Text Box 135">
                <a:extLst>
                  <a:ext uri="{FF2B5EF4-FFF2-40B4-BE49-F238E27FC236}">
                    <a16:creationId xmlns:a16="http://schemas.microsoft.com/office/drawing/2014/main" id="{2E1AC61B-5BB0-AFB5-F546-8916E022D4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-٢٥+ ٢٤</a:t>
                </a:r>
                <a:endParaRPr lang="en-US" altLang="en-US" sz="2400" b="1"/>
              </a:p>
            </p:txBody>
          </p:sp>
          <p:sp>
            <p:nvSpPr>
              <p:cNvPr id="101" name="Text Box 136">
                <a:extLst>
                  <a:ext uri="{FF2B5EF4-FFF2-40B4-BE49-F238E27FC236}">
                    <a16:creationId xmlns:a16="http://schemas.microsoft.com/office/drawing/2014/main" id="{27E664EA-368D-6DB9-6028-9F02A469DD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٣٦</a:t>
                </a:r>
                <a:endParaRPr lang="en-US" altLang="en-US" sz="2400" b="1"/>
              </a:p>
            </p:txBody>
          </p:sp>
          <p:sp>
            <p:nvSpPr>
              <p:cNvPr id="102" name="Line 137">
                <a:extLst>
                  <a:ext uri="{FF2B5EF4-FFF2-40B4-BE49-F238E27FC236}">
                    <a16:creationId xmlns:a16="http://schemas.microsoft.com/office/drawing/2014/main" id="{0AD72AD3-E343-BBF9-EF27-BBB04A752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9" name="Text Box 138">
              <a:extLst>
                <a:ext uri="{FF2B5EF4-FFF2-40B4-BE49-F238E27FC236}">
                  <a16:creationId xmlns:a16="http://schemas.microsoft.com/office/drawing/2014/main" id="{99B81464-CFB8-C6D2-F42D-A95D6F8B6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03" name="Group 139">
            <a:extLst>
              <a:ext uri="{FF2B5EF4-FFF2-40B4-BE49-F238E27FC236}">
                <a16:creationId xmlns:a16="http://schemas.microsoft.com/office/drawing/2014/main" id="{1243EE73-B8B8-84B1-2E96-2643003A72C8}"/>
              </a:ext>
            </a:extLst>
          </p:cNvPr>
          <p:cNvGrpSpPr>
            <a:grpSpLocks/>
          </p:cNvGrpSpPr>
          <p:nvPr/>
        </p:nvGrpSpPr>
        <p:grpSpPr bwMode="auto">
          <a:xfrm>
            <a:off x="2754625" y="2694248"/>
            <a:ext cx="885825" cy="766762"/>
            <a:chOff x="2418" y="1554"/>
            <a:chExt cx="558" cy="483"/>
          </a:xfrm>
        </p:grpSpPr>
        <p:grpSp>
          <p:nvGrpSpPr>
            <p:cNvPr id="104" name="Group 140">
              <a:extLst>
                <a:ext uri="{FF2B5EF4-FFF2-40B4-BE49-F238E27FC236}">
                  <a16:creationId xmlns:a16="http://schemas.microsoft.com/office/drawing/2014/main" id="{0394522E-ED34-7AE2-3DA1-E7C2DD0511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06" name="Text Box 141">
                <a:extLst>
                  <a:ext uri="{FF2B5EF4-FFF2-40B4-BE49-F238E27FC236}">
                    <a16:creationId xmlns:a16="http://schemas.microsoft.com/office/drawing/2014/main" id="{8D26347E-E266-F883-DD33-24B6617537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 ١</a:t>
                </a:r>
                <a:endParaRPr lang="en-US" altLang="en-US" sz="2400" b="1"/>
              </a:p>
            </p:txBody>
          </p:sp>
          <p:sp>
            <p:nvSpPr>
              <p:cNvPr id="107" name="Text Box 142">
                <a:extLst>
                  <a:ext uri="{FF2B5EF4-FFF2-40B4-BE49-F238E27FC236}">
                    <a16:creationId xmlns:a16="http://schemas.microsoft.com/office/drawing/2014/main" id="{B27B8038-4E31-D248-D709-6120D1E176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٨٠</a:t>
                </a:r>
                <a:endParaRPr lang="en-US" altLang="en-US" sz="2400" b="1"/>
              </a:p>
            </p:txBody>
          </p:sp>
          <p:sp>
            <p:nvSpPr>
              <p:cNvPr id="108" name="Line 143">
                <a:extLst>
                  <a:ext uri="{FF2B5EF4-FFF2-40B4-BE49-F238E27FC236}">
                    <a16:creationId xmlns:a16="http://schemas.microsoft.com/office/drawing/2014/main" id="{F7B657B8-2769-A82B-2AF7-270DB86DC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05" name="Text Box 144">
              <a:extLst>
                <a:ext uri="{FF2B5EF4-FFF2-40B4-BE49-F238E27FC236}">
                  <a16:creationId xmlns:a16="http://schemas.microsoft.com/office/drawing/2014/main" id="{2D569A28-EBE0-2899-F3BB-470DC94FA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sp>
        <p:nvSpPr>
          <p:cNvPr id="109" name="Text Box 145">
            <a:extLst>
              <a:ext uri="{FF2B5EF4-FFF2-40B4-BE49-F238E27FC236}">
                <a16:creationId xmlns:a16="http://schemas.microsoft.com/office/drawing/2014/main" id="{D1A2861A-F7BB-CA0F-8EC6-A39C22851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200" y="2876810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م . م . أ = ٨٠</a:t>
            </a:r>
            <a:endParaRPr lang="en-US" altLang="en-US" sz="2000" b="1"/>
          </a:p>
        </p:txBody>
      </p:sp>
      <p:sp>
        <p:nvSpPr>
          <p:cNvPr id="110" name="Text Box 146">
            <a:extLst>
              <a:ext uri="{FF2B5EF4-FFF2-40B4-BE49-F238E27FC236}">
                <a16:creationId xmlns:a16="http://schemas.microsoft.com/office/drawing/2014/main" id="{4788E130-81ED-100D-1B25-18AA4A36C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900" y="284188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sp>
        <p:nvSpPr>
          <p:cNvPr id="111" name="Text Box 147">
            <a:extLst>
              <a:ext uri="{FF2B5EF4-FFF2-40B4-BE49-F238E27FC236}">
                <a16:creationId xmlns:a16="http://schemas.microsoft.com/office/drawing/2014/main" id="{6AFF7A87-F175-B90D-108B-59445E1B5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37" y="604069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112" name="Group 148">
            <a:extLst>
              <a:ext uri="{FF2B5EF4-FFF2-40B4-BE49-F238E27FC236}">
                <a16:creationId xmlns:a16="http://schemas.microsoft.com/office/drawing/2014/main" id="{A5F61C54-0053-D513-3D71-F7924B5CA10D}"/>
              </a:ext>
            </a:extLst>
          </p:cNvPr>
          <p:cNvGrpSpPr>
            <a:grpSpLocks/>
          </p:cNvGrpSpPr>
          <p:nvPr/>
        </p:nvGrpSpPr>
        <p:grpSpPr bwMode="auto">
          <a:xfrm>
            <a:off x="7833037" y="5070735"/>
            <a:ext cx="2341563" cy="766763"/>
            <a:chOff x="4286" y="2886"/>
            <a:chExt cx="1475" cy="483"/>
          </a:xfrm>
        </p:grpSpPr>
        <p:grpSp>
          <p:nvGrpSpPr>
            <p:cNvPr id="113" name="Group 149">
              <a:extLst>
                <a:ext uri="{FF2B5EF4-FFF2-40B4-BE49-F238E27FC236}">
                  <a16:creationId xmlns:a16="http://schemas.microsoft.com/office/drawing/2014/main" id="{E136029D-B2DD-6F98-4A22-A8280243FE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5" y="2886"/>
              <a:ext cx="1406" cy="483"/>
              <a:chOff x="4355" y="2886"/>
              <a:chExt cx="1406" cy="483"/>
            </a:xfrm>
          </p:grpSpPr>
          <p:grpSp>
            <p:nvGrpSpPr>
              <p:cNvPr id="115" name="Group 150">
                <a:extLst>
                  <a:ext uri="{FF2B5EF4-FFF2-40B4-BE49-F238E27FC236}">
                    <a16:creationId xmlns:a16="http://schemas.microsoft.com/office/drawing/2014/main" id="{E72AAB07-5E66-5051-6663-43A730B851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886"/>
                <a:ext cx="704" cy="483"/>
                <a:chOff x="4377" y="2811"/>
                <a:chExt cx="635" cy="483"/>
              </a:xfrm>
            </p:grpSpPr>
            <p:grpSp>
              <p:nvGrpSpPr>
                <p:cNvPr id="123" name="Group 151">
                  <a:extLst>
                    <a:ext uri="{FF2B5EF4-FFF2-40B4-BE49-F238E27FC236}">
                      <a16:creationId xmlns:a16="http://schemas.microsoft.com/office/drawing/2014/main" id="{1BFDD908-7810-B3A1-8D1E-D4343258C4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125" name="Text Box 152">
                    <a:extLst>
                      <a:ext uri="{FF2B5EF4-FFF2-40B4-BE49-F238E27FC236}">
                        <a16:creationId xmlns:a16="http://schemas.microsoft.com/office/drawing/2014/main" id="{FE3BD485-7FA2-5729-4779-D92DEBCA5D7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3300"/>
                        </a:solidFill>
                      </a:rPr>
                      <a:t>٣</a:t>
                    </a:r>
                    <a:endParaRPr lang="en-US" altLang="en-US" sz="2400" b="1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126" name="Text Box 153">
                    <a:extLst>
                      <a:ext uri="{FF2B5EF4-FFF2-40B4-BE49-F238E27FC236}">
                        <a16:creationId xmlns:a16="http://schemas.microsoft.com/office/drawing/2014/main" id="{081A69A9-174A-5A3A-60CB-F73C9344FB9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3300"/>
                        </a:solidFill>
                      </a:rPr>
                      <a:t>٤</a:t>
                    </a:r>
                    <a:endParaRPr lang="en-US" altLang="en-US" sz="2400" b="1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127" name="Line 154">
                    <a:extLst>
                      <a:ext uri="{FF2B5EF4-FFF2-40B4-BE49-F238E27FC236}">
                        <a16:creationId xmlns:a16="http://schemas.microsoft.com/office/drawing/2014/main" id="{B6D59B76-1FEC-459A-361D-1252919D7C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124" name="Text Box 155">
                  <a:extLst>
                    <a:ext uri="{FF2B5EF4-FFF2-40B4-BE49-F238E27FC236}">
                      <a16:creationId xmlns:a16="http://schemas.microsoft.com/office/drawing/2014/main" id="{33CBED9E-C92D-3F38-C7EF-834853297C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 </a:t>
                  </a:r>
                  <a:r>
                    <a:rPr lang="ar-SA" altLang="en-US" sz="2400" b="1">
                      <a:solidFill>
                        <a:srgbClr val="FF3300"/>
                      </a:solidFill>
                    </a:rPr>
                    <a:t>٢</a:t>
                  </a:r>
                  <a:endParaRPr lang="en-US" altLang="en-US" sz="2400" b="1">
                    <a:solidFill>
                      <a:srgbClr val="FF3300"/>
                    </a:solidFill>
                  </a:endParaRPr>
                </a:p>
              </p:txBody>
            </p:sp>
          </p:grpSp>
          <p:sp>
            <p:nvSpPr>
              <p:cNvPr id="116" name="Text Box 156">
                <a:extLst>
                  <a:ext uri="{FF2B5EF4-FFF2-40B4-BE49-F238E27FC236}">
                    <a16:creationId xmlns:a16="http://schemas.microsoft.com/office/drawing/2014/main" id="{A84E6887-0BA2-1465-A774-A804F0F413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8" y="2976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  <p:grpSp>
            <p:nvGrpSpPr>
              <p:cNvPr id="117" name="Group 157">
                <a:extLst>
                  <a:ext uri="{FF2B5EF4-FFF2-40B4-BE49-F238E27FC236}">
                    <a16:creationId xmlns:a16="http://schemas.microsoft.com/office/drawing/2014/main" id="{2BA091AA-A724-CC1D-E59E-8CC1DE7EC0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5" y="2886"/>
                <a:ext cx="704" cy="483"/>
                <a:chOff x="4377" y="2811"/>
                <a:chExt cx="635" cy="483"/>
              </a:xfrm>
            </p:grpSpPr>
            <p:grpSp>
              <p:nvGrpSpPr>
                <p:cNvPr id="118" name="Group 158">
                  <a:extLst>
                    <a:ext uri="{FF2B5EF4-FFF2-40B4-BE49-F238E27FC236}">
                      <a16:creationId xmlns:a16="http://schemas.microsoft.com/office/drawing/2014/main" id="{98FEB7F6-1C31-790F-3332-8C4087F193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120" name="Text Box 159">
                    <a:extLst>
                      <a:ext uri="{FF2B5EF4-FFF2-40B4-BE49-F238E27FC236}">
                        <a16:creationId xmlns:a16="http://schemas.microsoft.com/office/drawing/2014/main" id="{17DC0536-AE4F-48D0-07EF-C7D67972555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chemeClr val="accent2"/>
                        </a:solidFill>
                      </a:rPr>
                      <a:t>١</a:t>
                    </a:r>
                    <a:endParaRPr lang="en-US" altLang="en-US" sz="24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21" name="Text Box 160">
                    <a:extLst>
                      <a:ext uri="{FF2B5EF4-FFF2-40B4-BE49-F238E27FC236}">
                        <a16:creationId xmlns:a16="http://schemas.microsoft.com/office/drawing/2014/main" id="{B21A4D92-3701-8C23-D57E-647DC16EB77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chemeClr val="accent2"/>
                        </a:solidFill>
                      </a:rPr>
                      <a:t>٣</a:t>
                    </a:r>
                    <a:endParaRPr lang="en-US" altLang="en-US" sz="24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22" name="Line 161">
                    <a:extLst>
                      <a:ext uri="{FF2B5EF4-FFF2-40B4-BE49-F238E27FC236}">
                        <a16:creationId xmlns:a16="http://schemas.microsoft.com/office/drawing/2014/main" id="{99939790-A78B-F4B2-7C29-BD89F21CAC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119" name="Text Box 162">
                  <a:extLst>
                    <a:ext uri="{FF2B5EF4-FFF2-40B4-BE49-F238E27FC236}">
                      <a16:creationId xmlns:a16="http://schemas.microsoft.com/office/drawing/2014/main" id="{9CC4ACA8-E333-4904-C953-9BA00637F7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٦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</p:grpSp>
        </p:grpSp>
        <p:sp>
          <p:nvSpPr>
            <p:cNvPr id="114" name="Text Box 163">
              <a:extLst>
                <a:ext uri="{FF2B5EF4-FFF2-40B4-BE49-F238E27FC236}">
                  <a16:creationId xmlns:a16="http://schemas.microsoft.com/office/drawing/2014/main" id="{8E466ACA-27C2-07B5-9D99-6794890A7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297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28" name="Group 164">
            <a:extLst>
              <a:ext uri="{FF2B5EF4-FFF2-40B4-BE49-F238E27FC236}">
                <a16:creationId xmlns:a16="http://schemas.microsoft.com/office/drawing/2014/main" id="{719B5968-4C28-8433-B44D-66624C10048E}"/>
              </a:ext>
            </a:extLst>
          </p:cNvPr>
          <p:cNvGrpSpPr>
            <a:grpSpLocks/>
          </p:cNvGrpSpPr>
          <p:nvPr/>
        </p:nvGrpSpPr>
        <p:grpSpPr bwMode="auto">
          <a:xfrm>
            <a:off x="7015475" y="5058035"/>
            <a:ext cx="885825" cy="766763"/>
            <a:chOff x="2418" y="1554"/>
            <a:chExt cx="558" cy="483"/>
          </a:xfrm>
        </p:grpSpPr>
        <p:grpSp>
          <p:nvGrpSpPr>
            <p:cNvPr id="129" name="Group 165">
              <a:extLst>
                <a:ext uri="{FF2B5EF4-FFF2-40B4-BE49-F238E27FC236}">
                  <a16:creationId xmlns:a16="http://schemas.microsoft.com/office/drawing/2014/main" id="{76BDE62E-C451-5673-D37A-E9C880771B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31" name="Text Box 166">
                <a:extLst>
                  <a:ext uri="{FF2B5EF4-FFF2-40B4-BE49-F238E27FC236}">
                    <a16:creationId xmlns:a16="http://schemas.microsoft.com/office/drawing/2014/main" id="{40E5B666-292F-4C2B-CF6F-B1A4B1A634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١١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132" name="Text Box 167">
                <a:extLst>
                  <a:ext uri="{FF2B5EF4-FFF2-40B4-BE49-F238E27FC236}">
                    <a16:creationId xmlns:a16="http://schemas.microsoft.com/office/drawing/2014/main" id="{D316F045-1E2F-8CDD-7BAF-8D5FF3B1BB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٤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133" name="Line 168">
                <a:extLst>
                  <a:ext uri="{FF2B5EF4-FFF2-40B4-BE49-F238E27FC236}">
                    <a16:creationId xmlns:a16="http://schemas.microsoft.com/office/drawing/2014/main" id="{09608313-8645-9250-4A7C-E2C63E884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30" name="Text Box 169">
              <a:extLst>
                <a:ext uri="{FF2B5EF4-FFF2-40B4-BE49-F238E27FC236}">
                  <a16:creationId xmlns:a16="http://schemas.microsoft.com/office/drawing/2014/main" id="{83D5F6BC-3F5B-1D8E-AEDD-B2F977874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134" name="Group 170">
            <a:extLst>
              <a:ext uri="{FF2B5EF4-FFF2-40B4-BE49-F238E27FC236}">
                <a16:creationId xmlns:a16="http://schemas.microsoft.com/office/drawing/2014/main" id="{33B19282-8FE6-270E-4BC7-BA00948DE975}"/>
              </a:ext>
            </a:extLst>
          </p:cNvPr>
          <p:cNvGrpSpPr>
            <a:grpSpLocks/>
          </p:cNvGrpSpPr>
          <p:nvPr/>
        </p:nvGrpSpPr>
        <p:grpSpPr bwMode="auto">
          <a:xfrm>
            <a:off x="6296337" y="5058035"/>
            <a:ext cx="885825" cy="766763"/>
            <a:chOff x="2418" y="1554"/>
            <a:chExt cx="558" cy="483"/>
          </a:xfrm>
        </p:grpSpPr>
        <p:grpSp>
          <p:nvGrpSpPr>
            <p:cNvPr id="135" name="Group 171">
              <a:extLst>
                <a:ext uri="{FF2B5EF4-FFF2-40B4-BE49-F238E27FC236}">
                  <a16:creationId xmlns:a16="http://schemas.microsoft.com/office/drawing/2014/main" id="{BFD41811-5D2A-764C-1E55-BAADB2CE0D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37" name="Text Box 172">
                <a:extLst>
                  <a:ext uri="{FF2B5EF4-FFF2-40B4-BE49-F238E27FC236}">
                    <a16:creationId xmlns:a16="http://schemas.microsoft.com/office/drawing/2014/main" id="{C3372EBE-1A44-1965-8850-43E8CC37E2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١٩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8" name="Text Box 173">
                <a:extLst>
                  <a:ext uri="{FF2B5EF4-FFF2-40B4-BE49-F238E27FC236}">
                    <a16:creationId xmlns:a16="http://schemas.microsoft.com/office/drawing/2014/main" id="{44708FBB-1F65-B320-5B69-2325028655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٣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9" name="Line 174">
                <a:extLst>
                  <a:ext uri="{FF2B5EF4-FFF2-40B4-BE49-F238E27FC236}">
                    <a16:creationId xmlns:a16="http://schemas.microsoft.com/office/drawing/2014/main" id="{B0FDB6A4-BC02-ED14-1BE2-42B4DEE6C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36" name="Text Box 175">
              <a:extLst>
                <a:ext uri="{FF2B5EF4-FFF2-40B4-BE49-F238E27FC236}">
                  <a16:creationId xmlns:a16="http://schemas.microsoft.com/office/drawing/2014/main" id="{D1B7DDF4-AB57-8EDE-76B4-5CF5CEFDC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40" name="Text Box 176">
            <a:extLst>
              <a:ext uri="{FF2B5EF4-FFF2-40B4-BE49-F238E27FC236}">
                <a16:creationId xmlns:a16="http://schemas.microsoft.com/office/drawing/2014/main" id="{4B65D445-0333-B856-FD41-041CB30F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012" y="5224723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م . م . أ = ١٢</a:t>
            </a:r>
            <a:endParaRPr lang="en-US" altLang="en-US" sz="2000" b="1"/>
          </a:p>
        </p:txBody>
      </p:sp>
      <p:grpSp>
        <p:nvGrpSpPr>
          <p:cNvPr id="141" name="Group 177">
            <a:extLst>
              <a:ext uri="{FF2B5EF4-FFF2-40B4-BE49-F238E27FC236}">
                <a16:creationId xmlns:a16="http://schemas.microsoft.com/office/drawing/2014/main" id="{E5B7E522-95BA-C694-7103-FCC896CDD81A}"/>
              </a:ext>
            </a:extLst>
          </p:cNvPr>
          <p:cNvGrpSpPr>
            <a:grpSpLocks/>
          </p:cNvGrpSpPr>
          <p:nvPr/>
        </p:nvGrpSpPr>
        <p:grpSpPr bwMode="auto">
          <a:xfrm>
            <a:off x="4189725" y="5061210"/>
            <a:ext cx="1365250" cy="766763"/>
            <a:chOff x="3315" y="1554"/>
            <a:chExt cx="860" cy="483"/>
          </a:xfrm>
        </p:grpSpPr>
        <p:grpSp>
          <p:nvGrpSpPr>
            <p:cNvPr id="142" name="Group 178">
              <a:extLst>
                <a:ext uri="{FF2B5EF4-FFF2-40B4-BE49-F238E27FC236}">
                  <a16:creationId xmlns:a16="http://schemas.microsoft.com/office/drawing/2014/main" id="{4953A6BA-1CE9-A101-4ED5-786F20A040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144" name="Text Box 179">
                <a:extLst>
                  <a:ext uri="{FF2B5EF4-FFF2-40B4-BE49-F238E27FC236}">
                    <a16:creationId xmlns:a16="http://schemas.microsoft.com/office/drawing/2014/main" id="{E1DEB22D-A3FC-B012-C2B2-0FDD98370D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١٩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٤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45" name="Text Box 180">
                <a:extLst>
                  <a:ext uri="{FF2B5EF4-FFF2-40B4-BE49-F238E27FC236}">
                    <a16:creationId xmlns:a16="http://schemas.microsoft.com/office/drawing/2014/main" id="{CCA11CC6-AA7D-EC2E-A711-F406F83A1F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٣ 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٤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46" name="Line 181">
                <a:extLst>
                  <a:ext uri="{FF2B5EF4-FFF2-40B4-BE49-F238E27FC236}">
                    <a16:creationId xmlns:a16="http://schemas.microsoft.com/office/drawing/2014/main" id="{B94C69A6-F500-AB52-ABBA-CCF395BAF3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43" name="Text Box 182">
              <a:extLst>
                <a:ext uri="{FF2B5EF4-FFF2-40B4-BE49-F238E27FC236}">
                  <a16:creationId xmlns:a16="http://schemas.microsoft.com/office/drawing/2014/main" id="{976AEC6A-2CC0-3465-9F45-582CA783B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47" name="Group 183">
            <a:extLst>
              <a:ext uri="{FF2B5EF4-FFF2-40B4-BE49-F238E27FC236}">
                <a16:creationId xmlns:a16="http://schemas.microsoft.com/office/drawing/2014/main" id="{61503454-6622-9356-2573-B21F11A22E64}"/>
              </a:ext>
            </a:extLst>
          </p:cNvPr>
          <p:cNvGrpSpPr>
            <a:grpSpLocks/>
          </p:cNvGrpSpPr>
          <p:nvPr/>
        </p:nvGrpSpPr>
        <p:grpSpPr bwMode="auto">
          <a:xfrm>
            <a:off x="3473762" y="5064385"/>
            <a:ext cx="889000" cy="766763"/>
            <a:chOff x="2864" y="1556"/>
            <a:chExt cx="560" cy="483"/>
          </a:xfrm>
        </p:grpSpPr>
        <p:grpSp>
          <p:nvGrpSpPr>
            <p:cNvPr id="148" name="Group 184">
              <a:extLst>
                <a:ext uri="{FF2B5EF4-FFF2-40B4-BE49-F238E27FC236}">
                  <a16:creationId xmlns:a16="http://schemas.microsoft.com/office/drawing/2014/main" id="{8CACF65B-4B89-1861-EE59-BB1DDF2F5D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556"/>
              <a:ext cx="363" cy="483"/>
              <a:chOff x="4967" y="2221"/>
              <a:chExt cx="363" cy="483"/>
            </a:xfrm>
          </p:grpSpPr>
          <p:sp>
            <p:nvSpPr>
              <p:cNvPr id="150" name="Text Box 185">
                <a:extLst>
                  <a:ext uri="{FF2B5EF4-FFF2-40B4-BE49-F238E27FC236}">
                    <a16:creationId xmlns:a16="http://schemas.microsoft.com/office/drawing/2014/main" id="{AF4FF79B-9643-4B50-9838-0AE503E0D5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٣٣</a:t>
                </a:r>
                <a:endParaRPr lang="en-US" altLang="en-US" sz="2400" b="1"/>
              </a:p>
            </p:txBody>
          </p:sp>
          <p:sp>
            <p:nvSpPr>
              <p:cNvPr id="151" name="Text Box 186">
                <a:extLst>
                  <a:ext uri="{FF2B5EF4-FFF2-40B4-BE49-F238E27FC236}">
                    <a16:creationId xmlns:a16="http://schemas.microsoft.com/office/drawing/2014/main" id="{D4E697F2-5831-440E-DE4A-0ADE54B815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١٢</a:t>
                </a:r>
                <a:endParaRPr lang="en-US" altLang="en-US" sz="2400" b="1"/>
              </a:p>
            </p:txBody>
          </p:sp>
          <p:sp>
            <p:nvSpPr>
              <p:cNvPr id="152" name="Line 187">
                <a:extLst>
                  <a:ext uri="{FF2B5EF4-FFF2-40B4-BE49-F238E27FC236}">
                    <a16:creationId xmlns:a16="http://schemas.microsoft.com/office/drawing/2014/main" id="{021F8E26-387E-F5ED-EE2B-60288E34B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49" name="Text Box 188">
              <a:extLst>
                <a:ext uri="{FF2B5EF4-FFF2-40B4-BE49-F238E27FC236}">
                  <a16:creationId xmlns:a16="http://schemas.microsoft.com/office/drawing/2014/main" id="{D39851D1-5AFF-0701-1FDD-704D01450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153" name="Group 189">
            <a:extLst>
              <a:ext uri="{FF2B5EF4-FFF2-40B4-BE49-F238E27FC236}">
                <a16:creationId xmlns:a16="http://schemas.microsoft.com/office/drawing/2014/main" id="{A9E009FF-831B-5C37-AF55-83A31318B5AB}"/>
              </a:ext>
            </a:extLst>
          </p:cNvPr>
          <p:cNvGrpSpPr>
            <a:grpSpLocks/>
          </p:cNvGrpSpPr>
          <p:nvPr/>
        </p:nvGrpSpPr>
        <p:grpSpPr bwMode="auto">
          <a:xfrm>
            <a:off x="2765737" y="5061210"/>
            <a:ext cx="885825" cy="766763"/>
            <a:chOff x="2418" y="1554"/>
            <a:chExt cx="558" cy="483"/>
          </a:xfrm>
        </p:grpSpPr>
        <p:grpSp>
          <p:nvGrpSpPr>
            <p:cNvPr id="154" name="Group 190">
              <a:extLst>
                <a:ext uri="{FF2B5EF4-FFF2-40B4-BE49-F238E27FC236}">
                  <a16:creationId xmlns:a16="http://schemas.microsoft.com/office/drawing/2014/main" id="{1B5A3986-E695-5C27-0CA3-B1C7A4734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56" name="Text Box 191">
                <a:extLst>
                  <a:ext uri="{FF2B5EF4-FFF2-40B4-BE49-F238E27FC236}">
                    <a16:creationId xmlns:a16="http://schemas.microsoft.com/office/drawing/2014/main" id="{19997881-C94E-8095-8EE2-344C27EDB2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٧٦</a:t>
                </a:r>
                <a:endParaRPr lang="en-US" altLang="en-US" sz="2400" b="1"/>
              </a:p>
            </p:txBody>
          </p:sp>
          <p:sp>
            <p:nvSpPr>
              <p:cNvPr id="157" name="Text Box 192">
                <a:extLst>
                  <a:ext uri="{FF2B5EF4-FFF2-40B4-BE49-F238E27FC236}">
                    <a16:creationId xmlns:a16="http://schemas.microsoft.com/office/drawing/2014/main" id="{B6EFD335-9CBF-E878-CD2A-51B6761B7B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١٢</a:t>
                </a:r>
                <a:endParaRPr lang="en-US" altLang="en-US" sz="2400" b="1"/>
              </a:p>
            </p:txBody>
          </p:sp>
          <p:sp>
            <p:nvSpPr>
              <p:cNvPr id="158" name="Line 193">
                <a:extLst>
                  <a:ext uri="{FF2B5EF4-FFF2-40B4-BE49-F238E27FC236}">
                    <a16:creationId xmlns:a16="http://schemas.microsoft.com/office/drawing/2014/main" id="{2DFD15D1-D986-19C7-98FB-F8A52A758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55" name="Text Box 194">
              <a:extLst>
                <a:ext uri="{FF2B5EF4-FFF2-40B4-BE49-F238E27FC236}">
                  <a16:creationId xmlns:a16="http://schemas.microsoft.com/office/drawing/2014/main" id="{78401348-4F5D-3A49-0CD9-E0C0FD232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159" name="Group 195">
            <a:extLst>
              <a:ext uri="{FF2B5EF4-FFF2-40B4-BE49-F238E27FC236}">
                <a16:creationId xmlns:a16="http://schemas.microsoft.com/office/drawing/2014/main" id="{59B5E6C7-C422-132F-B321-26DD3E93D387}"/>
              </a:ext>
            </a:extLst>
          </p:cNvPr>
          <p:cNvGrpSpPr>
            <a:grpSpLocks/>
          </p:cNvGrpSpPr>
          <p:nvPr/>
        </p:nvGrpSpPr>
        <p:grpSpPr bwMode="auto">
          <a:xfrm>
            <a:off x="6634475" y="5888298"/>
            <a:ext cx="1370012" cy="766762"/>
            <a:chOff x="1722" y="1554"/>
            <a:chExt cx="863" cy="483"/>
          </a:xfrm>
        </p:grpSpPr>
        <p:grpSp>
          <p:nvGrpSpPr>
            <p:cNvPr id="160" name="Group 196">
              <a:extLst>
                <a:ext uri="{FF2B5EF4-FFF2-40B4-BE49-F238E27FC236}">
                  <a16:creationId xmlns:a16="http://schemas.microsoft.com/office/drawing/2014/main" id="{C89DA6BD-B04D-7EF1-9A46-07A59E449F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" y="1554"/>
              <a:ext cx="753" cy="483"/>
              <a:chOff x="4967" y="2221"/>
              <a:chExt cx="363" cy="483"/>
            </a:xfrm>
          </p:grpSpPr>
          <p:sp>
            <p:nvSpPr>
              <p:cNvPr id="162" name="Text Box 197">
                <a:extLst>
                  <a:ext uri="{FF2B5EF4-FFF2-40B4-BE49-F238E27FC236}">
                    <a16:creationId xmlns:a16="http://schemas.microsoft.com/office/drawing/2014/main" id="{FFA13591-365C-09D2-C18A-2373333298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٣٣ ــ ٧٦</a:t>
                </a:r>
                <a:endParaRPr lang="en-US" altLang="en-US" sz="2400" b="1"/>
              </a:p>
            </p:txBody>
          </p:sp>
          <p:sp>
            <p:nvSpPr>
              <p:cNvPr id="163" name="Text Box 198">
                <a:extLst>
                  <a:ext uri="{FF2B5EF4-FFF2-40B4-BE49-F238E27FC236}">
                    <a16:creationId xmlns:a16="http://schemas.microsoft.com/office/drawing/2014/main" id="{98743E16-D07B-9C74-C1F8-E399B3C096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١٢</a:t>
                </a:r>
                <a:endParaRPr lang="en-US" altLang="en-US" sz="2400" b="1"/>
              </a:p>
            </p:txBody>
          </p:sp>
          <p:sp>
            <p:nvSpPr>
              <p:cNvPr id="164" name="Line 199">
                <a:extLst>
                  <a:ext uri="{FF2B5EF4-FFF2-40B4-BE49-F238E27FC236}">
                    <a16:creationId xmlns:a16="http://schemas.microsoft.com/office/drawing/2014/main" id="{34A0920E-221B-EC18-30C9-B666DEBA1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61" name="Text Box 200">
              <a:extLst>
                <a:ext uri="{FF2B5EF4-FFF2-40B4-BE49-F238E27FC236}">
                  <a16:creationId xmlns:a16="http://schemas.microsoft.com/office/drawing/2014/main" id="{AA1DE91C-EDDD-8654-047C-1DA8ADE2A2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65" name="Group 201">
            <a:extLst>
              <a:ext uri="{FF2B5EF4-FFF2-40B4-BE49-F238E27FC236}">
                <a16:creationId xmlns:a16="http://schemas.microsoft.com/office/drawing/2014/main" id="{991764D8-6656-5071-6361-6FE9BA7B9AAC}"/>
              </a:ext>
            </a:extLst>
          </p:cNvPr>
          <p:cNvGrpSpPr>
            <a:grpSpLocks/>
          </p:cNvGrpSpPr>
          <p:nvPr/>
        </p:nvGrpSpPr>
        <p:grpSpPr bwMode="auto">
          <a:xfrm>
            <a:off x="5816912" y="5888298"/>
            <a:ext cx="995363" cy="766762"/>
            <a:chOff x="2418" y="1554"/>
            <a:chExt cx="558" cy="483"/>
          </a:xfrm>
        </p:grpSpPr>
        <p:grpSp>
          <p:nvGrpSpPr>
            <p:cNvPr id="166" name="Group 202">
              <a:extLst>
                <a:ext uri="{FF2B5EF4-FFF2-40B4-BE49-F238E27FC236}">
                  <a16:creationId xmlns:a16="http://schemas.microsoft.com/office/drawing/2014/main" id="{932DC375-4F54-C609-257B-9AB6BFAD61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68" name="Text Box 203">
                <a:extLst>
                  <a:ext uri="{FF2B5EF4-FFF2-40B4-BE49-F238E27FC236}">
                    <a16:creationId xmlns:a16="http://schemas.microsoft.com/office/drawing/2014/main" id="{14340550-F9DB-1446-9B09-68460556D8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-٤٣</a:t>
                </a:r>
                <a:endParaRPr lang="en-US" altLang="en-US" sz="2400" b="1"/>
              </a:p>
            </p:txBody>
          </p:sp>
          <p:sp>
            <p:nvSpPr>
              <p:cNvPr id="169" name="Text Box 204">
                <a:extLst>
                  <a:ext uri="{FF2B5EF4-FFF2-40B4-BE49-F238E27FC236}">
                    <a16:creationId xmlns:a16="http://schemas.microsoft.com/office/drawing/2014/main" id="{C2EAD688-33EF-AD96-D6C5-67BB5F482A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٦</a:t>
                </a:r>
                <a:endParaRPr lang="en-US" altLang="en-US" sz="2400" b="1"/>
              </a:p>
            </p:txBody>
          </p:sp>
          <p:sp>
            <p:nvSpPr>
              <p:cNvPr id="170" name="Line 205">
                <a:extLst>
                  <a:ext uri="{FF2B5EF4-FFF2-40B4-BE49-F238E27FC236}">
                    <a16:creationId xmlns:a16="http://schemas.microsoft.com/office/drawing/2014/main" id="{C0C5D8C0-DE23-875B-8563-6E2CEAC6C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67" name="Text Box 206">
              <a:extLst>
                <a:ext uri="{FF2B5EF4-FFF2-40B4-BE49-F238E27FC236}">
                  <a16:creationId xmlns:a16="http://schemas.microsoft.com/office/drawing/2014/main" id="{83A2D44F-95C5-0256-98B1-59184981E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171" name="Group 207">
            <a:extLst>
              <a:ext uri="{FF2B5EF4-FFF2-40B4-BE49-F238E27FC236}">
                <a16:creationId xmlns:a16="http://schemas.microsoft.com/office/drawing/2014/main" id="{964C682A-590C-38D7-410A-2A0FC56B0E92}"/>
              </a:ext>
            </a:extLst>
          </p:cNvPr>
          <p:cNvGrpSpPr>
            <a:grpSpLocks/>
          </p:cNvGrpSpPr>
          <p:nvPr/>
        </p:nvGrpSpPr>
        <p:grpSpPr bwMode="auto">
          <a:xfrm>
            <a:off x="5269225" y="5064385"/>
            <a:ext cx="1360487" cy="766763"/>
            <a:chOff x="2671" y="2882"/>
            <a:chExt cx="857" cy="483"/>
          </a:xfrm>
        </p:grpSpPr>
        <p:grpSp>
          <p:nvGrpSpPr>
            <p:cNvPr id="172" name="Group 208">
              <a:extLst>
                <a:ext uri="{FF2B5EF4-FFF2-40B4-BE49-F238E27FC236}">
                  <a16:creationId xmlns:a16="http://schemas.microsoft.com/office/drawing/2014/main" id="{5D21DEB2-CE76-53F5-7280-C905463EA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5" y="2882"/>
              <a:ext cx="753" cy="483"/>
              <a:chOff x="4967" y="2221"/>
              <a:chExt cx="363" cy="483"/>
            </a:xfrm>
          </p:grpSpPr>
          <p:sp>
            <p:nvSpPr>
              <p:cNvPr id="174" name="Text Box 209">
                <a:extLst>
                  <a:ext uri="{FF2B5EF4-FFF2-40B4-BE49-F238E27FC236}">
                    <a16:creationId xmlns:a16="http://schemas.microsoft.com/office/drawing/2014/main" id="{1ECDE280-C52F-8E0D-F334-D3892F1DDE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١١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٣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75" name="Text Box 210">
                <a:extLst>
                  <a:ext uri="{FF2B5EF4-FFF2-40B4-BE49-F238E27FC236}">
                    <a16:creationId xmlns:a16="http://schemas.microsoft.com/office/drawing/2014/main" id="{AE8B9C5F-9873-9EAA-FADE-1F0B25B046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٤ </a:t>
                </a:r>
                <a:r>
                  <a:rPr lang="ar-SA" altLang="en-US" sz="2400" b="1"/>
                  <a:t>× 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٣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76" name="Line 211">
                <a:extLst>
                  <a:ext uri="{FF2B5EF4-FFF2-40B4-BE49-F238E27FC236}">
                    <a16:creationId xmlns:a16="http://schemas.microsoft.com/office/drawing/2014/main" id="{0209AE38-01A5-CB12-C708-BCC80F2FC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73" name="Text Box 212">
              <a:extLst>
                <a:ext uri="{FF2B5EF4-FFF2-40B4-BE49-F238E27FC236}">
                  <a16:creationId xmlns:a16="http://schemas.microsoft.com/office/drawing/2014/main" id="{AB902003-4DB1-894F-D3E0-AB8048EB2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" y="296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177" name="Group 219">
            <a:extLst>
              <a:ext uri="{FF2B5EF4-FFF2-40B4-BE49-F238E27FC236}">
                <a16:creationId xmlns:a16="http://schemas.microsoft.com/office/drawing/2014/main" id="{080C9E1A-E95E-4F9D-5E07-DE1CB8E1B9DD}"/>
              </a:ext>
            </a:extLst>
          </p:cNvPr>
          <p:cNvGrpSpPr>
            <a:grpSpLocks/>
          </p:cNvGrpSpPr>
          <p:nvPr/>
        </p:nvGrpSpPr>
        <p:grpSpPr bwMode="auto">
          <a:xfrm>
            <a:off x="7533000" y="3884873"/>
            <a:ext cx="1195387" cy="766762"/>
            <a:chOff x="4967" y="2221"/>
            <a:chExt cx="363" cy="483"/>
          </a:xfrm>
        </p:grpSpPr>
        <p:sp>
          <p:nvSpPr>
            <p:cNvPr id="178" name="Text Box 220">
              <a:extLst>
                <a:ext uri="{FF2B5EF4-FFF2-40B4-BE49-F238E27FC236}">
                  <a16:creationId xmlns:a16="http://schemas.microsoft.com/office/drawing/2014/main" id="{8B309579-036C-5E9C-E912-93C404829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-٥</a:t>
              </a:r>
              <a:r>
                <a:rPr lang="ar-SA" altLang="en-US" sz="2400" b="1"/>
                <a:t> × </a:t>
              </a:r>
              <a:r>
                <a:rPr lang="ar-SA" altLang="en-US" sz="2400" b="1">
                  <a:solidFill>
                    <a:srgbClr val="008000"/>
                  </a:solidFill>
                </a:rPr>
                <a:t>٢</a:t>
              </a:r>
              <a:endParaRPr lang="en-US" alt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179" name="Text Box 221">
              <a:extLst>
                <a:ext uri="{FF2B5EF4-FFF2-40B4-BE49-F238E27FC236}">
                  <a16:creationId xmlns:a16="http://schemas.microsoft.com/office/drawing/2014/main" id="{3FE5A165-50FB-EC9F-DFE4-FD9AA0EA4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3300"/>
                  </a:solidFill>
                </a:rPr>
                <a:t>١٢</a:t>
              </a:r>
              <a:r>
                <a:rPr lang="ar-SA" altLang="en-US" sz="2400" b="1"/>
                <a:t>× </a:t>
              </a:r>
              <a:r>
                <a:rPr lang="ar-SA" altLang="en-US" sz="2400" b="1">
                  <a:solidFill>
                    <a:srgbClr val="008000"/>
                  </a:solidFill>
                </a:rPr>
                <a:t>٢</a:t>
              </a:r>
              <a:endParaRPr lang="en-US" alt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180" name="Line 222">
              <a:extLst>
                <a:ext uri="{FF2B5EF4-FFF2-40B4-BE49-F238E27FC236}">
                  <a16:creationId xmlns:a16="http://schemas.microsoft.com/office/drawing/2014/main" id="{4CFF74D8-0F67-B7C2-AE26-149A242A91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81" name="Group 223">
            <a:extLst>
              <a:ext uri="{FF2B5EF4-FFF2-40B4-BE49-F238E27FC236}">
                <a16:creationId xmlns:a16="http://schemas.microsoft.com/office/drawing/2014/main" id="{9E2FD1D8-3EF4-F724-9129-19D45BF2BF24}"/>
              </a:ext>
            </a:extLst>
          </p:cNvPr>
          <p:cNvGrpSpPr>
            <a:grpSpLocks/>
          </p:cNvGrpSpPr>
          <p:nvPr/>
        </p:nvGrpSpPr>
        <p:grpSpPr bwMode="auto">
          <a:xfrm>
            <a:off x="8485500" y="3881698"/>
            <a:ext cx="1649412" cy="766762"/>
            <a:chOff x="4406" y="1728"/>
            <a:chExt cx="1039" cy="483"/>
          </a:xfrm>
        </p:grpSpPr>
        <p:sp>
          <p:nvSpPr>
            <p:cNvPr id="182" name="Text Box 224">
              <a:extLst>
                <a:ext uri="{FF2B5EF4-FFF2-40B4-BE49-F238E27FC236}">
                  <a16:creationId xmlns:a16="http://schemas.microsoft.com/office/drawing/2014/main" id="{E86841FF-74AF-CA46-EF2F-2BE4C696D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83" name="Group 225">
              <a:extLst>
                <a:ext uri="{FF2B5EF4-FFF2-40B4-BE49-F238E27FC236}">
                  <a16:creationId xmlns:a16="http://schemas.microsoft.com/office/drawing/2014/main" id="{8D8B586A-C353-81F2-7AF2-57F192AC1B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184" name="Group 226">
                <a:extLst>
                  <a:ext uri="{FF2B5EF4-FFF2-40B4-BE49-F238E27FC236}">
                    <a16:creationId xmlns:a16="http://schemas.microsoft.com/office/drawing/2014/main" id="{B7BE7229-C77A-329E-099A-F78C646E0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191" name="Text Box 227">
                  <a:extLst>
                    <a:ext uri="{FF2B5EF4-FFF2-40B4-BE49-F238E27FC236}">
                      <a16:creationId xmlns:a16="http://schemas.microsoft.com/office/drawing/2014/main" id="{2190AE9A-29E5-D976-19CD-837276B3BC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- ١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92" name="Text Box 228">
                  <a:extLst>
                    <a:ext uri="{FF2B5EF4-FFF2-40B4-BE49-F238E27FC236}">
                      <a16:creationId xmlns:a16="http://schemas.microsoft.com/office/drawing/2014/main" id="{5215D098-65DE-D828-3922-BE84474709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٨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93" name="Line 229">
                  <a:extLst>
                    <a:ext uri="{FF2B5EF4-FFF2-40B4-BE49-F238E27FC236}">
                      <a16:creationId xmlns:a16="http://schemas.microsoft.com/office/drawing/2014/main" id="{2D85A667-1A5F-131D-326C-60FE52A266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85" name="Group 230">
                <a:extLst>
                  <a:ext uri="{FF2B5EF4-FFF2-40B4-BE49-F238E27FC236}">
                    <a16:creationId xmlns:a16="http://schemas.microsoft.com/office/drawing/2014/main" id="{281C56AA-E813-D2AB-051B-AFC782255D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186" name="Text Box 231">
                  <a:extLst>
                    <a:ext uri="{FF2B5EF4-FFF2-40B4-BE49-F238E27FC236}">
                      <a16:creationId xmlns:a16="http://schemas.microsoft.com/office/drawing/2014/main" id="{6CCB5F4F-B940-C137-A4D0-0DC8129747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+</a:t>
                  </a:r>
                  <a:endParaRPr lang="en-US" altLang="en-US" sz="2400" b="1"/>
                </a:p>
              </p:txBody>
            </p:sp>
            <p:grpSp>
              <p:nvGrpSpPr>
                <p:cNvPr id="187" name="Group 232">
                  <a:extLst>
                    <a:ext uri="{FF2B5EF4-FFF2-40B4-BE49-F238E27FC236}">
                      <a16:creationId xmlns:a16="http://schemas.microsoft.com/office/drawing/2014/main" id="{8E1F85CD-665A-3B3F-8D7C-404165EA84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188" name="Text Box 233">
                    <a:extLst>
                      <a:ext uri="{FF2B5EF4-FFF2-40B4-BE49-F238E27FC236}">
                        <a16:creationId xmlns:a16="http://schemas.microsoft.com/office/drawing/2014/main" id="{01CF7BFD-8BAD-09F5-5BCE-7CBA7775EE1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0000"/>
                        </a:solidFill>
                      </a:rPr>
                      <a:t>- ٥</a:t>
                    </a:r>
                    <a:endParaRPr lang="en-US" altLang="en-US" sz="24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89" name="Text Box 234">
                    <a:extLst>
                      <a:ext uri="{FF2B5EF4-FFF2-40B4-BE49-F238E27FC236}">
                        <a16:creationId xmlns:a16="http://schemas.microsoft.com/office/drawing/2014/main" id="{9AA57BF9-5F02-7243-9337-71A974C2CB6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3300"/>
                        </a:solidFill>
                      </a:rPr>
                      <a:t>١٢</a:t>
                    </a:r>
                    <a:endParaRPr lang="en-US" altLang="en-US" sz="2400" b="1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190" name="Line 235">
                    <a:extLst>
                      <a:ext uri="{FF2B5EF4-FFF2-40B4-BE49-F238E27FC236}">
                        <a16:creationId xmlns:a16="http://schemas.microsoft.com/office/drawing/2014/main" id="{B105362B-887E-0602-8780-7A4C938E25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</p:grpSp>
      <p:grpSp>
        <p:nvGrpSpPr>
          <p:cNvPr id="194" name="Group 236">
            <a:extLst>
              <a:ext uri="{FF2B5EF4-FFF2-40B4-BE49-F238E27FC236}">
                <a16:creationId xmlns:a16="http://schemas.microsoft.com/office/drawing/2014/main" id="{558B57BD-140F-218D-1BB5-B22C1A5B995F}"/>
              </a:ext>
            </a:extLst>
          </p:cNvPr>
          <p:cNvGrpSpPr>
            <a:grpSpLocks/>
          </p:cNvGrpSpPr>
          <p:nvPr/>
        </p:nvGrpSpPr>
        <p:grpSpPr bwMode="auto">
          <a:xfrm>
            <a:off x="6288400" y="3881698"/>
            <a:ext cx="1365250" cy="766762"/>
            <a:chOff x="3315" y="1554"/>
            <a:chExt cx="860" cy="483"/>
          </a:xfrm>
        </p:grpSpPr>
        <p:grpSp>
          <p:nvGrpSpPr>
            <p:cNvPr id="195" name="Group 237">
              <a:extLst>
                <a:ext uri="{FF2B5EF4-FFF2-40B4-BE49-F238E27FC236}">
                  <a16:creationId xmlns:a16="http://schemas.microsoft.com/office/drawing/2014/main" id="{B3593597-D915-3FC2-80FA-AA1116646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197" name="Text Box 238">
                <a:extLst>
                  <a:ext uri="{FF2B5EF4-FFF2-40B4-BE49-F238E27FC236}">
                    <a16:creationId xmlns:a16="http://schemas.microsoft.com/office/drawing/2014/main" id="{BFC739AC-2AA2-624C-0FE3-EDA234E618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-١</a:t>
                </a:r>
                <a:r>
                  <a:rPr lang="ar-SA" altLang="en-US" sz="2400" b="1"/>
                  <a:t> 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٣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98" name="Text Box 239">
                <a:extLst>
                  <a:ext uri="{FF2B5EF4-FFF2-40B4-BE49-F238E27FC236}">
                    <a16:creationId xmlns:a16="http://schemas.microsoft.com/office/drawing/2014/main" id="{1D10B510-5DBB-F6B0-F9D3-046444C82B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٨ 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٣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99" name="Line 240">
                <a:extLst>
                  <a:ext uri="{FF2B5EF4-FFF2-40B4-BE49-F238E27FC236}">
                    <a16:creationId xmlns:a16="http://schemas.microsoft.com/office/drawing/2014/main" id="{2FE55EDE-39F4-AE75-9890-1343F093E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96" name="Text Box 241">
              <a:extLst>
                <a:ext uri="{FF2B5EF4-FFF2-40B4-BE49-F238E27FC236}">
                  <a16:creationId xmlns:a16="http://schemas.microsoft.com/office/drawing/2014/main" id="{1F6542C7-89D8-A651-46EE-82B9B42E2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00" name="Group 242">
            <a:extLst>
              <a:ext uri="{FF2B5EF4-FFF2-40B4-BE49-F238E27FC236}">
                <a16:creationId xmlns:a16="http://schemas.microsoft.com/office/drawing/2014/main" id="{A9F3898B-8711-97A8-591C-DB635FF583A7}"/>
              </a:ext>
            </a:extLst>
          </p:cNvPr>
          <p:cNvGrpSpPr>
            <a:grpSpLocks/>
          </p:cNvGrpSpPr>
          <p:nvPr/>
        </p:nvGrpSpPr>
        <p:grpSpPr bwMode="auto">
          <a:xfrm>
            <a:off x="5456550" y="3884873"/>
            <a:ext cx="1004887" cy="766762"/>
            <a:chOff x="2864" y="1556"/>
            <a:chExt cx="560" cy="483"/>
          </a:xfrm>
        </p:grpSpPr>
        <p:grpSp>
          <p:nvGrpSpPr>
            <p:cNvPr id="201" name="Group 243">
              <a:extLst>
                <a:ext uri="{FF2B5EF4-FFF2-40B4-BE49-F238E27FC236}">
                  <a16:creationId xmlns:a16="http://schemas.microsoft.com/office/drawing/2014/main" id="{49E902F1-911B-789C-C9B1-436A199231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556"/>
              <a:ext cx="363" cy="483"/>
              <a:chOff x="4967" y="2221"/>
              <a:chExt cx="363" cy="483"/>
            </a:xfrm>
          </p:grpSpPr>
          <p:sp>
            <p:nvSpPr>
              <p:cNvPr id="203" name="Text Box 244">
                <a:extLst>
                  <a:ext uri="{FF2B5EF4-FFF2-40B4-BE49-F238E27FC236}">
                    <a16:creationId xmlns:a16="http://schemas.microsoft.com/office/drawing/2014/main" id="{49E75A6A-BB59-742C-2772-30B47E1FD0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-١٠</a:t>
                </a:r>
                <a:endParaRPr lang="en-US" altLang="en-US" sz="2400" b="1"/>
              </a:p>
            </p:txBody>
          </p:sp>
          <p:sp>
            <p:nvSpPr>
              <p:cNvPr id="204" name="Text Box 245">
                <a:extLst>
                  <a:ext uri="{FF2B5EF4-FFF2-40B4-BE49-F238E27FC236}">
                    <a16:creationId xmlns:a16="http://schemas.microsoft.com/office/drawing/2014/main" id="{78F3EFDC-0880-300A-D5B8-1FBA6785D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205" name="Line 246">
                <a:extLst>
                  <a:ext uri="{FF2B5EF4-FFF2-40B4-BE49-F238E27FC236}">
                    <a16:creationId xmlns:a16="http://schemas.microsoft.com/office/drawing/2014/main" id="{E387D3A8-415C-4F97-503A-816914FEA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02" name="Text Box 247">
              <a:extLst>
                <a:ext uri="{FF2B5EF4-FFF2-40B4-BE49-F238E27FC236}">
                  <a16:creationId xmlns:a16="http://schemas.microsoft.com/office/drawing/2014/main" id="{777FC725-1809-2CA1-C50A-D00BD38AE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206" name="Group 248">
            <a:extLst>
              <a:ext uri="{FF2B5EF4-FFF2-40B4-BE49-F238E27FC236}">
                <a16:creationId xmlns:a16="http://schemas.microsoft.com/office/drawing/2014/main" id="{C5DF53E5-B5C6-7278-F2CF-3E40793260A8}"/>
              </a:ext>
            </a:extLst>
          </p:cNvPr>
          <p:cNvGrpSpPr>
            <a:grpSpLocks/>
          </p:cNvGrpSpPr>
          <p:nvPr/>
        </p:nvGrpSpPr>
        <p:grpSpPr bwMode="auto">
          <a:xfrm>
            <a:off x="4737412" y="3881698"/>
            <a:ext cx="885825" cy="766762"/>
            <a:chOff x="2418" y="1554"/>
            <a:chExt cx="558" cy="483"/>
          </a:xfrm>
        </p:grpSpPr>
        <p:grpSp>
          <p:nvGrpSpPr>
            <p:cNvPr id="207" name="Group 249">
              <a:extLst>
                <a:ext uri="{FF2B5EF4-FFF2-40B4-BE49-F238E27FC236}">
                  <a16:creationId xmlns:a16="http://schemas.microsoft.com/office/drawing/2014/main" id="{6D4D2005-40F6-60C5-71BF-E0BCAD7E6C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209" name="Text Box 250">
                <a:extLst>
                  <a:ext uri="{FF2B5EF4-FFF2-40B4-BE49-F238E27FC236}">
                    <a16:creationId xmlns:a16="http://schemas.microsoft.com/office/drawing/2014/main" id="{50472C9C-97B4-789B-D65F-A22D8BD9D0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-٣</a:t>
                </a:r>
                <a:endParaRPr lang="en-US" altLang="en-US" sz="2400" b="1"/>
              </a:p>
            </p:txBody>
          </p:sp>
          <p:sp>
            <p:nvSpPr>
              <p:cNvPr id="210" name="Text Box 251">
                <a:extLst>
                  <a:ext uri="{FF2B5EF4-FFF2-40B4-BE49-F238E27FC236}">
                    <a16:creationId xmlns:a16="http://schemas.microsoft.com/office/drawing/2014/main" id="{E01D2CCF-1540-2A6A-4584-E6D2310265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211" name="Line 252">
                <a:extLst>
                  <a:ext uri="{FF2B5EF4-FFF2-40B4-BE49-F238E27FC236}">
                    <a16:creationId xmlns:a16="http://schemas.microsoft.com/office/drawing/2014/main" id="{C97AE449-FE17-5663-A9AA-544B7C516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08" name="Text Box 253">
              <a:extLst>
                <a:ext uri="{FF2B5EF4-FFF2-40B4-BE49-F238E27FC236}">
                  <a16:creationId xmlns:a16="http://schemas.microsoft.com/office/drawing/2014/main" id="{89CD5A5B-DBD7-1CF9-9C68-0F94F2FC9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12" name="Group 270">
            <a:extLst>
              <a:ext uri="{FF2B5EF4-FFF2-40B4-BE49-F238E27FC236}">
                <a16:creationId xmlns:a16="http://schemas.microsoft.com/office/drawing/2014/main" id="{F27E951E-57ED-5816-8A72-7268CFDF964B}"/>
              </a:ext>
            </a:extLst>
          </p:cNvPr>
          <p:cNvGrpSpPr>
            <a:grpSpLocks/>
          </p:cNvGrpSpPr>
          <p:nvPr/>
        </p:nvGrpSpPr>
        <p:grpSpPr bwMode="auto">
          <a:xfrm>
            <a:off x="3008625" y="3881698"/>
            <a:ext cx="1990725" cy="766762"/>
            <a:chOff x="1247" y="2409"/>
            <a:chExt cx="1254" cy="483"/>
          </a:xfrm>
        </p:grpSpPr>
        <p:grpSp>
          <p:nvGrpSpPr>
            <p:cNvPr id="213" name="Group 268">
              <a:extLst>
                <a:ext uri="{FF2B5EF4-FFF2-40B4-BE49-F238E27FC236}">
                  <a16:creationId xmlns:a16="http://schemas.microsoft.com/office/drawing/2014/main" id="{3264AFC8-1386-215E-B1E2-8ED022A39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7" y="2409"/>
              <a:ext cx="1094" cy="483"/>
              <a:chOff x="1407" y="2409"/>
              <a:chExt cx="1094" cy="483"/>
            </a:xfrm>
          </p:grpSpPr>
          <p:sp>
            <p:nvSpPr>
              <p:cNvPr id="215" name="Text Box 256">
                <a:extLst>
                  <a:ext uri="{FF2B5EF4-FFF2-40B4-BE49-F238E27FC236}">
                    <a16:creationId xmlns:a16="http://schemas.microsoft.com/office/drawing/2014/main" id="{8B8042DE-1BEC-070A-5D08-B2B9E03054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7" y="2409"/>
                <a:ext cx="109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-١٠ + (-٣ )</a:t>
                </a:r>
                <a:endParaRPr lang="en-US" altLang="en-US" sz="2400" b="1"/>
              </a:p>
            </p:txBody>
          </p:sp>
          <p:sp>
            <p:nvSpPr>
              <p:cNvPr id="216" name="Text Box 257">
                <a:extLst>
                  <a:ext uri="{FF2B5EF4-FFF2-40B4-BE49-F238E27FC236}">
                    <a16:creationId xmlns:a16="http://schemas.microsoft.com/office/drawing/2014/main" id="{77F15345-E016-5A71-FC8F-A5112142CE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7" y="2604"/>
                <a:ext cx="109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217" name="Line 258">
                <a:extLst>
                  <a:ext uri="{FF2B5EF4-FFF2-40B4-BE49-F238E27FC236}">
                    <a16:creationId xmlns:a16="http://schemas.microsoft.com/office/drawing/2014/main" id="{82325A45-E256-FE70-59A5-5BBD104F9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17" y="2652"/>
                <a:ext cx="86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14" name="Text Box 259">
              <a:extLst>
                <a:ext uri="{FF2B5EF4-FFF2-40B4-BE49-F238E27FC236}">
                  <a16:creationId xmlns:a16="http://schemas.microsoft.com/office/drawing/2014/main" id="{56487F72-8B3B-EDC4-444F-0BAE6C3FA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2500"/>
              <a:ext cx="2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18" name="Group 260">
            <a:extLst>
              <a:ext uri="{FF2B5EF4-FFF2-40B4-BE49-F238E27FC236}">
                <a16:creationId xmlns:a16="http://schemas.microsoft.com/office/drawing/2014/main" id="{A8ED9CE0-290E-97F0-EC32-EFBA18E188C4}"/>
              </a:ext>
            </a:extLst>
          </p:cNvPr>
          <p:cNvGrpSpPr>
            <a:grpSpLocks/>
          </p:cNvGrpSpPr>
          <p:nvPr/>
        </p:nvGrpSpPr>
        <p:grpSpPr bwMode="auto">
          <a:xfrm>
            <a:off x="2072000" y="3881698"/>
            <a:ext cx="1030287" cy="766762"/>
            <a:chOff x="2418" y="1554"/>
            <a:chExt cx="558" cy="483"/>
          </a:xfrm>
        </p:grpSpPr>
        <p:grpSp>
          <p:nvGrpSpPr>
            <p:cNvPr id="219" name="Group 261">
              <a:extLst>
                <a:ext uri="{FF2B5EF4-FFF2-40B4-BE49-F238E27FC236}">
                  <a16:creationId xmlns:a16="http://schemas.microsoft.com/office/drawing/2014/main" id="{8701EFF3-23AB-B248-BDDF-82A2FDED3C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221" name="Text Box 262">
                <a:extLst>
                  <a:ext uri="{FF2B5EF4-FFF2-40B4-BE49-F238E27FC236}">
                    <a16:creationId xmlns:a16="http://schemas.microsoft.com/office/drawing/2014/main" id="{9CCBF506-F859-FC5A-4F57-5598BBC24D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-١٣</a:t>
                </a:r>
                <a:endParaRPr lang="en-US" altLang="en-US" sz="2400" b="1"/>
              </a:p>
            </p:txBody>
          </p:sp>
          <p:sp>
            <p:nvSpPr>
              <p:cNvPr id="222" name="Text Box 263">
                <a:extLst>
                  <a:ext uri="{FF2B5EF4-FFF2-40B4-BE49-F238E27FC236}">
                    <a16:creationId xmlns:a16="http://schemas.microsoft.com/office/drawing/2014/main" id="{97A6E78F-A282-7324-F749-2352E58B44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223" name="Line 264">
                <a:extLst>
                  <a:ext uri="{FF2B5EF4-FFF2-40B4-BE49-F238E27FC236}">
                    <a16:creationId xmlns:a16="http://schemas.microsoft.com/office/drawing/2014/main" id="{17364BE1-C021-3771-FA16-292F150D7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20" name="Text Box 265">
              <a:extLst>
                <a:ext uri="{FF2B5EF4-FFF2-40B4-BE49-F238E27FC236}">
                  <a16:creationId xmlns:a16="http://schemas.microsoft.com/office/drawing/2014/main" id="{13FA13D8-BABC-9580-2D71-B574EFB63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sp>
        <p:nvSpPr>
          <p:cNvPr id="224" name="Text Box 266">
            <a:extLst>
              <a:ext uri="{FF2B5EF4-FFF2-40B4-BE49-F238E27FC236}">
                <a16:creationId xmlns:a16="http://schemas.microsoft.com/office/drawing/2014/main" id="{229125AA-384A-9987-3554-3BDFA4497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200" y="4051560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م . م . أ = ٢٤</a:t>
            </a:r>
            <a:endParaRPr lang="en-US" altLang="en-US" sz="2000" b="1"/>
          </a:p>
        </p:txBody>
      </p:sp>
      <p:sp>
        <p:nvSpPr>
          <p:cNvPr id="225" name="Text Box 267">
            <a:extLst>
              <a:ext uri="{FF2B5EF4-FFF2-40B4-BE49-F238E27FC236}">
                <a16:creationId xmlns:a16="http://schemas.microsoft.com/office/drawing/2014/main" id="{9BCEA5C2-C579-F5E0-F049-AC3B7ADDC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900" y="401663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sp>
        <p:nvSpPr>
          <p:cNvPr id="227" name="مربع نص 226">
            <a:extLst>
              <a:ext uri="{FF2B5EF4-FFF2-40B4-BE49-F238E27FC236}">
                <a16:creationId xmlns:a16="http://schemas.microsoft.com/office/drawing/2014/main" id="{4901B8D4-A292-5972-B68B-1515CAEBE34F}"/>
              </a:ext>
            </a:extLst>
          </p:cNvPr>
          <p:cNvSpPr txBox="1"/>
          <p:nvPr/>
        </p:nvSpPr>
        <p:spPr>
          <a:xfrm>
            <a:off x="9934888" y="1862947"/>
            <a:ext cx="576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ب)</a:t>
            </a:r>
          </a:p>
        </p:txBody>
      </p:sp>
      <p:sp>
        <p:nvSpPr>
          <p:cNvPr id="228" name="مربع نص 227">
            <a:extLst>
              <a:ext uri="{FF2B5EF4-FFF2-40B4-BE49-F238E27FC236}">
                <a16:creationId xmlns:a16="http://schemas.microsoft.com/office/drawing/2014/main" id="{514B953A-343C-C1E4-803E-0509BF479419}"/>
              </a:ext>
            </a:extLst>
          </p:cNvPr>
          <p:cNvSpPr txBox="1"/>
          <p:nvPr/>
        </p:nvSpPr>
        <p:spPr>
          <a:xfrm>
            <a:off x="10223018" y="2819144"/>
            <a:ext cx="576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/>
              <a:t>ج</a:t>
            </a:r>
            <a:r>
              <a:rPr lang="ar-SA" dirty="0"/>
              <a:t>)</a:t>
            </a:r>
          </a:p>
        </p:txBody>
      </p:sp>
      <p:sp>
        <p:nvSpPr>
          <p:cNvPr id="229" name="مربع نص 228">
            <a:extLst>
              <a:ext uri="{FF2B5EF4-FFF2-40B4-BE49-F238E27FC236}">
                <a16:creationId xmlns:a16="http://schemas.microsoft.com/office/drawing/2014/main" id="{7EC9FC11-CECB-4546-C915-155942B900D6}"/>
              </a:ext>
            </a:extLst>
          </p:cNvPr>
          <p:cNvSpPr txBox="1"/>
          <p:nvPr/>
        </p:nvSpPr>
        <p:spPr>
          <a:xfrm>
            <a:off x="10308433" y="3885428"/>
            <a:ext cx="576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د)</a:t>
            </a:r>
          </a:p>
        </p:txBody>
      </p:sp>
      <p:sp>
        <p:nvSpPr>
          <p:cNvPr id="230" name="مربع نص 229">
            <a:extLst>
              <a:ext uri="{FF2B5EF4-FFF2-40B4-BE49-F238E27FC236}">
                <a16:creationId xmlns:a16="http://schemas.microsoft.com/office/drawing/2014/main" id="{71944E99-9BE1-A227-C7C6-634CCC3436B3}"/>
              </a:ext>
            </a:extLst>
          </p:cNvPr>
          <p:cNvSpPr txBox="1"/>
          <p:nvPr/>
        </p:nvSpPr>
        <p:spPr>
          <a:xfrm>
            <a:off x="10260312" y="5244339"/>
            <a:ext cx="576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و)</a:t>
            </a:r>
          </a:p>
        </p:txBody>
      </p:sp>
    </p:spTree>
    <p:extLst>
      <p:ext uri="{BB962C8B-B14F-4D97-AF65-F5344CB8AC3E}">
        <p14:creationId xmlns:p14="http://schemas.microsoft.com/office/powerpoint/2010/main" val="3904654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8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 animBg="1"/>
      <p:bldP spid="61" grpId="0"/>
      <p:bldP spid="61" grpId="1"/>
      <p:bldP spid="109" grpId="0"/>
      <p:bldP spid="109" grpId="1"/>
      <p:bldP spid="110" grpId="0"/>
      <p:bldP spid="111" grpId="0"/>
      <p:bldP spid="140" grpId="0"/>
      <p:bldP spid="140" grpId="1"/>
      <p:bldP spid="224" grpId="0"/>
      <p:bldP spid="2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 dirty="0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7628" y="396373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022324" y="505399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10255510" y="123503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9B0F2C6-F04B-0063-840A-AC4974A6F9EA}"/>
              </a:ext>
            </a:extLst>
          </p:cNvPr>
          <p:cNvGrpSpPr>
            <a:grpSpLocks/>
          </p:cNvGrpSpPr>
          <p:nvPr/>
        </p:nvGrpSpPr>
        <p:grpSpPr bwMode="auto">
          <a:xfrm>
            <a:off x="2865339" y="-164090"/>
            <a:ext cx="5327650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E71AE174-8939-D635-1740-3A695CCC3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FBAE35AA-2553-29A3-CF96-D63DA6425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جمع وطرح الأعداد النسبية ذات المقامات المختلفة</a:t>
              </a:r>
              <a:endParaRPr lang="en-US" altLang="en-US" sz="2400" b="1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52F7F01-0665-C03F-3A93-558428592A88}"/>
              </a:ext>
            </a:extLst>
          </p:cNvPr>
          <p:cNvGrpSpPr>
            <a:grpSpLocks/>
          </p:cNvGrpSpPr>
          <p:nvPr/>
        </p:nvGrpSpPr>
        <p:grpSpPr bwMode="auto">
          <a:xfrm>
            <a:off x="7824689" y="1317047"/>
            <a:ext cx="1195387" cy="766763"/>
            <a:chOff x="4967" y="2221"/>
            <a:chExt cx="363" cy="483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C67586F6-7E13-D83E-7E4E-6431B7E52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٥</a:t>
              </a:r>
              <a:r>
                <a:rPr lang="ar-SA" altLang="en-US" sz="2400" b="1"/>
                <a:t> × </a:t>
              </a:r>
              <a:r>
                <a:rPr lang="ar-SA" altLang="en-US" sz="2400" b="1">
                  <a:solidFill>
                    <a:srgbClr val="008000"/>
                  </a:solidFill>
                </a:rPr>
                <a:t>١</a:t>
              </a:r>
              <a:endParaRPr lang="en-US" alt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9F357C9B-F3BF-39C1-5C92-F886A8AFA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3300"/>
                  </a:solidFill>
                </a:rPr>
                <a:t>٨</a:t>
              </a:r>
              <a:r>
                <a:rPr lang="ar-SA" altLang="en-US" sz="2400" b="1"/>
                <a:t>× </a:t>
              </a:r>
              <a:r>
                <a:rPr lang="ar-SA" altLang="en-US" sz="2400" b="1">
                  <a:solidFill>
                    <a:srgbClr val="008000"/>
                  </a:solidFill>
                </a:rPr>
                <a:t>١</a:t>
              </a:r>
              <a:endParaRPr lang="en-US" alt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B4895D88-0B44-63E1-2693-50D1DC404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23FFE8E0-73F3-FE8C-6F82-8FF87AD03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064" y="146151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EC188F3F-C921-CF7B-3ADD-3B6DD132E09D}"/>
              </a:ext>
            </a:extLst>
          </p:cNvPr>
          <p:cNvGrpSpPr>
            <a:grpSpLocks/>
          </p:cNvGrpSpPr>
          <p:nvPr/>
        </p:nvGrpSpPr>
        <p:grpSpPr bwMode="auto">
          <a:xfrm>
            <a:off x="8777189" y="1313872"/>
            <a:ext cx="1649412" cy="766763"/>
            <a:chOff x="4406" y="1728"/>
            <a:chExt cx="1039" cy="483"/>
          </a:xfrm>
        </p:grpSpPr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166E517-C544-9606-A2FC-B9B2579EC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9" name="Group 12">
              <a:extLst>
                <a:ext uri="{FF2B5EF4-FFF2-40B4-BE49-F238E27FC236}">
                  <a16:creationId xmlns:a16="http://schemas.microsoft.com/office/drawing/2014/main" id="{588F56C2-4708-FB8A-5166-7397B56908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20" name="Group 13">
                <a:extLst>
                  <a:ext uri="{FF2B5EF4-FFF2-40B4-BE49-F238E27FC236}">
                    <a16:creationId xmlns:a16="http://schemas.microsoft.com/office/drawing/2014/main" id="{304E55B9-569B-CB75-4F9D-D5BD131698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7" name="Text Box 14">
                  <a:extLst>
                    <a:ext uri="{FF2B5EF4-FFF2-40B4-BE49-F238E27FC236}">
                      <a16:creationId xmlns:a16="http://schemas.microsoft.com/office/drawing/2014/main" id="{4D372571-B1E0-A02A-5827-2F3C2689D4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١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8" name="Text Box 15">
                  <a:extLst>
                    <a:ext uri="{FF2B5EF4-FFF2-40B4-BE49-F238E27FC236}">
                      <a16:creationId xmlns:a16="http://schemas.microsoft.com/office/drawing/2014/main" id="{7AA15028-D7C6-5EBB-0CA7-6C4C918FE4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٢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9" name="Line 16">
                  <a:extLst>
                    <a:ext uri="{FF2B5EF4-FFF2-40B4-BE49-F238E27FC236}">
                      <a16:creationId xmlns:a16="http://schemas.microsoft.com/office/drawing/2014/main" id="{7A632652-523D-DB40-7D52-336020FC9F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21" name="Group 17">
                <a:extLst>
                  <a:ext uri="{FF2B5EF4-FFF2-40B4-BE49-F238E27FC236}">
                    <a16:creationId xmlns:a16="http://schemas.microsoft.com/office/drawing/2014/main" id="{62B54A2A-6B21-F35A-4C25-9116730C0E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2" name="Text Box 18">
                  <a:extLst>
                    <a:ext uri="{FF2B5EF4-FFF2-40B4-BE49-F238E27FC236}">
                      <a16:creationId xmlns:a16="http://schemas.microsoft.com/office/drawing/2014/main" id="{D617BECB-614B-6072-8165-93E041D4DF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+</a:t>
                  </a:r>
                  <a:endParaRPr lang="en-US" altLang="en-US" sz="2400" b="1"/>
                </a:p>
              </p:txBody>
            </p:sp>
            <p:grpSp>
              <p:nvGrpSpPr>
                <p:cNvPr id="23" name="Group 19">
                  <a:extLst>
                    <a:ext uri="{FF2B5EF4-FFF2-40B4-BE49-F238E27FC236}">
                      <a16:creationId xmlns:a16="http://schemas.microsoft.com/office/drawing/2014/main" id="{E6081DC0-F0B2-41E1-7EAD-E25E660D86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4" name="Text Box 20">
                    <a:extLst>
                      <a:ext uri="{FF2B5EF4-FFF2-40B4-BE49-F238E27FC236}">
                        <a16:creationId xmlns:a16="http://schemas.microsoft.com/office/drawing/2014/main" id="{F08EB886-78FC-4582-1303-471C3D03EA9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0000"/>
                        </a:solidFill>
                      </a:rPr>
                      <a:t>٥</a:t>
                    </a:r>
                    <a:endParaRPr lang="en-US" altLang="en-US" sz="24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5" name="Text Box 21">
                    <a:extLst>
                      <a:ext uri="{FF2B5EF4-FFF2-40B4-BE49-F238E27FC236}">
                        <a16:creationId xmlns:a16="http://schemas.microsoft.com/office/drawing/2014/main" id="{A5066F16-6F76-8E6D-1C53-14687F2C950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3300"/>
                        </a:solidFill>
                      </a:rPr>
                      <a:t>٨</a:t>
                    </a:r>
                    <a:endParaRPr lang="en-US" altLang="en-US" sz="2400" b="1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26" name="Line 22">
                    <a:extLst>
                      <a:ext uri="{FF2B5EF4-FFF2-40B4-BE49-F238E27FC236}">
                        <a16:creationId xmlns:a16="http://schemas.microsoft.com/office/drawing/2014/main" id="{6ADD6F79-D71E-9E5A-836D-BD473AC0AE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</p:grpSp>
      <p:sp>
        <p:nvSpPr>
          <p:cNvPr id="30" name="AutoShape 23">
            <a:extLst>
              <a:ext uri="{FF2B5EF4-FFF2-40B4-BE49-F238E27FC236}">
                <a16:creationId xmlns:a16="http://schemas.microsoft.com/office/drawing/2014/main" id="{B158F785-4199-D0D5-5EFA-E3969CF8E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064" y="631247"/>
            <a:ext cx="4537075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جد ناتج الجمع أو الطرح في أبسط صورة :</a:t>
            </a:r>
            <a:endParaRPr lang="en-US" altLang="en-US" sz="2400" b="1"/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0C42BB61-3AE9-4E88-876A-EF59B6B835EA}"/>
              </a:ext>
            </a:extLst>
          </p:cNvPr>
          <p:cNvGrpSpPr>
            <a:grpSpLocks/>
          </p:cNvGrpSpPr>
          <p:nvPr/>
        </p:nvGrpSpPr>
        <p:grpSpPr bwMode="auto">
          <a:xfrm>
            <a:off x="6580089" y="1313872"/>
            <a:ext cx="1365250" cy="766763"/>
            <a:chOff x="3315" y="1554"/>
            <a:chExt cx="860" cy="483"/>
          </a:xfrm>
        </p:grpSpPr>
        <p:grpSp>
          <p:nvGrpSpPr>
            <p:cNvPr id="32" name="Group 25">
              <a:extLst>
                <a:ext uri="{FF2B5EF4-FFF2-40B4-BE49-F238E27FC236}">
                  <a16:creationId xmlns:a16="http://schemas.microsoft.com/office/drawing/2014/main" id="{DE68B2BA-524C-D2C8-8F75-9540453DA9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731FE3D5-D9FD-ECAA-C35A-C80FC8DFA5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١</a:t>
                </a:r>
                <a:r>
                  <a:rPr lang="ar-SA" altLang="en-US" sz="2400" b="1"/>
                  <a:t> 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٤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35" name="Text Box 27">
                <a:extLst>
                  <a:ext uri="{FF2B5EF4-FFF2-40B4-BE49-F238E27FC236}">
                    <a16:creationId xmlns:a16="http://schemas.microsoft.com/office/drawing/2014/main" id="{956C2919-CE40-4E14-9E17-0CCE723F4C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٢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٤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9E929424-93CD-125C-8ADD-321E7D3ED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3" name="Text Box 29">
              <a:extLst>
                <a:ext uri="{FF2B5EF4-FFF2-40B4-BE49-F238E27FC236}">
                  <a16:creationId xmlns:a16="http://schemas.microsoft.com/office/drawing/2014/main" id="{B7B1BF2C-D2A7-22D8-2E14-699B7902B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7" name="Group 30">
            <a:extLst>
              <a:ext uri="{FF2B5EF4-FFF2-40B4-BE49-F238E27FC236}">
                <a16:creationId xmlns:a16="http://schemas.microsoft.com/office/drawing/2014/main" id="{C5E9B549-F59D-CA47-7055-A12D57FB3932}"/>
              </a:ext>
            </a:extLst>
          </p:cNvPr>
          <p:cNvGrpSpPr>
            <a:grpSpLocks/>
          </p:cNvGrpSpPr>
          <p:nvPr/>
        </p:nvGrpSpPr>
        <p:grpSpPr bwMode="auto">
          <a:xfrm>
            <a:off x="5864126" y="1317047"/>
            <a:ext cx="889000" cy="766763"/>
            <a:chOff x="2864" y="1556"/>
            <a:chExt cx="560" cy="483"/>
          </a:xfrm>
        </p:grpSpPr>
        <p:grpSp>
          <p:nvGrpSpPr>
            <p:cNvPr id="38" name="Group 31">
              <a:extLst>
                <a:ext uri="{FF2B5EF4-FFF2-40B4-BE49-F238E27FC236}">
                  <a16:creationId xmlns:a16="http://schemas.microsoft.com/office/drawing/2014/main" id="{9A278F70-67CD-9F68-ECCD-0106949952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556"/>
              <a:ext cx="363" cy="483"/>
              <a:chOff x="4967" y="2221"/>
              <a:chExt cx="363" cy="483"/>
            </a:xfrm>
          </p:grpSpPr>
          <p:sp>
            <p:nvSpPr>
              <p:cNvPr id="40" name="Text Box 32">
                <a:extLst>
                  <a:ext uri="{FF2B5EF4-FFF2-40B4-BE49-F238E27FC236}">
                    <a16:creationId xmlns:a16="http://schemas.microsoft.com/office/drawing/2014/main" id="{C59EF1F8-4A20-48AF-5515-8921677503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٥</a:t>
                </a:r>
                <a:endParaRPr lang="en-US" altLang="en-US" sz="2400" b="1"/>
              </a:p>
            </p:txBody>
          </p:sp>
          <p:sp>
            <p:nvSpPr>
              <p:cNvPr id="41" name="Text Box 33">
                <a:extLst>
                  <a:ext uri="{FF2B5EF4-FFF2-40B4-BE49-F238E27FC236}">
                    <a16:creationId xmlns:a16="http://schemas.microsoft.com/office/drawing/2014/main" id="{A6D4D061-6BB7-5BBB-31F2-77789EB9B2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ه</a:t>
                </a:r>
                <a:endParaRPr lang="en-US" altLang="en-US" sz="2400" b="1"/>
              </a:p>
            </p:txBody>
          </p:sp>
          <p:sp>
            <p:nvSpPr>
              <p:cNvPr id="42" name="Line 34">
                <a:extLst>
                  <a:ext uri="{FF2B5EF4-FFF2-40B4-BE49-F238E27FC236}">
                    <a16:creationId xmlns:a16="http://schemas.microsoft.com/office/drawing/2014/main" id="{FC98702C-157E-E306-D2E9-F97DB80D9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9" name="Text Box 35">
              <a:extLst>
                <a:ext uri="{FF2B5EF4-FFF2-40B4-BE49-F238E27FC236}">
                  <a16:creationId xmlns:a16="http://schemas.microsoft.com/office/drawing/2014/main" id="{2BCBA48B-F18B-AEAC-FC6F-5403A22B7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</p:grpSp>
      <p:grpSp>
        <p:nvGrpSpPr>
          <p:cNvPr id="43" name="Group 36">
            <a:extLst>
              <a:ext uri="{FF2B5EF4-FFF2-40B4-BE49-F238E27FC236}">
                <a16:creationId xmlns:a16="http://schemas.microsoft.com/office/drawing/2014/main" id="{998EADFB-1415-8518-EA1B-877183007FED}"/>
              </a:ext>
            </a:extLst>
          </p:cNvPr>
          <p:cNvGrpSpPr>
            <a:grpSpLocks/>
          </p:cNvGrpSpPr>
          <p:nvPr/>
        </p:nvGrpSpPr>
        <p:grpSpPr bwMode="auto">
          <a:xfrm>
            <a:off x="5156101" y="1313872"/>
            <a:ext cx="885825" cy="766763"/>
            <a:chOff x="2418" y="1554"/>
            <a:chExt cx="558" cy="483"/>
          </a:xfrm>
        </p:grpSpPr>
        <p:grpSp>
          <p:nvGrpSpPr>
            <p:cNvPr id="44" name="Group 37">
              <a:extLst>
                <a:ext uri="{FF2B5EF4-FFF2-40B4-BE49-F238E27FC236}">
                  <a16:creationId xmlns:a16="http://schemas.microsoft.com/office/drawing/2014/main" id="{3B7E1AB9-54FB-CABD-6A89-B7DA5DDA81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46" name="Text Box 38">
                <a:extLst>
                  <a:ext uri="{FF2B5EF4-FFF2-40B4-BE49-F238E27FC236}">
                    <a16:creationId xmlns:a16="http://schemas.microsoft.com/office/drawing/2014/main" id="{A4E44C07-5813-42D6-FA36-BE12D22612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٤</a:t>
                </a:r>
                <a:endParaRPr lang="en-US" altLang="en-US" sz="2400" b="1"/>
              </a:p>
            </p:txBody>
          </p:sp>
          <p:sp>
            <p:nvSpPr>
              <p:cNvPr id="47" name="Text Box 39">
                <a:extLst>
                  <a:ext uri="{FF2B5EF4-FFF2-40B4-BE49-F238E27FC236}">
                    <a16:creationId xmlns:a16="http://schemas.microsoft.com/office/drawing/2014/main" id="{40EECC05-B792-F621-2077-B92A3DB692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٨</a:t>
                </a:r>
                <a:endParaRPr lang="en-US" altLang="en-US" sz="2400" b="1"/>
              </a:p>
            </p:txBody>
          </p:sp>
          <p:sp>
            <p:nvSpPr>
              <p:cNvPr id="48" name="Line 40">
                <a:extLst>
                  <a:ext uri="{FF2B5EF4-FFF2-40B4-BE49-F238E27FC236}">
                    <a16:creationId xmlns:a16="http://schemas.microsoft.com/office/drawing/2014/main" id="{3C9C5E77-7E93-1055-776C-8056DFB13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5" name="Text Box 41">
              <a:extLst>
                <a:ext uri="{FF2B5EF4-FFF2-40B4-BE49-F238E27FC236}">
                  <a16:creationId xmlns:a16="http://schemas.microsoft.com/office/drawing/2014/main" id="{2B2B6F88-EAD9-56FA-FE3C-AC87479EF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9" name="Group 42">
            <a:extLst>
              <a:ext uri="{FF2B5EF4-FFF2-40B4-BE49-F238E27FC236}">
                <a16:creationId xmlns:a16="http://schemas.microsoft.com/office/drawing/2014/main" id="{D8ED46F1-6534-0367-3608-D2B2B78750D8}"/>
              </a:ext>
            </a:extLst>
          </p:cNvPr>
          <p:cNvGrpSpPr>
            <a:grpSpLocks/>
          </p:cNvGrpSpPr>
          <p:nvPr/>
        </p:nvGrpSpPr>
        <p:grpSpPr bwMode="auto">
          <a:xfrm>
            <a:off x="4051201" y="1313872"/>
            <a:ext cx="1370013" cy="766763"/>
            <a:chOff x="1722" y="1554"/>
            <a:chExt cx="863" cy="483"/>
          </a:xfrm>
        </p:grpSpPr>
        <p:grpSp>
          <p:nvGrpSpPr>
            <p:cNvPr id="50" name="Group 43">
              <a:extLst>
                <a:ext uri="{FF2B5EF4-FFF2-40B4-BE49-F238E27FC236}">
                  <a16:creationId xmlns:a16="http://schemas.microsoft.com/office/drawing/2014/main" id="{9EEB9B8D-35D1-7A36-27DE-FAB3F6F7A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" y="1554"/>
              <a:ext cx="753" cy="483"/>
              <a:chOff x="4967" y="2221"/>
              <a:chExt cx="363" cy="483"/>
            </a:xfrm>
          </p:grpSpPr>
          <p:sp>
            <p:nvSpPr>
              <p:cNvPr id="52" name="Text Box 44">
                <a:extLst>
                  <a:ext uri="{FF2B5EF4-FFF2-40B4-BE49-F238E27FC236}">
                    <a16:creationId xmlns:a16="http://schemas.microsoft.com/office/drawing/2014/main" id="{14CA9660-1F87-4615-99F8-03F933B1B9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٥ + ٤</a:t>
                </a:r>
                <a:endParaRPr lang="en-US" altLang="en-US" sz="2400" b="1"/>
              </a:p>
            </p:txBody>
          </p:sp>
          <p:sp>
            <p:nvSpPr>
              <p:cNvPr id="53" name="Text Box 45">
                <a:extLst>
                  <a:ext uri="{FF2B5EF4-FFF2-40B4-BE49-F238E27FC236}">
                    <a16:creationId xmlns:a16="http://schemas.microsoft.com/office/drawing/2014/main" id="{B78CA6DF-FC12-AF03-46B0-DCD21DF365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٨</a:t>
                </a:r>
                <a:endParaRPr lang="en-US" altLang="en-US" sz="2400" b="1"/>
              </a:p>
            </p:txBody>
          </p:sp>
          <p:sp>
            <p:nvSpPr>
              <p:cNvPr id="54" name="Line 46">
                <a:extLst>
                  <a:ext uri="{FF2B5EF4-FFF2-40B4-BE49-F238E27FC236}">
                    <a16:creationId xmlns:a16="http://schemas.microsoft.com/office/drawing/2014/main" id="{DC4BF2D9-2952-D8BF-52E3-0526AFEA8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1" name="Text Box 47">
              <a:extLst>
                <a:ext uri="{FF2B5EF4-FFF2-40B4-BE49-F238E27FC236}">
                  <a16:creationId xmlns:a16="http://schemas.microsoft.com/office/drawing/2014/main" id="{610288F8-42D3-4C16-5D2F-379E4EFEF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55" name="Text Box 54">
            <a:extLst>
              <a:ext uri="{FF2B5EF4-FFF2-40B4-BE49-F238E27FC236}">
                <a16:creationId xmlns:a16="http://schemas.microsoft.com/office/drawing/2014/main" id="{9FD42720-B7ED-FDB9-D74D-D51735274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889" y="1483735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م . م . أ = ٨</a:t>
            </a:r>
            <a:endParaRPr lang="en-US" altLang="en-US" sz="2000" b="1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9BEA5FC-2681-BF8B-AE43-BEF8DCBDE4BD}"/>
              </a:ext>
            </a:extLst>
          </p:cNvPr>
          <p:cNvGrpSpPr>
            <a:grpSpLocks/>
          </p:cNvGrpSpPr>
          <p:nvPr/>
        </p:nvGrpSpPr>
        <p:grpSpPr bwMode="auto">
          <a:xfrm>
            <a:off x="7821514" y="2372735"/>
            <a:ext cx="1195387" cy="766762"/>
            <a:chOff x="4967" y="2221"/>
            <a:chExt cx="363" cy="483"/>
          </a:xfrm>
        </p:grpSpPr>
        <p:sp>
          <p:nvSpPr>
            <p:cNvPr id="57" name="Text Box 56">
              <a:extLst>
                <a:ext uri="{FF2B5EF4-FFF2-40B4-BE49-F238E27FC236}">
                  <a16:creationId xmlns:a16="http://schemas.microsoft.com/office/drawing/2014/main" id="{258741FC-C140-1A47-A331-C83002A96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٧ </a:t>
              </a:r>
              <a:r>
                <a:rPr lang="ar-SA" altLang="en-US" sz="2400" b="1"/>
                <a:t>× </a:t>
              </a:r>
              <a:r>
                <a:rPr lang="ar-SA" altLang="en-US" sz="2400" b="1">
                  <a:solidFill>
                    <a:srgbClr val="008000"/>
                  </a:solidFill>
                </a:rPr>
                <a:t>٩</a:t>
              </a:r>
              <a:endParaRPr lang="en-US" alt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58" name="Text Box 57">
              <a:extLst>
                <a:ext uri="{FF2B5EF4-FFF2-40B4-BE49-F238E27FC236}">
                  <a16:creationId xmlns:a16="http://schemas.microsoft.com/office/drawing/2014/main" id="{D5F4FC2B-56F1-06F1-1979-E8DFC9216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3300"/>
                  </a:solidFill>
                </a:rPr>
                <a:t>١٣</a:t>
              </a:r>
              <a:r>
                <a:rPr lang="ar-SA" altLang="en-US" sz="2400" b="1"/>
                <a:t>× </a:t>
              </a:r>
              <a:r>
                <a:rPr lang="ar-SA" altLang="en-US" sz="2400" b="1">
                  <a:solidFill>
                    <a:srgbClr val="008000"/>
                  </a:solidFill>
                </a:rPr>
                <a:t>٩</a:t>
              </a:r>
              <a:endParaRPr lang="en-US" alt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59" name="Line 58">
              <a:extLst>
                <a:ext uri="{FF2B5EF4-FFF2-40B4-BE49-F238E27FC236}">
                  <a16:creationId xmlns:a16="http://schemas.microsoft.com/office/drawing/2014/main" id="{202A880B-F2A5-151F-89F8-8936C5ED9A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E729AE5-4746-C8DE-DF11-722EC65C8234}"/>
              </a:ext>
            </a:extLst>
          </p:cNvPr>
          <p:cNvGrpSpPr>
            <a:grpSpLocks/>
          </p:cNvGrpSpPr>
          <p:nvPr/>
        </p:nvGrpSpPr>
        <p:grpSpPr bwMode="auto">
          <a:xfrm>
            <a:off x="8774014" y="2369560"/>
            <a:ext cx="1649412" cy="766762"/>
            <a:chOff x="4406" y="1728"/>
            <a:chExt cx="1039" cy="483"/>
          </a:xfrm>
        </p:grpSpPr>
        <p:sp>
          <p:nvSpPr>
            <p:cNvPr id="61" name="Text Box 60">
              <a:extLst>
                <a:ext uri="{FF2B5EF4-FFF2-40B4-BE49-F238E27FC236}">
                  <a16:creationId xmlns:a16="http://schemas.microsoft.com/office/drawing/2014/main" id="{43BF8621-CA46-77A3-E811-888FE9C3EC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7BCE471-A2AF-4062-6D7A-3C927D537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99F9CD33-5A14-6644-CBFF-A3C0D80E47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70" name="Text Box 63">
                  <a:extLst>
                    <a:ext uri="{FF2B5EF4-FFF2-40B4-BE49-F238E27FC236}">
                      <a16:creationId xmlns:a16="http://schemas.microsoft.com/office/drawing/2014/main" id="{87F51370-4F48-30F3-A588-418058D72F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٢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1" name="Text Box 64">
                  <a:extLst>
                    <a:ext uri="{FF2B5EF4-FFF2-40B4-BE49-F238E27FC236}">
                      <a16:creationId xmlns:a16="http://schemas.microsoft.com/office/drawing/2014/main" id="{2FE47320-2ED6-0F7A-237F-42179C4B77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٩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2" name="Line 65">
                  <a:extLst>
                    <a:ext uri="{FF2B5EF4-FFF2-40B4-BE49-F238E27FC236}">
                      <a16:creationId xmlns:a16="http://schemas.microsoft.com/office/drawing/2014/main" id="{EE1F1900-5B9D-0ED0-6BD0-D65E43C9B3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4" name="Group 66">
                <a:extLst>
                  <a:ext uri="{FF2B5EF4-FFF2-40B4-BE49-F238E27FC236}">
                    <a16:creationId xmlns:a16="http://schemas.microsoft.com/office/drawing/2014/main" id="{E35937CA-7918-0DB8-55AC-D8EB2FB283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65" name="Text Box 67">
                  <a:extLst>
                    <a:ext uri="{FF2B5EF4-FFF2-40B4-BE49-F238E27FC236}">
                      <a16:creationId xmlns:a16="http://schemas.microsoft.com/office/drawing/2014/main" id="{E69EFC78-B43F-FB79-01E3-1CDE48F32B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ــ</a:t>
                  </a:r>
                  <a:endParaRPr lang="en-US" altLang="en-US" sz="2400" b="1"/>
                </a:p>
              </p:txBody>
            </p:sp>
            <p:grpSp>
              <p:nvGrpSpPr>
                <p:cNvPr id="66" name="Group 68">
                  <a:extLst>
                    <a:ext uri="{FF2B5EF4-FFF2-40B4-BE49-F238E27FC236}">
                      <a16:creationId xmlns:a16="http://schemas.microsoft.com/office/drawing/2014/main" id="{B16998C1-6887-BFEB-44A1-8580CCD752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67" name="Text Box 69">
                    <a:extLst>
                      <a:ext uri="{FF2B5EF4-FFF2-40B4-BE49-F238E27FC236}">
                        <a16:creationId xmlns:a16="http://schemas.microsoft.com/office/drawing/2014/main" id="{3A309CC1-8AB1-DCEA-B389-3358C6952E7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0000"/>
                        </a:solidFill>
                      </a:rPr>
                      <a:t>٧</a:t>
                    </a:r>
                    <a:endParaRPr lang="en-US" altLang="en-US" sz="24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8" name="Text Box 70">
                    <a:extLst>
                      <a:ext uri="{FF2B5EF4-FFF2-40B4-BE49-F238E27FC236}">
                        <a16:creationId xmlns:a16="http://schemas.microsoft.com/office/drawing/2014/main" id="{24E56BDB-26C3-45EF-B9C4-038D8F73B2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3300"/>
                        </a:solidFill>
                      </a:rPr>
                      <a:t>١٣</a:t>
                    </a:r>
                    <a:endParaRPr lang="en-US" altLang="en-US" sz="2400" b="1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69" name="Line 71">
                    <a:extLst>
                      <a:ext uri="{FF2B5EF4-FFF2-40B4-BE49-F238E27FC236}">
                        <a16:creationId xmlns:a16="http://schemas.microsoft.com/office/drawing/2014/main" id="{9981AF6E-A730-9FFD-B9C7-E407AE0C85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2784211-1E8B-348C-BE10-B472E199FF19}"/>
              </a:ext>
            </a:extLst>
          </p:cNvPr>
          <p:cNvGrpSpPr>
            <a:grpSpLocks/>
          </p:cNvGrpSpPr>
          <p:nvPr/>
        </p:nvGrpSpPr>
        <p:grpSpPr bwMode="auto">
          <a:xfrm>
            <a:off x="6576914" y="2369560"/>
            <a:ext cx="1365250" cy="766762"/>
            <a:chOff x="3315" y="1554"/>
            <a:chExt cx="860" cy="48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8FE16A2-F2BD-A53D-D5AE-8D2544FB7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76" name="Text Box 74">
                <a:extLst>
                  <a:ext uri="{FF2B5EF4-FFF2-40B4-BE49-F238E27FC236}">
                    <a16:creationId xmlns:a16="http://schemas.microsoft.com/office/drawing/2014/main" id="{FDAB7C1C-2FD1-8FE7-EE0F-80BA87D939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٢</a:t>
                </a:r>
                <a:r>
                  <a:rPr lang="ar-SA" altLang="en-US" sz="2400" b="1"/>
                  <a:t> 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١٣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77" name="Text Box 75">
                <a:extLst>
                  <a:ext uri="{FF2B5EF4-FFF2-40B4-BE49-F238E27FC236}">
                    <a16:creationId xmlns:a16="http://schemas.microsoft.com/office/drawing/2014/main" id="{FC546489-D454-283E-64FD-6B8597987B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٩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١٣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78" name="Line 76">
                <a:extLst>
                  <a:ext uri="{FF2B5EF4-FFF2-40B4-BE49-F238E27FC236}">
                    <a16:creationId xmlns:a16="http://schemas.microsoft.com/office/drawing/2014/main" id="{23098F4F-80BE-66B8-34DB-35AEB87EC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75" name="Text Box 77">
              <a:extLst>
                <a:ext uri="{FF2B5EF4-FFF2-40B4-BE49-F238E27FC236}">
                  <a16:creationId xmlns:a16="http://schemas.microsoft.com/office/drawing/2014/main" id="{FB62ACA0-A4F0-5DE0-9E86-2E6CAC9C5C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7D7A2B0-47C3-DC50-FB65-FD9DA4F2F242}"/>
              </a:ext>
            </a:extLst>
          </p:cNvPr>
          <p:cNvGrpSpPr>
            <a:grpSpLocks/>
          </p:cNvGrpSpPr>
          <p:nvPr/>
        </p:nvGrpSpPr>
        <p:grpSpPr bwMode="auto">
          <a:xfrm>
            <a:off x="5602189" y="2372735"/>
            <a:ext cx="1147762" cy="766762"/>
            <a:chOff x="2864" y="1556"/>
            <a:chExt cx="560" cy="48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045BDE7-D140-AA82-91C7-B71567A99C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556"/>
              <a:ext cx="363" cy="483"/>
              <a:chOff x="4967" y="2221"/>
              <a:chExt cx="363" cy="483"/>
            </a:xfrm>
          </p:grpSpPr>
          <p:sp>
            <p:nvSpPr>
              <p:cNvPr id="82" name="Text Box 80">
                <a:extLst>
                  <a:ext uri="{FF2B5EF4-FFF2-40B4-BE49-F238E27FC236}">
                    <a16:creationId xmlns:a16="http://schemas.microsoft.com/office/drawing/2014/main" id="{B7A5E481-E92A-DE60-7118-AA6BDDE151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٦٣</a:t>
                </a:r>
                <a:endParaRPr lang="en-US" altLang="en-US" sz="2400" b="1"/>
              </a:p>
            </p:txBody>
          </p:sp>
          <p:sp>
            <p:nvSpPr>
              <p:cNvPr id="83" name="Text Box 81">
                <a:extLst>
                  <a:ext uri="{FF2B5EF4-FFF2-40B4-BE49-F238E27FC236}">
                    <a16:creationId xmlns:a16="http://schemas.microsoft.com/office/drawing/2014/main" id="{EA43C99F-141F-11A0-51D4-0526AB86D5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١١٧</a:t>
                </a:r>
                <a:endParaRPr lang="en-US" altLang="en-US" sz="2400" b="1"/>
              </a:p>
            </p:txBody>
          </p:sp>
          <p:sp>
            <p:nvSpPr>
              <p:cNvPr id="84" name="Line 82">
                <a:extLst>
                  <a:ext uri="{FF2B5EF4-FFF2-40B4-BE49-F238E27FC236}">
                    <a16:creationId xmlns:a16="http://schemas.microsoft.com/office/drawing/2014/main" id="{DB0CE4CB-E72B-BB4A-4C1F-7F85BF50C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1" name="Text Box 83">
              <a:extLst>
                <a:ext uri="{FF2B5EF4-FFF2-40B4-BE49-F238E27FC236}">
                  <a16:creationId xmlns:a16="http://schemas.microsoft.com/office/drawing/2014/main" id="{C86014AF-6071-0E8F-D527-9AAD1EB2D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DB38E0B-E62F-B20F-19A7-E9C33CC8AC5D}"/>
              </a:ext>
            </a:extLst>
          </p:cNvPr>
          <p:cNvGrpSpPr>
            <a:grpSpLocks/>
          </p:cNvGrpSpPr>
          <p:nvPr/>
        </p:nvGrpSpPr>
        <p:grpSpPr bwMode="auto">
          <a:xfrm>
            <a:off x="4665564" y="2369560"/>
            <a:ext cx="1122362" cy="766762"/>
            <a:chOff x="2418" y="1554"/>
            <a:chExt cx="558" cy="483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1B97B27-FD0D-5AB4-B9EC-1A541CB5EC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88" name="Text Box 86">
                <a:extLst>
                  <a:ext uri="{FF2B5EF4-FFF2-40B4-BE49-F238E27FC236}">
                    <a16:creationId xmlns:a16="http://schemas.microsoft.com/office/drawing/2014/main" id="{5404E350-4069-F6A7-E3FE-6D930E249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٢٦</a:t>
                </a:r>
                <a:endParaRPr lang="en-US" altLang="en-US" sz="2400" b="1"/>
              </a:p>
            </p:txBody>
          </p:sp>
          <p:sp>
            <p:nvSpPr>
              <p:cNvPr id="89" name="Text Box 87">
                <a:extLst>
                  <a:ext uri="{FF2B5EF4-FFF2-40B4-BE49-F238E27FC236}">
                    <a16:creationId xmlns:a16="http://schemas.microsoft.com/office/drawing/2014/main" id="{4B65A127-BCEA-EE58-00BD-AE97C1A20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١١٧</a:t>
                </a:r>
                <a:endParaRPr lang="en-US" altLang="en-US" sz="2400" b="1"/>
              </a:p>
            </p:txBody>
          </p:sp>
          <p:sp>
            <p:nvSpPr>
              <p:cNvPr id="90" name="Line 88">
                <a:extLst>
                  <a:ext uri="{FF2B5EF4-FFF2-40B4-BE49-F238E27FC236}">
                    <a16:creationId xmlns:a16="http://schemas.microsoft.com/office/drawing/2014/main" id="{972856F6-474E-A640-44EC-9EC4101CA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7" name="Text Box 89">
              <a:extLst>
                <a:ext uri="{FF2B5EF4-FFF2-40B4-BE49-F238E27FC236}">
                  <a16:creationId xmlns:a16="http://schemas.microsoft.com/office/drawing/2014/main" id="{E6B370DF-A511-93BC-8233-617882660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D4FC61C-E968-C941-FC26-5297E40E01A3}"/>
              </a:ext>
            </a:extLst>
          </p:cNvPr>
          <p:cNvGrpSpPr>
            <a:grpSpLocks/>
          </p:cNvGrpSpPr>
          <p:nvPr/>
        </p:nvGrpSpPr>
        <p:grpSpPr bwMode="auto">
          <a:xfrm>
            <a:off x="3406676" y="2369560"/>
            <a:ext cx="1582738" cy="766762"/>
            <a:chOff x="1722" y="1554"/>
            <a:chExt cx="863" cy="483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AAD3F64-1F30-3837-299F-2F06090554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" y="1554"/>
              <a:ext cx="753" cy="483"/>
              <a:chOff x="4967" y="2221"/>
              <a:chExt cx="363" cy="483"/>
            </a:xfrm>
          </p:grpSpPr>
          <p:sp>
            <p:nvSpPr>
              <p:cNvPr id="94" name="Text Box 92">
                <a:extLst>
                  <a:ext uri="{FF2B5EF4-FFF2-40B4-BE49-F238E27FC236}">
                    <a16:creationId xmlns:a16="http://schemas.microsoft.com/office/drawing/2014/main" id="{58298AAF-7B9D-B373-F20B-A3A311D95B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٦٣ ــ ٢٦</a:t>
                </a:r>
                <a:endParaRPr lang="en-US" altLang="en-US" sz="2400" b="1"/>
              </a:p>
            </p:txBody>
          </p:sp>
          <p:sp>
            <p:nvSpPr>
              <p:cNvPr id="95" name="Text Box 93">
                <a:extLst>
                  <a:ext uri="{FF2B5EF4-FFF2-40B4-BE49-F238E27FC236}">
                    <a16:creationId xmlns:a16="http://schemas.microsoft.com/office/drawing/2014/main" id="{7BC66ACA-CF52-8C38-DE48-4029BAC1F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١١٧</a:t>
                </a:r>
                <a:endParaRPr lang="en-US" altLang="en-US" sz="2400" b="1"/>
              </a:p>
            </p:txBody>
          </p:sp>
          <p:sp>
            <p:nvSpPr>
              <p:cNvPr id="96" name="Line 94">
                <a:extLst>
                  <a:ext uri="{FF2B5EF4-FFF2-40B4-BE49-F238E27FC236}">
                    <a16:creationId xmlns:a16="http://schemas.microsoft.com/office/drawing/2014/main" id="{37F4A105-8C07-1C8E-C74F-A23E6CF99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3" name="Text Box 95">
              <a:extLst>
                <a:ext uri="{FF2B5EF4-FFF2-40B4-BE49-F238E27FC236}">
                  <a16:creationId xmlns:a16="http://schemas.microsoft.com/office/drawing/2014/main" id="{0F1B88E1-75CC-D27B-741A-558FB2E39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ED27DAA-F599-3A5D-B747-ABF53D39FA57}"/>
              </a:ext>
            </a:extLst>
          </p:cNvPr>
          <p:cNvGrpSpPr>
            <a:grpSpLocks/>
          </p:cNvGrpSpPr>
          <p:nvPr/>
        </p:nvGrpSpPr>
        <p:grpSpPr bwMode="auto">
          <a:xfrm>
            <a:off x="2433539" y="2356860"/>
            <a:ext cx="1173162" cy="766762"/>
            <a:chOff x="2418" y="1554"/>
            <a:chExt cx="558" cy="48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0174C8F-B8AE-8139-4A6F-3BD6B141A7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00" name="Text Box 98">
                <a:extLst>
                  <a:ext uri="{FF2B5EF4-FFF2-40B4-BE49-F238E27FC236}">
                    <a16:creationId xmlns:a16="http://schemas.microsoft.com/office/drawing/2014/main" id="{48303BC5-A2DF-328C-5540-D58B2C1687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٣٧</a:t>
                </a:r>
                <a:endParaRPr lang="en-US" altLang="en-US" sz="2400" b="1"/>
              </a:p>
            </p:txBody>
          </p:sp>
          <p:sp>
            <p:nvSpPr>
              <p:cNvPr id="101" name="Text Box 99">
                <a:extLst>
                  <a:ext uri="{FF2B5EF4-FFF2-40B4-BE49-F238E27FC236}">
                    <a16:creationId xmlns:a16="http://schemas.microsoft.com/office/drawing/2014/main" id="{100374BD-4069-7F1B-B775-9F29574D0F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١١٧</a:t>
                </a:r>
                <a:endParaRPr lang="en-US" altLang="en-US" sz="2400" b="1"/>
              </a:p>
            </p:txBody>
          </p:sp>
          <p:sp>
            <p:nvSpPr>
              <p:cNvPr id="102" name="Line 100">
                <a:extLst>
                  <a:ext uri="{FF2B5EF4-FFF2-40B4-BE49-F238E27FC236}">
                    <a16:creationId xmlns:a16="http://schemas.microsoft.com/office/drawing/2014/main" id="{9B011F69-AA60-45CE-61B8-9F355143C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9" name="Text Box 101">
              <a:extLst>
                <a:ext uri="{FF2B5EF4-FFF2-40B4-BE49-F238E27FC236}">
                  <a16:creationId xmlns:a16="http://schemas.microsoft.com/office/drawing/2014/main" id="{49420E27-3000-7CB3-AF79-ED8C77539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sp>
        <p:nvSpPr>
          <p:cNvPr id="103" name="Text Box 102">
            <a:extLst>
              <a:ext uri="{FF2B5EF4-FFF2-40B4-BE49-F238E27FC236}">
                <a16:creationId xmlns:a16="http://schemas.microsoft.com/office/drawing/2014/main" id="{BFABEBCB-9D55-5FF1-7901-0E0315E8F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714" y="2539422"/>
            <a:ext cx="166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م . م . أ = ١١٧</a:t>
            </a:r>
            <a:endParaRPr lang="en-US" altLang="en-US" sz="2000" b="1"/>
          </a:p>
        </p:txBody>
      </p:sp>
      <p:sp>
        <p:nvSpPr>
          <p:cNvPr id="104" name="Text Box 103">
            <a:extLst>
              <a:ext uri="{FF2B5EF4-FFF2-40B4-BE49-F238E27FC236}">
                <a16:creationId xmlns:a16="http://schemas.microsoft.com/office/drawing/2014/main" id="{17C68045-AAC5-2404-F7C6-29E36868C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414" y="2504497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ــ</a:t>
            </a:r>
            <a:endParaRPr lang="en-US" altLang="en-US" sz="2400" b="1"/>
          </a:p>
        </p:txBody>
      </p:sp>
      <p:sp>
        <p:nvSpPr>
          <p:cNvPr id="105" name="Text Box 104">
            <a:extLst>
              <a:ext uri="{FF2B5EF4-FFF2-40B4-BE49-F238E27FC236}">
                <a16:creationId xmlns:a16="http://schemas.microsoft.com/office/drawing/2014/main" id="{88BA3D0F-4FE4-6AFB-6BD3-5932A8580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551" y="570331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DBD5518-314C-D971-D3F5-2C704A821B77}"/>
              </a:ext>
            </a:extLst>
          </p:cNvPr>
          <p:cNvGrpSpPr>
            <a:grpSpLocks/>
          </p:cNvGrpSpPr>
          <p:nvPr/>
        </p:nvGrpSpPr>
        <p:grpSpPr bwMode="auto">
          <a:xfrm>
            <a:off x="8121551" y="4733347"/>
            <a:ext cx="2341563" cy="766763"/>
            <a:chOff x="4286" y="2886"/>
            <a:chExt cx="1475" cy="483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464B976-B238-C629-196B-0A9D907357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8" y="2886"/>
              <a:ext cx="1353" cy="483"/>
              <a:chOff x="4408" y="2886"/>
              <a:chExt cx="1353" cy="483"/>
            </a:xfrm>
          </p:grpSpPr>
          <p:grpSp>
            <p:nvGrpSpPr>
              <p:cNvPr id="109" name="Group 107">
                <a:extLst>
                  <a:ext uri="{FF2B5EF4-FFF2-40B4-BE49-F238E27FC236}">
                    <a16:creationId xmlns:a16="http://schemas.microsoft.com/office/drawing/2014/main" id="{D09BF79F-97D1-A6E0-5834-6FBAC231B5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886"/>
                <a:ext cx="704" cy="483"/>
                <a:chOff x="4377" y="2811"/>
                <a:chExt cx="635" cy="483"/>
              </a:xfrm>
            </p:grpSpPr>
            <p:grpSp>
              <p:nvGrpSpPr>
                <p:cNvPr id="117" name="Group 108">
                  <a:extLst>
                    <a:ext uri="{FF2B5EF4-FFF2-40B4-BE49-F238E27FC236}">
                      <a16:creationId xmlns:a16="http://schemas.microsoft.com/office/drawing/2014/main" id="{26400BC8-9DE7-D086-4840-E73ED5E507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119" name="Text Box 109">
                    <a:extLst>
                      <a:ext uri="{FF2B5EF4-FFF2-40B4-BE49-F238E27FC236}">
                        <a16:creationId xmlns:a16="http://schemas.microsoft.com/office/drawing/2014/main" id="{5B26FC69-4FCB-E350-4732-55EACD7238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3300"/>
                        </a:solidFill>
                      </a:rPr>
                      <a:t>٥</a:t>
                    </a:r>
                    <a:endParaRPr lang="en-US" altLang="en-US" sz="2400" b="1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120" name="Text Box 110">
                    <a:extLst>
                      <a:ext uri="{FF2B5EF4-FFF2-40B4-BE49-F238E27FC236}">
                        <a16:creationId xmlns:a16="http://schemas.microsoft.com/office/drawing/2014/main" id="{5907C795-16BA-DC9B-6900-E174CBA3410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3300"/>
                        </a:solidFill>
                      </a:rPr>
                      <a:t>٨</a:t>
                    </a:r>
                    <a:endParaRPr lang="en-US" altLang="en-US" sz="2400" b="1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121" name="Line 111">
                    <a:extLst>
                      <a:ext uri="{FF2B5EF4-FFF2-40B4-BE49-F238E27FC236}">
                        <a16:creationId xmlns:a16="http://schemas.microsoft.com/office/drawing/2014/main" id="{F384BC6A-ABC6-3D6C-BD1B-823AD710BA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118" name="Text Box 112">
                  <a:extLst>
                    <a:ext uri="{FF2B5EF4-FFF2-40B4-BE49-F238E27FC236}">
                      <a16:creationId xmlns:a16="http://schemas.microsoft.com/office/drawing/2014/main" id="{0D645892-8AF3-6378-6FB8-A20C1FF173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 </a:t>
                  </a:r>
                  <a:r>
                    <a:rPr lang="ar-SA" altLang="en-US" sz="2400" b="1">
                      <a:solidFill>
                        <a:srgbClr val="FF3300"/>
                      </a:solidFill>
                    </a:rPr>
                    <a:t>٣</a:t>
                  </a:r>
                  <a:endParaRPr lang="en-US" altLang="en-US" sz="2400" b="1">
                    <a:solidFill>
                      <a:srgbClr val="FF3300"/>
                    </a:solidFill>
                  </a:endParaRPr>
                </a:p>
              </p:txBody>
            </p:sp>
          </p:grpSp>
          <p:sp>
            <p:nvSpPr>
              <p:cNvPr id="110" name="Text Box 113">
                <a:extLst>
                  <a:ext uri="{FF2B5EF4-FFF2-40B4-BE49-F238E27FC236}">
                    <a16:creationId xmlns:a16="http://schemas.microsoft.com/office/drawing/2014/main" id="{FA590B31-DEA3-42C5-6CAF-C8938E405D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8" y="2976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  <p:grpSp>
            <p:nvGrpSpPr>
              <p:cNvPr id="111" name="Group 114">
                <a:extLst>
                  <a:ext uri="{FF2B5EF4-FFF2-40B4-BE49-F238E27FC236}">
                    <a16:creationId xmlns:a16="http://schemas.microsoft.com/office/drawing/2014/main" id="{64395430-1806-3928-DC3A-2AD80C2ED3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8" y="2886"/>
                <a:ext cx="652" cy="483"/>
                <a:chOff x="4424" y="2811"/>
                <a:chExt cx="588" cy="483"/>
              </a:xfrm>
            </p:grpSpPr>
            <p:grpSp>
              <p:nvGrpSpPr>
                <p:cNvPr id="112" name="Group 115">
                  <a:extLst>
                    <a:ext uri="{FF2B5EF4-FFF2-40B4-BE49-F238E27FC236}">
                      <a16:creationId xmlns:a16="http://schemas.microsoft.com/office/drawing/2014/main" id="{4FDCFA7B-AEE1-0D58-D606-45512B7A92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114" name="Text Box 116">
                    <a:extLst>
                      <a:ext uri="{FF2B5EF4-FFF2-40B4-BE49-F238E27FC236}">
                        <a16:creationId xmlns:a16="http://schemas.microsoft.com/office/drawing/2014/main" id="{21C2488B-6B55-9631-E36D-2CEFD9AC687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chemeClr val="accent2"/>
                        </a:solidFill>
                      </a:rPr>
                      <a:t>١</a:t>
                    </a:r>
                    <a:endParaRPr lang="en-US" altLang="en-US" sz="24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15" name="Text Box 117">
                    <a:extLst>
                      <a:ext uri="{FF2B5EF4-FFF2-40B4-BE49-F238E27FC236}">
                        <a16:creationId xmlns:a16="http://schemas.microsoft.com/office/drawing/2014/main" id="{87EFB2E7-D904-D2F4-9AAC-189B23843CB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chemeClr val="accent2"/>
                        </a:solidFill>
                      </a:rPr>
                      <a:t>٣</a:t>
                    </a:r>
                    <a:endParaRPr lang="en-US" altLang="en-US" sz="24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16" name="Line 118">
                    <a:extLst>
                      <a:ext uri="{FF2B5EF4-FFF2-40B4-BE49-F238E27FC236}">
                        <a16:creationId xmlns:a16="http://schemas.microsoft.com/office/drawing/2014/main" id="{12FA6D80-2CB8-C32C-BACC-BE1FECE023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113" name="Text Box 119">
                  <a:extLst>
                    <a:ext uri="{FF2B5EF4-FFF2-40B4-BE49-F238E27FC236}">
                      <a16:creationId xmlns:a16="http://schemas.microsoft.com/office/drawing/2014/main" id="{6AD29FF2-BC1D-A9E4-6790-A21DA61BBE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24" y="2929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١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</p:grpSp>
        </p:grpSp>
        <p:sp>
          <p:nvSpPr>
            <p:cNvPr id="108" name="Text Box 120">
              <a:extLst>
                <a:ext uri="{FF2B5EF4-FFF2-40B4-BE49-F238E27FC236}">
                  <a16:creationId xmlns:a16="http://schemas.microsoft.com/office/drawing/2014/main" id="{0B0C414C-37EE-034B-D861-44F95C733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297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8955ACC-1192-963B-A396-33FBF318A855}"/>
              </a:ext>
            </a:extLst>
          </p:cNvPr>
          <p:cNvGrpSpPr>
            <a:grpSpLocks/>
          </p:cNvGrpSpPr>
          <p:nvPr/>
        </p:nvGrpSpPr>
        <p:grpSpPr bwMode="auto">
          <a:xfrm>
            <a:off x="7303989" y="4720647"/>
            <a:ext cx="885825" cy="766763"/>
            <a:chOff x="2418" y="1554"/>
            <a:chExt cx="558" cy="483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6666BA3-9E9F-61F3-37C4-19B80D4BE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25" name="Text Box 123">
                <a:extLst>
                  <a:ext uri="{FF2B5EF4-FFF2-40B4-BE49-F238E27FC236}">
                    <a16:creationId xmlns:a16="http://schemas.microsoft.com/office/drawing/2014/main" id="{EE1E3AED-56AD-8C9F-FF3C-624E93A0B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٢٩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126" name="Text Box 124">
                <a:extLst>
                  <a:ext uri="{FF2B5EF4-FFF2-40B4-BE49-F238E27FC236}">
                    <a16:creationId xmlns:a16="http://schemas.microsoft.com/office/drawing/2014/main" id="{D34DEC12-21AD-992E-878B-371CDB2003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٨</a:t>
                </a:r>
                <a:endParaRPr lang="en-US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127" name="Line 125">
                <a:extLst>
                  <a:ext uri="{FF2B5EF4-FFF2-40B4-BE49-F238E27FC236}">
                    <a16:creationId xmlns:a16="http://schemas.microsoft.com/office/drawing/2014/main" id="{6F8E757E-FA2A-7920-0A26-13B84A464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24" name="Text Box 126">
              <a:extLst>
                <a:ext uri="{FF2B5EF4-FFF2-40B4-BE49-F238E27FC236}">
                  <a16:creationId xmlns:a16="http://schemas.microsoft.com/office/drawing/2014/main" id="{4E84ED44-1DBC-489E-CD8B-8F6402453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9780B46-0682-7920-8D12-909AE76268CB}"/>
              </a:ext>
            </a:extLst>
          </p:cNvPr>
          <p:cNvGrpSpPr>
            <a:grpSpLocks/>
          </p:cNvGrpSpPr>
          <p:nvPr/>
        </p:nvGrpSpPr>
        <p:grpSpPr bwMode="auto">
          <a:xfrm>
            <a:off x="6584851" y="4720647"/>
            <a:ext cx="885825" cy="766763"/>
            <a:chOff x="2418" y="1554"/>
            <a:chExt cx="558" cy="483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AF2F3C15-283A-533A-AF13-959BE21C32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31" name="Text Box 129">
                <a:extLst>
                  <a:ext uri="{FF2B5EF4-FFF2-40B4-BE49-F238E27FC236}">
                    <a16:creationId xmlns:a16="http://schemas.microsoft.com/office/drawing/2014/main" id="{968DFD4D-7152-646B-D7EA-1F6A07C763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٤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2" name="Text Box 130">
                <a:extLst>
                  <a:ext uri="{FF2B5EF4-FFF2-40B4-BE49-F238E27FC236}">
                    <a16:creationId xmlns:a16="http://schemas.microsoft.com/office/drawing/2014/main" id="{97216663-D742-B01E-5581-8A777F732F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٣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3" name="Line 131">
                <a:extLst>
                  <a:ext uri="{FF2B5EF4-FFF2-40B4-BE49-F238E27FC236}">
                    <a16:creationId xmlns:a16="http://schemas.microsoft.com/office/drawing/2014/main" id="{C1021741-8315-87D0-B799-8E6576EC3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30" name="Text Box 132">
              <a:extLst>
                <a:ext uri="{FF2B5EF4-FFF2-40B4-BE49-F238E27FC236}">
                  <a16:creationId xmlns:a16="http://schemas.microsoft.com/office/drawing/2014/main" id="{F2D63275-D5FC-EE3F-73DF-3C7D32F99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34" name="Text Box 133">
            <a:extLst>
              <a:ext uri="{FF2B5EF4-FFF2-40B4-BE49-F238E27FC236}">
                <a16:creationId xmlns:a16="http://schemas.microsoft.com/office/drawing/2014/main" id="{2D999874-E57C-3FDD-6D90-05A9024E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526" y="4887335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م . م . أ = ٢٤</a:t>
            </a:r>
            <a:endParaRPr lang="en-US" altLang="en-US" sz="2000" b="1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35651DB-E254-C484-26AA-3EB72E05DE1E}"/>
              </a:ext>
            </a:extLst>
          </p:cNvPr>
          <p:cNvGrpSpPr>
            <a:grpSpLocks/>
          </p:cNvGrpSpPr>
          <p:nvPr/>
        </p:nvGrpSpPr>
        <p:grpSpPr bwMode="auto">
          <a:xfrm>
            <a:off x="4478239" y="4723822"/>
            <a:ext cx="1365250" cy="766763"/>
            <a:chOff x="3315" y="1554"/>
            <a:chExt cx="860" cy="48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6D766DFE-3484-1982-F5D4-26E93B089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138" name="Text Box 136">
                <a:extLst>
                  <a:ext uri="{FF2B5EF4-FFF2-40B4-BE49-F238E27FC236}">
                    <a16:creationId xmlns:a16="http://schemas.microsoft.com/office/drawing/2014/main" id="{95055C42-6CB1-CDBF-F882-B971A0994A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٤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٨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39" name="Text Box 137">
                <a:extLst>
                  <a:ext uri="{FF2B5EF4-FFF2-40B4-BE49-F238E27FC236}">
                    <a16:creationId xmlns:a16="http://schemas.microsoft.com/office/drawing/2014/main" id="{0B083127-A00D-A731-34AC-95D9C92832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٣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٨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40" name="Line 138">
                <a:extLst>
                  <a:ext uri="{FF2B5EF4-FFF2-40B4-BE49-F238E27FC236}">
                    <a16:creationId xmlns:a16="http://schemas.microsoft.com/office/drawing/2014/main" id="{574CD345-89F9-0F70-893B-813D2AF58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37" name="Text Box 139">
              <a:extLst>
                <a:ext uri="{FF2B5EF4-FFF2-40B4-BE49-F238E27FC236}">
                  <a16:creationId xmlns:a16="http://schemas.microsoft.com/office/drawing/2014/main" id="{BE3FB361-E53D-64B3-FE75-09A7693EB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897881A-6F58-841B-2559-B9E4A2306FEB}"/>
              </a:ext>
            </a:extLst>
          </p:cNvPr>
          <p:cNvGrpSpPr>
            <a:grpSpLocks/>
          </p:cNvGrpSpPr>
          <p:nvPr/>
        </p:nvGrpSpPr>
        <p:grpSpPr bwMode="auto">
          <a:xfrm>
            <a:off x="3762276" y="4726997"/>
            <a:ext cx="889000" cy="766763"/>
            <a:chOff x="2864" y="1556"/>
            <a:chExt cx="560" cy="483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BAF139C0-0F44-21C5-57DC-D8488B345A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556"/>
              <a:ext cx="363" cy="483"/>
              <a:chOff x="4967" y="2221"/>
              <a:chExt cx="363" cy="483"/>
            </a:xfrm>
          </p:grpSpPr>
          <p:sp>
            <p:nvSpPr>
              <p:cNvPr id="144" name="Text Box 142">
                <a:extLst>
                  <a:ext uri="{FF2B5EF4-FFF2-40B4-BE49-F238E27FC236}">
                    <a16:creationId xmlns:a16="http://schemas.microsoft.com/office/drawing/2014/main" id="{A4F78FFA-B55F-C9A0-83A9-0DC3CF1A97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٨٧</a:t>
                </a:r>
                <a:endParaRPr lang="en-US" altLang="en-US" sz="2400" b="1"/>
              </a:p>
            </p:txBody>
          </p:sp>
          <p:sp>
            <p:nvSpPr>
              <p:cNvPr id="145" name="Text Box 143">
                <a:extLst>
                  <a:ext uri="{FF2B5EF4-FFF2-40B4-BE49-F238E27FC236}">
                    <a16:creationId xmlns:a16="http://schemas.microsoft.com/office/drawing/2014/main" id="{B050191A-8498-7218-A9C9-0F29C16C9F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146" name="Line 144">
                <a:extLst>
                  <a:ext uri="{FF2B5EF4-FFF2-40B4-BE49-F238E27FC236}">
                    <a16:creationId xmlns:a16="http://schemas.microsoft.com/office/drawing/2014/main" id="{824ED96F-6095-5FC5-5F2B-BC41BEDD89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43" name="Text Box 145">
              <a:extLst>
                <a:ext uri="{FF2B5EF4-FFF2-40B4-BE49-F238E27FC236}">
                  <a16:creationId xmlns:a16="http://schemas.microsoft.com/office/drawing/2014/main" id="{65F1AE4F-6212-3E51-D107-A7E6A0D0E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923DF77-5273-9DE3-5306-4B1C6B150FCB}"/>
              </a:ext>
            </a:extLst>
          </p:cNvPr>
          <p:cNvGrpSpPr>
            <a:grpSpLocks/>
          </p:cNvGrpSpPr>
          <p:nvPr/>
        </p:nvGrpSpPr>
        <p:grpSpPr bwMode="auto">
          <a:xfrm>
            <a:off x="3054251" y="4723822"/>
            <a:ext cx="885825" cy="766763"/>
            <a:chOff x="2418" y="1554"/>
            <a:chExt cx="558" cy="483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D8C2BCD-A327-ED65-D81B-E403F32A0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50" name="Text Box 148">
                <a:extLst>
                  <a:ext uri="{FF2B5EF4-FFF2-40B4-BE49-F238E27FC236}">
                    <a16:creationId xmlns:a16="http://schemas.microsoft.com/office/drawing/2014/main" id="{8945B72B-0AA5-1E75-4D7D-87D56C4826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٣٢</a:t>
                </a:r>
                <a:endParaRPr lang="en-US" altLang="en-US" sz="2400" b="1"/>
              </a:p>
            </p:txBody>
          </p:sp>
          <p:sp>
            <p:nvSpPr>
              <p:cNvPr id="151" name="Text Box 149">
                <a:extLst>
                  <a:ext uri="{FF2B5EF4-FFF2-40B4-BE49-F238E27FC236}">
                    <a16:creationId xmlns:a16="http://schemas.microsoft.com/office/drawing/2014/main" id="{75937947-EAB6-E52C-2DCD-65C8E78158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152" name="Line 150">
                <a:extLst>
                  <a:ext uri="{FF2B5EF4-FFF2-40B4-BE49-F238E27FC236}">
                    <a16:creationId xmlns:a16="http://schemas.microsoft.com/office/drawing/2014/main" id="{A7BFCE23-9FED-438E-A5C3-CB20ED9D5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49" name="Text Box 151">
              <a:extLst>
                <a:ext uri="{FF2B5EF4-FFF2-40B4-BE49-F238E27FC236}">
                  <a16:creationId xmlns:a16="http://schemas.microsoft.com/office/drawing/2014/main" id="{194D117F-9AF2-5957-8CF3-5706F7EC5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49A4062-A20E-3657-08A8-AE8177AE1B2D}"/>
              </a:ext>
            </a:extLst>
          </p:cNvPr>
          <p:cNvGrpSpPr>
            <a:grpSpLocks/>
          </p:cNvGrpSpPr>
          <p:nvPr/>
        </p:nvGrpSpPr>
        <p:grpSpPr bwMode="auto">
          <a:xfrm>
            <a:off x="6922989" y="5550910"/>
            <a:ext cx="1370012" cy="766762"/>
            <a:chOff x="1722" y="1554"/>
            <a:chExt cx="863" cy="483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725BD2F3-EA74-81DF-4212-1AC97E1FC8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" y="1554"/>
              <a:ext cx="753" cy="483"/>
              <a:chOff x="4967" y="2221"/>
              <a:chExt cx="363" cy="483"/>
            </a:xfrm>
          </p:grpSpPr>
          <p:sp>
            <p:nvSpPr>
              <p:cNvPr id="156" name="Text Box 154">
                <a:extLst>
                  <a:ext uri="{FF2B5EF4-FFF2-40B4-BE49-F238E27FC236}">
                    <a16:creationId xmlns:a16="http://schemas.microsoft.com/office/drawing/2014/main" id="{65DCF025-A7B9-C3E5-BE92-1C54FDAE76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٨٧ ــ ٣٢</a:t>
                </a:r>
                <a:endParaRPr lang="en-US" altLang="en-US" sz="2400" b="1"/>
              </a:p>
            </p:txBody>
          </p:sp>
          <p:sp>
            <p:nvSpPr>
              <p:cNvPr id="157" name="Text Box 155">
                <a:extLst>
                  <a:ext uri="{FF2B5EF4-FFF2-40B4-BE49-F238E27FC236}">
                    <a16:creationId xmlns:a16="http://schemas.microsoft.com/office/drawing/2014/main" id="{C7451780-EE70-FDD5-3039-46C5B48F79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158" name="Line 156">
                <a:extLst>
                  <a:ext uri="{FF2B5EF4-FFF2-40B4-BE49-F238E27FC236}">
                    <a16:creationId xmlns:a16="http://schemas.microsoft.com/office/drawing/2014/main" id="{078A96AB-8A04-E1D2-E3AB-2ED83106D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55" name="Text Box 157">
              <a:extLst>
                <a:ext uri="{FF2B5EF4-FFF2-40B4-BE49-F238E27FC236}">
                  <a16:creationId xmlns:a16="http://schemas.microsoft.com/office/drawing/2014/main" id="{FC0CC050-4F54-FC84-3543-12209E6F2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8F40D10-140B-7489-B422-FFFA19FD7B90}"/>
              </a:ext>
            </a:extLst>
          </p:cNvPr>
          <p:cNvGrpSpPr>
            <a:grpSpLocks/>
          </p:cNvGrpSpPr>
          <p:nvPr/>
        </p:nvGrpSpPr>
        <p:grpSpPr bwMode="auto">
          <a:xfrm>
            <a:off x="6105426" y="5550910"/>
            <a:ext cx="995363" cy="766762"/>
            <a:chOff x="2418" y="1554"/>
            <a:chExt cx="558" cy="483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673D5C24-92FA-0819-C3BB-0EF411BDB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162" name="Text Box 160">
                <a:extLst>
                  <a:ext uri="{FF2B5EF4-FFF2-40B4-BE49-F238E27FC236}">
                    <a16:creationId xmlns:a16="http://schemas.microsoft.com/office/drawing/2014/main" id="{62E47B75-A4D7-BF69-67F8-0831BC4F8E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٥٥</a:t>
                </a:r>
                <a:endParaRPr lang="en-US" altLang="en-US" sz="2400" b="1"/>
              </a:p>
            </p:txBody>
          </p:sp>
          <p:sp>
            <p:nvSpPr>
              <p:cNvPr id="163" name="Text Box 161">
                <a:extLst>
                  <a:ext uri="{FF2B5EF4-FFF2-40B4-BE49-F238E27FC236}">
                    <a16:creationId xmlns:a16="http://schemas.microsoft.com/office/drawing/2014/main" id="{F882866F-752E-5C12-EA2F-F62183C5FB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٢٤</a:t>
                </a:r>
                <a:endParaRPr lang="en-US" altLang="en-US" sz="2400" b="1"/>
              </a:p>
            </p:txBody>
          </p:sp>
          <p:sp>
            <p:nvSpPr>
              <p:cNvPr id="164" name="Line 162">
                <a:extLst>
                  <a:ext uri="{FF2B5EF4-FFF2-40B4-BE49-F238E27FC236}">
                    <a16:creationId xmlns:a16="http://schemas.microsoft.com/office/drawing/2014/main" id="{33A58ECB-42A1-545D-4A4E-C133AE85E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61" name="Text Box 163">
              <a:extLst>
                <a:ext uri="{FF2B5EF4-FFF2-40B4-BE49-F238E27FC236}">
                  <a16:creationId xmlns:a16="http://schemas.microsoft.com/office/drawing/2014/main" id="{03B7C37F-5FA6-9EE4-F001-2CCB78C81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96F40C4-6D0A-6E44-8B90-5CD787C455BD}"/>
              </a:ext>
            </a:extLst>
          </p:cNvPr>
          <p:cNvGrpSpPr>
            <a:grpSpLocks/>
          </p:cNvGrpSpPr>
          <p:nvPr/>
        </p:nvGrpSpPr>
        <p:grpSpPr bwMode="auto">
          <a:xfrm>
            <a:off x="5557739" y="4726997"/>
            <a:ext cx="1360487" cy="766763"/>
            <a:chOff x="2671" y="2882"/>
            <a:chExt cx="857" cy="483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0233E72A-D70E-89FB-D5CC-C808CCED7C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5" y="2882"/>
              <a:ext cx="753" cy="483"/>
              <a:chOff x="4967" y="2221"/>
              <a:chExt cx="363" cy="483"/>
            </a:xfrm>
          </p:grpSpPr>
          <p:sp>
            <p:nvSpPr>
              <p:cNvPr id="168" name="Text Box 166">
                <a:extLst>
                  <a:ext uri="{FF2B5EF4-FFF2-40B4-BE49-F238E27FC236}">
                    <a16:creationId xmlns:a16="http://schemas.microsoft.com/office/drawing/2014/main" id="{6F4C4205-B818-4893-121F-2E9CEFF4EA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٢٩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٣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69" name="Text Box 167">
                <a:extLst>
                  <a:ext uri="{FF2B5EF4-FFF2-40B4-BE49-F238E27FC236}">
                    <a16:creationId xmlns:a16="http://schemas.microsoft.com/office/drawing/2014/main" id="{D737CF8B-D7EF-4555-ED41-AF5958201A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3300"/>
                    </a:solidFill>
                  </a:rPr>
                  <a:t>٨ </a:t>
                </a:r>
                <a:r>
                  <a:rPr lang="ar-SA" altLang="en-US" sz="2400" b="1"/>
                  <a:t>× 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٣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70" name="Line 168">
                <a:extLst>
                  <a:ext uri="{FF2B5EF4-FFF2-40B4-BE49-F238E27FC236}">
                    <a16:creationId xmlns:a16="http://schemas.microsoft.com/office/drawing/2014/main" id="{282C1308-82CC-20D6-6073-F8499F8A2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67" name="Text Box 169">
              <a:extLst>
                <a:ext uri="{FF2B5EF4-FFF2-40B4-BE49-F238E27FC236}">
                  <a16:creationId xmlns:a16="http://schemas.microsoft.com/office/drawing/2014/main" id="{145347E0-FBC0-56E9-D4C3-0981EEAB2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" y="296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DD74DE8-22B7-2BAD-AF23-760758993A89}"/>
              </a:ext>
            </a:extLst>
          </p:cNvPr>
          <p:cNvGrpSpPr>
            <a:grpSpLocks/>
          </p:cNvGrpSpPr>
          <p:nvPr/>
        </p:nvGrpSpPr>
        <p:grpSpPr bwMode="auto">
          <a:xfrm>
            <a:off x="7821514" y="3547485"/>
            <a:ext cx="1195387" cy="766762"/>
            <a:chOff x="4967" y="2221"/>
            <a:chExt cx="363" cy="483"/>
          </a:xfrm>
        </p:grpSpPr>
        <p:sp>
          <p:nvSpPr>
            <p:cNvPr id="172" name="Text Box 171">
              <a:extLst>
                <a:ext uri="{FF2B5EF4-FFF2-40B4-BE49-F238E27FC236}">
                  <a16:creationId xmlns:a16="http://schemas.microsoft.com/office/drawing/2014/main" id="{03ED3373-431D-95EC-1342-6DF987688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٧ </a:t>
              </a:r>
              <a:r>
                <a:rPr lang="ar-SA" altLang="en-US" sz="2400" b="1"/>
                <a:t>× </a:t>
              </a:r>
              <a:r>
                <a:rPr lang="ar-SA" altLang="en-US" sz="2400" b="1">
                  <a:solidFill>
                    <a:srgbClr val="008000"/>
                  </a:solidFill>
                </a:rPr>
                <a:t>١</a:t>
              </a:r>
              <a:endParaRPr lang="en-US" alt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173" name="Text Box 172">
              <a:extLst>
                <a:ext uri="{FF2B5EF4-FFF2-40B4-BE49-F238E27FC236}">
                  <a16:creationId xmlns:a16="http://schemas.microsoft.com/office/drawing/2014/main" id="{6993A559-C9BD-6CA9-7514-414F40C49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3300"/>
                  </a:solidFill>
                </a:rPr>
                <a:t>٨ </a:t>
              </a:r>
              <a:r>
                <a:rPr lang="ar-SA" altLang="en-US" sz="2400" b="1"/>
                <a:t>× </a:t>
              </a:r>
              <a:r>
                <a:rPr lang="ar-SA" altLang="en-US" sz="2400" b="1">
                  <a:solidFill>
                    <a:srgbClr val="008000"/>
                  </a:solidFill>
                </a:rPr>
                <a:t>١</a:t>
              </a:r>
              <a:endParaRPr lang="en-US" alt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174" name="Line 173">
              <a:extLst>
                <a:ext uri="{FF2B5EF4-FFF2-40B4-BE49-F238E27FC236}">
                  <a16:creationId xmlns:a16="http://schemas.microsoft.com/office/drawing/2014/main" id="{566AC0E6-05FD-2006-15C0-651833307A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180239F-C900-380D-47F8-48E89FA16A15}"/>
              </a:ext>
            </a:extLst>
          </p:cNvPr>
          <p:cNvGrpSpPr>
            <a:grpSpLocks/>
          </p:cNvGrpSpPr>
          <p:nvPr/>
        </p:nvGrpSpPr>
        <p:grpSpPr bwMode="auto">
          <a:xfrm>
            <a:off x="8774014" y="3544310"/>
            <a:ext cx="1649412" cy="766762"/>
            <a:chOff x="4406" y="1728"/>
            <a:chExt cx="1039" cy="483"/>
          </a:xfrm>
        </p:grpSpPr>
        <p:sp>
          <p:nvSpPr>
            <p:cNvPr id="176" name="Text Box 175">
              <a:extLst>
                <a:ext uri="{FF2B5EF4-FFF2-40B4-BE49-F238E27FC236}">
                  <a16:creationId xmlns:a16="http://schemas.microsoft.com/office/drawing/2014/main" id="{5F5BFACE-29E2-F4F1-7166-E538FD2F3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1EA783CC-C524-5EE1-3E84-A0866D604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1E3AA82A-BB30-8777-92E6-C12DFCB30A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185" name="Text Box 178">
                  <a:extLst>
                    <a:ext uri="{FF2B5EF4-FFF2-40B4-BE49-F238E27FC236}">
                      <a16:creationId xmlns:a16="http://schemas.microsoft.com/office/drawing/2014/main" id="{2AC1913C-BFD7-18C5-811E-BD9DC0E5FA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86" name="Text Box 179">
                  <a:extLst>
                    <a:ext uri="{FF2B5EF4-FFF2-40B4-BE49-F238E27FC236}">
                      <a16:creationId xmlns:a16="http://schemas.microsoft.com/office/drawing/2014/main" id="{F6721419-156A-7937-4D74-FDC160D5BC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chemeClr val="accent2"/>
                      </a:solidFill>
                    </a:rPr>
                    <a:t>٤</a:t>
                  </a:r>
                  <a:endParaRPr lang="en-US" altLang="en-US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87" name="Line 180">
                  <a:extLst>
                    <a:ext uri="{FF2B5EF4-FFF2-40B4-BE49-F238E27FC236}">
                      <a16:creationId xmlns:a16="http://schemas.microsoft.com/office/drawing/2014/main" id="{F8D070AD-99D7-6095-2A83-6A249682A8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79" name="Group 181">
                <a:extLst>
                  <a:ext uri="{FF2B5EF4-FFF2-40B4-BE49-F238E27FC236}">
                    <a16:creationId xmlns:a16="http://schemas.microsoft.com/office/drawing/2014/main" id="{98C55D8B-D6FB-850E-2B4C-9053761D96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180" name="Text Box 182">
                  <a:extLst>
                    <a:ext uri="{FF2B5EF4-FFF2-40B4-BE49-F238E27FC236}">
                      <a16:creationId xmlns:a16="http://schemas.microsoft.com/office/drawing/2014/main" id="{050D10A5-CE33-55C5-2887-EDBE4401B3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ــ</a:t>
                  </a:r>
                  <a:endParaRPr lang="en-US" altLang="en-US" sz="2400" b="1"/>
                </a:p>
              </p:txBody>
            </p:sp>
            <p:grpSp>
              <p:nvGrpSpPr>
                <p:cNvPr id="181" name="Group 183">
                  <a:extLst>
                    <a:ext uri="{FF2B5EF4-FFF2-40B4-BE49-F238E27FC236}">
                      <a16:creationId xmlns:a16="http://schemas.microsoft.com/office/drawing/2014/main" id="{020F507D-E787-D0D8-8A25-ED069F6642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182" name="Text Box 184">
                    <a:extLst>
                      <a:ext uri="{FF2B5EF4-FFF2-40B4-BE49-F238E27FC236}">
                        <a16:creationId xmlns:a16="http://schemas.microsoft.com/office/drawing/2014/main" id="{4C0F1307-B657-1F01-53B8-82F4EDA512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0000"/>
                        </a:solidFill>
                      </a:rPr>
                      <a:t>٧</a:t>
                    </a:r>
                    <a:endParaRPr lang="en-US" altLang="en-US" sz="24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83" name="Text Box 185">
                    <a:extLst>
                      <a:ext uri="{FF2B5EF4-FFF2-40B4-BE49-F238E27FC236}">
                        <a16:creationId xmlns:a16="http://schemas.microsoft.com/office/drawing/2014/main" id="{25327AAC-76C0-D914-5B25-0F6BBE254C9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</a:pPr>
                    <a:r>
                      <a:rPr lang="ar-SA" altLang="en-US" sz="2400" b="1">
                        <a:solidFill>
                          <a:srgbClr val="FF3300"/>
                        </a:solidFill>
                      </a:rPr>
                      <a:t>٨</a:t>
                    </a:r>
                    <a:endParaRPr lang="en-US" altLang="en-US" sz="2400" b="1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184" name="Line 186">
                    <a:extLst>
                      <a:ext uri="{FF2B5EF4-FFF2-40B4-BE49-F238E27FC236}">
                        <a16:creationId xmlns:a16="http://schemas.microsoft.com/office/drawing/2014/main" id="{B47F8D83-BEB9-D72D-B79A-ED77259E65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99CDB9FB-C66B-F660-28DD-7085ED1094F0}"/>
              </a:ext>
            </a:extLst>
          </p:cNvPr>
          <p:cNvGrpSpPr>
            <a:grpSpLocks/>
          </p:cNvGrpSpPr>
          <p:nvPr/>
        </p:nvGrpSpPr>
        <p:grpSpPr bwMode="auto">
          <a:xfrm>
            <a:off x="6576914" y="3544310"/>
            <a:ext cx="1365250" cy="766762"/>
            <a:chOff x="3315" y="1554"/>
            <a:chExt cx="860" cy="483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04EC12AA-7704-4567-1F85-0E4CA486E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554"/>
              <a:ext cx="753" cy="483"/>
              <a:chOff x="4967" y="2221"/>
              <a:chExt cx="363" cy="483"/>
            </a:xfrm>
          </p:grpSpPr>
          <p:sp>
            <p:nvSpPr>
              <p:cNvPr id="191" name="Text Box 189">
                <a:extLst>
                  <a:ext uri="{FF2B5EF4-FFF2-40B4-BE49-F238E27FC236}">
                    <a16:creationId xmlns:a16="http://schemas.microsoft.com/office/drawing/2014/main" id="{BE26866A-C962-5226-C1D2-43253DBE40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٣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٢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92" name="Text Box 190">
                <a:extLst>
                  <a:ext uri="{FF2B5EF4-FFF2-40B4-BE49-F238E27FC236}">
                    <a16:creationId xmlns:a16="http://schemas.microsoft.com/office/drawing/2014/main" id="{CA7EDB50-0286-19D6-BFCC-EFD3427DC3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٤ </a:t>
                </a:r>
                <a:r>
                  <a:rPr lang="ar-SA" altLang="en-US" sz="2400" b="1"/>
                  <a:t>× </a:t>
                </a:r>
                <a:r>
                  <a:rPr lang="ar-SA" altLang="en-US" sz="2400" b="1">
                    <a:solidFill>
                      <a:srgbClr val="008000"/>
                    </a:solidFill>
                  </a:rPr>
                  <a:t>٢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93" name="Line 191">
                <a:extLst>
                  <a:ext uri="{FF2B5EF4-FFF2-40B4-BE49-F238E27FC236}">
                    <a16:creationId xmlns:a16="http://schemas.microsoft.com/office/drawing/2014/main" id="{875694A4-8C22-A1EA-0F2E-447235BF1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90" name="Text Box 192">
              <a:extLst>
                <a:ext uri="{FF2B5EF4-FFF2-40B4-BE49-F238E27FC236}">
                  <a16:creationId xmlns:a16="http://schemas.microsoft.com/office/drawing/2014/main" id="{37D07506-EB80-1697-2AB9-0EF566B0A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947A262-E14F-0636-F657-90F5CC43860A}"/>
              </a:ext>
            </a:extLst>
          </p:cNvPr>
          <p:cNvGrpSpPr>
            <a:grpSpLocks/>
          </p:cNvGrpSpPr>
          <p:nvPr/>
        </p:nvGrpSpPr>
        <p:grpSpPr bwMode="auto">
          <a:xfrm>
            <a:off x="5745064" y="3547485"/>
            <a:ext cx="1004887" cy="766762"/>
            <a:chOff x="2864" y="1556"/>
            <a:chExt cx="560" cy="483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37BE2EA-9231-9FF7-FC31-A9BD968F2A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556"/>
              <a:ext cx="363" cy="483"/>
              <a:chOff x="4967" y="2221"/>
              <a:chExt cx="363" cy="483"/>
            </a:xfrm>
          </p:grpSpPr>
          <p:sp>
            <p:nvSpPr>
              <p:cNvPr id="197" name="Text Box 195">
                <a:extLst>
                  <a:ext uri="{FF2B5EF4-FFF2-40B4-BE49-F238E27FC236}">
                    <a16:creationId xmlns:a16="http://schemas.microsoft.com/office/drawing/2014/main" id="{1915F9E2-00FA-5763-1645-B40180E4E4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٧</a:t>
                </a:r>
                <a:endParaRPr lang="en-US" altLang="en-US" sz="2400" b="1"/>
              </a:p>
            </p:txBody>
          </p:sp>
          <p:sp>
            <p:nvSpPr>
              <p:cNvPr id="198" name="Text Box 196">
                <a:extLst>
                  <a:ext uri="{FF2B5EF4-FFF2-40B4-BE49-F238E27FC236}">
                    <a16:creationId xmlns:a16="http://schemas.microsoft.com/office/drawing/2014/main" id="{D1FD55CF-AC5B-CA2C-659C-382DFA5CAB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٨</a:t>
                </a:r>
                <a:endParaRPr lang="en-US" altLang="en-US" sz="2400" b="1"/>
              </a:p>
            </p:txBody>
          </p:sp>
          <p:sp>
            <p:nvSpPr>
              <p:cNvPr id="199" name="Line 197">
                <a:extLst>
                  <a:ext uri="{FF2B5EF4-FFF2-40B4-BE49-F238E27FC236}">
                    <a16:creationId xmlns:a16="http://schemas.microsoft.com/office/drawing/2014/main" id="{ACE78148-994A-ADDF-CEAB-E1FD93662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96" name="Text Box 198">
              <a:extLst>
                <a:ext uri="{FF2B5EF4-FFF2-40B4-BE49-F238E27FC236}">
                  <a16:creationId xmlns:a16="http://schemas.microsoft.com/office/drawing/2014/main" id="{74EAB0D1-BBEC-71F6-C5DA-524715B91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4C77812-4EED-8EF2-4E84-DBABDF00BBA9}"/>
              </a:ext>
            </a:extLst>
          </p:cNvPr>
          <p:cNvGrpSpPr>
            <a:grpSpLocks/>
          </p:cNvGrpSpPr>
          <p:nvPr/>
        </p:nvGrpSpPr>
        <p:grpSpPr bwMode="auto">
          <a:xfrm>
            <a:off x="5025926" y="3544310"/>
            <a:ext cx="885825" cy="766762"/>
            <a:chOff x="2418" y="1554"/>
            <a:chExt cx="558" cy="483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BFD7E2A-C020-22A6-96F1-1CFD869F13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203" name="Text Box 201">
                <a:extLst>
                  <a:ext uri="{FF2B5EF4-FFF2-40B4-BE49-F238E27FC236}">
                    <a16:creationId xmlns:a16="http://schemas.microsoft.com/office/drawing/2014/main" id="{5116C978-528C-63FA-F46F-4585DEB755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٦</a:t>
                </a:r>
                <a:endParaRPr lang="en-US" altLang="en-US" sz="2400" b="1"/>
              </a:p>
            </p:txBody>
          </p:sp>
          <p:sp>
            <p:nvSpPr>
              <p:cNvPr id="204" name="Text Box 202">
                <a:extLst>
                  <a:ext uri="{FF2B5EF4-FFF2-40B4-BE49-F238E27FC236}">
                    <a16:creationId xmlns:a16="http://schemas.microsoft.com/office/drawing/2014/main" id="{2BC05FBD-ADA1-997A-E935-64B41B6702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٨</a:t>
                </a:r>
                <a:endParaRPr lang="en-US" altLang="en-US" sz="2400" b="1"/>
              </a:p>
            </p:txBody>
          </p:sp>
          <p:sp>
            <p:nvSpPr>
              <p:cNvPr id="205" name="Line 203">
                <a:extLst>
                  <a:ext uri="{FF2B5EF4-FFF2-40B4-BE49-F238E27FC236}">
                    <a16:creationId xmlns:a16="http://schemas.microsoft.com/office/drawing/2014/main" id="{CBCC0629-05A0-021D-2D1C-5E3A9D6E6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02" name="Text Box 204">
              <a:extLst>
                <a:ext uri="{FF2B5EF4-FFF2-40B4-BE49-F238E27FC236}">
                  <a16:creationId xmlns:a16="http://schemas.microsoft.com/office/drawing/2014/main" id="{31AB0C6F-3B49-AA21-9126-8679578A1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54BBC41-7387-3467-2588-585161321DB5}"/>
              </a:ext>
            </a:extLst>
          </p:cNvPr>
          <p:cNvGrpSpPr>
            <a:grpSpLocks/>
          </p:cNvGrpSpPr>
          <p:nvPr/>
        </p:nvGrpSpPr>
        <p:grpSpPr bwMode="auto">
          <a:xfrm>
            <a:off x="3297139" y="3544310"/>
            <a:ext cx="1990725" cy="766762"/>
            <a:chOff x="1247" y="2409"/>
            <a:chExt cx="1254" cy="483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B90F52A7-A6CF-0E49-06C0-B21B6FDF32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7" y="2409"/>
              <a:ext cx="1094" cy="483"/>
              <a:chOff x="1407" y="2409"/>
              <a:chExt cx="1094" cy="483"/>
            </a:xfrm>
          </p:grpSpPr>
          <p:sp>
            <p:nvSpPr>
              <p:cNvPr id="209" name="Text Box 207">
                <a:extLst>
                  <a:ext uri="{FF2B5EF4-FFF2-40B4-BE49-F238E27FC236}">
                    <a16:creationId xmlns:a16="http://schemas.microsoft.com/office/drawing/2014/main" id="{D1A211B5-87B4-23BE-7081-979B442424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7" y="2409"/>
                <a:ext cx="109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٧ ــ  ٦</a:t>
                </a:r>
                <a:endParaRPr lang="en-US" altLang="en-US" sz="2400" b="1"/>
              </a:p>
            </p:txBody>
          </p:sp>
          <p:sp>
            <p:nvSpPr>
              <p:cNvPr id="210" name="Text Box 208">
                <a:extLst>
                  <a:ext uri="{FF2B5EF4-FFF2-40B4-BE49-F238E27FC236}">
                    <a16:creationId xmlns:a16="http://schemas.microsoft.com/office/drawing/2014/main" id="{714BDC36-FB60-3A94-B722-5CB6B492A0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7" y="2604"/>
                <a:ext cx="109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٨</a:t>
                </a:r>
                <a:endParaRPr lang="en-US" altLang="en-US" sz="2400" b="1"/>
              </a:p>
            </p:txBody>
          </p:sp>
          <p:sp>
            <p:nvSpPr>
              <p:cNvPr id="211" name="Line 209">
                <a:extLst>
                  <a:ext uri="{FF2B5EF4-FFF2-40B4-BE49-F238E27FC236}">
                    <a16:creationId xmlns:a16="http://schemas.microsoft.com/office/drawing/2014/main" id="{94954F1E-F8C6-AE37-1ACD-78C14C392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17" y="2652"/>
                <a:ext cx="86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08" name="Text Box 210">
              <a:extLst>
                <a:ext uri="{FF2B5EF4-FFF2-40B4-BE49-F238E27FC236}">
                  <a16:creationId xmlns:a16="http://schemas.microsoft.com/office/drawing/2014/main" id="{98DEC754-C348-0301-5928-B6D1A7FF1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2500"/>
              <a:ext cx="2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7B0AAA8-EC47-723E-8D1E-BD7D7589A901}"/>
              </a:ext>
            </a:extLst>
          </p:cNvPr>
          <p:cNvGrpSpPr>
            <a:grpSpLocks/>
          </p:cNvGrpSpPr>
          <p:nvPr/>
        </p:nvGrpSpPr>
        <p:grpSpPr bwMode="auto">
          <a:xfrm>
            <a:off x="2360514" y="3544310"/>
            <a:ext cx="1030287" cy="766762"/>
            <a:chOff x="2418" y="1554"/>
            <a:chExt cx="558" cy="483"/>
          </a:xfrm>
        </p:grpSpPr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8DEFBB23-E6DA-4F01-4F91-14D12869EF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" y="1554"/>
              <a:ext cx="363" cy="483"/>
              <a:chOff x="4967" y="2221"/>
              <a:chExt cx="363" cy="483"/>
            </a:xfrm>
          </p:grpSpPr>
          <p:sp>
            <p:nvSpPr>
              <p:cNvPr id="215" name="Text Box 213">
                <a:extLst>
                  <a:ext uri="{FF2B5EF4-FFF2-40B4-BE49-F238E27FC236}">
                    <a16:creationId xmlns:a16="http://schemas.microsoft.com/office/drawing/2014/main" id="{2C2F7845-F418-25FE-3960-E4E86C998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</a:t>
                </a:r>
                <a:endParaRPr lang="en-US" altLang="en-US" sz="2400" b="1"/>
              </a:p>
            </p:txBody>
          </p:sp>
          <p:sp>
            <p:nvSpPr>
              <p:cNvPr id="216" name="Text Box 214">
                <a:extLst>
                  <a:ext uri="{FF2B5EF4-FFF2-40B4-BE49-F238E27FC236}">
                    <a16:creationId xmlns:a16="http://schemas.microsoft.com/office/drawing/2014/main" id="{0451102F-A8A8-B65B-43BB-91036D746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٨</a:t>
                </a:r>
                <a:endParaRPr lang="en-US" altLang="en-US" sz="2400" b="1"/>
              </a:p>
            </p:txBody>
          </p:sp>
          <p:sp>
            <p:nvSpPr>
              <p:cNvPr id="217" name="Line 215">
                <a:extLst>
                  <a:ext uri="{FF2B5EF4-FFF2-40B4-BE49-F238E27FC236}">
                    <a16:creationId xmlns:a16="http://schemas.microsoft.com/office/drawing/2014/main" id="{BD346735-05E5-3C6C-A618-2BD8D7628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14" name="Text Box 216">
              <a:extLst>
                <a:ext uri="{FF2B5EF4-FFF2-40B4-BE49-F238E27FC236}">
                  <a16:creationId xmlns:a16="http://schemas.microsoft.com/office/drawing/2014/main" id="{34E27A1F-1F07-8321-B876-4620404BD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164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sp>
        <p:nvSpPr>
          <p:cNvPr id="218" name="Text Box 217">
            <a:extLst>
              <a:ext uri="{FF2B5EF4-FFF2-40B4-BE49-F238E27FC236}">
                <a16:creationId xmlns:a16="http://schemas.microsoft.com/office/drawing/2014/main" id="{6D8D2E2B-C092-F7F5-14D8-370102EDC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714" y="3714172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م . م . أ = ٨</a:t>
            </a:r>
            <a:endParaRPr lang="en-US" altLang="en-US" sz="2000" b="1"/>
          </a:p>
        </p:txBody>
      </p:sp>
      <p:sp>
        <p:nvSpPr>
          <p:cNvPr id="219" name="Text Box 218">
            <a:extLst>
              <a:ext uri="{FF2B5EF4-FFF2-40B4-BE49-F238E27FC236}">
                <a16:creationId xmlns:a16="http://schemas.microsoft.com/office/drawing/2014/main" id="{A1EB36DF-11B4-A616-7D91-C633E35C1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414" y="3679247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ــ</a:t>
            </a:r>
            <a:endParaRPr lang="en-US" altLang="en-US" sz="2400" b="1"/>
          </a:p>
        </p:txBody>
      </p:sp>
      <p:grpSp>
        <p:nvGrpSpPr>
          <p:cNvPr id="221" name="Group 238">
            <a:extLst>
              <a:ext uri="{FF2B5EF4-FFF2-40B4-BE49-F238E27FC236}">
                <a16:creationId xmlns:a16="http://schemas.microsoft.com/office/drawing/2014/main" id="{1D119B93-7D16-DD6E-BB3B-8DCBAD0EB8B1}"/>
              </a:ext>
            </a:extLst>
          </p:cNvPr>
          <p:cNvGrpSpPr>
            <a:grpSpLocks/>
          </p:cNvGrpSpPr>
          <p:nvPr/>
        </p:nvGrpSpPr>
        <p:grpSpPr bwMode="auto">
          <a:xfrm>
            <a:off x="3343176" y="1313872"/>
            <a:ext cx="885825" cy="766763"/>
            <a:chOff x="1276" y="1004"/>
            <a:chExt cx="558" cy="483"/>
          </a:xfrm>
        </p:grpSpPr>
        <p:grpSp>
          <p:nvGrpSpPr>
            <p:cNvPr id="222" name="Group 48">
              <a:extLst>
                <a:ext uri="{FF2B5EF4-FFF2-40B4-BE49-F238E27FC236}">
                  <a16:creationId xmlns:a16="http://schemas.microsoft.com/office/drawing/2014/main" id="{3463C5C7-7083-F81E-E94F-B6ADC53319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6" y="1004"/>
              <a:ext cx="558" cy="483"/>
              <a:chOff x="2418" y="1554"/>
              <a:chExt cx="558" cy="483"/>
            </a:xfrm>
          </p:grpSpPr>
          <p:grpSp>
            <p:nvGrpSpPr>
              <p:cNvPr id="224" name="Group 49">
                <a:extLst>
                  <a:ext uri="{FF2B5EF4-FFF2-40B4-BE49-F238E27FC236}">
                    <a16:creationId xmlns:a16="http://schemas.microsoft.com/office/drawing/2014/main" id="{576CC835-34C8-335F-B767-078990B9FF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3" y="1554"/>
                <a:ext cx="363" cy="483"/>
                <a:chOff x="4967" y="2221"/>
                <a:chExt cx="363" cy="483"/>
              </a:xfrm>
            </p:grpSpPr>
            <p:sp>
              <p:nvSpPr>
                <p:cNvPr id="226" name="Text Box 50">
                  <a:extLst>
                    <a:ext uri="{FF2B5EF4-FFF2-40B4-BE49-F238E27FC236}">
                      <a16:creationId xmlns:a16="http://schemas.microsoft.com/office/drawing/2014/main" id="{672E3A9B-DC4F-4C54-C778-22B21F9C8D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٩</a:t>
                  </a:r>
                  <a:endParaRPr lang="en-US" altLang="en-US" sz="2400" b="1"/>
                </a:p>
              </p:txBody>
            </p:sp>
            <p:sp>
              <p:nvSpPr>
                <p:cNvPr id="227" name="Text Box 51">
                  <a:extLst>
                    <a:ext uri="{FF2B5EF4-FFF2-40B4-BE49-F238E27FC236}">
                      <a16:creationId xmlns:a16="http://schemas.microsoft.com/office/drawing/2014/main" id="{EB4737AC-2774-A93C-D224-F3550B421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</a:pPr>
                  <a:r>
                    <a:rPr lang="ar-SA" altLang="en-US" sz="2400" b="1"/>
                    <a:t>٨</a:t>
                  </a:r>
                  <a:endParaRPr lang="en-US" altLang="en-US" sz="2400" b="1"/>
                </a:p>
              </p:txBody>
            </p:sp>
            <p:sp>
              <p:nvSpPr>
                <p:cNvPr id="228" name="Line 52">
                  <a:extLst>
                    <a:ext uri="{FF2B5EF4-FFF2-40B4-BE49-F238E27FC236}">
                      <a16:creationId xmlns:a16="http://schemas.microsoft.com/office/drawing/2014/main" id="{9FEBEA55-D2AA-60A6-EF8B-34EB19B1F5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225" name="Text Box 53">
                <a:extLst>
                  <a:ext uri="{FF2B5EF4-FFF2-40B4-BE49-F238E27FC236}">
                    <a16:creationId xmlns:a16="http://schemas.microsoft.com/office/drawing/2014/main" id="{F2D59055-E09A-3B16-1C60-ADE2F7D559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164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en-US" sz="2400" b="1"/>
              </a:p>
            </p:txBody>
          </p:sp>
        </p:grpSp>
        <p:sp>
          <p:nvSpPr>
            <p:cNvPr id="223" name="Text Box 237">
              <a:extLst>
                <a:ext uri="{FF2B5EF4-FFF2-40B4-BE49-F238E27FC236}">
                  <a16:creationId xmlns:a16="http://schemas.microsoft.com/office/drawing/2014/main" id="{F671F713-097A-380C-832A-A406F1162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" y="109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sp>
        <p:nvSpPr>
          <p:cNvPr id="229" name="مربع نص 228">
            <a:extLst>
              <a:ext uri="{FF2B5EF4-FFF2-40B4-BE49-F238E27FC236}">
                <a16:creationId xmlns:a16="http://schemas.microsoft.com/office/drawing/2014/main" id="{51D3B533-EFA2-9511-6439-139A13CE40D7}"/>
              </a:ext>
            </a:extLst>
          </p:cNvPr>
          <p:cNvSpPr txBox="1"/>
          <p:nvPr/>
        </p:nvSpPr>
        <p:spPr>
          <a:xfrm>
            <a:off x="10212289" y="1474575"/>
            <a:ext cx="576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٢)</a:t>
            </a:r>
          </a:p>
        </p:txBody>
      </p:sp>
      <p:sp>
        <p:nvSpPr>
          <p:cNvPr id="230" name="مربع نص 229">
            <a:extLst>
              <a:ext uri="{FF2B5EF4-FFF2-40B4-BE49-F238E27FC236}">
                <a16:creationId xmlns:a16="http://schemas.microsoft.com/office/drawing/2014/main" id="{32A9A05C-C415-E5E4-0FA9-76062D8422DF}"/>
              </a:ext>
            </a:extLst>
          </p:cNvPr>
          <p:cNvSpPr txBox="1"/>
          <p:nvPr/>
        </p:nvSpPr>
        <p:spPr>
          <a:xfrm>
            <a:off x="10528755" y="2431278"/>
            <a:ext cx="576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٥)</a:t>
            </a:r>
          </a:p>
        </p:txBody>
      </p:sp>
      <p:sp>
        <p:nvSpPr>
          <p:cNvPr id="231" name="مربع نص 230">
            <a:extLst>
              <a:ext uri="{FF2B5EF4-FFF2-40B4-BE49-F238E27FC236}">
                <a16:creationId xmlns:a16="http://schemas.microsoft.com/office/drawing/2014/main" id="{7827DE86-DE10-590E-491F-8D2B41D2B0CF}"/>
              </a:ext>
            </a:extLst>
          </p:cNvPr>
          <p:cNvSpPr txBox="1"/>
          <p:nvPr/>
        </p:nvSpPr>
        <p:spPr>
          <a:xfrm>
            <a:off x="10463114" y="3634318"/>
            <a:ext cx="576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٤)</a:t>
            </a:r>
          </a:p>
        </p:txBody>
      </p:sp>
      <p:sp>
        <p:nvSpPr>
          <p:cNvPr id="232" name="مربع نص 231">
            <a:extLst>
              <a:ext uri="{FF2B5EF4-FFF2-40B4-BE49-F238E27FC236}">
                <a16:creationId xmlns:a16="http://schemas.microsoft.com/office/drawing/2014/main" id="{11ABAF54-EBEC-20F9-54C2-7716EBE2AB1F}"/>
              </a:ext>
            </a:extLst>
          </p:cNvPr>
          <p:cNvSpPr txBox="1"/>
          <p:nvPr/>
        </p:nvSpPr>
        <p:spPr>
          <a:xfrm>
            <a:off x="10535756" y="4895664"/>
            <a:ext cx="576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٨)</a:t>
            </a:r>
          </a:p>
        </p:txBody>
      </p:sp>
    </p:spTree>
    <p:extLst>
      <p:ext uri="{BB962C8B-B14F-4D97-AF65-F5344CB8AC3E}">
        <p14:creationId xmlns:p14="http://schemas.microsoft.com/office/powerpoint/2010/main" val="3318699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8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 animBg="1"/>
      <p:bldP spid="55" grpId="0"/>
      <p:bldP spid="55" grpId="1"/>
      <p:bldP spid="103" grpId="0"/>
      <p:bldP spid="103" grpId="1"/>
      <p:bldP spid="104" grpId="0"/>
      <p:bldP spid="105" grpId="0"/>
      <p:bldP spid="134" grpId="0"/>
      <p:bldP spid="134" grpId="1"/>
      <p:bldP spid="218" grpId="0"/>
      <p:bldP spid="21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1578</Words>
  <Application>Microsoft Macintosh PowerPoint</Application>
  <PresentationFormat>شاشة عريضة</PresentationFormat>
  <Paragraphs>955</Paragraphs>
  <Slides>16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38</cp:revision>
  <dcterms:created xsi:type="dcterms:W3CDTF">2021-08-28T07:17:54Z</dcterms:created>
  <dcterms:modified xsi:type="dcterms:W3CDTF">2022-09-11T19:44:09Z</dcterms:modified>
</cp:coreProperties>
</file>